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88" r:id="rId3"/>
    <p:sldId id="289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86" r:id="rId14"/>
    <p:sldId id="278" r:id="rId15"/>
    <p:sldId id="279" r:id="rId16"/>
    <p:sldId id="280" r:id="rId17"/>
    <p:sldId id="281" r:id="rId18"/>
    <p:sldId id="282" r:id="rId19"/>
    <p:sldId id="283" r:id="rId20"/>
    <p:sldId id="287" r:id="rId21"/>
    <p:sldId id="284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093"/>
    <a:srgbClr val="FF40FF"/>
    <a:srgbClr val="CCCC00"/>
    <a:srgbClr val="6666FF"/>
    <a:srgbClr val="B5E2F3"/>
    <a:srgbClr val="8BD1D9"/>
    <a:srgbClr val="AEDFF2"/>
    <a:srgbClr val="64AACF"/>
    <a:srgbClr val="C5E9CE"/>
    <a:srgbClr val="67A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DC65C-4B35-4136-96DC-CA9B8857FE01}" type="datetimeFigureOut">
              <a:rPr lang="es-MX" smtClean="0"/>
              <a:t>18/03/21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FDC86-7692-4EA4-86E7-53877340B8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19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D0A8C-0868-4FA0-B327-65721608DEF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218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163E9-28E7-0D4F-AFBE-3E087098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79CEE2-4261-F840-924E-964C2D585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29B346-50DA-864B-8D8A-8F71216D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18/03/21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013256-0D4B-3342-BDB8-492A1D5F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A29FDD-26F3-DC49-8C62-D1189754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879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21EB6-AFC5-7442-B1F7-07F26776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0DFFCC-8FB6-EA4B-BEFA-77D84EC00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DA21F4-5CFF-544C-A96C-95F0AA92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18/03/21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BFD08-09E8-F849-98FF-32D18571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99C39-8381-C44D-8235-8F18F508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775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4B0AE2-8121-D74E-8AD6-2400B108C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E7E6A2-3468-534A-A093-495971D8F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F258C6-0A8E-B94D-B5E3-A184EB63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18/03/21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5E405F-0D86-1444-ADA1-B6D57B0F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32302B-7F84-2B40-B2BF-5C5837D7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386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ACE92-2BEF-6D41-AF4F-8D4E70E5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142C16-D723-E441-A109-7F33E1E15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29C3FE-E51F-2E47-AB67-E4A66DD9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18/03/21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950409-6375-B740-9C50-AC714BA7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B1E183-4C41-F049-9B9B-AA3446F4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00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2975A-5D8A-FD4E-BF87-86986673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9A1573-EC6D-FA42-83DE-7C489861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F331C4-48C7-A948-987F-885B3FB0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18/03/21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383F9-60AF-8945-8915-4E62BDD7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EEC226-FE33-9D46-971D-1AC8706B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498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63664-4F77-E34C-B47F-9DC919F1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280C5D-B1CF-424A-969D-601B27ACC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B6D0E6-D6D7-D24E-AB48-5C67AB914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20601-CCE0-B445-8174-AAEAF8AA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18/03/21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1905CD-63C9-F44E-A7F7-30FB7807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DAC467-DA77-6743-B97B-CDBCC765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792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1D55A-D2EA-074F-8CB4-A804CCDA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E777CB-0D16-8D4D-BBCA-9A13FCB2C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5FB600-6F9D-E146-AF1A-8574D59BC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BF5A41-327E-D04C-A37D-AAAD1820D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E21DF-4529-F942-AE28-F564B4536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27AFB5-9628-B54F-A27F-36A39B69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18/03/21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5FE3FB-7196-244B-A08E-2561E6D0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BBFEC8-0890-E141-87B8-599BDDB0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02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09B09-846E-1144-9526-934FDE39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8610B7-54A8-7B4C-8122-9C5F111C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18/03/21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8F5917-84B7-F648-9F8B-F5CAFE46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14BF13-9ED9-0646-B628-4C500A0B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14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2DE837-962E-6E4F-B7C4-D940341D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18/03/21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6C51EC-9A4C-0442-81BC-3F02E890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A78508-727A-F446-A5FE-FC3D4EBA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77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F3753-557F-4245-8F59-CBBBD7B2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1B1F84-790D-6F4D-83F9-15931C95D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76C68C-25AE-1342-AE45-2D08354AB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2509F0-42B4-154E-A1E9-5B296A61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18/03/21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44C549-9557-0C40-93B4-0499C469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A01D3-575F-A04D-B123-41872851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56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DCA2-E336-4842-A3CA-D3D77825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8C65A0-3827-FB4E-9469-87D4E0D06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5349B4-58CB-2849-9D8A-B8E2E4F16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86F936-BF2D-8844-9681-EF1865F4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18/03/21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1261A4-E77F-A44E-9067-FD0D0CCC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3D5D3-43CE-A94C-BAF3-3E5F1509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59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28A8A1-3FDB-C341-A3BF-31438824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BDAD55-1536-D54F-ADCB-C6F7EC2FC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A425B-D4A1-0B48-BFB6-EB17CE5FF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B865-4188-214F-ACDD-648B631DDD3F}" type="datetimeFigureOut">
              <a:rPr lang="es-MX" smtClean="0"/>
              <a:t>18/03/21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B9FBF-2D19-BB4B-8DB0-0D2546E85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C5D5F4-6E7D-424F-8D69-681F251CF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73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20B32E-20A7-234F-8315-DC2A87BF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4F9CBE-1572-6B42-99B6-5B39F6165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092" y="5345723"/>
            <a:ext cx="9144000" cy="661256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Mtro. José Guadalupe Luna Hernández</a:t>
            </a:r>
          </a:p>
        </p:txBody>
      </p:sp>
    </p:spTree>
    <p:extLst>
      <p:ext uri="{BB962C8B-B14F-4D97-AF65-F5344CB8AC3E}">
        <p14:creationId xmlns:p14="http://schemas.microsoft.com/office/powerpoint/2010/main" val="333450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591BD95-9AA8-4F60-93F4-3F56DACF621A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10E5A5D-60D9-4D30-AA8B-2E744ACEF763}"/>
              </a:ext>
            </a:extLst>
          </p:cNvPr>
          <p:cNvGrpSpPr/>
          <p:nvPr/>
        </p:nvGrpSpPr>
        <p:grpSpPr>
          <a:xfrm>
            <a:off x="1397725" y="1538480"/>
            <a:ext cx="9810206" cy="4766526"/>
            <a:chOff x="479116" y="411475"/>
            <a:chExt cx="8229600" cy="4318034"/>
          </a:xfrm>
        </p:grpSpPr>
        <p:sp>
          <p:nvSpPr>
            <p:cNvPr id="4" name="Google Shape;251;p32">
              <a:extLst>
                <a:ext uri="{FF2B5EF4-FFF2-40B4-BE49-F238E27FC236}">
                  <a16:creationId xmlns:a16="http://schemas.microsoft.com/office/drawing/2014/main" id="{E7540733-EFB8-404D-816E-137769A4B8A9}"/>
                </a:ext>
              </a:extLst>
            </p:cNvPr>
            <p:cNvSpPr txBox="1">
              <a:spLocks/>
            </p:cNvSpPr>
            <p:nvPr/>
          </p:nvSpPr>
          <p:spPr>
            <a:xfrm>
              <a:off x="479116" y="411475"/>
              <a:ext cx="8229600" cy="4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tabLst/>
                <a:defRPr/>
              </a:pPr>
              <a:r>
                <a:rPr kumimoji="0" lang="es-MX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Narrow" panose="020B0606020202030204" pitchFamily="34" charset="0"/>
                  <a:sym typeface="Fira Sans Extra Condensed"/>
                </a:rPr>
                <a:t>El titular del derecho —el objeto del derecho</a:t>
              </a:r>
            </a:p>
          </p:txBody>
        </p:sp>
        <p:sp>
          <p:nvSpPr>
            <p:cNvPr id="5" name="Google Shape;252;p32">
              <a:extLst>
                <a:ext uri="{FF2B5EF4-FFF2-40B4-BE49-F238E27FC236}">
                  <a16:creationId xmlns:a16="http://schemas.microsoft.com/office/drawing/2014/main" id="{D8D7AA25-773B-437F-9E0F-056E7F8AF66D}"/>
                </a:ext>
              </a:extLst>
            </p:cNvPr>
            <p:cNvSpPr/>
            <p:nvPr/>
          </p:nvSpPr>
          <p:spPr>
            <a:xfrm>
              <a:off x="2090090" y="2505116"/>
              <a:ext cx="2260082" cy="2224393"/>
            </a:xfrm>
            <a:custGeom>
              <a:avLst/>
              <a:gdLst/>
              <a:ahLst/>
              <a:cxnLst/>
              <a:rect l="l" t="t" r="r" b="b"/>
              <a:pathLst>
                <a:path w="37870" h="37272" extrusionOk="0">
                  <a:moveTo>
                    <a:pt x="18935" y="1"/>
                  </a:moveTo>
                  <a:cubicBezTo>
                    <a:pt x="18152" y="1"/>
                    <a:pt x="17368" y="300"/>
                    <a:pt x="16770" y="898"/>
                  </a:cubicBezTo>
                  <a:lnTo>
                    <a:pt x="1197" y="16471"/>
                  </a:lnTo>
                  <a:cubicBezTo>
                    <a:pt x="1" y="17667"/>
                    <a:pt x="1" y="19606"/>
                    <a:pt x="1197" y="20802"/>
                  </a:cubicBezTo>
                  <a:lnTo>
                    <a:pt x="16769" y="36375"/>
                  </a:lnTo>
                  <a:cubicBezTo>
                    <a:pt x="17367" y="36973"/>
                    <a:pt x="18151" y="37271"/>
                    <a:pt x="18935" y="37271"/>
                  </a:cubicBezTo>
                  <a:cubicBezTo>
                    <a:pt x="19719" y="37271"/>
                    <a:pt x="20503" y="36973"/>
                    <a:pt x="21100" y="36375"/>
                  </a:cubicBezTo>
                  <a:lnTo>
                    <a:pt x="36673" y="20802"/>
                  </a:lnTo>
                  <a:cubicBezTo>
                    <a:pt x="37869" y="19606"/>
                    <a:pt x="37869" y="17667"/>
                    <a:pt x="36673" y="16471"/>
                  </a:cubicBezTo>
                  <a:lnTo>
                    <a:pt x="21100" y="898"/>
                  </a:lnTo>
                  <a:cubicBezTo>
                    <a:pt x="20503" y="300"/>
                    <a:pt x="19719" y="1"/>
                    <a:pt x="18935" y="1"/>
                  </a:cubicBezTo>
                  <a:close/>
                </a:path>
              </a:pathLst>
            </a:custGeom>
            <a:solidFill>
              <a:srgbClr val="FA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53;p32">
              <a:extLst>
                <a:ext uri="{FF2B5EF4-FFF2-40B4-BE49-F238E27FC236}">
                  <a16:creationId xmlns:a16="http://schemas.microsoft.com/office/drawing/2014/main" id="{B7A7F392-9E13-4401-B4A2-30A25737F966}"/>
                </a:ext>
              </a:extLst>
            </p:cNvPr>
            <p:cNvSpPr/>
            <p:nvPr/>
          </p:nvSpPr>
          <p:spPr>
            <a:xfrm>
              <a:off x="4805936" y="2505116"/>
              <a:ext cx="2259962" cy="2224393"/>
            </a:xfrm>
            <a:custGeom>
              <a:avLst/>
              <a:gdLst/>
              <a:ahLst/>
              <a:cxnLst/>
              <a:rect l="l" t="t" r="r" b="b"/>
              <a:pathLst>
                <a:path w="37868" h="37272" extrusionOk="0">
                  <a:moveTo>
                    <a:pt x="18935" y="1"/>
                  </a:moveTo>
                  <a:cubicBezTo>
                    <a:pt x="18151" y="1"/>
                    <a:pt x="17367" y="300"/>
                    <a:pt x="16769" y="898"/>
                  </a:cubicBezTo>
                  <a:lnTo>
                    <a:pt x="1196" y="16471"/>
                  </a:lnTo>
                  <a:cubicBezTo>
                    <a:pt x="0" y="17667"/>
                    <a:pt x="0" y="19606"/>
                    <a:pt x="1196" y="20802"/>
                  </a:cubicBezTo>
                  <a:lnTo>
                    <a:pt x="16769" y="36375"/>
                  </a:lnTo>
                  <a:cubicBezTo>
                    <a:pt x="17367" y="36973"/>
                    <a:pt x="18151" y="37271"/>
                    <a:pt x="18935" y="37271"/>
                  </a:cubicBezTo>
                  <a:cubicBezTo>
                    <a:pt x="19719" y="37271"/>
                    <a:pt x="20502" y="36973"/>
                    <a:pt x="21100" y="36375"/>
                  </a:cubicBezTo>
                  <a:lnTo>
                    <a:pt x="36672" y="20802"/>
                  </a:lnTo>
                  <a:cubicBezTo>
                    <a:pt x="37867" y="19606"/>
                    <a:pt x="37867" y="17667"/>
                    <a:pt x="36672" y="16471"/>
                  </a:cubicBezTo>
                  <a:lnTo>
                    <a:pt x="21100" y="898"/>
                  </a:lnTo>
                  <a:cubicBezTo>
                    <a:pt x="20502" y="300"/>
                    <a:pt x="19719" y="1"/>
                    <a:pt x="18935" y="1"/>
                  </a:cubicBezTo>
                  <a:close/>
                </a:path>
              </a:pathLst>
            </a:custGeom>
            <a:solidFill>
              <a:srgbClr val="F79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6;p32">
              <a:extLst>
                <a:ext uri="{FF2B5EF4-FFF2-40B4-BE49-F238E27FC236}">
                  <a16:creationId xmlns:a16="http://schemas.microsoft.com/office/drawing/2014/main" id="{A4B607EB-64E7-4074-8331-E068B4E1E522}"/>
                </a:ext>
              </a:extLst>
            </p:cNvPr>
            <p:cNvSpPr txBox="1"/>
            <p:nvPr/>
          </p:nvSpPr>
          <p:spPr>
            <a:xfrm>
              <a:off x="2325374" y="3344040"/>
              <a:ext cx="1789514" cy="7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spcAft>
                  <a:spcPts val="1600"/>
                </a:spcAft>
                <a:buClr>
                  <a:srgbClr val="000000"/>
                </a:buClr>
              </a:pPr>
              <a:r>
                <a:rPr lang="es-MX" sz="1500" b="1" kern="0" dirty="0">
                  <a:solidFill>
                    <a:srgbClr val="FFFFFF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Ya que el Estado está vinculado por los Tratados</a:t>
              </a:r>
              <a:endParaRPr sz="1500" b="1" kern="0" dirty="0">
                <a:solidFill>
                  <a:srgbClr val="FFFFFF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  <a:p>
              <a:pPr algn="ctr">
                <a:spcBef>
                  <a:spcPts val="1600"/>
                </a:spcBef>
                <a:spcAft>
                  <a:spcPts val="1600"/>
                </a:spcAft>
                <a:buClr>
                  <a:srgbClr val="000000"/>
                </a:buClr>
                <a:buFont typeface="Arial"/>
                <a:buNone/>
              </a:pPr>
              <a:endParaRPr sz="12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259;p32">
              <a:extLst>
                <a:ext uri="{FF2B5EF4-FFF2-40B4-BE49-F238E27FC236}">
                  <a16:creationId xmlns:a16="http://schemas.microsoft.com/office/drawing/2014/main" id="{A8CDDCE8-0E20-400B-85F3-E63580C0B3A8}"/>
                </a:ext>
              </a:extLst>
            </p:cNvPr>
            <p:cNvSpPr txBox="1"/>
            <p:nvPr/>
          </p:nvSpPr>
          <p:spPr>
            <a:xfrm>
              <a:off x="5291997" y="3344040"/>
              <a:ext cx="1296600" cy="7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spcAft>
                  <a:spcPts val="1600"/>
                </a:spcAft>
                <a:buClr>
                  <a:srgbClr val="000000"/>
                </a:buClr>
                <a:buFont typeface="Arial"/>
                <a:buNone/>
              </a:pPr>
              <a:r>
                <a:rPr lang="es-MX" sz="1500" b="1" kern="0" dirty="0">
                  <a:solidFill>
                    <a:srgbClr val="FFFFFF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El</a:t>
              </a:r>
              <a:r>
                <a:rPr lang="en" sz="1500" b="1" kern="0" dirty="0">
                  <a:solidFill>
                    <a:srgbClr val="FFFFFF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Derecho a la Información como un derecho político</a:t>
              </a:r>
              <a:endParaRPr sz="1500" b="1" kern="0" dirty="0">
                <a:solidFill>
                  <a:srgbClr val="FFFFFF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14" name="Google Shape;260;p32">
              <a:extLst>
                <a:ext uri="{FF2B5EF4-FFF2-40B4-BE49-F238E27FC236}">
                  <a16:creationId xmlns:a16="http://schemas.microsoft.com/office/drawing/2014/main" id="{80B7A9AA-2D7C-4191-A741-E0D8A56876F2}"/>
                </a:ext>
              </a:extLst>
            </p:cNvPr>
            <p:cNvSpPr/>
            <p:nvPr/>
          </p:nvSpPr>
          <p:spPr>
            <a:xfrm>
              <a:off x="770267" y="1166440"/>
              <a:ext cx="2260022" cy="2224333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5" y="1"/>
                  </a:moveTo>
                  <a:cubicBezTo>
                    <a:pt x="18152" y="1"/>
                    <a:pt x="17368" y="299"/>
                    <a:pt x="16770" y="897"/>
                  </a:cubicBezTo>
                  <a:lnTo>
                    <a:pt x="1197" y="16470"/>
                  </a:lnTo>
                  <a:cubicBezTo>
                    <a:pt x="1" y="17666"/>
                    <a:pt x="1" y="19605"/>
                    <a:pt x="1197" y="20801"/>
                  </a:cubicBezTo>
                  <a:lnTo>
                    <a:pt x="16769" y="36374"/>
                  </a:lnTo>
                  <a:cubicBezTo>
                    <a:pt x="17367" y="36972"/>
                    <a:pt x="18151" y="37271"/>
                    <a:pt x="18935" y="37271"/>
                  </a:cubicBezTo>
                  <a:cubicBezTo>
                    <a:pt x="19719" y="37271"/>
                    <a:pt x="20503" y="36972"/>
                    <a:pt x="21101" y="36374"/>
                  </a:cubicBezTo>
                  <a:lnTo>
                    <a:pt x="36674" y="20801"/>
                  </a:lnTo>
                  <a:cubicBezTo>
                    <a:pt x="37869" y="19605"/>
                    <a:pt x="37869" y="17666"/>
                    <a:pt x="36674" y="16470"/>
                  </a:cubicBezTo>
                  <a:lnTo>
                    <a:pt x="21101" y="897"/>
                  </a:lnTo>
                  <a:cubicBezTo>
                    <a:pt x="20503" y="299"/>
                    <a:pt x="19719" y="1"/>
                    <a:pt x="18935" y="1"/>
                  </a:cubicBezTo>
                  <a:close/>
                </a:path>
              </a:pathLst>
            </a:custGeom>
            <a:solidFill>
              <a:srgbClr val="FC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63;p32">
              <a:extLst>
                <a:ext uri="{FF2B5EF4-FFF2-40B4-BE49-F238E27FC236}">
                  <a16:creationId xmlns:a16="http://schemas.microsoft.com/office/drawing/2014/main" id="{A858FA1F-131F-4315-9F84-3D329B7F64CF}"/>
                </a:ext>
              </a:extLst>
            </p:cNvPr>
            <p:cNvSpPr txBox="1"/>
            <p:nvPr/>
          </p:nvSpPr>
          <p:spPr>
            <a:xfrm>
              <a:off x="1026523" y="1920556"/>
              <a:ext cx="1757475" cy="7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spcAft>
                  <a:spcPts val="160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400" b="1" kern="0" dirty="0">
                  <a:solidFill>
                    <a:srgbClr val="00206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La información puede ser todo, pero, lo que es objeto del DAI, es la disponible para el Estado</a:t>
              </a:r>
              <a:endParaRPr sz="1400" b="1" kern="0" dirty="0">
                <a:solidFill>
                  <a:srgbClr val="00206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264;p32">
              <a:extLst>
                <a:ext uri="{FF2B5EF4-FFF2-40B4-BE49-F238E27FC236}">
                  <a16:creationId xmlns:a16="http://schemas.microsoft.com/office/drawing/2014/main" id="{51C73F73-CCC2-4EE9-8C0E-06A3890F0BA1}"/>
                </a:ext>
              </a:extLst>
            </p:cNvPr>
            <p:cNvSpPr/>
            <p:nvPr/>
          </p:nvSpPr>
          <p:spPr>
            <a:xfrm>
              <a:off x="3409973" y="1166440"/>
              <a:ext cx="2260022" cy="2224333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4" y="1"/>
                  </a:moveTo>
                  <a:cubicBezTo>
                    <a:pt x="18150" y="1"/>
                    <a:pt x="17366" y="299"/>
                    <a:pt x="16768" y="897"/>
                  </a:cubicBezTo>
                  <a:lnTo>
                    <a:pt x="1196" y="16470"/>
                  </a:lnTo>
                  <a:cubicBezTo>
                    <a:pt x="0" y="17666"/>
                    <a:pt x="0" y="19605"/>
                    <a:pt x="1196" y="20801"/>
                  </a:cubicBezTo>
                  <a:lnTo>
                    <a:pt x="16767" y="36374"/>
                  </a:lnTo>
                  <a:cubicBezTo>
                    <a:pt x="17366" y="36972"/>
                    <a:pt x="18150" y="37271"/>
                    <a:pt x="18934" y="37271"/>
                  </a:cubicBezTo>
                  <a:cubicBezTo>
                    <a:pt x="19717" y="37271"/>
                    <a:pt x="20501" y="36972"/>
                    <a:pt x="21099" y="36374"/>
                  </a:cubicBezTo>
                  <a:lnTo>
                    <a:pt x="36672" y="20801"/>
                  </a:lnTo>
                  <a:cubicBezTo>
                    <a:pt x="37868" y="19605"/>
                    <a:pt x="37868" y="17666"/>
                    <a:pt x="36672" y="16470"/>
                  </a:cubicBezTo>
                  <a:lnTo>
                    <a:pt x="21099" y="897"/>
                  </a:lnTo>
                  <a:cubicBezTo>
                    <a:pt x="20501" y="299"/>
                    <a:pt x="19717" y="1"/>
                    <a:pt x="18934" y="1"/>
                  </a:cubicBezTo>
                  <a:close/>
                </a:path>
              </a:pathLst>
            </a:custGeom>
            <a:solidFill>
              <a:srgbClr val="F98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67;p32">
              <a:extLst>
                <a:ext uri="{FF2B5EF4-FFF2-40B4-BE49-F238E27FC236}">
                  <a16:creationId xmlns:a16="http://schemas.microsoft.com/office/drawing/2014/main" id="{3CBBA921-166B-4705-9B1C-5318261574F1}"/>
                </a:ext>
              </a:extLst>
            </p:cNvPr>
            <p:cNvSpPr txBox="1"/>
            <p:nvPr/>
          </p:nvSpPr>
          <p:spPr>
            <a:xfrm>
              <a:off x="3693436" y="1792612"/>
              <a:ext cx="1789514" cy="7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300" b="1" kern="0" dirty="0">
                  <a:solidFill>
                    <a:srgbClr val="FFFF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“El derecho subjetivo político decisivo es el que el ciudadano tiene de participar en las deliberacuiones y decisiones de la asamblea popular”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200" b="1" kern="0" dirty="0">
                  <a:solidFill>
                    <a:schemeClr val="bg2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KELSEN</a:t>
              </a:r>
              <a:endParaRPr sz="1100" kern="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268;p32">
              <a:extLst>
                <a:ext uri="{FF2B5EF4-FFF2-40B4-BE49-F238E27FC236}">
                  <a16:creationId xmlns:a16="http://schemas.microsoft.com/office/drawing/2014/main" id="{0F943DE3-8259-48B7-A382-5DE3DE5E0AB7}"/>
                </a:ext>
              </a:extLst>
            </p:cNvPr>
            <p:cNvSpPr/>
            <p:nvPr/>
          </p:nvSpPr>
          <p:spPr>
            <a:xfrm>
              <a:off x="6113709" y="1166440"/>
              <a:ext cx="2260022" cy="2224333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5" y="1"/>
                  </a:moveTo>
                  <a:cubicBezTo>
                    <a:pt x="18151" y="1"/>
                    <a:pt x="17367" y="299"/>
                    <a:pt x="16769" y="897"/>
                  </a:cubicBezTo>
                  <a:lnTo>
                    <a:pt x="1197" y="16470"/>
                  </a:lnTo>
                  <a:cubicBezTo>
                    <a:pt x="0" y="17666"/>
                    <a:pt x="0" y="19605"/>
                    <a:pt x="1197" y="20801"/>
                  </a:cubicBezTo>
                  <a:lnTo>
                    <a:pt x="16769" y="36374"/>
                  </a:lnTo>
                  <a:cubicBezTo>
                    <a:pt x="17367" y="36972"/>
                    <a:pt x="18151" y="37271"/>
                    <a:pt x="18935" y="37271"/>
                  </a:cubicBezTo>
                  <a:cubicBezTo>
                    <a:pt x="19719" y="37271"/>
                    <a:pt x="20503" y="36972"/>
                    <a:pt x="21101" y="36374"/>
                  </a:cubicBezTo>
                  <a:lnTo>
                    <a:pt x="36673" y="20801"/>
                  </a:lnTo>
                  <a:cubicBezTo>
                    <a:pt x="37869" y="19605"/>
                    <a:pt x="37869" y="17666"/>
                    <a:pt x="36673" y="16470"/>
                  </a:cubicBezTo>
                  <a:lnTo>
                    <a:pt x="21101" y="897"/>
                  </a:lnTo>
                  <a:cubicBezTo>
                    <a:pt x="20503" y="299"/>
                    <a:pt x="19719" y="1"/>
                    <a:pt x="18935" y="1"/>
                  </a:cubicBezTo>
                  <a:close/>
                </a:path>
              </a:pathLst>
            </a:custGeom>
            <a:solidFill>
              <a:srgbClr val="F5A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1;p32">
              <a:extLst>
                <a:ext uri="{FF2B5EF4-FFF2-40B4-BE49-F238E27FC236}">
                  <a16:creationId xmlns:a16="http://schemas.microsoft.com/office/drawing/2014/main" id="{0E928CFF-39E0-429D-8B9B-B04BBE623750}"/>
                </a:ext>
              </a:extLst>
            </p:cNvPr>
            <p:cNvSpPr txBox="1"/>
            <p:nvPr/>
          </p:nvSpPr>
          <p:spPr>
            <a:xfrm>
              <a:off x="6357458" y="2019883"/>
              <a:ext cx="1795341" cy="7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spcAft>
                  <a:spcPts val="1600"/>
                </a:spcAft>
                <a:buClr>
                  <a:srgbClr val="000000"/>
                </a:buClr>
              </a:pPr>
              <a:r>
                <a:rPr lang="en" sz="1500" b="1" kern="0" dirty="0">
                  <a:solidFill>
                    <a:srgbClr val="00206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El DAI como componente de la libertad de expresión</a:t>
              </a:r>
              <a:endParaRPr sz="1500" b="1" kern="0" dirty="0">
                <a:solidFill>
                  <a:srgbClr val="00206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grpSp>
          <p:nvGrpSpPr>
            <p:cNvPr id="26" name="Google Shape;272;p32">
              <a:extLst>
                <a:ext uri="{FF2B5EF4-FFF2-40B4-BE49-F238E27FC236}">
                  <a16:creationId xmlns:a16="http://schemas.microsoft.com/office/drawing/2014/main" id="{3683FF3A-2D59-41DE-A0C3-552BFCD72C16}"/>
                </a:ext>
              </a:extLst>
            </p:cNvPr>
            <p:cNvGrpSpPr/>
            <p:nvPr/>
          </p:nvGrpSpPr>
          <p:grpSpPr>
            <a:xfrm>
              <a:off x="1728976" y="1469436"/>
              <a:ext cx="342580" cy="339271"/>
              <a:chOff x="5049725" y="1435050"/>
              <a:chExt cx="486550" cy="481850"/>
            </a:xfrm>
          </p:grpSpPr>
          <p:sp>
            <p:nvSpPr>
              <p:cNvPr id="27" name="Google Shape;273;p32">
                <a:extLst>
                  <a:ext uri="{FF2B5EF4-FFF2-40B4-BE49-F238E27FC236}">
                    <a16:creationId xmlns:a16="http://schemas.microsoft.com/office/drawing/2014/main" id="{7228EE31-4B92-40F3-A021-38438D9F43EA}"/>
                  </a:ext>
                </a:extLst>
              </p:cNvPr>
              <p:cNvSpPr/>
              <p:nvPr/>
            </p:nvSpPr>
            <p:spPr>
              <a:xfrm>
                <a:off x="5136300" y="1519775"/>
                <a:ext cx="310550" cy="3105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2422" extrusionOk="0">
                    <a:moveTo>
                      <a:pt x="6209" y="1"/>
                    </a:moveTo>
                    <a:cubicBezTo>
                      <a:pt x="2786" y="1"/>
                      <a:pt x="0" y="2786"/>
                      <a:pt x="0" y="6213"/>
                    </a:cubicBezTo>
                    <a:cubicBezTo>
                      <a:pt x="0" y="9637"/>
                      <a:pt x="2786" y="12422"/>
                      <a:pt x="6209" y="12422"/>
                    </a:cubicBezTo>
                    <a:cubicBezTo>
                      <a:pt x="9636" y="12422"/>
                      <a:pt x="12422" y="9637"/>
                      <a:pt x="12422" y="6213"/>
                    </a:cubicBezTo>
                    <a:cubicBezTo>
                      <a:pt x="12422" y="5219"/>
                      <a:pt x="12160" y="4258"/>
                      <a:pt x="11711" y="3388"/>
                    </a:cubicBezTo>
                    <a:lnTo>
                      <a:pt x="11428" y="3388"/>
                    </a:lnTo>
                    <a:lnTo>
                      <a:pt x="10780" y="4036"/>
                    </a:lnTo>
                    <a:cubicBezTo>
                      <a:pt x="11112" y="4713"/>
                      <a:pt x="11286" y="5457"/>
                      <a:pt x="11292" y="6213"/>
                    </a:cubicBezTo>
                    <a:cubicBezTo>
                      <a:pt x="11292" y="9013"/>
                      <a:pt x="9010" y="11293"/>
                      <a:pt x="6209" y="11293"/>
                    </a:cubicBezTo>
                    <a:cubicBezTo>
                      <a:pt x="3409" y="11293"/>
                      <a:pt x="1129" y="9013"/>
                      <a:pt x="1129" y="6213"/>
                    </a:cubicBezTo>
                    <a:cubicBezTo>
                      <a:pt x="1129" y="3409"/>
                      <a:pt x="3409" y="1130"/>
                      <a:pt x="6209" y="1130"/>
                    </a:cubicBezTo>
                    <a:cubicBezTo>
                      <a:pt x="6965" y="1133"/>
                      <a:pt x="7709" y="1307"/>
                      <a:pt x="8387" y="1639"/>
                    </a:cubicBezTo>
                    <a:lnTo>
                      <a:pt x="9034" y="994"/>
                    </a:lnTo>
                    <a:lnTo>
                      <a:pt x="9034" y="708"/>
                    </a:lnTo>
                    <a:cubicBezTo>
                      <a:pt x="8164" y="260"/>
                      <a:pt x="7203" y="1"/>
                      <a:pt x="62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74;p32">
                <a:extLst>
                  <a:ext uri="{FF2B5EF4-FFF2-40B4-BE49-F238E27FC236}">
                    <a16:creationId xmlns:a16="http://schemas.microsoft.com/office/drawing/2014/main" id="{781F9642-1EF4-4EDA-907A-4C182D7F3F57}"/>
                  </a:ext>
                </a:extLst>
              </p:cNvPr>
              <p:cNvSpPr/>
              <p:nvPr/>
            </p:nvSpPr>
            <p:spPr>
              <a:xfrm>
                <a:off x="5184925" y="157625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4" y="0"/>
                    </a:moveTo>
                    <a:cubicBezTo>
                      <a:pt x="2665" y="0"/>
                      <a:pt x="1226" y="964"/>
                      <a:pt x="612" y="2439"/>
                    </a:cubicBezTo>
                    <a:cubicBezTo>
                      <a:pt x="0" y="3918"/>
                      <a:pt x="341" y="5616"/>
                      <a:pt x="1470" y="6748"/>
                    </a:cubicBezTo>
                    <a:cubicBezTo>
                      <a:pt x="2225" y="7503"/>
                      <a:pt x="3236" y="7904"/>
                      <a:pt x="4264" y="7904"/>
                    </a:cubicBezTo>
                    <a:cubicBezTo>
                      <a:pt x="4774" y="7904"/>
                      <a:pt x="5287" y="7806"/>
                      <a:pt x="5776" y="7603"/>
                    </a:cubicBezTo>
                    <a:cubicBezTo>
                      <a:pt x="7255" y="6992"/>
                      <a:pt x="8218" y="5550"/>
                      <a:pt x="8218" y="3954"/>
                    </a:cubicBezTo>
                    <a:cubicBezTo>
                      <a:pt x="8212" y="3502"/>
                      <a:pt x="8131" y="3059"/>
                      <a:pt x="7974" y="2638"/>
                    </a:cubicBezTo>
                    <a:lnTo>
                      <a:pt x="7050" y="3565"/>
                    </a:lnTo>
                    <a:cubicBezTo>
                      <a:pt x="7071" y="3692"/>
                      <a:pt x="7083" y="3821"/>
                      <a:pt x="7089" y="3954"/>
                    </a:cubicBezTo>
                    <a:cubicBezTo>
                      <a:pt x="7089" y="5095"/>
                      <a:pt x="6399" y="6125"/>
                      <a:pt x="5345" y="6562"/>
                    </a:cubicBezTo>
                    <a:cubicBezTo>
                      <a:pt x="4996" y="6706"/>
                      <a:pt x="4629" y="6776"/>
                      <a:pt x="4265" y="6776"/>
                    </a:cubicBezTo>
                    <a:cubicBezTo>
                      <a:pt x="3530" y="6776"/>
                      <a:pt x="2808" y="6489"/>
                      <a:pt x="2268" y="5947"/>
                    </a:cubicBezTo>
                    <a:cubicBezTo>
                      <a:pt x="1461" y="5140"/>
                      <a:pt x="1220" y="3927"/>
                      <a:pt x="1657" y="2873"/>
                    </a:cubicBezTo>
                    <a:cubicBezTo>
                      <a:pt x="2093" y="1816"/>
                      <a:pt x="3123" y="1129"/>
                      <a:pt x="4264" y="1129"/>
                    </a:cubicBezTo>
                    <a:cubicBezTo>
                      <a:pt x="4394" y="1132"/>
                      <a:pt x="4523" y="1144"/>
                      <a:pt x="4653" y="1168"/>
                    </a:cubicBezTo>
                    <a:lnTo>
                      <a:pt x="5580" y="241"/>
                    </a:lnTo>
                    <a:cubicBezTo>
                      <a:pt x="5159" y="84"/>
                      <a:pt x="4713" y="3"/>
                      <a:pt x="4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75;p32">
                <a:extLst>
                  <a:ext uri="{FF2B5EF4-FFF2-40B4-BE49-F238E27FC236}">
                    <a16:creationId xmlns:a16="http://schemas.microsoft.com/office/drawing/2014/main" id="{E7E1EFAA-6E3B-4FF8-B3E3-DF6B76C34F37}"/>
                  </a:ext>
                </a:extLst>
              </p:cNvPr>
              <p:cNvSpPr/>
              <p:nvPr/>
            </p:nvSpPr>
            <p:spPr>
              <a:xfrm>
                <a:off x="5049725" y="143507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72" y="1"/>
                    </a:moveTo>
                    <a:cubicBezTo>
                      <a:pt x="4379" y="1"/>
                      <a:pt x="0" y="4307"/>
                      <a:pt x="0" y="9601"/>
                    </a:cubicBezTo>
                    <a:cubicBezTo>
                      <a:pt x="0" y="14892"/>
                      <a:pt x="4379" y="19273"/>
                      <a:pt x="9672" y="19273"/>
                    </a:cubicBezTo>
                    <a:cubicBezTo>
                      <a:pt x="14966" y="19273"/>
                      <a:pt x="19272" y="14892"/>
                      <a:pt x="19272" y="9601"/>
                    </a:cubicBezTo>
                    <a:cubicBezTo>
                      <a:pt x="19269" y="8204"/>
                      <a:pt x="18962" y="6821"/>
                      <a:pt x="18369" y="5557"/>
                    </a:cubicBezTo>
                    <a:lnTo>
                      <a:pt x="17646" y="6279"/>
                    </a:lnTo>
                    <a:cubicBezTo>
                      <a:pt x="17327" y="6599"/>
                      <a:pt x="16896" y="6776"/>
                      <a:pt x="16448" y="6776"/>
                    </a:cubicBezTo>
                    <a:lnTo>
                      <a:pt x="16430" y="6776"/>
                    </a:lnTo>
                    <a:cubicBezTo>
                      <a:pt x="16809" y="7671"/>
                      <a:pt x="17008" y="8628"/>
                      <a:pt x="17014" y="9601"/>
                    </a:cubicBezTo>
                    <a:cubicBezTo>
                      <a:pt x="17014" y="13648"/>
                      <a:pt x="13720" y="16939"/>
                      <a:pt x="9672" y="16939"/>
                    </a:cubicBezTo>
                    <a:cubicBezTo>
                      <a:pt x="5625" y="16939"/>
                      <a:pt x="2334" y="13648"/>
                      <a:pt x="2334" y="9601"/>
                    </a:cubicBezTo>
                    <a:cubicBezTo>
                      <a:pt x="2334" y="5554"/>
                      <a:pt x="5625" y="2259"/>
                      <a:pt x="9672" y="2259"/>
                    </a:cubicBezTo>
                    <a:cubicBezTo>
                      <a:pt x="10642" y="2265"/>
                      <a:pt x="11603" y="2464"/>
                      <a:pt x="12497" y="2844"/>
                    </a:cubicBezTo>
                    <a:lnTo>
                      <a:pt x="12497" y="2825"/>
                    </a:lnTo>
                    <a:cubicBezTo>
                      <a:pt x="12494" y="2374"/>
                      <a:pt x="12672" y="1943"/>
                      <a:pt x="12991" y="1627"/>
                    </a:cubicBezTo>
                    <a:lnTo>
                      <a:pt x="13713" y="904"/>
                    </a:lnTo>
                    <a:cubicBezTo>
                      <a:pt x="12449" y="311"/>
                      <a:pt x="11070" y="4"/>
                      <a:pt x="96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76;p32">
                <a:extLst>
                  <a:ext uri="{FF2B5EF4-FFF2-40B4-BE49-F238E27FC236}">
                    <a16:creationId xmlns:a16="http://schemas.microsoft.com/office/drawing/2014/main" id="{4EB9BC90-28CF-4C7F-B048-DFFDCAC4961D}"/>
                  </a:ext>
                </a:extLst>
              </p:cNvPr>
              <p:cNvSpPr/>
              <p:nvPr/>
            </p:nvSpPr>
            <p:spPr>
              <a:xfrm>
                <a:off x="5245825" y="1435050"/>
                <a:ext cx="290450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1618" h="11294" extrusionOk="0">
                    <a:moveTo>
                      <a:pt x="8601" y="1"/>
                    </a:moveTo>
                    <a:cubicBezTo>
                      <a:pt x="8461" y="1"/>
                      <a:pt x="8319" y="52"/>
                      <a:pt x="8203" y="168"/>
                    </a:cubicBezTo>
                    <a:lnTo>
                      <a:pt x="5945" y="2426"/>
                    </a:lnTo>
                    <a:cubicBezTo>
                      <a:pt x="5839" y="2531"/>
                      <a:pt x="5779" y="2676"/>
                      <a:pt x="5782" y="2826"/>
                    </a:cubicBezTo>
                    <a:lnTo>
                      <a:pt x="5782" y="4850"/>
                    </a:lnTo>
                    <a:lnTo>
                      <a:pt x="2554" y="8075"/>
                    </a:lnTo>
                    <a:cubicBezTo>
                      <a:pt x="2328" y="7967"/>
                      <a:pt x="2081" y="7906"/>
                      <a:pt x="1828" y="7906"/>
                    </a:cubicBezTo>
                    <a:cubicBezTo>
                      <a:pt x="1142" y="7906"/>
                      <a:pt x="525" y="8319"/>
                      <a:pt x="263" y="8951"/>
                    </a:cubicBezTo>
                    <a:cubicBezTo>
                      <a:pt x="1" y="9584"/>
                      <a:pt x="145" y="10312"/>
                      <a:pt x="630" y="10797"/>
                    </a:cubicBezTo>
                    <a:cubicBezTo>
                      <a:pt x="954" y="11122"/>
                      <a:pt x="1388" y="11294"/>
                      <a:pt x="1828" y="11294"/>
                    </a:cubicBezTo>
                    <a:cubicBezTo>
                      <a:pt x="2046" y="11294"/>
                      <a:pt x="2266" y="11251"/>
                      <a:pt x="2476" y="11165"/>
                    </a:cubicBezTo>
                    <a:cubicBezTo>
                      <a:pt x="3108" y="10903"/>
                      <a:pt x="3524" y="10285"/>
                      <a:pt x="3524" y="9602"/>
                    </a:cubicBezTo>
                    <a:cubicBezTo>
                      <a:pt x="3521" y="9349"/>
                      <a:pt x="3463" y="9102"/>
                      <a:pt x="3352" y="8876"/>
                    </a:cubicBezTo>
                    <a:lnTo>
                      <a:pt x="6580" y="5648"/>
                    </a:lnTo>
                    <a:lnTo>
                      <a:pt x="8604" y="5648"/>
                    </a:lnTo>
                    <a:cubicBezTo>
                      <a:pt x="8754" y="5648"/>
                      <a:pt x="8896" y="5588"/>
                      <a:pt x="9004" y="5482"/>
                    </a:cubicBezTo>
                    <a:lnTo>
                      <a:pt x="11263" y="3224"/>
                    </a:lnTo>
                    <a:cubicBezTo>
                      <a:pt x="11618" y="2869"/>
                      <a:pt x="11365" y="2260"/>
                      <a:pt x="10862" y="2260"/>
                    </a:cubicBezTo>
                    <a:lnTo>
                      <a:pt x="9170" y="2260"/>
                    </a:lnTo>
                    <a:lnTo>
                      <a:pt x="9170" y="568"/>
                    </a:lnTo>
                    <a:cubicBezTo>
                      <a:pt x="9170" y="226"/>
                      <a:pt x="8892" y="1"/>
                      <a:pt x="86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277;p32">
              <a:extLst>
                <a:ext uri="{FF2B5EF4-FFF2-40B4-BE49-F238E27FC236}">
                  <a16:creationId xmlns:a16="http://schemas.microsoft.com/office/drawing/2014/main" id="{7499A596-8D7F-4007-B0BE-3CBFD273EC46}"/>
                </a:ext>
              </a:extLst>
            </p:cNvPr>
            <p:cNvSpPr/>
            <p:nvPr/>
          </p:nvSpPr>
          <p:spPr>
            <a:xfrm rot="2700000">
              <a:off x="3168387" y="2870333"/>
              <a:ext cx="103497" cy="356217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278;p32">
              <a:extLst>
                <a:ext uri="{FF2B5EF4-FFF2-40B4-BE49-F238E27FC236}">
                  <a16:creationId xmlns:a16="http://schemas.microsoft.com/office/drawing/2014/main" id="{988C634B-6EAF-4A84-A8D2-6359A0CAF174}"/>
                </a:ext>
              </a:extLst>
            </p:cNvPr>
            <p:cNvGrpSpPr/>
            <p:nvPr/>
          </p:nvGrpSpPr>
          <p:grpSpPr>
            <a:xfrm>
              <a:off x="4362577" y="1469432"/>
              <a:ext cx="354778" cy="339271"/>
              <a:chOff x="5045500" y="842250"/>
              <a:chExt cx="503875" cy="481850"/>
            </a:xfrm>
          </p:grpSpPr>
          <p:sp>
            <p:nvSpPr>
              <p:cNvPr id="33" name="Google Shape;279;p32">
                <a:extLst>
                  <a:ext uri="{FF2B5EF4-FFF2-40B4-BE49-F238E27FC236}">
                    <a16:creationId xmlns:a16="http://schemas.microsoft.com/office/drawing/2014/main" id="{FBE3A7B2-B478-43B0-8570-ADC5643A4655}"/>
                  </a:ext>
                </a:extLst>
              </p:cNvPr>
              <p:cNvSpPr/>
              <p:nvPr/>
            </p:nvSpPr>
            <p:spPr>
              <a:xfrm>
                <a:off x="5045500" y="842250"/>
                <a:ext cx="503875" cy="48185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19274" extrusionOk="0">
                    <a:moveTo>
                      <a:pt x="12103" y="1130"/>
                    </a:moveTo>
                    <a:cubicBezTo>
                      <a:pt x="13694" y="1130"/>
                      <a:pt x="15284" y="1735"/>
                      <a:pt x="16496" y="2945"/>
                    </a:cubicBezTo>
                    <a:cubicBezTo>
                      <a:pt x="18917" y="5366"/>
                      <a:pt x="18917" y="9305"/>
                      <a:pt x="16496" y="11729"/>
                    </a:cubicBezTo>
                    <a:cubicBezTo>
                      <a:pt x="15286" y="12940"/>
                      <a:pt x="13695" y="13545"/>
                      <a:pt x="12104" y="13545"/>
                    </a:cubicBezTo>
                    <a:cubicBezTo>
                      <a:pt x="10514" y="13545"/>
                      <a:pt x="8923" y="12940"/>
                      <a:pt x="7712" y="11729"/>
                    </a:cubicBezTo>
                    <a:cubicBezTo>
                      <a:pt x="5288" y="9305"/>
                      <a:pt x="5288" y="5369"/>
                      <a:pt x="7712" y="2945"/>
                    </a:cubicBezTo>
                    <a:cubicBezTo>
                      <a:pt x="8923" y="1735"/>
                      <a:pt x="10513" y="1130"/>
                      <a:pt x="12103" y="1130"/>
                    </a:cubicBezTo>
                    <a:close/>
                    <a:moveTo>
                      <a:pt x="4918" y="13726"/>
                    </a:moveTo>
                    <a:lnTo>
                      <a:pt x="5716" y="14524"/>
                    </a:lnTo>
                    <a:lnTo>
                      <a:pt x="4918" y="15322"/>
                    </a:lnTo>
                    <a:lnTo>
                      <a:pt x="4120" y="14524"/>
                    </a:lnTo>
                    <a:lnTo>
                      <a:pt x="4918" y="13726"/>
                    </a:lnTo>
                    <a:close/>
                    <a:moveTo>
                      <a:pt x="12106" y="1"/>
                    </a:moveTo>
                    <a:cubicBezTo>
                      <a:pt x="10226" y="1"/>
                      <a:pt x="8345" y="717"/>
                      <a:pt x="6914" y="2147"/>
                    </a:cubicBezTo>
                    <a:cubicBezTo>
                      <a:pt x="4725" y="4333"/>
                      <a:pt x="4240" y="7516"/>
                      <a:pt x="5315" y="10133"/>
                    </a:cubicBezTo>
                    <a:lnTo>
                      <a:pt x="4518" y="10931"/>
                    </a:lnTo>
                    <a:cubicBezTo>
                      <a:pt x="4009" y="11434"/>
                      <a:pt x="3876" y="12208"/>
                      <a:pt x="4192" y="12852"/>
                    </a:cubicBezTo>
                    <a:lnTo>
                      <a:pt x="663" y="16382"/>
                    </a:lnTo>
                    <a:cubicBezTo>
                      <a:pt x="1" y="17044"/>
                      <a:pt x="1" y="18116"/>
                      <a:pt x="663" y="18778"/>
                    </a:cubicBezTo>
                    <a:cubicBezTo>
                      <a:pt x="994" y="19108"/>
                      <a:pt x="1428" y="19273"/>
                      <a:pt x="1862" y="19273"/>
                    </a:cubicBezTo>
                    <a:cubicBezTo>
                      <a:pt x="2295" y="19273"/>
                      <a:pt x="2729" y="19108"/>
                      <a:pt x="3060" y="18778"/>
                    </a:cubicBezTo>
                    <a:lnTo>
                      <a:pt x="6586" y="15249"/>
                    </a:lnTo>
                    <a:cubicBezTo>
                      <a:pt x="6820" y="15363"/>
                      <a:pt x="7071" y="15418"/>
                      <a:pt x="7320" y="15418"/>
                    </a:cubicBezTo>
                    <a:cubicBezTo>
                      <a:pt x="7757" y="15418"/>
                      <a:pt x="8188" y="15247"/>
                      <a:pt x="8510" y="14921"/>
                    </a:cubicBezTo>
                    <a:lnTo>
                      <a:pt x="9308" y="14126"/>
                    </a:lnTo>
                    <a:cubicBezTo>
                      <a:pt x="10192" y="14489"/>
                      <a:pt x="11145" y="14675"/>
                      <a:pt x="12104" y="14675"/>
                    </a:cubicBezTo>
                    <a:cubicBezTo>
                      <a:pt x="13962" y="14675"/>
                      <a:pt x="15843" y="13979"/>
                      <a:pt x="17294" y="12527"/>
                    </a:cubicBezTo>
                    <a:cubicBezTo>
                      <a:pt x="20155" y="9666"/>
                      <a:pt x="20155" y="5008"/>
                      <a:pt x="17294" y="2147"/>
                    </a:cubicBezTo>
                    <a:cubicBezTo>
                      <a:pt x="15864" y="716"/>
                      <a:pt x="13985" y="1"/>
                      <a:pt x="121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80;p32">
                <a:extLst>
                  <a:ext uri="{FF2B5EF4-FFF2-40B4-BE49-F238E27FC236}">
                    <a16:creationId xmlns:a16="http://schemas.microsoft.com/office/drawing/2014/main" id="{A5FC30C8-BEFE-4B31-A885-B83CBFDA6CDB}"/>
                  </a:ext>
                </a:extLst>
              </p:cNvPr>
              <p:cNvSpPr/>
              <p:nvPr/>
            </p:nvSpPr>
            <p:spPr>
              <a:xfrm>
                <a:off x="5221050" y="898625"/>
                <a:ext cx="25410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0164" extrusionOk="0">
                    <a:moveTo>
                      <a:pt x="5081" y="1"/>
                    </a:moveTo>
                    <a:cubicBezTo>
                      <a:pt x="2274" y="1"/>
                      <a:pt x="1" y="2274"/>
                      <a:pt x="1" y="5081"/>
                    </a:cubicBezTo>
                    <a:cubicBezTo>
                      <a:pt x="1" y="7887"/>
                      <a:pt x="2274" y="10164"/>
                      <a:pt x="5081" y="10164"/>
                    </a:cubicBezTo>
                    <a:cubicBezTo>
                      <a:pt x="7887" y="10164"/>
                      <a:pt x="10164" y="7887"/>
                      <a:pt x="10164" y="5081"/>
                    </a:cubicBezTo>
                    <a:cubicBezTo>
                      <a:pt x="10164" y="2274"/>
                      <a:pt x="7887" y="1"/>
                      <a:pt x="5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281;p32">
              <a:extLst>
                <a:ext uri="{FF2B5EF4-FFF2-40B4-BE49-F238E27FC236}">
                  <a16:creationId xmlns:a16="http://schemas.microsoft.com/office/drawing/2014/main" id="{D56FF9AF-8E4D-4CD8-A3B3-B23EB887F068}"/>
                </a:ext>
              </a:extLst>
            </p:cNvPr>
            <p:cNvGrpSpPr/>
            <p:nvPr/>
          </p:nvGrpSpPr>
          <p:grpSpPr>
            <a:xfrm>
              <a:off x="5778049" y="2879268"/>
              <a:ext cx="315762" cy="338321"/>
              <a:chOff x="3357325" y="2093500"/>
              <a:chExt cx="311525" cy="322825"/>
            </a:xfrm>
          </p:grpSpPr>
          <p:sp>
            <p:nvSpPr>
              <p:cNvPr id="36" name="Google Shape;282;p32">
                <a:extLst>
                  <a:ext uri="{FF2B5EF4-FFF2-40B4-BE49-F238E27FC236}">
                    <a16:creationId xmlns:a16="http://schemas.microsoft.com/office/drawing/2014/main" id="{4B5610EB-B5EE-4573-835B-F688064897C8}"/>
                  </a:ext>
                </a:extLst>
              </p:cNvPr>
              <p:cNvSpPr/>
              <p:nvPr/>
            </p:nvSpPr>
            <p:spPr>
              <a:xfrm>
                <a:off x="3357325" y="2210550"/>
                <a:ext cx="85700" cy="205775"/>
              </a:xfrm>
              <a:custGeom>
                <a:avLst/>
                <a:gdLst/>
                <a:ahLst/>
                <a:cxnLst/>
                <a:rect l="l" t="t" r="r" b="b"/>
                <a:pathLst>
                  <a:path w="3428" h="8231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7664"/>
                    </a:lnTo>
                    <a:cubicBezTo>
                      <a:pt x="0" y="7978"/>
                      <a:pt x="253" y="8231"/>
                      <a:pt x="566" y="8231"/>
                    </a:cubicBezTo>
                    <a:lnTo>
                      <a:pt x="2861" y="8231"/>
                    </a:lnTo>
                    <a:cubicBezTo>
                      <a:pt x="3174" y="8231"/>
                      <a:pt x="3427" y="7978"/>
                      <a:pt x="3427" y="7664"/>
                    </a:cubicBezTo>
                    <a:lnTo>
                      <a:pt x="3427" y="564"/>
                    </a:lnTo>
                    <a:cubicBezTo>
                      <a:pt x="3427" y="251"/>
                      <a:pt x="3174" y="1"/>
                      <a:pt x="2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283;p32">
                <a:extLst>
                  <a:ext uri="{FF2B5EF4-FFF2-40B4-BE49-F238E27FC236}">
                    <a16:creationId xmlns:a16="http://schemas.microsoft.com/office/drawing/2014/main" id="{751925CA-E8AB-44CF-AB11-A3AFB261D7D0}"/>
                  </a:ext>
                </a:extLst>
              </p:cNvPr>
              <p:cNvSpPr/>
              <p:nvPr/>
            </p:nvSpPr>
            <p:spPr>
              <a:xfrm>
                <a:off x="3471225" y="2152075"/>
                <a:ext cx="84725" cy="26425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10570" extrusionOk="0">
                    <a:moveTo>
                      <a:pt x="563" y="0"/>
                    </a:moveTo>
                    <a:cubicBezTo>
                      <a:pt x="253" y="0"/>
                      <a:pt x="0" y="250"/>
                      <a:pt x="0" y="563"/>
                    </a:cubicBezTo>
                    <a:lnTo>
                      <a:pt x="0" y="10003"/>
                    </a:lnTo>
                    <a:cubicBezTo>
                      <a:pt x="0" y="10317"/>
                      <a:pt x="253" y="10570"/>
                      <a:pt x="563" y="10570"/>
                    </a:cubicBezTo>
                    <a:lnTo>
                      <a:pt x="2822" y="10570"/>
                    </a:lnTo>
                    <a:cubicBezTo>
                      <a:pt x="3135" y="10570"/>
                      <a:pt x="3388" y="10317"/>
                      <a:pt x="3388" y="10003"/>
                    </a:cubicBezTo>
                    <a:lnTo>
                      <a:pt x="3388" y="563"/>
                    </a:lnTo>
                    <a:cubicBezTo>
                      <a:pt x="3388" y="250"/>
                      <a:pt x="3135" y="0"/>
                      <a:pt x="2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284;p32">
                <a:extLst>
                  <a:ext uri="{FF2B5EF4-FFF2-40B4-BE49-F238E27FC236}">
                    <a16:creationId xmlns:a16="http://schemas.microsoft.com/office/drawing/2014/main" id="{39BD7D6C-F077-425B-A029-FF638EF7F30D}"/>
                  </a:ext>
                </a:extLst>
              </p:cNvPr>
              <p:cNvSpPr/>
              <p:nvPr/>
            </p:nvSpPr>
            <p:spPr>
              <a:xfrm>
                <a:off x="3584150" y="2093500"/>
                <a:ext cx="84700" cy="322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2913" extrusionOk="0">
                    <a:moveTo>
                      <a:pt x="563" y="0"/>
                    </a:moveTo>
                    <a:cubicBezTo>
                      <a:pt x="253" y="0"/>
                      <a:pt x="0" y="253"/>
                      <a:pt x="0" y="566"/>
                    </a:cubicBezTo>
                    <a:lnTo>
                      <a:pt x="0" y="12346"/>
                    </a:lnTo>
                    <a:cubicBezTo>
                      <a:pt x="0" y="12660"/>
                      <a:pt x="253" y="12913"/>
                      <a:pt x="563" y="12913"/>
                    </a:cubicBezTo>
                    <a:lnTo>
                      <a:pt x="2822" y="12913"/>
                    </a:lnTo>
                    <a:cubicBezTo>
                      <a:pt x="3135" y="12913"/>
                      <a:pt x="3388" y="12660"/>
                      <a:pt x="3388" y="12346"/>
                    </a:cubicBezTo>
                    <a:lnTo>
                      <a:pt x="3388" y="566"/>
                    </a:lnTo>
                    <a:cubicBezTo>
                      <a:pt x="3388" y="253"/>
                      <a:pt x="3135" y="0"/>
                      <a:pt x="2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285;p32">
              <a:extLst>
                <a:ext uri="{FF2B5EF4-FFF2-40B4-BE49-F238E27FC236}">
                  <a16:creationId xmlns:a16="http://schemas.microsoft.com/office/drawing/2014/main" id="{EC8D4392-71F8-474B-8D90-DB7ADADBFD34}"/>
                </a:ext>
              </a:extLst>
            </p:cNvPr>
            <p:cNvGrpSpPr/>
            <p:nvPr/>
          </p:nvGrpSpPr>
          <p:grpSpPr>
            <a:xfrm>
              <a:off x="7060087" y="1455433"/>
              <a:ext cx="367261" cy="367261"/>
              <a:chOff x="-63250675" y="4110200"/>
              <a:chExt cx="317425" cy="317425"/>
            </a:xfrm>
          </p:grpSpPr>
          <p:sp>
            <p:nvSpPr>
              <p:cNvPr id="40" name="Google Shape;286;p32">
                <a:extLst>
                  <a:ext uri="{FF2B5EF4-FFF2-40B4-BE49-F238E27FC236}">
                    <a16:creationId xmlns:a16="http://schemas.microsoft.com/office/drawing/2014/main" id="{8F15A7FE-7E2C-4581-B0CA-42CD75AA78A8}"/>
                  </a:ext>
                </a:extLst>
              </p:cNvPr>
              <p:cNvSpPr/>
              <p:nvPr/>
            </p:nvSpPr>
            <p:spPr>
              <a:xfrm>
                <a:off x="-63007300" y="4153725"/>
                <a:ext cx="30725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190" extrusionOk="0">
                    <a:moveTo>
                      <a:pt x="772" y="0"/>
                    </a:moveTo>
                    <a:cubicBezTo>
                      <a:pt x="662" y="0"/>
                      <a:pt x="552" y="39"/>
                      <a:pt x="473" y="118"/>
                    </a:cubicBezTo>
                    <a:lnTo>
                      <a:pt x="0" y="591"/>
                    </a:lnTo>
                    <a:cubicBezTo>
                      <a:pt x="252" y="780"/>
                      <a:pt x="441" y="1000"/>
                      <a:pt x="599" y="1189"/>
                    </a:cubicBezTo>
                    <a:lnTo>
                      <a:pt x="1071" y="717"/>
                    </a:lnTo>
                    <a:cubicBezTo>
                      <a:pt x="1229" y="559"/>
                      <a:pt x="1229" y="276"/>
                      <a:pt x="1071" y="118"/>
                    </a:cubicBezTo>
                    <a:cubicBezTo>
                      <a:pt x="993" y="39"/>
                      <a:pt x="882" y="0"/>
                      <a:pt x="7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87;p32">
                <a:extLst>
                  <a:ext uri="{FF2B5EF4-FFF2-40B4-BE49-F238E27FC236}">
                    <a16:creationId xmlns:a16="http://schemas.microsoft.com/office/drawing/2014/main" id="{64E4A2D8-4C97-46D8-8FDA-EC838DF6AAD8}"/>
                  </a:ext>
                </a:extLst>
              </p:cNvPr>
              <p:cNvSpPr/>
              <p:nvPr/>
            </p:nvSpPr>
            <p:spPr>
              <a:xfrm>
                <a:off x="-63203425" y="4159025"/>
                <a:ext cx="222925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8886" extrusionOk="0">
                    <a:moveTo>
                      <a:pt x="4033" y="1418"/>
                    </a:moveTo>
                    <a:lnTo>
                      <a:pt x="4033" y="3088"/>
                    </a:lnTo>
                    <a:cubicBezTo>
                      <a:pt x="3939" y="3151"/>
                      <a:pt x="3876" y="3151"/>
                      <a:pt x="3781" y="3183"/>
                    </a:cubicBezTo>
                    <a:lnTo>
                      <a:pt x="2615" y="1985"/>
                    </a:lnTo>
                    <a:cubicBezTo>
                      <a:pt x="2993" y="1670"/>
                      <a:pt x="3529" y="1481"/>
                      <a:pt x="4033" y="1418"/>
                    </a:cubicBezTo>
                    <a:close/>
                    <a:moveTo>
                      <a:pt x="4852" y="1418"/>
                    </a:moveTo>
                    <a:cubicBezTo>
                      <a:pt x="5356" y="1481"/>
                      <a:pt x="5892" y="1670"/>
                      <a:pt x="6270" y="1985"/>
                    </a:cubicBezTo>
                    <a:lnTo>
                      <a:pt x="5104" y="3183"/>
                    </a:lnTo>
                    <a:cubicBezTo>
                      <a:pt x="5010" y="3151"/>
                      <a:pt x="4947" y="3088"/>
                      <a:pt x="4852" y="3088"/>
                    </a:cubicBezTo>
                    <a:lnTo>
                      <a:pt x="4852" y="1418"/>
                    </a:lnTo>
                    <a:close/>
                    <a:moveTo>
                      <a:pt x="2017" y="2553"/>
                    </a:moveTo>
                    <a:lnTo>
                      <a:pt x="3214" y="3718"/>
                    </a:lnTo>
                    <a:cubicBezTo>
                      <a:pt x="3151" y="3813"/>
                      <a:pt x="3119" y="3876"/>
                      <a:pt x="3119" y="3970"/>
                    </a:cubicBezTo>
                    <a:lnTo>
                      <a:pt x="1418" y="3970"/>
                    </a:lnTo>
                    <a:cubicBezTo>
                      <a:pt x="1513" y="3466"/>
                      <a:pt x="1733" y="2994"/>
                      <a:pt x="2017" y="2553"/>
                    </a:cubicBezTo>
                    <a:close/>
                    <a:moveTo>
                      <a:pt x="6869" y="2553"/>
                    </a:moveTo>
                    <a:cubicBezTo>
                      <a:pt x="7184" y="2994"/>
                      <a:pt x="7373" y="3466"/>
                      <a:pt x="7467" y="3970"/>
                    </a:cubicBezTo>
                    <a:lnTo>
                      <a:pt x="5766" y="3970"/>
                    </a:lnTo>
                    <a:cubicBezTo>
                      <a:pt x="5734" y="3876"/>
                      <a:pt x="5734" y="3813"/>
                      <a:pt x="5671" y="3718"/>
                    </a:cubicBezTo>
                    <a:lnTo>
                      <a:pt x="6869" y="2553"/>
                    </a:lnTo>
                    <a:close/>
                    <a:moveTo>
                      <a:pt x="3119" y="4789"/>
                    </a:moveTo>
                    <a:cubicBezTo>
                      <a:pt x="3182" y="4884"/>
                      <a:pt x="3182" y="4947"/>
                      <a:pt x="3214" y="5041"/>
                    </a:cubicBezTo>
                    <a:lnTo>
                      <a:pt x="2017" y="6207"/>
                    </a:lnTo>
                    <a:cubicBezTo>
                      <a:pt x="1733" y="5829"/>
                      <a:pt x="1513" y="5357"/>
                      <a:pt x="1418" y="4789"/>
                    </a:cubicBezTo>
                    <a:close/>
                    <a:moveTo>
                      <a:pt x="7467" y="4789"/>
                    </a:moveTo>
                    <a:cubicBezTo>
                      <a:pt x="7373" y="5357"/>
                      <a:pt x="7184" y="5829"/>
                      <a:pt x="6869" y="6207"/>
                    </a:cubicBezTo>
                    <a:lnTo>
                      <a:pt x="5671" y="5041"/>
                    </a:lnTo>
                    <a:cubicBezTo>
                      <a:pt x="5734" y="4947"/>
                      <a:pt x="5766" y="4884"/>
                      <a:pt x="5766" y="4789"/>
                    </a:cubicBezTo>
                    <a:close/>
                    <a:moveTo>
                      <a:pt x="3781" y="5609"/>
                    </a:moveTo>
                    <a:cubicBezTo>
                      <a:pt x="3876" y="5672"/>
                      <a:pt x="3939" y="5703"/>
                      <a:pt x="4033" y="5703"/>
                    </a:cubicBezTo>
                    <a:lnTo>
                      <a:pt x="4033" y="7404"/>
                    </a:lnTo>
                    <a:cubicBezTo>
                      <a:pt x="3529" y="7310"/>
                      <a:pt x="2993" y="7121"/>
                      <a:pt x="2615" y="6806"/>
                    </a:cubicBezTo>
                    <a:lnTo>
                      <a:pt x="3781" y="5609"/>
                    </a:lnTo>
                    <a:close/>
                    <a:moveTo>
                      <a:pt x="5104" y="5609"/>
                    </a:moveTo>
                    <a:lnTo>
                      <a:pt x="6270" y="6806"/>
                    </a:lnTo>
                    <a:cubicBezTo>
                      <a:pt x="5892" y="7121"/>
                      <a:pt x="5419" y="7310"/>
                      <a:pt x="4852" y="7404"/>
                    </a:cubicBezTo>
                    <a:lnTo>
                      <a:pt x="4852" y="5703"/>
                    </a:lnTo>
                    <a:cubicBezTo>
                      <a:pt x="4947" y="5672"/>
                      <a:pt x="5010" y="5672"/>
                      <a:pt x="5104" y="5609"/>
                    </a:cubicBezTo>
                    <a:close/>
                    <a:moveTo>
                      <a:pt x="4474" y="1"/>
                    </a:moveTo>
                    <a:cubicBezTo>
                      <a:pt x="2017" y="1"/>
                      <a:pt x="0" y="1985"/>
                      <a:pt x="0" y="4443"/>
                    </a:cubicBezTo>
                    <a:cubicBezTo>
                      <a:pt x="0" y="6869"/>
                      <a:pt x="2017" y="8885"/>
                      <a:pt x="4474" y="8885"/>
                    </a:cubicBezTo>
                    <a:cubicBezTo>
                      <a:pt x="6900" y="8885"/>
                      <a:pt x="8916" y="6869"/>
                      <a:pt x="8916" y="4443"/>
                    </a:cubicBezTo>
                    <a:cubicBezTo>
                      <a:pt x="8916" y="1954"/>
                      <a:pt x="6900" y="1"/>
                      <a:pt x="44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88;p32">
                <a:extLst>
                  <a:ext uri="{FF2B5EF4-FFF2-40B4-BE49-F238E27FC236}">
                    <a16:creationId xmlns:a16="http://schemas.microsoft.com/office/drawing/2014/main" id="{B241FECB-F882-4C1A-B6B0-244A8570D731}"/>
                  </a:ext>
                </a:extLst>
              </p:cNvPr>
              <p:cNvSpPr/>
              <p:nvPr/>
            </p:nvSpPr>
            <p:spPr>
              <a:xfrm>
                <a:off x="-63102600" y="4401625"/>
                <a:ext cx="2050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040" extrusionOk="0">
                    <a:moveTo>
                      <a:pt x="0" y="0"/>
                    </a:moveTo>
                    <a:lnTo>
                      <a:pt x="0" y="630"/>
                    </a:lnTo>
                    <a:cubicBezTo>
                      <a:pt x="0" y="882"/>
                      <a:pt x="189" y="1040"/>
                      <a:pt x="441" y="1040"/>
                    </a:cubicBezTo>
                    <a:cubicBezTo>
                      <a:pt x="662" y="1040"/>
                      <a:pt x="819" y="851"/>
                      <a:pt x="819" y="630"/>
                    </a:cubicBezTo>
                    <a:lnTo>
                      <a:pt x="8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89;p32">
                <a:extLst>
                  <a:ext uri="{FF2B5EF4-FFF2-40B4-BE49-F238E27FC236}">
                    <a16:creationId xmlns:a16="http://schemas.microsoft.com/office/drawing/2014/main" id="{4C56F742-5AC3-4286-BCB1-9551504E6EE4}"/>
                  </a:ext>
                </a:extLst>
              </p:cNvPr>
              <p:cNvSpPr/>
              <p:nvPr/>
            </p:nvSpPr>
            <p:spPr>
              <a:xfrm>
                <a:off x="-63006525" y="4354350"/>
                <a:ext cx="2995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199" extrusionOk="0">
                    <a:moveTo>
                      <a:pt x="599" y="1"/>
                    </a:moveTo>
                    <a:cubicBezTo>
                      <a:pt x="410" y="221"/>
                      <a:pt x="253" y="410"/>
                      <a:pt x="1" y="599"/>
                    </a:cubicBezTo>
                    <a:lnTo>
                      <a:pt x="473" y="1072"/>
                    </a:lnTo>
                    <a:cubicBezTo>
                      <a:pt x="568" y="1167"/>
                      <a:pt x="694" y="1198"/>
                      <a:pt x="757" y="1198"/>
                    </a:cubicBezTo>
                    <a:cubicBezTo>
                      <a:pt x="851" y="1198"/>
                      <a:pt x="946" y="1167"/>
                      <a:pt x="1040" y="1072"/>
                    </a:cubicBezTo>
                    <a:cubicBezTo>
                      <a:pt x="1198" y="915"/>
                      <a:pt x="1198" y="631"/>
                      <a:pt x="1040" y="473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90;p32">
                <a:extLst>
                  <a:ext uri="{FF2B5EF4-FFF2-40B4-BE49-F238E27FC236}">
                    <a16:creationId xmlns:a16="http://schemas.microsoft.com/office/drawing/2014/main" id="{0E3D4EBD-E00A-4EBC-9CE8-2D4C134004F6}"/>
                  </a:ext>
                </a:extLst>
              </p:cNvPr>
              <p:cNvSpPr/>
              <p:nvPr/>
            </p:nvSpPr>
            <p:spPr>
              <a:xfrm>
                <a:off x="-62960825" y="4258275"/>
                <a:ext cx="275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820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0" y="819"/>
                    </a:lnTo>
                    <a:lnTo>
                      <a:pt x="662" y="819"/>
                    </a:lnTo>
                    <a:cubicBezTo>
                      <a:pt x="914" y="819"/>
                      <a:pt x="1071" y="630"/>
                      <a:pt x="1071" y="378"/>
                    </a:cubicBezTo>
                    <a:cubicBezTo>
                      <a:pt x="1103" y="189"/>
                      <a:pt x="914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91;p32">
                <a:extLst>
                  <a:ext uri="{FF2B5EF4-FFF2-40B4-BE49-F238E27FC236}">
                    <a16:creationId xmlns:a16="http://schemas.microsoft.com/office/drawing/2014/main" id="{8162E8F6-5CFF-437F-819A-E8D9087D933B}"/>
                  </a:ext>
                </a:extLst>
              </p:cNvPr>
              <p:cNvSpPr/>
              <p:nvPr/>
            </p:nvSpPr>
            <p:spPr>
              <a:xfrm>
                <a:off x="-63250675" y="4259050"/>
                <a:ext cx="268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820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410"/>
                    </a:cubicBezTo>
                    <a:cubicBezTo>
                      <a:pt x="0" y="631"/>
                      <a:pt x="221" y="820"/>
                      <a:pt x="410" y="820"/>
                    </a:cubicBezTo>
                    <a:lnTo>
                      <a:pt x="1071" y="820"/>
                    </a:lnTo>
                    <a:lnTo>
                      <a:pt x="1071" y="442"/>
                    </a:lnTo>
                    <a:lnTo>
                      <a:pt x="107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92;p32">
                <a:extLst>
                  <a:ext uri="{FF2B5EF4-FFF2-40B4-BE49-F238E27FC236}">
                    <a16:creationId xmlns:a16="http://schemas.microsoft.com/office/drawing/2014/main" id="{3836AB1E-CFBB-4E80-AD28-1FEDD8FD4BC0}"/>
                  </a:ext>
                </a:extLst>
              </p:cNvPr>
              <p:cNvSpPr/>
              <p:nvPr/>
            </p:nvSpPr>
            <p:spPr>
              <a:xfrm>
                <a:off x="-63208950" y="4354350"/>
                <a:ext cx="291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99" extrusionOk="0">
                    <a:moveTo>
                      <a:pt x="631" y="1"/>
                    </a:moveTo>
                    <a:lnTo>
                      <a:pt x="158" y="473"/>
                    </a:lnTo>
                    <a:cubicBezTo>
                      <a:pt x="1" y="631"/>
                      <a:pt x="1" y="915"/>
                      <a:pt x="158" y="1072"/>
                    </a:cubicBezTo>
                    <a:cubicBezTo>
                      <a:pt x="221" y="1167"/>
                      <a:pt x="348" y="1198"/>
                      <a:pt x="442" y="1198"/>
                    </a:cubicBezTo>
                    <a:cubicBezTo>
                      <a:pt x="505" y="1198"/>
                      <a:pt x="631" y="1167"/>
                      <a:pt x="694" y="1072"/>
                    </a:cubicBezTo>
                    <a:lnTo>
                      <a:pt x="1167" y="599"/>
                    </a:lnTo>
                    <a:cubicBezTo>
                      <a:pt x="1009" y="442"/>
                      <a:pt x="820" y="253"/>
                      <a:pt x="6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93;p32">
                <a:extLst>
                  <a:ext uri="{FF2B5EF4-FFF2-40B4-BE49-F238E27FC236}">
                    <a16:creationId xmlns:a16="http://schemas.microsoft.com/office/drawing/2014/main" id="{A36F199E-A8E1-41D7-A4AC-1ED42AEFBDF2}"/>
                  </a:ext>
                </a:extLst>
              </p:cNvPr>
              <p:cNvSpPr/>
              <p:nvPr/>
            </p:nvSpPr>
            <p:spPr>
              <a:xfrm>
                <a:off x="-63208150" y="4153725"/>
                <a:ext cx="30725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190" extrusionOk="0">
                    <a:moveTo>
                      <a:pt x="457" y="0"/>
                    </a:moveTo>
                    <a:cubicBezTo>
                      <a:pt x="347" y="0"/>
                      <a:pt x="237" y="39"/>
                      <a:pt x="158" y="118"/>
                    </a:cubicBezTo>
                    <a:cubicBezTo>
                      <a:pt x="0" y="276"/>
                      <a:pt x="0" y="559"/>
                      <a:pt x="158" y="717"/>
                    </a:cubicBezTo>
                    <a:lnTo>
                      <a:pt x="631" y="1189"/>
                    </a:lnTo>
                    <a:lnTo>
                      <a:pt x="1229" y="591"/>
                    </a:lnTo>
                    <a:lnTo>
                      <a:pt x="757" y="118"/>
                    </a:lnTo>
                    <a:cubicBezTo>
                      <a:pt x="678" y="39"/>
                      <a:pt x="568" y="0"/>
                      <a:pt x="4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94;p32">
                <a:extLst>
                  <a:ext uri="{FF2B5EF4-FFF2-40B4-BE49-F238E27FC236}">
                    <a16:creationId xmlns:a16="http://schemas.microsoft.com/office/drawing/2014/main" id="{F92E6418-6292-4342-A5F8-04ED886E3DAB}"/>
                  </a:ext>
                </a:extLst>
              </p:cNvPr>
              <p:cNvSpPr/>
              <p:nvPr/>
            </p:nvSpPr>
            <p:spPr>
              <a:xfrm>
                <a:off x="-63102600" y="4110200"/>
                <a:ext cx="205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104" extrusionOk="0">
                    <a:moveTo>
                      <a:pt x="441" y="0"/>
                    </a:moveTo>
                    <a:cubicBezTo>
                      <a:pt x="221" y="0"/>
                      <a:pt x="0" y="221"/>
                      <a:pt x="0" y="410"/>
                    </a:cubicBezTo>
                    <a:lnTo>
                      <a:pt x="0" y="1103"/>
                    </a:lnTo>
                    <a:lnTo>
                      <a:pt x="819" y="1103"/>
                    </a:lnTo>
                    <a:lnTo>
                      <a:pt x="819" y="410"/>
                    </a:lnTo>
                    <a:cubicBezTo>
                      <a:pt x="819" y="158"/>
                      <a:pt x="630" y="0"/>
                      <a:pt x="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680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9D92692-D188-4A3E-B9A0-9A81E4942895}"/>
              </a:ext>
            </a:extLst>
          </p:cNvPr>
          <p:cNvSpPr txBox="1"/>
          <p:nvPr/>
        </p:nvSpPr>
        <p:spPr>
          <a:xfrm>
            <a:off x="8566154" y="5268686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Google Shape;1215;p42">
            <a:extLst>
              <a:ext uri="{FF2B5EF4-FFF2-40B4-BE49-F238E27FC236}">
                <a16:creationId xmlns:a16="http://schemas.microsoft.com/office/drawing/2014/main" id="{A89FA0A7-879B-4711-A9CE-BF98853EB074}"/>
              </a:ext>
            </a:extLst>
          </p:cNvPr>
          <p:cNvSpPr/>
          <p:nvPr/>
        </p:nvSpPr>
        <p:spPr>
          <a:xfrm>
            <a:off x="2062817" y="1891567"/>
            <a:ext cx="1970045" cy="1160419"/>
          </a:xfrm>
          <a:custGeom>
            <a:avLst/>
            <a:gdLst/>
            <a:ahLst/>
            <a:cxnLst/>
            <a:rect l="l" t="t" r="r" b="b"/>
            <a:pathLst>
              <a:path w="51170" h="59677" extrusionOk="0">
                <a:moveTo>
                  <a:pt x="46100" y="0"/>
                </a:moveTo>
                <a:lnTo>
                  <a:pt x="5070" y="0"/>
                </a:lnTo>
                <a:cubicBezTo>
                  <a:pt x="2268" y="0"/>
                  <a:pt x="0" y="2269"/>
                  <a:pt x="0" y="5037"/>
                </a:cubicBezTo>
                <a:lnTo>
                  <a:pt x="0" y="46067"/>
                </a:lnTo>
                <a:cubicBezTo>
                  <a:pt x="0" y="48869"/>
                  <a:pt x="2268" y="51137"/>
                  <a:pt x="5070" y="51137"/>
                </a:cubicBezTo>
                <a:lnTo>
                  <a:pt x="20648" y="51137"/>
                </a:lnTo>
                <a:lnTo>
                  <a:pt x="22816" y="54906"/>
                </a:lnTo>
                <a:lnTo>
                  <a:pt x="25518" y="59677"/>
                </a:lnTo>
                <a:lnTo>
                  <a:pt x="28287" y="54940"/>
                </a:lnTo>
                <a:lnTo>
                  <a:pt x="30522" y="51137"/>
                </a:lnTo>
                <a:lnTo>
                  <a:pt x="46100" y="51137"/>
                </a:lnTo>
                <a:cubicBezTo>
                  <a:pt x="48902" y="51137"/>
                  <a:pt x="51137" y="48869"/>
                  <a:pt x="51137" y="46067"/>
                </a:cubicBezTo>
                <a:lnTo>
                  <a:pt x="51137" y="5037"/>
                </a:lnTo>
                <a:cubicBezTo>
                  <a:pt x="51170" y="2269"/>
                  <a:pt x="48902" y="0"/>
                  <a:pt x="46100" y="0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216;p42">
            <a:extLst>
              <a:ext uri="{FF2B5EF4-FFF2-40B4-BE49-F238E27FC236}">
                <a16:creationId xmlns:a16="http://schemas.microsoft.com/office/drawing/2014/main" id="{E0C24ED9-BAB7-4B95-A0A6-46F2C339A1F4}"/>
              </a:ext>
            </a:extLst>
          </p:cNvPr>
          <p:cNvSpPr txBox="1">
            <a:spLocks/>
          </p:cNvSpPr>
          <p:nvPr/>
        </p:nvSpPr>
        <p:spPr>
          <a:xfrm>
            <a:off x="1924594" y="1244624"/>
            <a:ext cx="794279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sym typeface="Fira Sans Extra Condensed Medium"/>
              </a:rPr>
              <a:t>En una sociedad democrática ¿quiénes son titulares de los derechos políticos?</a:t>
            </a:r>
          </a:p>
        </p:txBody>
      </p:sp>
      <p:sp>
        <p:nvSpPr>
          <p:cNvPr id="7" name="Google Shape;1221;p42">
            <a:extLst>
              <a:ext uri="{FF2B5EF4-FFF2-40B4-BE49-F238E27FC236}">
                <a16:creationId xmlns:a16="http://schemas.microsoft.com/office/drawing/2014/main" id="{D16DD395-971F-4B0C-906A-8E21C8D265C2}"/>
              </a:ext>
            </a:extLst>
          </p:cNvPr>
          <p:cNvSpPr/>
          <p:nvPr/>
        </p:nvSpPr>
        <p:spPr>
          <a:xfrm>
            <a:off x="1894115" y="1819567"/>
            <a:ext cx="2357685" cy="359387"/>
          </a:xfrm>
          <a:custGeom>
            <a:avLst/>
            <a:gdLst/>
            <a:ahLst/>
            <a:cxnLst/>
            <a:rect l="l" t="t" r="r" b="b"/>
            <a:pathLst>
              <a:path w="76456" h="17514" extrusionOk="0">
                <a:moveTo>
                  <a:pt x="1" y="1"/>
                </a:moveTo>
                <a:lnTo>
                  <a:pt x="76456" y="1"/>
                </a:lnTo>
                <a:lnTo>
                  <a:pt x="76456" y="17513"/>
                </a:lnTo>
                <a:lnTo>
                  <a:pt x="1" y="1751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¿</a:t>
            </a:r>
            <a:r>
              <a:rPr kumimoji="0" lang="en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Sólo</a:t>
            </a: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los </a:t>
            </a:r>
            <a:r>
              <a:rPr kumimoji="0" lang="en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ciudadanos</a:t>
            </a: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?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2;p42">
            <a:extLst>
              <a:ext uri="{FF2B5EF4-FFF2-40B4-BE49-F238E27FC236}">
                <a16:creationId xmlns:a16="http://schemas.microsoft.com/office/drawing/2014/main" id="{BAA88D1E-55D4-4DBF-A021-A7E992EC814E}"/>
              </a:ext>
            </a:extLst>
          </p:cNvPr>
          <p:cNvSpPr/>
          <p:nvPr/>
        </p:nvSpPr>
        <p:spPr>
          <a:xfrm>
            <a:off x="4850792" y="1891567"/>
            <a:ext cx="1970045" cy="1160419"/>
          </a:xfrm>
          <a:custGeom>
            <a:avLst/>
            <a:gdLst/>
            <a:ahLst/>
            <a:cxnLst/>
            <a:rect l="l" t="t" r="r" b="b"/>
            <a:pathLst>
              <a:path w="51170" h="59677" extrusionOk="0">
                <a:moveTo>
                  <a:pt x="46100" y="0"/>
                </a:moveTo>
                <a:lnTo>
                  <a:pt x="5070" y="0"/>
                </a:lnTo>
                <a:cubicBezTo>
                  <a:pt x="2268" y="0"/>
                  <a:pt x="0" y="2269"/>
                  <a:pt x="0" y="5037"/>
                </a:cubicBezTo>
                <a:lnTo>
                  <a:pt x="0" y="46067"/>
                </a:lnTo>
                <a:cubicBezTo>
                  <a:pt x="0" y="48869"/>
                  <a:pt x="2268" y="51137"/>
                  <a:pt x="5070" y="51137"/>
                </a:cubicBezTo>
                <a:lnTo>
                  <a:pt x="20648" y="51137"/>
                </a:lnTo>
                <a:lnTo>
                  <a:pt x="22816" y="54906"/>
                </a:lnTo>
                <a:lnTo>
                  <a:pt x="25518" y="59677"/>
                </a:lnTo>
                <a:lnTo>
                  <a:pt x="28287" y="54940"/>
                </a:lnTo>
                <a:lnTo>
                  <a:pt x="30522" y="51137"/>
                </a:lnTo>
                <a:lnTo>
                  <a:pt x="46100" y="51137"/>
                </a:lnTo>
                <a:cubicBezTo>
                  <a:pt x="48902" y="51137"/>
                  <a:pt x="51137" y="48869"/>
                  <a:pt x="51137" y="46067"/>
                </a:cubicBezTo>
                <a:lnTo>
                  <a:pt x="51137" y="5037"/>
                </a:lnTo>
                <a:cubicBezTo>
                  <a:pt x="51170" y="2269"/>
                  <a:pt x="48902" y="0"/>
                  <a:pt x="46100" y="0"/>
                </a:cubicBezTo>
                <a:close/>
              </a:path>
            </a:pathLst>
          </a:cu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223;p42">
            <a:extLst>
              <a:ext uri="{FF2B5EF4-FFF2-40B4-BE49-F238E27FC236}">
                <a16:creationId xmlns:a16="http://schemas.microsoft.com/office/drawing/2014/main" id="{CE386DC7-7351-470C-B409-68C529151A3A}"/>
              </a:ext>
            </a:extLst>
          </p:cNvPr>
          <p:cNvSpPr/>
          <p:nvPr/>
        </p:nvSpPr>
        <p:spPr>
          <a:xfrm>
            <a:off x="4706694" y="1819567"/>
            <a:ext cx="2234770" cy="359411"/>
          </a:xfrm>
          <a:custGeom>
            <a:avLst/>
            <a:gdLst/>
            <a:ahLst/>
            <a:cxnLst/>
            <a:rect l="l" t="t" r="r" b="b"/>
            <a:pathLst>
              <a:path w="76422" h="17513" extrusionOk="0">
                <a:moveTo>
                  <a:pt x="0" y="0"/>
                </a:moveTo>
                <a:lnTo>
                  <a:pt x="76422" y="0"/>
                </a:lnTo>
                <a:lnTo>
                  <a:pt x="76422" y="17513"/>
                </a:lnTo>
                <a:lnTo>
                  <a:pt x="0" y="1751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¿Sin ser </a:t>
            </a:r>
            <a:r>
              <a:rPr kumimoji="0" lang="e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ciudadano</a:t>
            </a: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?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224;p42">
            <a:extLst>
              <a:ext uri="{FF2B5EF4-FFF2-40B4-BE49-F238E27FC236}">
                <a16:creationId xmlns:a16="http://schemas.microsoft.com/office/drawing/2014/main" id="{8A0F1766-2F0F-4FD8-8FCE-C00A589C5CDF}"/>
              </a:ext>
            </a:extLst>
          </p:cNvPr>
          <p:cNvSpPr/>
          <p:nvPr/>
        </p:nvSpPr>
        <p:spPr>
          <a:xfrm>
            <a:off x="7643621" y="1891567"/>
            <a:ext cx="1970084" cy="1160419"/>
          </a:xfrm>
          <a:custGeom>
            <a:avLst/>
            <a:gdLst/>
            <a:ahLst/>
            <a:cxnLst/>
            <a:rect l="l" t="t" r="r" b="b"/>
            <a:pathLst>
              <a:path w="51171" h="59677" extrusionOk="0">
                <a:moveTo>
                  <a:pt x="46101" y="0"/>
                </a:moveTo>
                <a:lnTo>
                  <a:pt x="5071" y="0"/>
                </a:lnTo>
                <a:cubicBezTo>
                  <a:pt x="2269" y="0"/>
                  <a:pt x="1" y="2269"/>
                  <a:pt x="1" y="5037"/>
                </a:cubicBezTo>
                <a:lnTo>
                  <a:pt x="1" y="46067"/>
                </a:lnTo>
                <a:cubicBezTo>
                  <a:pt x="1" y="48869"/>
                  <a:pt x="2269" y="51137"/>
                  <a:pt x="5071" y="51137"/>
                </a:cubicBezTo>
                <a:lnTo>
                  <a:pt x="20649" y="51137"/>
                </a:lnTo>
                <a:lnTo>
                  <a:pt x="22817" y="54906"/>
                </a:lnTo>
                <a:lnTo>
                  <a:pt x="25519" y="59677"/>
                </a:lnTo>
                <a:lnTo>
                  <a:pt x="28288" y="54940"/>
                </a:lnTo>
                <a:lnTo>
                  <a:pt x="30523" y="51137"/>
                </a:lnTo>
                <a:lnTo>
                  <a:pt x="46101" y="51137"/>
                </a:lnTo>
                <a:cubicBezTo>
                  <a:pt x="48903" y="51137"/>
                  <a:pt x="51138" y="48869"/>
                  <a:pt x="51138" y="46067"/>
                </a:cubicBezTo>
                <a:lnTo>
                  <a:pt x="51138" y="5037"/>
                </a:lnTo>
                <a:cubicBezTo>
                  <a:pt x="51171" y="2269"/>
                  <a:pt x="48903" y="0"/>
                  <a:pt x="46101" y="0"/>
                </a:cubicBez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25;p42">
            <a:extLst>
              <a:ext uri="{FF2B5EF4-FFF2-40B4-BE49-F238E27FC236}">
                <a16:creationId xmlns:a16="http://schemas.microsoft.com/office/drawing/2014/main" id="{8638E7EB-0D0F-440D-8795-579F4062B410}"/>
              </a:ext>
            </a:extLst>
          </p:cNvPr>
          <p:cNvSpPr/>
          <p:nvPr/>
        </p:nvSpPr>
        <p:spPr>
          <a:xfrm>
            <a:off x="7511270" y="1819567"/>
            <a:ext cx="2234770" cy="359411"/>
          </a:xfrm>
          <a:custGeom>
            <a:avLst/>
            <a:gdLst/>
            <a:ahLst/>
            <a:cxnLst/>
            <a:rect l="l" t="t" r="r" b="b"/>
            <a:pathLst>
              <a:path w="76422" h="17513" extrusionOk="0">
                <a:moveTo>
                  <a:pt x="0" y="0"/>
                </a:moveTo>
                <a:lnTo>
                  <a:pt x="76421" y="0"/>
                </a:lnTo>
                <a:lnTo>
                  <a:pt x="76421" y="17513"/>
                </a:lnTo>
                <a:lnTo>
                  <a:pt x="0" y="1751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b="1" kern="0" dirty="0" err="1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rPr>
              <a:t>Titulares</a:t>
            </a:r>
            <a:r>
              <a:rPr lang="en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rPr>
              <a:t> del</a:t>
            </a:r>
            <a:endParaRPr b="1" kern="0" dirty="0">
              <a:solidFill>
                <a:srgbClr val="000000"/>
              </a:solidFill>
              <a:latin typeface="Arial Narrow" panose="020B0606020202030204" pitchFamily="34" charset="0"/>
              <a:ea typeface="Roboto"/>
              <a:sym typeface="Arial"/>
            </a:endParaRPr>
          </a:p>
        </p:txBody>
      </p:sp>
      <p:grpSp>
        <p:nvGrpSpPr>
          <p:cNvPr id="13" name="Google Shape;1226;p42">
            <a:extLst>
              <a:ext uri="{FF2B5EF4-FFF2-40B4-BE49-F238E27FC236}">
                <a16:creationId xmlns:a16="http://schemas.microsoft.com/office/drawing/2014/main" id="{E51C4739-BB7C-42DA-B55C-F680170D993E}"/>
              </a:ext>
            </a:extLst>
          </p:cNvPr>
          <p:cNvGrpSpPr/>
          <p:nvPr/>
        </p:nvGrpSpPr>
        <p:grpSpPr>
          <a:xfrm>
            <a:off x="1924594" y="3042977"/>
            <a:ext cx="7821674" cy="531285"/>
            <a:chOff x="661275" y="2746885"/>
            <a:chExt cx="7821674" cy="531285"/>
          </a:xfrm>
        </p:grpSpPr>
        <p:sp>
          <p:nvSpPr>
            <p:cNvPr id="14" name="Google Shape;1227;p42">
              <a:extLst>
                <a:ext uri="{FF2B5EF4-FFF2-40B4-BE49-F238E27FC236}">
                  <a16:creationId xmlns:a16="http://schemas.microsoft.com/office/drawing/2014/main" id="{7E642697-9102-49E0-9A75-694C04DFAF5D}"/>
                </a:ext>
              </a:extLst>
            </p:cNvPr>
            <p:cNvSpPr/>
            <p:nvPr/>
          </p:nvSpPr>
          <p:spPr>
            <a:xfrm>
              <a:off x="1998301" y="3172411"/>
              <a:ext cx="0" cy="19"/>
            </a:xfrm>
            <a:custGeom>
              <a:avLst/>
              <a:gdLst/>
              <a:ahLst/>
              <a:cxnLst/>
              <a:rect l="l" t="t" r="r" b="b"/>
              <a:pathLst>
                <a:path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0850" cap="rnd" cmpd="sng">
              <a:solidFill>
                <a:srgbClr val="ACACA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228;p42">
              <a:extLst>
                <a:ext uri="{FF2B5EF4-FFF2-40B4-BE49-F238E27FC236}">
                  <a16:creationId xmlns:a16="http://schemas.microsoft.com/office/drawing/2014/main" id="{B025A08F-F1CA-49F0-AE6A-94D7A6A81987}"/>
                </a:ext>
              </a:extLst>
            </p:cNvPr>
            <p:cNvSpPr/>
            <p:nvPr/>
          </p:nvSpPr>
          <p:spPr>
            <a:xfrm>
              <a:off x="661275" y="2807201"/>
              <a:ext cx="7821674" cy="389211"/>
            </a:xfrm>
            <a:custGeom>
              <a:avLst/>
              <a:gdLst/>
              <a:ahLst/>
              <a:cxnLst/>
              <a:rect l="l" t="t" r="r" b="b"/>
              <a:pathLst>
                <a:path w="282269" h="20016" fill="none" extrusionOk="0">
                  <a:moveTo>
                    <a:pt x="0" y="1"/>
                  </a:moveTo>
                  <a:cubicBezTo>
                    <a:pt x="23517" y="1"/>
                    <a:pt x="23517" y="20015"/>
                    <a:pt x="47034" y="20015"/>
                  </a:cubicBezTo>
                  <a:cubicBezTo>
                    <a:pt x="70551" y="20015"/>
                    <a:pt x="70551" y="1"/>
                    <a:pt x="94067" y="1"/>
                  </a:cubicBezTo>
                  <a:cubicBezTo>
                    <a:pt x="117617" y="1"/>
                    <a:pt x="117617" y="20015"/>
                    <a:pt x="141134" y="20015"/>
                  </a:cubicBezTo>
                  <a:cubicBezTo>
                    <a:pt x="164651" y="20015"/>
                    <a:pt x="164651" y="1"/>
                    <a:pt x="188168" y="1"/>
                  </a:cubicBezTo>
                  <a:cubicBezTo>
                    <a:pt x="211685" y="1"/>
                    <a:pt x="211685" y="20015"/>
                    <a:pt x="235235" y="20015"/>
                  </a:cubicBezTo>
                  <a:cubicBezTo>
                    <a:pt x="258752" y="20015"/>
                    <a:pt x="258752" y="1"/>
                    <a:pt x="282268" y="1"/>
                  </a:cubicBezTo>
                </a:path>
              </a:pathLst>
            </a:custGeom>
            <a:solidFill>
              <a:srgbClr val="666666"/>
            </a:solidFill>
            <a:ln w="83400" cap="rnd" cmpd="sng">
              <a:solidFill>
                <a:srgbClr val="EEEEEE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229;p42">
              <a:extLst>
                <a:ext uri="{FF2B5EF4-FFF2-40B4-BE49-F238E27FC236}">
                  <a16:creationId xmlns:a16="http://schemas.microsoft.com/office/drawing/2014/main" id="{34225C83-EAE9-4A0C-9DC3-40282D334695}"/>
                </a:ext>
              </a:extLst>
            </p:cNvPr>
            <p:cNvSpPr/>
            <p:nvPr/>
          </p:nvSpPr>
          <p:spPr>
            <a:xfrm>
              <a:off x="1713177" y="3145167"/>
              <a:ext cx="133839" cy="133004"/>
            </a:xfrm>
            <a:custGeom>
              <a:avLst/>
              <a:gdLst/>
              <a:ahLst/>
              <a:cxnLst/>
              <a:rect l="l" t="t" r="r" b="b"/>
              <a:pathLst>
                <a:path w="6839" h="6840" extrusionOk="0">
                  <a:moveTo>
                    <a:pt x="6839" y="3403"/>
                  </a:moveTo>
                  <a:cubicBezTo>
                    <a:pt x="6839" y="5305"/>
                    <a:pt x="5304" y="6839"/>
                    <a:pt x="3403" y="6839"/>
                  </a:cubicBezTo>
                  <a:cubicBezTo>
                    <a:pt x="1535" y="6839"/>
                    <a:pt x="1" y="5305"/>
                    <a:pt x="1" y="3403"/>
                  </a:cubicBezTo>
                  <a:cubicBezTo>
                    <a:pt x="1" y="1535"/>
                    <a:pt x="1535" y="1"/>
                    <a:pt x="3403" y="1"/>
                  </a:cubicBezTo>
                  <a:cubicBezTo>
                    <a:pt x="5304" y="1"/>
                    <a:pt x="6839" y="1535"/>
                    <a:pt x="6839" y="3403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30;p42">
              <a:extLst>
                <a:ext uri="{FF2B5EF4-FFF2-40B4-BE49-F238E27FC236}">
                  <a16:creationId xmlns:a16="http://schemas.microsoft.com/office/drawing/2014/main" id="{1F516288-BB68-419B-941E-BCAB7BBC966B}"/>
                </a:ext>
              </a:extLst>
            </p:cNvPr>
            <p:cNvSpPr/>
            <p:nvPr/>
          </p:nvSpPr>
          <p:spPr>
            <a:xfrm>
              <a:off x="4508001" y="3145167"/>
              <a:ext cx="133839" cy="133004"/>
            </a:xfrm>
            <a:custGeom>
              <a:avLst/>
              <a:gdLst/>
              <a:ahLst/>
              <a:cxnLst/>
              <a:rect l="l" t="t" r="r" b="b"/>
              <a:pathLst>
                <a:path w="6839" h="6840" extrusionOk="0">
                  <a:moveTo>
                    <a:pt x="6839" y="3403"/>
                  </a:moveTo>
                  <a:cubicBezTo>
                    <a:pt x="6839" y="5305"/>
                    <a:pt x="5337" y="6839"/>
                    <a:pt x="3436" y="6839"/>
                  </a:cubicBezTo>
                  <a:cubicBezTo>
                    <a:pt x="1535" y="6839"/>
                    <a:pt x="0" y="5305"/>
                    <a:pt x="0" y="3403"/>
                  </a:cubicBezTo>
                  <a:cubicBezTo>
                    <a:pt x="0" y="1535"/>
                    <a:pt x="1535" y="1"/>
                    <a:pt x="3436" y="1"/>
                  </a:cubicBezTo>
                  <a:cubicBezTo>
                    <a:pt x="5337" y="1"/>
                    <a:pt x="6839" y="1535"/>
                    <a:pt x="6839" y="3403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231;p42">
              <a:extLst>
                <a:ext uri="{FF2B5EF4-FFF2-40B4-BE49-F238E27FC236}">
                  <a16:creationId xmlns:a16="http://schemas.microsoft.com/office/drawing/2014/main" id="{AAAD7C90-DE84-42DD-AAE3-9005C023F32E}"/>
                </a:ext>
              </a:extLst>
            </p:cNvPr>
            <p:cNvSpPr/>
            <p:nvPr/>
          </p:nvSpPr>
          <p:spPr>
            <a:xfrm>
              <a:off x="7302835" y="3145167"/>
              <a:ext cx="133839" cy="133004"/>
            </a:xfrm>
            <a:custGeom>
              <a:avLst/>
              <a:gdLst/>
              <a:ahLst/>
              <a:cxnLst/>
              <a:rect l="l" t="t" r="r" b="b"/>
              <a:pathLst>
                <a:path w="6839" h="6840" extrusionOk="0">
                  <a:moveTo>
                    <a:pt x="6838" y="3403"/>
                  </a:moveTo>
                  <a:cubicBezTo>
                    <a:pt x="6838" y="5305"/>
                    <a:pt x="5337" y="6839"/>
                    <a:pt x="3436" y="6839"/>
                  </a:cubicBezTo>
                  <a:cubicBezTo>
                    <a:pt x="1535" y="6839"/>
                    <a:pt x="0" y="5305"/>
                    <a:pt x="0" y="3403"/>
                  </a:cubicBezTo>
                  <a:cubicBezTo>
                    <a:pt x="0" y="1535"/>
                    <a:pt x="1535" y="1"/>
                    <a:pt x="3436" y="1"/>
                  </a:cubicBezTo>
                  <a:cubicBezTo>
                    <a:pt x="5337" y="1"/>
                    <a:pt x="6838" y="1535"/>
                    <a:pt x="6838" y="3403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232;p42">
              <a:extLst>
                <a:ext uri="{FF2B5EF4-FFF2-40B4-BE49-F238E27FC236}">
                  <a16:creationId xmlns:a16="http://schemas.microsoft.com/office/drawing/2014/main" id="{75BEE68F-B9EA-4316-944C-FB93A2B35F72}"/>
                </a:ext>
              </a:extLst>
            </p:cNvPr>
            <p:cNvSpPr/>
            <p:nvPr/>
          </p:nvSpPr>
          <p:spPr>
            <a:xfrm>
              <a:off x="3129117" y="2746885"/>
              <a:ext cx="133839" cy="132984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6839" y="3403"/>
                  </a:moveTo>
                  <a:cubicBezTo>
                    <a:pt x="6839" y="5304"/>
                    <a:pt x="5304" y="6839"/>
                    <a:pt x="3403" y="6839"/>
                  </a:cubicBezTo>
                  <a:cubicBezTo>
                    <a:pt x="1535" y="6839"/>
                    <a:pt x="0" y="5304"/>
                    <a:pt x="0" y="3403"/>
                  </a:cubicBezTo>
                  <a:cubicBezTo>
                    <a:pt x="0" y="1535"/>
                    <a:pt x="1535" y="1"/>
                    <a:pt x="3403" y="1"/>
                  </a:cubicBezTo>
                  <a:cubicBezTo>
                    <a:pt x="5304" y="1"/>
                    <a:pt x="6839" y="1535"/>
                    <a:pt x="6839" y="3403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233;p42">
              <a:extLst>
                <a:ext uri="{FF2B5EF4-FFF2-40B4-BE49-F238E27FC236}">
                  <a16:creationId xmlns:a16="http://schemas.microsoft.com/office/drawing/2014/main" id="{AD6E33FB-5D83-4412-A315-3348C7DBD42E}"/>
                </a:ext>
              </a:extLst>
            </p:cNvPr>
            <p:cNvSpPr/>
            <p:nvPr/>
          </p:nvSpPr>
          <p:spPr>
            <a:xfrm>
              <a:off x="5891252" y="2746885"/>
              <a:ext cx="133839" cy="132984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6839" y="3403"/>
                  </a:moveTo>
                  <a:cubicBezTo>
                    <a:pt x="6839" y="5304"/>
                    <a:pt x="5304" y="6839"/>
                    <a:pt x="3403" y="6839"/>
                  </a:cubicBezTo>
                  <a:cubicBezTo>
                    <a:pt x="1535" y="6839"/>
                    <a:pt x="0" y="5304"/>
                    <a:pt x="0" y="3403"/>
                  </a:cubicBezTo>
                  <a:cubicBezTo>
                    <a:pt x="0" y="1535"/>
                    <a:pt x="1535" y="1"/>
                    <a:pt x="3403" y="1"/>
                  </a:cubicBezTo>
                  <a:cubicBezTo>
                    <a:pt x="5304" y="1"/>
                    <a:pt x="6839" y="1535"/>
                    <a:pt x="6839" y="3403"/>
                  </a:cubicBezTo>
                  <a:close/>
                </a:path>
              </a:pathLst>
            </a:cu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1234;p42">
            <a:extLst>
              <a:ext uri="{FF2B5EF4-FFF2-40B4-BE49-F238E27FC236}">
                <a16:creationId xmlns:a16="http://schemas.microsoft.com/office/drawing/2014/main" id="{DD3A2EE7-27E2-46B1-A397-D45566E046AA}"/>
              </a:ext>
            </a:extLst>
          </p:cNvPr>
          <p:cNvSpPr txBox="1"/>
          <p:nvPr/>
        </p:nvSpPr>
        <p:spPr>
          <a:xfrm>
            <a:off x="2062816" y="2239067"/>
            <a:ext cx="1965191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/>
              <a:buNone/>
            </a:pPr>
            <a:r>
              <a:rPr lang="en" sz="1600" b="1" kern="0" dirty="0" err="1">
                <a:solidFill>
                  <a:srgbClr val="FFFF0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Nosotros</a:t>
            </a:r>
            <a:r>
              <a:rPr lang="en" sz="1600" b="1" kern="0" dirty="0">
                <a:solidFill>
                  <a:srgbClr val="FFFF0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, el pueblo…</a:t>
            </a:r>
            <a:endParaRPr sz="1600" b="1" kern="0" dirty="0">
              <a:solidFill>
                <a:srgbClr val="FFFF00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35;p42">
            <a:extLst>
              <a:ext uri="{FF2B5EF4-FFF2-40B4-BE49-F238E27FC236}">
                <a16:creationId xmlns:a16="http://schemas.microsoft.com/office/drawing/2014/main" id="{AFB4E8E4-358F-429B-9C58-4CF6228FB8D5}"/>
              </a:ext>
            </a:extLst>
          </p:cNvPr>
          <p:cNvSpPr txBox="1"/>
          <p:nvPr/>
        </p:nvSpPr>
        <p:spPr>
          <a:xfrm>
            <a:off x="7775956" y="2191096"/>
            <a:ext cx="1822631" cy="76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/>
              <a:buNone/>
            </a:pPr>
            <a:r>
              <a:rPr lang="en" sz="1600" b="1" kern="0" dirty="0">
                <a:solidFill>
                  <a:schemeClr val="bg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Derecho de </a:t>
            </a:r>
            <a:r>
              <a:rPr lang="en" sz="1600" b="1" kern="0" dirty="0" err="1">
                <a:solidFill>
                  <a:schemeClr val="bg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Acceso</a:t>
            </a:r>
            <a:r>
              <a:rPr lang="en" sz="1600" b="1" kern="0" dirty="0">
                <a:solidFill>
                  <a:schemeClr val="bg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a la </a:t>
            </a:r>
            <a:r>
              <a:rPr lang="en" sz="1600" b="1" kern="0" dirty="0" err="1">
                <a:solidFill>
                  <a:schemeClr val="bg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Información</a:t>
            </a:r>
            <a:endParaRPr sz="1600" b="1" kern="0" dirty="0">
              <a:solidFill>
                <a:schemeClr val="bg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37;p42">
            <a:extLst>
              <a:ext uri="{FF2B5EF4-FFF2-40B4-BE49-F238E27FC236}">
                <a16:creationId xmlns:a16="http://schemas.microsoft.com/office/drawing/2014/main" id="{E95B0538-32E1-498E-8E76-B0C1F3319212}"/>
              </a:ext>
            </a:extLst>
          </p:cNvPr>
          <p:cNvSpPr txBox="1"/>
          <p:nvPr/>
        </p:nvSpPr>
        <p:spPr>
          <a:xfrm>
            <a:off x="4814062" y="2222678"/>
            <a:ext cx="1996772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s-ES" sz="1600" b="1" kern="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Extranjeros y menores de edad</a:t>
            </a:r>
            <a:endParaRPr sz="1600" b="1" kern="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</a:pP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69509DBE-EB8C-43DD-9166-F4F5DC2B8AC8}"/>
              </a:ext>
            </a:extLst>
          </p:cNvPr>
          <p:cNvGrpSpPr/>
          <p:nvPr/>
        </p:nvGrpSpPr>
        <p:grpSpPr>
          <a:xfrm>
            <a:off x="2066544" y="3258161"/>
            <a:ext cx="9370443" cy="2961234"/>
            <a:chOff x="709439" y="1523475"/>
            <a:chExt cx="9370443" cy="2961234"/>
          </a:xfrm>
        </p:grpSpPr>
        <p:grpSp>
          <p:nvGrpSpPr>
            <p:cNvPr id="29" name="Google Shape;952;p37">
              <a:extLst>
                <a:ext uri="{FF2B5EF4-FFF2-40B4-BE49-F238E27FC236}">
                  <a16:creationId xmlns:a16="http://schemas.microsoft.com/office/drawing/2014/main" id="{B2CF56FE-BBD7-45D7-AFC8-B79F53EF2EFC}"/>
                </a:ext>
              </a:extLst>
            </p:cNvPr>
            <p:cNvGrpSpPr/>
            <p:nvPr/>
          </p:nvGrpSpPr>
          <p:grpSpPr>
            <a:xfrm>
              <a:off x="3091403" y="1523475"/>
              <a:ext cx="2961207" cy="2961234"/>
              <a:chOff x="3091403" y="1523475"/>
              <a:chExt cx="2961207" cy="2961234"/>
            </a:xfrm>
          </p:grpSpPr>
          <p:sp>
            <p:nvSpPr>
              <p:cNvPr id="30" name="Google Shape;953;p37">
                <a:extLst>
                  <a:ext uri="{FF2B5EF4-FFF2-40B4-BE49-F238E27FC236}">
                    <a16:creationId xmlns:a16="http://schemas.microsoft.com/office/drawing/2014/main" id="{01DAD252-CC4C-47E0-920F-50F4B607B94C}"/>
                  </a:ext>
                </a:extLst>
              </p:cNvPr>
              <p:cNvSpPr/>
              <p:nvPr/>
            </p:nvSpPr>
            <p:spPr>
              <a:xfrm>
                <a:off x="5854339" y="2439343"/>
                <a:ext cx="198267" cy="330906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812" extrusionOk="0">
                    <a:moveTo>
                      <a:pt x="300" y="0"/>
                    </a:moveTo>
                    <a:lnTo>
                      <a:pt x="0" y="15011"/>
                    </a:lnTo>
                    <a:lnTo>
                      <a:pt x="5504" y="15812"/>
                    </a:lnTo>
                    <a:cubicBezTo>
                      <a:pt x="5504" y="15812"/>
                      <a:pt x="9473" y="7606"/>
                      <a:pt x="9473" y="5071"/>
                    </a:cubicBezTo>
                    <a:cubicBezTo>
                      <a:pt x="9473" y="2569"/>
                      <a:pt x="7706" y="0"/>
                      <a:pt x="5737" y="0"/>
                    </a:cubicBez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954;p37">
                <a:extLst>
                  <a:ext uri="{FF2B5EF4-FFF2-40B4-BE49-F238E27FC236}">
                    <a16:creationId xmlns:a16="http://schemas.microsoft.com/office/drawing/2014/main" id="{ADC146F8-5601-4748-A8D4-3297B5142E9D}"/>
                  </a:ext>
                </a:extLst>
              </p:cNvPr>
              <p:cNvSpPr/>
              <p:nvPr/>
            </p:nvSpPr>
            <p:spPr>
              <a:xfrm>
                <a:off x="5452940" y="2439343"/>
                <a:ext cx="198267" cy="330906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812" extrusionOk="0">
                    <a:moveTo>
                      <a:pt x="3737" y="0"/>
                    </a:moveTo>
                    <a:cubicBezTo>
                      <a:pt x="1769" y="0"/>
                      <a:pt x="1" y="2569"/>
                      <a:pt x="1" y="5071"/>
                    </a:cubicBezTo>
                    <a:cubicBezTo>
                      <a:pt x="1" y="7606"/>
                      <a:pt x="3970" y="15812"/>
                      <a:pt x="3970" y="15812"/>
                    </a:cubicBezTo>
                    <a:lnTo>
                      <a:pt x="9474" y="15011"/>
                    </a:lnTo>
                    <a:lnTo>
                      <a:pt x="9174" y="0"/>
                    </a:ln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955;p37">
                <a:extLst>
                  <a:ext uri="{FF2B5EF4-FFF2-40B4-BE49-F238E27FC236}">
                    <a16:creationId xmlns:a16="http://schemas.microsoft.com/office/drawing/2014/main" id="{4192DFF7-AC2A-4885-BC0A-0B55E79B8D60}"/>
                  </a:ext>
                </a:extLst>
              </p:cNvPr>
              <p:cNvSpPr/>
              <p:nvPr/>
            </p:nvSpPr>
            <p:spPr>
              <a:xfrm>
                <a:off x="3493492" y="3265853"/>
                <a:ext cx="198267" cy="330906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812" extrusionOk="0">
                    <a:moveTo>
                      <a:pt x="5471" y="0"/>
                    </a:moveTo>
                    <a:lnTo>
                      <a:pt x="0" y="768"/>
                    </a:lnTo>
                    <a:lnTo>
                      <a:pt x="267" y="15812"/>
                    </a:lnTo>
                    <a:lnTo>
                      <a:pt x="5704" y="15812"/>
                    </a:lnTo>
                    <a:cubicBezTo>
                      <a:pt x="7672" y="15812"/>
                      <a:pt x="9474" y="13243"/>
                      <a:pt x="9474" y="10708"/>
                    </a:cubicBezTo>
                    <a:cubicBezTo>
                      <a:pt x="9474" y="8206"/>
                      <a:pt x="5471" y="0"/>
                      <a:pt x="5471" y="0"/>
                    </a:cubicBez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56;p37">
                <a:extLst>
                  <a:ext uri="{FF2B5EF4-FFF2-40B4-BE49-F238E27FC236}">
                    <a16:creationId xmlns:a16="http://schemas.microsoft.com/office/drawing/2014/main" id="{48701099-3CDA-475C-AC1A-581A4F5DD245}"/>
                  </a:ext>
                </a:extLst>
              </p:cNvPr>
              <p:cNvSpPr/>
              <p:nvPr/>
            </p:nvSpPr>
            <p:spPr>
              <a:xfrm>
                <a:off x="3091403" y="3265853"/>
                <a:ext cx="198267" cy="330906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5812" extrusionOk="0">
                    <a:moveTo>
                      <a:pt x="3970" y="0"/>
                    </a:moveTo>
                    <a:cubicBezTo>
                      <a:pt x="3970" y="0"/>
                      <a:pt x="0" y="8206"/>
                      <a:pt x="0" y="10708"/>
                    </a:cubicBezTo>
                    <a:cubicBezTo>
                      <a:pt x="0" y="13243"/>
                      <a:pt x="1802" y="15812"/>
                      <a:pt x="3770" y="15812"/>
                    </a:cubicBezTo>
                    <a:lnTo>
                      <a:pt x="9174" y="15812"/>
                    </a:lnTo>
                    <a:lnTo>
                      <a:pt x="9474" y="768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57;p37">
                <a:extLst>
                  <a:ext uri="{FF2B5EF4-FFF2-40B4-BE49-F238E27FC236}">
                    <a16:creationId xmlns:a16="http://schemas.microsoft.com/office/drawing/2014/main" id="{E82D6C1E-E706-49AC-8C89-CED73F98F256}"/>
                  </a:ext>
                </a:extLst>
              </p:cNvPr>
              <p:cNvSpPr/>
              <p:nvPr/>
            </p:nvSpPr>
            <p:spPr>
              <a:xfrm>
                <a:off x="4819797" y="3885040"/>
                <a:ext cx="330906" cy="197577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441" extrusionOk="0">
                    <a:moveTo>
                      <a:pt x="10742" y="0"/>
                    </a:moveTo>
                    <a:cubicBezTo>
                      <a:pt x="8207" y="0"/>
                      <a:pt x="1" y="3970"/>
                      <a:pt x="1" y="3970"/>
                    </a:cubicBezTo>
                    <a:lnTo>
                      <a:pt x="801" y="9440"/>
                    </a:lnTo>
                    <a:lnTo>
                      <a:pt x="15812" y="9173"/>
                    </a:lnTo>
                    <a:lnTo>
                      <a:pt x="15812" y="3736"/>
                    </a:lnTo>
                    <a:cubicBezTo>
                      <a:pt x="15812" y="1768"/>
                      <a:pt x="13244" y="0"/>
                      <a:pt x="10742" y="0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58;p37">
                <a:extLst>
                  <a:ext uri="{FF2B5EF4-FFF2-40B4-BE49-F238E27FC236}">
                    <a16:creationId xmlns:a16="http://schemas.microsoft.com/office/drawing/2014/main" id="{38BF0AC6-2BDC-481D-878E-6F4C7AA05207}"/>
                  </a:ext>
                </a:extLst>
              </p:cNvPr>
              <p:cNvSpPr/>
              <p:nvPr/>
            </p:nvSpPr>
            <p:spPr>
              <a:xfrm>
                <a:off x="4819797" y="4286418"/>
                <a:ext cx="330906" cy="198288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475" extrusionOk="0">
                    <a:moveTo>
                      <a:pt x="801" y="1"/>
                    </a:moveTo>
                    <a:lnTo>
                      <a:pt x="1" y="5505"/>
                    </a:lnTo>
                    <a:cubicBezTo>
                      <a:pt x="1" y="5505"/>
                      <a:pt x="8207" y="9474"/>
                      <a:pt x="10742" y="9474"/>
                    </a:cubicBezTo>
                    <a:cubicBezTo>
                      <a:pt x="13244" y="9474"/>
                      <a:pt x="15812" y="7706"/>
                      <a:pt x="15812" y="5738"/>
                    </a:cubicBezTo>
                    <a:lnTo>
                      <a:pt x="15812" y="301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59;p37">
                <a:extLst>
                  <a:ext uri="{FF2B5EF4-FFF2-40B4-BE49-F238E27FC236}">
                    <a16:creationId xmlns:a16="http://schemas.microsoft.com/office/drawing/2014/main" id="{20E4A845-B4A3-4EAF-BF2A-1BC3B790EEAF}"/>
                  </a:ext>
                </a:extLst>
              </p:cNvPr>
              <p:cNvSpPr/>
              <p:nvPr/>
            </p:nvSpPr>
            <p:spPr>
              <a:xfrm>
                <a:off x="3993289" y="1523475"/>
                <a:ext cx="330927" cy="198288"/>
              </a:xfrm>
              <a:custGeom>
                <a:avLst/>
                <a:gdLst/>
                <a:ahLst/>
                <a:cxnLst/>
                <a:rect l="l" t="t" r="r" b="b"/>
                <a:pathLst>
                  <a:path w="15813" h="9475" extrusionOk="0">
                    <a:moveTo>
                      <a:pt x="5104" y="1"/>
                    </a:moveTo>
                    <a:cubicBezTo>
                      <a:pt x="2569" y="1"/>
                      <a:pt x="1" y="1769"/>
                      <a:pt x="1" y="3770"/>
                    </a:cubicBezTo>
                    <a:lnTo>
                      <a:pt x="1" y="9174"/>
                    </a:lnTo>
                    <a:lnTo>
                      <a:pt x="15045" y="9474"/>
                    </a:lnTo>
                    <a:lnTo>
                      <a:pt x="15812" y="3970"/>
                    </a:lnTo>
                    <a:cubicBezTo>
                      <a:pt x="15812" y="3970"/>
                      <a:pt x="7606" y="1"/>
                      <a:pt x="5104" y="1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60;p37">
                <a:extLst>
                  <a:ext uri="{FF2B5EF4-FFF2-40B4-BE49-F238E27FC236}">
                    <a16:creationId xmlns:a16="http://schemas.microsoft.com/office/drawing/2014/main" id="{78928F08-3914-486E-AB49-A4A9B40236E8}"/>
                  </a:ext>
                </a:extLst>
              </p:cNvPr>
              <p:cNvSpPr/>
              <p:nvPr/>
            </p:nvSpPr>
            <p:spPr>
              <a:xfrm>
                <a:off x="3993289" y="1925566"/>
                <a:ext cx="330927" cy="197577"/>
              </a:xfrm>
              <a:custGeom>
                <a:avLst/>
                <a:gdLst/>
                <a:ahLst/>
                <a:cxnLst/>
                <a:rect l="l" t="t" r="r" b="b"/>
                <a:pathLst>
                  <a:path w="15813" h="9441" extrusionOk="0">
                    <a:moveTo>
                      <a:pt x="15045" y="1"/>
                    </a:moveTo>
                    <a:lnTo>
                      <a:pt x="1" y="267"/>
                    </a:lnTo>
                    <a:lnTo>
                      <a:pt x="1" y="5705"/>
                    </a:lnTo>
                    <a:cubicBezTo>
                      <a:pt x="1" y="7673"/>
                      <a:pt x="2569" y="9441"/>
                      <a:pt x="5104" y="9441"/>
                    </a:cubicBezTo>
                    <a:cubicBezTo>
                      <a:pt x="7606" y="9441"/>
                      <a:pt x="15812" y="5471"/>
                      <a:pt x="15812" y="5471"/>
                    </a:cubicBezTo>
                    <a:lnTo>
                      <a:pt x="15045" y="1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61;p37">
                <a:extLst>
                  <a:ext uri="{FF2B5EF4-FFF2-40B4-BE49-F238E27FC236}">
                    <a16:creationId xmlns:a16="http://schemas.microsoft.com/office/drawing/2014/main" id="{E8AD3420-D6E3-4F81-AABE-015B44EFDB09}"/>
                  </a:ext>
                </a:extLst>
              </p:cNvPr>
              <p:cNvSpPr/>
              <p:nvPr/>
            </p:nvSpPr>
            <p:spPr>
              <a:xfrm>
                <a:off x="3225418" y="1657512"/>
                <a:ext cx="2693934" cy="2693913"/>
              </a:xfrm>
              <a:custGeom>
                <a:avLst/>
                <a:gdLst/>
                <a:ahLst/>
                <a:cxnLst/>
                <a:rect l="l" t="t" r="r" b="b"/>
                <a:pathLst>
                  <a:path w="128727" h="128726" extrusionOk="0">
                    <a:moveTo>
                      <a:pt x="98238" y="128726"/>
                    </a:moveTo>
                    <a:lnTo>
                      <a:pt x="30456" y="128726"/>
                    </a:lnTo>
                    <a:cubicBezTo>
                      <a:pt x="13644" y="128726"/>
                      <a:pt x="1" y="115049"/>
                      <a:pt x="1" y="98237"/>
                    </a:cubicBezTo>
                    <a:lnTo>
                      <a:pt x="1" y="30455"/>
                    </a:lnTo>
                    <a:cubicBezTo>
                      <a:pt x="1" y="13643"/>
                      <a:pt x="13644" y="0"/>
                      <a:pt x="30456" y="0"/>
                    </a:cubicBezTo>
                    <a:lnTo>
                      <a:pt x="98238" y="0"/>
                    </a:lnTo>
                    <a:cubicBezTo>
                      <a:pt x="115050" y="0"/>
                      <a:pt x="128726" y="13677"/>
                      <a:pt x="128726" y="30455"/>
                    </a:cubicBezTo>
                    <a:lnTo>
                      <a:pt x="128726" y="98237"/>
                    </a:lnTo>
                    <a:cubicBezTo>
                      <a:pt x="128726" y="115049"/>
                      <a:pt x="115050" y="128726"/>
                      <a:pt x="98238" y="128726"/>
                    </a:cubicBezTo>
                    <a:close/>
                    <a:moveTo>
                      <a:pt x="30456" y="15878"/>
                    </a:moveTo>
                    <a:cubicBezTo>
                      <a:pt x="22417" y="15878"/>
                      <a:pt x="15879" y="22416"/>
                      <a:pt x="15879" y="30455"/>
                    </a:cubicBezTo>
                    <a:lnTo>
                      <a:pt x="15879" y="98237"/>
                    </a:lnTo>
                    <a:cubicBezTo>
                      <a:pt x="15879" y="106276"/>
                      <a:pt x="22417" y="112814"/>
                      <a:pt x="30456" y="112814"/>
                    </a:cubicBezTo>
                    <a:lnTo>
                      <a:pt x="98238" y="112814"/>
                    </a:lnTo>
                    <a:cubicBezTo>
                      <a:pt x="106277" y="112814"/>
                      <a:pt x="112815" y="106276"/>
                      <a:pt x="112815" y="98237"/>
                    </a:cubicBezTo>
                    <a:lnTo>
                      <a:pt x="112815" y="30455"/>
                    </a:lnTo>
                    <a:cubicBezTo>
                      <a:pt x="112815" y="22416"/>
                      <a:pt x="106277" y="15878"/>
                      <a:pt x="98238" y="15878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62;p37">
                <a:extLst>
                  <a:ext uri="{FF2B5EF4-FFF2-40B4-BE49-F238E27FC236}">
                    <a16:creationId xmlns:a16="http://schemas.microsoft.com/office/drawing/2014/main" id="{702E8993-ADB3-4D93-9CDE-4C04C55FB6E1}"/>
                  </a:ext>
                </a:extLst>
              </p:cNvPr>
              <p:cNvSpPr/>
              <p:nvPr/>
            </p:nvSpPr>
            <p:spPr>
              <a:xfrm>
                <a:off x="3390176" y="1822249"/>
                <a:ext cx="2364410" cy="2363740"/>
              </a:xfrm>
              <a:custGeom>
                <a:avLst/>
                <a:gdLst/>
                <a:ahLst/>
                <a:cxnLst/>
                <a:rect l="l" t="t" r="r" b="b"/>
                <a:pathLst>
                  <a:path w="112981" h="112949" extrusionOk="0">
                    <a:moveTo>
                      <a:pt x="86229" y="1"/>
                    </a:moveTo>
                    <a:lnTo>
                      <a:pt x="26753" y="1"/>
                    </a:lnTo>
                    <a:cubicBezTo>
                      <a:pt x="12009" y="1"/>
                      <a:pt x="0" y="11976"/>
                      <a:pt x="0" y="26720"/>
                    </a:cubicBezTo>
                    <a:lnTo>
                      <a:pt x="0" y="86229"/>
                    </a:lnTo>
                    <a:cubicBezTo>
                      <a:pt x="0" y="100973"/>
                      <a:pt x="12009" y="112948"/>
                      <a:pt x="26753" y="112948"/>
                    </a:cubicBezTo>
                    <a:lnTo>
                      <a:pt x="86229" y="112948"/>
                    </a:lnTo>
                    <a:cubicBezTo>
                      <a:pt x="100972" y="112948"/>
                      <a:pt x="112981" y="100973"/>
                      <a:pt x="112981" y="86229"/>
                    </a:cubicBezTo>
                    <a:lnTo>
                      <a:pt x="112981" y="26720"/>
                    </a:lnTo>
                    <a:cubicBezTo>
                      <a:pt x="112981" y="11976"/>
                      <a:pt x="100972" y="1"/>
                      <a:pt x="86229" y="1"/>
                    </a:cubicBezTo>
                    <a:close/>
                    <a:moveTo>
                      <a:pt x="104942" y="90365"/>
                    </a:moveTo>
                    <a:cubicBezTo>
                      <a:pt x="104942" y="98404"/>
                      <a:pt x="98404" y="104942"/>
                      <a:pt x="90365" y="104942"/>
                    </a:cubicBezTo>
                    <a:lnTo>
                      <a:pt x="22583" y="104942"/>
                    </a:lnTo>
                    <a:cubicBezTo>
                      <a:pt x="14544" y="104942"/>
                      <a:pt x="8006" y="98404"/>
                      <a:pt x="8006" y="90365"/>
                    </a:cubicBezTo>
                    <a:lnTo>
                      <a:pt x="8006" y="22583"/>
                    </a:lnTo>
                    <a:cubicBezTo>
                      <a:pt x="8006" y="14544"/>
                      <a:pt x="14544" y="8006"/>
                      <a:pt x="22583" y="8006"/>
                    </a:cubicBezTo>
                    <a:lnTo>
                      <a:pt x="90365" y="8006"/>
                    </a:lnTo>
                    <a:cubicBezTo>
                      <a:pt x="98404" y="8006"/>
                      <a:pt x="104942" y="14544"/>
                      <a:pt x="104942" y="22583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63;p37">
                <a:extLst>
                  <a:ext uri="{FF2B5EF4-FFF2-40B4-BE49-F238E27FC236}">
                    <a16:creationId xmlns:a16="http://schemas.microsoft.com/office/drawing/2014/main" id="{F522AAF7-E5F1-4A84-895C-9FAB73954E0D}"/>
                  </a:ext>
                </a:extLst>
              </p:cNvPr>
              <p:cNvSpPr/>
              <p:nvPr/>
            </p:nvSpPr>
            <p:spPr>
              <a:xfrm>
                <a:off x="4093110" y="1657512"/>
                <a:ext cx="898459" cy="332308"/>
              </a:xfrm>
              <a:custGeom>
                <a:avLst/>
                <a:gdLst/>
                <a:ahLst/>
                <a:cxnLst/>
                <a:rect l="l" t="t" r="r" b="b"/>
                <a:pathLst>
                  <a:path w="42932" h="15879" extrusionOk="0">
                    <a:moveTo>
                      <a:pt x="1" y="0"/>
                    </a:moveTo>
                    <a:cubicBezTo>
                      <a:pt x="3003" y="3336"/>
                      <a:pt x="5471" y="7939"/>
                      <a:pt x="5471" y="7939"/>
                    </a:cubicBezTo>
                    <a:cubicBezTo>
                      <a:pt x="5471" y="7939"/>
                      <a:pt x="3003" y="12543"/>
                      <a:pt x="1" y="15878"/>
                    </a:cubicBezTo>
                    <a:lnTo>
                      <a:pt x="36260" y="15878"/>
                    </a:lnTo>
                    <a:cubicBezTo>
                      <a:pt x="39029" y="12676"/>
                      <a:pt x="42932" y="7939"/>
                      <a:pt x="42932" y="7939"/>
                    </a:cubicBezTo>
                    <a:cubicBezTo>
                      <a:pt x="42932" y="7939"/>
                      <a:pt x="39029" y="3169"/>
                      <a:pt x="3626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64;p37">
                <a:extLst>
                  <a:ext uri="{FF2B5EF4-FFF2-40B4-BE49-F238E27FC236}">
                    <a16:creationId xmlns:a16="http://schemas.microsoft.com/office/drawing/2014/main" id="{CFB55F98-CA72-4617-88D5-13983029AB29}"/>
                  </a:ext>
                </a:extLst>
              </p:cNvPr>
              <p:cNvSpPr/>
              <p:nvPr/>
            </p:nvSpPr>
            <p:spPr>
              <a:xfrm>
                <a:off x="5586266" y="2552432"/>
                <a:ext cx="333019" cy="898459"/>
              </a:xfrm>
              <a:custGeom>
                <a:avLst/>
                <a:gdLst/>
                <a:ahLst/>
                <a:cxnLst/>
                <a:rect l="l" t="t" r="r" b="b"/>
                <a:pathLst>
                  <a:path w="15913" h="42932" extrusionOk="0">
                    <a:moveTo>
                      <a:pt x="1" y="0"/>
                    </a:moveTo>
                    <a:lnTo>
                      <a:pt x="1" y="36260"/>
                    </a:lnTo>
                    <a:cubicBezTo>
                      <a:pt x="3203" y="39028"/>
                      <a:pt x="7973" y="42931"/>
                      <a:pt x="7973" y="42931"/>
                    </a:cubicBezTo>
                    <a:cubicBezTo>
                      <a:pt x="7973" y="42931"/>
                      <a:pt x="12710" y="39028"/>
                      <a:pt x="15912" y="36260"/>
                    </a:cubicBezTo>
                    <a:lnTo>
                      <a:pt x="15912" y="0"/>
                    </a:lnTo>
                    <a:cubicBezTo>
                      <a:pt x="12543" y="3002"/>
                      <a:pt x="7973" y="5471"/>
                      <a:pt x="7973" y="5471"/>
                    </a:cubicBezTo>
                    <a:cubicBezTo>
                      <a:pt x="7973" y="5471"/>
                      <a:pt x="3370" y="3002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965;p37">
                <a:extLst>
                  <a:ext uri="{FF2B5EF4-FFF2-40B4-BE49-F238E27FC236}">
                    <a16:creationId xmlns:a16="http://schemas.microsoft.com/office/drawing/2014/main" id="{0455EEB7-BFAF-4CAA-BAEB-8E634C757162}"/>
                  </a:ext>
                </a:extLst>
              </p:cNvPr>
              <p:cNvSpPr/>
              <p:nvPr/>
            </p:nvSpPr>
            <p:spPr>
              <a:xfrm>
                <a:off x="4176190" y="4018365"/>
                <a:ext cx="898439" cy="332998"/>
              </a:xfrm>
              <a:custGeom>
                <a:avLst/>
                <a:gdLst/>
                <a:ahLst/>
                <a:cxnLst/>
                <a:rect l="l" t="t" r="r" b="b"/>
                <a:pathLst>
                  <a:path w="42931" h="15912" extrusionOk="0">
                    <a:moveTo>
                      <a:pt x="6672" y="0"/>
                    </a:moveTo>
                    <a:cubicBezTo>
                      <a:pt x="3903" y="3203"/>
                      <a:pt x="0" y="7939"/>
                      <a:pt x="0" y="7939"/>
                    </a:cubicBezTo>
                    <a:cubicBezTo>
                      <a:pt x="0" y="7939"/>
                      <a:pt x="3903" y="12710"/>
                      <a:pt x="6672" y="15912"/>
                    </a:cubicBezTo>
                    <a:lnTo>
                      <a:pt x="42931" y="15912"/>
                    </a:lnTo>
                    <a:cubicBezTo>
                      <a:pt x="39929" y="12543"/>
                      <a:pt x="37460" y="7939"/>
                      <a:pt x="37460" y="7939"/>
                    </a:cubicBezTo>
                    <a:cubicBezTo>
                      <a:pt x="37460" y="7939"/>
                      <a:pt x="39929" y="3370"/>
                      <a:pt x="4293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966;p37">
                <a:extLst>
                  <a:ext uri="{FF2B5EF4-FFF2-40B4-BE49-F238E27FC236}">
                    <a16:creationId xmlns:a16="http://schemas.microsoft.com/office/drawing/2014/main" id="{F3F2A034-C4D9-4FA9-B81E-B2EDDF466022}"/>
                  </a:ext>
                </a:extLst>
              </p:cNvPr>
              <p:cNvSpPr/>
              <p:nvPr/>
            </p:nvSpPr>
            <p:spPr>
              <a:xfrm>
                <a:off x="4100100" y="1523475"/>
                <a:ext cx="1050623" cy="300205"/>
              </a:xfrm>
              <a:custGeom>
                <a:avLst/>
                <a:gdLst/>
                <a:ahLst/>
                <a:cxnLst/>
                <a:rect l="l" t="t" r="r" b="b"/>
                <a:pathLst>
                  <a:path w="50203" h="14345" extrusionOk="0">
                    <a:moveTo>
                      <a:pt x="0" y="1"/>
                    </a:moveTo>
                    <a:lnTo>
                      <a:pt x="35593" y="1"/>
                    </a:lnTo>
                    <a:cubicBezTo>
                      <a:pt x="37060" y="1"/>
                      <a:pt x="39362" y="1969"/>
                      <a:pt x="41363" y="3970"/>
                    </a:cubicBezTo>
                    <a:cubicBezTo>
                      <a:pt x="43398" y="6005"/>
                      <a:pt x="50203" y="14344"/>
                      <a:pt x="50203" y="14344"/>
                    </a:cubicBezTo>
                    <a:lnTo>
                      <a:pt x="13744" y="14344"/>
                    </a:lnTo>
                    <a:cubicBezTo>
                      <a:pt x="13744" y="14344"/>
                      <a:pt x="10241" y="9641"/>
                      <a:pt x="7206" y="6272"/>
                    </a:cubicBezTo>
                    <a:cubicBezTo>
                      <a:pt x="4203" y="2936"/>
                      <a:pt x="1568" y="568"/>
                      <a:pt x="0" y="1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967;p37">
                <a:extLst>
                  <a:ext uri="{FF2B5EF4-FFF2-40B4-BE49-F238E27FC236}">
                    <a16:creationId xmlns:a16="http://schemas.microsoft.com/office/drawing/2014/main" id="{B450BC91-3303-4652-BE73-C74A37BDE801}"/>
                  </a:ext>
                </a:extLst>
              </p:cNvPr>
              <p:cNvSpPr/>
              <p:nvPr/>
            </p:nvSpPr>
            <p:spPr>
              <a:xfrm>
                <a:off x="4100100" y="1823651"/>
                <a:ext cx="1050623" cy="299493"/>
              </a:xfrm>
              <a:custGeom>
                <a:avLst/>
                <a:gdLst/>
                <a:ahLst/>
                <a:cxnLst/>
                <a:rect l="l" t="t" r="r" b="b"/>
                <a:pathLst>
                  <a:path w="50203" h="14311" extrusionOk="0">
                    <a:moveTo>
                      <a:pt x="0" y="14311"/>
                    </a:moveTo>
                    <a:lnTo>
                      <a:pt x="35593" y="14311"/>
                    </a:lnTo>
                    <a:cubicBezTo>
                      <a:pt x="37060" y="14311"/>
                      <a:pt x="39362" y="12376"/>
                      <a:pt x="41363" y="10341"/>
                    </a:cubicBezTo>
                    <a:cubicBezTo>
                      <a:pt x="43398" y="8340"/>
                      <a:pt x="50203" y="0"/>
                      <a:pt x="50203" y="0"/>
                    </a:cubicBezTo>
                    <a:lnTo>
                      <a:pt x="13744" y="0"/>
                    </a:lnTo>
                    <a:cubicBezTo>
                      <a:pt x="13744" y="0"/>
                      <a:pt x="10241" y="4704"/>
                      <a:pt x="7206" y="8073"/>
                    </a:cubicBezTo>
                    <a:cubicBezTo>
                      <a:pt x="4203" y="11409"/>
                      <a:pt x="1568" y="13777"/>
                      <a:pt x="0" y="14311"/>
                    </a:cubicBez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968;p37">
                <a:extLst>
                  <a:ext uri="{FF2B5EF4-FFF2-40B4-BE49-F238E27FC236}">
                    <a16:creationId xmlns:a16="http://schemas.microsoft.com/office/drawing/2014/main" id="{43753F57-D801-4ABC-9741-BDDB6A22DC8B}"/>
                  </a:ext>
                </a:extLst>
              </p:cNvPr>
              <p:cNvSpPr/>
              <p:nvPr/>
            </p:nvSpPr>
            <p:spPr>
              <a:xfrm>
                <a:off x="3993289" y="3885040"/>
                <a:ext cx="1051335" cy="299493"/>
              </a:xfrm>
              <a:custGeom>
                <a:avLst/>
                <a:gdLst/>
                <a:ahLst/>
                <a:cxnLst/>
                <a:rect l="l" t="t" r="r" b="b"/>
                <a:pathLst>
                  <a:path w="50237" h="14311" extrusionOk="0">
                    <a:moveTo>
                      <a:pt x="50237" y="0"/>
                    </a:moveTo>
                    <a:lnTo>
                      <a:pt x="14611" y="0"/>
                    </a:lnTo>
                    <a:cubicBezTo>
                      <a:pt x="13144" y="0"/>
                      <a:pt x="10875" y="1968"/>
                      <a:pt x="8840" y="3970"/>
                    </a:cubicBezTo>
                    <a:cubicBezTo>
                      <a:pt x="6839" y="6005"/>
                      <a:pt x="1" y="14310"/>
                      <a:pt x="1" y="14310"/>
                    </a:cubicBezTo>
                    <a:lnTo>
                      <a:pt x="36494" y="14310"/>
                    </a:lnTo>
                    <a:cubicBezTo>
                      <a:pt x="36494" y="14310"/>
                      <a:pt x="39996" y="9607"/>
                      <a:pt x="42998" y="6271"/>
                    </a:cubicBezTo>
                    <a:cubicBezTo>
                      <a:pt x="46034" y="2902"/>
                      <a:pt x="48669" y="567"/>
                      <a:pt x="50237" y="0"/>
                    </a:cubicBez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969;p37">
                <a:extLst>
                  <a:ext uri="{FF2B5EF4-FFF2-40B4-BE49-F238E27FC236}">
                    <a16:creationId xmlns:a16="http://schemas.microsoft.com/office/drawing/2014/main" id="{2587DD81-CC11-4EF9-A5BA-085C49CA8350}"/>
                  </a:ext>
                </a:extLst>
              </p:cNvPr>
              <p:cNvSpPr/>
              <p:nvPr/>
            </p:nvSpPr>
            <p:spPr>
              <a:xfrm>
                <a:off x="3993289" y="4185195"/>
                <a:ext cx="1051335" cy="299514"/>
              </a:xfrm>
              <a:custGeom>
                <a:avLst/>
                <a:gdLst/>
                <a:ahLst/>
                <a:cxnLst/>
                <a:rect l="l" t="t" r="r" b="b"/>
                <a:pathLst>
                  <a:path w="50237" h="14312" extrusionOk="0">
                    <a:moveTo>
                      <a:pt x="50237" y="14311"/>
                    </a:moveTo>
                    <a:lnTo>
                      <a:pt x="14611" y="14311"/>
                    </a:lnTo>
                    <a:cubicBezTo>
                      <a:pt x="13144" y="14311"/>
                      <a:pt x="10875" y="12343"/>
                      <a:pt x="8840" y="10342"/>
                    </a:cubicBezTo>
                    <a:cubicBezTo>
                      <a:pt x="6839" y="8340"/>
                      <a:pt x="1" y="1"/>
                      <a:pt x="1" y="1"/>
                    </a:cubicBezTo>
                    <a:lnTo>
                      <a:pt x="36494" y="1"/>
                    </a:lnTo>
                    <a:cubicBezTo>
                      <a:pt x="36494" y="1"/>
                      <a:pt x="39996" y="4704"/>
                      <a:pt x="42998" y="8040"/>
                    </a:cubicBezTo>
                    <a:cubicBezTo>
                      <a:pt x="46034" y="11409"/>
                      <a:pt x="48669" y="13744"/>
                      <a:pt x="50237" y="14311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970;p37">
                <a:extLst>
                  <a:ext uri="{FF2B5EF4-FFF2-40B4-BE49-F238E27FC236}">
                    <a16:creationId xmlns:a16="http://schemas.microsoft.com/office/drawing/2014/main" id="{693351D7-3C78-45A6-B564-2B5DD649C41C}"/>
                  </a:ext>
                </a:extLst>
              </p:cNvPr>
              <p:cNvSpPr/>
              <p:nvPr/>
            </p:nvSpPr>
            <p:spPr>
              <a:xfrm>
                <a:off x="5753116" y="2545443"/>
                <a:ext cx="299493" cy="1051335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50237" extrusionOk="0">
                    <a:moveTo>
                      <a:pt x="14310" y="1"/>
                    </a:moveTo>
                    <a:lnTo>
                      <a:pt x="14310" y="35626"/>
                    </a:lnTo>
                    <a:cubicBezTo>
                      <a:pt x="14310" y="37094"/>
                      <a:pt x="12342" y="39362"/>
                      <a:pt x="10341" y="41397"/>
                    </a:cubicBezTo>
                    <a:cubicBezTo>
                      <a:pt x="8340" y="43398"/>
                      <a:pt x="0" y="50237"/>
                      <a:pt x="0" y="50237"/>
                    </a:cubicBezTo>
                    <a:lnTo>
                      <a:pt x="0" y="13744"/>
                    </a:lnTo>
                    <a:cubicBezTo>
                      <a:pt x="0" y="13744"/>
                      <a:pt x="4704" y="10241"/>
                      <a:pt x="8039" y="7239"/>
                    </a:cubicBezTo>
                    <a:cubicBezTo>
                      <a:pt x="11408" y="4204"/>
                      <a:pt x="13743" y="1569"/>
                      <a:pt x="14310" y="1"/>
                    </a:cubicBezTo>
                    <a:close/>
                  </a:path>
                </a:pathLst>
              </a:custGeom>
              <a:solidFill>
                <a:srgbClr val="B1CA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971;p37">
                <a:extLst>
                  <a:ext uri="{FF2B5EF4-FFF2-40B4-BE49-F238E27FC236}">
                    <a16:creationId xmlns:a16="http://schemas.microsoft.com/office/drawing/2014/main" id="{481CBC16-2A32-4768-8176-CC7766B2A8A8}"/>
                  </a:ext>
                </a:extLst>
              </p:cNvPr>
              <p:cNvSpPr/>
              <p:nvPr/>
            </p:nvSpPr>
            <p:spPr>
              <a:xfrm>
                <a:off x="5452940" y="2545443"/>
                <a:ext cx="299493" cy="1051335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50237" extrusionOk="0">
                    <a:moveTo>
                      <a:pt x="1" y="1"/>
                    </a:moveTo>
                    <a:lnTo>
                      <a:pt x="1" y="35626"/>
                    </a:lnTo>
                    <a:cubicBezTo>
                      <a:pt x="1" y="37094"/>
                      <a:pt x="1969" y="39362"/>
                      <a:pt x="3970" y="41397"/>
                    </a:cubicBezTo>
                    <a:cubicBezTo>
                      <a:pt x="5972" y="43398"/>
                      <a:pt x="14311" y="50237"/>
                      <a:pt x="14311" y="50237"/>
                    </a:cubicBezTo>
                    <a:lnTo>
                      <a:pt x="14311" y="13744"/>
                    </a:lnTo>
                    <a:cubicBezTo>
                      <a:pt x="14311" y="13744"/>
                      <a:pt x="9608" y="10241"/>
                      <a:pt x="6272" y="7239"/>
                    </a:cubicBezTo>
                    <a:cubicBezTo>
                      <a:pt x="2903" y="4204"/>
                      <a:pt x="568" y="1569"/>
                      <a:pt x="1" y="1"/>
                    </a:cubicBezTo>
                    <a:close/>
                  </a:path>
                </a:pathLst>
              </a:cu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972;p37">
                <a:extLst>
                  <a:ext uri="{FF2B5EF4-FFF2-40B4-BE49-F238E27FC236}">
                    <a16:creationId xmlns:a16="http://schemas.microsoft.com/office/drawing/2014/main" id="{6CE33242-4997-4D74-B591-3EE5AC429479}"/>
                  </a:ext>
                </a:extLst>
              </p:cNvPr>
              <p:cNvSpPr/>
              <p:nvPr/>
            </p:nvSpPr>
            <p:spPr>
              <a:xfrm>
                <a:off x="3225418" y="2589431"/>
                <a:ext cx="332308" cy="897748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42898" extrusionOk="0">
                    <a:moveTo>
                      <a:pt x="7940" y="0"/>
                    </a:moveTo>
                    <a:cubicBezTo>
                      <a:pt x="7940" y="0"/>
                      <a:pt x="3203" y="3903"/>
                      <a:pt x="1" y="6672"/>
                    </a:cubicBezTo>
                    <a:lnTo>
                      <a:pt x="1" y="42898"/>
                    </a:lnTo>
                    <a:cubicBezTo>
                      <a:pt x="3337" y="39929"/>
                      <a:pt x="7940" y="37427"/>
                      <a:pt x="7940" y="37427"/>
                    </a:cubicBezTo>
                    <a:cubicBezTo>
                      <a:pt x="7940" y="37427"/>
                      <a:pt x="12543" y="39929"/>
                      <a:pt x="15879" y="42898"/>
                    </a:cubicBezTo>
                    <a:lnTo>
                      <a:pt x="15879" y="6672"/>
                    </a:lnTo>
                    <a:cubicBezTo>
                      <a:pt x="12677" y="3903"/>
                      <a:pt x="7940" y="0"/>
                      <a:pt x="794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973;p37">
                <a:extLst>
                  <a:ext uri="{FF2B5EF4-FFF2-40B4-BE49-F238E27FC236}">
                    <a16:creationId xmlns:a16="http://schemas.microsoft.com/office/drawing/2014/main" id="{004C0786-A6E9-4976-BE67-D3F879C64122}"/>
                  </a:ext>
                </a:extLst>
              </p:cNvPr>
              <p:cNvSpPr/>
              <p:nvPr/>
            </p:nvSpPr>
            <p:spPr>
              <a:xfrm>
                <a:off x="3391557" y="2439343"/>
                <a:ext cx="299514" cy="1050644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50204" extrusionOk="0">
                    <a:moveTo>
                      <a:pt x="14311" y="50203"/>
                    </a:moveTo>
                    <a:lnTo>
                      <a:pt x="14311" y="14611"/>
                    </a:lnTo>
                    <a:cubicBezTo>
                      <a:pt x="14311" y="13143"/>
                      <a:pt x="12376" y="10842"/>
                      <a:pt x="10342" y="8840"/>
                    </a:cubicBezTo>
                    <a:cubicBezTo>
                      <a:pt x="8340" y="6805"/>
                      <a:pt x="1" y="0"/>
                      <a:pt x="1" y="0"/>
                    </a:cubicBezTo>
                    <a:lnTo>
                      <a:pt x="1" y="36460"/>
                    </a:lnTo>
                    <a:cubicBezTo>
                      <a:pt x="1" y="36460"/>
                      <a:pt x="4704" y="39962"/>
                      <a:pt x="8040" y="42998"/>
                    </a:cubicBezTo>
                    <a:cubicBezTo>
                      <a:pt x="11409" y="46000"/>
                      <a:pt x="13777" y="48635"/>
                      <a:pt x="14311" y="50203"/>
                    </a:cubicBezTo>
                    <a:close/>
                  </a:path>
                </a:pathLst>
              </a:cu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974;p37">
                <a:extLst>
                  <a:ext uri="{FF2B5EF4-FFF2-40B4-BE49-F238E27FC236}">
                    <a16:creationId xmlns:a16="http://schemas.microsoft.com/office/drawing/2014/main" id="{0B81C482-CDDF-4ED1-8D61-FD738918122A}"/>
                  </a:ext>
                </a:extLst>
              </p:cNvPr>
              <p:cNvSpPr/>
              <p:nvPr/>
            </p:nvSpPr>
            <p:spPr>
              <a:xfrm>
                <a:off x="3091403" y="2439343"/>
                <a:ext cx="300184" cy="1050644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50204" extrusionOk="0">
                    <a:moveTo>
                      <a:pt x="0" y="50203"/>
                    </a:moveTo>
                    <a:lnTo>
                      <a:pt x="0" y="14611"/>
                    </a:lnTo>
                    <a:cubicBezTo>
                      <a:pt x="0" y="13143"/>
                      <a:pt x="1968" y="10842"/>
                      <a:pt x="3970" y="8840"/>
                    </a:cubicBezTo>
                    <a:cubicBezTo>
                      <a:pt x="6005" y="6805"/>
                      <a:pt x="14344" y="0"/>
                      <a:pt x="14344" y="0"/>
                    </a:cubicBezTo>
                    <a:lnTo>
                      <a:pt x="14344" y="36460"/>
                    </a:lnTo>
                    <a:cubicBezTo>
                      <a:pt x="14344" y="36460"/>
                      <a:pt x="9641" y="39962"/>
                      <a:pt x="6272" y="42998"/>
                    </a:cubicBezTo>
                    <a:cubicBezTo>
                      <a:pt x="2936" y="46000"/>
                      <a:pt x="567" y="48635"/>
                      <a:pt x="0" y="50203"/>
                    </a:cubicBezTo>
                    <a:close/>
                  </a:path>
                </a:pathLst>
              </a:custGeom>
              <a:solidFill>
                <a:srgbClr val="B1CA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" name="Google Shape;975;p37">
              <a:extLst>
                <a:ext uri="{FF2B5EF4-FFF2-40B4-BE49-F238E27FC236}">
                  <a16:creationId xmlns:a16="http://schemas.microsoft.com/office/drawing/2014/main" id="{6EE4F921-F382-4425-A717-D81CA55410F3}"/>
                </a:ext>
              </a:extLst>
            </p:cNvPr>
            <p:cNvSpPr txBox="1"/>
            <p:nvPr/>
          </p:nvSpPr>
          <p:spPr>
            <a:xfrm>
              <a:off x="709439" y="3296661"/>
              <a:ext cx="1766203" cy="1038291"/>
            </a:xfrm>
            <a:prstGeom prst="rect">
              <a:avLst/>
            </a:prstGeom>
            <a:noFill/>
            <a:ln>
              <a:solidFill>
                <a:srgbClr val="6AA84F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87313" indent="-87313" algn="ctr">
                <a:spcAft>
                  <a:spcPts val="20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Por lo tanto, cómputo de representantes hombres libres más 3/5 de las personas restantes</a:t>
              </a:r>
            </a:p>
            <a:p>
              <a:pPr marL="87313" indent="-87313" algn="ctr">
                <a:spcAft>
                  <a:spcPts val="20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(Art. 1, secc. 2)</a:t>
              </a:r>
              <a:endParaRPr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53" name="Google Shape;976;p37">
              <a:extLst>
                <a:ext uri="{FF2B5EF4-FFF2-40B4-BE49-F238E27FC236}">
                  <a16:creationId xmlns:a16="http://schemas.microsoft.com/office/drawing/2014/main" id="{EB3B270F-D05C-4072-9317-9C5ED857BCA6}"/>
                </a:ext>
              </a:extLst>
            </p:cNvPr>
            <p:cNvSpPr txBox="1"/>
            <p:nvPr/>
          </p:nvSpPr>
          <p:spPr>
            <a:xfrm>
              <a:off x="900006" y="2159693"/>
              <a:ext cx="2036149" cy="867559"/>
            </a:xfrm>
            <a:prstGeom prst="rect">
              <a:avLst/>
            </a:prstGeom>
            <a:noFill/>
            <a:ln>
              <a:solidFill>
                <a:srgbClr val="6AA84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87313" indent="-87313" algn="ctr">
                <a:spcAft>
                  <a:spcPts val="20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s-MX" sz="12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Esclavos, habitantes rebajados por la servidumbre a nivel menor que hombres libres, pierden 2/5 de condición de hombres.</a:t>
              </a:r>
            </a:p>
          </p:txBody>
        </p:sp>
        <p:sp>
          <p:nvSpPr>
            <p:cNvPr id="54" name="Google Shape;977;p37">
              <a:extLst>
                <a:ext uri="{FF2B5EF4-FFF2-40B4-BE49-F238E27FC236}">
                  <a16:creationId xmlns:a16="http://schemas.microsoft.com/office/drawing/2014/main" id="{F96D4FE4-64C5-4417-8F5C-82CB653ADE3C}"/>
                </a:ext>
              </a:extLst>
            </p:cNvPr>
            <p:cNvSpPr txBox="1"/>
            <p:nvPr/>
          </p:nvSpPr>
          <p:spPr>
            <a:xfrm>
              <a:off x="8241482" y="2247261"/>
              <a:ext cx="1838400" cy="992320"/>
            </a:xfrm>
            <a:prstGeom prst="rect">
              <a:avLst/>
            </a:prstGeom>
            <a:noFill/>
            <a:ln>
              <a:solidFill>
                <a:srgbClr val="3D85C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87313" indent="-87313" algn="ctr">
                <a:spcAft>
                  <a:spcPts val="20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" sz="12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Movimientos</a:t>
              </a:r>
              <a:r>
                <a:rPr lang="en" sz="12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</a:t>
              </a:r>
              <a:r>
                <a:rPr lang="en" sz="12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estudiantiles</a:t>
              </a:r>
              <a:endParaRPr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55" name="Google Shape;978;p37">
              <a:extLst>
                <a:ext uri="{FF2B5EF4-FFF2-40B4-BE49-F238E27FC236}">
                  <a16:creationId xmlns:a16="http://schemas.microsoft.com/office/drawing/2014/main" id="{98D32BB2-8ADF-4E58-B1AB-0CD6D35BD0EC}"/>
                </a:ext>
              </a:extLst>
            </p:cNvPr>
            <p:cNvSpPr txBox="1"/>
            <p:nvPr/>
          </p:nvSpPr>
          <p:spPr>
            <a:xfrm>
              <a:off x="6208537" y="2038261"/>
              <a:ext cx="1838400" cy="928937"/>
            </a:xfrm>
            <a:prstGeom prst="rect">
              <a:avLst/>
            </a:prstGeom>
            <a:noFill/>
            <a:ln>
              <a:solidFill>
                <a:srgbClr val="3D85C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87313" indent="-87313" algn="ctr">
                <a:spcAft>
                  <a:spcPts val="20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s-ES" sz="12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Menores de edad participan en el debate público</a:t>
              </a:r>
              <a:endParaRPr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</p:grpSp>
      <p:sp>
        <p:nvSpPr>
          <p:cNvPr id="66" name="Google Shape;976;p37">
            <a:extLst>
              <a:ext uri="{FF2B5EF4-FFF2-40B4-BE49-F238E27FC236}">
                <a16:creationId xmlns:a16="http://schemas.microsoft.com/office/drawing/2014/main" id="{C223D495-2D13-4507-BCEB-C4BC1B5A5408}"/>
              </a:ext>
            </a:extLst>
          </p:cNvPr>
          <p:cNvSpPr txBox="1"/>
          <p:nvPr/>
        </p:nvSpPr>
        <p:spPr>
          <a:xfrm>
            <a:off x="894209" y="3429115"/>
            <a:ext cx="1274312" cy="721200"/>
          </a:xfrm>
          <a:prstGeom prst="rect">
            <a:avLst/>
          </a:prstGeom>
          <a:noFill/>
          <a:ln>
            <a:solidFill>
              <a:srgbClr val="6AA84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7313" indent="-87313" algn="ctr">
              <a:spcAft>
                <a:spcPts val="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Esclavos, como propiedad y como personas.</a:t>
            </a:r>
          </a:p>
        </p:txBody>
      </p:sp>
      <p:sp>
        <p:nvSpPr>
          <p:cNvPr id="68" name="Google Shape;976;p37">
            <a:extLst>
              <a:ext uri="{FF2B5EF4-FFF2-40B4-BE49-F238E27FC236}">
                <a16:creationId xmlns:a16="http://schemas.microsoft.com/office/drawing/2014/main" id="{3EB58568-7E9C-4401-829C-7C9E4BEFD295}"/>
              </a:ext>
            </a:extLst>
          </p:cNvPr>
          <p:cNvSpPr txBox="1"/>
          <p:nvPr/>
        </p:nvSpPr>
        <p:spPr>
          <a:xfrm>
            <a:off x="4975149" y="3963137"/>
            <a:ext cx="2056725" cy="161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200"/>
              </a:spcAft>
              <a:buClr>
                <a:srgbClr val="000000"/>
              </a:buClr>
            </a:pPr>
            <a:r>
              <a:rPr lang="es-MX" sz="1400" b="1" kern="0" dirty="0">
                <a:solidFill>
                  <a:srgbClr val="7030A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Eso ha cambiado</a:t>
            </a:r>
          </a:p>
          <a:p>
            <a:pPr marL="87313" indent="-87313">
              <a:spcAft>
                <a:spcPts val="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Mujeres</a:t>
            </a:r>
          </a:p>
          <a:p>
            <a:pPr marL="87313" indent="-87313">
              <a:spcAft>
                <a:spcPts val="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18 años para ser ciudadano</a:t>
            </a:r>
          </a:p>
        </p:txBody>
      </p:sp>
      <p:sp>
        <p:nvSpPr>
          <p:cNvPr id="57" name="Google Shape;977;p37">
            <a:extLst>
              <a:ext uri="{FF2B5EF4-FFF2-40B4-BE49-F238E27FC236}">
                <a16:creationId xmlns:a16="http://schemas.microsoft.com/office/drawing/2014/main" id="{FB153EDF-9BD7-0E4D-8F02-EF36D538B53D}"/>
              </a:ext>
            </a:extLst>
          </p:cNvPr>
          <p:cNvSpPr txBox="1"/>
          <p:nvPr/>
        </p:nvSpPr>
        <p:spPr>
          <a:xfrm>
            <a:off x="7646887" y="4787622"/>
            <a:ext cx="1838400" cy="992320"/>
          </a:xfrm>
          <a:prstGeom prst="rect">
            <a:avLst/>
          </a:prstGeom>
          <a:noFill/>
          <a:ln>
            <a:solidFill>
              <a:srgbClr val="3D85C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7313" indent="-87313" algn="ctr">
              <a:spcAft>
                <a:spcPts val="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200" b="1" kern="0" dirty="0" err="1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rPr>
              <a:t>Influyen</a:t>
            </a:r>
            <a:r>
              <a:rPr lang="en"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rPr>
              <a:t> </a:t>
            </a:r>
            <a:r>
              <a:rPr lang="en" sz="1200" b="1" kern="0" dirty="0" err="1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rPr>
              <a:t>en</a:t>
            </a:r>
            <a:r>
              <a:rPr lang="en"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rPr>
              <a:t> los </a:t>
            </a:r>
            <a:r>
              <a:rPr lang="en" sz="1200" b="1" kern="0" dirty="0" err="1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rPr>
              <a:t>procesos</a:t>
            </a:r>
            <a:r>
              <a:rPr lang="en"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rPr>
              <a:t> </a:t>
            </a:r>
            <a:r>
              <a:rPr lang="en" sz="1200" b="1" kern="0" dirty="0" err="1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rPr>
              <a:t>electorales</a:t>
            </a:r>
            <a:endParaRPr sz="1200" b="1" kern="0" dirty="0">
              <a:solidFill>
                <a:srgbClr val="000000"/>
              </a:solidFill>
              <a:latin typeface="Arial Narrow" panose="020B0606020202030204" pitchFamily="34" charset="0"/>
              <a:ea typeface="Roboto"/>
              <a:sym typeface="Roboto"/>
            </a:endParaRPr>
          </a:p>
        </p:txBody>
      </p:sp>
      <p:sp>
        <p:nvSpPr>
          <p:cNvPr id="58" name="Google Shape;977;p37">
            <a:extLst>
              <a:ext uri="{FF2B5EF4-FFF2-40B4-BE49-F238E27FC236}">
                <a16:creationId xmlns:a16="http://schemas.microsoft.com/office/drawing/2014/main" id="{5E1F456E-B98C-444F-B535-E2805A37D085}"/>
              </a:ext>
            </a:extLst>
          </p:cNvPr>
          <p:cNvSpPr txBox="1"/>
          <p:nvPr/>
        </p:nvSpPr>
        <p:spPr>
          <a:xfrm>
            <a:off x="9674315" y="5077318"/>
            <a:ext cx="1838400" cy="992320"/>
          </a:xfrm>
          <a:prstGeom prst="rect">
            <a:avLst/>
          </a:prstGeom>
          <a:noFill/>
          <a:ln>
            <a:solidFill>
              <a:srgbClr val="3D85C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7313" indent="-87313" algn="ctr">
              <a:spcAft>
                <a:spcPts val="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200" b="1" kern="0" dirty="0" err="1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rPr>
              <a:t>Generan</a:t>
            </a:r>
            <a:r>
              <a:rPr lang="en"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rPr>
              <a:t> </a:t>
            </a:r>
            <a:r>
              <a:rPr lang="en" sz="1200" b="1" kern="0" dirty="0" err="1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rPr>
              <a:t>opini</a:t>
            </a:r>
            <a:r>
              <a:rPr lang="es-MX"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rPr>
              <a:t>o</a:t>
            </a:r>
            <a:r>
              <a:rPr lang="en"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rPr>
              <a:t>n, Greta Thunberg</a:t>
            </a:r>
            <a:endParaRPr sz="1200" b="1" kern="0" dirty="0">
              <a:solidFill>
                <a:srgbClr val="000000"/>
              </a:solidFill>
              <a:latin typeface="Arial Narrow" panose="020B0606020202030204" pitchFamily="34" charset="0"/>
              <a:ea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3601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3A736E-AFD7-4910-B6CA-D510542399B5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Google Shape;1388;p24">
            <a:extLst>
              <a:ext uri="{FF2B5EF4-FFF2-40B4-BE49-F238E27FC236}">
                <a16:creationId xmlns:a16="http://schemas.microsoft.com/office/drawing/2014/main" id="{51F02FF6-A680-4125-BFF1-6EDE3425F71E}"/>
              </a:ext>
            </a:extLst>
          </p:cNvPr>
          <p:cNvSpPr/>
          <p:nvPr/>
        </p:nvSpPr>
        <p:spPr>
          <a:xfrm>
            <a:off x="2419804" y="3928060"/>
            <a:ext cx="8182232" cy="403511"/>
          </a:xfrm>
          <a:custGeom>
            <a:avLst/>
            <a:gdLst/>
            <a:ahLst/>
            <a:cxnLst/>
            <a:rect l="l" t="t" r="r" b="b"/>
            <a:pathLst>
              <a:path w="113151" h="14920" extrusionOk="0">
                <a:moveTo>
                  <a:pt x="56576" y="0"/>
                </a:moveTo>
                <a:cubicBezTo>
                  <a:pt x="25324" y="0"/>
                  <a:pt x="1" y="3342"/>
                  <a:pt x="1" y="7460"/>
                </a:cubicBezTo>
                <a:cubicBezTo>
                  <a:pt x="1" y="11578"/>
                  <a:pt x="25324" y="14920"/>
                  <a:pt x="56576" y="14920"/>
                </a:cubicBezTo>
                <a:cubicBezTo>
                  <a:pt x="87827" y="14920"/>
                  <a:pt x="113151" y="11578"/>
                  <a:pt x="113151" y="7460"/>
                </a:cubicBezTo>
                <a:cubicBezTo>
                  <a:pt x="113151" y="3342"/>
                  <a:pt x="87827" y="0"/>
                  <a:pt x="565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1389;p24">
            <a:extLst>
              <a:ext uri="{FF2B5EF4-FFF2-40B4-BE49-F238E27FC236}">
                <a16:creationId xmlns:a16="http://schemas.microsoft.com/office/drawing/2014/main" id="{BBD7F6A3-8D81-438A-A3E1-794ACCE66129}"/>
              </a:ext>
            </a:extLst>
          </p:cNvPr>
          <p:cNvGrpSpPr/>
          <p:nvPr/>
        </p:nvGrpSpPr>
        <p:grpSpPr>
          <a:xfrm rot="311534">
            <a:off x="5699589" y="2033860"/>
            <a:ext cx="929473" cy="2175992"/>
            <a:chOff x="3678670" y="1350130"/>
            <a:chExt cx="785372" cy="1838526"/>
          </a:xfrm>
        </p:grpSpPr>
        <p:sp>
          <p:nvSpPr>
            <p:cNvPr id="6" name="Google Shape;1390;p24">
              <a:extLst>
                <a:ext uri="{FF2B5EF4-FFF2-40B4-BE49-F238E27FC236}">
                  <a16:creationId xmlns:a16="http://schemas.microsoft.com/office/drawing/2014/main" id="{4D0550F0-44A1-405E-8B49-4B9E6BAF15E9}"/>
                </a:ext>
              </a:extLst>
            </p:cNvPr>
            <p:cNvSpPr/>
            <p:nvPr/>
          </p:nvSpPr>
          <p:spPr>
            <a:xfrm>
              <a:off x="3849456" y="1358624"/>
              <a:ext cx="603039" cy="1034795"/>
            </a:xfrm>
            <a:custGeom>
              <a:avLst/>
              <a:gdLst/>
              <a:ahLst/>
              <a:cxnLst/>
              <a:rect l="l" t="t" r="r" b="b"/>
              <a:pathLst>
                <a:path w="19735" h="33861" extrusionOk="0">
                  <a:moveTo>
                    <a:pt x="9972" y="0"/>
                  </a:moveTo>
                  <a:cubicBezTo>
                    <a:pt x="6413" y="0"/>
                    <a:pt x="6778" y="4456"/>
                    <a:pt x="8336" y="6526"/>
                  </a:cubicBezTo>
                  <a:cubicBezTo>
                    <a:pt x="8437" y="6677"/>
                    <a:pt x="8296" y="6843"/>
                    <a:pt x="8143" y="6843"/>
                  </a:cubicBezTo>
                  <a:cubicBezTo>
                    <a:pt x="8114" y="6843"/>
                    <a:pt x="8085" y="6837"/>
                    <a:pt x="8057" y="6824"/>
                  </a:cubicBezTo>
                  <a:cubicBezTo>
                    <a:pt x="8038" y="6824"/>
                    <a:pt x="8038" y="6864"/>
                    <a:pt x="7998" y="6864"/>
                  </a:cubicBezTo>
                  <a:cubicBezTo>
                    <a:pt x="6433" y="7237"/>
                    <a:pt x="4774" y="7356"/>
                    <a:pt x="3140" y="7356"/>
                  </a:cubicBezTo>
                  <a:cubicBezTo>
                    <a:pt x="2072" y="7356"/>
                    <a:pt x="1015" y="7305"/>
                    <a:pt x="1" y="7242"/>
                  </a:cubicBezTo>
                  <a:lnTo>
                    <a:pt x="1" y="7242"/>
                  </a:lnTo>
                  <a:cubicBezTo>
                    <a:pt x="240" y="9271"/>
                    <a:pt x="279" y="11758"/>
                    <a:pt x="180" y="13827"/>
                  </a:cubicBezTo>
                  <a:cubicBezTo>
                    <a:pt x="982" y="13305"/>
                    <a:pt x="1955" y="12856"/>
                    <a:pt x="2890" y="12856"/>
                  </a:cubicBezTo>
                  <a:cubicBezTo>
                    <a:pt x="3417" y="12856"/>
                    <a:pt x="3932" y="12998"/>
                    <a:pt x="4397" y="13349"/>
                  </a:cubicBezTo>
                  <a:cubicBezTo>
                    <a:pt x="5591" y="14225"/>
                    <a:pt x="6187" y="15736"/>
                    <a:pt x="6048" y="17189"/>
                  </a:cubicBezTo>
                  <a:cubicBezTo>
                    <a:pt x="5842" y="19194"/>
                    <a:pt x="4167" y="20402"/>
                    <a:pt x="2370" y="20402"/>
                  </a:cubicBezTo>
                  <a:cubicBezTo>
                    <a:pt x="1564" y="20402"/>
                    <a:pt x="734" y="20159"/>
                    <a:pt x="1" y="19635"/>
                  </a:cubicBezTo>
                  <a:lnTo>
                    <a:pt x="1" y="19635"/>
                  </a:lnTo>
                  <a:cubicBezTo>
                    <a:pt x="240" y="21824"/>
                    <a:pt x="240" y="24390"/>
                    <a:pt x="279" y="26578"/>
                  </a:cubicBezTo>
                  <a:cubicBezTo>
                    <a:pt x="279" y="26598"/>
                    <a:pt x="240" y="26638"/>
                    <a:pt x="240" y="26658"/>
                  </a:cubicBezTo>
                  <a:cubicBezTo>
                    <a:pt x="279" y="26638"/>
                    <a:pt x="299" y="26638"/>
                    <a:pt x="319" y="26638"/>
                  </a:cubicBezTo>
                  <a:cubicBezTo>
                    <a:pt x="2368" y="26638"/>
                    <a:pt x="4417" y="26837"/>
                    <a:pt x="6466" y="26896"/>
                  </a:cubicBezTo>
                  <a:cubicBezTo>
                    <a:pt x="6605" y="26896"/>
                    <a:pt x="6685" y="27055"/>
                    <a:pt x="6665" y="27175"/>
                  </a:cubicBezTo>
                  <a:cubicBezTo>
                    <a:pt x="6705" y="27195"/>
                    <a:pt x="6764" y="27274"/>
                    <a:pt x="6705" y="27374"/>
                  </a:cubicBezTo>
                  <a:cubicBezTo>
                    <a:pt x="6108" y="28508"/>
                    <a:pt x="5352" y="29741"/>
                    <a:pt x="5511" y="31054"/>
                  </a:cubicBezTo>
                  <a:cubicBezTo>
                    <a:pt x="5670" y="32048"/>
                    <a:pt x="6705" y="33143"/>
                    <a:pt x="7500" y="33600"/>
                  </a:cubicBezTo>
                  <a:cubicBezTo>
                    <a:pt x="7401" y="33242"/>
                    <a:pt x="7242" y="32546"/>
                    <a:pt x="7401" y="32228"/>
                  </a:cubicBezTo>
                  <a:cubicBezTo>
                    <a:pt x="7641" y="31790"/>
                    <a:pt x="8071" y="31543"/>
                    <a:pt x="8521" y="31543"/>
                  </a:cubicBezTo>
                  <a:cubicBezTo>
                    <a:pt x="8706" y="31543"/>
                    <a:pt x="8893" y="31584"/>
                    <a:pt x="9072" y="31671"/>
                  </a:cubicBezTo>
                  <a:cubicBezTo>
                    <a:pt x="9728" y="31969"/>
                    <a:pt x="9748" y="32725"/>
                    <a:pt x="9470" y="33361"/>
                  </a:cubicBezTo>
                  <a:cubicBezTo>
                    <a:pt x="9390" y="33521"/>
                    <a:pt x="9231" y="33739"/>
                    <a:pt x="9092" y="33859"/>
                  </a:cubicBezTo>
                  <a:cubicBezTo>
                    <a:pt x="9134" y="33860"/>
                    <a:pt x="9175" y="33861"/>
                    <a:pt x="9216" y="33861"/>
                  </a:cubicBezTo>
                  <a:cubicBezTo>
                    <a:pt x="11014" y="33861"/>
                    <a:pt x="11724" y="32594"/>
                    <a:pt x="12016" y="31233"/>
                  </a:cubicBezTo>
                  <a:cubicBezTo>
                    <a:pt x="12255" y="29980"/>
                    <a:pt x="11917" y="28786"/>
                    <a:pt x="11738" y="27573"/>
                  </a:cubicBezTo>
                  <a:cubicBezTo>
                    <a:pt x="11738" y="27457"/>
                    <a:pt x="11838" y="27382"/>
                    <a:pt x="11935" y="27382"/>
                  </a:cubicBezTo>
                  <a:cubicBezTo>
                    <a:pt x="11988" y="27382"/>
                    <a:pt x="12041" y="27404"/>
                    <a:pt x="12076" y="27453"/>
                  </a:cubicBezTo>
                  <a:lnTo>
                    <a:pt x="12175" y="27413"/>
                  </a:lnTo>
                  <a:cubicBezTo>
                    <a:pt x="12080" y="27318"/>
                    <a:pt x="12149" y="27094"/>
                    <a:pt x="12313" y="27094"/>
                  </a:cubicBezTo>
                  <a:cubicBezTo>
                    <a:pt x="12320" y="27094"/>
                    <a:pt x="12327" y="27094"/>
                    <a:pt x="12334" y="27095"/>
                  </a:cubicBezTo>
                  <a:cubicBezTo>
                    <a:pt x="12978" y="27144"/>
                    <a:pt x="13605" y="27165"/>
                    <a:pt x="14225" y="27165"/>
                  </a:cubicBezTo>
                  <a:cubicBezTo>
                    <a:pt x="15884" y="27165"/>
                    <a:pt x="17488" y="27016"/>
                    <a:pt x="19197" y="26856"/>
                  </a:cubicBezTo>
                  <a:cubicBezTo>
                    <a:pt x="19277" y="24708"/>
                    <a:pt x="19237" y="22321"/>
                    <a:pt x="19277" y="20192"/>
                  </a:cubicBezTo>
                  <a:lnTo>
                    <a:pt x="19277" y="20192"/>
                  </a:lnTo>
                  <a:cubicBezTo>
                    <a:pt x="18379" y="20569"/>
                    <a:pt x="17444" y="20937"/>
                    <a:pt x="16535" y="20937"/>
                  </a:cubicBezTo>
                  <a:cubicBezTo>
                    <a:pt x="15954" y="20937"/>
                    <a:pt x="15384" y="20787"/>
                    <a:pt x="14841" y="20391"/>
                  </a:cubicBezTo>
                  <a:cubicBezTo>
                    <a:pt x="13548" y="19436"/>
                    <a:pt x="12613" y="17726"/>
                    <a:pt x="12772" y="16114"/>
                  </a:cubicBezTo>
                  <a:cubicBezTo>
                    <a:pt x="12911" y="14841"/>
                    <a:pt x="13727" y="13767"/>
                    <a:pt x="15000" y="13389"/>
                  </a:cubicBezTo>
                  <a:cubicBezTo>
                    <a:pt x="15298" y="13296"/>
                    <a:pt x="15594" y="13254"/>
                    <a:pt x="15887" y="13254"/>
                  </a:cubicBezTo>
                  <a:cubicBezTo>
                    <a:pt x="17157" y="13254"/>
                    <a:pt x="18365" y="14034"/>
                    <a:pt x="19416" y="14762"/>
                  </a:cubicBezTo>
                  <a:cubicBezTo>
                    <a:pt x="19595" y="12375"/>
                    <a:pt x="19516" y="9669"/>
                    <a:pt x="19734" y="7282"/>
                  </a:cubicBezTo>
                  <a:lnTo>
                    <a:pt x="19734" y="7282"/>
                  </a:lnTo>
                  <a:cubicBezTo>
                    <a:pt x="18525" y="7518"/>
                    <a:pt x="17233" y="7623"/>
                    <a:pt x="15936" y="7623"/>
                  </a:cubicBezTo>
                  <a:cubicBezTo>
                    <a:pt x="14608" y="7623"/>
                    <a:pt x="13274" y="7513"/>
                    <a:pt x="12016" y="7322"/>
                  </a:cubicBezTo>
                  <a:cubicBezTo>
                    <a:pt x="11917" y="7322"/>
                    <a:pt x="11857" y="7222"/>
                    <a:pt x="11857" y="7163"/>
                  </a:cubicBezTo>
                  <a:cubicBezTo>
                    <a:pt x="11777" y="7123"/>
                    <a:pt x="11718" y="7063"/>
                    <a:pt x="11757" y="6964"/>
                  </a:cubicBezTo>
                  <a:cubicBezTo>
                    <a:pt x="12334" y="5710"/>
                    <a:pt x="12772" y="4398"/>
                    <a:pt x="12832" y="3025"/>
                  </a:cubicBezTo>
                  <a:cubicBezTo>
                    <a:pt x="12852" y="2209"/>
                    <a:pt x="12772" y="1294"/>
                    <a:pt x="12175" y="638"/>
                  </a:cubicBezTo>
                  <a:cubicBezTo>
                    <a:pt x="11678" y="101"/>
                    <a:pt x="10743" y="1"/>
                    <a:pt x="10067" y="1"/>
                  </a:cubicBezTo>
                  <a:cubicBezTo>
                    <a:pt x="10035" y="1"/>
                    <a:pt x="10003" y="0"/>
                    <a:pt x="9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91;p24">
              <a:extLst>
                <a:ext uri="{FF2B5EF4-FFF2-40B4-BE49-F238E27FC236}">
                  <a16:creationId xmlns:a16="http://schemas.microsoft.com/office/drawing/2014/main" id="{A3688FEA-4D06-4EB5-9CA5-7D6331185CCF}"/>
                </a:ext>
              </a:extLst>
            </p:cNvPr>
            <p:cNvSpPr/>
            <p:nvPr/>
          </p:nvSpPr>
          <p:spPr>
            <a:xfrm>
              <a:off x="3692633" y="2977484"/>
              <a:ext cx="50480" cy="47857"/>
            </a:xfrm>
            <a:custGeom>
              <a:avLst/>
              <a:gdLst/>
              <a:ahLst/>
              <a:cxnLst/>
              <a:rect l="l" t="t" r="r" b="b"/>
              <a:pathLst>
                <a:path w="1652" h="1566" extrusionOk="0">
                  <a:moveTo>
                    <a:pt x="955" y="1"/>
                  </a:moveTo>
                  <a:cubicBezTo>
                    <a:pt x="911" y="45"/>
                    <a:pt x="843" y="68"/>
                    <a:pt x="788" y="68"/>
                  </a:cubicBezTo>
                  <a:cubicBezTo>
                    <a:pt x="769" y="68"/>
                    <a:pt x="751" y="65"/>
                    <a:pt x="737" y="60"/>
                  </a:cubicBezTo>
                  <a:cubicBezTo>
                    <a:pt x="398" y="180"/>
                    <a:pt x="100" y="359"/>
                    <a:pt x="60" y="776"/>
                  </a:cubicBezTo>
                  <a:cubicBezTo>
                    <a:pt x="1" y="1174"/>
                    <a:pt x="339" y="1473"/>
                    <a:pt x="697" y="1552"/>
                  </a:cubicBezTo>
                  <a:cubicBezTo>
                    <a:pt x="747" y="1561"/>
                    <a:pt x="796" y="1565"/>
                    <a:pt x="843" y="1565"/>
                  </a:cubicBezTo>
                  <a:cubicBezTo>
                    <a:pt x="1237" y="1565"/>
                    <a:pt x="1556" y="1284"/>
                    <a:pt x="1592" y="876"/>
                  </a:cubicBezTo>
                  <a:cubicBezTo>
                    <a:pt x="1652" y="458"/>
                    <a:pt x="1333" y="140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92;p24">
              <a:extLst>
                <a:ext uri="{FF2B5EF4-FFF2-40B4-BE49-F238E27FC236}">
                  <a16:creationId xmlns:a16="http://schemas.microsoft.com/office/drawing/2014/main" id="{9686A6B2-0457-4254-82C7-4A46F7633DB8}"/>
                </a:ext>
              </a:extLst>
            </p:cNvPr>
            <p:cNvSpPr/>
            <p:nvPr/>
          </p:nvSpPr>
          <p:spPr>
            <a:xfrm>
              <a:off x="3731533" y="2358636"/>
              <a:ext cx="265569" cy="228376"/>
            </a:xfrm>
            <a:custGeom>
              <a:avLst/>
              <a:gdLst/>
              <a:ahLst/>
              <a:cxnLst/>
              <a:rect l="l" t="t" r="r" b="b"/>
              <a:pathLst>
                <a:path w="8691" h="7473" extrusionOk="0">
                  <a:moveTo>
                    <a:pt x="5193" y="1"/>
                  </a:moveTo>
                  <a:cubicBezTo>
                    <a:pt x="5173" y="1"/>
                    <a:pt x="5133" y="21"/>
                    <a:pt x="5113" y="21"/>
                  </a:cubicBezTo>
                  <a:cubicBezTo>
                    <a:pt x="2945" y="240"/>
                    <a:pt x="1" y="717"/>
                    <a:pt x="160" y="3522"/>
                  </a:cubicBezTo>
                  <a:cubicBezTo>
                    <a:pt x="259" y="5611"/>
                    <a:pt x="2050" y="7301"/>
                    <a:pt x="4079" y="7461"/>
                  </a:cubicBezTo>
                  <a:cubicBezTo>
                    <a:pt x="4191" y="7468"/>
                    <a:pt x="4304" y="7472"/>
                    <a:pt x="4416" y="7472"/>
                  </a:cubicBezTo>
                  <a:cubicBezTo>
                    <a:pt x="6639" y="7472"/>
                    <a:pt x="8691" y="5985"/>
                    <a:pt x="8236" y="3542"/>
                  </a:cubicBezTo>
                  <a:cubicBezTo>
                    <a:pt x="7918" y="1811"/>
                    <a:pt x="6844" y="498"/>
                    <a:pt x="5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93;p24">
              <a:extLst>
                <a:ext uri="{FF2B5EF4-FFF2-40B4-BE49-F238E27FC236}">
                  <a16:creationId xmlns:a16="http://schemas.microsoft.com/office/drawing/2014/main" id="{F00EA6AB-980F-4E8D-A6F1-1F23C27B09BE}"/>
                </a:ext>
              </a:extLst>
            </p:cNvPr>
            <p:cNvSpPr/>
            <p:nvPr/>
          </p:nvSpPr>
          <p:spPr>
            <a:xfrm>
              <a:off x="3760227" y="2408966"/>
              <a:ext cx="43268" cy="41653"/>
            </a:xfrm>
            <a:custGeom>
              <a:avLst/>
              <a:gdLst/>
              <a:ahLst/>
              <a:cxnLst/>
              <a:rect l="l" t="t" r="r" b="b"/>
              <a:pathLst>
                <a:path w="1416" h="1363" extrusionOk="0">
                  <a:moveTo>
                    <a:pt x="1243" y="0"/>
                  </a:moveTo>
                  <a:cubicBezTo>
                    <a:pt x="1233" y="0"/>
                    <a:pt x="1222" y="2"/>
                    <a:pt x="1210" y="5"/>
                  </a:cubicBezTo>
                  <a:cubicBezTo>
                    <a:pt x="633" y="144"/>
                    <a:pt x="156" y="582"/>
                    <a:pt x="36" y="1159"/>
                  </a:cubicBezTo>
                  <a:cubicBezTo>
                    <a:pt x="1" y="1278"/>
                    <a:pt x="109" y="1362"/>
                    <a:pt x="209" y="1362"/>
                  </a:cubicBezTo>
                  <a:cubicBezTo>
                    <a:pt x="276" y="1362"/>
                    <a:pt x="339" y="1325"/>
                    <a:pt x="355" y="1238"/>
                  </a:cubicBezTo>
                  <a:cubicBezTo>
                    <a:pt x="454" y="761"/>
                    <a:pt x="812" y="363"/>
                    <a:pt x="1270" y="244"/>
                  </a:cubicBezTo>
                  <a:cubicBezTo>
                    <a:pt x="1416" y="189"/>
                    <a:pt x="1361" y="0"/>
                    <a:pt x="124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94;p24">
              <a:extLst>
                <a:ext uri="{FF2B5EF4-FFF2-40B4-BE49-F238E27FC236}">
                  <a16:creationId xmlns:a16="http://schemas.microsoft.com/office/drawing/2014/main" id="{086BB785-7694-48A9-83BC-B2D7181FF3B0}"/>
                </a:ext>
              </a:extLst>
            </p:cNvPr>
            <p:cNvSpPr/>
            <p:nvPr/>
          </p:nvSpPr>
          <p:spPr>
            <a:xfrm>
              <a:off x="3762305" y="2389652"/>
              <a:ext cx="53750" cy="28390"/>
            </a:xfrm>
            <a:custGeom>
              <a:avLst/>
              <a:gdLst/>
              <a:ahLst/>
              <a:cxnLst/>
              <a:rect l="l" t="t" r="r" b="b"/>
              <a:pathLst>
                <a:path w="1759" h="929" extrusionOk="0">
                  <a:moveTo>
                    <a:pt x="1600" y="0"/>
                  </a:moveTo>
                  <a:cubicBezTo>
                    <a:pt x="1043" y="20"/>
                    <a:pt x="506" y="219"/>
                    <a:pt x="108" y="637"/>
                  </a:cubicBezTo>
                  <a:cubicBezTo>
                    <a:pt x="1" y="759"/>
                    <a:pt x="105" y="928"/>
                    <a:pt x="231" y="928"/>
                  </a:cubicBezTo>
                  <a:cubicBezTo>
                    <a:pt x="269" y="928"/>
                    <a:pt x="309" y="913"/>
                    <a:pt x="346" y="876"/>
                  </a:cubicBezTo>
                  <a:cubicBezTo>
                    <a:pt x="685" y="518"/>
                    <a:pt x="1102" y="279"/>
                    <a:pt x="1600" y="219"/>
                  </a:cubicBezTo>
                  <a:cubicBezTo>
                    <a:pt x="1759" y="199"/>
                    <a:pt x="1759" y="0"/>
                    <a:pt x="160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95;p24">
              <a:extLst>
                <a:ext uri="{FF2B5EF4-FFF2-40B4-BE49-F238E27FC236}">
                  <a16:creationId xmlns:a16="http://schemas.microsoft.com/office/drawing/2014/main" id="{04BF7B1D-FACA-4136-A9F3-F646D9BB5ADA}"/>
                </a:ext>
              </a:extLst>
            </p:cNvPr>
            <p:cNvSpPr/>
            <p:nvPr/>
          </p:nvSpPr>
          <p:spPr>
            <a:xfrm>
              <a:off x="3785652" y="2632962"/>
              <a:ext cx="326439" cy="540272"/>
            </a:xfrm>
            <a:custGeom>
              <a:avLst/>
              <a:gdLst/>
              <a:ahLst/>
              <a:cxnLst/>
              <a:rect l="l" t="t" r="r" b="b"/>
              <a:pathLst>
                <a:path w="10683" h="17679" extrusionOk="0">
                  <a:moveTo>
                    <a:pt x="4026" y="0"/>
                  </a:moveTo>
                  <a:cubicBezTo>
                    <a:pt x="2765" y="0"/>
                    <a:pt x="1393" y="373"/>
                    <a:pt x="179" y="632"/>
                  </a:cubicBezTo>
                  <a:cubicBezTo>
                    <a:pt x="0" y="3357"/>
                    <a:pt x="696" y="6083"/>
                    <a:pt x="895" y="8768"/>
                  </a:cubicBezTo>
                  <a:cubicBezTo>
                    <a:pt x="1114" y="11633"/>
                    <a:pt x="1114" y="14517"/>
                    <a:pt x="955" y="17382"/>
                  </a:cubicBezTo>
                  <a:cubicBezTo>
                    <a:pt x="1421" y="17591"/>
                    <a:pt x="1901" y="17678"/>
                    <a:pt x="2390" y="17678"/>
                  </a:cubicBezTo>
                  <a:cubicBezTo>
                    <a:pt x="2736" y="17678"/>
                    <a:pt x="3087" y="17635"/>
                    <a:pt x="3442" y="17561"/>
                  </a:cubicBezTo>
                  <a:lnTo>
                    <a:pt x="3442" y="17501"/>
                  </a:lnTo>
                  <a:cubicBezTo>
                    <a:pt x="3382" y="16307"/>
                    <a:pt x="3362" y="15094"/>
                    <a:pt x="3342" y="13900"/>
                  </a:cubicBezTo>
                  <a:cubicBezTo>
                    <a:pt x="3342" y="13164"/>
                    <a:pt x="3004" y="11852"/>
                    <a:pt x="3402" y="11215"/>
                  </a:cubicBezTo>
                  <a:cubicBezTo>
                    <a:pt x="3727" y="10687"/>
                    <a:pt x="4573" y="10527"/>
                    <a:pt x="5455" y="10527"/>
                  </a:cubicBezTo>
                  <a:cubicBezTo>
                    <a:pt x="6136" y="10527"/>
                    <a:pt x="6838" y="10622"/>
                    <a:pt x="7341" y="10718"/>
                  </a:cubicBezTo>
                  <a:cubicBezTo>
                    <a:pt x="7390" y="10678"/>
                    <a:pt x="7445" y="10653"/>
                    <a:pt x="7500" y="10653"/>
                  </a:cubicBezTo>
                  <a:cubicBezTo>
                    <a:pt x="7554" y="10653"/>
                    <a:pt x="7609" y="10678"/>
                    <a:pt x="7659" y="10738"/>
                  </a:cubicBezTo>
                  <a:cubicBezTo>
                    <a:pt x="7659" y="10757"/>
                    <a:pt x="7659" y="10757"/>
                    <a:pt x="7679" y="10797"/>
                  </a:cubicBezTo>
                  <a:lnTo>
                    <a:pt x="7699" y="10797"/>
                  </a:lnTo>
                  <a:cubicBezTo>
                    <a:pt x="7798" y="10817"/>
                    <a:pt x="7838" y="10917"/>
                    <a:pt x="7798" y="10996"/>
                  </a:cubicBezTo>
                  <a:cubicBezTo>
                    <a:pt x="8256" y="11812"/>
                    <a:pt x="8037" y="12926"/>
                    <a:pt x="8037" y="13821"/>
                  </a:cubicBezTo>
                  <a:cubicBezTo>
                    <a:pt x="8037" y="14497"/>
                    <a:pt x="7878" y="15412"/>
                    <a:pt x="8057" y="16069"/>
                  </a:cubicBezTo>
                  <a:cubicBezTo>
                    <a:pt x="8410" y="17335"/>
                    <a:pt x="9183" y="17503"/>
                    <a:pt x="10243" y="17503"/>
                  </a:cubicBezTo>
                  <a:cubicBezTo>
                    <a:pt x="10315" y="17503"/>
                    <a:pt x="10389" y="17502"/>
                    <a:pt x="10464" y="17501"/>
                  </a:cubicBezTo>
                  <a:cubicBezTo>
                    <a:pt x="10444" y="17481"/>
                    <a:pt x="10444" y="17461"/>
                    <a:pt x="10444" y="17402"/>
                  </a:cubicBezTo>
                  <a:cubicBezTo>
                    <a:pt x="10682" y="13702"/>
                    <a:pt x="10583" y="10121"/>
                    <a:pt x="9449" y="6560"/>
                  </a:cubicBezTo>
                  <a:cubicBezTo>
                    <a:pt x="8892" y="4849"/>
                    <a:pt x="8176" y="3119"/>
                    <a:pt x="7201" y="1607"/>
                  </a:cubicBezTo>
                  <a:cubicBezTo>
                    <a:pt x="6435" y="373"/>
                    <a:pt x="5287" y="0"/>
                    <a:pt x="4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96;p24">
              <a:extLst>
                <a:ext uri="{FF2B5EF4-FFF2-40B4-BE49-F238E27FC236}">
                  <a16:creationId xmlns:a16="http://schemas.microsoft.com/office/drawing/2014/main" id="{203500D9-630D-478C-82AB-E159638093D5}"/>
                </a:ext>
              </a:extLst>
            </p:cNvPr>
            <p:cNvSpPr/>
            <p:nvPr/>
          </p:nvSpPr>
          <p:spPr>
            <a:xfrm>
              <a:off x="3678670" y="1350130"/>
              <a:ext cx="785372" cy="1838526"/>
            </a:xfrm>
            <a:custGeom>
              <a:avLst/>
              <a:gdLst/>
              <a:ahLst/>
              <a:cxnLst/>
              <a:rect l="l" t="t" r="r" b="b"/>
              <a:pathLst>
                <a:path w="25702" h="60161" extrusionOk="0">
                  <a:moveTo>
                    <a:pt x="13964" y="32124"/>
                  </a:moveTo>
                  <a:cubicBezTo>
                    <a:pt x="14030" y="32124"/>
                    <a:pt x="14097" y="32131"/>
                    <a:pt x="14164" y="32147"/>
                  </a:cubicBezTo>
                  <a:cubicBezTo>
                    <a:pt x="14581" y="32227"/>
                    <a:pt x="14880" y="32565"/>
                    <a:pt x="14860" y="33003"/>
                  </a:cubicBezTo>
                  <a:cubicBezTo>
                    <a:pt x="14860" y="33202"/>
                    <a:pt x="14780" y="33401"/>
                    <a:pt x="14661" y="33540"/>
                  </a:cubicBezTo>
                  <a:cubicBezTo>
                    <a:pt x="14621" y="33600"/>
                    <a:pt x="14442" y="33799"/>
                    <a:pt x="14283" y="33838"/>
                  </a:cubicBezTo>
                  <a:cubicBezTo>
                    <a:pt x="14243" y="33838"/>
                    <a:pt x="14183" y="33818"/>
                    <a:pt x="14144" y="33818"/>
                  </a:cubicBezTo>
                  <a:cubicBezTo>
                    <a:pt x="14114" y="33808"/>
                    <a:pt x="14089" y="33804"/>
                    <a:pt x="14064" y="33804"/>
                  </a:cubicBezTo>
                  <a:cubicBezTo>
                    <a:pt x="14039" y="33804"/>
                    <a:pt x="14014" y="33808"/>
                    <a:pt x="13985" y="33818"/>
                  </a:cubicBezTo>
                  <a:cubicBezTo>
                    <a:pt x="13825" y="33799"/>
                    <a:pt x="13646" y="33739"/>
                    <a:pt x="13487" y="33659"/>
                  </a:cubicBezTo>
                  <a:cubicBezTo>
                    <a:pt x="13249" y="33421"/>
                    <a:pt x="13089" y="33063"/>
                    <a:pt x="13189" y="32704"/>
                  </a:cubicBezTo>
                  <a:cubicBezTo>
                    <a:pt x="13306" y="32337"/>
                    <a:pt x="13619" y="32124"/>
                    <a:pt x="13964" y="32124"/>
                  </a:cubicBezTo>
                  <a:close/>
                  <a:moveTo>
                    <a:pt x="6923" y="33102"/>
                  </a:moveTo>
                  <a:cubicBezTo>
                    <a:pt x="8514" y="33560"/>
                    <a:pt x="9568" y="34893"/>
                    <a:pt x="9887" y="36544"/>
                  </a:cubicBezTo>
                  <a:cubicBezTo>
                    <a:pt x="10282" y="38894"/>
                    <a:pt x="8330" y="40338"/>
                    <a:pt x="6184" y="40338"/>
                  </a:cubicBezTo>
                  <a:cubicBezTo>
                    <a:pt x="6059" y="40338"/>
                    <a:pt x="5934" y="40333"/>
                    <a:pt x="5809" y="40323"/>
                  </a:cubicBezTo>
                  <a:cubicBezTo>
                    <a:pt x="3819" y="40184"/>
                    <a:pt x="2089" y="38533"/>
                    <a:pt x="1989" y="36524"/>
                  </a:cubicBezTo>
                  <a:cubicBezTo>
                    <a:pt x="1830" y="33799"/>
                    <a:pt x="4695" y="33321"/>
                    <a:pt x="6803" y="33122"/>
                  </a:cubicBezTo>
                  <a:cubicBezTo>
                    <a:pt x="6863" y="33122"/>
                    <a:pt x="6883" y="33102"/>
                    <a:pt x="6923" y="33102"/>
                  </a:cubicBezTo>
                  <a:close/>
                  <a:moveTo>
                    <a:pt x="1393" y="53234"/>
                  </a:moveTo>
                  <a:cubicBezTo>
                    <a:pt x="1751" y="53353"/>
                    <a:pt x="2049" y="53691"/>
                    <a:pt x="2029" y="54109"/>
                  </a:cubicBezTo>
                  <a:cubicBezTo>
                    <a:pt x="1994" y="54525"/>
                    <a:pt x="1689" y="54804"/>
                    <a:pt x="1308" y="54804"/>
                  </a:cubicBezTo>
                  <a:cubicBezTo>
                    <a:pt x="1252" y="54804"/>
                    <a:pt x="1193" y="54798"/>
                    <a:pt x="1134" y="54785"/>
                  </a:cubicBezTo>
                  <a:cubicBezTo>
                    <a:pt x="796" y="54726"/>
                    <a:pt x="497" y="54427"/>
                    <a:pt x="517" y="54029"/>
                  </a:cubicBezTo>
                  <a:cubicBezTo>
                    <a:pt x="557" y="53612"/>
                    <a:pt x="836" y="53472"/>
                    <a:pt x="1154" y="53293"/>
                  </a:cubicBezTo>
                  <a:cubicBezTo>
                    <a:pt x="1174" y="53298"/>
                    <a:pt x="1194" y="53301"/>
                    <a:pt x="1213" y="53301"/>
                  </a:cubicBezTo>
                  <a:cubicBezTo>
                    <a:pt x="1273" y="53301"/>
                    <a:pt x="1333" y="53278"/>
                    <a:pt x="1393" y="53234"/>
                  </a:cubicBezTo>
                  <a:close/>
                  <a:moveTo>
                    <a:pt x="7522" y="41974"/>
                  </a:moveTo>
                  <a:cubicBezTo>
                    <a:pt x="8778" y="41974"/>
                    <a:pt x="9926" y="42342"/>
                    <a:pt x="10702" y="43566"/>
                  </a:cubicBezTo>
                  <a:cubicBezTo>
                    <a:pt x="11677" y="45078"/>
                    <a:pt x="12393" y="46788"/>
                    <a:pt x="12950" y="48519"/>
                  </a:cubicBezTo>
                  <a:cubicBezTo>
                    <a:pt x="14084" y="52060"/>
                    <a:pt x="14183" y="55641"/>
                    <a:pt x="13945" y="59361"/>
                  </a:cubicBezTo>
                  <a:cubicBezTo>
                    <a:pt x="13945" y="59400"/>
                    <a:pt x="13945" y="59420"/>
                    <a:pt x="13965" y="59460"/>
                  </a:cubicBezTo>
                  <a:cubicBezTo>
                    <a:pt x="13890" y="59461"/>
                    <a:pt x="13816" y="59462"/>
                    <a:pt x="13744" y="59462"/>
                  </a:cubicBezTo>
                  <a:cubicBezTo>
                    <a:pt x="12684" y="59462"/>
                    <a:pt x="11912" y="59293"/>
                    <a:pt x="11558" y="58008"/>
                  </a:cubicBezTo>
                  <a:cubicBezTo>
                    <a:pt x="11379" y="57371"/>
                    <a:pt x="11538" y="56456"/>
                    <a:pt x="11538" y="55780"/>
                  </a:cubicBezTo>
                  <a:cubicBezTo>
                    <a:pt x="11538" y="54885"/>
                    <a:pt x="11757" y="53751"/>
                    <a:pt x="11299" y="52935"/>
                  </a:cubicBezTo>
                  <a:cubicBezTo>
                    <a:pt x="11339" y="52876"/>
                    <a:pt x="11299" y="52756"/>
                    <a:pt x="11200" y="52736"/>
                  </a:cubicBezTo>
                  <a:lnTo>
                    <a:pt x="11180" y="52736"/>
                  </a:lnTo>
                  <a:cubicBezTo>
                    <a:pt x="11160" y="52717"/>
                    <a:pt x="11160" y="52717"/>
                    <a:pt x="11160" y="52697"/>
                  </a:cubicBezTo>
                  <a:cubicBezTo>
                    <a:pt x="11107" y="52634"/>
                    <a:pt x="11049" y="52609"/>
                    <a:pt x="10991" y="52609"/>
                  </a:cubicBezTo>
                  <a:cubicBezTo>
                    <a:pt x="10940" y="52609"/>
                    <a:pt x="10888" y="52629"/>
                    <a:pt x="10842" y="52657"/>
                  </a:cubicBezTo>
                  <a:cubicBezTo>
                    <a:pt x="10346" y="52563"/>
                    <a:pt x="9656" y="52473"/>
                    <a:pt x="8985" y="52473"/>
                  </a:cubicBezTo>
                  <a:cubicBezTo>
                    <a:pt x="8092" y="52473"/>
                    <a:pt x="7232" y="52632"/>
                    <a:pt x="6903" y="53154"/>
                  </a:cubicBezTo>
                  <a:cubicBezTo>
                    <a:pt x="6505" y="53811"/>
                    <a:pt x="6843" y="55124"/>
                    <a:pt x="6843" y="55840"/>
                  </a:cubicBezTo>
                  <a:cubicBezTo>
                    <a:pt x="6863" y="57033"/>
                    <a:pt x="6883" y="58267"/>
                    <a:pt x="6943" y="59460"/>
                  </a:cubicBezTo>
                  <a:lnTo>
                    <a:pt x="6943" y="59500"/>
                  </a:lnTo>
                  <a:cubicBezTo>
                    <a:pt x="6583" y="59584"/>
                    <a:pt x="6227" y="59632"/>
                    <a:pt x="5876" y="59632"/>
                  </a:cubicBezTo>
                  <a:cubicBezTo>
                    <a:pt x="5392" y="59632"/>
                    <a:pt x="4917" y="59540"/>
                    <a:pt x="4456" y="59321"/>
                  </a:cubicBezTo>
                  <a:cubicBezTo>
                    <a:pt x="4615" y="56476"/>
                    <a:pt x="4615" y="53592"/>
                    <a:pt x="4396" y="50727"/>
                  </a:cubicBezTo>
                  <a:cubicBezTo>
                    <a:pt x="4217" y="48042"/>
                    <a:pt x="3541" y="45297"/>
                    <a:pt x="3700" y="42591"/>
                  </a:cubicBezTo>
                  <a:cubicBezTo>
                    <a:pt x="4904" y="42342"/>
                    <a:pt x="6266" y="41974"/>
                    <a:pt x="7522" y="41974"/>
                  </a:cubicBezTo>
                  <a:close/>
                  <a:moveTo>
                    <a:pt x="15523" y="0"/>
                  </a:moveTo>
                  <a:cubicBezTo>
                    <a:pt x="11777" y="0"/>
                    <a:pt x="11787" y="4572"/>
                    <a:pt x="13428" y="6983"/>
                  </a:cubicBezTo>
                  <a:cubicBezTo>
                    <a:pt x="11300" y="7032"/>
                    <a:pt x="9199" y="7213"/>
                    <a:pt x="7060" y="7213"/>
                  </a:cubicBezTo>
                  <a:cubicBezTo>
                    <a:pt x="6579" y="7213"/>
                    <a:pt x="6096" y="7204"/>
                    <a:pt x="5610" y="7182"/>
                  </a:cubicBezTo>
                  <a:cubicBezTo>
                    <a:pt x="5510" y="7182"/>
                    <a:pt x="5471" y="7242"/>
                    <a:pt x="5451" y="7301"/>
                  </a:cubicBezTo>
                  <a:cubicBezTo>
                    <a:pt x="5411" y="7341"/>
                    <a:pt x="5391" y="7361"/>
                    <a:pt x="5391" y="7441"/>
                  </a:cubicBezTo>
                  <a:cubicBezTo>
                    <a:pt x="5351" y="9669"/>
                    <a:pt x="5391" y="11936"/>
                    <a:pt x="5490" y="14164"/>
                  </a:cubicBezTo>
                  <a:cubicBezTo>
                    <a:pt x="5501" y="14292"/>
                    <a:pt x="5586" y="14352"/>
                    <a:pt x="5675" y="14352"/>
                  </a:cubicBezTo>
                  <a:cubicBezTo>
                    <a:pt x="5752" y="14352"/>
                    <a:pt x="5831" y="14307"/>
                    <a:pt x="5868" y="14224"/>
                  </a:cubicBezTo>
                  <a:cubicBezTo>
                    <a:pt x="6617" y="13839"/>
                    <a:pt x="7418" y="13546"/>
                    <a:pt x="8193" y="13546"/>
                  </a:cubicBezTo>
                  <a:cubicBezTo>
                    <a:pt x="8859" y="13546"/>
                    <a:pt x="9506" y="13763"/>
                    <a:pt x="10086" y="14324"/>
                  </a:cubicBezTo>
                  <a:cubicBezTo>
                    <a:pt x="10961" y="15199"/>
                    <a:pt x="11359" y="16492"/>
                    <a:pt x="11140" y="17705"/>
                  </a:cubicBezTo>
                  <a:cubicBezTo>
                    <a:pt x="10855" y="19403"/>
                    <a:pt x="9374" y="20470"/>
                    <a:pt x="7842" y="20470"/>
                  </a:cubicBezTo>
                  <a:cubicBezTo>
                    <a:pt x="7130" y="20470"/>
                    <a:pt x="6407" y="20239"/>
                    <a:pt x="5789" y="19734"/>
                  </a:cubicBezTo>
                  <a:cubicBezTo>
                    <a:pt x="5751" y="19696"/>
                    <a:pt x="5707" y="19680"/>
                    <a:pt x="5663" y="19680"/>
                  </a:cubicBezTo>
                  <a:cubicBezTo>
                    <a:pt x="5569" y="19680"/>
                    <a:pt x="5478" y="19753"/>
                    <a:pt x="5451" y="19834"/>
                  </a:cubicBezTo>
                  <a:cubicBezTo>
                    <a:pt x="5411" y="19874"/>
                    <a:pt x="5391" y="19894"/>
                    <a:pt x="5391" y="19973"/>
                  </a:cubicBezTo>
                  <a:cubicBezTo>
                    <a:pt x="5272" y="22221"/>
                    <a:pt x="5411" y="24568"/>
                    <a:pt x="5550" y="26796"/>
                  </a:cubicBezTo>
                  <a:cubicBezTo>
                    <a:pt x="5563" y="26926"/>
                    <a:pt x="5660" y="26988"/>
                    <a:pt x="5754" y="26988"/>
                  </a:cubicBezTo>
                  <a:cubicBezTo>
                    <a:pt x="5804" y="26988"/>
                    <a:pt x="5854" y="26970"/>
                    <a:pt x="5888" y="26936"/>
                  </a:cubicBezTo>
                  <a:lnTo>
                    <a:pt x="5888" y="26936"/>
                  </a:lnTo>
                  <a:cubicBezTo>
                    <a:pt x="5868" y="26995"/>
                    <a:pt x="5908" y="27075"/>
                    <a:pt x="5988" y="27075"/>
                  </a:cubicBezTo>
                  <a:cubicBezTo>
                    <a:pt x="7957" y="27393"/>
                    <a:pt x="9986" y="27453"/>
                    <a:pt x="11975" y="27512"/>
                  </a:cubicBezTo>
                  <a:cubicBezTo>
                    <a:pt x="11120" y="28865"/>
                    <a:pt x="10424" y="30556"/>
                    <a:pt x="11080" y="32147"/>
                  </a:cubicBezTo>
                  <a:cubicBezTo>
                    <a:pt x="11478" y="33102"/>
                    <a:pt x="12353" y="33739"/>
                    <a:pt x="13328" y="34077"/>
                  </a:cubicBezTo>
                  <a:lnTo>
                    <a:pt x="13348" y="34097"/>
                  </a:lnTo>
                  <a:cubicBezTo>
                    <a:pt x="13368" y="34117"/>
                    <a:pt x="13408" y="34117"/>
                    <a:pt x="13447" y="34117"/>
                  </a:cubicBezTo>
                  <a:cubicBezTo>
                    <a:pt x="13547" y="34137"/>
                    <a:pt x="13646" y="34196"/>
                    <a:pt x="13746" y="34216"/>
                  </a:cubicBezTo>
                  <a:cubicBezTo>
                    <a:pt x="13666" y="34236"/>
                    <a:pt x="13627" y="34316"/>
                    <a:pt x="13627" y="34395"/>
                  </a:cubicBezTo>
                  <a:cubicBezTo>
                    <a:pt x="13507" y="36862"/>
                    <a:pt x="12333" y="40463"/>
                    <a:pt x="10145" y="41974"/>
                  </a:cubicBezTo>
                  <a:cubicBezTo>
                    <a:pt x="9966" y="41835"/>
                    <a:pt x="9767" y="41736"/>
                    <a:pt x="9568" y="41636"/>
                  </a:cubicBezTo>
                  <a:cubicBezTo>
                    <a:pt x="9085" y="41423"/>
                    <a:pt x="8521" y="41342"/>
                    <a:pt x="7912" y="41342"/>
                  </a:cubicBezTo>
                  <a:cubicBezTo>
                    <a:pt x="7668" y="41342"/>
                    <a:pt x="7417" y="41355"/>
                    <a:pt x="7161" y="41378"/>
                  </a:cubicBezTo>
                  <a:cubicBezTo>
                    <a:pt x="7141" y="41199"/>
                    <a:pt x="7102" y="41039"/>
                    <a:pt x="7042" y="40860"/>
                  </a:cubicBezTo>
                  <a:cubicBezTo>
                    <a:pt x="8793" y="40562"/>
                    <a:pt x="10464" y="39388"/>
                    <a:pt x="10523" y="37459"/>
                  </a:cubicBezTo>
                  <a:cubicBezTo>
                    <a:pt x="10563" y="35310"/>
                    <a:pt x="9190" y="33082"/>
                    <a:pt x="7062" y="32724"/>
                  </a:cubicBezTo>
                  <a:cubicBezTo>
                    <a:pt x="7042" y="32625"/>
                    <a:pt x="6943" y="32585"/>
                    <a:pt x="6803" y="32585"/>
                  </a:cubicBezTo>
                  <a:cubicBezTo>
                    <a:pt x="4317" y="32804"/>
                    <a:pt x="1293" y="33421"/>
                    <a:pt x="1432" y="36524"/>
                  </a:cubicBezTo>
                  <a:cubicBezTo>
                    <a:pt x="1532" y="38772"/>
                    <a:pt x="3402" y="40642"/>
                    <a:pt x="5590" y="40880"/>
                  </a:cubicBezTo>
                  <a:cubicBezTo>
                    <a:pt x="5765" y="40913"/>
                    <a:pt x="5946" y="40928"/>
                    <a:pt x="6130" y="40928"/>
                  </a:cubicBezTo>
                  <a:cubicBezTo>
                    <a:pt x="6280" y="40928"/>
                    <a:pt x="6432" y="40918"/>
                    <a:pt x="6584" y="40900"/>
                  </a:cubicBezTo>
                  <a:cubicBezTo>
                    <a:pt x="6644" y="41039"/>
                    <a:pt x="6704" y="41139"/>
                    <a:pt x="6764" y="41258"/>
                  </a:cubicBezTo>
                  <a:cubicBezTo>
                    <a:pt x="6783" y="41298"/>
                    <a:pt x="6803" y="41378"/>
                    <a:pt x="6803" y="41437"/>
                  </a:cubicBezTo>
                  <a:cubicBezTo>
                    <a:pt x="5610" y="41577"/>
                    <a:pt x="4416" y="41935"/>
                    <a:pt x="3501" y="42153"/>
                  </a:cubicBezTo>
                  <a:cubicBezTo>
                    <a:pt x="3322" y="42193"/>
                    <a:pt x="3282" y="42372"/>
                    <a:pt x="3362" y="42492"/>
                  </a:cubicBezTo>
                  <a:cubicBezTo>
                    <a:pt x="3262" y="42890"/>
                    <a:pt x="3183" y="43287"/>
                    <a:pt x="3163" y="43725"/>
                  </a:cubicBezTo>
                  <a:cubicBezTo>
                    <a:pt x="3123" y="43725"/>
                    <a:pt x="3123" y="43725"/>
                    <a:pt x="3103" y="43745"/>
                  </a:cubicBezTo>
                  <a:cubicBezTo>
                    <a:pt x="1790" y="44421"/>
                    <a:pt x="1273" y="45635"/>
                    <a:pt x="1094" y="47047"/>
                  </a:cubicBezTo>
                  <a:cubicBezTo>
                    <a:pt x="836" y="48957"/>
                    <a:pt x="995" y="50966"/>
                    <a:pt x="1015" y="52896"/>
                  </a:cubicBezTo>
                  <a:cubicBezTo>
                    <a:pt x="418" y="52915"/>
                    <a:pt x="0" y="53632"/>
                    <a:pt x="40" y="54149"/>
                  </a:cubicBezTo>
                  <a:cubicBezTo>
                    <a:pt x="60" y="54805"/>
                    <a:pt x="617" y="55243"/>
                    <a:pt x="1233" y="55283"/>
                  </a:cubicBezTo>
                  <a:cubicBezTo>
                    <a:pt x="1258" y="55284"/>
                    <a:pt x="1282" y="55285"/>
                    <a:pt x="1306" y="55285"/>
                  </a:cubicBezTo>
                  <a:cubicBezTo>
                    <a:pt x="1969" y="55285"/>
                    <a:pt x="2507" y="54761"/>
                    <a:pt x="2526" y="54089"/>
                  </a:cubicBezTo>
                  <a:cubicBezTo>
                    <a:pt x="2546" y="53472"/>
                    <a:pt x="2089" y="52935"/>
                    <a:pt x="1492" y="52876"/>
                  </a:cubicBezTo>
                  <a:cubicBezTo>
                    <a:pt x="1492" y="50150"/>
                    <a:pt x="716" y="45873"/>
                    <a:pt x="3103" y="44043"/>
                  </a:cubicBezTo>
                  <a:lnTo>
                    <a:pt x="3103" y="44043"/>
                  </a:lnTo>
                  <a:cubicBezTo>
                    <a:pt x="3024" y="46152"/>
                    <a:pt x="3680" y="48420"/>
                    <a:pt x="3819" y="50409"/>
                  </a:cubicBezTo>
                  <a:cubicBezTo>
                    <a:pt x="4078" y="53413"/>
                    <a:pt x="4078" y="56417"/>
                    <a:pt x="3899" y="59460"/>
                  </a:cubicBezTo>
                  <a:cubicBezTo>
                    <a:pt x="3899" y="59599"/>
                    <a:pt x="3979" y="59679"/>
                    <a:pt x="4098" y="59739"/>
                  </a:cubicBezTo>
                  <a:lnTo>
                    <a:pt x="4118" y="59759"/>
                  </a:lnTo>
                  <a:cubicBezTo>
                    <a:pt x="4638" y="60013"/>
                    <a:pt x="5204" y="60161"/>
                    <a:pt x="5767" y="60161"/>
                  </a:cubicBezTo>
                  <a:cubicBezTo>
                    <a:pt x="6258" y="60161"/>
                    <a:pt x="6747" y="60049"/>
                    <a:pt x="7201" y="59798"/>
                  </a:cubicBezTo>
                  <a:cubicBezTo>
                    <a:pt x="7261" y="59778"/>
                    <a:pt x="7281" y="59759"/>
                    <a:pt x="7281" y="59699"/>
                  </a:cubicBezTo>
                  <a:cubicBezTo>
                    <a:pt x="7400" y="59679"/>
                    <a:pt x="7500" y="59599"/>
                    <a:pt x="7500" y="59460"/>
                  </a:cubicBezTo>
                  <a:cubicBezTo>
                    <a:pt x="7480" y="57909"/>
                    <a:pt x="7420" y="56357"/>
                    <a:pt x="7380" y="54805"/>
                  </a:cubicBezTo>
                  <a:cubicBezTo>
                    <a:pt x="7360" y="53512"/>
                    <a:pt x="7599" y="53214"/>
                    <a:pt x="8952" y="53094"/>
                  </a:cubicBezTo>
                  <a:cubicBezTo>
                    <a:pt x="9549" y="53035"/>
                    <a:pt x="10165" y="53035"/>
                    <a:pt x="10782" y="53035"/>
                  </a:cubicBezTo>
                  <a:cubicBezTo>
                    <a:pt x="11339" y="54029"/>
                    <a:pt x="10961" y="55979"/>
                    <a:pt x="10981" y="57093"/>
                  </a:cubicBezTo>
                  <a:cubicBezTo>
                    <a:pt x="10981" y="57710"/>
                    <a:pt x="10941" y="58406"/>
                    <a:pt x="11259" y="58983"/>
                  </a:cubicBezTo>
                  <a:cubicBezTo>
                    <a:pt x="11642" y="59657"/>
                    <a:pt x="12306" y="59857"/>
                    <a:pt x="13001" y="59857"/>
                  </a:cubicBezTo>
                  <a:cubicBezTo>
                    <a:pt x="13352" y="59857"/>
                    <a:pt x="13710" y="59805"/>
                    <a:pt x="14044" y="59739"/>
                  </a:cubicBezTo>
                  <a:cubicBezTo>
                    <a:pt x="14164" y="59699"/>
                    <a:pt x="14164" y="59560"/>
                    <a:pt x="14124" y="59480"/>
                  </a:cubicBezTo>
                  <a:cubicBezTo>
                    <a:pt x="14164" y="59480"/>
                    <a:pt x="14223" y="59440"/>
                    <a:pt x="14223" y="59381"/>
                  </a:cubicBezTo>
                  <a:cubicBezTo>
                    <a:pt x="15138" y="55024"/>
                    <a:pt x="14422" y="50309"/>
                    <a:pt x="12692" y="46251"/>
                  </a:cubicBezTo>
                  <a:cubicBezTo>
                    <a:pt x="12194" y="45038"/>
                    <a:pt x="11498" y="43168"/>
                    <a:pt x="10384" y="42153"/>
                  </a:cubicBezTo>
                  <a:cubicBezTo>
                    <a:pt x="11578" y="41636"/>
                    <a:pt x="12314" y="40065"/>
                    <a:pt x="12871" y="39010"/>
                  </a:cubicBezTo>
                  <a:cubicBezTo>
                    <a:pt x="13666" y="37578"/>
                    <a:pt x="14323" y="35927"/>
                    <a:pt x="13985" y="34296"/>
                  </a:cubicBezTo>
                  <a:cubicBezTo>
                    <a:pt x="13985" y="34276"/>
                    <a:pt x="13965" y="34236"/>
                    <a:pt x="13965" y="34236"/>
                  </a:cubicBezTo>
                  <a:lnTo>
                    <a:pt x="13965" y="34236"/>
                  </a:lnTo>
                  <a:cubicBezTo>
                    <a:pt x="14104" y="34276"/>
                    <a:pt x="14223" y="34296"/>
                    <a:pt x="14343" y="34296"/>
                  </a:cubicBezTo>
                  <a:cubicBezTo>
                    <a:pt x="14494" y="34311"/>
                    <a:pt x="14639" y="34319"/>
                    <a:pt x="14779" y="34319"/>
                  </a:cubicBezTo>
                  <a:cubicBezTo>
                    <a:pt x="18100" y="34319"/>
                    <a:pt x="18290" y="30134"/>
                    <a:pt x="17545" y="27672"/>
                  </a:cubicBezTo>
                  <a:cubicBezTo>
                    <a:pt x="17545" y="27652"/>
                    <a:pt x="17525" y="27632"/>
                    <a:pt x="17525" y="27632"/>
                  </a:cubicBezTo>
                  <a:cubicBezTo>
                    <a:pt x="17490" y="27590"/>
                    <a:pt x="17438" y="27570"/>
                    <a:pt x="17385" y="27570"/>
                  </a:cubicBezTo>
                  <a:cubicBezTo>
                    <a:pt x="17289" y="27570"/>
                    <a:pt x="17194" y="27636"/>
                    <a:pt x="17207" y="27751"/>
                  </a:cubicBezTo>
                  <a:cubicBezTo>
                    <a:pt x="17346" y="28945"/>
                    <a:pt x="17705" y="30138"/>
                    <a:pt x="17446" y="31352"/>
                  </a:cubicBezTo>
                  <a:cubicBezTo>
                    <a:pt x="17187" y="32724"/>
                    <a:pt x="16232" y="33779"/>
                    <a:pt x="14900" y="33878"/>
                  </a:cubicBezTo>
                  <a:cubicBezTo>
                    <a:pt x="15019" y="33739"/>
                    <a:pt x="15118" y="33600"/>
                    <a:pt x="15158" y="33440"/>
                  </a:cubicBezTo>
                  <a:cubicBezTo>
                    <a:pt x="15437" y="32824"/>
                    <a:pt x="15198" y="32068"/>
                    <a:pt x="14561" y="31769"/>
                  </a:cubicBezTo>
                  <a:cubicBezTo>
                    <a:pt x="14373" y="31678"/>
                    <a:pt x="14168" y="31634"/>
                    <a:pt x="13965" y="31634"/>
                  </a:cubicBezTo>
                  <a:cubicBezTo>
                    <a:pt x="13503" y="31634"/>
                    <a:pt x="13052" y="31865"/>
                    <a:pt x="12831" y="32307"/>
                  </a:cubicBezTo>
                  <a:cubicBezTo>
                    <a:pt x="12652" y="32605"/>
                    <a:pt x="12652" y="33003"/>
                    <a:pt x="12751" y="33341"/>
                  </a:cubicBezTo>
                  <a:cubicBezTo>
                    <a:pt x="11956" y="32903"/>
                    <a:pt x="11359" y="32147"/>
                    <a:pt x="11239" y="31173"/>
                  </a:cubicBezTo>
                  <a:cubicBezTo>
                    <a:pt x="11060" y="29860"/>
                    <a:pt x="11717" y="28646"/>
                    <a:pt x="12274" y="27532"/>
                  </a:cubicBezTo>
                  <a:cubicBezTo>
                    <a:pt x="12333" y="27433"/>
                    <a:pt x="12274" y="27373"/>
                    <a:pt x="12234" y="27333"/>
                  </a:cubicBezTo>
                  <a:cubicBezTo>
                    <a:pt x="12254" y="27194"/>
                    <a:pt x="12174" y="27055"/>
                    <a:pt x="12035" y="27055"/>
                  </a:cubicBezTo>
                  <a:cubicBezTo>
                    <a:pt x="10026" y="26975"/>
                    <a:pt x="7997" y="26776"/>
                    <a:pt x="6008" y="26776"/>
                  </a:cubicBezTo>
                  <a:cubicBezTo>
                    <a:pt x="5988" y="26776"/>
                    <a:pt x="5968" y="26776"/>
                    <a:pt x="5948" y="26796"/>
                  </a:cubicBezTo>
                  <a:cubicBezTo>
                    <a:pt x="5948" y="26776"/>
                    <a:pt x="5968" y="26757"/>
                    <a:pt x="5968" y="26737"/>
                  </a:cubicBezTo>
                  <a:cubicBezTo>
                    <a:pt x="5948" y="24568"/>
                    <a:pt x="5948" y="22320"/>
                    <a:pt x="5709" y="20172"/>
                  </a:cubicBezTo>
                  <a:lnTo>
                    <a:pt x="5709" y="20172"/>
                  </a:lnTo>
                  <a:cubicBezTo>
                    <a:pt x="6371" y="20647"/>
                    <a:pt x="7112" y="20863"/>
                    <a:pt x="7842" y="20863"/>
                  </a:cubicBezTo>
                  <a:cubicBezTo>
                    <a:pt x="9679" y="20863"/>
                    <a:pt x="11438" y="19492"/>
                    <a:pt x="11637" y="17427"/>
                  </a:cubicBezTo>
                  <a:cubicBezTo>
                    <a:pt x="11757" y="16014"/>
                    <a:pt x="11180" y="14503"/>
                    <a:pt x="10026" y="13647"/>
                  </a:cubicBezTo>
                  <a:cubicBezTo>
                    <a:pt x="9463" y="13234"/>
                    <a:pt x="8838" y="13054"/>
                    <a:pt x="8207" y="13054"/>
                  </a:cubicBezTo>
                  <a:cubicBezTo>
                    <a:pt x="7412" y="13054"/>
                    <a:pt x="6607" y="13340"/>
                    <a:pt x="5908" y="13806"/>
                  </a:cubicBezTo>
                  <a:cubicBezTo>
                    <a:pt x="5988" y="11757"/>
                    <a:pt x="5948" y="9629"/>
                    <a:pt x="5709" y="7580"/>
                  </a:cubicBezTo>
                  <a:lnTo>
                    <a:pt x="5709" y="7580"/>
                  </a:lnTo>
                  <a:cubicBezTo>
                    <a:pt x="6747" y="7652"/>
                    <a:pt x="7822" y="7708"/>
                    <a:pt x="8901" y="7708"/>
                  </a:cubicBezTo>
                  <a:cubicBezTo>
                    <a:pt x="10510" y="7708"/>
                    <a:pt x="12125" y="7583"/>
                    <a:pt x="13627" y="7202"/>
                  </a:cubicBezTo>
                  <a:cubicBezTo>
                    <a:pt x="13646" y="7202"/>
                    <a:pt x="13646" y="7182"/>
                    <a:pt x="13666" y="7182"/>
                  </a:cubicBezTo>
                  <a:cubicBezTo>
                    <a:pt x="13694" y="7194"/>
                    <a:pt x="13723" y="7200"/>
                    <a:pt x="13751" y="7200"/>
                  </a:cubicBezTo>
                  <a:cubicBezTo>
                    <a:pt x="13905" y="7200"/>
                    <a:pt x="14042" y="7035"/>
                    <a:pt x="13925" y="6884"/>
                  </a:cubicBezTo>
                  <a:cubicBezTo>
                    <a:pt x="12387" y="4813"/>
                    <a:pt x="12041" y="417"/>
                    <a:pt x="15541" y="417"/>
                  </a:cubicBezTo>
                  <a:cubicBezTo>
                    <a:pt x="15572" y="417"/>
                    <a:pt x="15604" y="418"/>
                    <a:pt x="15636" y="419"/>
                  </a:cubicBezTo>
                  <a:cubicBezTo>
                    <a:pt x="16292" y="419"/>
                    <a:pt x="17227" y="518"/>
                    <a:pt x="17705" y="1035"/>
                  </a:cubicBezTo>
                  <a:cubicBezTo>
                    <a:pt x="18301" y="1692"/>
                    <a:pt x="18381" y="2587"/>
                    <a:pt x="18321" y="3402"/>
                  </a:cubicBezTo>
                  <a:cubicBezTo>
                    <a:pt x="18281" y="4775"/>
                    <a:pt x="17844" y="6068"/>
                    <a:pt x="17247" y="7282"/>
                  </a:cubicBezTo>
                  <a:cubicBezTo>
                    <a:pt x="17207" y="7381"/>
                    <a:pt x="17287" y="7461"/>
                    <a:pt x="17346" y="7480"/>
                  </a:cubicBezTo>
                  <a:cubicBezTo>
                    <a:pt x="17346" y="7560"/>
                    <a:pt x="17406" y="7659"/>
                    <a:pt x="17506" y="7659"/>
                  </a:cubicBezTo>
                  <a:cubicBezTo>
                    <a:pt x="18705" y="7846"/>
                    <a:pt x="19982" y="7950"/>
                    <a:pt x="21260" y="7950"/>
                  </a:cubicBezTo>
                  <a:cubicBezTo>
                    <a:pt x="22568" y="7950"/>
                    <a:pt x="23877" y="7841"/>
                    <a:pt x="25105" y="7600"/>
                  </a:cubicBezTo>
                  <a:lnTo>
                    <a:pt x="25105" y="7600"/>
                  </a:lnTo>
                  <a:cubicBezTo>
                    <a:pt x="24886" y="9967"/>
                    <a:pt x="24985" y="12414"/>
                    <a:pt x="24846" y="14801"/>
                  </a:cubicBezTo>
                  <a:cubicBezTo>
                    <a:pt x="23841" y="14094"/>
                    <a:pt x="22662" y="13462"/>
                    <a:pt x="21427" y="13462"/>
                  </a:cubicBezTo>
                  <a:cubicBezTo>
                    <a:pt x="21098" y="13462"/>
                    <a:pt x="20765" y="13507"/>
                    <a:pt x="20430" y="13607"/>
                  </a:cubicBezTo>
                  <a:cubicBezTo>
                    <a:pt x="19196" y="13965"/>
                    <a:pt x="18401" y="15119"/>
                    <a:pt x="18281" y="16353"/>
                  </a:cubicBezTo>
                  <a:cubicBezTo>
                    <a:pt x="18102" y="17944"/>
                    <a:pt x="19017" y="19635"/>
                    <a:pt x="20291" y="20590"/>
                  </a:cubicBezTo>
                  <a:cubicBezTo>
                    <a:pt x="20931" y="21054"/>
                    <a:pt x="21602" y="21237"/>
                    <a:pt x="22281" y="21237"/>
                  </a:cubicBezTo>
                  <a:cubicBezTo>
                    <a:pt x="23057" y="21237"/>
                    <a:pt x="23843" y="20998"/>
                    <a:pt x="24607" y="20669"/>
                  </a:cubicBezTo>
                  <a:lnTo>
                    <a:pt x="24607" y="20669"/>
                  </a:lnTo>
                  <a:cubicBezTo>
                    <a:pt x="24587" y="22778"/>
                    <a:pt x="24607" y="24887"/>
                    <a:pt x="24548" y="26995"/>
                  </a:cubicBezTo>
                  <a:cubicBezTo>
                    <a:pt x="22876" y="27170"/>
                    <a:pt x="21279" y="27323"/>
                    <a:pt x="19639" y="27323"/>
                  </a:cubicBezTo>
                  <a:cubicBezTo>
                    <a:pt x="19035" y="27323"/>
                    <a:pt x="18425" y="27302"/>
                    <a:pt x="17804" y="27254"/>
                  </a:cubicBezTo>
                  <a:cubicBezTo>
                    <a:pt x="17797" y="27253"/>
                    <a:pt x="17790" y="27253"/>
                    <a:pt x="17783" y="27253"/>
                  </a:cubicBezTo>
                  <a:cubicBezTo>
                    <a:pt x="17622" y="27253"/>
                    <a:pt x="17588" y="27477"/>
                    <a:pt x="17645" y="27572"/>
                  </a:cubicBezTo>
                  <a:cubicBezTo>
                    <a:pt x="17685" y="27632"/>
                    <a:pt x="17724" y="27652"/>
                    <a:pt x="17784" y="27652"/>
                  </a:cubicBezTo>
                  <a:cubicBezTo>
                    <a:pt x="18657" y="27769"/>
                    <a:pt x="19570" y="27837"/>
                    <a:pt x="20489" y="27837"/>
                  </a:cubicBezTo>
                  <a:cubicBezTo>
                    <a:pt x="21915" y="27837"/>
                    <a:pt x="23356" y="27673"/>
                    <a:pt x="24687" y="27274"/>
                  </a:cubicBezTo>
                  <a:cubicBezTo>
                    <a:pt x="24747" y="27254"/>
                    <a:pt x="24766" y="27234"/>
                    <a:pt x="24766" y="27174"/>
                  </a:cubicBezTo>
                  <a:cubicBezTo>
                    <a:pt x="24846" y="27154"/>
                    <a:pt x="24945" y="27095"/>
                    <a:pt x="24945" y="26975"/>
                  </a:cubicBezTo>
                  <a:cubicBezTo>
                    <a:pt x="25085" y="24787"/>
                    <a:pt x="25144" y="22559"/>
                    <a:pt x="24945" y="20371"/>
                  </a:cubicBezTo>
                  <a:cubicBezTo>
                    <a:pt x="24945" y="20331"/>
                    <a:pt x="24945" y="20311"/>
                    <a:pt x="24906" y="20291"/>
                  </a:cubicBezTo>
                  <a:cubicBezTo>
                    <a:pt x="24890" y="20231"/>
                    <a:pt x="24840" y="20205"/>
                    <a:pt x="24791" y="20205"/>
                  </a:cubicBezTo>
                  <a:cubicBezTo>
                    <a:pt x="24776" y="20205"/>
                    <a:pt x="24761" y="20207"/>
                    <a:pt x="24747" y="20212"/>
                  </a:cubicBezTo>
                  <a:cubicBezTo>
                    <a:pt x="24717" y="20202"/>
                    <a:pt x="24692" y="20197"/>
                    <a:pt x="24664" y="20197"/>
                  </a:cubicBezTo>
                  <a:cubicBezTo>
                    <a:pt x="24637" y="20197"/>
                    <a:pt x="24607" y="20202"/>
                    <a:pt x="24567" y="20212"/>
                  </a:cubicBezTo>
                  <a:cubicBezTo>
                    <a:pt x="23814" y="20553"/>
                    <a:pt x="23033" y="20802"/>
                    <a:pt x="22276" y="20802"/>
                  </a:cubicBezTo>
                  <a:cubicBezTo>
                    <a:pt x="21574" y="20802"/>
                    <a:pt x="20893" y="20588"/>
                    <a:pt x="20271" y="20033"/>
                  </a:cubicBezTo>
                  <a:cubicBezTo>
                    <a:pt x="19336" y="19237"/>
                    <a:pt x="18620" y="17944"/>
                    <a:pt x="18639" y="16711"/>
                  </a:cubicBezTo>
                  <a:cubicBezTo>
                    <a:pt x="18679" y="15318"/>
                    <a:pt x="19614" y="14065"/>
                    <a:pt x="21007" y="13926"/>
                  </a:cubicBezTo>
                  <a:cubicBezTo>
                    <a:pt x="21141" y="13908"/>
                    <a:pt x="21275" y="13899"/>
                    <a:pt x="21407" y="13899"/>
                  </a:cubicBezTo>
                  <a:cubicBezTo>
                    <a:pt x="22600" y="13899"/>
                    <a:pt x="23686" y="14582"/>
                    <a:pt x="24707" y="15119"/>
                  </a:cubicBezTo>
                  <a:cubicBezTo>
                    <a:pt x="24725" y="15128"/>
                    <a:pt x="24744" y="15132"/>
                    <a:pt x="24762" y="15132"/>
                  </a:cubicBezTo>
                  <a:cubicBezTo>
                    <a:pt x="24827" y="15132"/>
                    <a:pt x="24890" y="15086"/>
                    <a:pt x="24906" y="15040"/>
                  </a:cubicBezTo>
                  <a:cubicBezTo>
                    <a:pt x="24939" y="15048"/>
                    <a:pt x="24972" y="15053"/>
                    <a:pt x="25002" y="15053"/>
                  </a:cubicBezTo>
                  <a:cubicBezTo>
                    <a:pt x="25044" y="15053"/>
                    <a:pt x="25081" y="15043"/>
                    <a:pt x="25105" y="15020"/>
                  </a:cubicBezTo>
                  <a:cubicBezTo>
                    <a:pt x="25164" y="15000"/>
                    <a:pt x="25184" y="14940"/>
                    <a:pt x="25184" y="14900"/>
                  </a:cubicBezTo>
                  <a:cubicBezTo>
                    <a:pt x="25443" y="12553"/>
                    <a:pt x="25701" y="9947"/>
                    <a:pt x="25363" y="7600"/>
                  </a:cubicBezTo>
                  <a:cubicBezTo>
                    <a:pt x="25363" y="7540"/>
                    <a:pt x="25284" y="7500"/>
                    <a:pt x="25244" y="7480"/>
                  </a:cubicBezTo>
                  <a:cubicBezTo>
                    <a:pt x="25244" y="7401"/>
                    <a:pt x="25164" y="7341"/>
                    <a:pt x="25085" y="7341"/>
                  </a:cubicBezTo>
                  <a:cubicBezTo>
                    <a:pt x="23703" y="7363"/>
                    <a:pt x="22345" y="7397"/>
                    <a:pt x="20985" y="7397"/>
                  </a:cubicBezTo>
                  <a:cubicBezTo>
                    <a:pt x="19858" y="7397"/>
                    <a:pt x="18730" y="7374"/>
                    <a:pt x="17585" y="7301"/>
                  </a:cubicBezTo>
                  <a:cubicBezTo>
                    <a:pt x="18480" y="5770"/>
                    <a:pt x="19037" y="3701"/>
                    <a:pt x="18620" y="1930"/>
                  </a:cubicBezTo>
                  <a:cubicBezTo>
                    <a:pt x="18281" y="498"/>
                    <a:pt x="16949" y="21"/>
                    <a:pt x="15596" y="1"/>
                  </a:cubicBezTo>
                  <a:cubicBezTo>
                    <a:pt x="15571" y="0"/>
                    <a:pt x="15547" y="0"/>
                    <a:pt x="1552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97;p24">
              <a:extLst>
                <a:ext uri="{FF2B5EF4-FFF2-40B4-BE49-F238E27FC236}">
                  <a16:creationId xmlns:a16="http://schemas.microsoft.com/office/drawing/2014/main" id="{47069969-A422-49C8-806E-FF6830C3C3D6}"/>
                </a:ext>
              </a:extLst>
            </p:cNvPr>
            <p:cNvSpPr/>
            <p:nvPr/>
          </p:nvSpPr>
          <p:spPr>
            <a:xfrm>
              <a:off x="3904190" y="2127854"/>
              <a:ext cx="48647" cy="9168"/>
            </a:xfrm>
            <a:custGeom>
              <a:avLst/>
              <a:gdLst/>
              <a:ahLst/>
              <a:cxnLst/>
              <a:rect l="l" t="t" r="r" b="b"/>
              <a:pathLst>
                <a:path w="1592" h="300" extrusionOk="0">
                  <a:moveTo>
                    <a:pt x="693" y="0"/>
                  </a:moveTo>
                  <a:cubicBezTo>
                    <a:pt x="516" y="0"/>
                    <a:pt x="344" y="5"/>
                    <a:pt x="179" y="13"/>
                  </a:cubicBezTo>
                  <a:cubicBezTo>
                    <a:pt x="0" y="13"/>
                    <a:pt x="0" y="292"/>
                    <a:pt x="179" y="292"/>
                  </a:cubicBezTo>
                  <a:cubicBezTo>
                    <a:pt x="284" y="297"/>
                    <a:pt x="389" y="299"/>
                    <a:pt x="496" y="299"/>
                  </a:cubicBezTo>
                  <a:cubicBezTo>
                    <a:pt x="816" y="299"/>
                    <a:pt x="1144" y="277"/>
                    <a:pt x="1472" y="232"/>
                  </a:cubicBezTo>
                  <a:cubicBezTo>
                    <a:pt x="1592" y="212"/>
                    <a:pt x="1592" y="33"/>
                    <a:pt x="1472" y="33"/>
                  </a:cubicBezTo>
                  <a:cubicBezTo>
                    <a:pt x="1204" y="10"/>
                    <a:pt x="943" y="0"/>
                    <a:pt x="69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98;p24">
              <a:extLst>
                <a:ext uri="{FF2B5EF4-FFF2-40B4-BE49-F238E27FC236}">
                  <a16:creationId xmlns:a16="http://schemas.microsoft.com/office/drawing/2014/main" id="{E79B69D4-902C-4890-9048-A9A32A4647D4}"/>
                </a:ext>
              </a:extLst>
            </p:cNvPr>
            <p:cNvSpPr/>
            <p:nvPr/>
          </p:nvSpPr>
          <p:spPr>
            <a:xfrm>
              <a:off x="3914517" y="2144662"/>
              <a:ext cx="60197" cy="10757"/>
            </a:xfrm>
            <a:custGeom>
              <a:avLst/>
              <a:gdLst/>
              <a:ahLst/>
              <a:cxnLst/>
              <a:rect l="l" t="t" r="r" b="b"/>
              <a:pathLst>
                <a:path w="1970" h="352" extrusionOk="0">
                  <a:moveTo>
                    <a:pt x="160" y="1"/>
                  </a:moveTo>
                  <a:cubicBezTo>
                    <a:pt x="0" y="1"/>
                    <a:pt x="0" y="200"/>
                    <a:pt x="140" y="239"/>
                  </a:cubicBezTo>
                  <a:cubicBezTo>
                    <a:pt x="410" y="323"/>
                    <a:pt x="724" y="351"/>
                    <a:pt x="1039" y="351"/>
                  </a:cubicBezTo>
                  <a:cubicBezTo>
                    <a:pt x="1326" y="351"/>
                    <a:pt x="1614" y="327"/>
                    <a:pt x="1870" y="299"/>
                  </a:cubicBezTo>
                  <a:cubicBezTo>
                    <a:pt x="1970" y="299"/>
                    <a:pt x="1970" y="160"/>
                    <a:pt x="1870" y="160"/>
                  </a:cubicBezTo>
                  <a:cubicBezTo>
                    <a:pt x="1274" y="160"/>
                    <a:pt x="736" y="40"/>
                    <a:pt x="1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99;p24">
              <a:extLst>
                <a:ext uri="{FF2B5EF4-FFF2-40B4-BE49-F238E27FC236}">
                  <a16:creationId xmlns:a16="http://schemas.microsoft.com/office/drawing/2014/main" id="{075B6157-0818-42F1-A680-D4C375FBFCB0}"/>
                </a:ext>
              </a:extLst>
            </p:cNvPr>
            <p:cNvSpPr/>
            <p:nvPr/>
          </p:nvSpPr>
          <p:spPr>
            <a:xfrm>
              <a:off x="3922923" y="1719373"/>
              <a:ext cx="39357" cy="12438"/>
            </a:xfrm>
            <a:custGeom>
              <a:avLst/>
              <a:gdLst/>
              <a:ahLst/>
              <a:cxnLst/>
              <a:rect l="l" t="t" r="r" b="b"/>
              <a:pathLst>
                <a:path w="1288" h="407" extrusionOk="0">
                  <a:moveTo>
                    <a:pt x="688" y="0"/>
                  </a:moveTo>
                  <a:cubicBezTo>
                    <a:pt x="492" y="0"/>
                    <a:pt x="287" y="50"/>
                    <a:pt x="103" y="152"/>
                  </a:cubicBezTo>
                  <a:cubicBezTo>
                    <a:pt x="1" y="220"/>
                    <a:pt x="45" y="407"/>
                    <a:pt x="148" y="407"/>
                  </a:cubicBezTo>
                  <a:cubicBezTo>
                    <a:pt x="165" y="407"/>
                    <a:pt x="183" y="402"/>
                    <a:pt x="203" y="391"/>
                  </a:cubicBezTo>
                  <a:cubicBezTo>
                    <a:pt x="384" y="323"/>
                    <a:pt x="545" y="287"/>
                    <a:pt x="709" y="287"/>
                  </a:cubicBezTo>
                  <a:cubicBezTo>
                    <a:pt x="834" y="287"/>
                    <a:pt x="960" y="308"/>
                    <a:pt x="1098" y="351"/>
                  </a:cubicBezTo>
                  <a:cubicBezTo>
                    <a:pt x="1109" y="354"/>
                    <a:pt x="1119" y="356"/>
                    <a:pt x="1129" y="356"/>
                  </a:cubicBezTo>
                  <a:cubicBezTo>
                    <a:pt x="1230" y="356"/>
                    <a:pt x="1288" y="186"/>
                    <a:pt x="1197" y="132"/>
                  </a:cubicBezTo>
                  <a:cubicBezTo>
                    <a:pt x="1052" y="45"/>
                    <a:pt x="874" y="0"/>
                    <a:pt x="6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00;p24">
              <a:extLst>
                <a:ext uri="{FF2B5EF4-FFF2-40B4-BE49-F238E27FC236}">
                  <a16:creationId xmlns:a16="http://schemas.microsoft.com/office/drawing/2014/main" id="{4772AB6C-1396-4D27-890D-E39D5C067FB6}"/>
                </a:ext>
              </a:extLst>
            </p:cNvPr>
            <p:cNvSpPr/>
            <p:nvPr/>
          </p:nvSpPr>
          <p:spPr>
            <a:xfrm>
              <a:off x="3925461" y="1732147"/>
              <a:ext cx="58669" cy="18183"/>
            </a:xfrm>
            <a:custGeom>
              <a:avLst/>
              <a:gdLst/>
              <a:ahLst/>
              <a:cxnLst/>
              <a:rect l="l" t="t" r="r" b="b"/>
              <a:pathLst>
                <a:path w="1920" h="595" extrusionOk="0">
                  <a:moveTo>
                    <a:pt x="530" y="0"/>
                  </a:moveTo>
                  <a:cubicBezTo>
                    <a:pt x="410" y="0"/>
                    <a:pt x="292" y="10"/>
                    <a:pt x="179" y="32"/>
                  </a:cubicBezTo>
                  <a:cubicBezTo>
                    <a:pt x="0" y="52"/>
                    <a:pt x="40" y="331"/>
                    <a:pt x="219" y="331"/>
                  </a:cubicBezTo>
                  <a:cubicBezTo>
                    <a:pt x="498" y="331"/>
                    <a:pt x="736" y="331"/>
                    <a:pt x="1015" y="390"/>
                  </a:cubicBezTo>
                  <a:cubicBezTo>
                    <a:pt x="1274" y="430"/>
                    <a:pt x="1492" y="510"/>
                    <a:pt x="1711" y="589"/>
                  </a:cubicBezTo>
                  <a:cubicBezTo>
                    <a:pt x="1725" y="593"/>
                    <a:pt x="1739" y="594"/>
                    <a:pt x="1751" y="594"/>
                  </a:cubicBezTo>
                  <a:cubicBezTo>
                    <a:pt x="1880" y="594"/>
                    <a:pt x="1919" y="423"/>
                    <a:pt x="1811" y="350"/>
                  </a:cubicBezTo>
                  <a:cubicBezTo>
                    <a:pt x="1422" y="133"/>
                    <a:pt x="960" y="0"/>
                    <a:pt x="53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1;p24">
              <a:extLst>
                <a:ext uri="{FF2B5EF4-FFF2-40B4-BE49-F238E27FC236}">
                  <a16:creationId xmlns:a16="http://schemas.microsoft.com/office/drawing/2014/main" id="{86C8CE7D-B8BA-4785-B134-CA2E114EB777}"/>
                </a:ext>
              </a:extLst>
            </p:cNvPr>
            <p:cNvSpPr/>
            <p:nvPr/>
          </p:nvSpPr>
          <p:spPr>
            <a:xfrm>
              <a:off x="4080482" y="3093914"/>
              <a:ext cx="9748" cy="46818"/>
            </a:xfrm>
            <a:custGeom>
              <a:avLst/>
              <a:gdLst/>
              <a:ahLst/>
              <a:cxnLst/>
              <a:rect l="l" t="t" r="r" b="b"/>
              <a:pathLst>
                <a:path w="319" h="1532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cubicBezTo>
                    <a:pt x="0" y="567"/>
                    <a:pt x="20" y="1005"/>
                    <a:pt x="80" y="1442"/>
                  </a:cubicBezTo>
                  <a:cubicBezTo>
                    <a:pt x="80" y="1502"/>
                    <a:pt x="119" y="1532"/>
                    <a:pt x="164" y="1532"/>
                  </a:cubicBezTo>
                  <a:cubicBezTo>
                    <a:pt x="209" y="1532"/>
                    <a:pt x="259" y="1502"/>
                    <a:pt x="279" y="1442"/>
                  </a:cubicBezTo>
                  <a:cubicBezTo>
                    <a:pt x="298" y="1005"/>
                    <a:pt x="318" y="567"/>
                    <a:pt x="318" y="149"/>
                  </a:cubicBezTo>
                  <a:cubicBezTo>
                    <a:pt x="318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02;p24">
              <a:extLst>
                <a:ext uri="{FF2B5EF4-FFF2-40B4-BE49-F238E27FC236}">
                  <a16:creationId xmlns:a16="http://schemas.microsoft.com/office/drawing/2014/main" id="{3547EF90-5C30-4C3B-AD68-354EE4DC2257}"/>
                </a:ext>
              </a:extLst>
            </p:cNvPr>
            <p:cNvSpPr/>
            <p:nvPr/>
          </p:nvSpPr>
          <p:spPr>
            <a:xfrm>
              <a:off x="4078648" y="2332140"/>
              <a:ext cx="54116" cy="52685"/>
            </a:xfrm>
            <a:custGeom>
              <a:avLst/>
              <a:gdLst/>
              <a:ahLst/>
              <a:cxnLst/>
              <a:rect l="l" t="t" r="r" b="b"/>
              <a:pathLst>
                <a:path w="1771" h="1724" extrusionOk="0">
                  <a:moveTo>
                    <a:pt x="837" y="0"/>
                  </a:moveTo>
                  <a:cubicBezTo>
                    <a:pt x="514" y="0"/>
                    <a:pt x="214" y="212"/>
                    <a:pt x="100" y="569"/>
                  </a:cubicBezTo>
                  <a:cubicBezTo>
                    <a:pt x="0" y="928"/>
                    <a:pt x="160" y="1286"/>
                    <a:pt x="398" y="1524"/>
                  </a:cubicBezTo>
                  <a:cubicBezTo>
                    <a:pt x="577" y="1584"/>
                    <a:pt x="756" y="1624"/>
                    <a:pt x="896" y="1683"/>
                  </a:cubicBezTo>
                  <a:cubicBezTo>
                    <a:pt x="920" y="1675"/>
                    <a:pt x="945" y="1670"/>
                    <a:pt x="967" y="1670"/>
                  </a:cubicBezTo>
                  <a:cubicBezTo>
                    <a:pt x="998" y="1670"/>
                    <a:pt x="1023" y="1680"/>
                    <a:pt x="1035" y="1703"/>
                  </a:cubicBezTo>
                  <a:cubicBezTo>
                    <a:pt x="1075" y="1703"/>
                    <a:pt x="1134" y="1723"/>
                    <a:pt x="1174" y="1723"/>
                  </a:cubicBezTo>
                  <a:cubicBezTo>
                    <a:pt x="1333" y="1683"/>
                    <a:pt x="1532" y="1484"/>
                    <a:pt x="1552" y="1425"/>
                  </a:cubicBezTo>
                  <a:cubicBezTo>
                    <a:pt x="1671" y="1286"/>
                    <a:pt x="1751" y="1087"/>
                    <a:pt x="1751" y="888"/>
                  </a:cubicBezTo>
                  <a:cubicBezTo>
                    <a:pt x="1771" y="430"/>
                    <a:pt x="1472" y="112"/>
                    <a:pt x="1055" y="32"/>
                  </a:cubicBezTo>
                  <a:cubicBezTo>
                    <a:pt x="982" y="11"/>
                    <a:pt x="909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03;p24">
              <a:extLst>
                <a:ext uri="{FF2B5EF4-FFF2-40B4-BE49-F238E27FC236}">
                  <a16:creationId xmlns:a16="http://schemas.microsoft.com/office/drawing/2014/main" id="{931ED6D5-4F30-4B77-9846-52F0ADF1DAA7}"/>
                </a:ext>
              </a:extLst>
            </p:cNvPr>
            <p:cNvSpPr/>
            <p:nvPr/>
          </p:nvSpPr>
          <p:spPr>
            <a:xfrm>
              <a:off x="4092214" y="3107329"/>
              <a:ext cx="16256" cy="46665"/>
            </a:xfrm>
            <a:custGeom>
              <a:avLst/>
              <a:gdLst/>
              <a:ahLst/>
              <a:cxnLst/>
              <a:rect l="l" t="t" r="r" b="b"/>
              <a:pathLst>
                <a:path w="532" h="1527" extrusionOk="0">
                  <a:moveTo>
                    <a:pt x="330" y="0"/>
                  </a:moveTo>
                  <a:cubicBezTo>
                    <a:pt x="247" y="0"/>
                    <a:pt x="153" y="64"/>
                    <a:pt x="153" y="168"/>
                  </a:cubicBezTo>
                  <a:cubicBezTo>
                    <a:pt x="153" y="586"/>
                    <a:pt x="153" y="964"/>
                    <a:pt x="14" y="1401"/>
                  </a:cubicBezTo>
                  <a:cubicBezTo>
                    <a:pt x="0" y="1468"/>
                    <a:pt x="60" y="1526"/>
                    <a:pt x="118" y="1526"/>
                  </a:cubicBezTo>
                  <a:cubicBezTo>
                    <a:pt x="146" y="1526"/>
                    <a:pt x="174" y="1513"/>
                    <a:pt x="193" y="1481"/>
                  </a:cubicBezTo>
                  <a:cubicBezTo>
                    <a:pt x="412" y="1083"/>
                    <a:pt x="531" y="586"/>
                    <a:pt x="452" y="108"/>
                  </a:cubicBezTo>
                  <a:cubicBezTo>
                    <a:pt x="443" y="33"/>
                    <a:pt x="390" y="0"/>
                    <a:pt x="33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04;p24">
              <a:extLst>
                <a:ext uri="{FF2B5EF4-FFF2-40B4-BE49-F238E27FC236}">
                  <a16:creationId xmlns:a16="http://schemas.microsoft.com/office/drawing/2014/main" id="{E6AEC68C-D91E-403E-83FC-EA3B93EC92EB}"/>
                </a:ext>
              </a:extLst>
            </p:cNvPr>
            <p:cNvSpPr/>
            <p:nvPr/>
          </p:nvSpPr>
          <p:spPr>
            <a:xfrm>
              <a:off x="4108440" y="1381207"/>
              <a:ext cx="48249" cy="26954"/>
            </a:xfrm>
            <a:custGeom>
              <a:avLst/>
              <a:gdLst/>
              <a:ahLst/>
              <a:cxnLst/>
              <a:rect l="l" t="t" r="r" b="b"/>
              <a:pathLst>
                <a:path w="1579" h="882" extrusionOk="0">
                  <a:moveTo>
                    <a:pt x="1095" y="0"/>
                  </a:moveTo>
                  <a:cubicBezTo>
                    <a:pt x="596" y="0"/>
                    <a:pt x="16" y="258"/>
                    <a:pt x="0" y="774"/>
                  </a:cubicBezTo>
                  <a:cubicBezTo>
                    <a:pt x="0" y="842"/>
                    <a:pt x="55" y="882"/>
                    <a:pt x="116" y="882"/>
                  </a:cubicBezTo>
                  <a:cubicBezTo>
                    <a:pt x="144" y="882"/>
                    <a:pt x="174" y="873"/>
                    <a:pt x="199" y="854"/>
                  </a:cubicBezTo>
                  <a:cubicBezTo>
                    <a:pt x="378" y="675"/>
                    <a:pt x="458" y="496"/>
                    <a:pt x="676" y="376"/>
                  </a:cubicBezTo>
                  <a:cubicBezTo>
                    <a:pt x="815" y="301"/>
                    <a:pt x="970" y="273"/>
                    <a:pt x="1125" y="273"/>
                  </a:cubicBezTo>
                  <a:cubicBezTo>
                    <a:pt x="1215" y="273"/>
                    <a:pt x="1305" y="282"/>
                    <a:pt x="1393" y="297"/>
                  </a:cubicBezTo>
                  <a:cubicBezTo>
                    <a:pt x="1410" y="303"/>
                    <a:pt x="1426" y="306"/>
                    <a:pt x="1441" y="306"/>
                  </a:cubicBezTo>
                  <a:cubicBezTo>
                    <a:pt x="1559" y="306"/>
                    <a:pt x="1578" y="111"/>
                    <a:pt x="1472" y="58"/>
                  </a:cubicBezTo>
                  <a:cubicBezTo>
                    <a:pt x="1361" y="20"/>
                    <a:pt x="1231" y="0"/>
                    <a:pt x="109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5;p24">
              <a:extLst>
                <a:ext uri="{FF2B5EF4-FFF2-40B4-BE49-F238E27FC236}">
                  <a16:creationId xmlns:a16="http://schemas.microsoft.com/office/drawing/2014/main" id="{25AF5B3B-33A8-45A8-AD80-91ADB8ABE6F6}"/>
                </a:ext>
              </a:extLst>
            </p:cNvPr>
            <p:cNvSpPr/>
            <p:nvPr/>
          </p:nvSpPr>
          <p:spPr>
            <a:xfrm>
              <a:off x="4110430" y="1400646"/>
              <a:ext cx="36149" cy="33188"/>
            </a:xfrm>
            <a:custGeom>
              <a:avLst/>
              <a:gdLst/>
              <a:ahLst/>
              <a:cxnLst/>
              <a:rect l="l" t="t" r="r" b="b"/>
              <a:pathLst>
                <a:path w="1183" h="1086" extrusionOk="0">
                  <a:moveTo>
                    <a:pt x="1002" y="0"/>
                  </a:moveTo>
                  <a:cubicBezTo>
                    <a:pt x="980" y="0"/>
                    <a:pt x="955" y="6"/>
                    <a:pt x="930" y="19"/>
                  </a:cubicBezTo>
                  <a:cubicBezTo>
                    <a:pt x="731" y="118"/>
                    <a:pt x="552" y="257"/>
                    <a:pt x="393" y="417"/>
                  </a:cubicBezTo>
                  <a:cubicBezTo>
                    <a:pt x="234" y="556"/>
                    <a:pt x="54" y="735"/>
                    <a:pt x="15" y="934"/>
                  </a:cubicBezTo>
                  <a:cubicBezTo>
                    <a:pt x="0" y="1020"/>
                    <a:pt x="58" y="1085"/>
                    <a:pt x="129" y="1085"/>
                  </a:cubicBezTo>
                  <a:cubicBezTo>
                    <a:pt x="157" y="1085"/>
                    <a:pt x="186" y="1075"/>
                    <a:pt x="214" y="1053"/>
                  </a:cubicBezTo>
                  <a:cubicBezTo>
                    <a:pt x="353" y="934"/>
                    <a:pt x="452" y="735"/>
                    <a:pt x="592" y="616"/>
                  </a:cubicBezTo>
                  <a:cubicBezTo>
                    <a:pt x="731" y="456"/>
                    <a:pt x="890" y="337"/>
                    <a:pt x="1049" y="238"/>
                  </a:cubicBezTo>
                  <a:cubicBezTo>
                    <a:pt x="1183" y="154"/>
                    <a:pt x="1120" y="0"/>
                    <a:pt x="100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6;p24">
              <a:extLst>
                <a:ext uri="{FF2B5EF4-FFF2-40B4-BE49-F238E27FC236}">
                  <a16:creationId xmlns:a16="http://schemas.microsoft.com/office/drawing/2014/main" id="{630D9C33-0298-4E0B-A0B5-E03771D4F5AA}"/>
                </a:ext>
              </a:extLst>
            </p:cNvPr>
            <p:cNvSpPr/>
            <p:nvPr/>
          </p:nvSpPr>
          <p:spPr>
            <a:xfrm>
              <a:off x="4398231" y="1677937"/>
              <a:ext cx="13536" cy="33341"/>
            </a:xfrm>
            <a:custGeom>
              <a:avLst/>
              <a:gdLst/>
              <a:ahLst/>
              <a:cxnLst/>
              <a:rect l="l" t="t" r="r" b="b"/>
              <a:pathLst>
                <a:path w="443" h="1091" extrusionOk="0">
                  <a:moveTo>
                    <a:pt x="142" y="0"/>
                  </a:moveTo>
                  <a:cubicBezTo>
                    <a:pt x="68" y="0"/>
                    <a:pt x="0" y="49"/>
                    <a:pt x="25" y="135"/>
                  </a:cubicBezTo>
                  <a:cubicBezTo>
                    <a:pt x="45" y="294"/>
                    <a:pt x="85" y="414"/>
                    <a:pt x="124" y="533"/>
                  </a:cubicBezTo>
                  <a:cubicBezTo>
                    <a:pt x="144" y="692"/>
                    <a:pt x="144" y="831"/>
                    <a:pt x="144" y="991"/>
                  </a:cubicBezTo>
                  <a:cubicBezTo>
                    <a:pt x="133" y="1055"/>
                    <a:pt x="187" y="1091"/>
                    <a:pt x="244" y="1091"/>
                  </a:cubicBezTo>
                  <a:cubicBezTo>
                    <a:pt x="293" y="1091"/>
                    <a:pt x="345" y="1065"/>
                    <a:pt x="363" y="1010"/>
                  </a:cubicBezTo>
                  <a:cubicBezTo>
                    <a:pt x="383" y="732"/>
                    <a:pt x="443" y="314"/>
                    <a:pt x="264" y="56"/>
                  </a:cubicBezTo>
                  <a:cubicBezTo>
                    <a:pt x="234" y="18"/>
                    <a:pt x="186" y="0"/>
                    <a:pt x="1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07;p24">
              <a:extLst>
                <a:ext uri="{FF2B5EF4-FFF2-40B4-BE49-F238E27FC236}">
                  <a16:creationId xmlns:a16="http://schemas.microsoft.com/office/drawing/2014/main" id="{689C2462-062C-428F-B301-E05C7EB2EB01}"/>
                </a:ext>
              </a:extLst>
            </p:cNvPr>
            <p:cNvSpPr/>
            <p:nvPr/>
          </p:nvSpPr>
          <p:spPr>
            <a:xfrm>
              <a:off x="4417934" y="1677624"/>
              <a:ext cx="14606" cy="46543"/>
            </a:xfrm>
            <a:custGeom>
              <a:avLst/>
              <a:gdLst/>
              <a:ahLst/>
              <a:cxnLst/>
              <a:rect l="l" t="t" r="r" b="b"/>
              <a:pathLst>
                <a:path w="478" h="1523" extrusionOk="0">
                  <a:moveTo>
                    <a:pt x="224" y="1"/>
                  </a:moveTo>
                  <a:cubicBezTo>
                    <a:pt x="165" y="1"/>
                    <a:pt x="110" y="36"/>
                    <a:pt x="100" y="105"/>
                  </a:cubicBezTo>
                  <a:cubicBezTo>
                    <a:pt x="1" y="503"/>
                    <a:pt x="80" y="1001"/>
                    <a:pt x="120" y="1418"/>
                  </a:cubicBezTo>
                  <a:cubicBezTo>
                    <a:pt x="120" y="1488"/>
                    <a:pt x="170" y="1523"/>
                    <a:pt x="222" y="1523"/>
                  </a:cubicBezTo>
                  <a:cubicBezTo>
                    <a:pt x="274" y="1523"/>
                    <a:pt x="329" y="1488"/>
                    <a:pt x="339" y="1418"/>
                  </a:cubicBezTo>
                  <a:cubicBezTo>
                    <a:pt x="378" y="1001"/>
                    <a:pt x="478" y="503"/>
                    <a:pt x="378" y="105"/>
                  </a:cubicBezTo>
                  <a:cubicBezTo>
                    <a:pt x="349" y="36"/>
                    <a:pt x="284" y="1"/>
                    <a:pt x="2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408;p24">
            <a:extLst>
              <a:ext uri="{FF2B5EF4-FFF2-40B4-BE49-F238E27FC236}">
                <a16:creationId xmlns:a16="http://schemas.microsoft.com/office/drawing/2014/main" id="{0702A315-A1A4-4CE4-93FD-C38CCA1B3B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783" y="1272555"/>
            <a:ext cx="9513465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B050"/>
                </a:solidFill>
                <a:latin typeface="Arial Narrow" panose="020B0606020202030204" pitchFamily="34" charset="0"/>
              </a:rPr>
              <a:t>Derechos políticos cuyos titulares no son sólo los ciudadanos: libertad de expresión, derecho de reunión, </a:t>
            </a:r>
            <a:r>
              <a:rPr lang="en" sz="18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manifestación</a:t>
            </a:r>
            <a:r>
              <a:rPr lang="en" sz="1800" b="1" dirty="0">
                <a:solidFill>
                  <a:srgbClr val="00B050"/>
                </a:solidFill>
                <a:latin typeface="Arial Narrow" panose="020B0606020202030204" pitchFamily="34" charset="0"/>
              </a:rPr>
              <a:t>, </a:t>
            </a:r>
            <a:r>
              <a:rPr lang="en" sz="18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acceso</a:t>
            </a:r>
            <a:r>
              <a:rPr lang="en" sz="1800" b="1" dirty="0">
                <a:solidFill>
                  <a:srgbClr val="00B050"/>
                </a:solidFill>
                <a:latin typeface="Arial Narrow" panose="020B0606020202030204" pitchFamily="34" charset="0"/>
              </a:rPr>
              <a:t> a la información. </a:t>
            </a:r>
            <a:endParaRPr sz="1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Google Shape;1410;p24">
            <a:extLst>
              <a:ext uri="{FF2B5EF4-FFF2-40B4-BE49-F238E27FC236}">
                <a16:creationId xmlns:a16="http://schemas.microsoft.com/office/drawing/2014/main" id="{0C18AE3B-EF4B-4098-8CC6-9C8C59D31445}"/>
              </a:ext>
            </a:extLst>
          </p:cNvPr>
          <p:cNvSpPr txBox="1"/>
          <p:nvPr/>
        </p:nvSpPr>
        <p:spPr>
          <a:xfrm>
            <a:off x="3590584" y="4390970"/>
            <a:ext cx="5827696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C00000"/>
                </a:solidFill>
                <a:latin typeface="Arial Narrow" panose="020B0606020202030204" pitchFamily="34" charset="0"/>
                <a:ea typeface="Fira Sans Extra Condensed"/>
                <a:cs typeface="Fira Sans Extra Condensed"/>
                <a:sym typeface="Fira Sans Extra Condensed"/>
              </a:rPr>
              <a:t>El DAI, la forma como se ejerce</a:t>
            </a:r>
            <a:endParaRPr sz="2400" b="1" dirty="0">
              <a:solidFill>
                <a:srgbClr val="C00000"/>
              </a:solidFill>
              <a:latin typeface="Arial Narrow" panose="020B060602020203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0" name="Google Shape;1413;p24">
            <a:extLst>
              <a:ext uri="{FF2B5EF4-FFF2-40B4-BE49-F238E27FC236}">
                <a16:creationId xmlns:a16="http://schemas.microsoft.com/office/drawing/2014/main" id="{D2621736-B933-4131-A0CC-E993906F325F}"/>
              </a:ext>
            </a:extLst>
          </p:cNvPr>
          <p:cNvSpPr txBox="1"/>
          <p:nvPr/>
        </p:nvSpPr>
        <p:spPr>
          <a:xfrm>
            <a:off x="1749069" y="4390615"/>
            <a:ext cx="2391707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600" b="1" dirty="0">
                <a:solidFill>
                  <a:srgbClr val="4472C4"/>
                </a:solidFill>
                <a:latin typeface="Arial Narrow" panose="020B0606020202030204" pitchFamily="34" charset="0"/>
                <a:ea typeface="Roboto"/>
                <a:sym typeface="Roboto"/>
              </a:rPr>
              <a:t>Para las solicitudes se requiere el nombre, pero no es necesario</a:t>
            </a:r>
            <a:endParaRPr sz="1600" b="1" dirty="0">
              <a:solidFill>
                <a:srgbClr val="4472C4"/>
              </a:solidFill>
              <a:latin typeface="Arial Narrow" panose="020B0606020202030204" pitchFamily="34" charset="0"/>
              <a:ea typeface="Roboto"/>
              <a:sym typeface="Roboto"/>
            </a:endParaRPr>
          </a:p>
        </p:txBody>
      </p:sp>
      <p:sp>
        <p:nvSpPr>
          <p:cNvPr id="31" name="Google Shape;1414;p24">
            <a:extLst>
              <a:ext uri="{FF2B5EF4-FFF2-40B4-BE49-F238E27FC236}">
                <a16:creationId xmlns:a16="http://schemas.microsoft.com/office/drawing/2014/main" id="{30611B53-90FA-4408-8BB7-7FF4EFB1D064}"/>
              </a:ext>
            </a:extLst>
          </p:cNvPr>
          <p:cNvSpPr txBox="1"/>
          <p:nvPr/>
        </p:nvSpPr>
        <p:spPr>
          <a:xfrm>
            <a:off x="9102846" y="4150922"/>
            <a:ext cx="2213271" cy="67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600" b="1" dirty="0">
                <a:solidFill>
                  <a:srgbClr val="00B0F0"/>
                </a:solidFill>
                <a:latin typeface="Arial Narrow" panose="020B0606020202030204" pitchFamily="34" charset="0"/>
                <a:ea typeface="Roboto"/>
                <a:sym typeface="Roboto"/>
              </a:rPr>
              <a:t>Que sea cualquier persona. nacional o extranjera.</a:t>
            </a:r>
            <a:endParaRPr sz="1600" b="1" dirty="0">
              <a:solidFill>
                <a:srgbClr val="00B0F0"/>
              </a:solidFill>
              <a:latin typeface="Arial Narrow" panose="020B0606020202030204" pitchFamily="34" charset="0"/>
              <a:ea typeface="Roboto"/>
              <a:sym typeface="Roboto"/>
            </a:endParaRPr>
          </a:p>
        </p:txBody>
      </p:sp>
      <p:sp>
        <p:nvSpPr>
          <p:cNvPr id="32" name="Google Shape;1415;p24">
            <a:extLst>
              <a:ext uri="{FF2B5EF4-FFF2-40B4-BE49-F238E27FC236}">
                <a16:creationId xmlns:a16="http://schemas.microsoft.com/office/drawing/2014/main" id="{74129626-1889-4273-8544-A8BFA2AF0699}"/>
              </a:ext>
            </a:extLst>
          </p:cNvPr>
          <p:cNvSpPr txBox="1"/>
          <p:nvPr/>
        </p:nvSpPr>
        <p:spPr>
          <a:xfrm>
            <a:off x="8928150" y="2497078"/>
            <a:ext cx="2391707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1600" b="1" dirty="0">
                <a:solidFill>
                  <a:srgbClr val="CC9900"/>
                </a:solidFill>
                <a:latin typeface="Arial Narrow" panose="020B0606020202030204" pitchFamily="34" charset="0"/>
                <a:ea typeface="Roboto"/>
                <a:sym typeface="Roboto"/>
              </a:rPr>
              <a:t>Se ejerce por medios electrónicos que favorecen el anonimato.</a:t>
            </a:r>
            <a:endParaRPr sz="1600" b="1" dirty="0">
              <a:solidFill>
                <a:srgbClr val="CC9900"/>
              </a:solidFill>
              <a:latin typeface="Arial Narrow" panose="020B0606020202030204" pitchFamily="34" charset="0"/>
              <a:ea typeface="Roboto"/>
              <a:sym typeface="Roboto"/>
            </a:endParaRPr>
          </a:p>
        </p:txBody>
      </p:sp>
      <p:sp>
        <p:nvSpPr>
          <p:cNvPr id="33" name="Google Shape;1416;p24">
            <a:extLst>
              <a:ext uri="{FF2B5EF4-FFF2-40B4-BE49-F238E27FC236}">
                <a16:creationId xmlns:a16="http://schemas.microsoft.com/office/drawing/2014/main" id="{BF36A45D-5EEF-4ADF-B0C1-A75D12E05FC8}"/>
              </a:ext>
            </a:extLst>
          </p:cNvPr>
          <p:cNvSpPr txBox="1"/>
          <p:nvPr/>
        </p:nvSpPr>
        <p:spPr>
          <a:xfrm>
            <a:off x="1749069" y="3046706"/>
            <a:ext cx="230654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rgbClr val="ED7D3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No es necesario acreditar interés o justificar su utilización</a:t>
            </a:r>
            <a:endParaRPr sz="1600" b="1" dirty="0">
              <a:solidFill>
                <a:srgbClr val="ED7D3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</p:txBody>
      </p:sp>
      <p:grpSp>
        <p:nvGrpSpPr>
          <p:cNvPr id="34" name="Google Shape;1417;p24">
            <a:extLst>
              <a:ext uri="{FF2B5EF4-FFF2-40B4-BE49-F238E27FC236}">
                <a16:creationId xmlns:a16="http://schemas.microsoft.com/office/drawing/2014/main" id="{73DBFB24-9143-4226-A7B0-2CD825CC3884}"/>
              </a:ext>
            </a:extLst>
          </p:cNvPr>
          <p:cNvGrpSpPr/>
          <p:nvPr/>
        </p:nvGrpSpPr>
        <p:grpSpPr>
          <a:xfrm>
            <a:off x="7632350" y="2008803"/>
            <a:ext cx="918216" cy="2151686"/>
            <a:chOff x="5231964" y="1325805"/>
            <a:chExt cx="784207" cy="1837642"/>
          </a:xfrm>
        </p:grpSpPr>
        <p:sp>
          <p:nvSpPr>
            <p:cNvPr id="35" name="Google Shape;1418;p24">
              <a:extLst>
                <a:ext uri="{FF2B5EF4-FFF2-40B4-BE49-F238E27FC236}">
                  <a16:creationId xmlns:a16="http://schemas.microsoft.com/office/drawing/2014/main" id="{21C568CE-905D-4BAB-B477-C7FE38117D31}"/>
                </a:ext>
              </a:extLst>
            </p:cNvPr>
            <p:cNvSpPr/>
            <p:nvPr/>
          </p:nvSpPr>
          <p:spPr>
            <a:xfrm>
              <a:off x="5244736" y="1335524"/>
              <a:ext cx="603059" cy="1035377"/>
            </a:xfrm>
            <a:custGeom>
              <a:avLst/>
              <a:gdLst/>
              <a:ahLst/>
              <a:cxnLst/>
              <a:rect l="l" t="t" r="r" b="b"/>
              <a:pathLst>
                <a:path w="19735" h="33880" extrusionOk="0">
                  <a:moveTo>
                    <a:pt x="9763" y="0"/>
                  </a:moveTo>
                  <a:cubicBezTo>
                    <a:pt x="9732" y="0"/>
                    <a:pt x="9700" y="1"/>
                    <a:pt x="9668" y="1"/>
                  </a:cubicBezTo>
                  <a:cubicBezTo>
                    <a:pt x="8992" y="21"/>
                    <a:pt x="8057" y="121"/>
                    <a:pt x="7560" y="658"/>
                  </a:cubicBezTo>
                  <a:cubicBezTo>
                    <a:pt x="6943" y="1294"/>
                    <a:pt x="6883" y="2190"/>
                    <a:pt x="6903" y="3045"/>
                  </a:cubicBezTo>
                  <a:cubicBezTo>
                    <a:pt x="6963" y="4437"/>
                    <a:pt x="7401" y="5730"/>
                    <a:pt x="7978" y="6964"/>
                  </a:cubicBezTo>
                  <a:cubicBezTo>
                    <a:pt x="8037" y="7063"/>
                    <a:pt x="7958" y="7143"/>
                    <a:pt x="7878" y="7163"/>
                  </a:cubicBezTo>
                  <a:cubicBezTo>
                    <a:pt x="7878" y="7242"/>
                    <a:pt x="7838" y="7322"/>
                    <a:pt x="7739" y="7342"/>
                  </a:cubicBezTo>
                  <a:cubicBezTo>
                    <a:pt x="6520" y="7529"/>
                    <a:pt x="5223" y="7633"/>
                    <a:pt x="3923" y="7633"/>
                  </a:cubicBezTo>
                  <a:cubicBezTo>
                    <a:pt x="2592" y="7633"/>
                    <a:pt x="1258" y="7524"/>
                    <a:pt x="1" y="7282"/>
                  </a:cubicBezTo>
                  <a:lnTo>
                    <a:pt x="1" y="7282"/>
                  </a:lnTo>
                  <a:cubicBezTo>
                    <a:pt x="219" y="9669"/>
                    <a:pt x="140" y="12355"/>
                    <a:pt x="319" y="14782"/>
                  </a:cubicBezTo>
                  <a:cubicBezTo>
                    <a:pt x="1357" y="14052"/>
                    <a:pt x="2568" y="13282"/>
                    <a:pt x="3864" y="13282"/>
                  </a:cubicBezTo>
                  <a:cubicBezTo>
                    <a:pt x="4157" y="13282"/>
                    <a:pt x="4454" y="13321"/>
                    <a:pt x="4755" y="13409"/>
                  </a:cubicBezTo>
                  <a:cubicBezTo>
                    <a:pt x="5988" y="13787"/>
                    <a:pt x="6804" y="14841"/>
                    <a:pt x="6963" y="16114"/>
                  </a:cubicBezTo>
                  <a:cubicBezTo>
                    <a:pt x="7142" y="17726"/>
                    <a:pt x="6187" y="19456"/>
                    <a:pt x="4894" y="20391"/>
                  </a:cubicBezTo>
                  <a:cubicBezTo>
                    <a:pt x="4351" y="20787"/>
                    <a:pt x="3781" y="20938"/>
                    <a:pt x="3201" y="20938"/>
                  </a:cubicBezTo>
                  <a:cubicBezTo>
                    <a:pt x="2294" y="20938"/>
                    <a:pt x="1364" y="20569"/>
                    <a:pt x="478" y="20192"/>
                  </a:cubicBezTo>
                  <a:lnTo>
                    <a:pt x="478" y="20192"/>
                  </a:lnTo>
                  <a:cubicBezTo>
                    <a:pt x="498" y="22341"/>
                    <a:pt x="478" y="24728"/>
                    <a:pt x="538" y="26857"/>
                  </a:cubicBezTo>
                  <a:cubicBezTo>
                    <a:pt x="2293" y="27020"/>
                    <a:pt x="3948" y="27173"/>
                    <a:pt x="5653" y="27173"/>
                  </a:cubicBezTo>
                  <a:cubicBezTo>
                    <a:pt x="6228" y="27173"/>
                    <a:pt x="6808" y="27155"/>
                    <a:pt x="7401" y="27115"/>
                  </a:cubicBezTo>
                  <a:cubicBezTo>
                    <a:pt x="7414" y="27112"/>
                    <a:pt x="7427" y="27111"/>
                    <a:pt x="7439" y="27111"/>
                  </a:cubicBezTo>
                  <a:cubicBezTo>
                    <a:pt x="7591" y="27111"/>
                    <a:pt x="7652" y="27323"/>
                    <a:pt x="7560" y="27433"/>
                  </a:cubicBezTo>
                  <a:lnTo>
                    <a:pt x="7659" y="27453"/>
                  </a:lnTo>
                  <a:cubicBezTo>
                    <a:pt x="7692" y="27414"/>
                    <a:pt x="7745" y="27396"/>
                    <a:pt x="7800" y="27396"/>
                  </a:cubicBezTo>
                  <a:cubicBezTo>
                    <a:pt x="7909" y="27396"/>
                    <a:pt x="8024" y="27467"/>
                    <a:pt x="7997" y="27573"/>
                  </a:cubicBezTo>
                  <a:cubicBezTo>
                    <a:pt x="7838" y="28806"/>
                    <a:pt x="7480" y="30000"/>
                    <a:pt x="7739" y="31233"/>
                  </a:cubicBezTo>
                  <a:cubicBezTo>
                    <a:pt x="8013" y="32605"/>
                    <a:pt x="8712" y="33880"/>
                    <a:pt x="10558" y="33880"/>
                  </a:cubicBezTo>
                  <a:cubicBezTo>
                    <a:pt x="10586" y="33880"/>
                    <a:pt x="10614" y="33879"/>
                    <a:pt x="10643" y="33879"/>
                  </a:cubicBezTo>
                  <a:cubicBezTo>
                    <a:pt x="10524" y="33739"/>
                    <a:pt x="10345" y="33521"/>
                    <a:pt x="10265" y="33381"/>
                  </a:cubicBezTo>
                  <a:cubicBezTo>
                    <a:pt x="9987" y="32725"/>
                    <a:pt x="10026" y="31989"/>
                    <a:pt x="10663" y="31690"/>
                  </a:cubicBezTo>
                  <a:cubicBezTo>
                    <a:pt x="10847" y="31601"/>
                    <a:pt x="11042" y="31558"/>
                    <a:pt x="11233" y="31558"/>
                  </a:cubicBezTo>
                  <a:cubicBezTo>
                    <a:pt x="11682" y="31558"/>
                    <a:pt x="12111" y="31795"/>
                    <a:pt x="12334" y="32228"/>
                  </a:cubicBezTo>
                  <a:cubicBezTo>
                    <a:pt x="12513" y="32546"/>
                    <a:pt x="12334" y="33242"/>
                    <a:pt x="12235" y="33600"/>
                  </a:cubicBezTo>
                  <a:cubicBezTo>
                    <a:pt x="13050" y="33123"/>
                    <a:pt x="14104" y="32029"/>
                    <a:pt x="14224" y="31054"/>
                  </a:cubicBezTo>
                  <a:cubicBezTo>
                    <a:pt x="14403" y="29721"/>
                    <a:pt x="13627" y="28528"/>
                    <a:pt x="13030" y="27374"/>
                  </a:cubicBezTo>
                  <a:cubicBezTo>
                    <a:pt x="12971" y="27274"/>
                    <a:pt x="13010" y="27215"/>
                    <a:pt x="13070" y="27175"/>
                  </a:cubicBezTo>
                  <a:cubicBezTo>
                    <a:pt x="13050" y="27075"/>
                    <a:pt x="13110" y="26916"/>
                    <a:pt x="13269" y="26916"/>
                  </a:cubicBezTo>
                  <a:cubicBezTo>
                    <a:pt x="15318" y="26837"/>
                    <a:pt x="17387" y="26638"/>
                    <a:pt x="19416" y="26638"/>
                  </a:cubicBezTo>
                  <a:cubicBezTo>
                    <a:pt x="19436" y="26638"/>
                    <a:pt x="19476" y="26638"/>
                    <a:pt x="19495" y="26658"/>
                  </a:cubicBezTo>
                  <a:cubicBezTo>
                    <a:pt x="19476" y="26638"/>
                    <a:pt x="19476" y="26618"/>
                    <a:pt x="19476" y="26578"/>
                  </a:cubicBezTo>
                  <a:cubicBezTo>
                    <a:pt x="19495" y="24390"/>
                    <a:pt x="19515" y="21844"/>
                    <a:pt x="19734" y="19655"/>
                  </a:cubicBezTo>
                  <a:lnTo>
                    <a:pt x="19734" y="19655"/>
                  </a:lnTo>
                  <a:cubicBezTo>
                    <a:pt x="19011" y="20176"/>
                    <a:pt x="18186" y="20418"/>
                    <a:pt x="17383" y="20418"/>
                  </a:cubicBezTo>
                  <a:cubicBezTo>
                    <a:pt x="15579" y="20418"/>
                    <a:pt x="13886" y="19199"/>
                    <a:pt x="13707" y="17189"/>
                  </a:cubicBezTo>
                  <a:cubicBezTo>
                    <a:pt x="13567" y="15737"/>
                    <a:pt x="14144" y="14225"/>
                    <a:pt x="15338" y="13349"/>
                  </a:cubicBezTo>
                  <a:cubicBezTo>
                    <a:pt x="15804" y="13005"/>
                    <a:pt x="16319" y="12865"/>
                    <a:pt x="16848" y="12865"/>
                  </a:cubicBezTo>
                  <a:cubicBezTo>
                    <a:pt x="17784" y="12865"/>
                    <a:pt x="18761" y="13305"/>
                    <a:pt x="19575" y="13827"/>
                  </a:cubicBezTo>
                  <a:cubicBezTo>
                    <a:pt x="19495" y="11758"/>
                    <a:pt x="19515" y="9311"/>
                    <a:pt x="19734" y="7242"/>
                  </a:cubicBezTo>
                  <a:lnTo>
                    <a:pt x="19734" y="7242"/>
                  </a:lnTo>
                  <a:cubicBezTo>
                    <a:pt x="18705" y="7312"/>
                    <a:pt x="17640" y="7364"/>
                    <a:pt x="16574" y="7364"/>
                  </a:cubicBezTo>
                  <a:cubicBezTo>
                    <a:pt x="14919" y="7364"/>
                    <a:pt x="13262" y="7239"/>
                    <a:pt x="11737" y="6864"/>
                  </a:cubicBezTo>
                  <a:cubicBezTo>
                    <a:pt x="11717" y="6864"/>
                    <a:pt x="11717" y="6844"/>
                    <a:pt x="11678" y="6844"/>
                  </a:cubicBezTo>
                  <a:cubicBezTo>
                    <a:pt x="11651" y="6858"/>
                    <a:pt x="11622" y="6864"/>
                    <a:pt x="11592" y="6864"/>
                  </a:cubicBezTo>
                  <a:cubicBezTo>
                    <a:pt x="11444" y="6864"/>
                    <a:pt x="11286" y="6712"/>
                    <a:pt x="11419" y="6546"/>
                  </a:cubicBezTo>
                  <a:cubicBezTo>
                    <a:pt x="12957" y="4475"/>
                    <a:pt x="13322" y="0"/>
                    <a:pt x="9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19;p24">
              <a:extLst>
                <a:ext uri="{FF2B5EF4-FFF2-40B4-BE49-F238E27FC236}">
                  <a16:creationId xmlns:a16="http://schemas.microsoft.com/office/drawing/2014/main" id="{99A762DF-44A2-4568-896F-1145ECCFCF7C}"/>
                </a:ext>
              </a:extLst>
            </p:cNvPr>
            <p:cNvSpPr/>
            <p:nvPr/>
          </p:nvSpPr>
          <p:spPr>
            <a:xfrm>
              <a:off x="5951721" y="2954996"/>
              <a:ext cx="49871" cy="47674"/>
            </a:xfrm>
            <a:custGeom>
              <a:avLst/>
              <a:gdLst/>
              <a:ahLst/>
              <a:cxnLst/>
              <a:rect l="l" t="t" r="r" b="b"/>
              <a:pathLst>
                <a:path w="1632" h="1560" extrusionOk="0">
                  <a:moveTo>
                    <a:pt x="677" y="1"/>
                  </a:moveTo>
                  <a:cubicBezTo>
                    <a:pt x="319" y="120"/>
                    <a:pt x="1" y="438"/>
                    <a:pt x="41" y="876"/>
                  </a:cubicBezTo>
                  <a:cubicBezTo>
                    <a:pt x="77" y="1276"/>
                    <a:pt x="429" y="1560"/>
                    <a:pt x="824" y="1560"/>
                  </a:cubicBezTo>
                  <a:cubicBezTo>
                    <a:pt x="861" y="1560"/>
                    <a:pt x="898" y="1557"/>
                    <a:pt x="936" y="1552"/>
                  </a:cubicBezTo>
                  <a:cubicBezTo>
                    <a:pt x="1314" y="1473"/>
                    <a:pt x="1632" y="1174"/>
                    <a:pt x="1572" y="776"/>
                  </a:cubicBezTo>
                  <a:cubicBezTo>
                    <a:pt x="1552" y="339"/>
                    <a:pt x="1254" y="180"/>
                    <a:pt x="916" y="60"/>
                  </a:cubicBezTo>
                  <a:cubicBezTo>
                    <a:pt x="896" y="65"/>
                    <a:pt x="875" y="68"/>
                    <a:pt x="853" y="68"/>
                  </a:cubicBezTo>
                  <a:cubicBezTo>
                    <a:pt x="789" y="68"/>
                    <a:pt x="722" y="45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20;p24">
              <a:extLst>
                <a:ext uri="{FF2B5EF4-FFF2-40B4-BE49-F238E27FC236}">
                  <a16:creationId xmlns:a16="http://schemas.microsoft.com/office/drawing/2014/main" id="{4A5C5C4C-B65A-4A1B-959D-6558FC0F9447}"/>
                </a:ext>
              </a:extLst>
            </p:cNvPr>
            <p:cNvSpPr/>
            <p:nvPr/>
          </p:nvSpPr>
          <p:spPr>
            <a:xfrm>
              <a:off x="5698417" y="2334954"/>
              <a:ext cx="264876" cy="228437"/>
            </a:xfrm>
            <a:custGeom>
              <a:avLst/>
              <a:gdLst/>
              <a:ahLst/>
              <a:cxnLst/>
              <a:rect l="l" t="t" r="r" b="b"/>
              <a:pathLst>
                <a:path w="8668" h="7475" extrusionOk="0">
                  <a:moveTo>
                    <a:pt x="3476" y="0"/>
                  </a:moveTo>
                  <a:cubicBezTo>
                    <a:pt x="1845" y="497"/>
                    <a:pt x="770" y="1830"/>
                    <a:pt x="452" y="3561"/>
                  </a:cubicBezTo>
                  <a:cubicBezTo>
                    <a:pt x="0" y="5990"/>
                    <a:pt x="2025" y="7474"/>
                    <a:pt x="4234" y="7474"/>
                  </a:cubicBezTo>
                  <a:cubicBezTo>
                    <a:pt x="4359" y="7474"/>
                    <a:pt x="4484" y="7469"/>
                    <a:pt x="4610" y="7460"/>
                  </a:cubicBezTo>
                  <a:cubicBezTo>
                    <a:pt x="6639" y="7301"/>
                    <a:pt x="8429" y="5650"/>
                    <a:pt x="8528" y="3561"/>
                  </a:cubicBezTo>
                  <a:cubicBezTo>
                    <a:pt x="8668" y="716"/>
                    <a:pt x="5743" y="239"/>
                    <a:pt x="3575" y="40"/>
                  </a:cubicBezTo>
                  <a:cubicBezTo>
                    <a:pt x="3555" y="40"/>
                    <a:pt x="3496" y="4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21;p24">
              <a:extLst>
                <a:ext uri="{FF2B5EF4-FFF2-40B4-BE49-F238E27FC236}">
                  <a16:creationId xmlns:a16="http://schemas.microsoft.com/office/drawing/2014/main" id="{46B045D2-5DA1-4B4B-893D-E0836D232C44}"/>
                </a:ext>
              </a:extLst>
            </p:cNvPr>
            <p:cNvSpPr/>
            <p:nvPr/>
          </p:nvSpPr>
          <p:spPr>
            <a:xfrm>
              <a:off x="5892008" y="2386324"/>
              <a:ext cx="42843" cy="41195"/>
            </a:xfrm>
            <a:custGeom>
              <a:avLst/>
              <a:gdLst/>
              <a:ahLst/>
              <a:cxnLst/>
              <a:rect l="l" t="t" r="r" b="b"/>
              <a:pathLst>
                <a:path w="1402" h="1348" extrusionOk="0">
                  <a:moveTo>
                    <a:pt x="155" y="0"/>
                  </a:moveTo>
                  <a:cubicBezTo>
                    <a:pt x="34" y="0"/>
                    <a:pt x="1" y="193"/>
                    <a:pt x="125" y="229"/>
                  </a:cubicBezTo>
                  <a:cubicBezTo>
                    <a:pt x="602" y="348"/>
                    <a:pt x="940" y="746"/>
                    <a:pt x="1040" y="1223"/>
                  </a:cubicBezTo>
                  <a:cubicBezTo>
                    <a:pt x="1063" y="1310"/>
                    <a:pt x="1128" y="1347"/>
                    <a:pt x="1195" y="1347"/>
                  </a:cubicBezTo>
                  <a:cubicBezTo>
                    <a:pt x="1296" y="1347"/>
                    <a:pt x="1402" y="1263"/>
                    <a:pt x="1378" y="1144"/>
                  </a:cubicBezTo>
                  <a:cubicBezTo>
                    <a:pt x="1239" y="587"/>
                    <a:pt x="781" y="129"/>
                    <a:pt x="204" y="10"/>
                  </a:cubicBezTo>
                  <a:cubicBezTo>
                    <a:pt x="187" y="3"/>
                    <a:pt x="170" y="0"/>
                    <a:pt x="15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22;p24">
              <a:extLst>
                <a:ext uri="{FF2B5EF4-FFF2-40B4-BE49-F238E27FC236}">
                  <a16:creationId xmlns:a16="http://schemas.microsoft.com/office/drawing/2014/main" id="{6E87ABAA-F45E-4C78-9318-0B280E8CE256}"/>
                </a:ext>
              </a:extLst>
            </p:cNvPr>
            <p:cNvSpPr/>
            <p:nvPr/>
          </p:nvSpPr>
          <p:spPr>
            <a:xfrm>
              <a:off x="5879389" y="2366552"/>
              <a:ext cx="53568" cy="28635"/>
            </a:xfrm>
            <a:custGeom>
              <a:avLst/>
              <a:gdLst/>
              <a:ahLst/>
              <a:cxnLst/>
              <a:rect l="l" t="t" r="r" b="b"/>
              <a:pathLst>
                <a:path w="1753" h="937" extrusionOk="0">
                  <a:moveTo>
                    <a:pt x="140" y="0"/>
                  </a:moveTo>
                  <a:cubicBezTo>
                    <a:pt x="1" y="0"/>
                    <a:pt x="1" y="199"/>
                    <a:pt x="140" y="239"/>
                  </a:cubicBezTo>
                  <a:cubicBezTo>
                    <a:pt x="637" y="279"/>
                    <a:pt x="1055" y="538"/>
                    <a:pt x="1413" y="876"/>
                  </a:cubicBezTo>
                  <a:cubicBezTo>
                    <a:pt x="1447" y="919"/>
                    <a:pt x="1486" y="937"/>
                    <a:pt x="1524" y="937"/>
                  </a:cubicBezTo>
                  <a:cubicBezTo>
                    <a:pt x="1644" y="937"/>
                    <a:pt x="1752" y="762"/>
                    <a:pt x="1632" y="657"/>
                  </a:cubicBezTo>
                  <a:cubicBezTo>
                    <a:pt x="1234" y="239"/>
                    <a:pt x="717" y="40"/>
                    <a:pt x="1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23;p24">
              <a:extLst>
                <a:ext uri="{FF2B5EF4-FFF2-40B4-BE49-F238E27FC236}">
                  <a16:creationId xmlns:a16="http://schemas.microsoft.com/office/drawing/2014/main" id="{50CA6691-B3D0-4BE8-BDFA-3026B424D6DF}"/>
                </a:ext>
              </a:extLst>
            </p:cNvPr>
            <p:cNvSpPr/>
            <p:nvPr/>
          </p:nvSpPr>
          <p:spPr>
            <a:xfrm>
              <a:off x="5582139" y="2610321"/>
              <a:ext cx="326451" cy="539661"/>
            </a:xfrm>
            <a:custGeom>
              <a:avLst/>
              <a:gdLst/>
              <a:ahLst/>
              <a:cxnLst/>
              <a:rect l="l" t="t" r="r" b="b"/>
              <a:pathLst>
                <a:path w="10683" h="17659" extrusionOk="0">
                  <a:moveTo>
                    <a:pt x="6689" y="0"/>
                  </a:moveTo>
                  <a:cubicBezTo>
                    <a:pt x="5426" y="0"/>
                    <a:pt x="4267" y="368"/>
                    <a:pt x="3481" y="1592"/>
                  </a:cubicBezTo>
                  <a:cubicBezTo>
                    <a:pt x="2506" y="3104"/>
                    <a:pt x="1790" y="4814"/>
                    <a:pt x="1233" y="6525"/>
                  </a:cubicBezTo>
                  <a:cubicBezTo>
                    <a:pt x="99" y="10086"/>
                    <a:pt x="0" y="13687"/>
                    <a:pt x="239" y="17367"/>
                  </a:cubicBezTo>
                  <a:cubicBezTo>
                    <a:pt x="239" y="17426"/>
                    <a:pt x="239" y="17446"/>
                    <a:pt x="219" y="17466"/>
                  </a:cubicBezTo>
                  <a:cubicBezTo>
                    <a:pt x="325" y="17470"/>
                    <a:pt x="428" y="17472"/>
                    <a:pt x="529" y="17472"/>
                  </a:cubicBezTo>
                  <a:cubicBezTo>
                    <a:pt x="1561" y="17472"/>
                    <a:pt x="2301" y="17248"/>
                    <a:pt x="2646" y="16034"/>
                  </a:cubicBezTo>
                  <a:cubicBezTo>
                    <a:pt x="2805" y="15377"/>
                    <a:pt x="2666" y="14462"/>
                    <a:pt x="2666" y="13786"/>
                  </a:cubicBezTo>
                  <a:cubicBezTo>
                    <a:pt x="2666" y="12891"/>
                    <a:pt x="2447" y="11777"/>
                    <a:pt x="2884" y="10961"/>
                  </a:cubicBezTo>
                  <a:cubicBezTo>
                    <a:pt x="2865" y="10882"/>
                    <a:pt x="2884" y="10782"/>
                    <a:pt x="2984" y="10762"/>
                  </a:cubicBezTo>
                  <a:lnTo>
                    <a:pt x="3004" y="10762"/>
                  </a:lnTo>
                  <a:cubicBezTo>
                    <a:pt x="3004" y="10742"/>
                    <a:pt x="3024" y="10742"/>
                    <a:pt x="3024" y="10703"/>
                  </a:cubicBezTo>
                  <a:cubicBezTo>
                    <a:pt x="3076" y="10650"/>
                    <a:pt x="3140" y="10625"/>
                    <a:pt x="3203" y="10625"/>
                  </a:cubicBezTo>
                  <a:cubicBezTo>
                    <a:pt x="3259" y="10625"/>
                    <a:pt x="3315" y="10645"/>
                    <a:pt x="3362" y="10683"/>
                  </a:cubicBezTo>
                  <a:cubicBezTo>
                    <a:pt x="3849" y="10589"/>
                    <a:pt x="4534" y="10499"/>
                    <a:pt x="5203" y="10499"/>
                  </a:cubicBezTo>
                  <a:cubicBezTo>
                    <a:pt x="6091" y="10499"/>
                    <a:pt x="6952" y="10658"/>
                    <a:pt x="7281" y="11180"/>
                  </a:cubicBezTo>
                  <a:cubicBezTo>
                    <a:pt x="7698" y="11837"/>
                    <a:pt x="7380" y="13150"/>
                    <a:pt x="7360" y="13866"/>
                  </a:cubicBezTo>
                  <a:cubicBezTo>
                    <a:pt x="7340" y="15059"/>
                    <a:pt x="7301" y="16273"/>
                    <a:pt x="7261" y="17466"/>
                  </a:cubicBezTo>
                  <a:lnTo>
                    <a:pt x="7261" y="17526"/>
                  </a:lnTo>
                  <a:cubicBezTo>
                    <a:pt x="7612" y="17610"/>
                    <a:pt x="7967" y="17658"/>
                    <a:pt x="8319" y="17658"/>
                  </a:cubicBezTo>
                  <a:cubicBezTo>
                    <a:pt x="8805" y="17658"/>
                    <a:pt x="9286" y="17566"/>
                    <a:pt x="9747" y="17347"/>
                  </a:cubicBezTo>
                  <a:cubicBezTo>
                    <a:pt x="9568" y="14482"/>
                    <a:pt x="9568" y="11598"/>
                    <a:pt x="9787" y="8733"/>
                  </a:cubicBezTo>
                  <a:cubicBezTo>
                    <a:pt x="9986" y="6048"/>
                    <a:pt x="10682" y="3322"/>
                    <a:pt x="10523" y="617"/>
                  </a:cubicBezTo>
                  <a:cubicBezTo>
                    <a:pt x="9320" y="368"/>
                    <a:pt x="7952" y="0"/>
                    <a:pt x="6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24;p24">
              <a:extLst>
                <a:ext uri="{FF2B5EF4-FFF2-40B4-BE49-F238E27FC236}">
                  <a16:creationId xmlns:a16="http://schemas.microsoft.com/office/drawing/2014/main" id="{1789C087-BD90-4431-84B1-261925C76FD4}"/>
                </a:ext>
              </a:extLst>
            </p:cNvPr>
            <p:cNvSpPr/>
            <p:nvPr/>
          </p:nvSpPr>
          <p:spPr>
            <a:xfrm>
              <a:off x="5231964" y="1325805"/>
              <a:ext cx="784207" cy="1837642"/>
            </a:xfrm>
            <a:custGeom>
              <a:avLst/>
              <a:gdLst/>
              <a:ahLst/>
              <a:cxnLst/>
              <a:rect l="l" t="t" r="r" b="b"/>
              <a:pathLst>
                <a:path w="25663" h="60132" extrusionOk="0">
                  <a:moveTo>
                    <a:pt x="11687" y="32210"/>
                  </a:moveTo>
                  <a:cubicBezTo>
                    <a:pt x="12051" y="32210"/>
                    <a:pt x="12371" y="32407"/>
                    <a:pt x="12474" y="32764"/>
                  </a:cubicBezTo>
                  <a:cubicBezTo>
                    <a:pt x="12573" y="33142"/>
                    <a:pt x="12434" y="33500"/>
                    <a:pt x="12175" y="33739"/>
                  </a:cubicBezTo>
                  <a:cubicBezTo>
                    <a:pt x="11996" y="33799"/>
                    <a:pt x="11837" y="33839"/>
                    <a:pt x="11678" y="33898"/>
                  </a:cubicBezTo>
                  <a:cubicBezTo>
                    <a:pt x="11658" y="33868"/>
                    <a:pt x="11633" y="33854"/>
                    <a:pt x="11608" y="33854"/>
                  </a:cubicBezTo>
                  <a:cubicBezTo>
                    <a:pt x="11583" y="33854"/>
                    <a:pt x="11558" y="33868"/>
                    <a:pt x="11539" y="33898"/>
                  </a:cubicBezTo>
                  <a:cubicBezTo>
                    <a:pt x="11479" y="33898"/>
                    <a:pt x="11439" y="33918"/>
                    <a:pt x="11379" y="33918"/>
                  </a:cubicBezTo>
                  <a:cubicBezTo>
                    <a:pt x="11240" y="33859"/>
                    <a:pt x="11041" y="33660"/>
                    <a:pt x="11001" y="33620"/>
                  </a:cubicBezTo>
                  <a:cubicBezTo>
                    <a:pt x="10882" y="33461"/>
                    <a:pt x="10803" y="33262"/>
                    <a:pt x="10803" y="33063"/>
                  </a:cubicBezTo>
                  <a:cubicBezTo>
                    <a:pt x="10783" y="32625"/>
                    <a:pt x="11081" y="32307"/>
                    <a:pt x="11499" y="32227"/>
                  </a:cubicBezTo>
                  <a:cubicBezTo>
                    <a:pt x="11562" y="32216"/>
                    <a:pt x="11625" y="32210"/>
                    <a:pt x="11687" y="32210"/>
                  </a:cubicBezTo>
                  <a:close/>
                  <a:moveTo>
                    <a:pt x="18760" y="33142"/>
                  </a:moveTo>
                  <a:cubicBezTo>
                    <a:pt x="18799" y="33162"/>
                    <a:pt x="18839" y="33162"/>
                    <a:pt x="18899" y="33162"/>
                  </a:cubicBezTo>
                  <a:cubicBezTo>
                    <a:pt x="20988" y="33361"/>
                    <a:pt x="23852" y="33839"/>
                    <a:pt x="23713" y="36584"/>
                  </a:cubicBezTo>
                  <a:cubicBezTo>
                    <a:pt x="23613" y="38593"/>
                    <a:pt x="21883" y="40244"/>
                    <a:pt x="19894" y="40383"/>
                  </a:cubicBezTo>
                  <a:cubicBezTo>
                    <a:pt x="19767" y="40393"/>
                    <a:pt x="19641" y="40398"/>
                    <a:pt x="19515" y="40398"/>
                  </a:cubicBezTo>
                  <a:cubicBezTo>
                    <a:pt x="17350" y="40398"/>
                    <a:pt x="15383" y="38954"/>
                    <a:pt x="15815" y="36604"/>
                  </a:cubicBezTo>
                  <a:cubicBezTo>
                    <a:pt x="16114" y="34913"/>
                    <a:pt x="17168" y="33620"/>
                    <a:pt x="18760" y="33142"/>
                  </a:cubicBezTo>
                  <a:close/>
                  <a:moveTo>
                    <a:pt x="24270" y="53294"/>
                  </a:moveTo>
                  <a:cubicBezTo>
                    <a:pt x="24299" y="53323"/>
                    <a:pt x="24360" y="53341"/>
                    <a:pt x="24422" y="53341"/>
                  </a:cubicBezTo>
                  <a:cubicBezTo>
                    <a:pt x="24445" y="53341"/>
                    <a:pt x="24467" y="53339"/>
                    <a:pt x="24489" y="53333"/>
                  </a:cubicBezTo>
                  <a:cubicBezTo>
                    <a:pt x="24807" y="53513"/>
                    <a:pt x="25105" y="53652"/>
                    <a:pt x="25125" y="54089"/>
                  </a:cubicBezTo>
                  <a:cubicBezTo>
                    <a:pt x="25185" y="54487"/>
                    <a:pt x="24887" y="54786"/>
                    <a:pt x="24509" y="54825"/>
                  </a:cubicBezTo>
                  <a:cubicBezTo>
                    <a:pt x="24461" y="54834"/>
                    <a:pt x="24414" y="54838"/>
                    <a:pt x="24368" y="54838"/>
                  </a:cubicBezTo>
                  <a:cubicBezTo>
                    <a:pt x="23988" y="54838"/>
                    <a:pt x="23667" y="54557"/>
                    <a:pt x="23613" y="54149"/>
                  </a:cubicBezTo>
                  <a:cubicBezTo>
                    <a:pt x="23574" y="53731"/>
                    <a:pt x="23892" y="53413"/>
                    <a:pt x="24270" y="53294"/>
                  </a:cubicBezTo>
                  <a:close/>
                  <a:moveTo>
                    <a:pt x="18110" y="42032"/>
                  </a:moveTo>
                  <a:cubicBezTo>
                    <a:pt x="19372" y="42032"/>
                    <a:pt x="20745" y="42402"/>
                    <a:pt x="21962" y="42651"/>
                  </a:cubicBezTo>
                  <a:cubicBezTo>
                    <a:pt x="22121" y="45356"/>
                    <a:pt x="21445" y="48082"/>
                    <a:pt x="21246" y="50767"/>
                  </a:cubicBezTo>
                  <a:cubicBezTo>
                    <a:pt x="21027" y="53632"/>
                    <a:pt x="21027" y="56516"/>
                    <a:pt x="21206" y="59381"/>
                  </a:cubicBezTo>
                  <a:cubicBezTo>
                    <a:pt x="20745" y="59600"/>
                    <a:pt x="20271" y="59692"/>
                    <a:pt x="19787" y="59692"/>
                  </a:cubicBezTo>
                  <a:cubicBezTo>
                    <a:pt x="19436" y="59692"/>
                    <a:pt x="19079" y="59644"/>
                    <a:pt x="18720" y="59560"/>
                  </a:cubicBezTo>
                  <a:lnTo>
                    <a:pt x="18720" y="59500"/>
                  </a:lnTo>
                  <a:cubicBezTo>
                    <a:pt x="18760" y="58307"/>
                    <a:pt x="18799" y="57093"/>
                    <a:pt x="18819" y="55900"/>
                  </a:cubicBezTo>
                  <a:cubicBezTo>
                    <a:pt x="18839" y="55184"/>
                    <a:pt x="19177" y="53851"/>
                    <a:pt x="18740" y="53214"/>
                  </a:cubicBezTo>
                  <a:cubicBezTo>
                    <a:pt x="18422" y="52692"/>
                    <a:pt x="17560" y="52533"/>
                    <a:pt x="16668" y="52533"/>
                  </a:cubicBezTo>
                  <a:cubicBezTo>
                    <a:pt x="15996" y="52533"/>
                    <a:pt x="15308" y="52623"/>
                    <a:pt x="14821" y="52717"/>
                  </a:cubicBezTo>
                  <a:cubicBezTo>
                    <a:pt x="14774" y="52679"/>
                    <a:pt x="14723" y="52659"/>
                    <a:pt x="14671" y="52659"/>
                  </a:cubicBezTo>
                  <a:cubicBezTo>
                    <a:pt x="14613" y="52659"/>
                    <a:pt x="14555" y="52684"/>
                    <a:pt x="14503" y="52737"/>
                  </a:cubicBezTo>
                  <a:cubicBezTo>
                    <a:pt x="14503" y="52776"/>
                    <a:pt x="14463" y="52776"/>
                    <a:pt x="14463" y="52796"/>
                  </a:cubicBezTo>
                  <a:lnTo>
                    <a:pt x="14443" y="52796"/>
                  </a:lnTo>
                  <a:cubicBezTo>
                    <a:pt x="14343" y="52816"/>
                    <a:pt x="14324" y="52916"/>
                    <a:pt x="14343" y="52995"/>
                  </a:cubicBezTo>
                  <a:cubicBezTo>
                    <a:pt x="13906" y="53811"/>
                    <a:pt x="14125" y="54925"/>
                    <a:pt x="14125" y="55820"/>
                  </a:cubicBezTo>
                  <a:cubicBezTo>
                    <a:pt x="14125" y="56496"/>
                    <a:pt x="14264" y="57411"/>
                    <a:pt x="14105" y="58068"/>
                  </a:cubicBezTo>
                  <a:cubicBezTo>
                    <a:pt x="13749" y="59323"/>
                    <a:pt x="12970" y="59502"/>
                    <a:pt x="11883" y="59502"/>
                  </a:cubicBezTo>
                  <a:cubicBezTo>
                    <a:pt x="11816" y="59502"/>
                    <a:pt x="11747" y="59501"/>
                    <a:pt x="11678" y="59500"/>
                  </a:cubicBezTo>
                  <a:cubicBezTo>
                    <a:pt x="11718" y="59480"/>
                    <a:pt x="11718" y="59460"/>
                    <a:pt x="11718" y="59401"/>
                  </a:cubicBezTo>
                  <a:cubicBezTo>
                    <a:pt x="11459" y="55721"/>
                    <a:pt x="11558" y="52120"/>
                    <a:pt x="12712" y="48559"/>
                  </a:cubicBezTo>
                  <a:cubicBezTo>
                    <a:pt x="13249" y="46848"/>
                    <a:pt x="13965" y="45138"/>
                    <a:pt x="14940" y="43606"/>
                  </a:cubicBezTo>
                  <a:cubicBezTo>
                    <a:pt x="15713" y="42397"/>
                    <a:pt x="16857" y="42032"/>
                    <a:pt x="18110" y="42032"/>
                  </a:cubicBezTo>
                  <a:close/>
                  <a:moveTo>
                    <a:pt x="10199" y="1"/>
                  </a:moveTo>
                  <a:cubicBezTo>
                    <a:pt x="10175" y="1"/>
                    <a:pt x="10151" y="1"/>
                    <a:pt x="10126" y="1"/>
                  </a:cubicBezTo>
                  <a:cubicBezTo>
                    <a:pt x="8754" y="21"/>
                    <a:pt x="7441" y="498"/>
                    <a:pt x="7083" y="1931"/>
                  </a:cubicBezTo>
                  <a:cubicBezTo>
                    <a:pt x="6665" y="3701"/>
                    <a:pt x="7242" y="5770"/>
                    <a:pt x="8137" y="7302"/>
                  </a:cubicBezTo>
                  <a:cubicBezTo>
                    <a:pt x="6932" y="7368"/>
                    <a:pt x="5745" y="7389"/>
                    <a:pt x="4564" y="7389"/>
                  </a:cubicBezTo>
                  <a:cubicBezTo>
                    <a:pt x="3248" y="7389"/>
                    <a:pt x="1938" y="7362"/>
                    <a:pt x="617" y="7341"/>
                  </a:cubicBezTo>
                  <a:cubicBezTo>
                    <a:pt x="518" y="7341"/>
                    <a:pt x="478" y="7401"/>
                    <a:pt x="478" y="7481"/>
                  </a:cubicBezTo>
                  <a:cubicBezTo>
                    <a:pt x="419" y="7501"/>
                    <a:pt x="339" y="7560"/>
                    <a:pt x="339" y="7600"/>
                  </a:cubicBezTo>
                  <a:cubicBezTo>
                    <a:pt x="1" y="9947"/>
                    <a:pt x="240" y="12533"/>
                    <a:pt x="518" y="14901"/>
                  </a:cubicBezTo>
                  <a:cubicBezTo>
                    <a:pt x="518" y="14941"/>
                    <a:pt x="538" y="15000"/>
                    <a:pt x="598" y="15020"/>
                  </a:cubicBezTo>
                  <a:cubicBezTo>
                    <a:pt x="621" y="15043"/>
                    <a:pt x="665" y="15053"/>
                    <a:pt x="709" y="15053"/>
                  </a:cubicBezTo>
                  <a:cubicBezTo>
                    <a:pt x="740" y="15053"/>
                    <a:pt x="772" y="15048"/>
                    <a:pt x="797" y="15040"/>
                  </a:cubicBezTo>
                  <a:cubicBezTo>
                    <a:pt x="811" y="15098"/>
                    <a:pt x="868" y="15135"/>
                    <a:pt x="929" y="15135"/>
                  </a:cubicBezTo>
                  <a:cubicBezTo>
                    <a:pt x="951" y="15135"/>
                    <a:pt x="974" y="15130"/>
                    <a:pt x="995" y="15120"/>
                  </a:cubicBezTo>
                  <a:cubicBezTo>
                    <a:pt x="2025" y="14578"/>
                    <a:pt x="3137" y="13904"/>
                    <a:pt x="4330" y="13904"/>
                  </a:cubicBezTo>
                  <a:cubicBezTo>
                    <a:pt x="4451" y="13904"/>
                    <a:pt x="4573" y="13911"/>
                    <a:pt x="4695" y="13926"/>
                  </a:cubicBezTo>
                  <a:cubicBezTo>
                    <a:pt x="6108" y="14105"/>
                    <a:pt x="7043" y="15318"/>
                    <a:pt x="7063" y="16711"/>
                  </a:cubicBezTo>
                  <a:cubicBezTo>
                    <a:pt x="7083" y="17944"/>
                    <a:pt x="6386" y="19237"/>
                    <a:pt x="5451" y="20033"/>
                  </a:cubicBezTo>
                  <a:cubicBezTo>
                    <a:pt x="4810" y="20588"/>
                    <a:pt x="4123" y="20802"/>
                    <a:pt x="3421" y="20802"/>
                  </a:cubicBezTo>
                  <a:cubicBezTo>
                    <a:pt x="2663" y="20802"/>
                    <a:pt x="1888" y="20553"/>
                    <a:pt x="1135" y="20212"/>
                  </a:cubicBezTo>
                  <a:cubicBezTo>
                    <a:pt x="1105" y="20202"/>
                    <a:pt x="1075" y="20197"/>
                    <a:pt x="1048" y="20197"/>
                  </a:cubicBezTo>
                  <a:cubicBezTo>
                    <a:pt x="1020" y="20197"/>
                    <a:pt x="995" y="20202"/>
                    <a:pt x="976" y="20212"/>
                  </a:cubicBezTo>
                  <a:cubicBezTo>
                    <a:pt x="896" y="20212"/>
                    <a:pt x="816" y="20232"/>
                    <a:pt x="797" y="20292"/>
                  </a:cubicBezTo>
                  <a:cubicBezTo>
                    <a:pt x="797" y="20312"/>
                    <a:pt x="777" y="20331"/>
                    <a:pt x="777" y="20371"/>
                  </a:cubicBezTo>
                  <a:cubicBezTo>
                    <a:pt x="578" y="22559"/>
                    <a:pt x="617" y="24787"/>
                    <a:pt x="777" y="26976"/>
                  </a:cubicBezTo>
                  <a:cubicBezTo>
                    <a:pt x="777" y="27095"/>
                    <a:pt x="876" y="27155"/>
                    <a:pt x="936" y="27175"/>
                  </a:cubicBezTo>
                  <a:cubicBezTo>
                    <a:pt x="936" y="27234"/>
                    <a:pt x="976" y="27254"/>
                    <a:pt x="1015" y="27274"/>
                  </a:cubicBezTo>
                  <a:cubicBezTo>
                    <a:pt x="2330" y="27680"/>
                    <a:pt x="3753" y="27843"/>
                    <a:pt x="5167" y="27843"/>
                  </a:cubicBezTo>
                  <a:cubicBezTo>
                    <a:pt x="6106" y="27843"/>
                    <a:pt x="7041" y="27771"/>
                    <a:pt x="7938" y="27652"/>
                  </a:cubicBezTo>
                  <a:cubicBezTo>
                    <a:pt x="7978" y="27652"/>
                    <a:pt x="8037" y="27632"/>
                    <a:pt x="8057" y="27572"/>
                  </a:cubicBezTo>
                  <a:cubicBezTo>
                    <a:pt x="8134" y="27458"/>
                    <a:pt x="8082" y="27253"/>
                    <a:pt x="7921" y="27253"/>
                  </a:cubicBezTo>
                  <a:cubicBezTo>
                    <a:pt x="7913" y="27253"/>
                    <a:pt x="7906" y="27253"/>
                    <a:pt x="7898" y="27254"/>
                  </a:cubicBezTo>
                  <a:cubicBezTo>
                    <a:pt x="7277" y="27302"/>
                    <a:pt x="6668" y="27323"/>
                    <a:pt x="6066" y="27323"/>
                  </a:cubicBezTo>
                  <a:cubicBezTo>
                    <a:pt x="4433" y="27323"/>
                    <a:pt x="2846" y="27170"/>
                    <a:pt x="1174" y="26996"/>
                  </a:cubicBezTo>
                  <a:cubicBezTo>
                    <a:pt x="1095" y="24887"/>
                    <a:pt x="1115" y="22778"/>
                    <a:pt x="1095" y="20670"/>
                  </a:cubicBezTo>
                  <a:lnTo>
                    <a:pt x="1095" y="20670"/>
                  </a:lnTo>
                  <a:cubicBezTo>
                    <a:pt x="1859" y="20998"/>
                    <a:pt x="2656" y="21237"/>
                    <a:pt x="3437" y="21237"/>
                  </a:cubicBezTo>
                  <a:cubicBezTo>
                    <a:pt x="4120" y="21237"/>
                    <a:pt x="4790" y="21054"/>
                    <a:pt x="5412" y="20590"/>
                  </a:cubicBezTo>
                  <a:cubicBezTo>
                    <a:pt x="6685" y="19635"/>
                    <a:pt x="7600" y="17944"/>
                    <a:pt x="7441" y="16353"/>
                  </a:cubicBezTo>
                  <a:cubicBezTo>
                    <a:pt x="7301" y="15100"/>
                    <a:pt x="6506" y="13966"/>
                    <a:pt x="5272" y="13608"/>
                  </a:cubicBezTo>
                  <a:cubicBezTo>
                    <a:pt x="4937" y="13507"/>
                    <a:pt x="4604" y="13462"/>
                    <a:pt x="4275" y="13462"/>
                  </a:cubicBezTo>
                  <a:cubicBezTo>
                    <a:pt x="3041" y="13462"/>
                    <a:pt x="1865" y="14095"/>
                    <a:pt x="876" y="14801"/>
                  </a:cubicBezTo>
                  <a:cubicBezTo>
                    <a:pt x="697" y="12414"/>
                    <a:pt x="797" y="9987"/>
                    <a:pt x="598" y="7600"/>
                  </a:cubicBezTo>
                  <a:lnTo>
                    <a:pt x="598" y="7600"/>
                  </a:lnTo>
                  <a:cubicBezTo>
                    <a:pt x="1825" y="7842"/>
                    <a:pt x="3134" y="7951"/>
                    <a:pt x="4442" y="7951"/>
                  </a:cubicBezTo>
                  <a:cubicBezTo>
                    <a:pt x="5720" y="7951"/>
                    <a:pt x="6997" y="7847"/>
                    <a:pt x="8197" y="7660"/>
                  </a:cubicBezTo>
                  <a:cubicBezTo>
                    <a:pt x="8296" y="7640"/>
                    <a:pt x="8356" y="7560"/>
                    <a:pt x="8356" y="7481"/>
                  </a:cubicBezTo>
                  <a:cubicBezTo>
                    <a:pt x="8435" y="7461"/>
                    <a:pt x="8495" y="7381"/>
                    <a:pt x="8455" y="7282"/>
                  </a:cubicBezTo>
                  <a:cubicBezTo>
                    <a:pt x="7878" y="6068"/>
                    <a:pt x="7461" y="4775"/>
                    <a:pt x="7381" y="3403"/>
                  </a:cubicBezTo>
                  <a:cubicBezTo>
                    <a:pt x="7361" y="2587"/>
                    <a:pt x="7401" y="1692"/>
                    <a:pt x="7998" y="1036"/>
                  </a:cubicBezTo>
                  <a:cubicBezTo>
                    <a:pt x="8475" y="518"/>
                    <a:pt x="9430" y="419"/>
                    <a:pt x="10067" y="419"/>
                  </a:cubicBezTo>
                  <a:cubicBezTo>
                    <a:pt x="10098" y="418"/>
                    <a:pt x="10130" y="418"/>
                    <a:pt x="10161" y="418"/>
                  </a:cubicBezTo>
                  <a:cubicBezTo>
                    <a:pt x="13661" y="418"/>
                    <a:pt x="13315" y="4833"/>
                    <a:pt x="11777" y="6884"/>
                  </a:cubicBezTo>
                  <a:cubicBezTo>
                    <a:pt x="11660" y="7035"/>
                    <a:pt x="11797" y="7200"/>
                    <a:pt x="11951" y="7200"/>
                  </a:cubicBezTo>
                  <a:cubicBezTo>
                    <a:pt x="11979" y="7200"/>
                    <a:pt x="12008" y="7195"/>
                    <a:pt x="12036" y="7182"/>
                  </a:cubicBezTo>
                  <a:cubicBezTo>
                    <a:pt x="12056" y="7182"/>
                    <a:pt x="12056" y="7202"/>
                    <a:pt x="12076" y="7202"/>
                  </a:cubicBezTo>
                  <a:cubicBezTo>
                    <a:pt x="13589" y="7583"/>
                    <a:pt x="15209" y="7708"/>
                    <a:pt x="16816" y="7708"/>
                  </a:cubicBezTo>
                  <a:cubicBezTo>
                    <a:pt x="17893" y="7708"/>
                    <a:pt x="18964" y="7652"/>
                    <a:pt x="19993" y="7580"/>
                  </a:cubicBezTo>
                  <a:lnTo>
                    <a:pt x="19993" y="7580"/>
                  </a:lnTo>
                  <a:cubicBezTo>
                    <a:pt x="19774" y="9629"/>
                    <a:pt x="19695" y="11758"/>
                    <a:pt x="19794" y="13807"/>
                  </a:cubicBezTo>
                  <a:cubicBezTo>
                    <a:pt x="19095" y="13341"/>
                    <a:pt x="18291" y="13054"/>
                    <a:pt x="17498" y="13054"/>
                  </a:cubicBezTo>
                  <a:cubicBezTo>
                    <a:pt x="16871" y="13054"/>
                    <a:pt x="16250" y="13234"/>
                    <a:pt x="15696" y="13647"/>
                  </a:cubicBezTo>
                  <a:cubicBezTo>
                    <a:pt x="14522" y="14523"/>
                    <a:pt x="13946" y="16015"/>
                    <a:pt x="14065" y="17427"/>
                  </a:cubicBezTo>
                  <a:cubicBezTo>
                    <a:pt x="14264" y="19493"/>
                    <a:pt x="16015" y="20855"/>
                    <a:pt x="17855" y="20855"/>
                  </a:cubicBezTo>
                  <a:cubicBezTo>
                    <a:pt x="18584" y="20855"/>
                    <a:pt x="19327" y="20641"/>
                    <a:pt x="19993" y="20172"/>
                  </a:cubicBezTo>
                  <a:lnTo>
                    <a:pt x="19993" y="20172"/>
                  </a:lnTo>
                  <a:cubicBezTo>
                    <a:pt x="19774" y="22321"/>
                    <a:pt x="19734" y="24569"/>
                    <a:pt x="19734" y="26737"/>
                  </a:cubicBezTo>
                  <a:cubicBezTo>
                    <a:pt x="19734" y="26757"/>
                    <a:pt x="19734" y="26777"/>
                    <a:pt x="19774" y="26797"/>
                  </a:cubicBezTo>
                  <a:cubicBezTo>
                    <a:pt x="19734" y="26777"/>
                    <a:pt x="19714" y="26777"/>
                    <a:pt x="19695" y="26777"/>
                  </a:cubicBezTo>
                  <a:cubicBezTo>
                    <a:pt x="17685" y="26777"/>
                    <a:pt x="15656" y="26956"/>
                    <a:pt x="13667" y="27055"/>
                  </a:cubicBezTo>
                  <a:cubicBezTo>
                    <a:pt x="13528" y="27055"/>
                    <a:pt x="13448" y="27194"/>
                    <a:pt x="13468" y="27334"/>
                  </a:cubicBezTo>
                  <a:cubicBezTo>
                    <a:pt x="13408" y="27354"/>
                    <a:pt x="13369" y="27433"/>
                    <a:pt x="13428" y="27533"/>
                  </a:cubicBezTo>
                  <a:cubicBezTo>
                    <a:pt x="14025" y="28647"/>
                    <a:pt x="14642" y="29860"/>
                    <a:pt x="14463" y="31173"/>
                  </a:cubicBezTo>
                  <a:cubicBezTo>
                    <a:pt x="14343" y="32148"/>
                    <a:pt x="13727" y="32864"/>
                    <a:pt x="12951" y="33341"/>
                  </a:cubicBezTo>
                  <a:cubicBezTo>
                    <a:pt x="13050" y="33003"/>
                    <a:pt x="13031" y="32625"/>
                    <a:pt x="12871" y="32307"/>
                  </a:cubicBezTo>
                  <a:cubicBezTo>
                    <a:pt x="12650" y="31865"/>
                    <a:pt x="12199" y="31634"/>
                    <a:pt x="11738" y="31634"/>
                  </a:cubicBezTo>
                  <a:cubicBezTo>
                    <a:pt x="11534" y="31634"/>
                    <a:pt x="11329" y="31679"/>
                    <a:pt x="11141" y="31770"/>
                  </a:cubicBezTo>
                  <a:cubicBezTo>
                    <a:pt x="10524" y="32068"/>
                    <a:pt x="10265" y="32804"/>
                    <a:pt x="10544" y="33441"/>
                  </a:cubicBezTo>
                  <a:cubicBezTo>
                    <a:pt x="10624" y="33600"/>
                    <a:pt x="10683" y="33739"/>
                    <a:pt x="10822" y="33859"/>
                  </a:cubicBezTo>
                  <a:cubicBezTo>
                    <a:pt x="9470" y="33759"/>
                    <a:pt x="8535" y="32725"/>
                    <a:pt x="8256" y="31352"/>
                  </a:cubicBezTo>
                  <a:cubicBezTo>
                    <a:pt x="7998" y="30139"/>
                    <a:pt x="8356" y="28945"/>
                    <a:pt x="8495" y="27751"/>
                  </a:cubicBezTo>
                  <a:cubicBezTo>
                    <a:pt x="8521" y="27635"/>
                    <a:pt x="8421" y="27561"/>
                    <a:pt x="8321" y="27561"/>
                  </a:cubicBezTo>
                  <a:cubicBezTo>
                    <a:pt x="8266" y="27561"/>
                    <a:pt x="8212" y="27583"/>
                    <a:pt x="8177" y="27632"/>
                  </a:cubicBezTo>
                  <a:cubicBezTo>
                    <a:pt x="8177" y="27652"/>
                    <a:pt x="8157" y="27652"/>
                    <a:pt x="8157" y="27672"/>
                  </a:cubicBezTo>
                  <a:cubicBezTo>
                    <a:pt x="7430" y="30139"/>
                    <a:pt x="7623" y="34317"/>
                    <a:pt x="10945" y="34317"/>
                  </a:cubicBezTo>
                  <a:cubicBezTo>
                    <a:pt x="11078" y="34317"/>
                    <a:pt x="11216" y="34310"/>
                    <a:pt x="11360" y="34296"/>
                  </a:cubicBezTo>
                  <a:cubicBezTo>
                    <a:pt x="11479" y="34256"/>
                    <a:pt x="11618" y="34256"/>
                    <a:pt x="11737" y="34236"/>
                  </a:cubicBezTo>
                  <a:lnTo>
                    <a:pt x="11737" y="34236"/>
                  </a:lnTo>
                  <a:cubicBezTo>
                    <a:pt x="11737" y="34256"/>
                    <a:pt x="11718" y="34256"/>
                    <a:pt x="11718" y="34296"/>
                  </a:cubicBezTo>
                  <a:cubicBezTo>
                    <a:pt x="11419" y="35947"/>
                    <a:pt x="12056" y="37578"/>
                    <a:pt x="12832" y="39011"/>
                  </a:cubicBezTo>
                  <a:cubicBezTo>
                    <a:pt x="13408" y="40065"/>
                    <a:pt x="14145" y="41617"/>
                    <a:pt x="15318" y="42154"/>
                  </a:cubicBezTo>
                  <a:cubicBezTo>
                    <a:pt x="14204" y="43188"/>
                    <a:pt x="13528" y="45058"/>
                    <a:pt x="13011" y="46252"/>
                  </a:cubicBezTo>
                  <a:cubicBezTo>
                    <a:pt x="11280" y="50310"/>
                    <a:pt x="10544" y="55024"/>
                    <a:pt x="11479" y="59381"/>
                  </a:cubicBezTo>
                  <a:cubicBezTo>
                    <a:pt x="11519" y="59421"/>
                    <a:pt x="11539" y="59480"/>
                    <a:pt x="11578" y="59480"/>
                  </a:cubicBezTo>
                  <a:cubicBezTo>
                    <a:pt x="11519" y="59560"/>
                    <a:pt x="11539" y="59699"/>
                    <a:pt x="11658" y="59719"/>
                  </a:cubicBezTo>
                  <a:cubicBezTo>
                    <a:pt x="12002" y="59788"/>
                    <a:pt x="12372" y="59842"/>
                    <a:pt x="12732" y="59842"/>
                  </a:cubicBezTo>
                  <a:cubicBezTo>
                    <a:pt x="13415" y="59842"/>
                    <a:pt x="14065" y="59647"/>
                    <a:pt x="14443" y="58983"/>
                  </a:cubicBezTo>
                  <a:cubicBezTo>
                    <a:pt x="14761" y="58406"/>
                    <a:pt x="14721" y="57710"/>
                    <a:pt x="14721" y="57093"/>
                  </a:cubicBezTo>
                  <a:cubicBezTo>
                    <a:pt x="14741" y="55979"/>
                    <a:pt x="14363" y="54030"/>
                    <a:pt x="14920" y="53035"/>
                  </a:cubicBezTo>
                  <a:cubicBezTo>
                    <a:pt x="15126" y="53035"/>
                    <a:pt x="15329" y="53033"/>
                    <a:pt x="15532" y="53033"/>
                  </a:cubicBezTo>
                  <a:cubicBezTo>
                    <a:pt x="15937" y="53033"/>
                    <a:pt x="16339" y="53042"/>
                    <a:pt x="16750" y="53095"/>
                  </a:cubicBezTo>
                  <a:cubicBezTo>
                    <a:pt x="18103" y="53214"/>
                    <a:pt x="18382" y="53513"/>
                    <a:pt x="18322" y="54806"/>
                  </a:cubicBezTo>
                  <a:cubicBezTo>
                    <a:pt x="18282" y="56357"/>
                    <a:pt x="18223" y="57909"/>
                    <a:pt x="18203" y="59460"/>
                  </a:cubicBezTo>
                  <a:cubicBezTo>
                    <a:pt x="18203" y="59600"/>
                    <a:pt x="18302" y="59699"/>
                    <a:pt x="18421" y="59699"/>
                  </a:cubicBezTo>
                  <a:cubicBezTo>
                    <a:pt x="18441" y="59759"/>
                    <a:pt x="18481" y="59779"/>
                    <a:pt x="18501" y="59799"/>
                  </a:cubicBezTo>
                  <a:cubicBezTo>
                    <a:pt x="18952" y="60029"/>
                    <a:pt x="19438" y="60131"/>
                    <a:pt x="19926" y="60131"/>
                  </a:cubicBezTo>
                  <a:cubicBezTo>
                    <a:pt x="20492" y="60131"/>
                    <a:pt x="21061" y="59994"/>
                    <a:pt x="21584" y="59759"/>
                  </a:cubicBezTo>
                  <a:cubicBezTo>
                    <a:pt x="21604" y="59759"/>
                    <a:pt x="21604" y="59719"/>
                    <a:pt x="21604" y="59719"/>
                  </a:cubicBezTo>
                  <a:cubicBezTo>
                    <a:pt x="21704" y="59699"/>
                    <a:pt x="21803" y="59600"/>
                    <a:pt x="21803" y="59460"/>
                  </a:cubicBezTo>
                  <a:cubicBezTo>
                    <a:pt x="21624" y="56437"/>
                    <a:pt x="21624" y="53433"/>
                    <a:pt x="21883" y="50409"/>
                  </a:cubicBezTo>
                  <a:cubicBezTo>
                    <a:pt x="22022" y="48440"/>
                    <a:pt x="22678" y="46152"/>
                    <a:pt x="22599" y="44044"/>
                  </a:cubicBezTo>
                  <a:lnTo>
                    <a:pt x="22599" y="44044"/>
                  </a:lnTo>
                  <a:cubicBezTo>
                    <a:pt x="24986" y="45854"/>
                    <a:pt x="24210" y="50151"/>
                    <a:pt x="24210" y="52856"/>
                  </a:cubicBezTo>
                  <a:cubicBezTo>
                    <a:pt x="23613" y="52936"/>
                    <a:pt x="23156" y="53453"/>
                    <a:pt x="23176" y="54089"/>
                  </a:cubicBezTo>
                  <a:cubicBezTo>
                    <a:pt x="23195" y="54773"/>
                    <a:pt x="23751" y="55284"/>
                    <a:pt x="24430" y="55284"/>
                  </a:cubicBezTo>
                  <a:cubicBezTo>
                    <a:pt x="24443" y="55284"/>
                    <a:pt x="24456" y="55283"/>
                    <a:pt x="24469" y="55283"/>
                  </a:cubicBezTo>
                  <a:cubicBezTo>
                    <a:pt x="25085" y="55223"/>
                    <a:pt x="25642" y="54786"/>
                    <a:pt x="25662" y="54149"/>
                  </a:cubicBezTo>
                  <a:cubicBezTo>
                    <a:pt x="25662" y="53692"/>
                    <a:pt x="25265" y="52956"/>
                    <a:pt x="24688" y="52896"/>
                  </a:cubicBezTo>
                  <a:cubicBezTo>
                    <a:pt x="24708" y="50966"/>
                    <a:pt x="24867" y="48937"/>
                    <a:pt x="24608" y="47047"/>
                  </a:cubicBezTo>
                  <a:cubicBezTo>
                    <a:pt x="24429" y="45635"/>
                    <a:pt x="23892" y="44402"/>
                    <a:pt x="22599" y="43745"/>
                  </a:cubicBezTo>
                  <a:cubicBezTo>
                    <a:pt x="22579" y="43745"/>
                    <a:pt x="22579" y="43705"/>
                    <a:pt x="22559" y="43705"/>
                  </a:cubicBezTo>
                  <a:cubicBezTo>
                    <a:pt x="22519" y="43288"/>
                    <a:pt x="22440" y="42890"/>
                    <a:pt x="22360" y="42492"/>
                  </a:cubicBezTo>
                  <a:cubicBezTo>
                    <a:pt x="22400" y="42373"/>
                    <a:pt x="22380" y="42194"/>
                    <a:pt x="22201" y="42154"/>
                  </a:cubicBezTo>
                  <a:cubicBezTo>
                    <a:pt x="21306" y="41915"/>
                    <a:pt x="20092" y="41577"/>
                    <a:pt x="18899" y="41418"/>
                  </a:cubicBezTo>
                  <a:cubicBezTo>
                    <a:pt x="18919" y="41378"/>
                    <a:pt x="18919" y="41298"/>
                    <a:pt x="18939" y="41259"/>
                  </a:cubicBezTo>
                  <a:cubicBezTo>
                    <a:pt x="18998" y="41119"/>
                    <a:pt x="19038" y="41020"/>
                    <a:pt x="19118" y="40901"/>
                  </a:cubicBezTo>
                  <a:cubicBezTo>
                    <a:pt x="19266" y="40909"/>
                    <a:pt x="19407" y="40914"/>
                    <a:pt x="19545" y="40914"/>
                  </a:cubicBezTo>
                  <a:cubicBezTo>
                    <a:pt x="19739" y="40914"/>
                    <a:pt x="19926" y="40904"/>
                    <a:pt x="20112" y="40881"/>
                  </a:cubicBezTo>
                  <a:cubicBezTo>
                    <a:pt x="22301" y="40622"/>
                    <a:pt x="24170" y="38772"/>
                    <a:pt x="24270" y="36524"/>
                  </a:cubicBezTo>
                  <a:cubicBezTo>
                    <a:pt x="24409" y="33421"/>
                    <a:pt x="21385" y="32764"/>
                    <a:pt x="18899" y="32565"/>
                  </a:cubicBezTo>
                  <a:cubicBezTo>
                    <a:pt x="18886" y="32563"/>
                    <a:pt x="18874" y="32562"/>
                    <a:pt x="18862" y="32562"/>
                  </a:cubicBezTo>
                  <a:cubicBezTo>
                    <a:pt x="18759" y="32562"/>
                    <a:pt x="18676" y="32636"/>
                    <a:pt x="18640" y="32725"/>
                  </a:cubicBezTo>
                  <a:cubicBezTo>
                    <a:pt x="16512" y="33063"/>
                    <a:pt x="15139" y="35311"/>
                    <a:pt x="15199" y="37439"/>
                  </a:cubicBezTo>
                  <a:cubicBezTo>
                    <a:pt x="15239" y="39369"/>
                    <a:pt x="16910" y="40562"/>
                    <a:pt x="18680" y="40861"/>
                  </a:cubicBezTo>
                  <a:cubicBezTo>
                    <a:pt x="18600" y="41040"/>
                    <a:pt x="18541" y="41199"/>
                    <a:pt x="18541" y="41378"/>
                  </a:cubicBezTo>
                  <a:cubicBezTo>
                    <a:pt x="18279" y="41354"/>
                    <a:pt x="18017" y="41339"/>
                    <a:pt x="17760" y="41339"/>
                  </a:cubicBezTo>
                  <a:cubicBezTo>
                    <a:pt x="17176" y="41339"/>
                    <a:pt x="16617" y="41416"/>
                    <a:pt x="16134" y="41637"/>
                  </a:cubicBezTo>
                  <a:cubicBezTo>
                    <a:pt x="15935" y="41696"/>
                    <a:pt x="15736" y="41816"/>
                    <a:pt x="15557" y="41975"/>
                  </a:cubicBezTo>
                  <a:cubicBezTo>
                    <a:pt x="13369" y="40463"/>
                    <a:pt x="12215" y="36842"/>
                    <a:pt x="12076" y="34396"/>
                  </a:cubicBezTo>
                  <a:cubicBezTo>
                    <a:pt x="12076" y="34316"/>
                    <a:pt x="12036" y="34236"/>
                    <a:pt x="11956" y="34217"/>
                  </a:cubicBezTo>
                  <a:cubicBezTo>
                    <a:pt x="12056" y="34197"/>
                    <a:pt x="12155" y="34157"/>
                    <a:pt x="12255" y="34117"/>
                  </a:cubicBezTo>
                  <a:cubicBezTo>
                    <a:pt x="12275" y="34117"/>
                    <a:pt x="12314" y="34117"/>
                    <a:pt x="12354" y="34097"/>
                  </a:cubicBezTo>
                  <a:lnTo>
                    <a:pt x="12374" y="34057"/>
                  </a:lnTo>
                  <a:cubicBezTo>
                    <a:pt x="13349" y="33739"/>
                    <a:pt x="14224" y="33103"/>
                    <a:pt x="14622" y="32148"/>
                  </a:cubicBezTo>
                  <a:cubicBezTo>
                    <a:pt x="15298" y="30536"/>
                    <a:pt x="14602" y="28865"/>
                    <a:pt x="13727" y="27493"/>
                  </a:cubicBezTo>
                  <a:cubicBezTo>
                    <a:pt x="15716" y="27453"/>
                    <a:pt x="17745" y="27373"/>
                    <a:pt x="19714" y="27075"/>
                  </a:cubicBezTo>
                  <a:cubicBezTo>
                    <a:pt x="19794" y="27055"/>
                    <a:pt x="19814" y="26976"/>
                    <a:pt x="19814" y="26936"/>
                  </a:cubicBezTo>
                  <a:cubicBezTo>
                    <a:pt x="19849" y="26970"/>
                    <a:pt x="19898" y="26988"/>
                    <a:pt x="19949" y="26988"/>
                  </a:cubicBezTo>
                  <a:cubicBezTo>
                    <a:pt x="20044" y="26988"/>
                    <a:pt x="20146" y="26926"/>
                    <a:pt x="20172" y="26797"/>
                  </a:cubicBezTo>
                  <a:cubicBezTo>
                    <a:pt x="20291" y="24549"/>
                    <a:pt x="20431" y="22201"/>
                    <a:pt x="20311" y="19973"/>
                  </a:cubicBezTo>
                  <a:cubicBezTo>
                    <a:pt x="20311" y="19914"/>
                    <a:pt x="20291" y="19894"/>
                    <a:pt x="20271" y="19834"/>
                  </a:cubicBezTo>
                  <a:cubicBezTo>
                    <a:pt x="20231" y="19753"/>
                    <a:pt x="20134" y="19690"/>
                    <a:pt x="20039" y="19690"/>
                  </a:cubicBezTo>
                  <a:cubicBezTo>
                    <a:pt x="19995" y="19690"/>
                    <a:pt x="19951" y="19703"/>
                    <a:pt x="19913" y="19735"/>
                  </a:cubicBezTo>
                  <a:cubicBezTo>
                    <a:pt x="19288" y="20240"/>
                    <a:pt x="18561" y="20470"/>
                    <a:pt x="17847" y="20470"/>
                  </a:cubicBezTo>
                  <a:cubicBezTo>
                    <a:pt x="16311" y="20470"/>
                    <a:pt x="14834" y="19403"/>
                    <a:pt x="14562" y="17706"/>
                  </a:cubicBezTo>
                  <a:cubicBezTo>
                    <a:pt x="14363" y="16512"/>
                    <a:pt x="14741" y="15199"/>
                    <a:pt x="15617" y="14324"/>
                  </a:cubicBezTo>
                  <a:cubicBezTo>
                    <a:pt x="16200" y="13749"/>
                    <a:pt x="16842" y="13530"/>
                    <a:pt x="17500" y="13530"/>
                  </a:cubicBezTo>
                  <a:cubicBezTo>
                    <a:pt x="18279" y="13530"/>
                    <a:pt x="19080" y="13836"/>
                    <a:pt x="19834" y="14224"/>
                  </a:cubicBezTo>
                  <a:cubicBezTo>
                    <a:pt x="19871" y="14307"/>
                    <a:pt x="19951" y="14352"/>
                    <a:pt x="20027" y="14352"/>
                  </a:cubicBezTo>
                  <a:cubicBezTo>
                    <a:pt x="20116" y="14352"/>
                    <a:pt x="20201" y="14293"/>
                    <a:pt x="20212" y="14165"/>
                  </a:cubicBezTo>
                  <a:cubicBezTo>
                    <a:pt x="20331" y="11957"/>
                    <a:pt x="20371" y="9669"/>
                    <a:pt x="20311" y="7441"/>
                  </a:cubicBezTo>
                  <a:cubicBezTo>
                    <a:pt x="20311" y="7381"/>
                    <a:pt x="20291" y="7361"/>
                    <a:pt x="20271" y="7302"/>
                  </a:cubicBezTo>
                  <a:cubicBezTo>
                    <a:pt x="20232" y="7242"/>
                    <a:pt x="20192" y="7182"/>
                    <a:pt x="20092" y="7182"/>
                  </a:cubicBezTo>
                  <a:cubicBezTo>
                    <a:pt x="19607" y="7204"/>
                    <a:pt x="19124" y="7213"/>
                    <a:pt x="18644" y="7213"/>
                  </a:cubicBezTo>
                  <a:cubicBezTo>
                    <a:pt x="16509" y="7213"/>
                    <a:pt x="14418" y="7032"/>
                    <a:pt x="12275" y="6983"/>
                  </a:cubicBezTo>
                  <a:cubicBezTo>
                    <a:pt x="13915" y="4572"/>
                    <a:pt x="13926" y="1"/>
                    <a:pt x="101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25;p24">
              <a:extLst>
                <a:ext uri="{FF2B5EF4-FFF2-40B4-BE49-F238E27FC236}">
                  <a16:creationId xmlns:a16="http://schemas.microsoft.com/office/drawing/2014/main" id="{48A53593-3815-4DDB-9B14-120A4D899FC1}"/>
                </a:ext>
              </a:extLst>
            </p:cNvPr>
            <p:cNvSpPr/>
            <p:nvPr/>
          </p:nvSpPr>
          <p:spPr>
            <a:xfrm>
              <a:off x="5742603" y="2104784"/>
              <a:ext cx="48679" cy="9412"/>
            </a:xfrm>
            <a:custGeom>
              <a:avLst/>
              <a:gdLst/>
              <a:ahLst/>
              <a:cxnLst/>
              <a:rect l="l" t="t" r="r" b="b"/>
              <a:pathLst>
                <a:path w="1593" h="308" extrusionOk="0">
                  <a:moveTo>
                    <a:pt x="942" y="1"/>
                  </a:moveTo>
                  <a:cubicBezTo>
                    <a:pt x="666" y="1"/>
                    <a:pt x="385" y="15"/>
                    <a:pt x="120" y="52"/>
                  </a:cubicBezTo>
                  <a:cubicBezTo>
                    <a:pt x="1" y="52"/>
                    <a:pt x="1" y="211"/>
                    <a:pt x="120" y="251"/>
                  </a:cubicBezTo>
                  <a:cubicBezTo>
                    <a:pt x="415" y="279"/>
                    <a:pt x="731" y="308"/>
                    <a:pt x="1038" y="308"/>
                  </a:cubicBezTo>
                  <a:cubicBezTo>
                    <a:pt x="1165" y="308"/>
                    <a:pt x="1291" y="303"/>
                    <a:pt x="1413" y="291"/>
                  </a:cubicBezTo>
                  <a:cubicBezTo>
                    <a:pt x="1592" y="291"/>
                    <a:pt x="1592" y="13"/>
                    <a:pt x="1413" y="13"/>
                  </a:cubicBezTo>
                  <a:cubicBezTo>
                    <a:pt x="1260" y="5"/>
                    <a:pt x="1102" y="1"/>
                    <a:pt x="94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26;p24">
              <a:extLst>
                <a:ext uri="{FF2B5EF4-FFF2-40B4-BE49-F238E27FC236}">
                  <a16:creationId xmlns:a16="http://schemas.microsoft.com/office/drawing/2014/main" id="{2DCD5011-AFD4-469B-8CCD-BC61BB15EFF5}"/>
                </a:ext>
              </a:extLst>
            </p:cNvPr>
            <p:cNvSpPr/>
            <p:nvPr/>
          </p:nvSpPr>
          <p:spPr>
            <a:xfrm>
              <a:off x="5720112" y="2122172"/>
              <a:ext cx="60230" cy="10452"/>
            </a:xfrm>
            <a:custGeom>
              <a:avLst/>
              <a:gdLst/>
              <a:ahLst/>
              <a:cxnLst/>
              <a:rect l="l" t="t" r="r" b="b"/>
              <a:pathLst>
                <a:path w="1971" h="342" extrusionOk="0">
                  <a:moveTo>
                    <a:pt x="1831" y="1"/>
                  </a:moveTo>
                  <a:cubicBezTo>
                    <a:pt x="1254" y="20"/>
                    <a:pt x="697" y="140"/>
                    <a:pt x="100" y="140"/>
                  </a:cubicBezTo>
                  <a:cubicBezTo>
                    <a:pt x="1" y="140"/>
                    <a:pt x="1" y="299"/>
                    <a:pt x="100" y="299"/>
                  </a:cubicBezTo>
                  <a:cubicBezTo>
                    <a:pt x="366" y="318"/>
                    <a:pt x="658" y="341"/>
                    <a:pt x="948" y="341"/>
                  </a:cubicBezTo>
                  <a:cubicBezTo>
                    <a:pt x="1266" y="341"/>
                    <a:pt x="1580" y="313"/>
                    <a:pt x="1851" y="219"/>
                  </a:cubicBezTo>
                  <a:cubicBezTo>
                    <a:pt x="1970" y="199"/>
                    <a:pt x="1970" y="1"/>
                    <a:pt x="18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27;p24">
              <a:extLst>
                <a:ext uri="{FF2B5EF4-FFF2-40B4-BE49-F238E27FC236}">
                  <a16:creationId xmlns:a16="http://schemas.microsoft.com/office/drawing/2014/main" id="{3B7B5DF6-451E-48DB-A4A7-0A825128251F}"/>
                </a:ext>
              </a:extLst>
            </p:cNvPr>
            <p:cNvSpPr/>
            <p:nvPr/>
          </p:nvSpPr>
          <p:spPr>
            <a:xfrm>
              <a:off x="5732058" y="1696272"/>
              <a:ext cx="39267" cy="13019"/>
            </a:xfrm>
            <a:custGeom>
              <a:avLst/>
              <a:gdLst/>
              <a:ahLst/>
              <a:cxnLst/>
              <a:rect l="l" t="t" r="r" b="b"/>
              <a:pathLst>
                <a:path w="1285" h="426" extrusionOk="0">
                  <a:moveTo>
                    <a:pt x="619" y="0"/>
                  </a:moveTo>
                  <a:cubicBezTo>
                    <a:pt x="430" y="0"/>
                    <a:pt x="242" y="45"/>
                    <a:pt x="87" y="132"/>
                  </a:cubicBezTo>
                  <a:cubicBezTo>
                    <a:pt x="0" y="201"/>
                    <a:pt x="50" y="362"/>
                    <a:pt x="143" y="362"/>
                  </a:cubicBezTo>
                  <a:cubicBezTo>
                    <a:pt x="157" y="362"/>
                    <a:pt x="171" y="358"/>
                    <a:pt x="187" y="351"/>
                  </a:cubicBezTo>
                  <a:cubicBezTo>
                    <a:pt x="311" y="312"/>
                    <a:pt x="426" y="294"/>
                    <a:pt x="538" y="294"/>
                  </a:cubicBezTo>
                  <a:cubicBezTo>
                    <a:pt x="715" y="294"/>
                    <a:pt x="887" y="338"/>
                    <a:pt x="1082" y="410"/>
                  </a:cubicBezTo>
                  <a:cubicBezTo>
                    <a:pt x="1103" y="421"/>
                    <a:pt x="1122" y="426"/>
                    <a:pt x="1139" y="426"/>
                  </a:cubicBezTo>
                  <a:cubicBezTo>
                    <a:pt x="1253" y="426"/>
                    <a:pt x="1285" y="221"/>
                    <a:pt x="1181" y="152"/>
                  </a:cubicBezTo>
                  <a:cubicBezTo>
                    <a:pt x="1018" y="50"/>
                    <a:pt x="818" y="0"/>
                    <a:pt x="6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28;p24">
              <a:extLst>
                <a:ext uri="{FF2B5EF4-FFF2-40B4-BE49-F238E27FC236}">
                  <a16:creationId xmlns:a16="http://schemas.microsoft.com/office/drawing/2014/main" id="{1DCDCF6E-7461-4FD5-8FD9-9CEF39B27D6A}"/>
                </a:ext>
              </a:extLst>
            </p:cNvPr>
            <p:cNvSpPr/>
            <p:nvPr/>
          </p:nvSpPr>
          <p:spPr>
            <a:xfrm>
              <a:off x="5710823" y="1709106"/>
              <a:ext cx="59160" cy="18275"/>
            </a:xfrm>
            <a:custGeom>
              <a:avLst/>
              <a:gdLst/>
              <a:ahLst/>
              <a:cxnLst/>
              <a:rect l="l" t="t" r="r" b="b"/>
              <a:pathLst>
                <a:path w="1936" h="598" extrusionOk="0">
                  <a:moveTo>
                    <a:pt x="1428" y="1"/>
                  </a:moveTo>
                  <a:cubicBezTo>
                    <a:pt x="986" y="1"/>
                    <a:pt x="502" y="147"/>
                    <a:pt x="106" y="368"/>
                  </a:cubicBezTo>
                  <a:cubicBezTo>
                    <a:pt x="0" y="421"/>
                    <a:pt x="50" y="597"/>
                    <a:pt x="159" y="597"/>
                  </a:cubicBezTo>
                  <a:cubicBezTo>
                    <a:pt x="173" y="597"/>
                    <a:pt x="189" y="594"/>
                    <a:pt x="205" y="587"/>
                  </a:cubicBezTo>
                  <a:cubicBezTo>
                    <a:pt x="444" y="508"/>
                    <a:pt x="663" y="448"/>
                    <a:pt x="901" y="388"/>
                  </a:cubicBezTo>
                  <a:cubicBezTo>
                    <a:pt x="1180" y="349"/>
                    <a:pt x="1439" y="349"/>
                    <a:pt x="1697" y="349"/>
                  </a:cubicBezTo>
                  <a:cubicBezTo>
                    <a:pt x="1876" y="349"/>
                    <a:pt x="1936" y="70"/>
                    <a:pt x="1757" y="30"/>
                  </a:cubicBezTo>
                  <a:cubicBezTo>
                    <a:pt x="1652" y="10"/>
                    <a:pt x="1541" y="1"/>
                    <a:pt x="142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29;p24">
              <a:extLst>
                <a:ext uri="{FF2B5EF4-FFF2-40B4-BE49-F238E27FC236}">
                  <a16:creationId xmlns:a16="http://schemas.microsoft.com/office/drawing/2014/main" id="{EFF231D4-40DA-4FD8-9E6B-4393E748304A}"/>
                </a:ext>
              </a:extLst>
            </p:cNvPr>
            <p:cNvSpPr/>
            <p:nvPr/>
          </p:nvSpPr>
          <p:spPr>
            <a:xfrm>
              <a:off x="5604630" y="3071424"/>
              <a:ext cx="10359" cy="46818"/>
            </a:xfrm>
            <a:custGeom>
              <a:avLst/>
              <a:gdLst/>
              <a:ahLst/>
              <a:cxnLst/>
              <a:rect l="l" t="t" r="r" b="b"/>
              <a:pathLst>
                <a:path w="339" h="1532" extrusionOk="0">
                  <a:moveTo>
                    <a:pt x="169" y="0"/>
                  </a:moveTo>
                  <a:cubicBezTo>
                    <a:pt x="85" y="0"/>
                    <a:pt x="0" y="50"/>
                    <a:pt x="0" y="149"/>
                  </a:cubicBezTo>
                  <a:cubicBezTo>
                    <a:pt x="0" y="567"/>
                    <a:pt x="40" y="985"/>
                    <a:pt x="60" y="1442"/>
                  </a:cubicBezTo>
                  <a:cubicBezTo>
                    <a:pt x="70" y="1502"/>
                    <a:pt x="119" y="1532"/>
                    <a:pt x="167" y="1532"/>
                  </a:cubicBezTo>
                  <a:cubicBezTo>
                    <a:pt x="214" y="1532"/>
                    <a:pt x="259" y="1502"/>
                    <a:pt x="259" y="1442"/>
                  </a:cubicBezTo>
                  <a:cubicBezTo>
                    <a:pt x="298" y="985"/>
                    <a:pt x="338" y="567"/>
                    <a:pt x="338" y="149"/>
                  </a:cubicBezTo>
                  <a:cubicBezTo>
                    <a:pt x="338" y="50"/>
                    <a:pt x="254" y="0"/>
                    <a:pt x="1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30;p24">
              <a:extLst>
                <a:ext uri="{FF2B5EF4-FFF2-40B4-BE49-F238E27FC236}">
                  <a16:creationId xmlns:a16="http://schemas.microsoft.com/office/drawing/2014/main" id="{7AB51581-5CB8-40CE-914B-E33040DDE155}"/>
                </a:ext>
              </a:extLst>
            </p:cNvPr>
            <p:cNvSpPr/>
            <p:nvPr/>
          </p:nvSpPr>
          <p:spPr>
            <a:xfrm>
              <a:off x="5562673" y="2309620"/>
              <a:ext cx="53507" cy="52716"/>
            </a:xfrm>
            <a:custGeom>
              <a:avLst/>
              <a:gdLst/>
              <a:ahLst/>
              <a:cxnLst/>
              <a:rect l="l" t="t" r="r" b="b"/>
              <a:pathLst>
                <a:path w="1751" h="1725" extrusionOk="0">
                  <a:moveTo>
                    <a:pt x="936" y="1"/>
                  </a:moveTo>
                  <a:cubicBezTo>
                    <a:pt x="863" y="1"/>
                    <a:pt x="790" y="11"/>
                    <a:pt x="717" y="33"/>
                  </a:cubicBezTo>
                  <a:cubicBezTo>
                    <a:pt x="299" y="113"/>
                    <a:pt x="0" y="431"/>
                    <a:pt x="20" y="869"/>
                  </a:cubicBezTo>
                  <a:cubicBezTo>
                    <a:pt x="20" y="1068"/>
                    <a:pt x="100" y="1267"/>
                    <a:pt x="219" y="1426"/>
                  </a:cubicBezTo>
                  <a:cubicBezTo>
                    <a:pt x="239" y="1466"/>
                    <a:pt x="438" y="1665"/>
                    <a:pt x="597" y="1724"/>
                  </a:cubicBezTo>
                  <a:cubicBezTo>
                    <a:pt x="637" y="1724"/>
                    <a:pt x="677" y="1704"/>
                    <a:pt x="736" y="1704"/>
                  </a:cubicBezTo>
                  <a:cubicBezTo>
                    <a:pt x="749" y="1666"/>
                    <a:pt x="778" y="1653"/>
                    <a:pt x="807" y="1653"/>
                  </a:cubicBezTo>
                  <a:cubicBezTo>
                    <a:pt x="824" y="1653"/>
                    <a:pt x="841" y="1657"/>
                    <a:pt x="856" y="1665"/>
                  </a:cubicBezTo>
                  <a:cubicBezTo>
                    <a:pt x="1015" y="1625"/>
                    <a:pt x="1174" y="1565"/>
                    <a:pt x="1353" y="1525"/>
                  </a:cubicBezTo>
                  <a:cubicBezTo>
                    <a:pt x="1612" y="1267"/>
                    <a:pt x="1751" y="928"/>
                    <a:pt x="1652" y="551"/>
                  </a:cubicBezTo>
                  <a:cubicBezTo>
                    <a:pt x="1554" y="209"/>
                    <a:pt x="1258" y="1"/>
                    <a:pt x="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31;p24">
              <a:extLst>
                <a:ext uri="{FF2B5EF4-FFF2-40B4-BE49-F238E27FC236}">
                  <a16:creationId xmlns:a16="http://schemas.microsoft.com/office/drawing/2014/main" id="{9E61632E-424B-4634-BB55-78956F3ABAFC}"/>
                </a:ext>
              </a:extLst>
            </p:cNvPr>
            <p:cNvSpPr/>
            <p:nvPr/>
          </p:nvSpPr>
          <p:spPr>
            <a:xfrm>
              <a:off x="5586381" y="3084596"/>
              <a:ext cx="16837" cy="46726"/>
            </a:xfrm>
            <a:custGeom>
              <a:avLst/>
              <a:gdLst/>
              <a:ahLst/>
              <a:cxnLst/>
              <a:rect l="l" t="t" r="r" b="b"/>
              <a:pathLst>
                <a:path w="551" h="1529" extrusionOk="0">
                  <a:moveTo>
                    <a:pt x="213" y="0"/>
                  </a:moveTo>
                  <a:cubicBezTo>
                    <a:pt x="149" y="0"/>
                    <a:pt x="89" y="36"/>
                    <a:pt x="80" y="116"/>
                  </a:cubicBezTo>
                  <a:cubicBezTo>
                    <a:pt x="0" y="574"/>
                    <a:pt x="139" y="1071"/>
                    <a:pt x="358" y="1469"/>
                  </a:cubicBezTo>
                  <a:cubicBezTo>
                    <a:pt x="373" y="1511"/>
                    <a:pt x="402" y="1529"/>
                    <a:pt x="433" y="1529"/>
                  </a:cubicBezTo>
                  <a:cubicBezTo>
                    <a:pt x="489" y="1529"/>
                    <a:pt x="550" y="1473"/>
                    <a:pt x="537" y="1409"/>
                  </a:cubicBezTo>
                  <a:cubicBezTo>
                    <a:pt x="378" y="952"/>
                    <a:pt x="378" y="574"/>
                    <a:pt x="378" y="156"/>
                  </a:cubicBezTo>
                  <a:cubicBezTo>
                    <a:pt x="378" y="57"/>
                    <a:pt x="292" y="0"/>
                    <a:pt x="21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32;p24">
              <a:extLst>
                <a:ext uri="{FF2B5EF4-FFF2-40B4-BE49-F238E27FC236}">
                  <a16:creationId xmlns:a16="http://schemas.microsoft.com/office/drawing/2014/main" id="{D278E6FD-9531-4D33-9501-0E12F6453C29}"/>
                </a:ext>
              </a:extLst>
            </p:cNvPr>
            <p:cNvSpPr/>
            <p:nvPr/>
          </p:nvSpPr>
          <p:spPr>
            <a:xfrm>
              <a:off x="5538106" y="1358166"/>
              <a:ext cx="48924" cy="27168"/>
            </a:xfrm>
            <a:custGeom>
              <a:avLst/>
              <a:gdLst/>
              <a:ahLst/>
              <a:cxnLst/>
              <a:rect l="l" t="t" r="r" b="b"/>
              <a:pathLst>
                <a:path w="1601" h="889" extrusionOk="0">
                  <a:moveTo>
                    <a:pt x="490" y="1"/>
                  </a:moveTo>
                  <a:cubicBezTo>
                    <a:pt x="360" y="1"/>
                    <a:pt x="235" y="19"/>
                    <a:pt x="128" y="56"/>
                  </a:cubicBezTo>
                  <a:cubicBezTo>
                    <a:pt x="0" y="129"/>
                    <a:pt x="40" y="319"/>
                    <a:pt x="155" y="319"/>
                  </a:cubicBezTo>
                  <a:cubicBezTo>
                    <a:pt x="165" y="319"/>
                    <a:pt x="176" y="318"/>
                    <a:pt x="188" y="315"/>
                  </a:cubicBezTo>
                  <a:cubicBezTo>
                    <a:pt x="295" y="290"/>
                    <a:pt x="399" y="275"/>
                    <a:pt x="500" y="275"/>
                  </a:cubicBezTo>
                  <a:cubicBezTo>
                    <a:pt x="644" y="275"/>
                    <a:pt x="784" y="304"/>
                    <a:pt x="924" y="374"/>
                  </a:cubicBezTo>
                  <a:cubicBezTo>
                    <a:pt x="1143" y="514"/>
                    <a:pt x="1222" y="673"/>
                    <a:pt x="1401" y="852"/>
                  </a:cubicBezTo>
                  <a:cubicBezTo>
                    <a:pt x="1420" y="877"/>
                    <a:pt x="1448" y="889"/>
                    <a:pt x="1477" y="889"/>
                  </a:cubicBezTo>
                  <a:cubicBezTo>
                    <a:pt x="1536" y="889"/>
                    <a:pt x="1600" y="840"/>
                    <a:pt x="1600" y="772"/>
                  </a:cubicBezTo>
                  <a:cubicBezTo>
                    <a:pt x="1569" y="268"/>
                    <a:pt x="987" y="1"/>
                    <a:pt x="4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33;p24">
              <a:extLst>
                <a:ext uri="{FF2B5EF4-FFF2-40B4-BE49-F238E27FC236}">
                  <a16:creationId xmlns:a16="http://schemas.microsoft.com/office/drawing/2014/main" id="{11E7F9F9-5C1A-4163-902A-E57656CE43BA}"/>
                </a:ext>
              </a:extLst>
            </p:cNvPr>
            <p:cNvSpPr/>
            <p:nvPr/>
          </p:nvSpPr>
          <p:spPr>
            <a:xfrm>
              <a:off x="5548716" y="1377572"/>
              <a:ext cx="36333" cy="33494"/>
            </a:xfrm>
            <a:custGeom>
              <a:avLst/>
              <a:gdLst/>
              <a:ahLst/>
              <a:cxnLst/>
              <a:rect l="l" t="t" r="r" b="b"/>
              <a:pathLst>
                <a:path w="1189" h="1096" extrusionOk="0">
                  <a:moveTo>
                    <a:pt x="179" y="1"/>
                  </a:moveTo>
                  <a:cubicBezTo>
                    <a:pt x="70" y="1"/>
                    <a:pt x="1" y="172"/>
                    <a:pt x="119" y="257"/>
                  </a:cubicBezTo>
                  <a:cubicBezTo>
                    <a:pt x="298" y="336"/>
                    <a:pt x="438" y="475"/>
                    <a:pt x="597" y="615"/>
                  </a:cubicBezTo>
                  <a:cubicBezTo>
                    <a:pt x="716" y="754"/>
                    <a:pt x="816" y="933"/>
                    <a:pt x="975" y="1072"/>
                  </a:cubicBezTo>
                  <a:cubicBezTo>
                    <a:pt x="1001" y="1088"/>
                    <a:pt x="1028" y="1095"/>
                    <a:pt x="1054" y="1095"/>
                  </a:cubicBezTo>
                  <a:cubicBezTo>
                    <a:pt x="1127" y="1095"/>
                    <a:pt x="1188" y="1036"/>
                    <a:pt x="1174" y="933"/>
                  </a:cubicBezTo>
                  <a:cubicBezTo>
                    <a:pt x="1114" y="734"/>
                    <a:pt x="935" y="575"/>
                    <a:pt x="796" y="416"/>
                  </a:cubicBezTo>
                  <a:cubicBezTo>
                    <a:pt x="617" y="276"/>
                    <a:pt x="438" y="117"/>
                    <a:pt x="239" y="18"/>
                  </a:cubicBezTo>
                  <a:cubicBezTo>
                    <a:pt x="218" y="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34;p24">
              <a:extLst>
                <a:ext uri="{FF2B5EF4-FFF2-40B4-BE49-F238E27FC236}">
                  <a16:creationId xmlns:a16="http://schemas.microsoft.com/office/drawing/2014/main" id="{ABB4418A-3081-4533-9B93-ED7F98DD11F0}"/>
                </a:ext>
              </a:extLst>
            </p:cNvPr>
            <p:cNvSpPr/>
            <p:nvPr/>
          </p:nvSpPr>
          <p:spPr>
            <a:xfrm>
              <a:off x="5283620" y="1655261"/>
              <a:ext cx="13170" cy="33158"/>
            </a:xfrm>
            <a:custGeom>
              <a:avLst/>
              <a:gdLst/>
              <a:ahLst/>
              <a:cxnLst/>
              <a:rect l="l" t="t" r="r" b="b"/>
              <a:pathLst>
                <a:path w="431" h="1085" extrusionOk="0">
                  <a:moveTo>
                    <a:pt x="292" y="1"/>
                  </a:moveTo>
                  <a:cubicBezTo>
                    <a:pt x="243" y="1"/>
                    <a:pt x="192" y="22"/>
                    <a:pt x="160" y="62"/>
                  </a:cubicBezTo>
                  <a:cubicBezTo>
                    <a:pt x="1" y="300"/>
                    <a:pt x="40" y="738"/>
                    <a:pt x="60" y="997"/>
                  </a:cubicBezTo>
                  <a:cubicBezTo>
                    <a:pt x="87" y="1058"/>
                    <a:pt x="141" y="1085"/>
                    <a:pt x="191" y="1085"/>
                  </a:cubicBezTo>
                  <a:cubicBezTo>
                    <a:pt x="253" y="1085"/>
                    <a:pt x="310" y="1043"/>
                    <a:pt x="299" y="977"/>
                  </a:cubicBezTo>
                  <a:cubicBezTo>
                    <a:pt x="299" y="837"/>
                    <a:pt x="299" y="678"/>
                    <a:pt x="319" y="539"/>
                  </a:cubicBezTo>
                  <a:cubicBezTo>
                    <a:pt x="339" y="400"/>
                    <a:pt x="399" y="280"/>
                    <a:pt x="418" y="141"/>
                  </a:cubicBezTo>
                  <a:cubicBezTo>
                    <a:pt x="430" y="46"/>
                    <a:pt x="364" y="1"/>
                    <a:pt x="29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35;p24">
              <a:extLst>
                <a:ext uri="{FF2B5EF4-FFF2-40B4-BE49-F238E27FC236}">
                  <a16:creationId xmlns:a16="http://schemas.microsoft.com/office/drawing/2014/main" id="{86C1001B-5230-4C31-A32C-6EB9BCD3C057}"/>
                </a:ext>
              </a:extLst>
            </p:cNvPr>
            <p:cNvSpPr/>
            <p:nvPr/>
          </p:nvSpPr>
          <p:spPr>
            <a:xfrm>
              <a:off x="5262913" y="1654980"/>
              <a:ext cx="14606" cy="46543"/>
            </a:xfrm>
            <a:custGeom>
              <a:avLst/>
              <a:gdLst/>
              <a:ahLst/>
              <a:cxnLst/>
              <a:rect l="l" t="t" r="r" b="b"/>
              <a:pathLst>
                <a:path w="478" h="1523" extrusionOk="0">
                  <a:moveTo>
                    <a:pt x="247" y="1"/>
                  </a:moveTo>
                  <a:cubicBezTo>
                    <a:pt x="189" y="1"/>
                    <a:pt x="130" y="31"/>
                    <a:pt x="100" y="91"/>
                  </a:cubicBezTo>
                  <a:cubicBezTo>
                    <a:pt x="0" y="488"/>
                    <a:pt x="100" y="986"/>
                    <a:pt x="120" y="1403"/>
                  </a:cubicBezTo>
                  <a:cubicBezTo>
                    <a:pt x="140" y="1483"/>
                    <a:pt x="194" y="1523"/>
                    <a:pt x="244" y="1523"/>
                  </a:cubicBezTo>
                  <a:cubicBezTo>
                    <a:pt x="294" y="1523"/>
                    <a:pt x="339" y="1483"/>
                    <a:pt x="339" y="1403"/>
                  </a:cubicBezTo>
                  <a:cubicBezTo>
                    <a:pt x="398" y="986"/>
                    <a:pt x="478" y="488"/>
                    <a:pt x="378" y="91"/>
                  </a:cubicBezTo>
                  <a:cubicBezTo>
                    <a:pt x="358" y="31"/>
                    <a:pt x="304" y="1"/>
                    <a:pt x="24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1436;p24">
            <a:extLst>
              <a:ext uri="{FF2B5EF4-FFF2-40B4-BE49-F238E27FC236}">
                <a16:creationId xmlns:a16="http://schemas.microsoft.com/office/drawing/2014/main" id="{DD4E98BB-E11C-4B54-B777-82672DB3AB97}"/>
              </a:ext>
            </a:extLst>
          </p:cNvPr>
          <p:cNvGrpSpPr/>
          <p:nvPr/>
        </p:nvGrpSpPr>
        <p:grpSpPr>
          <a:xfrm>
            <a:off x="4407469" y="2309065"/>
            <a:ext cx="1182891" cy="1842714"/>
            <a:chOff x="2703949" y="1609919"/>
            <a:chExt cx="1000338" cy="1558338"/>
          </a:xfrm>
        </p:grpSpPr>
        <p:sp>
          <p:nvSpPr>
            <p:cNvPr id="54" name="Google Shape;1437;p24">
              <a:extLst>
                <a:ext uri="{FF2B5EF4-FFF2-40B4-BE49-F238E27FC236}">
                  <a16:creationId xmlns:a16="http://schemas.microsoft.com/office/drawing/2014/main" id="{B474A35C-96DA-4F56-B630-2F0F0130357E}"/>
                </a:ext>
              </a:extLst>
            </p:cNvPr>
            <p:cNvSpPr/>
            <p:nvPr/>
          </p:nvSpPr>
          <p:spPr>
            <a:xfrm>
              <a:off x="2710023" y="1609919"/>
              <a:ext cx="990621" cy="614206"/>
            </a:xfrm>
            <a:custGeom>
              <a:avLst/>
              <a:gdLst/>
              <a:ahLst/>
              <a:cxnLst/>
              <a:rect l="l" t="t" r="r" b="b"/>
              <a:pathLst>
                <a:path w="32418" h="19746" extrusionOk="0">
                  <a:moveTo>
                    <a:pt x="8910" y="18802"/>
                  </a:moveTo>
                  <a:cubicBezTo>
                    <a:pt x="9048" y="18802"/>
                    <a:pt x="9186" y="18806"/>
                    <a:pt x="9322" y="18819"/>
                  </a:cubicBezTo>
                  <a:cubicBezTo>
                    <a:pt x="9481" y="18819"/>
                    <a:pt x="9481" y="19077"/>
                    <a:pt x="9322" y="19097"/>
                  </a:cubicBezTo>
                  <a:cubicBezTo>
                    <a:pt x="9234" y="19101"/>
                    <a:pt x="9146" y="19103"/>
                    <a:pt x="9057" y="19103"/>
                  </a:cubicBezTo>
                  <a:cubicBezTo>
                    <a:pt x="8702" y="19103"/>
                    <a:pt x="8339" y="19077"/>
                    <a:pt x="7989" y="19077"/>
                  </a:cubicBezTo>
                  <a:cubicBezTo>
                    <a:pt x="7850" y="19077"/>
                    <a:pt x="7850" y="18838"/>
                    <a:pt x="7989" y="18838"/>
                  </a:cubicBezTo>
                  <a:cubicBezTo>
                    <a:pt x="8291" y="18825"/>
                    <a:pt x="8602" y="18802"/>
                    <a:pt x="8910" y="18802"/>
                  </a:cubicBezTo>
                  <a:close/>
                  <a:moveTo>
                    <a:pt x="6935" y="0"/>
                  </a:moveTo>
                  <a:lnTo>
                    <a:pt x="6935" y="0"/>
                  </a:lnTo>
                  <a:cubicBezTo>
                    <a:pt x="7074" y="2666"/>
                    <a:pt x="7173" y="5451"/>
                    <a:pt x="6577" y="8037"/>
                  </a:cubicBezTo>
                  <a:cubicBezTo>
                    <a:pt x="6577" y="8057"/>
                    <a:pt x="6557" y="8057"/>
                    <a:pt x="6557" y="8076"/>
                  </a:cubicBezTo>
                  <a:cubicBezTo>
                    <a:pt x="6619" y="8232"/>
                    <a:pt x="6511" y="8399"/>
                    <a:pt x="6376" y="8399"/>
                  </a:cubicBezTo>
                  <a:cubicBezTo>
                    <a:pt x="6338" y="8399"/>
                    <a:pt x="6298" y="8386"/>
                    <a:pt x="6258" y="8355"/>
                  </a:cubicBezTo>
                  <a:cubicBezTo>
                    <a:pt x="5392" y="7662"/>
                    <a:pt x="4091" y="7195"/>
                    <a:pt x="2900" y="7195"/>
                  </a:cubicBezTo>
                  <a:cubicBezTo>
                    <a:pt x="1358" y="7195"/>
                    <a:pt x="1" y="7978"/>
                    <a:pt x="12" y="10066"/>
                  </a:cubicBezTo>
                  <a:cubicBezTo>
                    <a:pt x="52" y="10742"/>
                    <a:pt x="111" y="11717"/>
                    <a:pt x="609" y="12214"/>
                  </a:cubicBezTo>
                  <a:cubicBezTo>
                    <a:pt x="1125" y="12748"/>
                    <a:pt x="1850" y="12879"/>
                    <a:pt x="2551" y="12879"/>
                  </a:cubicBezTo>
                  <a:cubicBezTo>
                    <a:pt x="2660" y="12879"/>
                    <a:pt x="2769" y="12876"/>
                    <a:pt x="2877" y="12871"/>
                  </a:cubicBezTo>
                  <a:cubicBezTo>
                    <a:pt x="4189" y="12811"/>
                    <a:pt x="5443" y="12373"/>
                    <a:pt x="6636" y="11816"/>
                  </a:cubicBezTo>
                  <a:cubicBezTo>
                    <a:pt x="6661" y="11802"/>
                    <a:pt x="6682" y="11795"/>
                    <a:pt x="6702" y="11795"/>
                  </a:cubicBezTo>
                  <a:cubicBezTo>
                    <a:pt x="6764" y="11795"/>
                    <a:pt x="6805" y="11856"/>
                    <a:pt x="6835" y="11916"/>
                  </a:cubicBezTo>
                  <a:cubicBezTo>
                    <a:pt x="6895" y="11916"/>
                    <a:pt x="6994" y="11956"/>
                    <a:pt x="6994" y="12055"/>
                  </a:cubicBezTo>
                  <a:cubicBezTo>
                    <a:pt x="7352" y="14562"/>
                    <a:pt x="7372" y="17207"/>
                    <a:pt x="6935" y="19714"/>
                  </a:cubicBezTo>
                  <a:cubicBezTo>
                    <a:pt x="7395" y="19736"/>
                    <a:pt x="7852" y="19746"/>
                    <a:pt x="8305" y="19746"/>
                  </a:cubicBezTo>
                  <a:cubicBezTo>
                    <a:pt x="10257" y="19746"/>
                    <a:pt x="12140" y="19564"/>
                    <a:pt x="13997" y="19435"/>
                  </a:cubicBezTo>
                  <a:cubicBezTo>
                    <a:pt x="13141" y="18142"/>
                    <a:pt x="12326" y="16730"/>
                    <a:pt x="12803" y="15119"/>
                  </a:cubicBezTo>
                  <a:cubicBezTo>
                    <a:pt x="13181" y="13845"/>
                    <a:pt x="14176" y="13030"/>
                    <a:pt x="15389" y="12910"/>
                  </a:cubicBezTo>
                  <a:cubicBezTo>
                    <a:pt x="15501" y="12899"/>
                    <a:pt x="15614" y="12893"/>
                    <a:pt x="15727" y="12893"/>
                  </a:cubicBezTo>
                  <a:cubicBezTo>
                    <a:pt x="17156" y="12893"/>
                    <a:pt x="18618" y="13802"/>
                    <a:pt x="19447" y="15019"/>
                  </a:cubicBezTo>
                  <a:cubicBezTo>
                    <a:pt x="20402" y="16431"/>
                    <a:pt x="19765" y="17884"/>
                    <a:pt x="19169" y="19376"/>
                  </a:cubicBezTo>
                  <a:cubicBezTo>
                    <a:pt x="19372" y="19372"/>
                    <a:pt x="19579" y="19370"/>
                    <a:pt x="19788" y="19370"/>
                  </a:cubicBezTo>
                  <a:cubicBezTo>
                    <a:pt x="21443" y="19370"/>
                    <a:pt x="23281" y="19481"/>
                    <a:pt x="24949" y="19481"/>
                  </a:cubicBezTo>
                  <a:cubicBezTo>
                    <a:pt x="25160" y="19481"/>
                    <a:pt x="25369" y="19479"/>
                    <a:pt x="25574" y="19475"/>
                  </a:cubicBezTo>
                  <a:cubicBezTo>
                    <a:pt x="25793" y="17108"/>
                    <a:pt x="25992" y="14900"/>
                    <a:pt x="25853" y="12513"/>
                  </a:cubicBezTo>
                  <a:cubicBezTo>
                    <a:pt x="25853" y="12373"/>
                    <a:pt x="25952" y="12314"/>
                    <a:pt x="26051" y="12314"/>
                  </a:cubicBezTo>
                  <a:lnTo>
                    <a:pt x="26151" y="12214"/>
                  </a:lnTo>
                  <a:cubicBezTo>
                    <a:pt x="26078" y="12087"/>
                    <a:pt x="26138" y="11911"/>
                    <a:pt x="26255" y="11911"/>
                  </a:cubicBezTo>
                  <a:cubicBezTo>
                    <a:pt x="26266" y="11911"/>
                    <a:pt x="26278" y="11912"/>
                    <a:pt x="26290" y="11916"/>
                  </a:cubicBezTo>
                  <a:cubicBezTo>
                    <a:pt x="27195" y="12038"/>
                    <a:pt x="28088" y="12291"/>
                    <a:pt x="28978" y="12291"/>
                  </a:cubicBezTo>
                  <a:cubicBezTo>
                    <a:pt x="29243" y="12291"/>
                    <a:pt x="29507" y="12269"/>
                    <a:pt x="29771" y="12214"/>
                  </a:cubicBezTo>
                  <a:cubicBezTo>
                    <a:pt x="31323" y="11876"/>
                    <a:pt x="32417" y="10643"/>
                    <a:pt x="32218" y="8892"/>
                  </a:cubicBezTo>
                  <a:cubicBezTo>
                    <a:pt x="32039" y="7400"/>
                    <a:pt x="31144" y="5988"/>
                    <a:pt x="29672" y="5789"/>
                  </a:cubicBezTo>
                  <a:cubicBezTo>
                    <a:pt x="29516" y="5764"/>
                    <a:pt x="29361" y="5753"/>
                    <a:pt x="29207" y="5753"/>
                  </a:cubicBezTo>
                  <a:cubicBezTo>
                    <a:pt x="28128" y="5753"/>
                    <a:pt x="27109" y="6321"/>
                    <a:pt x="26151" y="6843"/>
                  </a:cubicBezTo>
                  <a:cubicBezTo>
                    <a:pt x="26118" y="6856"/>
                    <a:pt x="26087" y="6863"/>
                    <a:pt x="26060" y="6863"/>
                  </a:cubicBezTo>
                  <a:cubicBezTo>
                    <a:pt x="26005" y="6863"/>
                    <a:pt x="25965" y="6837"/>
                    <a:pt x="25952" y="6783"/>
                  </a:cubicBezTo>
                  <a:cubicBezTo>
                    <a:pt x="25938" y="6786"/>
                    <a:pt x="25922" y="6787"/>
                    <a:pt x="25907" y="6787"/>
                  </a:cubicBezTo>
                  <a:cubicBezTo>
                    <a:pt x="25796" y="6787"/>
                    <a:pt x="25674" y="6722"/>
                    <a:pt x="25674" y="6565"/>
                  </a:cubicBezTo>
                  <a:cubicBezTo>
                    <a:pt x="25594" y="4496"/>
                    <a:pt x="25435" y="2407"/>
                    <a:pt x="25455" y="338"/>
                  </a:cubicBezTo>
                  <a:cubicBezTo>
                    <a:pt x="25455" y="318"/>
                    <a:pt x="25455" y="298"/>
                    <a:pt x="25475" y="279"/>
                  </a:cubicBezTo>
                  <a:lnTo>
                    <a:pt x="25475" y="279"/>
                  </a:lnTo>
                  <a:cubicBezTo>
                    <a:pt x="25455" y="298"/>
                    <a:pt x="25435" y="298"/>
                    <a:pt x="25395" y="298"/>
                  </a:cubicBezTo>
                  <a:cubicBezTo>
                    <a:pt x="25066" y="289"/>
                    <a:pt x="24729" y="285"/>
                    <a:pt x="24386" y="285"/>
                  </a:cubicBezTo>
                  <a:cubicBezTo>
                    <a:pt x="23515" y="285"/>
                    <a:pt x="22606" y="307"/>
                    <a:pt x="21700" y="307"/>
                  </a:cubicBezTo>
                  <a:cubicBezTo>
                    <a:pt x="20735" y="307"/>
                    <a:pt x="19775" y="282"/>
                    <a:pt x="18870" y="179"/>
                  </a:cubicBezTo>
                  <a:lnTo>
                    <a:pt x="18870" y="179"/>
                  </a:lnTo>
                  <a:cubicBezTo>
                    <a:pt x="20462" y="2586"/>
                    <a:pt x="19208" y="5789"/>
                    <a:pt x="16423" y="6047"/>
                  </a:cubicBezTo>
                  <a:cubicBezTo>
                    <a:pt x="16308" y="6057"/>
                    <a:pt x="16193" y="6062"/>
                    <a:pt x="16077" y="6062"/>
                  </a:cubicBezTo>
                  <a:cubicBezTo>
                    <a:pt x="14815" y="6062"/>
                    <a:pt x="13550" y="5468"/>
                    <a:pt x="12803" y="4357"/>
                  </a:cubicBezTo>
                  <a:cubicBezTo>
                    <a:pt x="11908" y="3024"/>
                    <a:pt x="12425" y="1512"/>
                    <a:pt x="13221" y="239"/>
                  </a:cubicBezTo>
                  <a:lnTo>
                    <a:pt x="13221" y="239"/>
                  </a:lnTo>
                  <a:cubicBezTo>
                    <a:pt x="12723" y="259"/>
                    <a:pt x="12204" y="269"/>
                    <a:pt x="11673" y="269"/>
                  </a:cubicBezTo>
                  <a:cubicBezTo>
                    <a:pt x="10083" y="269"/>
                    <a:pt x="8397" y="179"/>
                    <a:pt x="6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38;p24">
              <a:extLst>
                <a:ext uri="{FF2B5EF4-FFF2-40B4-BE49-F238E27FC236}">
                  <a16:creationId xmlns:a16="http://schemas.microsoft.com/office/drawing/2014/main" id="{D9C6FB69-A7F4-495A-8EAA-08561588A174}"/>
                </a:ext>
              </a:extLst>
            </p:cNvPr>
            <p:cNvSpPr/>
            <p:nvPr/>
          </p:nvSpPr>
          <p:spPr>
            <a:xfrm>
              <a:off x="3599144" y="1813235"/>
              <a:ext cx="47853" cy="28176"/>
            </a:xfrm>
            <a:custGeom>
              <a:avLst/>
              <a:gdLst/>
              <a:ahLst/>
              <a:cxnLst/>
              <a:rect l="l" t="t" r="r" b="b"/>
              <a:pathLst>
                <a:path w="1566" h="922" extrusionOk="0">
                  <a:moveTo>
                    <a:pt x="410" y="1"/>
                  </a:moveTo>
                  <a:cubicBezTo>
                    <a:pt x="304" y="1"/>
                    <a:pt x="205" y="15"/>
                    <a:pt x="119" y="45"/>
                  </a:cubicBezTo>
                  <a:cubicBezTo>
                    <a:pt x="0" y="65"/>
                    <a:pt x="20" y="264"/>
                    <a:pt x="139" y="264"/>
                  </a:cubicBezTo>
                  <a:cubicBezTo>
                    <a:pt x="378" y="264"/>
                    <a:pt x="617" y="284"/>
                    <a:pt x="836" y="403"/>
                  </a:cubicBezTo>
                  <a:cubicBezTo>
                    <a:pt x="1054" y="542"/>
                    <a:pt x="1174" y="701"/>
                    <a:pt x="1353" y="880"/>
                  </a:cubicBezTo>
                  <a:cubicBezTo>
                    <a:pt x="1376" y="909"/>
                    <a:pt x="1403" y="921"/>
                    <a:pt x="1431" y="921"/>
                  </a:cubicBezTo>
                  <a:cubicBezTo>
                    <a:pt x="1499" y="921"/>
                    <a:pt x="1566" y="846"/>
                    <a:pt x="1552" y="761"/>
                  </a:cubicBezTo>
                  <a:cubicBezTo>
                    <a:pt x="1455" y="276"/>
                    <a:pt x="871" y="1"/>
                    <a:pt x="4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39;p24">
              <a:extLst>
                <a:ext uri="{FF2B5EF4-FFF2-40B4-BE49-F238E27FC236}">
                  <a16:creationId xmlns:a16="http://schemas.microsoft.com/office/drawing/2014/main" id="{ACB3ABCF-C4FC-499D-9750-52EE209B0919}"/>
                </a:ext>
              </a:extLst>
            </p:cNvPr>
            <p:cNvSpPr/>
            <p:nvPr/>
          </p:nvSpPr>
          <p:spPr>
            <a:xfrm>
              <a:off x="3615523" y="1833373"/>
              <a:ext cx="26157" cy="23715"/>
            </a:xfrm>
            <a:custGeom>
              <a:avLst/>
              <a:gdLst/>
              <a:ahLst/>
              <a:cxnLst/>
              <a:rect l="l" t="t" r="r" b="b"/>
              <a:pathLst>
                <a:path w="856" h="776" extrusionOk="0">
                  <a:moveTo>
                    <a:pt x="125" y="1"/>
                  </a:moveTo>
                  <a:cubicBezTo>
                    <a:pt x="50" y="1"/>
                    <a:pt x="0" y="117"/>
                    <a:pt x="81" y="182"/>
                  </a:cubicBezTo>
                  <a:cubicBezTo>
                    <a:pt x="300" y="341"/>
                    <a:pt x="439" y="520"/>
                    <a:pt x="618" y="739"/>
                  </a:cubicBezTo>
                  <a:cubicBezTo>
                    <a:pt x="639" y="765"/>
                    <a:pt x="666" y="776"/>
                    <a:pt x="694" y="776"/>
                  </a:cubicBezTo>
                  <a:cubicBezTo>
                    <a:pt x="773" y="776"/>
                    <a:pt x="856" y="687"/>
                    <a:pt x="797" y="599"/>
                  </a:cubicBezTo>
                  <a:cubicBezTo>
                    <a:pt x="638" y="341"/>
                    <a:pt x="399" y="182"/>
                    <a:pt x="180" y="22"/>
                  </a:cubicBezTo>
                  <a:cubicBezTo>
                    <a:pt x="161" y="7"/>
                    <a:pt x="142" y="1"/>
                    <a:pt x="12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40;p24">
              <a:extLst>
                <a:ext uri="{FF2B5EF4-FFF2-40B4-BE49-F238E27FC236}">
                  <a16:creationId xmlns:a16="http://schemas.microsoft.com/office/drawing/2014/main" id="{CBFEFACF-184E-4160-811C-F93F6E2DF465}"/>
                </a:ext>
              </a:extLst>
            </p:cNvPr>
            <p:cNvSpPr/>
            <p:nvPr/>
          </p:nvSpPr>
          <p:spPr>
            <a:xfrm>
              <a:off x="2703949" y="1614478"/>
              <a:ext cx="1000338" cy="1553779"/>
            </a:xfrm>
            <a:custGeom>
              <a:avLst/>
              <a:gdLst/>
              <a:ahLst/>
              <a:cxnLst/>
              <a:rect l="l" t="t" r="r" b="b"/>
              <a:pathLst>
                <a:path w="32736" h="50843" extrusionOk="0">
                  <a:moveTo>
                    <a:pt x="23325" y="20211"/>
                  </a:moveTo>
                  <a:cubicBezTo>
                    <a:pt x="23658" y="20211"/>
                    <a:pt x="23988" y="20443"/>
                    <a:pt x="24062" y="20812"/>
                  </a:cubicBezTo>
                  <a:cubicBezTo>
                    <a:pt x="24129" y="21165"/>
                    <a:pt x="23885" y="21460"/>
                    <a:pt x="23568" y="21460"/>
                  </a:cubicBezTo>
                  <a:cubicBezTo>
                    <a:pt x="23509" y="21460"/>
                    <a:pt x="23448" y="21450"/>
                    <a:pt x="23386" y="21429"/>
                  </a:cubicBezTo>
                  <a:cubicBezTo>
                    <a:pt x="23364" y="21421"/>
                    <a:pt x="23344" y="21418"/>
                    <a:pt x="23323" y="21418"/>
                  </a:cubicBezTo>
                  <a:cubicBezTo>
                    <a:pt x="23232" y="21418"/>
                    <a:pt x="23156" y="21486"/>
                    <a:pt x="23107" y="21568"/>
                  </a:cubicBezTo>
                  <a:cubicBezTo>
                    <a:pt x="22889" y="21488"/>
                    <a:pt x="22690" y="21329"/>
                    <a:pt x="22650" y="21031"/>
                  </a:cubicBezTo>
                  <a:cubicBezTo>
                    <a:pt x="22590" y="20613"/>
                    <a:pt x="22869" y="20275"/>
                    <a:pt x="23247" y="20215"/>
                  </a:cubicBezTo>
                  <a:cubicBezTo>
                    <a:pt x="23273" y="20212"/>
                    <a:pt x="23299" y="20211"/>
                    <a:pt x="23325" y="20211"/>
                  </a:cubicBezTo>
                  <a:close/>
                  <a:moveTo>
                    <a:pt x="9383" y="21388"/>
                  </a:moveTo>
                  <a:cubicBezTo>
                    <a:pt x="9759" y="21388"/>
                    <a:pt x="10274" y="21645"/>
                    <a:pt x="10197" y="22125"/>
                  </a:cubicBezTo>
                  <a:cubicBezTo>
                    <a:pt x="10118" y="22503"/>
                    <a:pt x="9799" y="22662"/>
                    <a:pt x="9501" y="22801"/>
                  </a:cubicBezTo>
                  <a:cubicBezTo>
                    <a:pt x="9441" y="22801"/>
                    <a:pt x="9421" y="22861"/>
                    <a:pt x="9421" y="22901"/>
                  </a:cubicBezTo>
                  <a:cubicBezTo>
                    <a:pt x="9023" y="22881"/>
                    <a:pt x="8645" y="22622"/>
                    <a:pt x="8626" y="22185"/>
                  </a:cubicBezTo>
                  <a:cubicBezTo>
                    <a:pt x="8626" y="21767"/>
                    <a:pt x="8944" y="21409"/>
                    <a:pt x="9342" y="21389"/>
                  </a:cubicBezTo>
                  <a:cubicBezTo>
                    <a:pt x="9355" y="21388"/>
                    <a:pt x="9369" y="21388"/>
                    <a:pt x="9383" y="21388"/>
                  </a:cubicBezTo>
                  <a:close/>
                  <a:moveTo>
                    <a:pt x="17597" y="22165"/>
                  </a:moveTo>
                  <a:cubicBezTo>
                    <a:pt x="17617" y="22284"/>
                    <a:pt x="17697" y="22383"/>
                    <a:pt x="17836" y="22383"/>
                  </a:cubicBezTo>
                  <a:cubicBezTo>
                    <a:pt x="20183" y="22463"/>
                    <a:pt x="22172" y="24592"/>
                    <a:pt x="21695" y="27138"/>
                  </a:cubicBezTo>
                  <a:cubicBezTo>
                    <a:pt x="21304" y="29288"/>
                    <a:pt x="19484" y="30534"/>
                    <a:pt x="17540" y="30534"/>
                  </a:cubicBezTo>
                  <a:cubicBezTo>
                    <a:pt x="17308" y="30534"/>
                    <a:pt x="17075" y="30516"/>
                    <a:pt x="16841" y="30480"/>
                  </a:cubicBezTo>
                  <a:cubicBezTo>
                    <a:pt x="14454" y="30142"/>
                    <a:pt x="12365" y="28272"/>
                    <a:pt x="13002" y="25566"/>
                  </a:cubicBezTo>
                  <a:cubicBezTo>
                    <a:pt x="13539" y="23179"/>
                    <a:pt x="15449" y="22185"/>
                    <a:pt x="17597" y="22165"/>
                  </a:cubicBezTo>
                  <a:close/>
                  <a:moveTo>
                    <a:pt x="18757" y="32227"/>
                  </a:moveTo>
                  <a:cubicBezTo>
                    <a:pt x="19626" y="32227"/>
                    <a:pt x="20372" y="32357"/>
                    <a:pt x="20621" y="32767"/>
                  </a:cubicBezTo>
                  <a:cubicBezTo>
                    <a:pt x="20899" y="33225"/>
                    <a:pt x="20879" y="34657"/>
                    <a:pt x="20959" y="35234"/>
                  </a:cubicBezTo>
                  <a:cubicBezTo>
                    <a:pt x="21078" y="36109"/>
                    <a:pt x="21218" y="37005"/>
                    <a:pt x="21377" y="37880"/>
                  </a:cubicBezTo>
                  <a:cubicBezTo>
                    <a:pt x="21954" y="41361"/>
                    <a:pt x="22710" y="44882"/>
                    <a:pt x="23903" y="48164"/>
                  </a:cubicBezTo>
                  <a:cubicBezTo>
                    <a:pt x="23883" y="48164"/>
                    <a:pt x="23863" y="48184"/>
                    <a:pt x="23843" y="48224"/>
                  </a:cubicBezTo>
                  <a:cubicBezTo>
                    <a:pt x="23433" y="48587"/>
                    <a:pt x="22871" y="49327"/>
                    <a:pt x="22269" y="49327"/>
                  </a:cubicBezTo>
                  <a:cubicBezTo>
                    <a:pt x="22113" y="49327"/>
                    <a:pt x="21954" y="49278"/>
                    <a:pt x="21795" y="49159"/>
                  </a:cubicBezTo>
                  <a:cubicBezTo>
                    <a:pt x="21397" y="48861"/>
                    <a:pt x="21218" y="47886"/>
                    <a:pt x="21078" y="47428"/>
                  </a:cubicBezTo>
                  <a:cubicBezTo>
                    <a:pt x="20720" y="46394"/>
                    <a:pt x="20502" y="45360"/>
                    <a:pt x="20263" y="44305"/>
                  </a:cubicBezTo>
                  <a:cubicBezTo>
                    <a:pt x="20037" y="43433"/>
                    <a:pt x="19525" y="43191"/>
                    <a:pt x="18899" y="43191"/>
                  </a:cubicBezTo>
                  <a:cubicBezTo>
                    <a:pt x="18313" y="43191"/>
                    <a:pt x="17626" y="43404"/>
                    <a:pt x="16980" y="43510"/>
                  </a:cubicBezTo>
                  <a:lnTo>
                    <a:pt x="16941" y="43510"/>
                  </a:lnTo>
                  <a:cubicBezTo>
                    <a:pt x="16929" y="43508"/>
                    <a:pt x="16917" y="43507"/>
                    <a:pt x="16905" y="43507"/>
                  </a:cubicBezTo>
                  <a:cubicBezTo>
                    <a:pt x="16776" y="43507"/>
                    <a:pt x="16642" y="43606"/>
                    <a:pt x="16642" y="43788"/>
                  </a:cubicBezTo>
                  <a:cubicBezTo>
                    <a:pt x="16682" y="45260"/>
                    <a:pt x="16682" y="46692"/>
                    <a:pt x="16622" y="48164"/>
                  </a:cubicBezTo>
                  <a:cubicBezTo>
                    <a:pt x="16603" y="48940"/>
                    <a:pt x="16682" y="49955"/>
                    <a:pt x="15906" y="50253"/>
                  </a:cubicBezTo>
                  <a:cubicBezTo>
                    <a:pt x="15697" y="50333"/>
                    <a:pt x="15429" y="50353"/>
                    <a:pt x="15148" y="50353"/>
                  </a:cubicBezTo>
                  <a:cubicBezTo>
                    <a:pt x="14867" y="50353"/>
                    <a:pt x="14573" y="50333"/>
                    <a:pt x="14315" y="50333"/>
                  </a:cubicBezTo>
                  <a:cubicBezTo>
                    <a:pt x="14270" y="50288"/>
                    <a:pt x="14225" y="50266"/>
                    <a:pt x="14172" y="50266"/>
                  </a:cubicBezTo>
                  <a:cubicBezTo>
                    <a:pt x="14154" y="50266"/>
                    <a:pt x="14136" y="50268"/>
                    <a:pt x="14116" y="50273"/>
                  </a:cubicBezTo>
                  <a:cubicBezTo>
                    <a:pt x="14115" y="50273"/>
                    <a:pt x="14113" y="50273"/>
                    <a:pt x="14112" y="50273"/>
                  </a:cubicBezTo>
                  <a:cubicBezTo>
                    <a:pt x="13761" y="50273"/>
                    <a:pt x="14216" y="42174"/>
                    <a:pt x="14255" y="41500"/>
                  </a:cubicBezTo>
                  <a:cubicBezTo>
                    <a:pt x="14355" y="40068"/>
                    <a:pt x="14454" y="38616"/>
                    <a:pt x="14613" y="37204"/>
                  </a:cubicBezTo>
                  <a:cubicBezTo>
                    <a:pt x="14733" y="35712"/>
                    <a:pt x="14693" y="33921"/>
                    <a:pt x="15310" y="32549"/>
                  </a:cubicBezTo>
                  <a:cubicBezTo>
                    <a:pt x="15787" y="32529"/>
                    <a:pt x="16642" y="32409"/>
                    <a:pt x="17577" y="32310"/>
                  </a:cubicBezTo>
                  <a:cubicBezTo>
                    <a:pt x="17598" y="32324"/>
                    <a:pt x="17622" y="32331"/>
                    <a:pt x="17647" y="32331"/>
                  </a:cubicBezTo>
                  <a:cubicBezTo>
                    <a:pt x="17693" y="32331"/>
                    <a:pt x="17745" y="32309"/>
                    <a:pt x="17796" y="32270"/>
                  </a:cubicBezTo>
                  <a:cubicBezTo>
                    <a:pt x="18121" y="32244"/>
                    <a:pt x="18447" y="32227"/>
                    <a:pt x="18757" y="32227"/>
                  </a:cubicBezTo>
                  <a:close/>
                  <a:moveTo>
                    <a:pt x="7927" y="0"/>
                  </a:moveTo>
                  <a:cubicBezTo>
                    <a:pt x="7662" y="0"/>
                    <a:pt x="7397" y="2"/>
                    <a:pt x="7134" y="4"/>
                  </a:cubicBezTo>
                  <a:cubicBezTo>
                    <a:pt x="7074" y="4"/>
                    <a:pt x="7054" y="24"/>
                    <a:pt x="7034" y="44"/>
                  </a:cubicBezTo>
                  <a:cubicBezTo>
                    <a:pt x="6955" y="84"/>
                    <a:pt x="6895" y="123"/>
                    <a:pt x="6895" y="223"/>
                  </a:cubicBezTo>
                  <a:cubicBezTo>
                    <a:pt x="6994" y="2869"/>
                    <a:pt x="6736" y="5435"/>
                    <a:pt x="6656" y="8041"/>
                  </a:cubicBezTo>
                  <a:cubicBezTo>
                    <a:pt x="5732" y="7371"/>
                    <a:pt x="4478" y="6967"/>
                    <a:pt x="3309" y="6967"/>
                  </a:cubicBezTo>
                  <a:cubicBezTo>
                    <a:pt x="1560" y="6967"/>
                    <a:pt x="0" y="7872"/>
                    <a:pt x="12" y="10149"/>
                  </a:cubicBezTo>
                  <a:cubicBezTo>
                    <a:pt x="12" y="11522"/>
                    <a:pt x="470" y="12835"/>
                    <a:pt x="1822" y="13213"/>
                  </a:cubicBezTo>
                  <a:cubicBezTo>
                    <a:pt x="2216" y="13316"/>
                    <a:pt x="2627" y="13363"/>
                    <a:pt x="3044" y="13363"/>
                  </a:cubicBezTo>
                  <a:cubicBezTo>
                    <a:pt x="4395" y="13363"/>
                    <a:pt x="5810" y="12872"/>
                    <a:pt x="6935" y="12218"/>
                  </a:cubicBezTo>
                  <a:lnTo>
                    <a:pt x="6935" y="12218"/>
                  </a:lnTo>
                  <a:cubicBezTo>
                    <a:pt x="7034" y="14745"/>
                    <a:pt x="6955" y="17191"/>
                    <a:pt x="6875" y="19718"/>
                  </a:cubicBezTo>
                  <a:cubicBezTo>
                    <a:pt x="6875" y="19817"/>
                    <a:pt x="6955" y="19877"/>
                    <a:pt x="7034" y="19877"/>
                  </a:cubicBezTo>
                  <a:cubicBezTo>
                    <a:pt x="7054" y="19917"/>
                    <a:pt x="7074" y="19996"/>
                    <a:pt x="7154" y="19996"/>
                  </a:cubicBezTo>
                  <a:cubicBezTo>
                    <a:pt x="7870" y="20116"/>
                    <a:pt x="8626" y="20175"/>
                    <a:pt x="9362" y="20175"/>
                  </a:cubicBezTo>
                  <a:cubicBezTo>
                    <a:pt x="9443" y="20176"/>
                    <a:pt x="9524" y="20177"/>
                    <a:pt x="9605" y="20177"/>
                  </a:cubicBezTo>
                  <a:cubicBezTo>
                    <a:pt x="11101" y="20177"/>
                    <a:pt x="12643" y="20009"/>
                    <a:pt x="14096" y="19877"/>
                  </a:cubicBezTo>
                  <a:cubicBezTo>
                    <a:pt x="14215" y="19857"/>
                    <a:pt x="14255" y="19698"/>
                    <a:pt x="14235" y="19598"/>
                  </a:cubicBezTo>
                  <a:cubicBezTo>
                    <a:pt x="14315" y="19579"/>
                    <a:pt x="14355" y="19479"/>
                    <a:pt x="14315" y="19400"/>
                  </a:cubicBezTo>
                  <a:cubicBezTo>
                    <a:pt x="13738" y="18266"/>
                    <a:pt x="13042" y="17032"/>
                    <a:pt x="13221" y="15680"/>
                  </a:cubicBezTo>
                  <a:cubicBezTo>
                    <a:pt x="13400" y="14247"/>
                    <a:pt x="14554" y="13332"/>
                    <a:pt x="15906" y="13312"/>
                  </a:cubicBezTo>
                  <a:cubicBezTo>
                    <a:pt x="15923" y="13312"/>
                    <a:pt x="15939" y="13312"/>
                    <a:pt x="15955" y="13312"/>
                  </a:cubicBezTo>
                  <a:cubicBezTo>
                    <a:pt x="17133" y="13312"/>
                    <a:pt x="18324" y="14021"/>
                    <a:pt x="19069" y="14944"/>
                  </a:cubicBezTo>
                  <a:cubicBezTo>
                    <a:pt x="20124" y="16276"/>
                    <a:pt x="19805" y="17808"/>
                    <a:pt x="19189" y="19260"/>
                  </a:cubicBezTo>
                  <a:cubicBezTo>
                    <a:pt x="19169" y="19320"/>
                    <a:pt x="19169" y="19380"/>
                    <a:pt x="19189" y="19419"/>
                  </a:cubicBezTo>
                  <a:cubicBezTo>
                    <a:pt x="19169" y="19499"/>
                    <a:pt x="19208" y="19598"/>
                    <a:pt x="19328" y="19618"/>
                  </a:cubicBezTo>
                  <a:cubicBezTo>
                    <a:pt x="20462" y="19758"/>
                    <a:pt x="21596" y="19777"/>
                    <a:pt x="22710" y="19777"/>
                  </a:cubicBezTo>
                  <a:cubicBezTo>
                    <a:pt x="22371" y="19996"/>
                    <a:pt x="22113" y="20414"/>
                    <a:pt x="22172" y="20891"/>
                  </a:cubicBezTo>
                  <a:cubicBezTo>
                    <a:pt x="22208" y="21404"/>
                    <a:pt x="22667" y="21869"/>
                    <a:pt x="23159" y="21869"/>
                  </a:cubicBezTo>
                  <a:cubicBezTo>
                    <a:pt x="23221" y="21869"/>
                    <a:pt x="23284" y="21862"/>
                    <a:pt x="23346" y="21846"/>
                  </a:cubicBezTo>
                  <a:lnTo>
                    <a:pt x="23346" y="21886"/>
                  </a:lnTo>
                  <a:cubicBezTo>
                    <a:pt x="23664" y="24154"/>
                    <a:pt x="24241" y="26243"/>
                    <a:pt x="23764" y="28550"/>
                  </a:cubicBezTo>
                  <a:cubicBezTo>
                    <a:pt x="23366" y="30480"/>
                    <a:pt x="22451" y="32031"/>
                    <a:pt x="21357" y="33583"/>
                  </a:cubicBezTo>
                  <a:cubicBezTo>
                    <a:pt x="21257" y="32787"/>
                    <a:pt x="21058" y="31992"/>
                    <a:pt x="20502" y="31733"/>
                  </a:cubicBezTo>
                  <a:cubicBezTo>
                    <a:pt x="20323" y="31637"/>
                    <a:pt x="20113" y="31605"/>
                    <a:pt x="19893" y="31605"/>
                  </a:cubicBezTo>
                  <a:cubicBezTo>
                    <a:pt x="19477" y="31605"/>
                    <a:pt x="19023" y="31720"/>
                    <a:pt x="18671" y="31733"/>
                  </a:cubicBezTo>
                  <a:lnTo>
                    <a:pt x="17836" y="31813"/>
                  </a:lnTo>
                  <a:cubicBezTo>
                    <a:pt x="17836" y="31713"/>
                    <a:pt x="17836" y="31614"/>
                    <a:pt x="17876" y="31514"/>
                  </a:cubicBezTo>
                  <a:cubicBezTo>
                    <a:pt x="17876" y="31355"/>
                    <a:pt x="17896" y="31196"/>
                    <a:pt x="17896" y="31037"/>
                  </a:cubicBezTo>
                  <a:cubicBezTo>
                    <a:pt x="20104" y="30858"/>
                    <a:pt x="22073" y="29207"/>
                    <a:pt x="22272" y="26720"/>
                  </a:cubicBezTo>
                  <a:cubicBezTo>
                    <a:pt x="22491" y="23955"/>
                    <a:pt x="20362" y="21846"/>
                    <a:pt x="17836" y="21767"/>
                  </a:cubicBezTo>
                  <a:lnTo>
                    <a:pt x="17796" y="21767"/>
                  </a:lnTo>
                  <a:cubicBezTo>
                    <a:pt x="17442" y="21659"/>
                    <a:pt x="17089" y="21608"/>
                    <a:pt x="16743" y="21608"/>
                  </a:cubicBezTo>
                  <a:cubicBezTo>
                    <a:pt x="14599" y="21608"/>
                    <a:pt x="12713" y="23547"/>
                    <a:pt x="12405" y="25825"/>
                  </a:cubicBezTo>
                  <a:cubicBezTo>
                    <a:pt x="11968" y="28709"/>
                    <a:pt x="14235" y="30659"/>
                    <a:pt x="16801" y="31017"/>
                  </a:cubicBezTo>
                  <a:cubicBezTo>
                    <a:pt x="17000" y="31037"/>
                    <a:pt x="17179" y="31057"/>
                    <a:pt x="17378" y="31057"/>
                  </a:cubicBezTo>
                  <a:cubicBezTo>
                    <a:pt x="17378" y="31315"/>
                    <a:pt x="17378" y="31614"/>
                    <a:pt x="17418" y="31852"/>
                  </a:cubicBezTo>
                  <a:cubicBezTo>
                    <a:pt x="16682" y="31912"/>
                    <a:pt x="15946" y="31992"/>
                    <a:pt x="15210" y="32091"/>
                  </a:cubicBezTo>
                  <a:cubicBezTo>
                    <a:pt x="15111" y="32111"/>
                    <a:pt x="15051" y="32151"/>
                    <a:pt x="15031" y="32230"/>
                  </a:cubicBezTo>
                  <a:cubicBezTo>
                    <a:pt x="14633" y="32549"/>
                    <a:pt x="14454" y="33046"/>
                    <a:pt x="14355" y="33603"/>
                  </a:cubicBezTo>
                  <a:cubicBezTo>
                    <a:pt x="12405" y="32986"/>
                    <a:pt x="10714" y="31653"/>
                    <a:pt x="9958" y="29565"/>
                  </a:cubicBezTo>
                  <a:cubicBezTo>
                    <a:pt x="9242" y="27556"/>
                    <a:pt x="9620" y="25228"/>
                    <a:pt x="9580" y="23100"/>
                  </a:cubicBezTo>
                  <a:lnTo>
                    <a:pt x="9620" y="23100"/>
                  </a:lnTo>
                  <a:cubicBezTo>
                    <a:pt x="10177" y="23040"/>
                    <a:pt x="10734" y="22463"/>
                    <a:pt x="10655" y="21807"/>
                  </a:cubicBezTo>
                  <a:cubicBezTo>
                    <a:pt x="10575" y="21170"/>
                    <a:pt x="9958" y="20792"/>
                    <a:pt x="9381" y="20792"/>
                  </a:cubicBezTo>
                  <a:cubicBezTo>
                    <a:pt x="9322" y="20792"/>
                    <a:pt x="9262" y="20792"/>
                    <a:pt x="9183" y="20812"/>
                  </a:cubicBezTo>
                  <a:cubicBezTo>
                    <a:pt x="8566" y="20911"/>
                    <a:pt x="8069" y="21528"/>
                    <a:pt x="8148" y="22204"/>
                  </a:cubicBezTo>
                  <a:cubicBezTo>
                    <a:pt x="8188" y="22702"/>
                    <a:pt x="8645" y="23179"/>
                    <a:pt x="9123" y="23179"/>
                  </a:cubicBezTo>
                  <a:cubicBezTo>
                    <a:pt x="8924" y="25566"/>
                    <a:pt x="8725" y="28431"/>
                    <a:pt x="9859" y="30559"/>
                  </a:cubicBezTo>
                  <a:cubicBezTo>
                    <a:pt x="10774" y="32330"/>
                    <a:pt x="12425" y="33623"/>
                    <a:pt x="14315" y="33901"/>
                  </a:cubicBezTo>
                  <a:cubicBezTo>
                    <a:pt x="14235" y="34458"/>
                    <a:pt x="14235" y="35095"/>
                    <a:pt x="14196" y="35592"/>
                  </a:cubicBezTo>
                  <a:cubicBezTo>
                    <a:pt x="13957" y="37940"/>
                    <a:pt x="13758" y="40307"/>
                    <a:pt x="13619" y="42674"/>
                  </a:cubicBezTo>
                  <a:cubicBezTo>
                    <a:pt x="13459" y="44942"/>
                    <a:pt x="13340" y="47210"/>
                    <a:pt x="13320" y="49457"/>
                  </a:cubicBezTo>
                  <a:cubicBezTo>
                    <a:pt x="13320" y="50045"/>
                    <a:pt x="13380" y="50784"/>
                    <a:pt x="13945" y="50784"/>
                  </a:cubicBezTo>
                  <a:cubicBezTo>
                    <a:pt x="14030" y="50784"/>
                    <a:pt x="14126" y="50767"/>
                    <a:pt x="14235" y="50731"/>
                  </a:cubicBezTo>
                  <a:cubicBezTo>
                    <a:pt x="14255" y="50731"/>
                    <a:pt x="14255" y="50711"/>
                    <a:pt x="14255" y="50711"/>
                  </a:cubicBezTo>
                  <a:cubicBezTo>
                    <a:pt x="14656" y="50762"/>
                    <a:pt x="15159" y="50842"/>
                    <a:pt x="15630" y="50842"/>
                  </a:cubicBezTo>
                  <a:cubicBezTo>
                    <a:pt x="16257" y="50842"/>
                    <a:pt x="16827" y="50699"/>
                    <a:pt x="17020" y="50154"/>
                  </a:cubicBezTo>
                  <a:cubicBezTo>
                    <a:pt x="17299" y="49418"/>
                    <a:pt x="17140" y="48145"/>
                    <a:pt x="17179" y="47369"/>
                  </a:cubicBezTo>
                  <a:cubicBezTo>
                    <a:pt x="17199" y="46195"/>
                    <a:pt x="17199" y="45061"/>
                    <a:pt x="17179" y="43907"/>
                  </a:cubicBezTo>
                  <a:cubicBezTo>
                    <a:pt x="17576" y="43876"/>
                    <a:pt x="18122" y="43762"/>
                    <a:pt x="18613" y="43762"/>
                  </a:cubicBezTo>
                  <a:cubicBezTo>
                    <a:pt x="19058" y="43762"/>
                    <a:pt x="19458" y="43855"/>
                    <a:pt x="19666" y="44186"/>
                  </a:cubicBezTo>
                  <a:cubicBezTo>
                    <a:pt x="20004" y="44743"/>
                    <a:pt x="20064" y="45936"/>
                    <a:pt x="20263" y="46573"/>
                  </a:cubicBezTo>
                  <a:cubicBezTo>
                    <a:pt x="20581" y="47687"/>
                    <a:pt x="20959" y="49239"/>
                    <a:pt x="21775" y="50054"/>
                  </a:cubicBezTo>
                  <a:cubicBezTo>
                    <a:pt x="21835" y="50115"/>
                    <a:pt x="21908" y="50141"/>
                    <a:pt x="21983" y="50141"/>
                  </a:cubicBezTo>
                  <a:cubicBezTo>
                    <a:pt x="22006" y="50141"/>
                    <a:pt x="22030" y="50138"/>
                    <a:pt x="22053" y="50134"/>
                  </a:cubicBezTo>
                  <a:cubicBezTo>
                    <a:pt x="22869" y="49875"/>
                    <a:pt x="23585" y="49139"/>
                    <a:pt x="24202" y="48542"/>
                  </a:cubicBezTo>
                  <a:cubicBezTo>
                    <a:pt x="24281" y="48463"/>
                    <a:pt x="24301" y="48383"/>
                    <a:pt x="24281" y="48284"/>
                  </a:cubicBezTo>
                  <a:cubicBezTo>
                    <a:pt x="24381" y="48244"/>
                    <a:pt x="24440" y="48145"/>
                    <a:pt x="24381" y="48025"/>
                  </a:cubicBezTo>
                  <a:cubicBezTo>
                    <a:pt x="23207" y="43808"/>
                    <a:pt x="22093" y="39690"/>
                    <a:pt x="21456" y="35354"/>
                  </a:cubicBezTo>
                  <a:cubicBezTo>
                    <a:pt x="21397" y="35095"/>
                    <a:pt x="21397" y="34617"/>
                    <a:pt x="21357" y="34120"/>
                  </a:cubicBezTo>
                  <a:cubicBezTo>
                    <a:pt x="24659" y="31176"/>
                    <a:pt x="24977" y="25984"/>
                    <a:pt x="23744" y="21886"/>
                  </a:cubicBezTo>
                  <a:cubicBezTo>
                    <a:pt x="24162" y="21787"/>
                    <a:pt x="24500" y="21389"/>
                    <a:pt x="24500" y="20911"/>
                  </a:cubicBezTo>
                  <a:cubicBezTo>
                    <a:pt x="24540" y="20414"/>
                    <a:pt x="24261" y="19996"/>
                    <a:pt x="23863" y="19777"/>
                  </a:cubicBezTo>
                  <a:cubicBezTo>
                    <a:pt x="24440" y="19738"/>
                    <a:pt x="24997" y="19718"/>
                    <a:pt x="25554" y="19698"/>
                  </a:cubicBezTo>
                  <a:cubicBezTo>
                    <a:pt x="25654" y="19698"/>
                    <a:pt x="25733" y="19598"/>
                    <a:pt x="25753" y="19519"/>
                  </a:cubicBezTo>
                  <a:cubicBezTo>
                    <a:pt x="25793" y="19519"/>
                    <a:pt x="25833" y="19499"/>
                    <a:pt x="25853" y="19439"/>
                  </a:cubicBezTo>
                  <a:cubicBezTo>
                    <a:pt x="26489" y="17251"/>
                    <a:pt x="26529" y="14765"/>
                    <a:pt x="26270" y="12537"/>
                  </a:cubicBezTo>
                  <a:cubicBezTo>
                    <a:pt x="26270" y="12437"/>
                    <a:pt x="26171" y="12377"/>
                    <a:pt x="26071" y="12377"/>
                  </a:cubicBezTo>
                  <a:cubicBezTo>
                    <a:pt x="25972" y="12377"/>
                    <a:pt x="25873" y="12457"/>
                    <a:pt x="25873" y="12556"/>
                  </a:cubicBezTo>
                  <a:cubicBezTo>
                    <a:pt x="26032" y="14864"/>
                    <a:pt x="25833" y="17012"/>
                    <a:pt x="25594" y="19300"/>
                  </a:cubicBezTo>
                  <a:cubicBezTo>
                    <a:pt x="24733" y="19326"/>
                    <a:pt x="23876" y="19333"/>
                    <a:pt x="23019" y="19333"/>
                  </a:cubicBezTo>
                  <a:cubicBezTo>
                    <a:pt x="21876" y="19333"/>
                    <a:pt x="20735" y="19320"/>
                    <a:pt x="19586" y="19320"/>
                  </a:cubicBezTo>
                  <a:cubicBezTo>
                    <a:pt x="20183" y="17888"/>
                    <a:pt x="20482" y="16336"/>
                    <a:pt x="19527" y="14963"/>
                  </a:cubicBezTo>
                  <a:cubicBezTo>
                    <a:pt x="18741" y="13812"/>
                    <a:pt x="17301" y="12913"/>
                    <a:pt x="15899" y="12913"/>
                  </a:cubicBezTo>
                  <a:cubicBezTo>
                    <a:pt x="15775" y="12913"/>
                    <a:pt x="15651" y="12920"/>
                    <a:pt x="15528" y="12934"/>
                  </a:cubicBezTo>
                  <a:cubicBezTo>
                    <a:pt x="14335" y="13054"/>
                    <a:pt x="13241" y="13830"/>
                    <a:pt x="12902" y="15063"/>
                  </a:cubicBezTo>
                  <a:cubicBezTo>
                    <a:pt x="12425" y="16634"/>
                    <a:pt x="13161" y="18206"/>
                    <a:pt x="14016" y="19479"/>
                  </a:cubicBezTo>
                  <a:cubicBezTo>
                    <a:pt x="11749" y="19618"/>
                    <a:pt x="9441" y="19499"/>
                    <a:pt x="7173" y="19698"/>
                  </a:cubicBezTo>
                  <a:cubicBezTo>
                    <a:pt x="7631" y="17271"/>
                    <a:pt x="7631" y="14546"/>
                    <a:pt x="7273" y="12079"/>
                  </a:cubicBezTo>
                  <a:cubicBezTo>
                    <a:pt x="7273" y="11980"/>
                    <a:pt x="7173" y="11940"/>
                    <a:pt x="7094" y="11940"/>
                  </a:cubicBezTo>
                  <a:cubicBezTo>
                    <a:pt x="7079" y="11880"/>
                    <a:pt x="7030" y="11819"/>
                    <a:pt x="6964" y="11819"/>
                  </a:cubicBezTo>
                  <a:cubicBezTo>
                    <a:pt x="6942" y="11819"/>
                    <a:pt x="6919" y="11826"/>
                    <a:pt x="6895" y="11840"/>
                  </a:cubicBezTo>
                  <a:cubicBezTo>
                    <a:pt x="5741" y="12417"/>
                    <a:pt x="4488" y="12815"/>
                    <a:pt x="3195" y="12855"/>
                  </a:cubicBezTo>
                  <a:cubicBezTo>
                    <a:pt x="3087" y="12860"/>
                    <a:pt x="2978" y="12863"/>
                    <a:pt x="2869" y="12863"/>
                  </a:cubicBezTo>
                  <a:cubicBezTo>
                    <a:pt x="2176" y="12863"/>
                    <a:pt x="1483" y="12734"/>
                    <a:pt x="967" y="12218"/>
                  </a:cubicBezTo>
                  <a:cubicBezTo>
                    <a:pt x="470" y="11741"/>
                    <a:pt x="390" y="10786"/>
                    <a:pt x="390" y="10149"/>
                  </a:cubicBezTo>
                  <a:cubicBezTo>
                    <a:pt x="379" y="8118"/>
                    <a:pt x="1717" y="7359"/>
                    <a:pt x="3239" y="7359"/>
                  </a:cubicBezTo>
                  <a:cubicBezTo>
                    <a:pt x="4414" y="7359"/>
                    <a:pt x="5699" y="7811"/>
                    <a:pt x="6557" y="8478"/>
                  </a:cubicBezTo>
                  <a:cubicBezTo>
                    <a:pt x="6600" y="8517"/>
                    <a:pt x="6643" y="8533"/>
                    <a:pt x="6681" y="8533"/>
                  </a:cubicBezTo>
                  <a:cubicBezTo>
                    <a:pt x="6801" y="8533"/>
                    <a:pt x="6885" y="8375"/>
                    <a:pt x="6855" y="8240"/>
                  </a:cubicBezTo>
                  <a:cubicBezTo>
                    <a:pt x="6855" y="8200"/>
                    <a:pt x="6875" y="8200"/>
                    <a:pt x="6875" y="8180"/>
                  </a:cubicBezTo>
                  <a:cubicBezTo>
                    <a:pt x="7472" y="5674"/>
                    <a:pt x="7432" y="2829"/>
                    <a:pt x="7273" y="283"/>
                  </a:cubicBezTo>
                  <a:lnTo>
                    <a:pt x="7273" y="283"/>
                  </a:lnTo>
                  <a:cubicBezTo>
                    <a:pt x="8735" y="462"/>
                    <a:pt x="10231" y="551"/>
                    <a:pt x="11718" y="551"/>
                  </a:cubicBezTo>
                  <a:cubicBezTo>
                    <a:pt x="12214" y="551"/>
                    <a:pt x="12709" y="541"/>
                    <a:pt x="13201" y="521"/>
                  </a:cubicBezTo>
                  <a:lnTo>
                    <a:pt x="13201" y="521"/>
                  </a:lnTo>
                  <a:cubicBezTo>
                    <a:pt x="12405" y="1775"/>
                    <a:pt x="12127" y="3326"/>
                    <a:pt x="13022" y="4619"/>
                  </a:cubicBezTo>
                  <a:cubicBezTo>
                    <a:pt x="13769" y="5694"/>
                    <a:pt x="15017" y="6285"/>
                    <a:pt x="16261" y="6285"/>
                  </a:cubicBezTo>
                  <a:cubicBezTo>
                    <a:pt x="16375" y="6285"/>
                    <a:pt x="16489" y="6280"/>
                    <a:pt x="16603" y="6270"/>
                  </a:cubicBezTo>
                  <a:cubicBezTo>
                    <a:pt x="19328" y="6012"/>
                    <a:pt x="20800" y="2710"/>
                    <a:pt x="19228" y="382"/>
                  </a:cubicBezTo>
                  <a:lnTo>
                    <a:pt x="19228" y="382"/>
                  </a:lnTo>
                  <a:cubicBezTo>
                    <a:pt x="21297" y="621"/>
                    <a:pt x="23406" y="641"/>
                    <a:pt x="25475" y="680"/>
                  </a:cubicBezTo>
                  <a:cubicBezTo>
                    <a:pt x="25495" y="680"/>
                    <a:pt x="25534" y="680"/>
                    <a:pt x="25554" y="641"/>
                  </a:cubicBezTo>
                  <a:lnTo>
                    <a:pt x="25554" y="641"/>
                  </a:lnTo>
                  <a:cubicBezTo>
                    <a:pt x="25534" y="680"/>
                    <a:pt x="25534" y="700"/>
                    <a:pt x="25534" y="720"/>
                  </a:cubicBezTo>
                  <a:cubicBezTo>
                    <a:pt x="25495" y="2729"/>
                    <a:pt x="25674" y="4758"/>
                    <a:pt x="25733" y="6768"/>
                  </a:cubicBezTo>
                  <a:cubicBezTo>
                    <a:pt x="25733" y="6893"/>
                    <a:pt x="25846" y="6970"/>
                    <a:pt x="25955" y="6970"/>
                  </a:cubicBezTo>
                  <a:cubicBezTo>
                    <a:pt x="25967" y="6970"/>
                    <a:pt x="25980" y="6969"/>
                    <a:pt x="25992" y="6967"/>
                  </a:cubicBezTo>
                  <a:cubicBezTo>
                    <a:pt x="26020" y="6994"/>
                    <a:pt x="26057" y="7032"/>
                    <a:pt x="26104" y="7032"/>
                  </a:cubicBezTo>
                  <a:cubicBezTo>
                    <a:pt x="26124" y="7032"/>
                    <a:pt x="26147" y="7024"/>
                    <a:pt x="26171" y="7006"/>
                  </a:cubicBezTo>
                  <a:cubicBezTo>
                    <a:pt x="27111" y="6519"/>
                    <a:pt x="28127" y="5955"/>
                    <a:pt x="29193" y="5955"/>
                  </a:cubicBezTo>
                  <a:cubicBezTo>
                    <a:pt x="29345" y="5955"/>
                    <a:pt x="29498" y="5967"/>
                    <a:pt x="29652" y="5992"/>
                  </a:cubicBezTo>
                  <a:cubicBezTo>
                    <a:pt x="31104" y="6211"/>
                    <a:pt x="31960" y="7583"/>
                    <a:pt x="32139" y="9035"/>
                  </a:cubicBezTo>
                  <a:cubicBezTo>
                    <a:pt x="32338" y="10726"/>
                    <a:pt x="31244" y="11920"/>
                    <a:pt x="29732" y="12238"/>
                  </a:cubicBezTo>
                  <a:cubicBezTo>
                    <a:pt x="29453" y="12295"/>
                    <a:pt x="29177" y="12318"/>
                    <a:pt x="28904" y="12318"/>
                  </a:cubicBezTo>
                  <a:cubicBezTo>
                    <a:pt x="28026" y="12318"/>
                    <a:pt x="27170" y="12081"/>
                    <a:pt x="26290" y="11960"/>
                  </a:cubicBezTo>
                  <a:cubicBezTo>
                    <a:pt x="26284" y="11959"/>
                    <a:pt x="26277" y="11958"/>
                    <a:pt x="26271" y="11958"/>
                  </a:cubicBezTo>
                  <a:cubicBezTo>
                    <a:pt x="26144" y="11958"/>
                    <a:pt x="26075" y="12144"/>
                    <a:pt x="26151" y="12258"/>
                  </a:cubicBezTo>
                  <a:lnTo>
                    <a:pt x="26231" y="12338"/>
                  </a:lnTo>
                  <a:cubicBezTo>
                    <a:pt x="26925" y="12560"/>
                    <a:pt x="27770" y="12702"/>
                    <a:pt x="28614" y="12702"/>
                  </a:cubicBezTo>
                  <a:cubicBezTo>
                    <a:pt x="29729" y="12702"/>
                    <a:pt x="30843" y="12455"/>
                    <a:pt x="31602" y="11820"/>
                  </a:cubicBezTo>
                  <a:cubicBezTo>
                    <a:pt x="32338" y="11323"/>
                    <a:pt x="32736" y="10468"/>
                    <a:pt x="32636" y="9234"/>
                  </a:cubicBezTo>
                  <a:cubicBezTo>
                    <a:pt x="32556" y="8478"/>
                    <a:pt x="32338" y="7703"/>
                    <a:pt x="31920" y="7066"/>
                  </a:cubicBezTo>
                  <a:cubicBezTo>
                    <a:pt x="31602" y="6569"/>
                    <a:pt x="31164" y="6151"/>
                    <a:pt x="30627" y="5912"/>
                  </a:cubicBezTo>
                  <a:cubicBezTo>
                    <a:pt x="30198" y="5726"/>
                    <a:pt x="29760" y="5646"/>
                    <a:pt x="29323" y="5646"/>
                  </a:cubicBezTo>
                  <a:cubicBezTo>
                    <a:pt x="28217" y="5646"/>
                    <a:pt x="27117" y="6160"/>
                    <a:pt x="26191" y="6788"/>
                  </a:cubicBezTo>
                  <a:cubicBezTo>
                    <a:pt x="26151" y="4798"/>
                    <a:pt x="26131" y="2769"/>
                    <a:pt x="25833" y="800"/>
                  </a:cubicBezTo>
                  <a:cubicBezTo>
                    <a:pt x="25833" y="720"/>
                    <a:pt x="25733" y="700"/>
                    <a:pt x="25674" y="700"/>
                  </a:cubicBezTo>
                  <a:cubicBezTo>
                    <a:pt x="25773" y="601"/>
                    <a:pt x="25753" y="342"/>
                    <a:pt x="25554" y="342"/>
                  </a:cubicBezTo>
                  <a:cubicBezTo>
                    <a:pt x="23804" y="229"/>
                    <a:pt x="22014" y="102"/>
                    <a:pt x="20238" y="102"/>
                  </a:cubicBezTo>
                  <a:cubicBezTo>
                    <a:pt x="19834" y="102"/>
                    <a:pt x="19431" y="109"/>
                    <a:pt x="19029" y="123"/>
                  </a:cubicBezTo>
                  <a:cubicBezTo>
                    <a:pt x="18990" y="123"/>
                    <a:pt x="18970" y="143"/>
                    <a:pt x="18930" y="183"/>
                  </a:cubicBezTo>
                  <a:cubicBezTo>
                    <a:pt x="18811" y="223"/>
                    <a:pt x="18731" y="402"/>
                    <a:pt x="18831" y="521"/>
                  </a:cubicBezTo>
                  <a:cubicBezTo>
                    <a:pt x="20362" y="2491"/>
                    <a:pt x="19208" y="5475"/>
                    <a:pt x="16841" y="5872"/>
                  </a:cubicBezTo>
                  <a:cubicBezTo>
                    <a:pt x="16650" y="5906"/>
                    <a:pt x="16454" y="5923"/>
                    <a:pt x="16259" y="5923"/>
                  </a:cubicBezTo>
                  <a:cubicBezTo>
                    <a:pt x="15296" y="5923"/>
                    <a:pt x="14316" y="5522"/>
                    <a:pt x="13639" y="4778"/>
                  </a:cubicBezTo>
                  <a:cubicBezTo>
                    <a:pt x="12465" y="3505"/>
                    <a:pt x="12863" y="1954"/>
                    <a:pt x="13559" y="541"/>
                  </a:cubicBezTo>
                  <a:cubicBezTo>
                    <a:pt x="13718" y="482"/>
                    <a:pt x="13738" y="203"/>
                    <a:pt x="13519" y="183"/>
                  </a:cubicBezTo>
                  <a:cubicBezTo>
                    <a:pt x="11674" y="61"/>
                    <a:pt x="9783" y="0"/>
                    <a:pt x="792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41;p24">
              <a:extLst>
                <a:ext uri="{FF2B5EF4-FFF2-40B4-BE49-F238E27FC236}">
                  <a16:creationId xmlns:a16="http://schemas.microsoft.com/office/drawing/2014/main" id="{4A4478D8-1AF0-481B-ACFB-171B2BCD3113}"/>
                </a:ext>
              </a:extLst>
            </p:cNvPr>
            <p:cNvSpPr/>
            <p:nvPr/>
          </p:nvSpPr>
          <p:spPr>
            <a:xfrm>
              <a:off x="3393666" y="2231344"/>
              <a:ext cx="47700" cy="41042"/>
            </a:xfrm>
            <a:custGeom>
              <a:avLst/>
              <a:gdLst/>
              <a:ahLst/>
              <a:cxnLst/>
              <a:rect l="l" t="t" r="r" b="b"/>
              <a:pathLst>
                <a:path w="1561" h="1343" extrusionOk="0">
                  <a:moveTo>
                    <a:pt x="751" y="1"/>
                  </a:moveTo>
                  <a:cubicBezTo>
                    <a:pt x="713" y="1"/>
                    <a:pt x="675" y="3"/>
                    <a:pt x="637" y="9"/>
                  </a:cubicBezTo>
                  <a:cubicBezTo>
                    <a:pt x="279" y="49"/>
                    <a:pt x="0" y="427"/>
                    <a:pt x="80" y="825"/>
                  </a:cubicBezTo>
                  <a:cubicBezTo>
                    <a:pt x="120" y="1123"/>
                    <a:pt x="319" y="1282"/>
                    <a:pt x="537" y="1342"/>
                  </a:cubicBezTo>
                  <a:cubicBezTo>
                    <a:pt x="584" y="1264"/>
                    <a:pt x="656" y="1210"/>
                    <a:pt x="742" y="1210"/>
                  </a:cubicBezTo>
                  <a:cubicBezTo>
                    <a:pt x="766" y="1210"/>
                    <a:pt x="790" y="1214"/>
                    <a:pt x="816" y="1223"/>
                  </a:cubicBezTo>
                  <a:cubicBezTo>
                    <a:pt x="873" y="1240"/>
                    <a:pt x="930" y="1248"/>
                    <a:pt x="985" y="1248"/>
                  </a:cubicBezTo>
                  <a:cubicBezTo>
                    <a:pt x="1308" y="1248"/>
                    <a:pt x="1560" y="963"/>
                    <a:pt x="1492" y="606"/>
                  </a:cubicBezTo>
                  <a:cubicBezTo>
                    <a:pt x="1420" y="247"/>
                    <a:pt x="1105" y="1"/>
                    <a:pt x="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42;p24">
              <a:extLst>
                <a:ext uri="{FF2B5EF4-FFF2-40B4-BE49-F238E27FC236}">
                  <a16:creationId xmlns:a16="http://schemas.microsoft.com/office/drawing/2014/main" id="{5102451E-9219-48F8-9278-3A53B42D6AF5}"/>
                </a:ext>
              </a:extLst>
            </p:cNvPr>
            <p:cNvSpPr/>
            <p:nvPr/>
          </p:nvSpPr>
          <p:spPr>
            <a:xfrm>
              <a:off x="3124471" y="2599307"/>
              <a:ext cx="309947" cy="553937"/>
            </a:xfrm>
            <a:custGeom>
              <a:avLst/>
              <a:gdLst/>
              <a:ahLst/>
              <a:cxnLst/>
              <a:rect l="l" t="t" r="r" b="b"/>
              <a:pathLst>
                <a:path w="10143" h="18126" extrusionOk="0">
                  <a:moveTo>
                    <a:pt x="4996" y="0"/>
                  </a:moveTo>
                  <a:cubicBezTo>
                    <a:pt x="4686" y="0"/>
                    <a:pt x="4360" y="17"/>
                    <a:pt x="4035" y="43"/>
                  </a:cubicBezTo>
                  <a:cubicBezTo>
                    <a:pt x="3984" y="82"/>
                    <a:pt x="3932" y="104"/>
                    <a:pt x="3886" y="104"/>
                  </a:cubicBezTo>
                  <a:cubicBezTo>
                    <a:pt x="3861" y="104"/>
                    <a:pt x="3837" y="97"/>
                    <a:pt x="3816" y="83"/>
                  </a:cubicBezTo>
                  <a:cubicBezTo>
                    <a:pt x="2881" y="182"/>
                    <a:pt x="2026" y="302"/>
                    <a:pt x="1549" y="322"/>
                  </a:cubicBezTo>
                  <a:cubicBezTo>
                    <a:pt x="932" y="1694"/>
                    <a:pt x="972" y="3485"/>
                    <a:pt x="852" y="4977"/>
                  </a:cubicBezTo>
                  <a:cubicBezTo>
                    <a:pt x="693" y="6389"/>
                    <a:pt x="594" y="7841"/>
                    <a:pt x="494" y="9273"/>
                  </a:cubicBezTo>
                  <a:cubicBezTo>
                    <a:pt x="455" y="9947"/>
                    <a:pt x="0" y="18046"/>
                    <a:pt x="351" y="18046"/>
                  </a:cubicBezTo>
                  <a:cubicBezTo>
                    <a:pt x="352" y="18046"/>
                    <a:pt x="354" y="18046"/>
                    <a:pt x="355" y="18046"/>
                  </a:cubicBezTo>
                  <a:cubicBezTo>
                    <a:pt x="375" y="18041"/>
                    <a:pt x="393" y="18039"/>
                    <a:pt x="411" y="18039"/>
                  </a:cubicBezTo>
                  <a:cubicBezTo>
                    <a:pt x="464" y="18039"/>
                    <a:pt x="509" y="18061"/>
                    <a:pt x="554" y="18106"/>
                  </a:cubicBezTo>
                  <a:cubicBezTo>
                    <a:pt x="812" y="18106"/>
                    <a:pt x="1106" y="18126"/>
                    <a:pt x="1387" y="18126"/>
                  </a:cubicBezTo>
                  <a:cubicBezTo>
                    <a:pt x="1668" y="18126"/>
                    <a:pt x="1936" y="18106"/>
                    <a:pt x="2145" y="18026"/>
                  </a:cubicBezTo>
                  <a:cubicBezTo>
                    <a:pt x="2921" y="17728"/>
                    <a:pt x="2842" y="16713"/>
                    <a:pt x="2861" y="15937"/>
                  </a:cubicBezTo>
                  <a:cubicBezTo>
                    <a:pt x="2921" y="14465"/>
                    <a:pt x="2921" y="13033"/>
                    <a:pt x="2881" y="11561"/>
                  </a:cubicBezTo>
                  <a:cubicBezTo>
                    <a:pt x="2881" y="11379"/>
                    <a:pt x="3015" y="11280"/>
                    <a:pt x="3144" y="11280"/>
                  </a:cubicBezTo>
                  <a:cubicBezTo>
                    <a:pt x="3156" y="11280"/>
                    <a:pt x="3168" y="11281"/>
                    <a:pt x="3180" y="11283"/>
                  </a:cubicBezTo>
                  <a:lnTo>
                    <a:pt x="3219" y="11283"/>
                  </a:lnTo>
                  <a:cubicBezTo>
                    <a:pt x="3865" y="11177"/>
                    <a:pt x="4552" y="10964"/>
                    <a:pt x="5138" y="10964"/>
                  </a:cubicBezTo>
                  <a:cubicBezTo>
                    <a:pt x="5764" y="10964"/>
                    <a:pt x="6276" y="11206"/>
                    <a:pt x="6502" y="12078"/>
                  </a:cubicBezTo>
                  <a:cubicBezTo>
                    <a:pt x="6741" y="13133"/>
                    <a:pt x="6959" y="14167"/>
                    <a:pt x="7317" y="15201"/>
                  </a:cubicBezTo>
                  <a:cubicBezTo>
                    <a:pt x="7457" y="15659"/>
                    <a:pt x="7636" y="16634"/>
                    <a:pt x="8034" y="16932"/>
                  </a:cubicBezTo>
                  <a:cubicBezTo>
                    <a:pt x="8193" y="17051"/>
                    <a:pt x="8352" y="17100"/>
                    <a:pt x="8508" y="17100"/>
                  </a:cubicBezTo>
                  <a:cubicBezTo>
                    <a:pt x="9110" y="17100"/>
                    <a:pt x="9672" y="16360"/>
                    <a:pt x="10082" y="15997"/>
                  </a:cubicBezTo>
                  <a:cubicBezTo>
                    <a:pt x="10102" y="15957"/>
                    <a:pt x="10122" y="15937"/>
                    <a:pt x="10142" y="15937"/>
                  </a:cubicBezTo>
                  <a:cubicBezTo>
                    <a:pt x="8949" y="12655"/>
                    <a:pt x="8193" y="9134"/>
                    <a:pt x="7616" y="5653"/>
                  </a:cubicBezTo>
                  <a:cubicBezTo>
                    <a:pt x="7457" y="4778"/>
                    <a:pt x="7317" y="3882"/>
                    <a:pt x="7198" y="3007"/>
                  </a:cubicBezTo>
                  <a:cubicBezTo>
                    <a:pt x="7118" y="2430"/>
                    <a:pt x="7138" y="998"/>
                    <a:pt x="6860" y="540"/>
                  </a:cubicBezTo>
                  <a:cubicBezTo>
                    <a:pt x="6611" y="130"/>
                    <a:pt x="5865" y="0"/>
                    <a:pt x="4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43;p24">
              <a:extLst>
                <a:ext uri="{FF2B5EF4-FFF2-40B4-BE49-F238E27FC236}">
                  <a16:creationId xmlns:a16="http://schemas.microsoft.com/office/drawing/2014/main" id="{7CE1381D-A6B6-4D68-9A1D-8E49DF819441}"/>
                </a:ext>
              </a:extLst>
            </p:cNvPr>
            <p:cNvSpPr/>
            <p:nvPr/>
          </p:nvSpPr>
          <p:spPr>
            <a:xfrm>
              <a:off x="3369341" y="3053356"/>
              <a:ext cx="25179" cy="40371"/>
            </a:xfrm>
            <a:custGeom>
              <a:avLst/>
              <a:gdLst/>
              <a:ahLst/>
              <a:cxnLst/>
              <a:rect l="l" t="t" r="r" b="b"/>
              <a:pathLst>
                <a:path w="824" h="1321" extrusionOk="0">
                  <a:moveTo>
                    <a:pt x="204" y="1"/>
                  </a:moveTo>
                  <a:cubicBezTo>
                    <a:pt x="102" y="1"/>
                    <a:pt x="1" y="98"/>
                    <a:pt x="40" y="204"/>
                  </a:cubicBezTo>
                  <a:cubicBezTo>
                    <a:pt x="200" y="582"/>
                    <a:pt x="418" y="900"/>
                    <a:pt x="597" y="1258"/>
                  </a:cubicBezTo>
                  <a:cubicBezTo>
                    <a:pt x="622" y="1302"/>
                    <a:pt x="655" y="1321"/>
                    <a:pt x="688" y="1321"/>
                  </a:cubicBezTo>
                  <a:cubicBezTo>
                    <a:pt x="758" y="1321"/>
                    <a:pt x="824" y="1234"/>
                    <a:pt x="796" y="1139"/>
                  </a:cubicBezTo>
                  <a:cubicBezTo>
                    <a:pt x="637" y="781"/>
                    <a:pt x="518" y="403"/>
                    <a:pt x="339" y="85"/>
                  </a:cubicBezTo>
                  <a:cubicBezTo>
                    <a:pt x="306" y="25"/>
                    <a:pt x="255" y="1"/>
                    <a:pt x="2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44;p24">
              <a:extLst>
                <a:ext uri="{FF2B5EF4-FFF2-40B4-BE49-F238E27FC236}">
                  <a16:creationId xmlns:a16="http://schemas.microsoft.com/office/drawing/2014/main" id="{9DCB81C4-AC78-47CE-B807-CA4C976BAF70}"/>
                </a:ext>
              </a:extLst>
            </p:cNvPr>
            <p:cNvSpPr/>
            <p:nvPr/>
          </p:nvSpPr>
          <p:spPr>
            <a:xfrm>
              <a:off x="3361947" y="3063195"/>
              <a:ext cx="21574" cy="46116"/>
            </a:xfrm>
            <a:custGeom>
              <a:avLst/>
              <a:gdLst/>
              <a:ahLst/>
              <a:cxnLst/>
              <a:rect l="l" t="t" r="r" b="b"/>
              <a:pathLst>
                <a:path w="706" h="1509" extrusionOk="0">
                  <a:moveTo>
                    <a:pt x="149" y="0"/>
                  </a:moveTo>
                  <a:cubicBezTo>
                    <a:pt x="76" y="0"/>
                    <a:pt x="0" y="46"/>
                    <a:pt x="24" y="141"/>
                  </a:cubicBezTo>
                  <a:cubicBezTo>
                    <a:pt x="44" y="360"/>
                    <a:pt x="143" y="558"/>
                    <a:pt x="223" y="757"/>
                  </a:cubicBezTo>
                  <a:cubicBezTo>
                    <a:pt x="282" y="1016"/>
                    <a:pt x="382" y="1235"/>
                    <a:pt x="521" y="1454"/>
                  </a:cubicBezTo>
                  <a:cubicBezTo>
                    <a:pt x="536" y="1491"/>
                    <a:pt x="568" y="1509"/>
                    <a:pt x="600" y="1509"/>
                  </a:cubicBezTo>
                  <a:cubicBezTo>
                    <a:pt x="653" y="1509"/>
                    <a:pt x="705" y="1461"/>
                    <a:pt x="680" y="1374"/>
                  </a:cubicBezTo>
                  <a:cubicBezTo>
                    <a:pt x="640" y="1155"/>
                    <a:pt x="561" y="936"/>
                    <a:pt x="521" y="678"/>
                  </a:cubicBezTo>
                  <a:cubicBezTo>
                    <a:pt x="442" y="459"/>
                    <a:pt x="382" y="240"/>
                    <a:pt x="263" y="61"/>
                  </a:cubicBezTo>
                  <a:cubicBezTo>
                    <a:pt x="246" y="21"/>
                    <a:pt x="198" y="0"/>
                    <a:pt x="1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45;p24">
              <a:extLst>
                <a:ext uri="{FF2B5EF4-FFF2-40B4-BE49-F238E27FC236}">
                  <a16:creationId xmlns:a16="http://schemas.microsoft.com/office/drawing/2014/main" id="{BE630BD2-6DA4-4C42-987A-A6BA6C6BB290}"/>
                </a:ext>
              </a:extLst>
            </p:cNvPr>
            <p:cNvSpPr/>
            <p:nvPr/>
          </p:nvSpPr>
          <p:spPr>
            <a:xfrm>
              <a:off x="3078173" y="2287542"/>
              <a:ext cx="306983" cy="263033"/>
            </a:xfrm>
            <a:custGeom>
              <a:avLst/>
              <a:gdLst/>
              <a:ahLst/>
              <a:cxnLst/>
              <a:rect l="l" t="t" r="r" b="b"/>
              <a:pathLst>
                <a:path w="10046" h="8607" extrusionOk="0">
                  <a:moveTo>
                    <a:pt x="5351" y="0"/>
                  </a:moveTo>
                  <a:cubicBezTo>
                    <a:pt x="3183" y="40"/>
                    <a:pt x="1213" y="1055"/>
                    <a:pt x="656" y="3482"/>
                  </a:cubicBezTo>
                  <a:cubicBezTo>
                    <a:pt x="0" y="6267"/>
                    <a:pt x="2168" y="8216"/>
                    <a:pt x="4615" y="8554"/>
                  </a:cubicBezTo>
                  <a:cubicBezTo>
                    <a:pt x="4845" y="8589"/>
                    <a:pt x="5075" y="8606"/>
                    <a:pt x="5304" y="8606"/>
                  </a:cubicBezTo>
                  <a:cubicBezTo>
                    <a:pt x="7295" y="8606"/>
                    <a:pt x="9178" y="7310"/>
                    <a:pt x="9588" y="5133"/>
                  </a:cubicBezTo>
                  <a:cubicBezTo>
                    <a:pt x="10046" y="2527"/>
                    <a:pt x="8037" y="339"/>
                    <a:pt x="5630" y="259"/>
                  </a:cubicBezTo>
                  <a:cubicBezTo>
                    <a:pt x="5451" y="259"/>
                    <a:pt x="5371" y="160"/>
                    <a:pt x="5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46;p24">
              <a:extLst>
                <a:ext uri="{FF2B5EF4-FFF2-40B4-BE49-F238E27FC236}">
                  <a16:creationId xmlns:a16="http://schemas.microsoft.com/office/drawing/2014/main" id="{60769951-FB20-4F5C-B56C-1EEB159A1C93}"/>
                </a:ext>
              </a:extLst>
            </p:cNvPr>
            <p:cNvSpPr/>
            <p:nvPr/>
          </p:nvSpPr>
          <p:spPr>
            <a:xfrm>
              <a:off x="3165327" y="2701129"/>
              <a:ext cx="12926" cy="30377"/>
            </a:xfrm>
            <a:custGeom>
              <a:avLst/>
              <a:gdLst/>
              <a:ahLst/>
              <a:cxnLst/>
              <a:rect l="l" t="t" r="r" b="b"/>
              <a:pathLst>
                <a:path w="423" h="994" extrusionOk="0">
                  <a:moveTo>
                    <a:pt x="261" y="1"/>
                  </a:moveTo>
                  <a:cubicBezTo>
                    <a:pt x="208" y="1"/>
                    <a:pt x="156" y="29"/>
                    <a:pt x="132" y="93"/>
                  </a:cubicBezTo>
                  <a:cubicBezTo>
                    <a:pt x="92" y="351"/>
                    <a:pt x="52" y="590"/>
                    <a:pt x="13" y="869"/>
                  </a:cubicBezTo>
                  <a:cubicBezTo>
                    <a:pt x="0" y="942"/>
                    <a:pt x="72" y="993"/>
                    <a:pt x="133" y="993"/>
                  </a:cubicBezTo>
                  <a:cubicBezTo>
                    <a:pt x="170" y="993"/>
                    <a:pt x="204" y="974"/>
                    <a:pt x="212" y="928"/>
                  </a:cubicBezTo>
                  <a:cubicBezTo>
                    <a:pt x="291" y="670"/>
                    <a:pt x="351" y="431"/>
                    <a:pt x="410" y="172"/>
                  </a:cubicBezTo>
                  <a:cubicBezTo>
                    <a:pt x="422" y="65"/>
                    <a:pt x="341" y="1"/>
                    <a:pt x="2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47;p24">
              <a:extLst>
                <a:ext uri="{FF2B5EF4-FFF2-40B4-BE49-F238E27FC236}">
                  <a16:creationId xmlns:a16="http://schemas.microsoft.com/office/drawing/2014/main" id="{858BF122-6CE0-43AC-A48D-10C88A218085}"/>
                </a:ext>
              </a:extLst>
            </p:cNvPr>
            <p:cNvSpPr/>
            <p:nvPr/>
          </p:nvSpPr>
          <p:spPr>
            <a:xfrm>
              <a:off x="3149161" y="2473036"/>
              <a:ext cx="30619" cy="23928"/>
            </a:xfrm>
            <a:custGeom>
              <a:avLst/>
              <a:gdLst/>
              <a:ahLst/>
              <a:cxnLst/>
              <a:rect l="l" t="t" r="r" b="b"/>
              <a:pathLst>
                <a:path w="1002" h="783" extrusionOk="0">
                  <a:moveTo>
                    <a:pt x="124" y="0"/>
                  </a:moveTo>
                  <a:cubicBezTo>
                    <a:pt x="64" y="0"/>
                    <a:pt x="0" y="84"/>
                    <a:pt x="44" y="157"/>
                  </a:cubicBezTo>
                  <a:cubicBezTo>
                    <a:pt x="223" y="435"/>
                    <a:pt x="482" y="674"/>
                    <a:pt x="780" y="773"/>
                  </a:cubicBezTo>
                  <a:cubicBezTo>
                    <a:pt x="800" y="780"/>
                    <a:pt x="818" y="783"/>
                    <a:pt x="835" y="783"/>
                  </a:cubicBezTo>
                  <a:cubicBezTo>
                    <a:pt x="970" y="783"/>
                    <a:pt x="1002" y="588"/>
                    <a:pt x="860" y="535"/>
                  </a:cubicBezTo>
                  <a:cubicBezTo>
                    <a:pt x="581" y="435"/>
                    <a:pt x="382" y="296"/>
                    <a:pt x="184" y="37"/>
                  </a:cubicBezTo>
                  <a:cubicBezTo>
                    <a:pt x="168" y="11"/>
                    <a:pt x="146" y="0"/>
                    <a:pt x="1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48;p24">
              <a:extLst>
                <a:ext uri="{FF2B5EF4-FFF2-40B4-BE49-F238E27FC236}">
                  <a16:creationId xmlns:a16="http://schemas.microsoft.com/office/drawing/2014/main" id="{9CA0C725-A6EC-42C1-90E6-4EC2CE352C72}"/>
                </a:ext>
              </a:extLst>
            </p:cNvPr>
            <p:cNvSpPr/>
            <p:nvPr/>
          </p:nvSpPr>
          <p:spPr>
            <a:xfrm>
              <a:off x="3123949" y="2468727"/>
              <a:ext cx="45622" cy="40400"/>
            </a:xfrm>
            <a:custGeom>
              <a:avLst/>
              <a:gdLst/>
              <a:ahLst/>
              <a:cxnLst/>
              <a:rect l="l" t="t" r="r" b="b"/>
              <a:pathLst>
                <a:path w="1493" h="1322" extrusionOk="0">
                  <a:moveTo>
                    <a:pt x="114" y="0"/>
                  </a:moveTo>
                  <a:cubicBezTo>
                    <a:pt x="61" y="0"/>
                    <a:pt x="0" y="31"/>
                    <a:pt x="14" y="99"/>
                  </a:cubicBezTo>
                  <a:cubicBezTo>
                    <a:pt x="253" y="676"/>
                    <a:pt x="770" y="1133"/>
                    <a:pt x="1347" y="1312"/>
                  </a:cubicBezTo>
                  <a:cubicBezTo>
                    <a:pt x="1360" y="1319"/>
                    <a:pt x="1372" y="1322"/>
                    <a:pt x="1383" y="1322"/>
                  </a:cubicBezTo>
                  <a:cubicBezTo>
                    <a:pt x="1473" y="1322"/>
                    <a:pt x="1493" y="1129"/>
                    <a:pt x="1386" y="1094"/>
                  </a:cubicBezTo>
                  <a:cubicBezTo>
                    <a:pt x="849" y="895"/>
                    <a:pt x="471" y="576"/>
                    <a:pt x="173" y="19"/>
                  </a:cubicBezTo>
                  <a:cubicBezTo>
                    <a:pt x="160" y="7"/>
                    <a:pt x="138" y="0"/>
                    <a:pt x="1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49;p24">
              <a:extLst>
                <a:ext uri="{FF2B5EF4-FFF2-40B4-BE49-F238E27FC236}">
                  <a16:creationId xmlns:a16="http://schemas.microsoft.com/office/drawing/2014/main" id="{FB125D1C-61C5-4495-B627-30C4E1150F6A}"/>
                </a:ext>
              </a:extLst>
            </p:cNvPr>
            <p:cNvSpPr/>
            <p:nvPr/>
          </p:nvSpPr>
          <p:spPr>
            <a:xfrm>
              <a:off x="3155365" y="2704399"/>
              <a:ext cx="10359" cy="42906"/>
            </a:xfrm>
            <a:custGeom>
              <a:avLst/>
              <a:gdLst/>
              <a:ahLst/>
              <a:cxnLst/>
              <a:rect l="l" t="t" r="r" b="b"/>
              <a:pathLst>
                <a:path w="339" h="1404" extrusionOk="0">
                  <a:moveTo>
                    <a:pt x="154" y="0"/>
                  </a:moveTo>
                  <a:cubicBezTo>
                    <a:pt x="108" y="0"/>
                    <a:pt x="68" y="27"/>
                    <a:pt x="60" y="85"/>
                  </a:cubicBezTo>
                  <a:cubicBezTo>
                    <a:pt x="0" y="463"/>
                    <a:pt x="0" y="921"/>
                    <a:pt x="20" y="1319"/>
                  </a:cubicBezTo>
                  <a:cubicBezTo>
                    <a:pt x="20" y="1373"/>
                    <a:pt x="56" y="1404"/>
                    <a:pt x="92" y="1404"/>
                  </a:cubicBezTo>
                  <a:cubicBezTo>
                    <a:pt x="121" y="1404"/>
                    <a:pt x="151" y="1383"/>
                    <a:pt x="160" y="1339"/>
                  </a:cubicBezTo>
                  <a:cubicBezTo>
                    <a:pt x="239" y="961"/>
                    <a:pt x="339" y="523"/>
                    <a:pt x="319" y="145"/>
                  </a:cubicBezTo>
                  <a:cubicBezTo>
                    <a:pt x="296" y="52"/>
                    <a:pt x="218" y="0"/>
                    <a:pt x="15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50;p24">
              <a:extLst>
                <a:ext uri="{FF2B5EF4-FFF2-40B4-BE49-F238E27FC236}">
                  <a16:creationId xmlns:a16="http://schemas.microsoft.com/office/drawing/2014/main" id="{78298CC6-9825-401B-9CE5-1B5A527C16A0}"/>
                </a:ext>
              </a:extLst>
            </p:cNvPr>
            <p:cNvSpPr/>
            <p:nvPr/>
          </p:nvSpPr>
          <p:spPr>
            <a:xfrm>
              <a:off x="3068034" y="1739525"/>
              <a:ext cx="40948" cy="51005"/>
            </a:xfrm>
            <a:custGeom>
              <a:avLst/>
              <a:gdLst/>
              <a:ahLst/>
              <a:cxnLst/>
              <a:rect l="l" t="t" r="r" b="b"/>
              <a:pathLst>
                <a:path w="1340" h="1669" extrusionOk="0">
                  <a:moveTo>
                    <a:pt x="110" y="1"/>
                  </a:moveTo>
                  <a:cubicBezTo>
                    <a:pt x="54" y="1"/>
                    <a:pt x="1" y="65"/>
                    <a:pt x="14" y="129"/>
                  </a:cubicBezTo>
                  <a:cubicBezTo>
                    <a:pt x="113" y="686"/>
                    <a:pt x="611" y="1482"/>
                    <a:pt x="1148" y="1661"/>
                  </a:cubicBezTo>
                  <a:cubicBezTo>
                    <a:pt x="1164" y="1666"/>
                    <a:pt x="1180" y="1668"/>
                    <a:pt x="1194" y="1668"/>
                  </a:cubicBezTo>
                  <a:cubicBezTo>
                    <a:pt x="1299" y="1668"/>
                    <a:pt x="1339" y="1550"/>
                    <a:pt x="1287" y="1462"/>
                  </a:cubicBezTo>
                  <a:cubicBezTo>
                    <a:pt x="1088" y="1223"/>
                    <a:pt x="829" y="1084"/>
                    <a:pt x="630" y="865"/>
                  </a:cubicBezTo>
                  <a:cubicBezTo>
                    <a:pt x="432" y="607"/>
                    <a:pt x="312" y="328"/>
                    <a:pt x="193" y="70"/>
                  </a:cubicBezTo>
                  <a:cubicBezTo>
                    <a:pt x="172" y="20"/>
                    <a:pt x="140" y="1"/>
                    <a:pt x="1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51;p24">
              <a:extLst>
                <a:ext uri="{FF2B5EF4-FFF2-40B4-BE49-F238E27FC236}">
                  <a16:creationId xmlns:a16="http://schemas.microsoft.com/office/drawing/2014/main" id="{B50DD7B1-E676-4F6D-9E8A-7F1DE93F2EEC}"/>
                </a:ext>
              </a:extLst>
            </p:cNvPr>
            <p:cNvSpPr/>
            <p:nvPr/>
          </p:nvSpPr>
          <p:spPr>
            <a:xfrm>
              <a:off x="3071861" y="1774914"/>
              <a:ext cx="36548" cy="27596"/>
            </a:xfrm>
            <a:custGeom>
              <a:avLst/>
              <a:gdLst/>
              <a:ahLst/>
              <a:cxnLst/>
              <a:rect l="l" t="t" r="r" b="b"/>
              <a:pathLst>
                <a:path w="1196" h="903" extrusionOk="0">
                  <a:moveTo>
                    <a:pt x="124" y="1"/>
                  </a:moveTo>
                  <a:cubicBezTo>
                    <a:pt x="66" y="1"/>
                    <a:pt x="1" y="64"/>
                    <a:pt x="28" y="145"/>
                  </a:cubicBezTo>
                  <a:cubicBezTo>
                    <a:pt x="227" y="523"/>
                    <a:pt x="585" y="821"/>
                    <a:pt x="983" y="901"/>
                  </a:cubicBezTo>
                  <a:cubicBezTo>
                    <a:pt x="991" y="902"/>
                    <a:pt x="998" y="902"/>
                    <a:pt x="1005" y="902"/>
                  </a:cubicBezTo>
                  <a:cubicBezTo>
                    <a:pt x="1165" y="902"/>
                    <a:pt x="1196" y="699"/>
                    <a:pt x="1062" y="642"/>
                  </a:cubicBezTo>
                  <a:cubicBezTo>
                    <a:pt x="704" y="543"/>
                    <a:pt x="426" y="364"/>
                    <a:pt x="187" y="46"/>
                  </a:cubicBezTo>
                  <a:cubicBezTo>
                    <a:pt x="175" y="14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52;p24">
              <a:extLst>
                <a:ext uri="{FF2B5EF4-FFF2-40B4-BE49-F238E27FC236}">
                  <a16:creationId xmlns:a16="http://schemas.microsoft.com/office/drawing/2014/main" id="{9D187A81-1C48-4E4F-9DDE-6EE7930CFA99}"/>
                </a:ext>
              </a:extLst>
            </p:cNvPr>
            <p:cNvSpPr/>
            <p:nvPr/>
          </p:nvSpPr>
          <p:spPr>
            <a:xfrm>
              <a:off x="2966298" y="2267370"/>
              <a:ext cx="51520" cy="46941"/>
            </a:xfrm>
            <a:custGeom>
              <a:avLst/>
              <a:gdLst/>
              <a:ahLst/>
              <a:cxnLst/>
              <a:rect l="l" t="t" r="r" b="b"/>
              <a:pathLst>
                <a:path w="1686" h="1536" extrusionOk="0">
                  <a:moveTo>
                    <a:pt x="830" y="0"/>
                  </a:moveTo>
                  <a:cubicBezTo>
                    <a:pt x="805" y="0"/>
                    <a:pt x="781" y="1"/>
                    <a:pt x="757" y="4"/>
                  </a:cubicBezTo>
                  <a:cubicBezTo>
                    <a:pt x="359" y="24"/>
                    <a:pt x="1" y="402"/>
                    <a:pt x="1" y="820"/>
                  </a:cubicBezTo>
                  <a:cubicBezTo>
                    <a:pt x="41" y="1257"/>
                    <a:pt x="438" y="1516"/>
                    <a:pt x="796" y="1536"/>
                  </a:cubicBezTo>
                  <a:cubicBezTo>
                    <a:pt x="836" y="1496"/>
                    <a:pt x="856" y="1436"/>
                    <a:pt x="896" y="1416"/>
                  </a:cubicBezTo>
                  <a:cubicBezTo>
                    <a:pt x="1194" y="1257"/>
                    <a:pt x="1533" y="1118"/>
                    <a:pt x="1592" y="740"/>
                  </a:cubicBezTo>
                  <a:cubicBezTo>
                    <a:pt x="1685" y="274"/>
                    <a:pt x="1202" y="0"/>
                    <a:pt x="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53;p24">
              <a:extLst>
                <a:ext uri="{FF2B5EF4-FFF2-40B4-BE49-F238E27FC236}">
                  <a16:creationId xmlns:a16="http://schemas.microsoft.com/office/drawing/2014/main" id="{5AF8A4EC-D45A-486A-B4E5-A3231A04E776}"/>
                </a:ext>
              </a:extLst>
            </p:cNvPr>
            <p:cNvSpPr/>
            <p:nvPr/>
          </p:nvSpPr>
          <p:spPr>
            <a:xfrm>
              <a:off x="2968457" y="2174980"/>
              <a:ext cx="42230" cy="11674"/>
            </a:xfrm>
            <a:custGeom>
              <a:avLst/>
              <a:gdLst/>
              <a:ahLst/>
              <a:cxnLst/>
              <a:rect l="l" t="t" r="r" b="b"/>
              <a:pathLst>
                <a:path w="1382" h="382" extrusionOk="0">
                  <a:moveTo>
                    <a:pt x="672" y="1"/>
                  </a:moveTo>
                  <a:cubicBezTo>
                    <a:pt x="489" y="1"/>
                    <a:pt x="310" y="25"/>
                    <a:pt x="149" y="63"/>
                  </a:cubicBezTo>
                  <a:cubicBezTo>
                    <a:pt x="1" y="81"/>
                    <a:pt x="7" y="306"/>
                    <a:pt x="137" y="306"/>
                  </a:cubicBezTo>
                  <a:cubicBezTo>
                    <a:pt x="147" y="306"/>
                    <a:pt x="157" y="304"/>
                    <a:pt x="168" y="302"/>
                  </a:cubicBezTo>
                  <a:cubicBezTo>
                    <a:pt x="233" y="294"/>
                    <a:pt x="297" y="291"/>
                    <a:pt x="360" y="291"/>
                  </a:cubicBezTo>
                  <a:cubicBezTo>
                    <a:pt x="630" y="291"/>
                    <a:pt x="893" y="349"/>
                    <a:pt x="1183" y="381"/>
                  </a:cubicBezTo>
                  <a:cubicBezTo>
                    <a:pt x="1322" y="381"/>
                    <a:pt x="1382" y="162"/>
                    <a:pt x="1263" y="103"/>
                  </a:cubicBezTo>
                  <a:cubicBezTo>
                    <a:pt x="1075" y="30"/>
                    <a:pt x="872" y="1"/>
                    <a:pt x="67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54;p24">
              <a:extLst>
                <a:ext uri="{FF2B5EF4-FFF2-40B4-BE49-F238E27FC236}">
                  <a16:creationId xmlns:a16="http://schemas.microsoft.com/office/drawing/2014/main" id="{F1C48F60-0C26-4536-8CBE-768578996DDF}"/>
                </a:ext>
              </a:extLst>
            </p:cNvPr>
            <p:cNvSpPr/>
            <p:nvPr/>
          </p:nvSpPr>
          <p:spPr>
            <a:xfrm>
              <a:off x="2949862" y="2194313"/>
              <a:ext cx="49870" cy="9688"/>
            </a:xfrm>
            <a:custGeom>
              <a:avLst/>
              <a:gdLst/>
              <a:ahLst/>
              <a:cxnLst/>
              <a:rect l="l" t="t" r="r" b="b"/>
              <a:pathLst>
                <a:path w="1632" h="317" extrusionOk="0">
                  <a:moveTo>
                    <a:pt x="1052" y="1"/>
                  </a:moveTo>
                  <a:cubicBezTo>
                    <a:pt x="747" y="1"/>
                    <a:pt x="439" y="33"/>
                    <a:pt x="140" y="47"/>
                  </a:cubicBezTo>
                  <a:cubicBezTo>
                    <a:pt x="1" y="47"/>
                    <a:pt x="1" y="265"/>
                    <a:pt x="140" y="265"/>
                  </a:cubicBezTo>
                  <a:cubicBezTo>
                    <a:pt x="490" y="265"/>
                    <a:pt x="853" y="316"/>
                    <a:pt x="1208" y="316"/>
                  </a:cubicBezTo>
                  <a:cubicBezTo>
                    <a:pt x="1297" y="316"/>
                    <a:pt x="1385" y="313"/>
                    <a:pt x="1473" y="305"/>
                  </a:cubicBezTo>
                  <a:cubicBezTo>
                    <a:pt x="1632" y="305"/>
                    <a:pt x="1632" y="47"/>
                    <a:pt x="1473" y="27"/>
                  </a:cubicBezTo>
                  <a:cubicBezTo>
                    <a:pt x="1334" y="8"/>
                    <a:pt x="1193" y="1"/>
                    <a:pt x="10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1455;p24">
            <a:extLst>
              <a:ext uri="{FF2B5EF4-FFF2-40B4-BE49-F238E27FC236}">
                <a16:creationId xmlns:a16="http://schemas.microsoft.com/office/drawing/2014/main" id="{6D139915-9262-4126-AD9C-C163406AD95F}"/>
              </a:ext>
            </a:extLst>
          </p:cNvPr>
          <p:cNvGrpSpPr/>
          <p:nvPr/>
        </p:nvGrpSpPr>
        <p:grpSpPr>
          <a:xfrm>
            <a:off x="6416126" y="2313804"/>
            <a:ext cx="1201485" cy="1769573"/>
            <a:chOff x="4242244" y="1586275"/>
            <a:chExt cx="1026119" cy="1511286"/>
          </a:xfrm>
        </p:grpSpPr>
        <p:sp>
          <p:nvSpPr>
            <p:cNvPr id="73" name="Google Shape;1456;p24">
              <a:extLst>
                <a:ext uri="{FF2B5EF4-FFF2-40B4-BE49-F238E27FC236}">
                  <a16:creationId xmlns:a16="http://schemas.microsoft.com/office/drawing/2014/main" id="{9364E6BC-03F2-4C4E-9619-C134611EE902}"/>
                </a:ext>
              </a:extLst>
            </p:cNvPr>
            <p:cNvSpPr/>
            <p:nvPr/>
          </p:nvSpPr>
          <p:spPr>
            <a:xfrm>
              <a:off x="4249701" y="1590247"/>
              <a:ext cx="1015607" cy="604902"/>
            </a:xfrm>
            <a:custGeom>
              <a:avLst/>
              <a:gdLst/>
              <a:ahLst/>
              <a:cxnLst/>
              <a:rect l="l" t="t" r="r" b="b"/>
              <a:pathLst>
                <a:path w="33236" h="19794" extrusionOk="0">
                  <a:moveTo>
                    <a:pt x="7196" y="0"/>
                  </a:moveTo>
                  <a:lnTo>
                    <a:pt x="7196" y="0"/>
                  </a:lnTo>
                  <a:cubicBezTo>
                    <a:pt x="7336" y="2606"/>
                    <a:pt x="7395" y="5491"/>
                    <a:pt x="6779" y="8057"/>
                  </a:cubicBezTo>
                  <a:cubicBezTo>
                    <a:pt x="6779" y="8077"/>
                    <a:pt x="6739" y="8097"/>
                    <a:pt x="6739" y="8097"/>
                  </a:cubicBezTo>
                  <a:cubicBezTo>
                    <a:pt x="6782" y="8227"/>
                    <a:pt x="6741" y="8357"/>
                    <a:pt x="6647" y="8357"/>
                  </a:cubicBezTo>
                  <a:cubicBezTo>
                    <a:pt x="6612" y="8357"/>
                    <a:pt x="6569" y="8339"/>
                    <a:pt x="6520" y="8296"/>
                  </a:cubicBezTo>
                  <a:cubicBezTo>
                    <a:pt x="5650" y="7631"/>
                    <a:pt x="4324" y="7189"/>
                    <a:pt x="3097" y="7189"/>
                  </a:cubicBezTo>
                  <a:cubicBezTo>
                    <a:pt x="1461" y="7189"/>
                    <a:pt x="1" y="7975"/>
                    <a:pt x="35" y="10066"/>
                  </a:cubicBezTo>
                  <a:cubicBezTo>
                    <a:pt x="35" y="10742"/>
                    <a:pt x="134" y="11677"/>
                    <a:pt x="632" y="12175"/>
                  </a:cubicBezTo>
                  <a:cubicBezTo>
                    <a:pt x="811" y="12374"/>
                    <a:pt x="1030" y="12513"/>
                    <a:pt x="1248" y="12612"/>
                  </a:cubicBezTo>
                  <a:cubicBezTo>
                    <a:pt x="1748" y="12826"/>
                    <a:pt x="2296" y="12977"/>
                    <a:pt x="2819" y="12977"/>
                  </a:cubicBezTo>
                  <a:cubicBezTo>
                    <a:pt x="2880" y="12977"/>
                    <a:pt x="2940" y="12975"/>
                    <a:pt x="2999" y="12970"/>
                  </a:cubicBezTo>
                  <a:cubicBezTo>
                    <a:pt x="4332" y="12931"/>
                    <a:pt x="5685" y="12533"/>
                    <a:pt x="6818" y="11817"/>
                  </a:cubicBezTo>
                  <a:cubicBezTo>
                    <a:pt x="6843" y="11802"/>
                    <a:pt x="6866" y="11796"/>
                    <a:pt x="6887" y="11796"/>
                  </a:cubicBezTo>
                  <a:cubicBezTo>
                    <a:pt x="6953" y="11796"/>
                    <a:pt x="7002" y="11856"/>
                    <a:pt x="7017" y="11916"/>
                  </a:cubicBezTo>
                  <a:cubicBezTo>
                    <a:pt x="7097" y="11916"/>
                    <a:pt x="7177" y="11956"/>
                    <a:pt x="7196" y="12055"/>
                  </a:cubicBezTo>
                  <a:cubicBezTo>
                    <a:pt x="7296" y="14522"/>
                    <a:pt x="7574" y="17327"/>
                    <a:pt x="7097" y="19794"/>
                  </a:cubicBezTo>
                  <a:cubicBezTo>
                    <a:pt x="9424" y="19595"/>
                    <a:pt x="12249" y="19714"/>
                    <a:pt x="14596" y="19575"/>
                  </a:cubicBezTo>
                  <a:cubicBezTo>
                    <a:pt x="13741" y="18282"/>
                    <a:pt x="12647" y="16690"/>
                    <a:pt x="13105" y="15099"/>
                  </a:cubicBezTo>
                  <a:cubicBezTo>
                    <a:pt x="13482" y="13826"/>
                    <a:pt x="14537" y="13010"/>
                    <a:pt x="15770" y="12871"/>
                  </a:cubicBezTo>
                  <a:cubicBezTo>
                    <a:pt x="15887" y="12859"/>
                    <a:pt x="16003" y="12854"/>
                    <a:pt x="16120" y="12854"/>
                  </a:cubicBezTo>
                  <a:cubicBezTo>
                    <a:pt x="17591" y="12854"/>
                    <a:pt x="19020" y="13761"/>
                    <a:pt x="19868" y="14960"/>
                  </a:cubicBezTo>
                  <a:cubicBezTo>
                    <a:pt x="20843" y="16352"/>
                    <a:pt x="20306" y="17904"/>
                    <a:pt x="19669" y="19376"/>
                  </a:cubicBezTo>
                  <a:cubicBezTo>
                    <a:pt x="21062" y="19376"/>
                    <a:pt x="22578" y="19394"/>
                    <a:pt x="24053" y="19394"/>
                  </a:cubicBezTo>
                  <a:cubicBezTo>
                    <a:pt x="24790" y="19394"/>
                    <a:pt x="25518" y="19389"/>
                    <a:pt x="26214" y="19376"/>
                  </a:cubicBezTo>
                  <a:cubicBezTo>
                    <a:pt x="26472" y="17029"/>
                    <a:pt x="26671" y="14860"/>
                    <a:pt x="26512" y="12513"/>
                  </a:cubicBezTo>
                  <a:cubicBezTo>
                    <a:pt x="26512" y="12374"/>
                    <a:pt x="26612" y="12314"/>
                    <a:pt x="26711" y="12314"/>
                  </a:cubicBezTo>
                  <a:lnTo>
                    <a:pt x="26811" y="12215"/>
                  </a:lnTo>
                  <a:cubicBezTo>
                    <a:pt x="26738" y="12088"/>
                    <a:pt x="26798" y="11911"/>
                    <a:pt x="26930" y="11911"/>
                  </a:cubicBezTo>
                  <a:cubicBezTo>
                    <a:pt x="26942" y="11911"/>
                    <a:pt x="26956" y="11913"/>
                    <a:pt x="26970" y="11916"/>
                  </a:cubicBezTo>
                  <a:cubicBezTo>
                    <a:pt x="27874" y="12039"/>
                    <a:pt x="28791" y="12292"/>
                    <a:pt x="29701" y="12292"/>
                  </a:cubicBezTo>
                  <a:cubicBezTo>
                    <a:pt x="29972" y="12292"/>
                    <a:pt x="30242" y="12269"/>
                    <a:pt x="30511" y="12215"/>
                  </a:cubicBezTo>
                  <a:cubicBezTo>
                    <a:pt x="32082" y="11876"/>
                    <a:pt x="33236" y="10683"/>
                    <a:pt x="32997" y="8952"/>
                  </a:cubicBezTo>
                  <a:cubicBezTo>
                    <a:pt x="32818" y="7480"/>
                    <a:pt x="31903" y="6088"/>
                    <a:pt x="30451" y="5809"/>
                  </a:cubicBezTo>
                  <a:cubicBezTo>
                    <a:pt x="30310" y="5792"/>
                    <a:pt x="30171" y="5784"/>
                    <a:pt x="30033" y="5784"/>
                  </a:cubicBezTo>
                  <a:cubicBezTo>
                    <a:pt x="28899" y="5784"/>
                    <a:pt x="27841" y="6331"/>
                    <a:pt x="26830" y="6863"/>
                  </a:cubicBezTo>
                  <a:cubicBezTo>
                    <a:pt x="26803" y="6875"/>
                    <a:pt x="26778" y="6879"/>
                    <a:pt x="26756" y="6879"/>
                  </a:cubicBezTo>
                  <a:cubicBezTo>
                    <a:pt x="26699" y="6879"/>
                    <a:pt x="26660" y="6847"/>
                    <a:pt x="26632" y="6804"/>
                  </a:cubicBezTo>
                  <a:cubicBezTo>
                    <a:pt x="26512" y="6804"/>
                    <a:pt x="26373" y="6764"/>
                    <a:pt x="26373" y="6585"/>
                  </a:cubicBezTo>
                  <a:cubicBezTo>
                    <a:pt x="26293" y="4556"/>
                    <a:pt x="26114" y="2487"/>
                    <a:pt x="26134" y="438"/>
                  </a:cubicBezTo>
                  <a:cubicBezTo>
                    <a:pt x="26134" y="418"/>
                    <a:pt x="26134" y="398"/>
                    <a:pt x="26174" y="378"/>
                  </a:cubicBezTo>
                  <a:lnTo>
                    <a:pt x="26174" y="378"/>
                  </a:lnTo>
                  <a:cubicBezTo>
                    <a:pt x="26134" y="398"/>
                    <a:pt x="26114" y="398"/>
                    <a:pt x="26094" y="398"/>
                  </a:cubicBezTo>
                  <a:cubicBezTo>
                    <a:pt x="23946" y="378"/>
                    <a:pt x="21499" y="378"/>
                    <a:pt x="19351" y="120"/>
                  </a:cubicBezTo>
                  <a:lnTo>
                    <a:pt x="19351" y="120"/>
                  </a:lnTo>
                  <a:cubicBezTo>
                    <a:pt x="21002" y="2507"/>
                    <a:pt x="19709" y="5849"/>
                    <a:pt x="16864" y="6088"/>
                  </a:cubicBezTo>
                  <a:cubicBezTo>
                    <a:pt x="16746" y="6098"/>
                    <a:pt x="16627" y="6103"/>
                    <a:pt x="16508" y="6103"/>
                  </a:cubicBezTo>
                  <a:cubicBezTo>
                    <a:pt x="15209" y="6103"/>
                    <a:pt x="13910" y="5510"/>
                    <a:pt x="13144" y="4417"/>
                  </a:cubicBezTo>
                  <a:cubicBezTo>
                    <a:pt x="12209" y="3124"/>
                    <a:pt x="12786" y="1532"/>
                    <a:pt x="13602" y="279"/>
                  </a:cubicBezTo>
                  <a:lnTo>
                    <a:pt x="13602" y="279"/>
                  </a:lnTo>
                  <a:cubicBezTo>
                    <a:pt x="13221" y="290"/>
                    <a:pt x="12826" y="296"/>
                    <a:pt x="12422" y="296"/>
                  </a:cubicBezTo>
                  <a:cubicBezTo>
                    <a:pt x="10700" y="296"/>
                    <a:pt x="8824" y="194"/>
                    <a:pt x="7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57;p24">
              <a:extLst>
                <a:ext uri="{FF2B5EF4-FFF2-40B4-BE49-F238E27FC236}">
                  <a16:creationId xmlns:a16="http://schemas.microsoft.com/office/drawing/2014/main" id="{3C0BB0BD-B1B9-4A6A-BCA9-9B1DC15BAC95}"/>
                </a:ext>
              </a:extLst>
            </p:cNvPr>
            <p:cNvSpPr/>
            <p:nvPr/>
          </p:nvSpPr>
          <p:spPr>
            <a:xfrm>
              <a:off x="5169456" y="1920923"/>
              <a:ext cx="53017" cy="32119"/>
            </a:xfrm>
            <a:custGeom>
              <a:avLst/>
              <a:gdLst/>
              <a:ahLst/>
              <a:cxnLst/>
              <a:rect l="l" t="t" r="r" b="b"/>
              <a:pathLst>
                <a:path w="1735" h="1051" extrusionOk="0">
                  <a:moveTo>
                    <a:pt x="1424" y="0"/>
                  </a:moveTo>
                  <a:cubicBezTo>
                    <a:pt x="1391" y="0"/>
                    <a:pt x="1352" y="17"/>
                    <a:pt x="1308" y="61"/>
                  </a:cubicBezTo>
                  <a:cubicBezTo>
                    <a:pt x="1248" y="140"/>
                    <a:pt x="1169" y="220"/>
                    <a:pt x="1069" y="299"/>
                  </a:cubicBezTo>
                  <a:cubicBezTo>
                    <a:pt x="970" y="359"/>
                    <a:pt x="870" y="399"/>
                    <a:pt x="751" y="419"/>
                  </a:cubicBezTo>
                  <a:cubicBezTo>
                    <a:pt x="592" y="439"/>
                    <a:pt x="612" y="658"/>
                    <a:pt x="771" y="658"/>
                  </a:cubicBezTo>
                  <a:cubicBezTo>
                    <a:pt x="857" y="658"/>
                    <a:pt x="928" y="643"/>
                    <a:pt x="1011" y="626"/>
                  </a:cubicBezTo>
                  <a:lnTo>
                    <a:pt x="1011" y="626"/>
                  </a:lnTo>
                  <a:cubicBezTo>
                    <a:pt x="994" y="633"/>
                    <a:pt x="982" y="645"/>
                    <a:pt x="970" y="658"/>
                  </a:cubicBezTo>
                  <a:cubicBezTo>
                    <a:pt x="763" y="785"/>
                    <a:pt x="556" y="823"/>
                    <a:pt x="329" y="823"/>
                  </a:cubicBezTo>
                  <a:cubicBezTo>
                    <a:pt x="272" y="823"/>
                    <a:pt x="214" y="821"/>
                    <a:pt x="154" y="817"/>
                  </a:cubicBezTo>
                  <a:cubicBezTo>
                    <a:pt x="147" y="816"/>
                    <a:pt x="141" y="815"/>
                    <a:pt x="135" y="815"/>
                  </a:cubicBezTo>
                  <a:cubicBezTo>
                    <a:pt x="13" y="815"/>
                    <a:pt x="1" y="997"/>
                    <a:pt x="114" y="1016"/>
                  </a:cubicBezTo>
                  <a:cubicBezTo>
                    <a:pt x="207" y="1039"/>
                    <a:pt x="311" y="1050"/>
                    <a:pt x="420" y="1050"/>
                  </a:cubicBezTo>
                  <a:cubicBezTo>
                    <a:pt x="961" y="1050"/>
                    <a:pt x="1623" y="763"/>
                    <a:pt x="1706" y="200"/>
                  </a:cubicBezTo>
                  <a:cubicBezTo>
                    <a:pt x="1734" y="100"/>
                    <a:pt x="1670" y="20"/>
                    <a:pt x="1595" y="20"/>
                  </a:cubicBezTo>
                  <a:cubicBezTo>
                    <a:pt x="1566" y="20"/>
                    <a:pt x="1535" y="33"/>
                    <a:pt x="1507" y="61"/>
                  </a:cubicBezTo>
                  <a:cubicBezTo>
                    <a:pt x="1496" y="27"/>
                    <a:pt x="1466" y="0"/>
                    <a:pt x="14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58;p24">
              <a:extLst>
                <a:ext uri="{FF2B5EF4-FFF2-40B4-BE49-F238E27FC236}">
                  <a16:creationId xmlns:a16="http://schemas.microsoft.com/office/drawing/2014/main" id="{2CC0DC37-2460-4836-9B59-68CF25773569}"/>
                </a:ext>
              </a:extLst>
            </p:cNvPr>
            <p:cNvSpPr/>
            <p:nvPr/>
          </p:nvSpPr>
          <p:spPr>
            <a:xfrm>
              <a:off x="4242244" y="1586275"/>
              <a:ext cx="1026119" cy="617767"/>
            </a:xfrm>
            <a:custGeom>
              <a:avLst/>
              <a:gdLst/>
              <a:ahLst/>
              <a:cxnLst/>
              <a:rect l="l" t="t" r="r" b="b"/>
              <a:pathLst>
                <a:path w="33580" h="20215" extrusionOk="0">
                  <a:moveTo>
                    <a:pt x="8471" y="1"/>
                  </a:moveTo>
                  <a:cubicBezTo>
                    <a:pt x="8085" y="1"/>
                    <a:pt x="7702" y="4"/>
                    <a:pt x="7321" y="11"/>
                  </a:cubicBezTo>
                  <a:cubicBezTo>
                    <a:pt x="7261" y="11"/>
                    <a:pt x="7241" y="31"/>
                    <a:pt x="7222" y="51"/>
                  </a:cubicBezTo>
                  <a:cubicBezTo>
                    <a:pt x="7142" y="71"/>
                    <a:pt x="7082" y="130"/>
                    <a:pt x="7082" y="230"/>
                  </a:cubicBezTo>
                  <a:cubicBezTo>
                    <a:pt x="7182" y="2876"/>
                    <a:pt x="6923" y="5422"/>
                    <a:pt x="6844" y="8028"/>
                  </a:cubicBezTo>
                  <a:cubicBezTo>
                    <a:pt x="5884" y="7358"/>
                    <a:pt x="4595" y="6956"/>
                    <a:pt x="3400" y="6956"/>
                  </a:cubicBezTo>
                  <a:cubicBezTo>
                    <a:pt x="2786" y="6956"/>
                    <a:pt x="2198" y="7062"/>
                    <a:pt x="1691" y="7292"/>
                  </a:cubicBezTo>
                  <a:cubicBezTo>
                    <a:pt x="1672" y="7371"/>
                    <a:pt x="1572" y="7391"/>
                    <a:pt x="1492" y="7391"/>
                  </a:cubicBezTo>
                  <a:cubicBezTo>
                    <a:pt x="617" y="7869"/>
                    <a:pt x="1" y="8724"/>
                    <a:pt x="20" y="10156"/>
                  </a:cubicBezTo>
                  <a:cubicBezTo>
                    <a:pt x="20" y="11290"/>
                    <a:pt x="359" y="12384"/>
                    <a:pt x="1254" y="12941"/>
                  </a:cubicBezTo>
                  <a:cubicBezTo>
                    <a:pt x="1294" y="12882"/>
                    <a:pt x="1373" y="12862"/>
                    <a:pt x="1413" y="12822"/>
                  </a:cubicBezTo>
                  <a:cubicBezTo>
                    <a:pt x="1492" y="12762"/>
                    <a:pt x="1552" y="12762"/>
                    <a:pt x="1612" y="12762"/>
                  </a:cubicBezTo>
                  <a:cubicBezTo>
                    <a:pt x="1691" y="12782"/>
                    <a:pt x="1751" y="12842"/>
                    <a:pt x="1771" y="12902"/>
                  </a:cubicBezTo>
                  <a:cubicBezTo>
                    <a:pt x="1791" y="12941"/>
                    <a:pt x="1811" y="12961"/>
                    <a:pt x="1811" y="13041"/>
                  </a:cubicBezTo>
                  <a:lnTo>
                    <a:pt x="1811" y="13220"/>
                  </a:lnTo>
                  <a:cubicBezTo>
                    <a:pt x="1851" y="13220"/>
                    <a:pt x="1870" y="13240"/>
                    <a:pt x="1890" y="13240"/>
                  </a:cubicBezTo>
                  <a:cubicBezTo>
                    <a:pt x="2300" y="13345"/>
                    <a:pt x="2728" y="13392"/>
                    <a:pt x="3163" y="13392"/>
                  </a:cubicBezTo>
                  <a:cubicBezTo>
                    <a:pt x="4543" y="13392"/>
                    <a:pt x="5992" y="12911"/>
                    <a:pt x="7142" y="12245"/>
                  </a:cubicBezTo>
                  <a:lnTo>
                    <a:pt x="7142" y="12245"/>
                  </a:lnTo>
                  <a:cubicBezTo>
                    <a:pt x="7241" y="14771"/>
                    <a:pt x="7162" y="17238"/>
                    <a:pt x="7082" y="19745"/>
                  </a:cubicBezTo>
                  <a:cubicBezTo>
                    <a:pt x="7082" y="19844"/>
                    <a:pt x="7162" y="19904"/>
                    <a:pt x="7241" y="19904"/>
                  </a:cubicBezTo>
                  <a:cubicBezTo>
                    <a:pt x="7261" y="19944"/>
                    <a:pt x="7281" y="20023"/>
                    <a:pt x="7361" y="20023"/>
                  </a:cubicBezTo>
                  <a:cubicBezTo>
                    <a:pt x="8198" y="20161"/>
                    <a:pt x="9064" y="20215"/>
                    <a:pt x="9939" y="20215"/>
                  </a:cubicBezTo>
                  <a:cubicBezTo>
                    <a:pt x="11453" y="20215"/>
                    <a:pt x="12992" y="20055"/>
                    <a:pt x="14443" y="19904"/>
                  </a:cubicBezTo>
                  <a:cubicBezTo>
                    <a:pt x="14582" y="19884"/>
                    <a:pt x="14622" y="19725"/>
                    <a:pt x="14602" y="19625"/>
                  </a:cubicBezTo>
                  <a:cubicBezTo>
                    <a:pt x="14681" y="19605"/>
                    <a:pt x="14721" y="19506"/>
                    <a:pt x="14681" y="19426"/>
                  </a:cubicBezTo>
                  <a:cubicBezTo>
                    <a:pt x="14104" y="18292"/>
                    <a:pt x="13388" y="17059"/>
                    <a:pt x="13547" y="15706"/>
                  </a:cubicBezTo>
                  <a:cubicBezTo>
                    <a:pt x="13726" y="14274"/>
                    <a:pt x="14940" y="13359"/>
                    <a:pt x="16293" y="13359"/>
                  </a:cubicBezTo>
                  <a:cubicBezTo>
                    <a:pt x="16309" y="13359"/>
                    <a:pt x="16326" y="13359"/>
                    <a:pt x="16342" y="13359"/>
                  </a:cubicBezTo>
                  <a:cubicBezTo>
                    <a:pt x="17540" y="13359"/>
                    <a:pt x="18770" y="14068"/>
                    <a:pt x="19515" y="15010"/>
                  </a:cubicBezTo>
                  <a:cubicBezTo>
                    <a:pt x="20609" y="16323"/>
                    <a:pt x="20291" y="17855"/>
                    <a:pt x="19654" y="19307"/>
                  </a:cubicBezTo>
                  <a:cubicBezTo>
                    <a:pt x="19615" y="19387"/>
                    <a:pt x="19615" y="19426"/>
                    <a:pt x="19654" y="19486"/>
                  </a:cubicBezTo>
                  <a:cubicBezTo>
                    <a:pt x="19615" y="19546"/>
                    <a:pt x="19674" y="19645"/>
                    <a:pt x="19794" y="19685"/>
                  </a:cubicBezTo>
                  <a:cubicBezTo>
                    <a:pt x="20848" y="19784"/>
                    <a:pt x="21932" y="19824"/>
                    <a:pt x="23016" y="19824"/>
                  </a:cubicBezTo>
                  <a:cubicBezTo>
                    <a:pt x="24101" y="19824"/>
                    <a:pt x="25185" y="19784"/>
                    <a:pt x="26239" y="19725"/>
                  </a:cubicBezTo>
                  <a:cubicBezTo>
                    <a:pt x="26338" y="19725"/>
                    <a:pt x="26418" y="19625"/>
                    <a:pt x="26438" y="19546"/>
                  </a:cubicBezTo>
                  <a:cubicBezTo>
                    <a:pt x="26478" y="19546"/>
                    <a:pt x="26517" y="19526"/>
                    <a:pt x="26537" y="19486"/>
                  </a:cubicBezTo>
                  <a:cubicBezTo>
                    <a:pt x="27214" y="17298"/>
                    <a:pt x="27234" y="14811"/>
                    <a:pt x="26955" y="12563"/>
                  </a:cubicBezTo>
                  <a:cubicBezTo>
                    <a:pt x="26935" y="12464"/>
                    <a:pt x="26856" y="12424"/>
                    <a:pt x="26756" y="12424"/>
                  </a:cubicBezTo>
                  <a:cubicBezTo>
                    <a:pt x="26657" y="12424"/>
                    <a:pt x="26557" y="12484"/>
                    <a:pt x="26557" y="12583"/>
                  </a:cubicBezTo>
                  <a:cubicBezTo>
                    <a:pt x="26716" y="14911"/>
                    <a:pt x="26517" y="17039"/>
                    <a:pt x="26279" y="19327"/>
                  </a:cubicBezTo>
                  <a:cubicBezTo>
                    <a:pt x="25401" y="19352"/>
                    <a:pt x="24519" y="19360"/>
                    <a:pt x="23635" y="19360"/>
                  </a:cubicBezTo>
                  <a:cubicBezTo>
                    <a:pt x="22457" y="19360"/>
                    <a:pt x="21274" y="19347"/>
                    <a:pt x="20092" y="19347"/>
                  </a:cubicBezTo>
                  <a:cubicBezTo>
                    <a:pt x="20709" y="17915"/>
                    <a:pt x="21007" y="16363"/>
                    <a:pt x="20052" y="15030"/>
                  </a:cubicBezTo>
                  <a:cubicBezTo>
                    <a:pt x="19224" y="13852"/>
                    <a:pt x="17748" y="12963"/>
                    <a:pt x="16288" y="12963"/>
                  </a:cubicBezTo>
                  <a:cubicBezTo>
                    <a:pt x="16170" y="12963"/>
                    <a:pt x="16052" y="12969"/>
                    <a:pt x="15935" y="12981"/>
                  </a:cubicBezTo>
                  <a:cubicBezTo>
                    <a:pt x="14721" y="13120"/>
                    <a:pt x="13607" y="13916"/>
                    <a:pt x="13229" y="15130"/>
                  </a:cubicBezTo>
                  <a:cubicBezTo>
                    <a:pt x="12752" y="16701"/>
                    <a:pt x="13508" y="18253"/>
                    <a:pt x="14383" y="19526"/>
                  </a:cubicBezTo>
                  <a:cubicBezTo>
                    <a:pt x="12036" y="19685"/>
                    <a:pt x="9668" y="19546"/>
                    <a:pt x="7361" y="19745"/>
                  </a:cubicBezTo>
                  <a:cubicBezTo>
                    <a:pt x="7838" y="17318"/>
                    <a:pt x="7818" y="14612"/>
                    <a:pt x="7460" y="12146"/>
                  </a:cubicBezTo>
                  <a:cubicBezTo>
                    <a:pt x="7440" y="12046"/>
                    <a:pt x="7361" y="11986"/>
                    <a:pt x="7281" y="11986"/>
                  </a:cubicBezTo>
                  <a:cubicBezTo>
                    <a:pt x="7265" y="11938"/>
                    <a:pt x="7209" y="11876"/>
                    <a:pt x="7136" y="11876"/>
                  </a:cubicBezTo>
                  <a:cubicBezTo>
                    <a:pt x="7119" y="11876"/>
                    <a:pt x="7101" y="11880"/>
                    <a:pt x="7082" y="11887"/>
                  </a:cubicBezTo>
                  <a:cubicBezTo>
                    <a:pt x="5889" y="12464"/>
                    <a:pt x="4636" y="12862"/>
                    <a:pt x="3303" y="12921"/>
                  </a:cubicBezTo>
                  <a:cubicBezTo>
                    <a:pt x="3206" y="12925"/>
                    <a:pt x="3107" y="12927"/>
                    <a:pt x="3009" y="12927"/>
                  </a:cubicBezTo>
                  <a:cubicBezTo>
                    <a:pt x="2540" y="12927"/>
                    <a:pt x="2055" y="12876"/>
                    <a:pt x="1612" y="12663"/>
                  </a:cubicBezTo>
                  <a:cubicBezTo>
                    <a:pt x="1393" y="12563"/>
                    <a:pt x="1194" y="12444"/>
                    <a:pt x="995" y="12265"/>
                  </a:cubicBezTo>
                  <a:cubicBezTo>
                    <a:pt x="498" y="11788"/>
                    <a:pt x="398" y="10853"/>
                    <a:pt x="398" y="10196"/>
                  </a:cubicBezTo>
                  <a:cubicBezTo>
                    <a:pt x="376" y="8169"/>
                    <a:pt x="1741" y="7409"/>
                    <a:pt x="3300" y="7409"/>
                  </a:cubicBezTo>
                  <a:cubicBezTo>
                    <a:pt x="4510" y="7409"/>
                    <a:pt x="5838" y="7867"/>
                    <a:pt x="6724" y="8545"/>
                  </a:cubicBezTo>
                  <a:cubicBezTo>
                    <a:pt x="6760" y="8576"/>
                    <a:pt x="6797" y="8589"/>
                    <a:pt x="6833" y="8589"/>
                  </a:cubicBezTo>
                  <a:cubicBezTo>
                    <a:pt x="6959" y="8589"/>
                    <a:pt x="7069" y="8426"/>
                    <a:pt x="7023" y="8286"/>
                  </a:cubicBezTo>
                  <a:cubicBezTo>
                    <a:pt x="7023" y="8286"/>
                    <a:pt x="7043" y="8267"/>
                    <a:pt x="7043" y="8247"/>
                  </a:cubicBezTo>
                  <a:cubicBezTo>
                    <a:pt x="7659" y="5720"/>
                    <a:pt x="7619" y="2896"/>
                    <a:pt x="7460" y="329"/>
                  </a:cubicBezTo>
                  <a:lnTo>
                    <a:pt x="7460" y="329"/>
                  </a:lnTo>
                  <a:cubicBezTo>
                    <a:pt x="8988" y="528"/>
                    <a:pt x="10563" y="609"/>
                    <a:pt x="12121" y="609"/>
                  </a:cubicBezTo>
                  <a:cubicBezTo>
                    <a:pt x="12592" y="609"/>
                    <a:pt x="13061" y="602"/>
                    <a:pt x="13528" y="588"/>
                  </a:cubicBezTo>
                  <a:lnTo>
                    <a:pt x="13528" y="588"/>
                  </a:lnTo>
                  <a:cubicBezTo>
                    <a:pt x="12712" y="1821"/>
                    <a:pt x="12433" y="3393"/>
                    <a:pt x="13349" y="4686"/>
                  </a:cubicBezTo>
                  <a:cubicBezTo>
                    <a:pt x="14104" y="5747"/>
                    <a:pt x="15364" y="6337"/>
                    <a:pt x="16628" y="6337"/>
                  </a:cubicBezTo>
                  <a:cubicBezTo>
                    <a:pt x="16762" y="6337"/>
                    <a:pt x="16896" y="6330"/>
                    <a:pt x="17029" y="6317"/>
                  </a:cubicBezTo>
                  <a:cubicBezTo>
                    <a:pt x="19853" y="6078"/>
                    <a:pt x="21365" y="2776"/>
                    <a:pt x="19754" y="429"/>
                  </a:cubicBezTo>
                  <a:lnTo>
                    <a:pt x="19754" y="429"/>
                  </a:lnTo>
                  <a:cubicBezTo>
                    <a:pt x="21863" y="687"/>
                    <a:pt x="24031" y="707"/>
                    <a:pt x="26140" y="727"/>
                  </a:cubicBezTo>
                  <a:cubicBezTo>
                    <a:pt x="26159" y="727"/>
                    <a:pt x="26179" y="727"/>
                    <a:pt x="26219" y="707"/>
                  </a:cubicBezTo>
                  <a:lnTo>
                    <a:pt x="26219" y="707"/>
                  </a:lnTo>
                  <a:cubicBezTo>
                    <a:pt x="26179" y="727"/>
                    <a:pt x="26179" y="747"/>
                    <a:pt x="26179" y="787"/>
                  </a:cubicBezTo>
                  <a:cubicBezTo>
                    <a:pt x="26159" y="2796"/>
                    <a:pt x="26338" y="4805"/>
                    <a:pt x="26418" y="6814"/>
                  </a:cubicBezTo>
                  <a:cubicBezTo>
                    <a:pt x="26418" y="6946"/>
                    <a:pt x="26514" y="7023"/>
                    <a:pt x="26614" y="7023"/>
                  </a:cubicBezTo>
                  <a:cubicBezTo>
                    <a:pt x="26635" y="7023"/>
                    <a:pt x="26656" y="7020"/>
                    <a:pt x="26677" y="7013"/>
                  </a:cubicBezTo>
                  <a:cubicBezTo>
                    <a:pt x="26705" y="7056"/>
                    <a:pt x="26744" y="7089"/>
                    <a:pt x="26801" y="7089"/>
                  </a:cubicBezTo>
                  <a:cubicBezTo>
                    <a:pt x="26823" y="7089"/>
                    <a:pt x="26848" y="7084"/>
                    <a:pt x="26876" y="7073"/>
                  </a:cubicBezTo>
                  <a:cubicBezTo>
                    <a:pt x="27830" y="6570"/>
                    <a:pt x="28860" y="6021"/>
                    <a:pt x="29952" y="6021"/>
                  </a:cubicBezTo>
                  <a:cubicBezTo>
                    <a:pt x="30112" y="6021"/>
                    <a:pt x="30274" y="6033"/>
                    <a:pt x="30436" y="6058"/>
                  </a:cubicBezTo>
                  <a:cubicBezTo>
                    <a:pt x="31928" y="6277"/>
                    <a:pt x="32823" y="7650"/>
                    <a:pt x="33002" y="9082"/>
                  </a:cubicBezTo>
                  <a:cubicBezTo>
                    <a:pt x="33201" y="10773"/>
                    <a:pt x="32107" y="11967"/>
                    <a:pt x="30536" y="12285"/>
                  </a:cubicBezTo>
                  <a:cubicBezTo>
                    <a:pt x="30248" y="12347"/>
                    <a:pt x="29963" y="12373"/>
                    <a:pt x="29681" y="12373"/>
                  </a:cubicBezTo>
                  <a:cubicBezTo>
                    <a:pt x="28793" y="12373"/>
                    <a:pt x="27925" y="12122"/>
                    <a:pt x="27035" y="11986"/>
                  </a:cubicBezTo>
                  <a:cubicBezTo>
                    <a:pt x="27027" y="11986"/>
                    <a:pt x="27020" y="11985"/>
                    <a:pt x="27013" y="11985"/>
                  </a:cubicBezTo>
                  <a:cubicBezTo>
                    <a:pt x="26870" y="11985"/>
                    <a:pt x="26819" y="12171"/>
                    <a:pt x="26876" y="12285"/>
                  </a:cubicBezTo>
                  <a:cubicBezTo>
                    <a:pt x="26915" y="12325"/>
                    <a:pt x="26935" y="12345"/>
                    <a:pt x="26975" y="12364"/>
                  </a:cubicBezTo>
                  <a:cubicBezTo>
                    <a:pt x="27695" y="12587"/>
                    <a:pt x="28566" y="12729"/>
                    <a:pt x="29432" y="12729"/>
                  </a:cubicBezTo>
                  <a:cubicBezTo>
                    <a:pt x="30578" y="12729"/>
                    <a:pt x="31715" y="12481"/>
                    <a:pt x="32485" y="11847"/>
                  </a:cubicBezTo>
                  <a:cubicBezTo>
                    <a:pt x="33142" y="11290"/>
                    <a:pt x="33579" y="10455"/>
                    <a:pt x="33440" y="9201"/>
                  </a:cubicBezTo>
                  <a:cubicBezTo>
                    <a:pt x="33380" y="8465"/>
                    <a:pt x="33122" y="7670"/>
                    <a:pt x="32704" y="7033"/>
                  </a:cubicBezTo>
                  <a:cubicBezTo>
                    <a:pt x="32386" y="6536"/>
                    <a:pt x="31928" y="6118"/>
                    <a:pt x="31391" y="5899"/>
                  </a:cubicBezTo>
                  <a:cubicBezTo>
                    <a:pt x="30944" y="5707"/>
                    <a:pt x="30490" y="5624"/>
                    <a:pt x="30040" y="5624"/>
                  </a:cubicBezTo>
                  <a:cubicBezTo>
                    <a:pt x="28906" y="5624"/>
                    <a:pt x="27789" y="6148"/>
                    <a:pt x="26836" y="6775"/>
                  </a:cubicBezTo>
                  <a:cubicBezTo>
                    <a:pt x="26776" y="4785"/>
                    <a:pt x="26756" y="2736"/>
                    <a:pt x="26458" y="767"/>
                  </a:cubicBezTo>
                  <a:cubicBezTo>
                    <a:pt x="26438" y="707"/>
                    <a:pt x="26358" y="668"/>
                    <a:pt x="26319" y="668"/>
                  </a:cubicBezTo>
                  <a:cubicBezTo>
                    <a:pt x="26418" y="568"/>
                    <a:pt x="26378" y="349"/>
                    <a:pt x="26199" y="329"/>
                  </a:cubicBezTo>
                  <a:cubicBezTo>
                    <a:pt x="24449" y="202"/>
                    <a:pt x="22634" y="87"/>
                    <a:pt x="20858" y="87"/>
                  </a:cubicBezTo>
                  <a:cubicBezTo>
                    <a:pt x="20414" y="87"/>
                    <a:pt x="19973" y="95"/>
                    <a:pt x="19535" y="111"/>
                  </a:cubicBezTo>
                  <a:cubicBezTo>
                    <a:pt x="19475" y="111"/>
                    <a:pt x="19456" y="130"/>
                    <a:pt x="19416" y="150"/>
                  </a:cubicBezTo>
                  <a:cubicBezTo>
                    <a:pt x="19296" y="210"/>
                    <a:pt x="19237" y="369"/>
                    <a:pt x="19316" y="508"/>
                  </a:cubicBezTo>
                  <a:cubicBezTo>
                    <a:pt x="20868" y="2458"/>
                    <a:pt x="19714" y="5442"/>
                    <a:pt x="17287" y="5840"/>
                  </a:cubicBezTo>
                  <a:cubicBezTo>
                    <a:pt x="17088" y="5873"/>
                    <a:pt x="16885" y="5890"/>
                    <a:pt x="16683" y="5890"/>
                  </a:cubicBezTo>
                  <a:cubicBezTo>
                    <a:pt x="15693" y="5890"/>
                    <a:pt x="14698" y="5495"/>
                    <a:pt x="14005" y="4785"/>
                  </a:cubicBezTo>
                  <a:cubicBezTo>
                    <a:pt x="12811" y="3512"/>
                    <a:pt x="13209" y="1921"/>
                    <a:pt x="13925" y="548"/>
                  </a:cubicBezTo>
                  <a:cubicBezTo>
                    <a:pt x="14104" y="469"/>
                    <a:pt x="14104" y="210"/>
                    <a:pt x="13886" y="170"/>
                  </a:cubicBezTo>
                  <a:cubicBezTo>
                    <a:pt x="12101" y="72"/>
                    <a:pt x="10263" y="1"/>
                    <a:pt x="847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59;p24">
              <a:extLst>
                <a:ext uri="{FF2B5EF4-FFF2-40B4-BE49-F238E27FC236}">
                  <a16:creationId xmlns:a16="http://schemas.microsoft.com/office/drawing/2014/main" id="{62D0DAF5-E764-4405-9A15-5C810AA42439}"/>
                </a:ext>
              </a:extLst>
            </p:cNvPr>
            <p:cNvSpPr/>
            <p:nvPr/>
          </p:nvSpPr>
          <p:spPr>
            <a:xfrm>
              <a:off x="4856901" y="1738244"/>
              <a:ext cx="30344" cy="34899"/>
            </a:xfrm>
            <a:custGeom>
              <a:avLst/>
              <a:gdLst/>
              <a:ahLst/>
              <a:cxnLst/>
              <a:rect l="l" t="t" r="r" b="b"/>
              <a:pathLst>
                <a:path w="993" h="1142" extrusionOk="0">
                  <a:moveTo>
                    <a:pt x="813" y="1"/>
                  </a:moveTo>
                  <a:cubicBezTo>
                    <a:pt x="758" y="1"/>
                    <a:pt x="702" y="25"/>
                    <a:pt x="674" y="71"/>
                  </a:cubicBezTo>
                  <a:cubicBezTo>
                    <a:pt x="615" y="230"/>
                    <a:pt x="615" y="369"/>
                    <a:pt x="495" y="528"/>
                  </a:cubicBezTo>
                  <a:cubicBezTo>
                    <a:pt x="396" y="668"/>
                    <a:pt x="277" y="807"/>
                    <a:pt x="137" y="906"/>
                  </a:cubicBezTo>
                  <a:cubicBezTo>
                    <a:pt x="0" y="958"/>
                    <a:pt x="84" y="1141"/>
                    <a:pt x="199" y="1141"/>
                  </a:cubicBezTo>
                  <a:cubicBezTo>
                    <a:pt x="218" y="1141"/>
                    <a:pt x="237" y="1136"/>
                    <a:pt x="257" y="1125"/>
                  </a:cubicBezTo>
                  <a:cubicBezTo>
                    <a:pt x="595" y="966"/>
                    <a:pt x="993" y="528"/>
                    <a:pt x="953" y="111"/>
                  </a:cubicBezTo>
                  <a:cubicBezTo>
                    <a:pt x="942" y="35"/>
                    <a:pt x="879" y="1"/>
                    <a:pt x="8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60;p24">
              <a:extLst>
                <a:ext uri="{FF2B5EF4-FFF2-40B4-BE49-F238E27FC236}">
                  <a16:creationId xmlns:a16="http://schemas.microsoft.com/office/drawing/2014/main" id="{7A37BFFA-9947-438E-85AD-0883832B02A0}"/>
                </a:ext>
              </a:extLst>
            </p:cNvPr>
            <p:cNvSpPr/>
            <p:nvPr/>
          </p:nvSpPr>
          <p:spPr>
            <a:xfrm>
              <a:off x="4820018" y="1732193"/>
              <a:ext cx="42903" cy="44832"/>
            </a:xfrm>
            <a:custGeom>
              <a:avLst/>
              <a:gdLst/>
              <a:ahLst/>
              <a:cxnLst/>
              <a:rect l="l" t="t" r="r" b="b"/>
              <a:pathLst>
                <a:path w="1404" h="1467" extrusionOk="0">
                  <a:moveTo>
                    <a:pt x="1163" y="0"/>
                  </a:moveTo>
                  <a:cubicBezTo>
                    <a:pt x="1096" y="0"/>
                    <a:pt x="1026" y="50"/>
                    <a:pt x="1006" y="150"/>
                  </a:cubicBezTo>
                  <a:cubicBezTo>
                    <a:pt x="966" y="707"/>
                    <a:pt x="688" y="1144"/>
                    <a:pt x="111" y="1244"/>
                  </a:cubicBezTo>
                  <a:cubicBezTo>
                    <a:pt x="1" y="1262"/>
                    <a:pt x="9" y="1467"/>
                    <a:pt x="121" y="1467"/>
                  </a:cubicBezTo>
                  <a:cubicBezTo>
                    <a:pt x="130" y="1467"/>
                    <a:pt x="140" y="1466"/>
                    <a:pt x="151" y="1462"/>
                  </a:cubicBezTo>
                  <a:cubicBezTo>
                    <a:pt x="747" y="1423"/>
                    <a:pt x="1404" y="826"/>
                    <a:pt x="1304" y="150"/>
                  </a:cubicBezTo>
                  <a:cubicBezTo>
                    <a:pt x="1295" y="50"/>
                    <a:pt x="1230" y="0"/>
                    <a:pt x="116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61;p24">
              <a:extLst>
                <a:ext uri="{FF2B5EF4-FFF2-40B4-BE49-F238E27FC236}">
                  <a16:creationId xmlns:a16="http://schemas.microsoft.com/office/drawing/2014/main" id="{92515168-FE0D-407F-AF08-A9B9E8DF4B92}"/>
                </a:ext>
              </a:extLst>
            </p:cNvPr>
            <p:cNvSpPr/>
            <p:nvPr/>
          </p:nvSpPr>
          <p:spPr>
            <a:xfrm>
              <a:off x="4505476" y="2115979"/>
              <a:ext cx="13384" cy="41837"/>
            </a:xfrm>
            <a:custGeom>
              <a:avLst/>
              <a:gdLst/>
              <a:ahLst/>
              <a:cxnLst/>
              <a:rect l="l" t="t" r="r" b="b"/>
              <a:pathLst>
                <a:path w="438" h="1369" extrusionOk="0">
                  <a:moveTo>
                    <a:pt x="248" y="0"/>
                  </a:moveTo>
                  <a:cubicBezTo>
                    <a:pt x="181" y="0"/>
                    <a:pt x="117" y="38"/>
                    <a:pt x="100" y="123"/>
                  </a:cubicBezTo>
                  <a:cubicBezTo>
                    <a:pt x="20" y="501"/>
                    <a:pt x="20" y="899"/>
                    <a:pt x="0" y="1217"/>
                  </a:cubicBezTo>
                  <a:cubicBezTo>
                    <a:pt x="0" y="1318"/>
                    <a:pt x="76" y="1368"/>
                    <a:pt x="145" y="1368"/>
                  </a:cubicBezTo>
                  <a:cubicBezTo>
                    <a:pt x="199" y="1368"/>
                    <a:pt x="250" y="1338"/>
                    <a:pt x="259" y="1277"/>
                  </a:cubicBezTo>
                  <a:cubicBezTo>
                    <a:pt x="338" y="919"/>
                    <a:pt x="418" y="541"/>
                    <a:pt x="438" y="183"/>
                  </a:cubicBezTo>
                  <a:cubicBezTo>
                    <a:pt x="438" y="69"/>
                    <a:pt x="340" y="0"/>
                    <a:pt x="2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62;p24">
              <a:extLst>
                <a:ext uri="{FF2B5EF4-FFF2-40B4-BE49-F238E27FC236}">
                  <a16:creationId xmlns:a16="http://schemas.microsoft.com/office/drawing/2014/main" id="{F7638167-BF44-416B-BC0D-3B34626DEAE2}"/>
                </a:ext>
              </a:extLst>
            </p:cNvPr>
            <p:cNvSpPr/>
            <p:nvPr/>
          </p:nvSpPr>
          <p:spPr>
            <a:xfrm>
              <a:off x="4487844" y="2120166"/>
              <a:ext cx="11581" cy="47765"/>
            </a:xfrm>
            <a:custGeom>
              <a:avLst/>
              <a:gdLst/>
              <a:ahLst/>
              <a:cxnLst/>
              <a:rect l="l" t="t" r="r" b="b"/>
              <a:pathLst>
                <a:path w="379" h="1563" extrusionOk="0">
                  <a:moveTo>
                    <a:pt x="187" y="1"/>
                  </a:moveTo>
                  <a:cubicBezTo>
                    <a:pt x="110" y="1"/>
                    <a:pt x="30" y="56"/>
                    <a:pt x="20" y="165"/>
                  </a:cubicBezTo>
                  <a:cubicBezTo>
                    <a:pt x="0" y="583"/>
                    <a:pt x="20" y="1040"/>
                    <a:pt x="80" y="1458"/>
                  </a:cubicBezTo>
                  <a:cubicBezTo>
                    <a:pt x="90" y="1528"/>
                    <a:pt x="144" y="1562"/>
                    <a:pt x="197" y="1562"/>
                  </a:cubicBezTo>
                  <a:cubicBezTo>
                    <a:pt x="249" y="1562"/>
                    <a:pt x="299" y="1528"/>
                    <a:pt x="299" y="1458"/>
                  </a:cubicBezTo>
                  <a:cubicBezTo>
                    <a:pt x="318" y="1040"/>
                    <a:pt x="378" y="583"/>
                    <a:pt x="338" y="165"/>
                  </a:cubicBezTo>
                  <a:cubicBezTo>
                    <a:pt x="338" y="56"/>
                    <a:pt x="264" y="1"/>
                    <a:pt x="18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63;p24">
              <a:extLst>
                <a:ext uri="{FF2B5EF4-FFF2-40B4-BE49-F238E27FC236}">
                  <a16:creationId xmlns:a16="http://schemas.microsoft.com/office/drawing/2014/main" id="{16688EA3-5F3C-4E5C-B9C2-4D269DDC9C46}"/>
                </a:ext>
              </a:extLst>
            </p:cNvPr>
            <p:cNvSpPr/>
            <p:nvPr/>
          </p:nvSpPr>
          <p:spPr>
            <a:xfrm>
              <a:off x="4287226" y="1854062"/>
              <a:ext cx="30435" cy="32821"/>
            </a:xfrm>
            <a:custGeom>
              <a:avLst/>
              <a:gdLst/>
              <a:ahLst/>
              <a:cxnLst/>
              <a:rect l="l" t="t" r="r" b="b"/>
              <a:pathLst>
                <a:path w="996" h="1074" extrusionOk="0">
                  <a:moveTo>
                    <a:pt x="816" y="1"/>
                  </a:moveTo>
                  <a:cubicBezTo>
                    <a:pt x="339" y="21"/>
                    <a:pt x="1" y="518"/>
                    <a:pt x="100" y="995"/>
                  </a:cubicBezTo>
                  <a:cubicBezTo>
                    <a:pt x="109" y="1048"/>
                    <a:pt x="153" y="1074"/>
                    <a:pt x="199" y="1074"/>
                  </a:cubicBezTo>
                  <a:cubicBezTo>
                    <a:pt x="257" y="1074"/>
                    <a:pt x="319" y="1033"/>
                    <a:pt x="319" y="956"/>
                  </a:cubicBezTo>
                  <a:cubicBezTo>
                    <a:pt x="299" y="618"/>
                    <a:pt x="538" y="339"/>
                    <a:pt x="876" y="259"/>
                  </a:cubicBezTo>
                  <a:cubicBezTo>
                    <a:pt x="995" y="240"/>
                    <a:pt x="975" y="1"/>
                    <a:pt x="81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64;p24">
              <a:extLst>
                <a:ext uri="{FF2B5EF4-FFF2-40B4-BE49-F238E27FC236}">
                  <a16:creationId xmlns:a16="http://schemas.microsoft.com/office/drawing/2014/main" id="{CE366CEC-2AA1-4EF9-964B-6A2FA1C0032B}"/>
                </a:ext>
              </a:extLst>
            </p:cNvPr>
            <p:cNvSpPr/>
            <p:nvPr/>
          </p:nvSpPr>
          <p:spPr>
            <a:xfrm>
              <a:off x="4280535" y="1976877"/>
              <a:ext cx="17051" cy="12774"/>
            </a:xfrm>
            <a:custGeom>
              <a:avLst/>
              <a:gdLst/>
              <a:ahLst/>
              <a:cxnLst/>
              <a:rect l="l" t="t" r="r" b="b"/>
              <a:pathLst>
                <a:path w="558" h="418" extrusionOk="0">
                  <a:moveTo>
                    <a:pt x="359" y="0"/>
                  </a:moveTo>
                  <a:cubicBezTo>
                    <a:pt x="299" y="0"/>
                    <a:pt x="239" y="0"/>
                    <a:pt x="160" y="60"/>
                  </a:cubicBezTo>
                  <a:cubicBezTo>
                    <a:pt x="120" y="100"/>
                    <a:pt x="41" y="120"/>
                    <a:pt x="1" y="179"/>
                  </a:cubicBezTo>
                  <a:cubicBezTo>
                    <a:pt x="100" y="259"/>
                    <a:pt x="200" y="299"/>
                    <a:pt x="319" y="358"/>
                  </a:cubicBezTo>
                  <a:cubicBezTo>
                    <a:pt x="399" y="378"/>
                    <a:pt x="498" y="398"/>
                    <a:pt x="558" y="418"/>
                  </a:cubicBezTo>
                  <a:lnTo>
                    <a:pt x="558" y="259"/>
                  </a:lnTo>
                  <a:cubicBezTo>
                    <a:pt x="558" y="199"/>
                    <a:pt x="538" y="159"/>
                    <a:pt x="518" y="159"/>
                  </a:cubicBezTo>
                  <a:cubicBezTo>
                    <a:pt x="498" y="80"/>
                    <a:pt x="438" y="20"/>
                    <a:pt x="3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65;p24">
              <a:extLst>
                <a:ext uri="{FF2B5EF4-FFF2-40B4-BE49-F238E27FC236}">
                  <a16:creationId xmlns:a16="http://schemas.microsoft.com/office/drawing/2014/main" id="{F481EBA4-80BF-424B-8256-2C4FECC454A8}"/>
                </a:ext>
              </a:extLst>
            </p:cNvPr>
            <p:cNvSpPr/>
            <p:nvPr/>
          </p:nvSpPr>
          <p:spPr>
            <a:xfrm>
              <a:off x="4269596" y="1849661"/>
              <a:ext cx="30099" cy="43334"/>
            </a:xfrm>
            <a:custGeom>
              <a:avLst/>
              <a:gdLst/>
              <a:ahLst/>
              <a:cxnLst/>
              <a:rect l="l" t="t" r="r" b="b"/>
              <a:pathLst>
                <a:path w="985" h="1418" extrusionOk="0">
                  <a:moveTo>
                    <a:pt x="788" y="0"/>
                  </a:moveTo>
                  <a:cubicBezTo>
                    <a:pt x="778" y="0"/>
                    <a:pt x="767" y="2"/>
                    <a:pt x="757" y="6"/>
                  </a:cubicBezTo>
                  <a:cubicBezTo>
                    <a:pt x="259" y="205"/>
                    <a:pt x="1" y="801"/>
                    <a:pt x="21" y="1299"/>
                  </a:cubicBezTo>
                  <a:cubicBezTo>
                    <a:pt x="21" y="1378"/>
                    <a:pt x="80" y="1418"/>
                    <a:pt x="140" y="1418"/>
                  </a:cubicBezTo>
                  <a:cubicBezTo>
                    <a:pt x="200" y="1418"/>
                    <a:pt x="259" y="1378"/>
                    <a:pt x="259" y="1299"/>
                  </a:cubicBezTo>
                  <a:cubicBezTo>
                    <a:pt x="279" y="801"/>
                    <a:pt x="518" y="543"/>
                    <a:pt x="876" y="244"/>
                  </a:cubicBezTo>
                  <a:cubicBezTo>
                    <a:pt x="985" y="172"/>
                    <a:pt x="895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66;p24">
              <a:extLst>
                <a:ext uri="{FF2B5EF4-FFF2-40B4-BE49-F238E27FC236}">
                  <a16:creationId xmlns:a16="http://schemas.microsoft.com/office/drawing/2014/main" id="{BFD475E7-A781-414F-8EE3-4FC4FF5CD97D}"/>
                </a:ext>
              </a:extLst>
            </p:cNvPr>
            <p:cNvSpPr/>
            <p:nvPr/>
          </p:nvSpPr>
          <p:spPr>
            <a:xfrm>
              <a:off x="4287838" y="1809690"/>
              <a:ext cx="6111" cy="3087"/>
            </a:xfrm>
            <a:custGeom>
              <a:avLst/>
              <a:gdLst/>
              <a:ahLst/>
              <a:cxnLst/>
              <a:rect l="l" t="t" r="r" b="b"/>
              <a:pathLst>
                <a:path w="200" h="101" extrusionOk="0">
                  <a:moveTo>
                    <a:pt x="199" y="1"/>
                  </a:moveTo>
                  <a:lnTo>
                    <a:pt x="199" y="1"/>
                  </a:lnTo>
                  <a:cubicBezTo>
                    <a:pt x="120" y="21"/>
                    <a:pt x="80" y="80"/>
                    <a:pt x="0" y="100"/>
                  </a:cubicBezTo>
                  <a:cubicBezTo>
                    <a:pt x="80" y="100"/>
                    <a:pt x="180" y="80"/>
                    <a:pt x="1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67;p24">
              <a:extLst>
                <a:ext uri="{FF2B5EF4-FFF2-40B4-BE49-F238E27FC236}">
                  <a16:creationId xmlns:a16="http://schemas.microsoft.com/office/drawing/2014/main" id="{CDF5B299-6CA7-4CBA-93E1-B5DFAFCD9CC3}"/>
                </a:ext>
              </a:extLst>
            </p:cNvPr>
            <p:cNvSpPr/>
            <p:nvPr/>
          </p:nvSpPr>
          <p:spPr>
            <a:xfrm>
              <a:off x="4606384" y="2153536"/>
              <a:ext cx="586611" cy="944025"/>
            </a:xfrm>
            <a:custGeom>
              <a:avLst/>
              <a:gdLst/>
              <a:ahLst/>
              <a:cxnLst/>
              <a:rect l="l" t="t" r="r" b="b"/>
              <a:pathLst>
                <a:path w="19197" h="30891" extrusionOk="0">
                  <a:moveTo>
                    <a:pt x="2072" y="431"/>
                  </a:moveTo>
                  <a:cubicBezTo>
                    <a:pt x="2213" y="431"/>
                    <a:pt x="2356" y="466"/>
                    <a:pt x="2487" y="545"/>
                  </a:cubicBezTo>
                  <a:cubicBezTo>
                    <a:pt x="2845" y="704"/>
                    <a:pt x="3004" y="1241"/>
                    <a:pt x="2726" y="1560"/>
                  </a:cubicBezTo>
                  <a:cubicBezTo>
                    <a:pt x="2487" y="1858"/>
                    <a:pt x="2089" y="1838"/>
                    <a:pt x="1731" y="1938"/>
                  </a:cubicBezTo>
                  <a:cubicBezTo>
                    <a:pt x="1711" y="1898"/>
                    <a:pt x="1711" y="1878"/>
                    <a:pt x="1691" y="1878"/>
                  </a:cubicBezTo>
                  <a:cubicBezTo>
                    <a:pt x="1214" y="1739"/>
                    <a:pt x="995" y="1241"/>
                    <a:pt x="1313" y="804"/>
                  </a:cubicBezTo>
                  <a:cubicBezTo>
                    <a:pt x="1500" y="577"/>
                    <a:pt x="1785" y="431"/>
                    <a:pt x="2072" y="431"/>
                  </a:cubicBezTo>
                  <a:close/>
                  <a:moveTo>
                    <a:pt x="17833" y="19495"/>
                  </a:moveTo>
                  <a:cubicBezTo>
                    <a:pt x="18027" y="19495"/>
                    <a:pt x="18204" y="19552"/>
                    <a:pt x="18341" y="19781"/>
                  </a:cubicBezTo>
                  <a:cubicBezTo>
                    <a:pt x="18620" y="20199"/>
                    <a:pt x="18321" y="20776"/>
                    <a:pt x="17924" y="20995"/>
                  </a:cubicBezTo>
                  <a:cubicBezTo>
                    <a:pt x="17795" y="21075"/>
                    <a:pt x="17649" y="21113"/>
                    <a:pt x="17503" y="21113"/>
                  </a:cubicBezTo>
                  <a:cubicBezTo>
                    <a:pt x="17176" y="21113"/>
                    <a:pt x="16848" y="20921"/>
                    <a:pt x="16710" y="20577"/>
                  </a:cubicBezTo>
                  <a:cubicBezTo>
                    <a:pt x="16551" y="20139"/>
                    <a:pt x="16889" y="19702"/>
                    <a:pt x="17287" y="19503"/>
                  </a:cubicBezTo>
                  <a:cubicBezTo>
                    <a:pt x="17307" y="19543"/>
                    <a:pt x="17327" y="19543"/>
                    <a:pt x="17386" y="19543"/>
                  </a:cubicBezTo>
                  <a:cubicBezTo>
                    <a:pt x="17538" y="19526"/>
                    <a:pt x="17690" y="19495"/>
                    <a:pt x="17833" y="19495"/>
                  </a:cubicBezTo>
                  <a:close/>
                  <a:moveTo>
                    <a:pt x="11003" y="11877"/>
                  </a:moveTo>
                  <a:cubicBezTo>
                    <a:pt x="11125" y="11877"/>
                    <a:pt x="11244" y="11885"/>
                    <a:pt x="11359" y="11904"/>
                  </a:cubicBezTo>
                  <a:cubicBezTo>
                    <a:pt x="12254" y="12043"/>
                    <a:pt x="12354" y="12103"/>
                    <a:pt x="12453" y="13038"/>
                  </a:cubicBezTo>
                  <a:cubicBezTo>
                    <a:pt x="12672" y="15027"/>
                    <a:pt x="12473" y="17096"/>
                    <a:pt x="12672" y="19105"/>
                  </a:cubicBezTo>
                  <a:cubicBezTo>
                    <a:pt x="13010" y="22666"/>
                    <a:pt x="13826" y="26147"/>
                    <a:pt x="15417" y="29350"/>
                  </a:cubicBezTo>
                  <a:cubicBezTo>
                    <a:pt x="15397" y="29409"/>
                    <a:pt x="15357" y="29449"/>
                    <a:pt x="15397" y="29529"/>
                  </a:cubicBezTo>
                  <a:cubicBezTo>
                    <a:pt x="15437" y="29708"/>
                    <a:pt x="14224" y="30145"/>
                    <a:pt x="14064" y="30205"/>
                  </a:cubicBezTo>
                  <a:cubicBezTo>
                    <a:pt x="13706" y="30305"/>
                    <a:pt x="13308" y="30384"/>
                    <a:pt x="12911" y="30424"/>
                  </a:cubicBezTo>
                  <a:cubicBezTo>
                    <a:pt x="12911" y="30404"/>
                    <a:pt x="12911" y="30344"/>
                    <a:pt x="12871" y="30324"/>
                  </a:cubicBezTo>
                  <a:cubicBezTo>
                    <a:pt x="12314" y="29350"/>
                    <a:pt x="11916" y="28335"/>
                    <a:pt x="11618" y="27241"/>
                  </a:cubicBezTo>
                  <a:cubicBezTo>
                    <a:pt x="11319" y="26246"/>
                    <a:pt x="11220" y="25113"/>
                    <a:pt x="10762" y="24178"/>
                  </a:cubicBezTo>
                  <a:cubicBezTo>
                    <a:pt x="10552" y="23758"/>
                    <a:pt x="10177" y="23615"/>
                    <a:pt x="9739" y="23615"/>
                  </a:cubicBezTo>
                  <a:cubicBezTo>
                    <a:pt x="8975" y="23615"/>
                    <a:pt x="8022" y="24053"/>
                    <a:pt x="7440" y="24217"/>
                  </a:cubicBezTo>
                  <a:cubicBezTo>
                    <a:pt x="7281" y="24257"/>
                    <a:pt x="7261" y="24436"/>
                    <a:pt x="7301" y="24536"/>
                  </a:cubicBezTo>
                  <a:lnTo>
                    <a:pt x="7301" y="24556"/>
                  </a:lnTo>
                  <a:cubicBezTo>
                    <a:pt x="7380" y="25829"/>
                    <a:pt x="7599" y="27102"/>
                    <a:pt x="7778" y="28335"/>
                  </a:cubicBezTo>
                  <a:cubicBezTo>
                    <a:pt x="7838" y="28654"/>
                    <a:pt x="7997" y="29210"/>
                    <a:pt x="7937" y="29509"/>
                  </a:cubicBezTo>
                  <a:cubicBezTo>
                    <a:pt x="7798" y="29927"/>
                    <a:pt x="7380" y="30086"/>
                    <a:pt x="7042" y="30205"/>
                  </a:cubicBezTo>
                  <a:cubicBezTo>
                    <a:pt x="6465" y="30404"/>
                    <a:pt x="5789" y="30245"/>
                    <a:pt x="5192" y="30384"/>
                  </a:cubicBezTo>
                  <a:cubicBezTo>
                    <a:pt x="5013" y="27420"/>
                    <a:pt x="4695" y="24516"/>
                    <a:pt x="4874" y="21532"/>
                  </a:cubicBezTo>
                  <a:cubicBezTo>
                    <a:pt x="5073" y="18349"/>
                    <a:pt x="5690" y="15286"/>
                    <a:pt x="6565" y="12222"/>
                  </a:cubicBezTo>
                  <a:lnTo>
                    <a:pt x="6565" y="12103"/>
                  </a:lnTo>
                  <a:cubicBezTo>
                    <a:pt x="6718" y="12108"/>
                    <a:pt x="6870" y="12111"/>
                    <a:pt x="7023" y="12111"/>
                  </a:cubicBezTo>
                  <a:cubicBezTo>
                    <a:pt x="7964" y="12111"/>
                    <a:pt x="8906" y="12018"/>
                    <a:pt x="9847" y="11983"/>
                  </a:cubicBezTo>
                  <a:cubicBezTo>
                    <a:pt x="10210" y="11953"/>
                    <a:pt x="10618" y="11877"/>
                    <a:pt x="11003" y="11877"/>
                  </a:cubicBezTo>
                  <a:close/>
                  <a:moveTo>
                    <a:pt x="2041" y="0"/>
                  </a:moveTo>
                  <a:cubicBezTo>
                    <a:pt x="1456" y="0"/>
                    <a:pt x="854" y="384"/>
                    <a:pt x="716" y="1023"/>
                  </a:cubicBezTo>
                  <a:cubicBezTo>
                    <a:pt x="617" y="1460"/>
                    <a:pt x="876" y="1977"/>
                    <a:pt x="1293" y="2136"/>
                  </a:cubicBezTo>
                  <a:cubicBezTo>
                    <a:pt x="0" y="5817"/>
                    <a:pt x="1711" y="11904"/>
                    <a:pt x="5769" y="12958"/>
                  </a:cubicBezTo>
                  <a:cubicBezTo>
                    <a:pt x="4138" y="18429"/>
                    <a:pt x="3462" y="24953"/>
                    <a:pt x="4934" y="30484"/>
                  </a:cubicBezTo>
                  <a:cubicBezTo>
                    <a:pt x="4961" y="30552"/>
                    <a:pt x="5016" y="30582"/>
                    <a:pt x="5073" y="30582"/>
                  </a:cubicBezTo>
                  <a:cubicBezTo>
                    <a:pt x="5100" y="30582"/>
                    <a:pt x="5127" y="30576"/>
                    <a:pt x="5152" y="30563"/>
                  </a:cubicBezTo>
                  <a:lnTo>
                    <a:pt x="5172" y="30583"/>
                  </a:lnTo>
                  <a:cubicBezTo>
                    <a:pt x="5509" y="30751"/>
                    <a:pt x="6033" y="30862"/>
                    <a:pt x="6567" y="30862"/>
                  </a:cubicBezTo>
                  <a:cubicBezTo>
                    <a:pt x="7359" y="30862"/>
                    <a:pt x="8173" y="30620"/>
                    <a:pt x="8435" y="29966"/>
                  </a:cubicBezTo>
                  <a:cubicBezTo>
                    <a:pt x="8654" y="29350"/>
                    <a:pt x="8355" y="28395"/>
                    <a:pt x="8276" y="27798"/>
                  </a:cubicBezTo>
                  <a:cubicBezTo>
                    <a:pt x="8156" y="26724"/>
                    <a:pt x="8037" y="25650"/>
                    <a:pt x="7838" y="24595"/>
                  </a:cubicBezTo>
                  <a:cubicBezTo>
                    <a:pt x="8330" y="24494"/>
                    <a:pt x="8905" y="24340"/>
                    <a:pt x="9397" y="24340"/>
                  </a:cubicBezTo>
                  <a:cubicBezTo>
                    <a:pt x="9582" y="24340"/>
                    <a:pt x="9755" y="24362"/>
                    <a:pt x="9907" y="24416"/>
                  </a:cubicBezTo>
                  <a:cubicBezTo>
                    <a:pt x="10444" y="24635"/>
                    <a:pt x="10404" y="24755"/>
                    <a:pt x="10543" y="25331"/>
                  </a:cubicBezTo>
                  <a:cubicBezTo>
                    <a:pt x="10663" y="25749"/>
                    <a:pt x="10762" y="26187"/>
                    <a:pt x="10862" y="26605"/>
                  </a:cubicBezTo>
                  <a:cubicBezTo>
                    <a:pt x="11240" y="28017"/>
                    <a:pt x="11657" y="29390"/>
                    <a:pt x="12433" y="30623"/>
                  </a:cubicBezTo>
                  <a:cubicBezTo>
                    <a:pt x="12413" y="30702"/>
                    <a:pt x="12453" y="30802"/>
                    <a:pt x="12553" y="30822"/>
                  </a:cubicBezTo>
                  <a:cubicBezTo>
                    <a:pt x="12785" y="30868"/>
                    <a:pt x="13019" y="30891"/>
                    <a:pt x="13252" y="30891"/>
                  </a:cubicBezTo>
                  <a:cubicBezTo>
                    <a:pt x="13819" y="30891"/>
                    <a:pt x="14384" y="30757"/>
                    <a:pt x="14920" y="30504"/>
                  </a:cubicBezTo>
                  <a:cubicBezTo>
                    <a:pt x="15139" y="30384"/>
                    <a:pt x="15636" y="30165"/>
                    <a:pt x="15835" y="29867"/>
                  </a:cubicBezTo>
                  <a:cubicBezTo>
                    <a:pt x="16014" y="29827"/>
                    <a:pt x="16173" y="29628"/>
                    <a:pt x="16074" y="29429"/>
                  </a:cubicBezTo>
                  <a:cubicBezTo>
                    <a:pt x="13786" y="25053"/>
                    <a:pt x="13129" y="20159"/>
                    <a:pt x="13010" y="15266"/>
                  </a:cubicBezTo>
                  <a:cubicBezTo>
                    <a:pt x="13010" y="14928"/>
                    <a:pt x="13030" y="14470"/>
                    <a:pt x="13090" y="13973"/>
                  </a:cubicBezTo>
                  <a:cubicBezTo>
                    <a:pt x="15119" y="14709"/>
                    <a:pt x="16292" y="17255"/>
                    <a:pt x="16631" y="19284"/>
                  </a:cubicBezTo>
                  <a:cubicBezTo>
                    <a:pt x="16631" y="19304"/>
                    <a:pt x="16670" y="19304"/>
                    <a:pt x="16670" y="19344"/>
                  </a:cubicBezTo>
                  <a:cubicBezTo>
                    <a:pt x="16292" y="19642"/>
                    <a:pt x="16093" y="20139"/>
                    <a:pt x="16213" y="20657"/>
                  </a:cubicBezTo>
                  <a:cubicBezTo>
                    <a:pt x="16381" y="21270"/>
                    <a:pt x="16929" y="21659"/>
                    <a:pt x="17508" y="21659"/>
                  </a:cubicBezTo>
                  <a:cubicBezTo>
                    <a:pt x="17680" y="21659"/>
                    <a:pt x="17854" y="21625"/>
                    <a:pt x="18023" y="21552"/>
                  </a:cubicBezTo>
                  <a:cubicBezTo>
                    <a:pt x="18719" y="21253"/>
                    <a:pt x="19197" y="20438"/>
                    <a:pt x="18898" y="19682"/>
                  </a:cubicBezTo>
                  <a:cubicBezTo>
                    <a:pt x="18739" y="19292"/>
                    <a:pt x="18245" y="18934"/>
                    <a:pt x="17812" y="18934"/>
                  </a:cubicBezTo>
                  <a:cubicBezTo>
                    <a:pt x="17647" y="18934"/>
                    <a:pt x="17492" y="18985"/>
                    <a:pt x="17367" y="19105"/>
                  </a:cubicBezTo>
                  <a:cubicBezTo>
                    <a:pt x="17287" y="19105"/>
                    <a:pt x="17227" y="19105"/>
                    <a:pt x="17168" y="19145"/>
                  </a:cubicBezTo>
                  <a:cubicBezTo>
                    <a:pt x="16869" y="16996"/>
                    <a:pt x="15397" y="14072"/>
                    <a:pt x="13129" y="13674"/>
                  </a:cubicBezTo>
                  <a:cubicBezTo>
                    <a:pt x="13149" y="12779"/>
                    <a:pt x="13110" y="11824"/>
                    <a:pt x="12553" y="11446"/>
                  </a:cubicBezTo>
                  <a:cubicBezTo>
                    <a:pt x="12356" y="11306"/>
                    <a:pt x="12081" y="11259"/>
                    <a:pt x="11780" y="11259"/>
                  </a:cubicBezTo>
                  <a:cubicBezTo>
                    <a:pt x="11230" y="11259"/>
                    <a:pt x="10590" y="11414"/>
                    <a:pt x="10165" y="11426"/>
                  </a:cubicBezTo>
                  <a:cubicBezTo>
                    <a:pt x="8952" y="11506"/>
                    <a:pt x="7719" y="11526"/>
                    <a:pt x="6525" y="11804"/>
                  </a:cubicBezTo>
                  <a:cubicBezTo>
                    <a:pt x="6445" y="11804"/>
                    <a:pt x="6386" y="11884"/>
                    <a:pt x="6386" y="11924"/>
                  </a:cubicBezTo>
                  <a:cubicBezTo>
                    <a:pt x="6358" y="11915"/>
                    <a:pt x="6328" y="11910"/>
                    <a:pt x="6296" y="11910"/>
                  </a:cubicBezTo>
                  <a:cubicBezTo>
                    <a:pt x="6191" y="11910"/>
                    <a:pt x="6078" y="11965"/>
                    <a:pt x="6048" y="12103"/>
                  </a:cubicBezTo>
                  <a:cubicBezTo>
                    <a:pt x="5968" y="12282"/>
                    <a:pt x="5928" y="12481"/>
                    <a:pt x="5869" y="12660"/>
                  </a:cubicBezTo>
                  <a:cubicBezTo>
                    <a:pt x="2367" y="11088"/>
                    <a:pt x="577" y="6135"/>
                    <a:pt x="1711" y="2435"/>
                  </a:cubicBezTo>
                  <a:lnTo>
                    <a:pt x="1771" y="2435"/>
                  </a:lnTo>
                  <a:cubicBezTo>
                    <a:pt x="1805" y="2437"/>
                    <a:pt x="1840" y="2438"/>
                    <a:pt x="1875" y="2438"/>
                  </a:cubicBezTo>
                  <a:cubicBezTo>
                    <a:pt x="2474" y="2438"/>
                    <a:pt x="3192" y="2118"/>
                    <a:pt x="3342" y="1460"/>
                  </a:cubicBezTo>
                  <a:cubicBezTo>
                    <a:pt x="3481" y="764"/>
                    <a:pt x="2964" y="147"/>
                    <a:pt x="2308" y="28"/>
                  </a:cubicBezTo>
                  <a:cubicBezTo>
                    <a:pt x="2221" y="9"/>
                    <a:pt x="2131" y="0"/>
                    <a:pt x="20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68;p24">
              <a:extLst>
                <a:ext uri="{FF2B5EF4-FFF2-40B4-BE49-F238E27FC236}">
                  <a16:creationId xmlns:a16="http://schemas.microsoft.com/office/drawing/2014/main" id="{1F8F218C-391A-4B31-9486-DD387CA7D9E8}"/>
                </a:ext>
              </a:extLst>
            </p:cNvPr>
            <p:cNvSpPr/>
            <p:nvPr/>
          </p:nvSpPr>
          <p:spPr>
            <a:xfrm>
              <a:off x="5112128" y="2748850"/>
              <a:ext cx="63254" cy="49873"/>
            </a:xfrm>
            <a:custGeom>
              <a:avLst/>
              <a:gdLst/>
              <a:ahLst/>
              <a:cxnLst/>
              <a:rect l="l" t="t" r="r" b="b"/>
              <a:pathLst>
                <a:path w="2070" h="1632" extrusionOk="0">
                  <a:moveTo>
                    <a:pt x="1253" y="1"/>
                  </a:moveTo>
                  <a:cubicBezTo>
                    <a:pt x="1119" y="1"/>
                    <a:pt x="978" y="26"/>
                    <a:pt x="836" y="42"/>
                  </a:cubicBezTo>
                  <a:cubicBezTo>
                    <a:pt x="797" y="42"/>
                    <a:pt x="757" y="42"/>
                    <a:pt x="737" y="2"/>
                  </a:cubicBezTo>
                  <a:cubicBezTo>
                    <a:pt x="339" y="181"/>
                    <a:pt x="1" y="599"/>
                    <a:pt x="160" y="1076"/>
                  </a:cubicBezTo>
                  <a:cubicBezTo>
                    <a:pt x="284" y="1435"/>
                    <a:pt x="610" y="1631"/>
                    <a:pt x="943" y="1631"/>
                  </a:cubicBezTo>
                  <a:cubicBezTo>
                    <a:pt x="1091" y="1631"/>
                    <a:pt x="1240" y="1593"/>
                    <a:pt x="1374" y="1514"/>
                  </a:cubicBezTo>
                  <a:cubicBezTo>
                    <a:pt x="1771" y="1295"/>
                    <a:pt x="2070" y="718"/>
                    <a:pt x="1791" y="300"/>
                  </a:cubicBezTo>
                  <a:cubicBezTo>
                    <a:pt x="1647" y="60"/>
                    <a:pt x="1459" y="1"/>
                    <a:pt x="1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69;p24">
              <a:extLst>
                <a:ext uri="{FF2B5EF4-FFF2-40B4-BE49-F238E27FC236}">
                  <a16:creationId xmlns:a16="http://schemas.microsoft.com/office/drawing/2014/main" id="{7B395099-47D1-4C29-AFBC-39FD8BC553FA}"/>
                </a:ext>
              </a:extLst>
            </p:cNvPr>
            <p:cNvSpPr/>
            <p:nvPr/>
          </p:nvSpPr>
          <p:spPr>
            <a:xfrm>
              <a:off x="4750435" y="2516116"/>
              <a:ext cx="327667" cy="566580"/>
            </a:xfrm>
            <a:custGeom>
              <a:avLst/>
              <a:gdLst/>
              <a:ahLst/>
              <a:cxnLst/>
              <a:rect l="l" t="t" r="r" b="b"/>
              <a:pathLst>
                <a:path w="10723" h="18540" extrusionOk="0">
                  <a:moveTo>
                    <a:pt x="6346" y="0"/>
                  </a:moveTo>
                  <a:cubicBezTo>
                    <a:pt x="5957" y="0"/>
                    <a:pt x="5525" y="68"/>
                    <a:pt x="5153" y="99"/>
                  </a:cubicBezTo>
                  <a:cubicBezTo>
                    <a:pt x="4212" y="133"/>
                    <a:pt x="3270" y="226"/>
                    <a:pt x="2329" y="226"/>
                  </a:cubicBezTo>
                  <a:cubicBezTo>
                    <a:pt x="2176" y="226"/>
                    <a:pt x="2023" y="223"/>
                    <a:pt x="1871" y="218"/>
                  </a:cubicBezTo>
                  <a:lnTo>
                    <a:pt x="1871" y="218"/>
                  </a:lnTo>
                  <a:cubicBezTo>
                    <a:pt x="1891" y="238"/>
                    <a:pt x="1891" y="297"/>
                    <a:pt x="1871" y="337"/>
                  </a:cubicBezTo>
                  <a:cubicBezTo>
                    <a:pt x="995" y="3401"/>
                    <a:pt x="379" y="6464"/>
                    <a:pt x="180" y="9647"/>
                  </a:cubicBezTo>
                  <a:cubicBezTo>
                    <a:pt x="1" y="12631"/>
                    <a:pt x="339" y="15515"/>
                    <a:pt x="498" y="18499"/>
                  </a:cubicBezTo>
                  <a:cubicBezTo>
                    <a:pt x="1115" y="18400"/>
                    <a:pt x="1771" y="18519"/>
                    <a:pt x="2348" y="18320"/>
                  </a:cubicBezTo>
                  <a:cubicBezTo>
                    <a:pt x="2686" y="18221"/>
                    <a:pt x="3124" y="18042"/>
                    <a:pt x="3243" y="17624"/>
                  </a:cubicBezTo>
                  <a:cubicBezTo>
                    <a:pt x="3323" y="17326"/>
                    <a:pt x="3144" y="16769"/>
                    <a:pt x="3104" y="16450"/>
                  </a:cubicBezTo>
                  <a:cubicBezTo>
                    <a:pt x="2925" y="15177"/>
                    <a:pt x="2686" y="13944"/>
                    <a:pt x="2627" y="12671"/>
                  </a:cubicBezTo>
                  <a:lnTo>
                    <a:pt x="2627" y="12651"/>
                  </a:lnTo>
                  <a:cubicBezTo>
                    <a:pt x="2567" y="12551"/>
                    <a:pt x="2607" y="12372"/>
                    <a:pt x="2746" y="12313"/>
                  </a:cubicBezTo>
                  <a:cubicBezTo>
                    <a:pt x="3315" y="12161"/>
                    <a:pt x="4278" y="11720"/>
                    <a:pt x="5052" y="11720"/>
                  </a:cubicBezTo>
                  <a:cubicBezTo>
                    <a:pt x="5496" y="11720"/>
                    <a:pt x="5878" y="11865"/>
                    <a:pt x="6088" y="12293"/>
                  </a:cubicBezTo>
                  <a:cubicBezTo>
                    <a:pt x="6526" y="13208"/>
                    <a:pt x="6645" y="14381"/>
                    <a:pt x="6923" y="15356"/>
                  </a:cubicBezTo>
                  <a:cubicBezTo>
                    <a:pt x="7222" y="16450"/>
                    <a:pt x="7620" y="17465"/>
                    <a:pt x="8197" y="18440"/>
                  </a:cubicBezTo>
                  <a:cubicBezTo>
                    <a:pt x="8197" y="18459"/>
                    <a:pt x="8216" y="18519"/>
                    <a:pt x="8216" y="18539"/>
                  </a:cubicBezTo>
                  <a:cubicBezTo>
                    <a:pt x="8594" y="18519"/>
                    <a:pt x="8992" y="18459"/>
                    <a:pt x="9350" y="18340"/>
                  </a:cubicBezTo>
                  <a:cubicBezTo>
                    <a:pt x="9510" y="18280"/>
                    <a:pt x="10723" y="17843"/>
                    <a:pt x="10683" y="17664"/>
                  </a:cubicBezTo>
                  <a:cubicBezTo>
                    <a:pt x="10643" y="17584"/>
                    <a:pt x="10683" y="17544"/>
                    <a:pt x="10723" y="17465"/>
                  </a:cubicBezTo>
                  <a:cubicBezTo>
                    <a:pt x="9132" y="14282"/>
                    <a:pt x="8336" y="10801"/>
                    <a:pt x="7998" y="7220"/>
                  </a:cubicBezTo>
                  <a:cubicBezTo>
                    <a:pt x="7819" y="5231"/>
                    <a:pt x="7998" y="3142"/>
                    <a:pt x="7759" y="1153"/>
                  </a:cubicBezTo>
                  <a:cubicBezTo>
                    <a:pt x="7640" y="218"/>
                    <a:pt x="7540" y="138"/>
                    <a:pt x="6665" y="19"/>
                  </a:cubicBezTo>
                  <a:cubicBezTo>
                    <a:pt x="6564" y="6"/>
                    <a:pt x="6457" y="0"/>
                    <a:pt x="6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70;p24">
              <a:extLst>
                <a:ext uri="{FF2B5EF4-FFF2-40B4-BE49-F238E27FC236}">
                  <a16:creationId xmlns:a16="http://schemas.microsoft.com/office/drawing/2014/main" id="{82590407-75F0-4436-A66B-5833ABF9F1C8}"/>
                </a:ext>
              </a:extLst>
            </p:cNvPr>
            <p:cNvSpPr/>
            <p:nvPr/>
          </p:nvSpPr>
          <p:spPr>
            <a:xfrm>
              <a:off x="4737693" y="2210376"/>
              <a:ext cx="310035" cy="275466"/>
            </a:xfrm>
            <a:custGeom>
              <a:avLst/>
              <a:gdLst/>
              <a:ahLst/>
              <a:cxnLst/>
              <a:rect l="l" t="t" r="r" b="b"/>
              <a:pathLst>
                <a:path w="10146" h="9014" extrusionOk="0">
                  <a:moveTo>
                    <a:pt x="4812" y="543"/>
                  </a:moveTo>
                  <a:cubicBezTo>
                    <a:pt x="4988" y="543"/>
                    <a:pt x="5168" y="554"/>
                    <a:pt x="5351" y="575"/>
                  </a:cubicBezTo>
                  <a:cubicBezTo>
                    <a:pt x="5391" y="615"/>
                    <a:pt x="5431" y="635"/>
                    <a:pt x="5490" y="635"/>
                  </a:cubicBezTo>
                  <a:cubicBezTo>
                    <a:pt x="7659" y="873"/>
                    <a:pt x="9549" y="2624"/>
                    <a:pt x="9270" y="4971"/>
                  </a:cubicBezTo>
                  <a:cubicBezTo>
                    <a:pt x="9027" y="7161"/>
                    <a:pt x="7198" y="8488"/>
                    <a:pt x="5177" y="8488"/>
                  </a:cubicBezTo>
                  <a:cubicBezTo>
                    <a:pt x="5050" y="8488"/>
                    <a:pt x="4922" y="8483"/>
                    <a:pt x="4794" y="8472"/>
                  </a:cubicBezTo>
                  <a:cubicBezTo>
                    <a:pt x="3859" y="8393"/>
                    <a:pt x="2745" y="8154"/>
                    <a:pt x="1989" y="7557"/>
                  </a:cubicBezTo>
                  <a:cubicBezTo>
                    <a:pt x="995" y="6762"/>
                    <a:pt x="875" y="5548"/>
                    <a:pt x="975" y="4335"/>
                  </a:cubicBezTo>
                  <a:cubicBezTo>
                    <a:pt x="1140" y="2057"/>
                    <a:pt x="2696" y="543"/>
                    <a:pt x="4812" y="543"/>
                  </a:cubicBezTo>
                  <a:close/>
                  <a:moveTo>
                    <a:pt x="4432" y="1"/>
                  </a:moveTo>
                  <a:cubicBezTo>
                    <a:pt x="2465" y="1"/>
                    <a:pt x="805" y="1607"/>
                    <a:pt x="477" y="3678"/>
                  </a:cubicBezTo>
                  <a:cubicBezTo>
                    <a:pt x="0" y="6742"/>
                    <a:pt x="1353" y="8492"/>
                    <a:pt x="4277" y="8950"/>
                  </a:cubicBezTo>
                  <a:cubicBezTo>
                    <a:pt x="4562" y="8993"/>
                    <a:pt x="4847" y="9014"/>
                    <a:pt x="5128" y="9014"/>
                  </a:cubicBezTo>
                  <a:cubicBezTo>
                    <a:pt x="7458" y="9014"/>
                    <a:pt x="9563" y="7565"/>
                    <a:pt x="9847" y="4991"/>
                  </a:cubicBezTo>
                  <a:cubicBezTo>
                    <a:pt x="10145" y="2405"/>
                    <a:pt x="7957" y="117"/>
                    <a:pt x="5490" y="97"/>
                  </a:cubicBezTo>
                  <a:cubicBezTo>
                    <a:pt x="5431" y="97"/>
                    <a:pt x="5371" y="117"/>
                    <a:pt x="5351" y="117"/>
                  </a:cubicBezTo>
                  <a:cubicBezTo>
                    <a:pt x="5040" y="38"/>
                    <a:pt x="4732" y="1"/>
                    <a:pt x="44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71;p24">
              <a:extLst>
                <a:ext uri="{FF2B5EF4-FFF2-40B4-BE49-F238E27FC236}">
                  <a16:creationId xmlns:a16="http://schemas.microsoft.com/office/drawing/2014/main" id="{5E8CFB1B-EB3A-4307-A67A-2D9E39F3D9B9}"/>
                </a:ext>
              </a:extLst>
            </p:cNvPr>
            <p:cNvSpPr/>
            <p:nvPr/>
          </p:nvSpPr>
          <p:spPr>
            <a:xfrm>
              <a:off x="5007837" y="3018684"/>
              <a:ext cx="27013" cy="41287"/>
            </a:xfrm>
            <a:custGeom>
              <a:avLst/>
              <a:gdLst/>
              <a:ahLst/>
              <a:cxnLst/>
              <a:rect l="l" t="t" r="r" b="b"/>
              <a:pathLst>
                <a:path w="884" h="1351" extrusionOk="0">
                  <a:moveTo>
                    <a:pt x="79" y="1"/>
                  </a:moveTo>
                  <a:cubicBezTo>
                    <a:pt x="41" y="1"/>
                    <a:pt x="0" y="35"/>
                    <a:pt x="12" y="84"/>
                  </a:cubicBezTo>
                  <a:cubicBezTo>
                    <a:pt x="92" y="522"/>
                    <a:pt x="311" y="999"/>
                    <a:pt x="629" y="1317"/>
                  </a:cubicBezTo>
                  <a:cubicBezTo>
                    <a:pt x="662" y="1341"/>
                    <a:pt x="695" y="1351"/>
                    <a:pt x="725" y="1351"/>
                  </a:cubicBezTo>
                  <a:cubicBezTo>
                    <a:pt x="821" y="1351"/>
                    <a:pt x="884" y="1245"/>
                    <a:pt x="808" y="1138"/>
                  </a:cubicBezTo>
                  <a:cubicBezTo>
                    <a:pt x="490" y="820"/>
                    <a:pt x="291" y="502"/>
                    <a:pt x="132" y="44"/>
                  </a:cubicBezTo>
                  <a:cubicBezTo>
                    <a:pt x="124" y="14"/>
                    <a:pt x="102" y="1"/>
                    <a:pt x="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72;p24">
              <a:extLst>
                <a:ext uri="{FF2B5EF4-FFF2-40B4-BE49-F238E27FC236}">
                  <a16:creationId xmlns:a16="http://schemas.microsoft.com/office/drawing/2014/main" id="{3CCEC9C4-4AD5-4964-84A3-BC5A2732DB8E}"/>
                </a:ext>
              </a:extLst>
            </p:cNvPr>
            <p:cNvSpPr/>
            <p:nvPr/>
          </p:nvSpPr>
          <p:spPr>
            <a:xfrm>
              <a:off x="4760770" y="2223792"/>
              <a:ext cx="271748" cy="249644"/>
            </a:xfrm>
            <a:custGeom>
              <a:avLst/>
              <a:gdLst/>
              <a:ahLst/>
              <a:cxnLst/>
              <a:rect l="l" t="t" r="r" b="b"/>
              <a:pathLst>
                <a:path w="8893" h="8169" extrusionOk="0">
                  <a:moveTo>
                    <a:pt x="4018" y="1"/>
                  </a:moveTo>
                  <a:cubicBezTo>
                    <a:pt x="1845" y="1"/>
                    <a:pt x="264" y="1552"/>
                    <a:pt x="81" y="3896"/>
                  </a:cubicBezTo>
                  <a:cubicBezTo>
                    <a:pt x="1" y="5129"/>
                    <a:pt x="120" y="6402"/>
                    <a:pt x="1135" y="7218"/>
                  </a:cubicBezTo>
                  <a:cubicBezTo>
                    <a:pt x="1911" y="7814"/>
                    <a:pt x="3084" y="8093"/>
                    <a:pt x="4019" y="8153"/>
                  </a:cubicBezTo>
                  <a:cubicBezTo>
                    <a:pt x="4150" y="8163"/>
                    <a:pt x="4280" y="8168"/>
                    <a:pt x="4409" y="8168"/>
                  </a:cubicBezTo>
                  <a:cubicBezTo>
                    <a:pt x="6521" y="8168"/>
                    <a:pt x="8392" y="6801"/>
                    <a:pt x="8654" y="4532"/>
                  </a:cubicBezTo>
                  <a:cubicBezTo>
                    <a:pt x="8893" y="2125"/>
                    <a:pt x="6963" y="295"/>
                    <a:pt x="4735" y="76"/>
                  </a:cubicBezTo>
                  <a:cubicBezTo>
                    <a:pt x="4696" y="56"/>
                    <a:pt x="4636" y="36"/>
                    <a:pt x="4596" y="36"/>
                  </a:cubicBezTo>
                  <a:cubicBezTo>
                    <a:pt x="4399" y="13"/>
                    <a:pt x="4207" y="1"/>
                    <a:pt x="4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73;p24">
              <a:extLst>
                <a:ext uri="{FF2B5EF4-FFF2-40B4-BE49-F238E27FC236}">
                  <a16:creationId xmlns:a16="http://schemas.microsoft.com/office/drawing/2014/main" id="{9CDFED11-FF78-4764-AC76-061F9943CAAC}"/>
                </a:ext>
              </a:extLst>
            </p:cNvPr>
            <p:cNvSpPr/>
            <p:nvPr/>
          </p:nvSpPr>
          <p:spPr>
            <a:xfrm>
              <a:off x="4981441" y="3011931"/>
              <a:ext cx="34530" cy="51341"/>
            </a:xfrm>
            <a:custGeom>
              <a:avLst/>
              <a:gdLst/>
              <a:ahLst/>
              <a:cxnLst/>
              <a:rect l="l" t="t" r="r" b="b"/>
              <a:pathLst>
                <a:path w="1130" h="1680" extrusionOk="0">
                  <a:moveTo>
                    <a:pt x="115" y="1"/>
                  </a:moveTo>
                  <a:cubicBezTo>
                    <a:pt x="60" y="1"/>
                    <a:pt x="1" y="59"/>
                    <a:pt x="41" y="126"/>
                  </a:cubicBezTo>
                  <a:cubicBezTo>
                    <a:pt x="299" y="623"/>
                    <a:pt x="558" y="1140"/>
                    <a:pt x="856" y="1618"/>
                  </a:cubicBezTo>
                  <a:cubicBezTo>
                    <a:pt x="888" y="1662"/>
                    <a:pt x="929" y="1680"/>
                    <a:pt x="968" y="1680"/>
                  </a:cubicBezTo>
                  <a:cubicBezTo>
                    <a:pt x="1054" y="1680"/>
                    <a:pt x="1130" y="1594"/>
                    <a:pt x="1075" y="1498"/>
                  </a:cubicBezTo>
                  <a:cubicBezTo>
                    <a:pt x="797" y="1001"/>
                    <a:pt x="478" y="524"/>
                    <a:pt x="180" y="46"/>
                  </a:cubicBezTo>
                  <a:cubicBezTo>
                    <a:pt x="167" y="14"/>
                    <a:pt x="142" y="1"/>
                    <a:pt x="11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74;p24">
              <a:extLst>
                <a:ext uri="{FF2B5EF4-FFF2-40B4-BE49-F238E27FC236}">
                  <a16:creationId xmlns:a16="http://schemas.microsoft.com/office/drawing/2014/main" id="{0E025581-631D-4658-8828-16147BA824A9}"/>
                </a:ext>
              </a:extLst>
            </p:cNvPr>
            <p:cNvSpPr/>
            <p:nvPr/>
          </p:nvSpPr>
          <p:spPr>
            <a:xfrm>
              <a:off x="4789956" y="2262570"/>
              <a:ext cx="42383" cy="39820"/>
            </a:xfrm>
            <a:custGeom>
              <a:avLst/>
              <a:gdLst/>
              <a:ahLst/>
              <a:cxnLst/>
              <a:rect l="l" t="t" r="r" b="b"/>
              <a:pathLst>
                <a:path w="1387" h="1303" extrusionOk="0">
                  <a:moveTo>
                    <a:pt x="976" y="1"/>
                  </a:moveTo>
                  <a:cubicBezTo>
                    <a:pt x="697" y="1"/>
                    <a:pt x="458" y="259"/>
                    <a:pt x="319" y="458"/>
                  </a:cubicBezTo>
                  <a:cubicBezTo>
                    <a:pt x="160" y="677"/>
                    <a:pt x="41" y="916"/>
                    <a:pt x="1" y="1194"/>
                  </a:cubicBezTo>
                  <a:cubicBezTo>
                    <a:pt x="1" y="1261"/>
                    <a:pt x="56" y="1303"/>
                    <a:pt x="116" y="1303"/>
                  </a:cubicBezTo>
                  <a:cubicBezTo>
                    <a:pt x="163" y="1303"/>
                    <a:pt x="213" y="1276"/>
                    <a:pt x="240" y="1214"/>
                  </a:cubicBezTo>
                  <a:cubicBezTo>
                    <a:pt x="319" y="995"/>
                    <a:pt x="438" y="796"/>
                    <a:pt x="578" y="617"/>
                  </a:cubicBezTo>
                  <a:cubicBezTo>
                    <a:pt x="657" y="558"/>
                    <a:pt x="757" y="478"/>
                    <a:pt x="856" y="419"/>
                  </a:cubicBezTo>
                  <a:lnTo>
                    <a:pt x="856" y="419"/>
                  </a:lnTo>
                  <a:cubicBezTo>
                    <a:pt x="757" y="578"/>
                    <a:pt x="677" y="757"/>
                    <a:pt x="677" y="896"/>
                  </a:cubicBezTo>
                  <a:cubicBezTo>
                    <a:pt x="677" y="951"/>
                    <a:pt x="725" y="981"/>
                    <a:pt x="772" y="981"/>
                  </a:cubicBezTo>
                  <a:cubicBezTo>
                    <a:pt x="810" y="981"/>
                    <a:pt x="847" y="961"/>
                    <a:pt x="856" y="916"/>
                  </a:cubicBezTo>
                  <a:cubicBezTo>
                    <a:pt x="896" y="677"/>
                    <a:pt x="1055" y="578"/>
                    <a:pt x="1254" y="478"/>
                  </a:cubicBezTo>
                  <a:cubicBezTo>
                    <a:pt x="1387" y="402"/>
                    <a:pt x="1303" y="218"/>
                    <a:pt x="1174" y="218"/>
                  </a:cubicBezTo>
                  <a:cubicBezTo>
                    <a:pt x="1168" y="218"/>
                    <a:pt x="1161" y="219"/>
                    <a:pt x="1155" y="220"/>
                  </a:cubicBezTo>
                  <a:cubicBezTo>
                    <a:pt x="1138" y="220"/>
                    <a:pt x="1109" y="220"/>
                    <a:pt x="1088" y="241"/>
                  </a:cubicBezTo>
                  <a:lnTo>
                    <a:pt x="1088" y="241"/>
                  </a:lnTo>
                  <a:cubicBezTo>
                    <a:pt x="1150" y="141"/>
                    <a:pt x="1107" y="1"/>
                    <a:pt x="9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75;p24">
              <a:extLst>
                <a:ext uri="{FF2B5EF4-FFF2-40B4-BE49-F238E27FC236}">
                  <a16:creationId xmlns:a16="http://schemas.microsoft.com/office/drawing/2014/main" id="{3FBF345E-B04F-4B3A-80A4-34454D54C3D2}"/>
                </a:ext>
              </a:extLst>
            </p:cNvPr>
            <p:cNvSpPr/>
            <p:nvPr/>
          </p:nvSpPr>
          <p:spPr>
            <a:xfrm>
              <a:off x="4790345" y="2644523"/>
              <a:ext cx="15065" cy="25884"/>
            </a:xfrm>
            <a:custGeom>
              <a:avLst/>
              <a:gdLst/>
              <a:ahLst/>
              <a:cxnLst/>
              <a:rect l="l" t="t" r="r" b="b"/>
              <a:pathLst>
                <a:path w="493" h="847" extrusionOk="0">
                  <a:moveTo>
                    <a:pt x="339" y="0"/>
                  </a:moveTo>
                  <a:cubicBezTo>
                    <a:pt x="282" y="0"/>
                    <a:pt x="219" y="29"/>
                    <a:pt x="187" y="94"/>
                  </a:cubicBezTo>
                  <a:cubicBezTo>
                    <a:pt x="127" y="313"/>
                    <a:pt x="67" y="512"/>
                    <a:pt x="28" y="730"/>
                  </a:cubicBezTo>
                  <a:cubicBezTo>
                    <a:pt x="1" y="798"/>
                    <a:pt x="56" y="847"/>
                    <a:pt x="107" y="847"/>
                  </a:cubicBezTo>
                  <a:cubicBezTo>
                    <a:pt x="131" y="847"/>
                    <a:pt x="154" y="836"/>
                    <a:pt x="167" y="810"/>
                  </a:cubicBezTo>
                  <a:cubicBezTo>
                    <a:pt x="266" y="591"/>
                    <a:pt x="366" y="392"/>
                    <a:pt x="445" y="154"/>
                  </a:cubicBezTo>
                  <a:cubicBezTo>
                    <a:pt x="492" y="60"/>
                    <a:pt x="421" y="0"/>
                    <a:pt x="3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76;p24">
              <a:extLst>
                <a:ext uri="{FF2B5EF4-FFF2-40B4-BE49-F238E27FC236}">
                  <a16:creationId xmlns:a16="http://schemas.microsoft.com/office/drawing/2014/main" id="{107CA296-2BE5-4151-9247-D6B9F4939403}"/>
                </a:ext>
              </a:extLst>
            </p:cNvPr>
            <p:cNvSpPr/>
            <p:nvPr/>
          </p:nvSpPr>
          <p:spPr>
            <a:xfrm>
              <a:off x="4779006" y="2644310"/>
              <a:ext cx="17754" cy="45779"/>
            </a:xfrm>
            <a:custGeom>
              <a:avLst/>
              <a:gdLst/>
              <a:ahLst/>
              <a:cxnLst/>
              <a:rect l="l" t="t" r="r" b="b"/>
              <a:pathLst>
                <a:path w="581" h="1498" extrusionOk="0">
                  <a:moveTo>
                    <a:pt x="417" y="0"/>
                  </a:moveTo>
                  <a:cubicBezTo>
                    <a:pt x="383" y="0"/>
                    <a:pt x="348" y="13"/>
                    <a:pt x="319" y="41"/>
                  </a:cubicBezTo>
                  <a:cubicBezTo>
                    <a:pt x="1" y="419"/>
                    <a:pt x="1" y="1036"/>
                    <a:pt x="200" y="1434"/>
                  </a:cubicBezTo>
                  <a:cubicBezTo>
                    <a:pt x="217" y="1477"/>
                    <a:pt x="256" y="1497"/>
                    <a:pt x="292" y="1497"/>
                  </a:cubicBezTo>
                  <a:cubicBezTo>
                    <a:pt x="340" y="1497"/>
                    <a:pt x="381" y="1462"/>
                    <a:pt x="359" y="1394"/>
                  </a:cubicBezTo>
                  <a:cubicBezTo>
                    <a:pt x="319" y="1155"/>
                    <a:pt x="299" y="936"/>
                    <a:pt x="339" y="718"/>
                  </a:cubicBezTo>
                  <a:cubicBezTo>
                    <a:pt x="399" y="519"/>
                    <a:pt x="498" y="340"/>
                    <a:pt x="538" y="161"/>
                  </a:cubicBezTo>
                  <a:cubicBezTo>
                    <a:pt x="580" y="75"/>
                    <a:pt x="502" y="0"/>
                    <a:pt x="41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77;p24">
              <a:extLst>
                <a:ext uri="{FF2B5EF4-FFF2-40B4-BE49-F238E27FC236}">
                  <a16:creationId xmlns:a16="http://schemas.microsoft.com/office/drawing/2014/main" id="{964F841F-083D-45FE-934C-BF1A3DA01796}"/>
                </a:ext>
              </a:extLst>
            </p:cNvPr>
            <p:cNvSpPr/>
            <p:nvPr/>
          </p:nvSpPr>
          <p:spPr>
            <a:xfrm>
              <a:off x="4637376" y="2166688"/>
              <a:ext cx="61421" cy="46084"/>
            </a:xfrm>
            <a:custGeom>
              <a:avLst/>
              <a:gdLst/>
              <a:ahLst/>
              <a:cxnLst/>
              <a:rect l="l" t="t" r="r" b="b"/>
              <a:pathLst>
                <a:path w="2010" h="1508" extrusionOk="0">
                  <a:moveTo>
                    <a:pt x="1078" y="1"/>
                  </a:moveTo>
                  <a:cubicBezTo>
                    <a:pt x="791" y="1"/>
                    <a:pt x="506" y="147"/>
                    <a:pt x="319" y="374"/>
                  </a:cubicBezTo>
                  <a:cubicBezTo>
                    <a:pt x="1" y="811"/>
                    <a:pt x="220" y="1309"/>
                    <a:pt x="697" y="1448"/>
                  </a:cubicBezTo>
                  <a:lnTo>
                    <a:pt x="757" y="1508"/>
                  </a:lnTo>
                  <a:cubicBezTo>
                    <a:pt x="1095" y="1408"/>
                    <a:pt x="1493" y="1428"/>
                    <a:pt x="1751" y="1130"/>
                  </a:cubicBezTo>
                  <a:cubicBezTo>
                    <a:pt x="2010" y="811"/>
                    <a:pt x="1851" y="294"/>
                    <a:pt x="1493" y="115"/>
                  </a:cubicBezTo>
                  <a:cubicBezTo>
                    <a:pt x="1361" y="36"/>
                    <a:pt x="1219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90416A8-B1BF-4010-8EAD-93DCA2A417F3}"/>
              </a:ext>
            </a:extLst>
          </p:cNvPr>
          <p:cNvSpPr txBox="1"/>
          <p:nvPr/>
        </p:nvSpPr>
        <p:spPr>
          <a:xfrm>
            <a:off x="2108090" y="5488027"/>
            <a:ext cx="9022080" cy="10772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El DAI es un derecho político cuyos titulares son no sólo los ciudadanos, sino cualquier persona con capacidad de obrar y que acepte la jurisdicción del estado </a:t>
            </a:r>
          </a:p>
          <a:p>
            <a:pPr algn="ctr"/>
            <a:r>
              <a:rPr lang="es-MX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“Que tenga capacidad de comunicarse y actuar”</a:t>
            </a:r>
          </a:p>
          <a:p>
            <a:pPr algn="ctr"/>
            <a:r>
              <a:rPr lang="es-MX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(Jürgen Habermas)</a:t>
            </a:r>
          </a:p>
        </p:txBody>
      </p:sp>
    </p:spTree>
    <p:extLst>
      <p:ext uri="{BB962C8B-B14F-4D97-AF65-F5344CB8AC3E}">
        <p14:creationId xmlns:p14="http://schemas.microsoft.com/office/powerpoint/2010/main" val="27211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FFB566C-0995-44F4-9BAF-71ECAE1F3DC8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oogle Shape;62;p17">
            <a:extLst>
              <a:ext uri="{FF2B5EF4-FFF2-40B4-BE49-F238E27FC236}">
                <a16:creationId xmlns:a16="http://schemas.microsoft.com/office/drawing/2014/main" id="{6E05FB54-F5BB-4EE7-8D37-44E048E1B75B}"/>
              </a:ext>
            </a:extLst>
          </p:cNvPr>
          <p:cNvGrpSpPr/>
          <p:nvPr/>
        </p:nvGrpSpPr>
        <p:grpSpPr>
          <a:xfrm rot="10800000">
            <a:off x="8934993" y="1525900"/>
            <a:ext cx="2734391" cy="5033754"/>
            <a:chOff x="-8720" y="-1465877"/>
            <a:chExt cx="4348570" cy="8074963"/>
          </a:xfrm>
        </p:grpSpPr>
        <p:grpSp>
          <p:nvGrpSpPr>
            <p:cNvPr id="31" name="Google Shape;63;p17">
              <a:extLst>
                <a:ext uri="{FF2B5EF4-FFF2-40B4-BE49-F238E27FC236}">
                  <a16:creationId xmlns:a16="http://schemas.microsoft.com/office/drawing/2014/main" id="{1AF1BC16-8FC7-49C5-B392-023E03535156}"/>
                </a:ext>
              </a:extLst>
            </p:cNvPr>
            <p:cNvGrpSpPr/>
            <p:nvPr/>
          </p:nvGrpSpPr>
          <p:grpSpPr>
            <a:xfrm rot="5400000">
              <a:off x="-2071360" y="596763"/>
              <a:ext cx="8074963" cy="3949684"/>
              <a:chOff x="2295705" y="2268064"/>
              <a:chExt cx="4541854" cy="2221545"/>
            </a:xfrm>
          </p:grpSpPr>
          <p:sp>
            <p:nvSpPr>
              <p:cNvPr id="34" name="Google Shape;64;p17">
                <a:extLst>
                  <a:ext uri="{FF2B5EF4-FFF2-40B4-BE49-F238E27FC236}">
                    <a16:creationId xmlns:a16="http://schemas.microsoft.com/office/drawing/2014/main" id="{9B57AC30-078C-4712-8B06-F5AAC1145AA1}"/>
                  </a:ext>
                </a:extLst>
              </p:cNvPr>
              <p:cNvSpPr/>
              <p:nvPr/>
            </p:nvSpPr>
            <p:spPr>
              <a:xfrm>
                <a:off x="3974372" y="3944098"/>
                <a:ext cx="1184510" cy="540589"/>
              </a:xfrm>
              <a:custGeom>
                <a:avLst/>
                <a:gdLst/>
                <a:ahLst/>
                <a:cxnLst/>
                <a:rect l="l" t="t" r="r" b="b"/>
                <a:pathLst>
                  <a:path w="59643" h="27220" extrusionOk="0">
                    <a:moveTo>
                      <a:pt x="29821" y="0"/>
                    </a:moveTo>
                    <a:cubicBezTo>
                      <a:pt x="14244" y="0"/>
                      <a:pt x="1368" y="11975"/>
                      <a:pt x="0" y="27220"/>
                    </a:cubicBezTo>
                    <a:lnTo>
                      <a:pt x="3136" y="27220"/>
                    </a:lnTo>
                    <a:cubicBezTo>
                      <a:pt x="4503" y="13676"/>
                      <a:pt x="15945" y="3102"/>
                      <a:pt x="29821" y="3102"/>
                    </a:cubicBezTo>
                    <a:cubicBezTo>
                      <a:pt x="43698" y="3102"/>
                      <a:pt x="55139" y="13676"/>
                      <a:pt x="56540" y="27220"/>
                    </a:cubicBezTo>
                    <a:lnTo>
                      <a:pt x="59643" y="27220"/>
                    </a:lnTo>
                    <a:cubicBezTo>
                      <a:pt x="58275" y="11975"/>
                      <a:pt x="45432" y="0"/>
                      <a:pt x="2982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65;p17">
                <a:extLst>
                  <a:ext uri="{FF2B5EF4-FFF2-40B4-BE49-F238E27FC236}">
                    <a16:creationId xmlns:a16="http://schemas.microsoft.com/office/drawing/2014/main" id="{65628F92-1B10-4BBE-85D1-F9F1EE01E6D2}"/>
                  </a:ext>
                </a:extLst>
              </p:cNvPr>
              <p:cNvSpPr/>
              <p:nvPr/>
            </p:nvSpPr>
            <p:spPr>
              <a:xfrm>
                <a:off x="3248962" y="3972576"/>
                <a:ext cx="802284" cy="359069"/>
              </a:xfrm>
              <a:custGeom>
                <a:avLst/>
                <a:gdLst/>
                <a:ahLst/>
                <a:cxnLst/>
                <a:rect l="l" t="t" r="r" b="b"/>
                <a:pathLst>
                  <a:path w="40397" h="18080" extrusionOk="0">
                    <a:moveTo>
                      <a:pt x="535" y="0"/>
                    </a:moveTo>
                    <a:lnTo>
                      <a:pt x="1" y="1268"/>
                    </a:lnTo>
                    <a:lnTo>
                      <a:pt x="39863" y="18080"/>
                    </a:lnTo>
                    <a:cubicBezTo>
                      <a:pt x="40030" y="17646"/>
                      <a:pt x="40196" y="17246"/>
                      <a:pt x="40396" y="16812"/>
                    </a:cubicBez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66;p17">
                <a:extLst>
                  <a:ext uri="{FF2B5EF4-FFF2-40B4-BE49-F238E27FC236}">
                    <a16:creationId xmlns:a16="http://schemas.microsoft.com/office/drawing/2014/main" id="{1F0C0463-BDDD-490B-81FE-2AE3DE5135DB}"/>
                  </a:ext>
                </a:extLst>
              </p:cNvPr>
              <p:cNvSpPr/>
              <p:nvPr/>
            </p:nvSpPr>
            <p:spPr>
              <a:xfrm>
                <a:off x="2295705" y="2972266"/>
                <a:ext cx="1636980" cy="1512438"/>
              </a:xfrm>
              <a:custGeom>
                <a:avLst/>
                <a:gdLst/>
                <a:ahLst/>
                <a:cxnLst/>
                <a:rect l="l" t="t" r="r" b="b"/>
                <a:pathLst>
                  <a:path w="82426" h="76155" extrusionOk="0">
                    <a:moveTo>
                      <a:pt x="31623" y="0"/>
                    </a:moveTo>
                    <a:cubicBezTo>
                      <a:pt x="27186" y="4637"/>
                      <a:pt x="23150" y="9674"/>
                      <a:pt x="19547" y="14977"/>
                    </a:cubicBezTo>
                    <a:cubicBezTo>
                      <a:pt x="26419" y="18713"/>
                      <a:pt x="31122" y="26019"/>
                      <a:pt x="31122" y="34425"/>
                    </a:cubicBezTo>
                    <a:cubicBezTo>
                      <a:pt x="31122" y="46633"/>
                      <a:pt x="21215" y="56540"/>
                      <a:pt x="9006" y="56540"/>
                    </a:cubicBezTo>
                    <a:cubicBezTo>
                      <a:pt x="6705" y="56540"/>
                      <a:pt x="4470" y="56174"/>
                      <a:pt x="2402" y="55506"/>
                    </a:cubicBezTo>
                    <a:cubicBezTo>
                      <a:pt x="1001" y="62211"/>
                      <a:pt x="167" y="69083"/>
                      <a:pt x="0" y="76155"/>
                    </a:cubicBezTo>
                    <a:lnTo>
                      <a:pt x="71918" y="76155"/>
                    </a:lnTo>
                    <a:cubicBezTo>
                      <a:pt x="72518" y="66481"/>
                      <a:pt x="76388" y="57675"/>
                      <a:pt x="82426" y="50803"/>
                    </a:cubicBezTo>
                    <a:lnTo>
                      <a:pt x="31623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67;p17">
                <a:extLst>
                  <a:ext uri="{FF2B5EF4-FFF2-40B4-BE49-F238E27FC236}">
                    <a16:creationId xmlns:a16="http://schemas.microsoft.com/office/drawing/2014/main" id="{E3137A7C-255D-413D-9077-EFF1CE6A2153}"/>
                  </a:ext>
                </a:extLst>
              </p:cNvPr>
              <p:cNvSpPr/>
              <p:nvPr/>
            </p:nvSpPr>
            <p:spPr>
              <a:xfrm>
                <a:off x="3551612" y="3857584"/>
                <a:ext cx="390885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31824" extrusionOk="0">
                    <a:moveTo>
                      <a:pt x="13210" y="1"/>
                    </a:moveTo>
                    <a:cubicBezTo>
                      <a:pt x="5538" y="8540"/>
                      <a:pt x="635" y="19615"/>
                      <a:pt x="1" y="31824"/>
                    </a:cubicBezTo>
                    <a:lnTo>
                      <a:pt x="9174" y="31824"/>
                    </a:lnTo>
                    <a:cubicBezTo>
                      <a:pt x="9774" y="22150"/>
                      <a:pt x="13644" y="13344"/>
                      <a:pt x="19682" y="6472"/>
                    </a:cubicBezTo>
                    <a:lnTo>
                      <a:pt x="13210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68;p17">
                <a:extLst>
                  <a:ext uri="{FF2B5EF4-FFF2-40B4-BE49-F238E27FC236}">
                    <a16:creationId xmlns:a16="http://schemas.microsoft.com/office/drawing/2014/main" id="{F29D914D-D1F8-4F32-8973-23D757678451}"/>
                  </a:ext>
                </a:extLst>
              </p:cNvPr>
              <p:cNvSpPr/>
              <p:nvPr/>
            </p:nvSpPr>
            <p:spPr>
              <a:xfrm>
                <a:off x="3949845" y="4238219"/>
                <a:ext cx="186843" cy="186843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9408" extrusionOk="0">
                    <a:moveTo>
                      <a:pt x="4704" y="1"/>
                    </a:moveTo>
                    <a:cubicBezTo>
                      <a:pt x="2102" y="1"/>
                      <a:pt x="1" y="2102"/>
                      <a:pt x="1" y="4704"/>
                    </a:cubicBezTo>
                    <a:cubicBezTo>
                      <a:pt x="1" y="7306"/>
                      <a:pt x="2102" y="9407"/>
                      <a:pt x="4704" y="9407"/>
                    </a:cubicBezTo>
                    <a:cubicBezTo>
                      <a:pt x="7306" y="9407"/>
                      <a:pt x="9408" y="7306"/>
                      <a:pt x="9408" y="4704"/>
                    </a:cubicBezTo>
                    <a:cubicBezTo>
                      <a:pt x="9408" y="2102"/>
                      <a:pt x="7306" y="1"/>
                      <a:pt x="4704" y="1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73150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" name="Google Shape;69;p17">
                <a:extLst>
                  <a:ext uri="{FF2B5EF4-FFF2-40B4-BE49-F238E27FC236}">
                    <a16:creationId xmlns:a16="http://schemas.microsoft.com/office/drawing/2014/main" id="{742BBCD4-9206-463D-8A10-99017E852ABF}"/>
                  </a:ext>
                </a:extLst>
              </p:cNvPr>
              <p:cNvSpPr/>
              <p:nvPr/>
            </p:nvSpPr>
            <p:spPr>
              <a:xfrm>
                <a:off x="4018083" y="3214057"/>
                <a:ext cx="348483" cy="806256"/>
              </a:xfrm>
              <a:custGeom>
                <a:avLst/>
                <a:gdLst/>
                <a:ahLst/>
                <a:cxnLst/>
                <a:rect l="l" t="t" r="r" b="b"/>
                <a:pathLst>
                  <a:path w="17547" h="40597" extrusionOk="0">
                    <a:moveTo>
                      <a:pt x="1235" y="0"/>
                    </a:moveTo>
                    <a:lnTo>
                      <a:pt x="1" y="534"/>
                    </a:lnTo>
                    <a:lnTo>
                      <a:pt x="16279" y="40596"/>
                    </a:lnTo>
                    <a:cubicBezTo>
                      <a:pt x="16679" y="40429"/>
                      <a:pt x="17113" y="40229"/>
                      <a:pt x="17546" y="40096"/>
                    </a:cubicBezTo>
                    <a:lnTo>
                      <a:pt x="1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70;p17">
                <a:extLst>
                  <a:ext uri="{FF2B5EF4-FFF2-40B4-BE49-F238E27FC236}">
                    <a16:creationId xmlns:a16="http://schemas.microsoft.com/office/drawing/2014/main" id="{CE78610D-CF98-463B-A918-F93F7D6344B4}"/>
                  </a:ext>
                </a:extLst>
              </p:cNvPr>
              <p:cNvSpPr/>
              <p:nvPr/>
            </p:nvSpPr>
            <p:spPr>
              <a:xfrm>
                <a:off x="2999884" y="2268064"/>
                <a:ext cx="1512458" cy="1636980"/>
              </a:xfrm>
              <a:custGeom>
                <a:avLst/>
                <a:gdLst/>
                <a:ahLst/>
                <a:cxnLst/>
                <a:rect l="l" t="t" r="r" b="b"/>
                <a:pathLst>
                  <a:path w="76156" h="82426" extrusionOk="0">
                    <a:moveTo>
                      <a:pt x="76155" y="0"/>
                    </a:moveTo>
                    <a:cubicBezTo>
                      <a:pt x="69617" y="167"/>
                      <a:pt x="63246" y="868"/>
                      <a:pt x="57008" y="2068"/>
                    </a:cubicBezTo>
                    <a:cubicBezTo>
                      <a:pt x="57608" y="4070"/>
                      <a:pt x="57942" y="6205"/>
                      <a:pt x="57942" y="8440"/>
                    </a:cubicBezTo>
                    <a:cubicBezTo>
                      <a:pt x="57942" y="20648"/>
                      <a:pt x="48068" y="30522"/>
                      <a:pt x="35860" y="30522"/>
                    </a:cubicBezTo>
                    <a:cubicBezTo>
                      <a:pt x="27354" y="30522"/>
                      <a:pt x="19982" y="25719"/>
                      <a:pt x="16279" y="18680"/>
                    </a:cubicBezTo>
                    <a:cubicBezTo>
                      <a:pt x="10475" y="22483"/>
                      <a:pt x="5038" y="26819"/>
                      <a:pt x="1" y="31590"/>
                    </a:cubicBezTo>
                    <a:lnTo>
                      <a:pt x="50837" y="82426"/>
                    </a:lnTo>
                    <a:cubicBezTo>
                      <a:pt x="57675" y="76388"/>
                      <a:pt x="66481" y="72519"/>
                      <a:pt x="76155" y="71885"/>
                    </a:cubicBezTo>
                    <a:lnTo>
                      <a:pt x="76155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71;p17">
                <a:extLst>
                  <a:ext uri="{FF2B5EF4-FFF2-40B4-BE49-F238E27FC236}">
                    <a16:creationId xmlns:a16="http://schemas.microsoft.com/office/drawing/2014/main" id="{6EB8E4C3-9DB9-48C7-B6FC-292C20D397D3}"/>
                  </a:ext>
                </a:extLst>
              </p:cNvPr>
              <p:cNvSpPr/>
              <p:nvPr/>
            </p:nvSpPr>
            <p:spPr>
              <a:xfrm>
                <a:off x="3880297" y="3514156"/>
                <a:ext cx="632025" cy="390209"/>
              </a:xfrm>
              <a:custGeom>
                <a:avLst/>
                <a:gdLst/>
                <a:ahLst/>
                <a:cxnLst/>
                <a:rect l="l" t="t" r="r" b="b"/>
                <a:pathLst>
                  <a:path w="31824" h="19648" extrusionOk="0">
                    <a:moveTo>
                      <a:pt x="31823" y="0"/>
                    </a:moveTo>
                    <a:cubicBezTo>
                      <a:pt x="19614" y="634"/>
                      <a:pt x="8540" y="5504"/>
                      <a:pt x="0" y="13176"/>
                    </a:cubicBezTo>
                    <a:lnTo>
                      <a:pt x="6505" y="19648"/>
                    </a:lnTo>
                    <a:cubicBezTo>
                      <a:pt x="13343" y="13643"/>
                      <a:pt x="22149" y="9774"/>
                      <a:pt x="31823" y="9140"/>
                    </a:cubicBezTo>
                    <a:lnTo>
                      <a:pt x="3182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72;p17">
                <a:extLst>
                  <a:ext uri="{FF2B5EF4-FFF2-40B4-BE49-F238E27FC236}">
                    <a16:creationId xmlns:a16="http://schemas.microsoft.com/office/drawing/2014/main" id="{421D50EA-451B-4DD5-AF31-DF0C7A5FF957}"/>
                  </a:ext>
                </a:extLst>
              </p:cNvPr>
              <p:cNvSpPr/>
              <p:nvPr/>
            </p:nvSpPr>
            <p:spPr>
              <a:xfrm>
                <a:off x="4261878" y="3930176"/>
                <a:ext cx="186823" cy="186168"/>
              </a:xfrm>
              <a:custGeom>
                <a:avLst/>
                <a:gdLst/>
                <a:ahLst/>
                <a:cxnLst/>
                <a:rect l="l" t="t" r="r" b="b"/>
                <a:pathLst>
                  <a:path w="9407" h="9374" extrusionOk="0">
                    <a:moveTo>
                      <a:pt x="4703" y="1"/>
                    </a:moveTo>
                    <a:cubicBezTo>
                      <a:pt x="2102" y="1"/>
                      <a:pt x="0" y="2102"/>
                      <a:pt x="0" y="4704"/>
                    </a:cubicBezTo>
                    <a:cubicBezTo>
                      <a:pt x="0" y="7272"/>
                      <a:pt x="2102" y="9374"/>
                      <a:pt x="4703" y="9374"/>
                    </a:cubicBezTo>
                    <a:cubicBezTo>
                      <a:pt x="7305" y="9374"/>
                      <a:pt x="9407" y="7272"/>
                      <a:pt x="9407" y="4704"/>
                    </a:cubicBezTo>
                    <a:cubicBezTo>
                      <a:pt x="9407" y="2102"/>
                      <a:pt x="7305" y="1"/>
                      <a:pt x="4703" y="1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73150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" name="Google Shape;73;p17">
                <a:extLst>
                  <a:ext uri="{FF2B5EF4-FFF2-40B4-BE49-F238E27FC236}">
                    <a16:creationId xmlns:a16="http://schemas.microsoft.com/office/drawing/2014/main" id="{D9859CBF-85AE-4D29-8F30-371B27498884}"/>
                  </a:ext>
                </a:extLst>
              </p:cNvPr>
              <p:cNvSpPr/>
              <p:nvPr/>
            </p:nvSpPr>
            <p:spPr>
              <a:xfrm>
                <a:off x="4773956" y="3221346"/>
                <a:ext cx="359069" cy="802265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40396" extrusionOk="0">
                    <a:moveTo>
                      <a:pt x="16812" y="0"/>
                    </a:moveTo>
                    <a:lnTo>
                      <a:pt x="0" y="39862"/>
                    </a:lnTo>
                    <a:cubicBezTo>
                      <a:pt x="434" y="40029"/>
                      <a:pt x="834" y="40196"/>
                      <a:pt x="1268" y="40396"/>
                    </a:cubicBezTo>
                    <a:lnTo>
                      <a:pt x="18080" y="534"/>
                    </a:lnTo>
                    <a:lnTo>
                      <a:pt x="168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74;p17">
                <a:extLst>
                  <a:ext uri="{FF2B5EF4-FFF2-40B4-BE49-F238E27FC236}">
                    <a16:creationId xmlns:a16="http://schemas.microsoft.com/office/drawing/2014/main" id="{D36B9774-D7B3-4ABF-9ED1-BABA7B232A1C}"/>
                  </a:ext>
                </a:extLst>
              </p:cNvPr>
              <p:cNvSpPr/>
              <p:nvPr/>
            </p:nvSpPr>
            <p:spPr>
              <a:xfrm>
                <a:off x="4620919" y="2268064"/>
                <a:ext cx="1512438" cy="1636980"/>
              </a:xfrm>
              <a:custGeom>
                <a:avLst/>
                <a:gdLst/>
                <a:ahLst/>
                <a:cxnLst/>
                <a:rect l="l" t="t" r="r" b="b"/>
                <a:pathLst>
                  <a:path w="76155" h="82426" extrusionOk="0">
                    <a:moveTo>
                      <a:pt x="1" y="0"/>
                    </a:moveTo>
                    <a:lnTo>
                      <a:pt x="1" y="71885"/>
                    </a:lnTo>
                    <a:cubicBezTo>
                      <a:pt x="9674" y="72519"/>
                      <a:pt x="18480" y="76388"/>
                      <a:pt x="25319" y="82426"/>
                    </a:cubicBezTo>
                    <a:lnTo>
                      <a:pt x="76155" y="31590"/>
                    </a:lnTo>
                    <a:cubicBezTo>
                      <a:pt x="71418" y="27120"/>
                      <a:pt x="66348" y="23017"/>
                      <a:pt x="60911" y="19381"/>
                    </a:cubicBezTo>
                    <a:cubicBezTo>
                      <a:pt x="57108" y="26019"/>
                      <a:pt x="49936" y="30522"/>
                      <a:pt x="41730" y="30522"/>
                    </a:cubicBezTo>
                    <a:cubicBezTo>
                      <a:pt x="29522" y="30522"/>
                      <a:pt x="19615" y="20648"/>
                      <a:pt x="19615" y="8440"/>
                    </a:cubicBezTo>
                    <a:cubicBezTo>
                      <a:pt x="19615" y="6305"/>
                      <a:pt x="19915" y="4270"/>
                      <a:pt x="20482" y="2335"/>
                    </a:cubicBezTo>
                    <a:cubicBezTo>
                      <a:pt x="13844" y="968"/>
                      <a:pt x="7006" y="167"/>
                      <a:pt x="1" y="0"/>
                    </a:cubicBezTo>
                    <a:close/>
                  </a:path>
                </a:pathLst>
              </a:custGeom>
              <a:solidFill>
                <a:srgbClr val="B1CA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75;p17">
                <a:extLst>
                  <a:ext uri="{FF2B5EF4-FFF2-40B4-BE49-F238E27FC236}">
                    <a16:creationId xmlns:a16="http://schemas.microsoft.com/office/drawing/2014/main" id="{C95F8422-E762-4823-B378-C11D93FFAB1A}"/>
                  </a:ext>
                </a:extLst>
              </p:cNvPr>
              <p:cNvSpPr/>
              <p:nvPr/>
            </p:nvSpPr>
            <p:spPr>
              <a:xfrm>
                <a:off x="4620919" y="3514156"/>
                <a:ext cx="632025" cy="390209"/>
              </a:xfrm>
              <a:custGeom>
                <a:avLst/>
                <a:gdLst/>
                <a:ahLst/>
                <a:cxnLst/>
                <a:rect l="l" t="t" r="r" b="b"/>
                <a:pathLst>
                  <a:path w="31824" h="19648" extrusionOk="0">
                    <a:moveTo>
                      <a:pt x="1" y="0"/>
                    </a:moveTo>
                    <a:lnTo>
                      <a:pt x="1" y="9140"/>
                    </a:lnTo>
                    <a:cubicBezTo>
                      <a:pt x="9674" y="9774"/>
                      <a:pt x="18480" y="13643"/>
                      <a:pt x="25319" y="19648"/>
                    </a:cubicBezTo>
                    <a:lnTo>
                      <a:pt x="31823" y="13176"/>
                    </a:lnTo>
                    <a:cubicBezTo>
                      <a:pt x="23284" y="5504"/>
                      <a:pt x="12209" y="634"/>
                      <a:pt x="1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6;p17">
                <a:extLst>
                  <a:ext uri="{FF2B5EF4-FFF2-40B4-BE49-F238E27FC236}">
                    <a16:creationId xmlns:a16="http://schemas.microsoft.com/office/drawing/2014/main" id="{A56DDDFC-33D5-4A89-9121-F18DC73DB883}"/>
                  </a:ext>
                </a:extLst>
              </p:cNvPr>
              <p:cNvSpPr/>
              <p:nvPr/>
            </p:nvSpPr>
            <p:spPr>
              <a:xfrm>
                <a:off x="4689156" y="3930176"/>
                <a:ext cx="186168" cy="186168"/>
              </a:xfrm>
              <a:custGeom>
                <a:avLst/>
                <a:gdLst/>
                <a:ahLst/>
                <a:cxnLst/>
                <a:rect l="l" t="t" r="r" b="b"/>
                <a:pathLst>
                  <a:path w="9374" h="9374" extrusionOk="0">
                    <a:moveTo>
                      <a:pt x="4670" y="1"/>
                    </a:moveTo>
                    <a:cubicBezTo>
                      <a:pt x="2102" y="1"/>
                      <a:pt x="0" y="2102"/>
                      <a:pt x="0" y="4704"/>
                    </a:cubicBezTo>
                    <a:cubicBezTo>
                      <a:pt x="0" y="7272"/>
                      <a:pt x="2102" y="9374"/>
                      <a:pt x="4670" y="9374"/>
                    </a:cubicBezTo>
                    <a:cubicBezTo>
                      <a:pt x="7272" y="9374"/>
                      <a:pt x="9374" y="7272"/>
                      <a:pt x="9374" y="4704"/>
                    </a:cubicBezTo>
                    <a:cubicBezTo>
                      <a:pt x="9374" y="2102"/>
                      <a:pt x="7272" y="1"/>
                      <a:pt x="4670" y="1"/>
                    </a:cubicBezTo>
                    <a:close/>
                  </a:path>
                </a:pathLst>
              </a:custGeom>
              <a:solidFill>
                <a:srgbClr val="B1CAE0"/>
              </a:solidFill>
              <a:ln>
                <a:noFill/>
              </a:ln>
            </p:spPr>
            <p:txBody>
              <a:bodyPr spcFirstLastPara="1" wrap="square" lIns="73150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" name="Google Shape;77;p17">
                <a:extLst>
                  <a:ext uri="{FF2B5EF4-FFF2-40B4-BE49-F238E27FC236}">
                    <a16:creationId xmlns:a16="http://schemas.microsoft.com/office/drawing/2014/main" id="{686CDC54-C970-4CD1-8B1D-E6C8741D986F}"/>
                  </a:ext>
                </a:extLst>
              </p:cNvPr>
              <p:cNvSpPr/>
              <p:nvPr/>
            </p:nvSpPr>
            <p:spPr>
              <a:xfrm>
                <a:off x="5085294" y="3989795"/>
                <a:ext cx="806256" cy="348483"/>
              </a:xfrm>
              <a:custGeom>
                <a:avLst/>
                <a:gdLst/>
                <a:ahLst/>
                <a:cxnLst/>
                <a:rect l="l" t="t" r="r" b="b"/>
                <a:pathLst>
                  <a:path w="40597" h="17547" extrusionOk="0">
                    <a:moveTo>
                      <a:pt x="40063" y="1"/>
                    </a:moveTo>
                    <a:lnTo>
                      <a:pt x="1" y="16312"/>
                    </a:lnTo>
                    <a:cubicBezTo>
                      <a:pt x="168" y="16713"/>
                      <a:pt x="335" y="17146"/>
                      <a:pt x="501" y="17547"/>
                    </a:cubicBezTo>
                    <a:lnTo>
                      <a:pt x="40597" y="1268"/>
                    </a:lnTo>
                    <a:lnTo>
                      <a:pt x="400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8;p17">
                <a:extLst>
                  <a:ext uri="{FF2B5EF4-FFF2-40B4-BE49-F238E27FC236}">
                    <a16:creationId xmlns:a16="http://schemas.microsoft.com/office/drawing/2014/main" id="{EA1133F6-8CAE-4EEB-B48B-3B51746ED718}"/>
                  </a:ext>
                </a:extLst>
              </p:cNvPr>
              <p:cNvSpPr/>
              <p:nvPr/>
            </p:nvSpPr>
            <p:spPr>
              <a:xfrm>
                <a:off x="5200579" y="2972266"/>
                <a:ext cx="1636980" cy="1512438"/>
              </a:xfrm>
              <a:custGeom>
                <a:avLst/>
                <a:gdLst/>
                <a:ahLst/>
                <a:cxnLst/>
                <a:rect l="l" t="t" r="r" b="b"/>
                <a:pathLst>
                  <a:path w="82426" h="76155" extrusionOk="0">
                    <a:moveTo>
                      <a:pt x="50836" y="0"/>
                    </a:moveTo>
                    <a:lnTo>
                      <a:pt x="0" y="50803"/>
                    </a:lnTo>
                    <a:cubicBezTo>
                      <a:pt x="6038" y="57675"/>
                      <a:pt x="9907" y="66481"/>
                      <a:pt x="10541" y="76155"/>
                    </a:cubicBezTo>
                    <a:lnTo>
                      <a:pt x="82426" y="76155"/>
                    </a:lnTo>
                    <a:cubicBezTo>
                      <a:pt x="82259" y="69150"/>
                      <a:pt x="81458" y="62311"/>
                      <a:pt x="80091" y="55673"/>
                    </a:cubicBezTo>
                    <a:cubicBezTo>
                      <a:pt x="78156" y="56240"/>
                      <a:pt x="76121" y="56540"/>
                      <a:pt x="73986" y="56540"/>
                    </a:cubicBezTo>
                    <a:cubicBezTo>
                      <a:pt x="61778" y="56540"/>
                      <a:pt x="51904" y="46633"/>
                      <a:pt x="51904" y="34425"/>
                    </a:cubicBezTo>
                    <a:cubicBezTo>
                      <a:pt x="51904" y="26219"/>
                      <a:pt x="56374" y="19047"/>
                      <a:pt x="63045" y="15244"/>
                    </a:cubicBezTo>
                    <a:cubicBezTo>
                      <a:pt x="59409" y="9807"/>
                      <a:pt x="55306" y="4703"/>
                      <a:pt x="50836" y="0"/>
                    </a:cubicBez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9;p17">
                <a:extLst>
                  <a:ext uri="{FF2B5EF4-FFF2-40B4-BE49-F238E27FC236}">
                    <a16:creationId xmlns:a16="http://schemas.microsoft.com/office/drawing/2014/main" id="{7A1C7C60-DDA4-43E5-9074-6648CC5460F6}"/>
                  </a:ext>
                </a:extLst>
              </p:cNvPr>
              <p:cNvSpPr/>
              <p:nvPr/>
            </p:nvSpPr>
            <p:spPr>
              <a:xfrm>
                <a:off x="5195659" y="3857584"/>
                <a:ext cx="390865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31824" extrusionOk="0">
                    <a:moveTo>
                      <a:pt x="6471" y="1"/>
                    </a:moveTo>
                    <a:lnTo>
                      <a:pt x="0" y="6472"/>
                    </a:lnTo>
                    <a:cubicBezTo>
                      <a:pt x="6038" y="13344"/>
                      <a:pt x="9907" y="22150"/>
                      <a:pt x="10541" y="31824"/>
                    </a:cubicBezTo>
                    <a:lnTo>
                      <a:pt x="19681" y="31824"/>
                    </a:lnTo>
                    <a:cubicBezTo>
                      <a:pt x="19047" y="19615"/>
                      <a:pt x="14177" y="8540"/>
                      <a:pt x="647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80;p17">
                <a:extLst>
                  <a:ext uri="{FF2B5EF4-FFF2-40B4-BE49-F238E27FC236}">
                    <a16:creationId xmlns:a16="http://schemas.microsoft.com/office/drawing/2014/main" id="{F5BD967B-7E67-4679-95C9-35DA5D7AC36B}"/>
                  </a:ext>
                </a:extLst>
              </p:cNvPr>
              <p:cNvSpPr/>
              <p:nvPr/>
            </p:nvSpPr>
            <p:spPr>
              <a:xfrm>
                <a:off x="4988578" y="4238219"/>
                <a:ext cx="186843" cy="186843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9408" extrusionOk="0">
                    <a:moveTo>
                      <a:pt x="4704" y="1"/>
                    </a:moveTo>
                    <a:cubicBezTo>
                      <a:pt x="2102" y="1"/>
                      <a:pt x="1" y="2102"/>
                      <a:pt x="1" y="4704"/>
                    </a:cubicBezTo>
                    <a:cubicBezTo>
                      <a:pt x="1" y="7306"/>
                      <a:pt x="2102" y="9407"/>
                      <a:pt x="4704" y="9407"/>
                    </a:cubicBezTo>
                    <a:cubicBezTo>
                      <a:pt x="7306" y="9407"/>
                      <a:pt x="9408" y="7306"/>
                      <a:pt x="9408" y="4704"/>
                    </a:cubicBezTo>
                    <a:cubicBezTo>
                      <a:pt x="9408" y="2102"/>
                      <a:pt x="7306" y="1"/>
                      <a:pt x="4704" y="1"/>
                    </a:cubicBez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73150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2" name="Google Shape;81;p17">
              <a:extLst>
                <a:ext uri="{FF2B5EF4-FFF2-40B4-BE49-F238E27FC236}">
                  <a16:creationId xmlns:a16="http://schemas.microsoft.com/office/drawing/2014/main" id="{1ABB884E-49B8-4EA9-9549-3B6AA63A8ECB}"/>
                </a:ext>
              </a:extLst>
            </p:cNvPr>
            <p:cNvSpPr/>
            <p:nvPr/>
          </p:nvSpPr>
          <p:spPr>
            <a:xfrm>
              <a:off x="2987449" y="365593"/>
              <a:ext cx="1352400" cy="1352400"/>
            </a:xfrm>
            <a:prstGeom prst="ellipse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82;p17">
              <a:extLst>
                <a:ext uri="{FF2B5EF4-FFF2-40B4-BE49-F238E27FC236}">
                  <a16:creationId xmlns:a16="http://schemas.microsoft.com/office/drawing/2014/main" id="{BCD9E8BC-C1EF-4B16-AB2D-48CAD0F14E13}"/>
                </a:ext>
              </a:extLst>
            </p:cNvPr>
            <p:cNvSpPr/>
            <p:nvPr/>
          </p:nvSpPr>
          <p:spPr>
            <a:xfrm>
              <a:off x="2987449" y="3473314"/>
              <a:ext cx="1352400" cy="1352400"/>
            </a:xfrm>
            <a:prstGeom prst="ellipse">
              <a:avLst/>
            </a:pr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1081;p39">
            <a:extLst>
              <a:ext uri="{FF2B5EF4-FFF2-40B4-BE49-F238E27FC236}">
                <a16:creationId xmlns:a16="http://schemas.microsoft.com/office/drawing/2014/main" id="{DA63629C-9A4B-43EE-ACD4-D12FEF034B0C}"/>
              </a:ext>
            </a:extLst>
          </p:cNvPr>
          <p:cNvSpPr/>
          <p:nvPr/>
        </p:nvSpPr>
        <p:spPr>
          <a:xfrm>
            <a:off x="3236035" y="3282134"/>
            <a:ext cx="5019411" cy="950036"/>
          </a:xfrm>
          <a:custGeom>
            <a:avLst/>
            <a:gdLst/>
            <a:ahLst/>
            <a:cxnLst/>
            <a:rect l="l" t="t" r="r" b="b"/>
            <a:pathLst>
              <a:path w="72153" h="17384" extrusionOk="0">
                <a:moveTo>
                  <a:pt x="1" y="1"/>
                </a:moveTo>
                <a:lnTo>
                  <a:pt x="1" y="17384"/>
                </a:lnTo>
                <a:lnTo>
                  <a:pt x="72153" y="17384"/>
                </a:lnTo>
                <a:lnTo>
                  <a:pt x="72153" y="1"/>
                </a:lnTo>
                <a:close/>
              </a:path>
            </a:pathLst>
          </a:custGeom>
          <a:solidFill>
            <a:schemeClr val="accent6">
              <a:lumMod val="75000"/>
              <a:alpha val="42860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derecho, desde la condición de los titulares de la obligación que genera.</a:t>
            </a:r>
          </a:p>
        </p:txBody>
      </p:sp>
      <p:sp>
        <p:nvSpPr>
          <p:cNvPr id="78" name="Google Shape;1083;p39">
            <a:extLst>
              <a:ext uri="{FF2B5EF4-FFF2-40B4-BE49-F238E27FC236}">
                <a16:creationId xmlns:a16="http://schemas.microsoft.com/office/drawing/2014/main" id="{89EF5B74-C943-4B52-98F1-2E04B7488760}"/>
              </a:ext>
            </a:extLst>
          </p:cNvPr>
          <p:cNvSpPr/>
          <p:nvPr/>
        </p:nvSpPr>
        <p:spPr>
          <a:xfrm>
            <a:off x="1576251" y="3282134"/>
            <a:ext cx="1324289" cy="1083560"/>
          </a:xfrm>
          <a:custGeom>
            <a:avLst/>
            <a:gdLst/>
            <a:ahLst/>
            <a:cxnLst/>
            <a:rect l="l" t="t" r="r" b="b"/>
            <a:pathLst>
              <a:path w="28362" h="30171" extrusionOk="0">
                <a:moveTo>
                  <a:pt x="0" y="1"/>
                </a:moveTo>
                <a:lnTo>
                  <a:pt x="0" y="23527"/>
                </a:lnTo>
                <a:lnTo>
                  <a:pt x="14181" y="30171"/>
                </a:lnTo>
                <a:lnTo>
                  <a:pt x="28361" y="23527"/>
                </a:lnTo>
                <a:lnTo>
                  <a:pt x="28361" y="1"/>
                </a:lnTo>
                <a:lnTo>
                  <a:pt x="14181" y="66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9FCA97F-A33E-44EB-A436-E0872336F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678" y="3664041"/>
            <a:ext cx="46943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063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0C1C34-8A10-42B8-92BF-28EE66371F40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10B6D58-78BB-495B-9209-A946B34ECF93}"/>
              </a:ext>
            </a:extLst>
          </p:cNvPr>
          <p:cNvGrpSpPr/>
          <p:nvPr/>
        </p:nvGrpSpPr>
        <p:grpSpPr>
          <a:xfrm>
            <a:off x="2793218" y="1644575"/>
            <a:ext cx="7346037" cy="4608178"/>
            <a:chOff x="1403420" y="1061107"/>
            <a:chExt cx="6155801" cy="3646291"/>
          </a:xfrm>
        </p:grpSpPr>
        <p:sp>
          <p:nvSpPr>
            <p:cNvPr id="116" name="Google Shape;258;p21">
              <a:extLst>
                <a:ext uri="{FF2B5EF4-FFF2-40B4-BE49-F238E27FC236}">
                  <a16:creationId xmlns:a16="http://schemas.microsoft.com/office/drawing/2014/main" id="{458F17B7-D8BE-4F3B-8644-8F8868A603B4}"/>
                </a:ext>
              </a:extLst>
            </p:cNvPr>
            <p:cNvSpPr txBox="1"/>
            <p:nvPr/>
          </p:nvSpPr>
          <p:spPr>
            <a:xfrm>
              <a:off x="3791050" y="1292759"/>
              <a:ext cx="13785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400" b="1" kern="0" dirty="0">
                  <a:solidFill>
                    <a:srgbClr val="926BB0"/>
                  </a:solidFill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rPr>
                <a:t>RELACIÓN JURÍDICA</a:t>
              </a:r>
              <a:endParaRPr sz="1400" b="1" kern="0" dirty="0">
                <a:solidFill>
                  <a:srgbClr val="926BB0"/>
                </a:solidFill>
                <a:latin typeface="Arial" panose="020B0604020202020204" pitchFamily="34" charset="0"/>
                <a:ea typeface="Fira Sans Extra Condensed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118" name="Google Shape;260;p21">
              <a:extLst>
                <a:ext uri="{FF2B5EF4-FFF2-40B4-BE49-F238E27FC236}">
                  <a16:creationId xmlns:a16="http://schemas.microsoft.com/office/drawing/2014/main" id="{94B65369-EFC7-4006-B9AB-B73967358AC4}"/>
                </a:ext>
              </a:extLst>
            </p:cNvPr>
            <p:cNvSpPr txBox="1"/>
            <p:nvPr/>
          </p:nvSpPr>
          <p:spPr>
            <a:xfrm>
              <a:off x="1471599" y="2334651"/>
              <a:ext cx="1636668" cy="24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MX" sz="1600" b="1" kern="0" dirty="0">
                  <a:solidFill>
                    <a:srgbClr val="0160AA"/>
                  </a:solidFill>
                  <a:latin typeface="Arial Narrow" panose="020B0606020202030204" pitchFamily="34" charset="0"/>
                  <a:ea typeface="Fira Sans Extra Condensed"/>
                  <a:cs typeface="Fira Sans Extra Condensed"/>
                  <a:sym typeface="Fira Sans Extra Condensed"/>
                </a:rPr>
                <a:t>TITULAR DEL DERECHO</a:t>
              </a:r>
            </a:p>
          </p:txBody>
        </p:sp>
        <p:sp>
          <p:nvSpPr>
            <p:cNvPr id="120" name="Google Shape;262;p21">
              <a:extLst>
                <a:ext uri="{FF2B5EF4-FFF2-40B4-BE49-F238E27FC236}">
                  <a16:creationId xmlns:a16="http://schemas.microsoft.com/office/drawing/2014/main" id="{4CB4A6CB-423D-48DA-8591-282AFC05F0C4}"/>
                </a:ext>
              </a:extLst>
            </p:cNvPr>
            <p:cNvSpPr txBox="1"/>
            <p:nvPr/>
          </p:nvSpPr>
          <p:spPr>
            <a:xfrm>
              <a:off x="3676558" y="2301610"/>
              <a:ext cx="1658367" cy="24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MX" sz="1600" b="1" kern="0" dirty="0">
                  <a:solidFill>
                    <a:srgbClr val="019D56"/>
                  </a:solidFill>
                  <a:latin typeface="Arial Narrow" panose="020B0606020202030204" pitchFamily="34" charset="0"/>
                  <a:ea typeface="Fira Sans Extra Condensed"/>
                  <a:cs typeface="Fira Sans Extra Condensed"/>
                  <a:sym typeface="Fira Sans Extra Condensed"/>
                </a:rPr>
                <a:t>OBJETO DEL DERECHO</a:t>
              </a:r>
            </a:p>
          </p:txBody>
        </p:sp>
        <p:sp>
          <p:nvSpPr>
            <p:cNvPr id="122" name="Google Shape;264;p21">
              <a:extLst>
                <a:ext uri="{FF2B5EF4-FFF2-40B4-BE49-F238E27FC236}">
                  <a16:creationId xmlns:a16="http://schemas.microsoft.com/office/drawing/2014/main" id="{560DD7C8-0B3D-48A9-956C-F3BCCB81D6EF}"/>
                </a:ext>
              </a:extLst>
            </p:cNvPr>
            <p:cNvSpPr txBox="1"/>
            <p:nvPr/>
          </p:nvSpPr>
          <p:spPr>
            <a:xfrm>
              <a:off x="5902986" y="2140801"/>
              <a:ext cx="1636667" cy="669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MX" sz="1600" b="1" kern="0" dirty="0">
                  <a:solidFill>
                    <a:srgbClr val="ED174B"/>
                  </a:solidFill>
                  <a:latin typeface="Arial Narrow" panose="020B0606020202030204" pitchFamily="34" charset="0"/>
                  <a:ea typeface="Fira Sans Extra Condensed"/>
                  <a:cs typeface="Fira Sans Extra Condensed"/>
                  <a:sym typeface="Fira Sans Extra Condensed"/>
                </a:rPr>
                <a:t>TITULAR 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MX" sz="1600" b="1" kern="0" dirty="0">
                  <a:solidFill>
                    <a:srgbClr val="ED174B"/>
                  </a:solidFill>
                  <a:latin typeface="Arial Narrow" panose="020B0606020202030204" pitchFamily="34" charset="0"/>
                  <a:ea typeface="Fira Sans Extra Condensed"/>
                  <a:cs typeface="Fira Sans Extra Condensed"/>
                  <a:sym typeface="Fira Sans Extra Condensed"/>
                </a:rPr>
                <a:t>DE LA 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MX" sz="1600" b="1" kern="0" dirty="0">
                  <a:solidFill>
                    <a:srgbClr val="ED174B"/>
                  </a:solidFill>
                  <a:latin typeface="Arial Narrow" panose="020B0606020202030204" pitchFamily="34" charset="0"/>
                  <a:ea typeface="Fira Sans Extra Condensed"/>
                  <a:cs typeface="Fira Sans Extra Condensed"/>
                  <a:sym typeface="Fira Sans Extra Condensed"/>
                </a:rPr>
                <a:t>OBLIGACIÓN</a:t>
              </a:r>
            </a:p>
          </p:txBody>
        </p:sp>
        <p:sp>
          <p:nvSpPr>
            <p:cNvPr id="125" name="Google Shape;267;p21">
              <a:extLst>
                <a:ext uri="{FF2B5EF4-FFF2-40B4-BE49-F238E27FC236}">
                  <a16:creationId xmlns:a16="http://schemas.microsoft.com/office/drawing/2014/main" id="{F1C31B6A-04F7-41EA-A7E8-050275C36E62}"/>
                </a:ext>
              </a:extLst>
            </p:cNvPr>
            <p:cNvSpPr txBox="1"/>
            <p:nvPr/>
          </p:nvSpPr>
          <p:spPr>
            <a:xfrm>
              <a:off x="1509796" y="3038405"/>
              <a:ext cx="13785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indent="-171450" algn="ctr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" sz="1600" b="1" kern="0" dirty="0">
                  <a:solidFill>
                    <a:srgbClr val="00206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Buscar</a:t>
              </a:r>
            </a:p>
            <a:p>
              <a:pPr marL="171450" indent="-171450" algn="ctr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" sz="1600" b="1" kern="0" dirty="0">
                  <a:solidFill>
                    <a:srgbClr val="00206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Recibir</a:t>
              </a:r>
              <a:endParaRPr sz="1600" b="1" kern="0" dirty="0">
                <a:solidFill>
                  <a:srgbClr val="00206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269;p21">
              <a:extLst>
                <a:ext uri="{FF2B5EF4-FFF2-40B4-BE49-F238E27FC236}">
                  <a16:creationId xmlns:a16="http://schemas.microsoft.com/office/drawing/2014/main" id="{F202D566-9857-408D-810E-126E86A4C5F3}"/>
                </a:ext>
              </a:extLst>
            </p:cNvPr>
            <p:cNvSpPr txBox="1"/>
            <p:nvPr/>
          </p:nvSpPr>
          <p:spPr>
            <a:xfrm>
              <a:off x="3676558" y="3043109"/>
              <a:ext cx="1636668" cy="500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 dirty="0">
                  <a:solidFill>
                    <a:srgbClr val="6AA84F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Información Pública disponible para los </a:t>
              </a:r>
              <a:r>
                <a:rPr lang="en" sz="1600" b="1" kern="0" dirty="0" err="1">
                  <a:solidFill>
                    <a:srgbClr val="6AA84F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Estados</a:t>
              </a:r>
              <a:endParaRPr sz="1600" b="1" kern="0" dirty="0">
                <a:solidFill>
                  <a:srgbClr val="6AA84F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129" name="Google Shape;271;p21">
              <a:extLst>
                <a:ext uri="{FF2B5EF4-FFF2-40B4-BE49-F238E27FC236}">
                  <a16:creationId xmlns:a16="http://schemas.microsoft.com/office/drawing/2014/main" id="{A3A844F9-FAED-4C9B-84FB-13DF363BEB66}"/>
                </a:ext>
              </a:extLst>
            </p:cNvPr>
            <p:cNvSpPr txBox="1"/>
            <p:nvPr/>
          </p:nvSpPr>
          <p:spPr>
            <a:xfrm>
              <a:off x="5977272" y="2973748"/>
              <a:ext cx="1492302" cy="564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300" b="1" dirty="0" err="1">
                  <a:solidFill>
                    <a:srgbClr val="ED174B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Autoridad</a:t>
              </a:r>
              <a:r>
                <a:rPr lang="en-US" sz="1300" b="1" dirty="0">
                  <a:solidFill>
                    <a:srgbClr val="ED174B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300" b="1" dirty="0" err="1">
                  <a:solidFill>
                    <a:srgbClr val="ED174B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entidad</a:t>
              </a:r>
              <a:r>
                <a:rPr lang="en-US" sz="1300" b="1" dirty="0">
                  <a:solidFill>
                    <a:srgbClr val="ED174B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300" b="1" dirty="0" err="1">
                  <a:solidFill>
                    <a:srgbClr val="ED174B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órgano</a:t>
              </a:r>
              <a:r>
                <a:rPr lang="en-US" sz="1300" b="1" dirty="0">
                  <a:solidFill>
                    <a:srgbClr val="ED174B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US" sz="1300" b="1" dirty="0" err="1">
                  <a:solidFill>
                    <a:srgbClr val="ED174B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organismo</a:t>
              </a:r>
              <a:r>
                <a:rPr lang="en-US" sz="1300" b="1" dirty="0">
                  <a:solidFill>
                    <a:srgbClr val="ED174B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</a:t>
              </a:r>
              <a:r>
                <a:rPr lang="en-US" sz="1300" b="1" dirty="0" err="1">
                  <a:solidFill>
                    <a:srgbClr val="ED174B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Poderes</a:t>
              </a:r>
              <a:r>
                <a:rPr lang="en-US" sz="1300" b="1" dirty="0">
                  <a:solidFill>
                    <a:srgbClr val="ED174B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300" b="1" dirty="0" err="1">
                  <a:solidFill>
                    <a:srgbClr val="ED174B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Ejecutivo</a:t>
              </a:r>
              <a:r>
                <a:rPr lang="en-US" sz="1300" b="1" dirty="0">
                  <a:solidFill>
                    <a:srgbClr val="ED174B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300" b="1" dirty="0" err="1">
                  <a:solidFill>
                    <a:srgbClr val="ED174B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Legislativo</a:t>
              </a:r>
              <a:r>
                <a:rPr lang="en-US" sz="1300" b="1" dirty="0">
                  <a:solidFill>
                    <a:srgbClr val="ED174B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Judicial</a:t>
              </a:r>
              <a:endParaRPr lang="es-MX" sz="1300" dirty="0">
                <a:solidFill>
                  <a:srgbClr val="ED174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273;p21">
              <a:extLst>
                <a:ext uri="{FF2B5EF4-FFF2-40B4-BE49-F238E27FC236}">
                  <a16:creationId xmlns:a16="http://schemas.microsoft.com/office/drawing/2014/main" id="{509C06E7-4A28-457F-820C-716BE986EF75}"/>
                </a:ext>
              </a:extLst>
            </p:cNvPr>
            <p:cNvSpPr txBox="1"/>
            <p:nvPr/>
          </p:nvSpPr>
          <p:spPr>
            <a:xfrm>
              <a:off x="3691558" y="4078477"/>
              <a:ext cx="1621668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1600" b="1" kern="0" dirty="0">
                  <a:solidFill>
                    <a:schemeClr val="accent6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En posesión de los sujetos obligados</a:t>
              </a:r>
              <a:endParaRPr sz="1600" b="1" kern="0" dirty="0">
                <a:solidFill>
                  <a:schemeClr val="accent6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grpSp>
          <p:nvGrpSpPr>
            <p:cNvPr id="135" name="Google Shape;277;p21">
              <a:extLst>
                <a:ext uri="{FF2B5EF4-FFF2-40B4-BE49-F238E27FC236}">
                  <a16:creationId xmlns:a16="http://schemas.microsoft.com/office/drawing/2014/main" id="{379D8422-44CA-44D8-8ADB-6BF22F5D1576}"/>
                </a:ext>
              </a:extLst>
            </p:cNvPr>
            <p:cNvGrpSpPr/>
            <p:nvPr/>
          </p:nvGrpSpPr>
          <p:grpSpPr>
            <a:xfrm rot="5400000">
              <a:off x="4116926" y="611518"/>
              <a:ext cx="767867" cy="1667045"/>
              <a:chOff x="4217198" y="7766685"/>
              <a:chExt cx="657420" cy="1137138"/>
            </a:xfrm>
          </p:grpSpPr>
          <p:sp>
            <p:nvSpPr>
              <p:cNvPr id="136" name="Google Shape;278;p21">
                <a:extLst>
                  <a:ext uri="{FF2B5EF4-FFF2-40B4-BE49-F238E27FC236}">
                    <a16:creationId xmlns:a16="http://schemas.microsoft.com/office/drawing/2014/main" id="{5571C1A0-423C-492C-AAC2-88AF6877A9C4}"/>
                  </a:ext>
                </a:extLst>
              </p:cNvPr>
              <p:cNvSpPr/>
              <p:nvPr/>
            </p:nvSpPr>
            <p:spPr>
              <a:xfrm rot="10799080">
                <a:off x="4230350" y="7766685"/>
                <a:ext cx="644268" cy="1116271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6BB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79;p21">
                <a:extLst>
                  <a:ext uri="{FF2B5EF4-FFF2-40B4-BE49-F238E27FC236}">
                    <a16:creationId xmlns:a16="http://schemas.microsoft.com/office/drawing/2014/main" id="{08970F6D-AFCC-48C0-BC83-2CF7A78D7A1B}"/>
                  </a:ext>
                </a:extLst>
              </p:cNvPr>
              <p:cNvSpPr/>
              <p:nvPr/>
            </p:nvSpPr>
            <p:spPr>
              <a:xfrm rot="-10432667">
                <a:off x="4261100" y="7784806"/>
                <a:ext cx="575486" cy="1119017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6BB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80;p21">
                <a:extLst>
                  <a:ext uri="{FF2B5EF4-FFF2-40B4-BE49-F238E27FC236}">
                    <a16:creationId xmlns:a16="http://schemas.microsoft.com/office/drawing/2014/main" id="{FB51212A-A328-4154-805C-28EAACFA81C6}"/>
                  </a:ext>
                </a:extLst>
              </p:cNvPr>
              <p:cNvSpPr/>
              <p:nvPr/>
            </p:nvSpPr>
            <p:spPr>
              <a:xfrm rot="10506159">
                <a:off x="4217198" y="7786181"/>
                <a:ext cx="644206" cy="1116276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6BB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" name="Google Shape;281;p21">
              <a:extLst>
                <a:ext uri="{FF2B5EF4-FFF2-40B4-BE49-F238E27FC236}">
                  <a16:creationId xmlns:a16="http://schemas.microsoft.com/office/drawing/2014/main" id="{EAF3C345-B8B9-4921-A095-4F7634317C83}"/>
                </a:ext>
              </a:extLst>
            </p:cNvPr>
            <p:cNvGrpSpPr/>
            <p:nvPr/>
          </p:nvGrpSpPr>
          <p:grpSpPr>
            <a:xfrm rot="5400000">
              <a:off x="1835351" y="1585439"/>
              <a:ext cx="860552" cy="1724414"/>
              <a:chOff x="4170915" y="7756179"/>
              <a:chExt cx="736774" cy="1176271"/>
            </a:xfrm>
          </p:grpSpPr>
          <p:sp>
            <p:nvSpPr>
              <p:cNvPr id="140" name="Google Shape;282;p21">
                <a:extLst>
                  <a:ext uri="{FF2B5EF4-FFF2-40B4-BE49-F238E27FC236}">
                    <a16:creationId xmlns:a16="http://schemas.microsoft.com/office/drawing/2014/main" id="{94CFFBE3-DE92-4A96-B533-5E79DB32D935}"/>
                  </a:ext>
                </a:extLst>
              </p:cNvPr>
              <p:cNvSpPr/>
              <p:nvPr/>
            </p:nvSpPr>
            <p:spPr>
              <a:xfrm rot="10799080">
                <a:off x="4230350" y="7766685"/>
                <a:ext cx="644268" cy="1116271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160A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83;p21">
                <a:extLst>
                  <a:ext uri="{FF2B5EF4-FFF2-40B4-BE49-F238E27FC236}">
                    <a16:creationId xmlns:a16="http://schemas.microsoft.com/office/drawing/2014/main" id="{7618EFB0-F892-43F4-92ED-4BAE90B724AA}"/>
                  </a:ext>
                </a:extLst>
              </p:cNvPr>
              <p:cNvSpPr/>
              <p:nvPr/>
            </p:nvSpPr>
            <p:spPr>
              <a:xfrm rot="-10432667">
                <a:off x="4261100" y="7784806"/>
                <a:ext cx="575486" cy="1119017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160A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84;p21">
                <a:extLst>
                  <a:ext uri="{FF2B5EF4-FFF2-40B4-BE49-F238E27FC236}">
                    <a16:creationId xmlns:a16="http://schemas.microsoft.com/office/drawing/2014/main" id="{CFF73107-6787-4EBF-8CDF-C962392C85A1}"/>
                  </a:ext>
                </a:extLst>
              </p:cNvPr>
              <p:cNvSpPr/>
              <p:nvPr/>
            </p:nvSpPr>
            <p:spPr>
              <a:xfrm rot="10506159">
                <a:off x="4217199" y="7786182"/>
                <a:ext cx="644206" cy="1116276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160A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285;p21">
              <a:extLst>
                <a:ext uri="{FF2B5EF4-FFF2-40B4-BE49-F238E27FC236}">
                  <a16:creationId xmlns:a16="http://schemas.microsoft.com/office/drawing/2014/main" id="{AA3E918C-669E-477F-BD69-2D53D74C39BE}"/>
                </a:ext>
              </a:extLst>
            </p:cNvPr>
            <p:cNvGrpSpPr/>
            <p:nvPr/>
          </p:nvGrpSpPr>
          <p:grpSpPr>
            <a:xfrm rot="5400000">
              <a:off x="1835351" y="2404589"/>
              <a:ext cx="860552" cy="1724414"/>
              <a:chOff x="4170915" y="7756179"/>
              <a:chExt cx="736774" cy="1176271"/>
            </a:xfrm>
          </p:grpSpPr>
          <p:sp>
            <p:nvSpPr>
              <p:cNvPr id="144" name="Google Shape;286;p21">
                <a:extLst>
                  <a:ext uri="{FF2B5EF4-FFF2-40B4-BE49-F238E27FC236}">
                    <a16:creationId xmlns:a16="http://schemas.microsoft.com/office/drawing/2014/main" id="{78FC4FB3-8315-4310-8288-25ED21081F06}"/>
                  </a:ext>
                </a:extLst>
              </p:cNvPr>
              <p:cNvSpPr/>
              <p:nvPr/>
            </p:nvSpPr>
            <p:spPr>
              <a:xfrm rot="10799080">
                <a:off x="4230350" y="7766685"/>
                <a:ext cx="644268" cy="1116271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DB3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87;p21">
                <a:extLst>
                  <a:ext uri="{FF2B5EF4-FFF2-40B4-BE49-F238E27FC236}">
                    <a16:creationId xmlns:a16="http://schemas.microsoft.com/office/drawing/2014/main" id="{DF4334EC-6737-44AA-9823-9AA7B93F4ECA}"/>
                  </a:ext>
                </a:extLst>
              </p:cNvPr>
              <p:cNvSpPr/>
              <p:nvPr/>
            </p:nvSpPr>
            <p:spPr>
              <a:xfrm rot="-10432667">
                <a:off x="4261100" y="7784806"/>
                <a:ext cx="575486" cy="1119017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DB3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88;p21">
                <a:extLst>
                  <a:ext uri="{FF2B5EF4-FFF2-40B4-BE49-F238E27FC236}">
                    <a16:creationId xmlns:a16="http://schemas.microsoft.com/office/drawing/2014/main" id="{3EAE7CB3-B76B-47E6-A7A9-50EE99EDF9BC}"/>
                  </a:ext>
                </a:extLst>
              </p:cNvPr>
              <p:cNvSpPr/>
              <p:nvPr/>
            </p:nvSpPr>
            <p:spPr>
              <a:xfrm rot="10506159">
                <a:off x="4217199" y="7786182"/>
                <a:ext cx="644206" cy="1116276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DB3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289;p21">
              <a:extLst>
                <a:ext uri="{FF2B5EF4-FFF2-40B4-BE49-F238E27FC236}">
                  <a16:creationId xmlns:a16="http://schemas.microsoft.com/office/drawing/2014/main" id="{EDA2F59A-B964-409E-B184-66944F2CC0A1}"/>
                </a:ext>
              </a:extLst>
            </p:cNvPr>
            <p:cNvGrpSpPr/>
            <p:nvPr/>
          </p:nvGrpSpPr>
          <p:grpSpPr>
            <a:xfrm rot="5400000">
              <a:off x="4051038" y="1585439"/>
              <a:ext cx="860552" cy="1724414"/>
              <a:chOff x="4170915" y="7756179"/>
              <a:chExt cx="736774" cy="1176271"/>
            </a:xfrm>
          </p:grpSpPr>
          <p:sp>
            <p:nvSpPr>
              <p:cNvPr id="148" name="Google Shape;290;p21">
                <a:extLst>
                  <a:ext uri="{FF2B5EF4-FFF2-40B4-BE49-F238E27FC236}">
                    <a16:creationId xmlns:a16="http://schemas.microsoft.com/office/drawing/2014/main" id="{4C7D4474-3BDB-4BB2-B066-60FC21944F29}"/>
                  </a:ext>
                </a:extLst>
              </p:cNvPr>
              <p:cNvSpPr/>
              <p:nvPr/>
            </p:nvSpPr>
            <p:spPr>
              <a:xfrm rot="10799080">
                <a:off x="4230350" y="7766685"/>
                <a:ext cx="644268" cy="1116271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19D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91;p21">
                <a:extLst>
                  <a:ext uri="{FF2B5EF4-FFF2-40B4-BE49-F238E27FC236}">
                    <a16:creationId xmlns:a16="http://schemas.microsoft.com/office/drawing/2014/main" id="{AF302D76-FEF0-411F-AF32-BF6A7DBBCBD7}"/>
                  </a:ext>
                </a:extLst>
              </p:cNvPr>
              <p:cNvSpPr/>
              <p:nvPr/>
            </p:nvSpPr>
            <p:spPr>
              <a:xfrm rot="-10432667">
                <a:off x="4261100" y="7784806"/>
                <a:ext cx="575486" cy="1119017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19D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92;p21">
                <a:extLst>
                  <a:ext uri="{FF2B5EF4-FFF2-40B4-BE49-F238E27FC236}">
                    <a16:creationId xmlns:a16="http://schemas.microsoft.com/office/drawing/2014/main" id="{DB0B4BAA-09FB-4567-8CEB-99E5AB60CD68}"/>
                  </a:ext>
                </a:extLst>
              </p:cNvPr>
              <p:cNvSpPr/>
              <p:nvPr/>
            </p:nvSpPr>
            <p:spPr>
              <a:xfrm rot="10506159">
                <a:off x="4217199" y="7786182"/>
                <a:ext cx="644206" cy="1116276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19D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" name="Google Shape;293;p21">
              <a:extLst>
                <a:ext uri="{FF2B5EF4-FFF2-40B4-BE49-F238E27FC236}">
                  <a16:creationId xmlns:a16="http://schemas.microsoft.com/office/drawing/2014/main" id="{5C4A5C07-B2E6-485D-A683-0200F5A11B0C}"/>
                </a:ext>
              </a:extLst>
            </p:cNvPr>
            <p:cNvGrpSpPr/>
            <p:nvPr/>
          </p:nvGrpSpPr>
          <p:grpSpPr>
            <a:xfrm rot="5400000">
              <a:off x="4051038" y="2404589"/>
              <a:ext cx="860552" cy="1724414"/>
              <a:chOff x="4170915" y="7756179"/>
              <a:chExt cx="736774" cy="1176271"/>
            </a:xfrm>
          </p:grpSpPr>
          <p:sp>
            <p:nvSpPr>
              <p:cNvPr id="152" name="Google Shape;294;p21">
                <a:extLst>
                  <a:ext uri="{FF2B5EF4-FFF2-40B4-BE49-F238E27FC236}">
                    <a16:creationId xmlns:a16="http://schemas.microsoft.com/office/drawing/2014/main" id="{13D34942-D6BC-4B37-B33D-A144C60BF02A}"/>
                  </a:ext>
                </a:extLst>
              </p:cNvPr>
              <p:cNvSpPr/>
              <p:nvPr/>
            </p:nvSpPr>
            <p:spPr>
              <a:xfrm rot="10799080">
                <a:off x="4230350" y="7766685"/>
                <a:ext cx="644268" cy="1116271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2D2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95;p21">
                <a:extLst>
                  <a:ext uri="{FF2B5EF4-FFF2-40B4-BE49-F238E27FC236}">
                    <a16:creationId xmlns:a16="http://schemas.microsoft.com/office/drawing/2014/main" id="{2869AAE5-B605-4532-A6B7-5F5656E30BCA}"/>
                  </a:ext>
                </a:extLst>
              </p:cNvPr>
              <p:cNvSpPr/>
              <p:nvPr/>
            </p:nvSpPr>
            <p:spPr>
              <a:xfrm rot="-10432667">
                <a:off x="4261100" y="7784806"/>
                <a:ext cx="575486" cy="1119017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2D2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96;p21">
                <a:extLst>
                  <a:ext uri="{FF2B5EF4-FFF2-40B4-BE49-F238E27FC236}">
                    <a16:creationId xmlns:a16="http://schemas.microsoft.com/office/drawing/2014/main" id="{7E05F271-DD6B-4622-8D5B-767C7C992064}"/>
                  </a:ext>
                </a:extLst>
              </p:cNvPr>
              <p:cNvSpPr/>
              <p:nvPr/>
            </p:nvSpPr>
            <p:spPr>
              <a:xfrm rot="10506159">
                <a:off x="4217199" y="7786182"/>
                <a:ext cx="644206" cy="1116276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2D2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oogle Shape;297;p21">
              <a:extLst>
                <a:ext uri="{FF2B5EF4-FFF2-40B4-BE49-F238E27FC236}">
                  <a16:creationId xmlns:a16="http://schemas.microsoft.com/office/drawing/2014/main" id="{8E2E986C-A219-48C1-8A04-D801369CD1B9}"/>
                </a:ext>
              </a:extLst>
            </p:cNvPr>
            <p:cNvGrpSpPr/>
            <p:nvPr/>
          </p:nvGrpSpPr>
          <p:grpSpPr>
            <a:xfrm rot="5400000">
              <a:off x="6326370" y="1621835"/>
              <a:ext cx="767872" cy="1667045"/>
              <a:chOff x="4217199" y="7766685"/>
              <a:chExt cx="657426" cy="1137138"/>
            </a:xfrm>
          </p:grpSpPr>
          <p:sp>
            <p:nvSpPr>
              <p:cNvPr id="156" name="Google Shape;298;p21">
                <a:extLst>
                  <a:ext uri="{FF2B5EF4-FFF2-40B4-BE49-F238E27FC236}">
                    <a16:creationId xmlns:a16="http://schemas.microsoft.com/office/drawing/2014/main" id="{2BABACC6-E28D-4424-8232-01B986DA349E}"/>
                  </a:ext>
                </a:extLst>
              </p:cNvPr>
              <p:cNvSpPr/>
              <p:nvPr/>
            </p:nvSpPr>
            <p:spPr>
              <a:xfrm rot="10799080">
                <a:off x="4230357" y="7766685"/>
                <a:ext cx="644268" cy="1116271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D174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99;p21">
                <a:extLst>
                  <a:ext uri="{FF2B5EF4-FFF2-40B4-BE49-F238E27FC236}">
                    <a16:creationId xmlns:a16="http://schemas.microsoft.com/office/drawing/2014/main" id="{056239A1-B069-453A-822E-278C9E3EED70}"/>
                  </a:ext>
                </a:extLst>
              </p:cNvPr>
              <p:cNvSpPr/>
              <p:nvPr/>
            </p:nvSpPr>
            <p:spPr>
              <a:xfrm rot="-10432667">
                <a:off x="4261100" y="7784806"/>
                <a:ext cx="575486" cy="1119017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D174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300;p21">
                <a:extLst>
                  <a:ext uri="{FF2B5EF4-FFF2-40B4-BE49-F238E27FC236}">
                    <a16:creationId xmlns:a16="http://schemas.microsoft.com/office/drawing/2014/main" id="{CDBFCF0C-05BB-459B-94CC-4C6AE2AB2F47}"/>
                  </a:ext>
                </a:extLst>
              </p:cNvPr>
              <p:cNvSpPr/>
              <p:nvPr/>
            </p:nvSpPr>
            <p:spPr>
              <a:xfrm rot="10506159">
                <a:off x="4217199" y="7786182"/>
                <a:ext cx="644206" cy="1116276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D174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301;p21">
              <a:extLst>
                <a:ext uri="{FF2B5EF4-FFF2-40B4-BE49-F238E27FC236}">
                  <a16:creationId xmlns:a16="http://schemas.microsoft.com/office/drawing/2014/main" id="{BE51096B-B74F-4CBF-BEDA-687ACF421BC2}"/>
                </a:ext>
              </a:extLst>
            </p:cNvPr>
            <p:cNvGrpSpPr/>
            <p:nvPr/>
          </p:nvGrpSpPr>
          <p:grpSpPr>
            <a:xfrm rot="5400000">
              <a:off x="6266738" y="2404589"/>
              <a:ext cx="860552" cy="1724414"/>
              <a:chOff x="4170915" y="7756179"/>
              <a:chExt cx="736774" cy="1176271"/>
            </a:xfrm>
          </p:grpSpPr>
          <p:sp>
            <p:nvSpPr>
              <p:cNvPr id="160" name="Google Shape;302;p21">
                <a:extLst>
                  <a:ext uri="{FF2B5EF4-FFF2-40B4-BE49-F238E27FC236}">
                    <a16:creationId xmlns:a16="http://schemas.microsoft.com/office/drawing/2014/main" id="{B0AEE317-3090-40A0-910C-174F478799ED}"/>
                  </a:ext>
                </a:extLst>
              </p:cNvPr>
              <p:cNvSpPr/>
              <p:nvPr/>
            </p:nvSpPr>
            <p:spPr>
              <a:xfrm rot="10799080">
                <a:off x="4230350" y="7766685"/>
                <a:ext cx="644268" cy="1116271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EC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303;p21">
                <a:extLst>
                  <a:ext uri="{FF2B5EF4-FFF2-40B4-BE49-F238E27FC236}">
                    <a16:creationId xmlns:a16="http://schemas.microsoft.com/office/drawing/2014/main" id="{907CADEB-C059-44E4-8B86-4D3B20E7F6A5}"/>
                  </a:ext>
                </a:extLst>
              </p:cNvPr>
              <p:cNvSpPr/>
              <p:nvPr/>
            </p:nvSpPr>
            <p:spPr>
              <a:xfrm rot="-10432667">
                <a:off x="4261100" y="7784806"/>
                <a:ext cx="575486" cy="1119017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EC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304;p21">
                <a:extLst>
                  <a:ext uri="{FF2B5EF4-FFF2-40B4-BE49-F238E27FC236}">
                    <a16:creationId xmlns:a16="http://schemas.microsoft.com/office/drawing/2014/main" id="{5613D28A-C50A-464E-ADFE-1BF9DAAE5D15}"/>
                  </a:ext>
                </a:extLst>
              </p:cNvPr>
              <p:cNvSpPr/>
              <p:nvPr/>
            </p:nvSpPr>
            <p:spPr>
              <a:xfrm rot="10506159">
                <a:off x="4217199" y="7786182"/>
                <a:ext cx="644206" cy="1116276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EC88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305;p21">
              <a:extLst>
                <a:ext uri="{FF2B5EF4-FFF2-40B4-BE49-F238E27FC236}">
                  <a16:creationId xmlns:a16="http://schemas.microsoft.com/office/drawing/2014/main" id="{0AC7FEF2-8A56-4784-915C-93D55F22088F}"/>
                </a:ext>
              </a:extLst>
            </p:cNvPr>
            <p:cNvGrpSpPr/>
            <p:nvPr/>
          </p:nvGrpSpPr>
          <p:grpSpPr>
            <a:xfrm rot="5400000">
              <a:off x="4057301" y="3414915"/>
              <a:ext cx="860552" cy="1724414"/>
              <a:chOff x="4170915" y="7756179"/>
              <a:chExt cx="736774" cy="1176271"/>
            </a:xfrm>
          </p:grpSpPr>
          <p:sp>
            <p:nvSpPr>
              <p:cNvPr id="164" name="Google Shape;306;p21">
                <a:extLst>
                  <a:ext uri="{FF2B5EF4-FFF2-40B4-BE49-F238E27FC236}">
                    <a16:creationId xmlns:a16="http://schemas.microsoft.com/office/drawing/2014/main" id="{C375C9F7-CBA5-4B10-AD45-F2FB72094189}"/>
                  </a:ext>
                </a:extLst>
              </p:cNvPr>
              <p:cNvSpPr/>
              <p:nvPr/>
            </p:nvSpPr>
            <p:spPr>
              <a:xfrm rot="10799080">
                <a:off x="4230350" y="7766685"/>
                <a:ext cx="644268" cy="1116271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9E18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07;p21">
                <a:extLst>
                  <a:ext uri="{FF2B5EF4-FFF2-40B4-BE49-F238E27FC236}">
                    <a16:creationId xmlns:a16="http://schemas.microsoft.com/office/drawing/2014/main" id="{270CE058-3AA9-49EC-9655-FBEA93E23FF7}"/>
                  </a:ext>
                </a:extLst>
              </p:cNvPr>
              <p:cNvSpPr/>
              <p:nvPr/>
            </p:nvSpPr>
            <p:spPr>
              <a:xfrm rot="-10432667">
                <a:off x="4261100" y="7784806"/>
                <a:ext cx="575486" cy="1119017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9E18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308;p21">
                <a:extLst>
                  <a:ext uri="{FF2B5EF4-FFF2-40B4-BE49-F238E27FC236}">
                    <a16:creationId xmlns:a16="http://schemas.microsoft.com/office/drawing/2014/main" id="{B2270FBF-00AD-4C3B-B150-FA8487B6E2A8}"/>
                  </a:ext>
                </a:extLst>
              </p:cNvPr>
              <p:cNvSpPr/>
              <p:nvPr/>
            </p:nvSpPr>
            <p:spPr>
              <a:xfrm rot="10506159">
                <a:off x="4217199" y="7786182"/>
                <a:ext cx="644206" cy="1116276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9E18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0" name="Google Shape;264;p21">
            <a:extLst>
              <a:ext uri="{FF2B5EF4-FFF2-40B4-BE49-F238E27FC236}">
                <a16:creationId xmlns:a16="http://schemas.microsoft.com/office/drawing/2014/main" id="{853DF450-BDA5-48DF-9820-AD83EB866BBF}"/>
              </a:ext>
            </a:extLst>
          </p:cNvPr>
          <p:cNvSpPr txBox="1"/>
          <p:nvPr/>
        </p:nvSpPr>
        <p:spPr>
          <a:xfrm>
            <a:off x="8213174" y="5063004"/>
            <a:ext cx="1924785" cy="140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Órganos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autónomos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partidos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políticos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fideicomisos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fondos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públicos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persona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física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moral</a:t>
            </a:r>
            <a:r>
              <a:rPr lang="en-US" sz="11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sindicatos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reciban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ejerzan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públicos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realicen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actos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autoridad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MX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5" name="Google Shape;297;p21">
            <a:extLst>
              <a:ext uri="{FF2B5EF4-FFF2-40B4-BE49-F238E27FC236}">
                <a16:creationId xmlns:a16="http://schemas.microsoft.com/office/drawing/2014/main" id="{AB15F970-7081-41CE-9B3D-E70B8A8A8B45}"/>
              </a:ext>
            </a:extLst>
          </p:cNvPr>
          <p:cNvGrpSpPr/>
          <p:nvPr/>
        </p:nvGrpSpPr>
        <p:grpSpPr>
          <a:xfrm rot="5400000">
            <a:off x="8341092" y="4631578"/>
            <a:ext cx="1596501" cy="2185787"/>
            <a:chOff x="4170915" y="7756179"/>
            <a:chExt cx="736774" cy="1176271"/>
          </a:xfrm>
        </p:grpSpPr>
        <p:sp>
          <p:nvSpPr>
            <p:cNvPr id="176" name="Google Shape;298;p21">
              <a:extLst>
                <a:ext uri="{FF2B5EF4-FFF2-40B4-BE49-F238E27FC236}">
                  <a16:creationId xmlns:a16="http://schemas.microsoft.com/office/drawing/2014/main" id="{7F457E7C-E68C-4EAD-BCD1-F85AC6FB7B71}"/>
                </a:ext>
              </a:extLst>
            </p:cNvPr>
            <p:cNvSpPr/>
            <p:nvPr/>
          </p:nvSpPr>
          <p:spPr>
            <a:xfrm rot="10799080">
              <a:off x="4230350" y="7766685"/>
              <a:ext cx="644268" cy="1116271"/>
            </a:xfrm>
            <a:custGeom>
              <a:avLst/>
              <a:gdLst/>
              <a:ahLst/>
              <a:cxnLst/>
              <a:rect l="l" t="t" r="r" b="b"/>
              <a:pathLst>
                <a:path w="68961" h="34360" extrusionOk="0">
                  <a:moveTo>
                    <a:pt x="29793" y="627"/>
                  </a:moveTo>
                  <a:cubicBezTo>
                    <a:pt x="31042" y="627"/>
                    <a:pt x="32291" y="656"/>
                    <a:pt x="33536" y="708"/>
                  </a:cubicBezTo>
                  <a:cubicBezTo>
                    <a:pt x="39019" y="872"/>
                    <a:pt x="44666" y="1385"/>
                    <a:pt x="50149" y="2248"/>
                  </a:cubicBezTo>
                  <a:cubicBezTo>
                    <a:pt x="55612" y="3193"/>
                    <a:pt x="61444" y="4897"/>
                    <a:pt x="65120" y="9600"/>
                  </a:cubicBezTo>
                  <a:cubicBezTo>
                    <a:pt x="68960" y="14570"/>
                    <a:pt x="68550" y="20977"/>
                    <a:pt x="64340" y="25597"/>
                  </a:cubicBezTo>
                  <a:cubicBezTo>
                    <a:pt x="60417" y="30054"/>
                    <a:pt x="54421" y="31512"/>
                    <a:pt x="48855" y="32456"/>
                  </a:cubicBezTo>
                  <a:cubicBezTo>
                    <a:pt x="43610" y="33353"/>
                    <a:pt x="38244" y="33806"/>
                    <a:pt x="32898" y="33806"/>
                  </a:cubicBezTo>
                  <a:cubicBezTo>
                    <a:pt x="31630" y="33806"/>
                    <a:pt x="30364" y="33781"/>
                    <a:pt x="29100" y="33730"/>
                  </a:cubicBezTo>
                  <a:cubicBezTo>
                    <a:pt x="23699" y="33483"/>
                    <a:pt x="18134" y="33052"/>
                    <a:pt x="12917" y="31245"/>
                  </a:cubicBezTo>
                  <a:cubicBezTo>
                    <a:pt x="7619" y="29376"/>
                    <a:pt x="2485" y="25782"/>
                    <a:pt x="1109" y="19786"/>
                  </a:cubicBezTo>
                  <a:cubicBezTo>
                    <a:pt x="0" y="15432"/>
                    <a:pt x="1027" y="10627"/>
                    <a:pt x="3594" y="7115"/>
                  </a:cubicBezTo>
                  <a:cubicBezTo>
                    <a:pt x="11507" y="2147"/>
                    <a:pt x="20660" y="627"/>
                    <a:pt x="29793" y="627"/>
                  </a:cubicBezTo>
                  <a:close/>
                  <a:moveTo>
                    <a:pt x="30015" y="1"/>
                  </a:moveTo>
                  <a:cubicBezTo>
                    <a:pt x="21187" y="1"/>
                    <a:pt x="12367" y="1344"/>
                    <a:pt x="4621" y="5760"/>
                  </a:cubicBezTo>
                  <a:cubicBezTo>
                    <a:pt x="5134" y="5246"/>
                    <a:pt x="5730" y="4733"/>
                    <a:pt x="6325" y="4219"/>
                  </a:cubicBezTo>
                  <a:cubicBezTo>
                    <a:pt x="6486" y="4148"/>
                    <a:pt x="6367" y="3937"/>
                    <a:pt x="6226" y="3937"/>
                  </a:cubicBezTo>
                  <a:cubicBezTo>
                    <a:pt x="6204" y="3937"/>
                    <a:pt x="6182" y="3942"/>
                    <a:pt x="6161" y="3952"/>
                  </a:cubicBezTo>
                  <a:cubicBezTo>
                    <a:pt x="5216" y="4651"/>
                    <a:pt x="4374" y="5493"/>
                    <a:pt x="3676" y="6355"/>
                  </a:cubicBezTo>
                  <a:cubicBezTo>
                    <a:pt x="3081" y="6704"/>
                    <a:pt x="2485" y="7115"/>
                    <a:pt x="1890" y="7464"/>
                  </a:cubicBezTo>
                  <a:cubicBezTo>
                    <a:pt x="1675" y="7679"/>
                    <a:pt x="1805" y="8052"/>
                    <a:pt x="1993" y="8052"/>
                  </a:cubicBezTo>
                  <a:cubicBezTo>
                    <a:pt x="2038" y="8052"/>
                    <a:pt x="2088" y="8030"/>
                    <a:pt x="2136" y="7977"/>
                  </a:cubicBezTo>
                  <a:cubicBezTo>
                    <a:pt x="2403" y="7895"/>
                    <a:pt x="2567" y="7731"/>
                    <a:pt x="2731" y="7628"/>
                  </a:cubicBezTo>
                  <a:lnTo>
                    <a:pt x="2731" y="7628"/>
                  </a:lnTo>
                  <a:cubicBezTo>
                    <a:pt x="1109" y="10031"/>
                    <a:pt x="267" y="12947"/>
                    <a:pt x="164" y="15945"/>
                  </a:cubicBezTo>
                  <a:cubicBezTo>
                    <a:pt x="82" y="20895"/>
                    <a:pt x="2403" y="25351"/>
                    <a:pt x="6161" y="28267"/>
                  </a:cubicBezTo>
                  <a:cubicBezTo>
                    <a:pt x="10350" y="31594"/>
                    <a:pt x="15751" y="32888"/>
                    <a:pt x="20803" y="33565"/>
                  </a:cubicBezTo>
                  <a:cubicBezTo>
                    <a:pt x="24877" y="34101"/>
                    <a:pt x="28950" y="34359"/>
                    <a:pt x="33024" y="34359"/>
                  </a:cubicBezTo>
                  <a:cubicBezTo>
                    <a:pt x="36138" y="34359"/>
                    <a:pt x="39252" y="34208"/>
                    <a:pt x="42366" y="33915"/>
                  </a:cubicBezTo>
                  <a:cubicBezTo>
                    <a:pt x="48609" y="33216"/>
                    <a:pt x="55530" y="32456"/>
                    <a:pt x="61013" y="29027"/>
                  </a:cubicBezTo>
                  <a:cubicBezTo>
                    <a:pt x="65366" y="26378"/>
                    <a:pt x="68960" y="21490"/>
                    <a:pt x="68365" y="16028"/>
                  </a:cubicBezTo>
                  <a:cubicBezTo>
                    <a:pt x="67851" y="10811"/>
                    <a:pt x="63826" y="6602"/>
                    <a:pt x="59473" y="4384"/>
                  </a:cubicBezTo>
                  <a:cubicBezTo>
                    <a:pt x="53907" y="1652"/>
                    <a:pt x="47500" y="1221"/>
                    <a:pt x="41504" y="626"/>
                  </a:cubicBezTo>
                  <a:cubicBezTo>
                    <a:pt x="37732" y="257"/>
                    <a:pt x="33873" y="1"/>
                    <a:pt x="300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99;p21">
              <a:extLst>
                <a:ext uri="{FF2B5EF4-FFF2-40B4-BE49-F238E27FC236}">
                  <a16:creationId xmlns:a16="http://schemas.microsoft.com/office/drawing/2014/main" id="{40FB6A82-7037-45AF-97A3-D445F7782353}"/>
                </a:ext>
              </a:extLst>
            </p:cNvPr>
            <p:cNvSpPr/>
            <p:nvPr/>
          </p:nvSpPr>
          <p:spPr>
            <a:xfrm rot="-10432667">
              <a:off x="4261100" y="7784806"/>
              <a:ext cx="575486" cy="1119017"/>
            </a:xfrm>
            <a:custGeom>
              <a:avLst/>
              <a:gdLst/>
              <a:ahLst/>
              <a:cxnLst/>
              <a:rect l="l" t="t" r="r" b="b"/>
              <a:pathLst>
                <a:path w="68961" h="34360" extrusionOk="0">
                  <a:moveTo>
                    <a:pt x="29793" y="627"/>
                  </a:moveTo>
                  <a:cubicBezTo>
                    <a:pt x="31042" y="627"/>
                    <a:pt x="32291" y="656"/>
                    <a:pt x="33536" y="708"/>
                  </a:cubicBezTo>
                  <a:cubicBezTo>
                    <a:pt x="39019" y="872"/>
                    <a:pt x="44666" y="1385"/>
                    <a:pt x="50149" y="2248"/>
                  </a:cubicBezTo>
                  <a:cubicBezTo>
                    <a:pt x="55612" y="3193"/>
                    <a:pt x="61444" y="4897"/>
                    <a:pt x="65120" y="9600"/>
                  </a:cubicBezTo>
                  <a:cubicBezTo>
                    <a:pt x="68960" y="14570"/>
                    <a:pt x="68550" y="20977"/>
                    <a:pt x="64340" y="25597"/>
                  </a:cubicBezTo>
                  <a:cubicBezTo>
                    <a:pt x="60417" y="30054"/>
                    <a:pt x="54421" y="31512"/>
                    <a:pt x="48855" y="32456"/>
                  </a:cubicBezTo>
                  <a:cubicBezTo>
                    <a:pt x="43610" y="33353"/>
                    <a:pt x="38244" y="33806"/>
                    <a:pt x="32898" y="33806"/>
                  </a:cubicBezTo>
                  <a:cubicBezTo>
                    <a:pt x="31630" y="33806"/>
                    <a:pt x="30364" y="33781"/>
                    <a:pt x="29100" y="33730"/>
                  </a:cubicBezTo>
                  <a:cubicBezTo>
                    <a:pt x="23699" y="33483"/>
                    <a:pt x="18134" y="33052"/>
                    <a:pt x="12917" y="31245"/>
                  </a:cubicBezTo>
                  <a:cubicBezTo>
                    <a:pt x="7619" y="29376"/>
                    <a:pt x="2485" y="25782"/>
                    <a:pt x="1109" y="19786"/>
                  </a:cubicBezTo>
                  <a:cubicBezTo>
                    <a:pt x="0" y="15432"/>
                    <a:pt x="1027" y="10627"/>
                    <a:pt x="3594" y="7115"/>
                  </a:cubicBezTo>
                  <a:cubicBezTo>
                    <a:pt x="11507" y="2147"/>
                    <a:pt x="20660" y="627"/>
                    <a:pt x="29793" y="627"/>
                  </a:cubicBezTo>
                  <a:close/>
                  <a:moveTo>
                    <a:pt x="30015" y="1"/>
                  </a:moveTo>
                  <a:cubicBezTo>
                    <a:pt x="21187" y="1"/>
                    <a:pt x="12367" y="1344"/>
                    <a:pt x="4621" y="5760"/>
                  </a:cubicBezTo>
                  <a:cubicBezTo>
                    <a:pt x="5134" y="5246"/>
                    <a:pt x="5730" y="4733"/>
                    <a:pt x="6325" y="4219"/>
                  </a:cubicBezTo>
                  <a:cubicBezTo>
                    <a:pt x="6486" y="4148"/>
                    <a:pt x="6367" y="3937"/>
                    <a:pt x="6226" y="3937"/>
                  </a:cubicBezTo>
                  <a:cubicBezTo>
                    <a:pt x="6204" y="3937"/>
                    <a:pt x="6182" y="3942"/>
                    <a:pt x="6161" y="3952"/>
                  </a:cubicBezTo>
                  <a:cubicBezTo>
                    <a:pt x="5216" y="4651"/>
                    <a:pt x="4374" y="5493"/>
                    <a:pt x="3676" y="6355"/>
                  </a:cubicBezTo>
                  <a:cubicBezTo>
                    <a:pt x="3081" y="6704"/>
                    <a:pt x="2485" y="7115"/>
                    <a:pt x="1890" y="7464"/>
                  </a:cubicBezTo>
                  <a:cubicBezTo>
                    <a:pt x="1675" y="7679"/>
                    <a:pt x="1805" y="8052"/>
                    <a:pt x="1993" y="8052"/>
                  </a:cubicBezTo>
                  <a:cubicBezTo>
                    <a:pt x="2038" y="8052"/>
                    <a:pt x="2088" y="8030"/>
                    <a:pt x="2136" y="7977"/>
                  </a:cubicBezTo>
                  <a:cubicBezTo>
                    <a:pt x="2403" y="7895"/>
                    <a:pt x="2567" y="7731"/>
                    <a:pt x="2731" y="7628"/>
                  </a:cubicBezTo>
                  <a:lnTo>
                    <a:pt x="2731" y="7628"/>
                  </a:lnTo>
                  <a:cubicBezTo>
                    <a:pt x="1109" y="10031"/>
                    <a:pt x="267" y="12947"/>
                    <a:pt x="164" y="15945"/>
                  </a:cubicBezTo>
                  <a:cubicBezTo>
                    <a:pt x="82" y="20895"/>
                    <a:pt x="2403" y="25351"/>
                    <a:pt x="6161" y="28267"/>
                  </a:cubicBezTo>
                  <a:cubicBezTo>
                    <a:pt x="10350" y="31594"/>
                    <a:pt x="15751" y="32888"/>
                    <a:pt x="20803" y="33565"/>
                  </a:cubicBezTo>
                  <a:cubicBezTo>
                    <a:pt x="24877" y="34101"/>
                    <a:pt x="28950" y="34359"/>
                    <a:pt x="33024" y="34359"/>
                  </a:cubicBezTo>
                  <a:cubicBezTo>
                    <a:pt x="36138" y="34359"/>
                    <a:pt x="39252" y="34208"/>
                    <a:pt x="42366" y="33915"/>
                  </a:cubicBezTo>
                  <a:cubicBezTo>
                    <a:pt x="48609" y="33216"/>
                    <a:pt x="55530" y="32456"/>
                    <a:pt x="61013" y="29027"/>
                  </a:cubicBezTo>
                  <a:cubicBezTo>
                    <a:pt x="65366" y="26378"/>
                    <a:pt x="68960" y="21490"/>
                    <a:pt x="68365" y="16028"/>
                  </a:cubicBezTo>
                  <a:cubicBezTo>
                    <a:pt x="67851" y="10811"/>
                    <a:pt x="63826" y="6602"/>
                    <a:pt x="59473" y="4384"/>
                  </a:cubicBezTo>
                  <a:cubicBezTo>
                    <a:pt x="53907" y="1652"/>
                    <a:pt x="47500" y="1221"/>
                    <a:pt x="41504" y="626"/>
                  </a:cubicBezTo>
                  <a:cubicBezTo>
                    <a:pt x="37732" y="257"/>
                    <a:pt x="33873" y="1"/>
                    <a:pt x="300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00;p21">
              <a:extLst>
                <a:ext uri="{FF2B5EF4-FFF2-40B4-BE49-F238E27FC236}">
                  <a16:creationId xmlns:a16="http://schemas.microsoft.com/office/drawing/2014/main" id="{66AA6E13-628A-46AA-A4B0-7465E8A664E6}"/>
                </a:ext>
              </a:extLst>
            </p:cNvPr>
            <p:cNvSpPr/>
            <p:nvPr/>
          </p:nvSpPr>
          <p:spPr>
            <a:xfrm rot="10506159">
              <a:off x="4217199" y="7786182"/>
              <a:ext cx="644206" cy="1116276"/>
            </a:xfrm>
            <a:custGeom>
              <a:avLst/>
              <a:gdLst/>
              <a:ahLst/>
              <a:cxnLst/>
              <a:rect l="l" t="t" r="r" b="b"/>
              <a:pathLst>
                <a:path w="68961" h="34360" extrusionOk="0">
                  <a:moveTo>
                    <a:pt x="29793" y="627"/>
                  </a:moveTo>
                  <a:cubicBezTo>
                    <a:pt x="31042" y="627"/>
                    <a:pt x="32291" y="656"/>
                    <a:pt x="33536" y="708"/>
                  </a:cubicBezTo>
                  <a:cubicBezTo>
                    <a:pt x="39019" y="872"/>
                    <a:pt x="44666" y="1385"/>
                    <a:pt x="50149" y="2248"/>
                  </a:cubicBezTo>
                  <a:cubicBezTo>
                    <a:pt x="55612" y="3193"/>
                    <a:pt x="61444" y="4897"/>
                    <a:pt x="65120" y="9600"/>
                  </a:cubicBezTo>
                  <a:cubicBezTo>
                    <a:pt x="68960" y="14570"/>
                    <a:pt x="68550" y="20977"/>
                    <a:pt x="64340" y="25597"/>
                  </a:cubicBezTo>
                  <a:cubicBezTo>
                    <a:pt x="60417" y="30054"/>
                    <a:pt x="54421" y="31512"/>
                    <a:pt x="48855" y="32456"/>
                  </a:cubicBezTo>
                  <a:cubicBezTo>
                    <a:pt x="43610" y="33353"/>
                    <a:pt x="38244" y="33806"/>
                    <a:pt x="32898" y="33806"/>
                  </a:cubicBezTo>
                  <a:cubicBezTo>
                    <a:pt x="31630" y="33806"/>
                    <a:pt x="30364" y="33781"/>
                    <a:pt x="29100" y="33730"/>
                  </a:cubicBezTo>
                  <a:cubicBezTo>
                    <a:pt x="23699" y="33483"/>
                    <a:pt x="18134" y="33052"/>
                    <a:pt x="12917" y="31245"/>
                  </a:cubicBezTo>
                  <a:cubicBezTo>
                    <a:pt x="7619" y="29376"/>
                    <a:pt x="2485" y="25782"/>
                    <a:pt x="1109" y="19786"/>
                  </a:cubicBezTo>
                  <a:cubicBezTo>
                    <a:pt x="0" y="15432"/>
                    <a:pt x="1027" y="10627"/>
                    <a:pt x="3594" y="7115"/>
                  </a:cubicBezTo>
                  <a:cubicBezTo>
                    <a:pt x="11507" y="2147"/>
                    <a:pt x="20660" y="627"/>
                    <a:pt x="29793" y="627"/>
                  </a:cubicBezTo>
                  <a:close/>
                  <a:moveTo>
                    <a:pt x="30015" y="1"/>
                  </a:moveTo>
                  <a:cubicBezTo>
                    <a:pt x="21187" y="1"/>
                    <a:pt x="12367" y="1344"/>
                    <a:pt x="4621" y="5760"/>
                  </a:cubicBezTo>
                  <a:cubicBezTo>
                    <a:pt x="5134" y="5246"/>
                    <a:pt x="5730" y="4733"/>
                    <a:pt x="6325" y="4219"/>
                  </a:cubicBezTo>
                  <a:cubicBezTo>
                    <a:pt x="6486" y="4148"/>
                    <a:pt x="6367" y="3937"/>
                    <a:pt x="6226" y="3937"/>
                  </a:cubicBezTo>
                  <a:cubicBezTo>
                    <a:pt x="6204" y="3937"/>
                    <a:pt x="6182" y="3942"/>
                    <a:pt x="6161" y="3952"/>
                  </a:cubicBezTo>
                  <a:cubicBezTo>
                    <a:pt x="5216" y="4651"/>
                    <a:pt x="4374" y="5493"/>
                    <a:pt x="3676" y="6355"/>
                  </a:cubicBezTo>
                  <a:cubicBezTo>
                    <a:pt x="3081" y="6704"/>
                    <a:pt x="2485" y="7115"/>
                    <a:pt x="1890" y="7464"/>
                  </a:cubicBezTo>
                  <a:cubicBezTo>
                    <a:pt x="1675" y="7679"/>
                    <a:pt x="1805" y="8052"/>
                    <a:pt x="1993" y="8052"/>
                  </a:cubicBezTo>
                  <a:cubicBezTo>
                    <a:pt x="2038" y="8052"/>
                    <a:pt x="2088" y="8030"/>
                    <a:pt x="2136" y="7977"/>
                  </a:cubicBezTo>
                  <a:cubicBezTo>
                    <a:pt x="2403" y="7895"/>
                    <a:pt x="2567" y="7731"/>
                    <a:pt x="2731" y="7628"/>
                  </a:cubicBezTo>
                  <a:lnTo>
                    <a:pt x="2731" y="7628"/>
                  </a:lnTo>
                  <a:cubicBezTo>
                    <a:pt x="1109" y="10031"/>
                    <a:pt x="267" y="12947"/>
                    <a:pt x="164" y="15945"/>
                  </a:cubicBezTo>
                  <a:cubicBezTo>
                    <a:pt x="82" y="20895"/>
                    <a:pt x="2403" y="25351"/>
                    <a:pt x="6161" y="28267"/>
                  </a:cubicBezTo>
                  <a:cubicBezTo>
                    <a:pt x="10350" y="31594"/>
                    <a:pt x="15751" y="32888"/>
                    <a:pt x="20803" y="33565"/>
                  </a:cubicBezTo>
                  <a:cubicBezTo>
                    <a:pt x="24877" y="34101"/>
                    <a:pt x="28950" y="34359"/>
                    <a:pt x="33024" y="34359"/>
                  </a:cubicBezTo>
                  <a:cubicBezTo>
                    <a:pt x="36138" y="34359"/>
                    <a:pt x="39252" y="34208"/>
                    <a:pt x="42366" y="33915"/>
                  </a:cubicBezTo>
                  <a:cubicBezTo>
                    <a:pt x="48609" y="33216"/>
                    <a:pt x="55530" y="32456"/>
                    <a:pt x="61013" y="29027"/>
                  </a:cubicBezTo>
                  <a:cubicBezTo>
                    <a:pt x="65366" y="26378"/>
                    <a:pt x="68960" y="21490"/>
                    <a:pt x="68365" y="16028"/>
                  </a:cubicBezTo>
                  <a:cubicBezTo>
                    <a:pt x="67851" y="10811"/>
                    <a:pt x="63826" y="6602"/>
                    <a:pt x="59473" y="4384"/>
                  </a:cubicBezTo>
                  <a:cubicBezTo>
                    <a:pt x="53907" y="1652"/>
                    <a:pt x="47500" y="1221"/>
                    <a:pt x="41504" y="626"/>
                  </a:cubicBezTo>
                  <a:cubicBezTo>
                    <a:pt x="37732" y="257"/>
                    <a:pt x="33873" y="1"/>
                    <a:pt x="300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06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6CA7A9E-4D0C-42A5-9EDA-E2B73715FC3C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1192268-60BB-44B4-9636-6A96CA8362BD}"/>
              </a:ext>
            </a:extLst>
          </p:cNvPr>
          <p:cNvGrpSpPr/>
          <p:nvPr/>
        </p:nvGrpSpPr>
        <p:grpSpPr>
          <a:xfrm>
            <a:off x="3328351" y="2336444"/>
            <a:ext cx="6312038" cy="4252811"/>
            <a:chOff x="1186043" y="1021450"/>
            <a:chExt cx="6312038" cy="4252811"/>
          </a:xfrm>
        </p:grpSpPr>
        <p:sp>
          <p:nvSpPr>
            <p:cNvPr id="4" name="Google Shape;190;p19">
              <a:extLst>
                <a:ext uri="{FF2B5EF4-FFF2-40B4-BE49-F238E27FC236}">
                  <a16:creationId xmlns:a16="http://schemas.microsoft.com/office/drawing/2014/main" id="{B61243B1-6FDA-450B-AA25-33C6696681B5}"/>
                </a:ext>
              </a:extLst>
            </p:cNvPr>
            <p:cNvSpPr/>
            <p:nvPr/>
          </p:nvSpPr>
          <p:spPr>
            <a:xfrm>
              <a:off x="1284039" y="2148261"/>
              <a:ext cx="1299300" cy="1563000"/>
            </a:xfrm>
            <a:prstGeom prst="roundRect">
              <a:avLst>
                <a:gd name="adj" fmla="val 13937"/>
              </a:avLst>
            </a:prstGeom>
            <a:solidFill>
              <a:srgbClr val="016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91;p19">
              <a:extLst>
                <a:ext uri="{FF2B5EF4-FFF2-40B4-BE49-F238E27FC236}">
                  <a16:creationId xmlns:a16="http://schemas.microsoft.com/office/drawing/2014/main" id="{FF89A083-092C-42CC-87AC-59D741F4D804}"/>
                </a:ext>
              </a:extLst>
            </p:cNvPr>
            <p:cNvSpPr/>
            <p:nvPr/>
          </p:nvSpPr>
          <p:spPr>
            <a:xfrm>
              <a:off x="2583450" y="2148261"/>
              <a:ext cx="1299300" cy="1563000"/>
            </a:xfrm>
            <a:prstGeom prst="roundRect">
              <a:avLst>
                <a:gd name="adj" fmla="val 13937"/>
              </a:avLst>
            </a:prstGeom>
            <a:solidFill>
              <a:srgbClr val="9DB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92;p19">
              <a:extLst>
                <a:ext uri="{FF2B5EF4-FFF2-40B4-BE49-F238E27FC236}">
                  <a16:creationId xmlns:a16="http://schemas.microsoft.com/office/drawing/2014/main" id="{070E943D-3537-4314-AF51-0CC2D5524814}"/>
                </a:ext>
              </a:extLst>
            </p:cNvPr>
            <p:cNvSpPr/>
            <p:nvPr/>
          </p:nvSpPr>
          <p:spPr>
            <a:xfrm>
              <a:off x="1497989" y="2033086"/>
              <a:ext cx="2170500" cy="330900"/>
            </a:xfrm>
            <a:prstGeom prst="roundRect">
              <a:avLst>
                <a:gd name="adj" fmla="val 13937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94;p19">
              <a:extLst>
                <a:ext uri="{FF2B5EF4-FFF2-40B4-BE49-F238E27FC236}">
                  <a16:creationId xmlns:a16="http://schemas.microsoft.com/office/drawing/2014/main" id="{3D596D6C-4DD1-40F0-BCCF-C5E729849B4F}"/>
                </a:ext>
              </a:extLst>
            </p:cNvPr>
            <p:cNvSpPr txBox="1"/>
            <p:nvPr/>
          </p:nvSpPr>
          <p:spPr>
            <a:xfrm>
              <a:off x="3792075" y="1138325"/>
              <a:ext cx="13785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Innovators</a:t>
              </a:r>
              <a:endParaRPr sz="1600" b="1" ker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" name="Google Shape;197;p19">
              <a:extLst>
                <a:ext uri="{FF2B5EF4-FFF2-40B4-BE49-F238E27FC236}">
                  <a16:creationId xmlns:a16="http://schemas.microsoft.com/office/drawing/2014/main" id="{F048E335-7AB3-4BC1-9A49-0C389DA2141C}"/>
                </a:ext>
              </a:extLst>
            </p:cNvPr>
            <p:cNvSpPr/>
            <p:nvPr/>
          </p:nvSpPr>
          <p:spPr>
            <a:xfrm>
              <a:off x="1933589" y="3711261"/>
              <a:ext cx="1299300" cy="1563000"/>
            </a:xfrm>
            <a:prstGeom prst="roundRect">
              <a:avLst>
                <a:gd name="adj" fmla="val 13937"/>
              </a:avLst>
            </a:prstGeom>
            <a:solidFill>
              <a:srgbClr val="ED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98;p19">
              <a:extLst>
                <a:ext uri="{FF2B5EF4-FFF2-40B4-BE49-F238E27FC236}">
                  <a16:creationId xmlns:a16="http://schemas.microsoft.com/office/drawing/2014/main" id="{062966EB-1D72-4DE8-89C8-8132958854FC}"/>
                </a:ext>
              </a:extLst>
            </p:cNvPr>
            <p:cNvSpPr/>
            <p:nvPr/>
          </p:nvSpPr>
          <p:spPr>
            <a:xfrm>
              <a:off x="5869836" y="2162490"/>
              <a:ext cx="1299300" cy="1563000"/>
            </a:xfrm>
            <a:prstGeom prst="roundRect">
              <a:avLst>
                <a:gd name="adj" fmla="val 13937"/>
              </a:avLst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99;p19">
              <a:extLst>
                <a:ext uri="{FF2B5EF4-FFF2-40B4-BE49-F238E27FC236}">
                  <a16:creationId xmlns:a16="http://schemas.microsoft.com/office/drawing/2014/main" id="{17B14E36-32E6-44E9-B19A-BF055AF2350D}"/>
                </a:ext>
              </a:extLst>
            </p:cNvPr>
            <p:cNvSpPr/>
            <p:nvPr/>
          </p:nvSpPr>
          <p:spPr>
            <a:xfrm>
              <a:off x="2968720" y="1021450"/>
              <a:ext cx="3262265" cy="840000"/>
            </a:xfrm>
            <a:prstGeom prst="roundRect">
              <a:avLst>
                <a:gd name="adj" fmla="val 13937"/>
              </a:avLst>
            </a:prstGeom>
            <a:solidFill>
              <a:srgbClr val="926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0;p19">
              <a:extLst>
                <a:ext uri="{FF2B5EF4-FFF2-40B4-BE49-F238E27FC236}">
                  <a16:creationId xmlns:a16="http://schemas.microsoft.com/office/drawing/2014/main" id="{78DF33E5-F474-4CD4-9C83-63190C9C7BC7}"/>
                </a:ext>
              </a:extLst>
            </p:cNvPr>
            <p:cNvSpPr/>
            <p:nvPr/>
          </p:nvSpPr>
          <p:spPr>
            <a:xfrm>
              <a:off x="5555393" y="4024665"/>
              <a:ext cx="1005841" cy="840000"/>
            </a:xfrm>
            <a:prstGeom prst="roundRect">
              <a:avLst>
                <a:gd name="adj" fmla="val 1393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1;p19">
              <a:extLst>
                <a:ext uri="{FF2B5EF4-FFF2-40B4-BE49-F238E27FC236}">
                  <a16:creationId xmlns:a16="http://schemas.microsoft.com/office/drawing/2014/main" id="{DB769945-4905-4D98-A614-5D5F58F32E0B}"/>
                </a:ext>
              </a:extLst>
            </p:cNvPr>
            <p:cNvSpPr txBox="1"/>
            <p:nvPr/>
          </p:nvSpPr>
          <p:spPr>
            <a:xfrm>
              <a:off x="1186043" y="2549636"/>
              <a:ext cx="1495292" cy="777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FFFF00"/>
                  </a:solidFill>
                  <a:latin typeface="Arial Narrow" panose="020B0606020202030204" pitchFamily="34" charset="0"/>
                  <a:ea typeface="Fira Sans Extra Condensed"/>
                  <a:cs typeface="Fira Sans Extra Condensed"/>
                  <a:sym typeface="Fira Sans Extra Condensed"/>
                </a:rPr>
                <a:t>Pesos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FFFF00"/>
                  </a:solidFill>
                  <a:latin typeface="Arial Narrow" panose="020B0606020202030204" pitchFamily="34" charset="0"/>
                  <a:ea typeface="Fira Sans Extra Condensed"/>
                  <a:cs typeface="Fira Sans Extra Condensed"/>
                  <a:sym typeface="Fira Sans Extra Condensed"/>
                </a:rPr>
                <a:t>Contrapesos</a:t>
              </a:r>
              <a:endParaRPr b="1" kern="0" dirty="0">
                <a:solidFill>
                  <a:srgbClr val="FFFF00"/>
                </a:solidFill>
                <a:latin typeface="Arial Narrow" panose="020B0606020202030204" pitchFamily="3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205;p19">
              <a:extLst>
                <a:ext uri="{FF2B5EF4-FFF2-40B4-BE49-F238E27FC236}">
                  <a16:creationId xmlns:a16="http://schemas.microsoft.com/office/drawing/2014/main" id="{718581A5-B72C-4C26-9CC7-5818C77C2E75}"/>
                </a:ext>
              </a:extLst>
            </p:cNvPr>
            <p:cNvSpPr txBox="1"/>
            <p:nvPr/>
          </p:nvSpPr>
          <p:spPr>
            <a:xfrm>
              <a:off x="1950330" y="4042161"/>
              <a:ext cx="1299300" cy="777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b="1" kern="0" dirty="0">
                  <a:solidFill>
                    <a:schemeClr val="bg1"/>
                  </a:solidFill>
                  <a:latin typeface="Arial Narrow" panose="020B0606020202030204" pitchFamily="34" charset="0"/>
                  <a:sym typeface="Fira Sans Extra Condensed"/>
                </a:rPr>
                <a:t>Voluntad General</a:t>
              </a:r>
              <a:endParaRPr b="1" kern="0" dirty="0">
                <a:solidFill>
                  <a:schemeClr val="bg1"/>
                </a:solidFill>
                <a:latin typeface="Arial Narrow" panose="020B0606020202030204" pitchFamily="34" charset="0"/>
                <a:sym typeface="Fira Sans Extra Condensed"/>
              </a:endParaRPr>
            </a:p>
          </p:txBody>
        </p:sp>
        <p:sp>
          <p:nvSpPr>
            <p:cNvPr id="21" name="Google Shape;207;p19">
              <a:extLst>
                <a:ext uri="{FF2B5EF4-FFF2-40B4-BE49-F238E27FC236}">
                  <a16:creationId xmlns:a16="http://schemas.microsoft.com/office/drawing/2014/main" id="{3E54D882-33DA-421C-A0E8-8DE2803C6A88}"/>
                </a:ext>
              </a:extLst>
            </p:cNvPr>
            <p:cNvSpPr txBox="1"/>
            <p:nvPr/>
          </p:nvSpPr>
          <p:spPr>
            <a:xfrm>
              <a:off x="2583450" y="2479161"/>
              <a:ext cx="1299300" cy="926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b="1" kern="0" dirty="0">
                  <a:solidFill>
                    <a:srgbClr val="FFFF00"/>
                  </a:solidFill>
                  <a:latin typeface="Arial Narrow" panose="020B0606020202030204" pitchFamily="34" charset="0"/>
                  <a:sym typeface="Fira Sans Extra Condensed"/>
                </a:rPr>
                <a:t>División de poderes</a:t>
              </a:r>
              <a:endParaRPr b="1" kern="0" dirty="0">
                <a:solidFill>
                  <a:srgbClr val="FFFF00"/>
                </a:solidFill>
                <a:latin typeface="Arial Narrow" panose="020B0606020202030204" pitchFamily="34" charset="0"/>
                <a:sym typeface="Fira Sans Extra Condensed"/>
              </a:endParaRPr>
            </a:p>
          </p:txBody>
        </p:sp>
        <p:sp>
          <p:nvSpPr>
            <p:cNvPr id="25" name="Google Shape;211;p19">
              <a:extLst>
                <a:ext uri="{FF2B5EF4-FFF2-40B4-BE49-F238E27FC236}">
                  <a16:creationId xmlns:a16="http://schemas.microsoft.com/office/drawing/2014/main" id="{65D55130-88EF-453F-B6BD-79EA47232815}"/>
                </a:ext>
              </a:extLst>
            </p:cNvPr>
            <p:cNvSpPr txBox="1"/>
            <p:nvPr/>
          </p:nvSpPr>
          <p:spPr>
            <a:xfrm>
              <a:off x="5882909" y="2555240"/>
              <a:ext cx="1299300" cy="777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b="1" kern="0" dirty="0">
                  <a:solidFill>
                    <a:schemeClr val="bg1"/>
                  </a:solidFill>
                  <a:latin typeface="Arial Narrow" panose="020B0606020202030204" pitchFamily="34" charset="0"/>
                  <a:sym typeface="Fira Sans Extra Condensed"/>
                </a:rPr>
                <a:t>Derechos Humanos</a:t>
              </a:r>
              <a:endParaRPr b="1" kern="0" dirty="0">
                <a:solidFill>
                  <a:schemeClr val="bg1"/>
                </a:solidFill>
                <a:latin typeface="Arial Narrow" panose="020B0606020202030204" pitchFamily="34" charset="0"/>
                <a:sym typeface="Fira Sans Extra Condensed"/>
              </a:endParaRPr>
            </a:p>
          </p:txBody>
        </p:sp>
        <p:sp>
          <p:nvSpPr>
            <p:cNvPr id="27" name="Google Shape;213;p19">
              <a:extLst>
                <a:ext uri="{FF2B5EF4-FFF2-40B4-BE49-F238E27FC236}">
                  <a16:creationId xmlns:a16="http://schemas.microsoft.com/office/drawing/2014/main" id="{3B1F468F-AC0D-4803-838F-D7753AB91FEE}"/>
                </a:ext>
              </a:extLst>
            </p:cNvPr>
            <p:cNvSpPr txBox="1"/>
            <p:nvPr/>
          </p:nvSpPr>
          <p:spPr>
            <a:xfrm>
              <a:off x="3461656" y="1052712"/>
              <a:ext cx="2211304" cy="759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 dirty="0" err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Cuyo</a:t>
              </a:r>
              <a:r>
                <a:rPr lang="en" sz="1600" b="1" kern="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" sz="1600" b="1" kern="0" dirty="0" err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poder</a:t>
              </a:r>
              <a:r>
                <a:rPr lang="en" sz="1600" b="1" kern="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se pretende limitar mediante:</a:t>
              </a:r>
              <a:endParaRPr sz="1600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" name="Google Shape;215;p19">
              <a:extLst>
                <a:ext uri="{FF2B5EF4-FFF2-40B4-BE49-F238E27FC236}">
                  <a16:creationId xmlns:a16="http://schemas.microsoft.com/office/drawing/2014/main" id="{FE79BC86-12DE-448B-8BFB-30F755A2445E}"/>
                </a:ext>
              </a:extLst>
            </p:cNvPr>
            <p:cNvSpPr txBox="1"/>
            <p:nvPr/>
          </p:nvSpPr>
          <p:spPr>
            <a:xfrm>
              <a:off x="5555393" y="4219858"/>
              <a:ext cx="1005841" cy="404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 dirty="0">
                  <a:solidFill>
                    <a:srgbClr val="002060"/>
                  </a:solidFill>
                  <a:latin typeface="Arial Narrow" panose="020B0606020202030204" pitchFamily="34" charset="0"/>
                  <a:ea typeface="Fira Sans Extra Condensed"/>
                  <a:cs typeface="Fira Sans Extra Condensed"/>
                  <a:sym typeface="Fira Sans Extra Condensed"/>
                </a:rPr>
                <a:t>Lo Indecible que</a:t>
              </a:r>
              <a:endParaRPr sz="1600" b="1" kern="0" dirty="0">
                <a:solidFill>
                  <a:srgbClr val="002060"/>
                </a:solidFill>
                <a:latin typeface="Arial Narrow" panose="020B0606020202030204" pitchFamily="3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" name="Google Shape;219;p19">
              <a:extLst>
                <a:ext uri="{FF2B5EF4-FFF2-40B4-BE49-F238E27FC236}">
                  <a16:creationId xmlns:a16="http://schemas.microsoft.com/office/drawing/2014/main" id="{45FCA4E1-41D5-4D29-ADC6-46B7669B32DC}"/>
                </a:ext>
              </a:extLst>
            </p:cNvPr>
            <p:cNvSpPr txBox="1"/>
            <p:nvPr/>
          </p:nvSpPr>
          <p:spPr>
            <a:xfrm>
              <a:off x="1675039" y="2075673"/>
              <a:ext cx="18252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Límites Formales</a:t>
              </a:r>
              <a:endParaRPr sz="16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222;p19">
              <a:extLst>
                <a:ext uri="{FF2B5EF4-FFF2-40B4-BE49-F238E27FC236}">
                  <a16:creationId xmlns:a16="http://schemas.microsoft.com/office/drawing/2014/main" id="{41CC40B3-E2AC-4D4F-997D-B015E27759E0}"/>
                </a:ext>
              </a:extLst>
            </p:cNvPr>
            <p:cNvSpPr/>
            <p:nvPr/>
          </p:nvSpPr>
          <p:spPr>
            <a:xfrm>
              <a:off x="5555393" y="2047315"/>
              <a:ext cx="1942688" cy="330900"/>
            </a:xfrm>
            <a:prstGeom prst="roundRect">
              <a:avLst>
                <a:gd name="adj" fmla="val 13937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23;p19">
              <a:extLst>
                <a:ext uri="{FF2B5EF4-FFF2-40B4-BE49-F238E27FC236}">
                  <a16:creationId xmlns:a16="http://schemas.microsoft.com/office/drawing/2014/main" id="{8FD5738B-3F1B-4D2E-BDC7-B014A5F00075}"/>
                </a:ext>
              </a:extLst>
            </p:cNvPr>
            <p:cNvSpPr txBox="1"/>
            <p:nvPr/>
          </p:nvSpPr>
          <p:spPr>
            <a:xfrm>
              <a:off x="5559730" y="2089915"/>
              <a:ext cx="1938351" cy="231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s-MX" sz="16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Límites Materiales</a:t>
              </a:r>
            </a:p>
          </p:txBody>
        </p:sp>
      </p:grpSp>
      <p:sp>
        <p:nvSpPr>
          <p:cNvPr id="38" name="Google Shape;200;p19">
            <a:extLst>
              <a:ext uri="{FF2B5EF4-FFF2-40B4-BE49-F238E27FC236}">
                <a16:creationId xmlns:a16="http://schemas.microsoft.com/office/drawing/2014/main" id="{69193F96-7EB1-40EE-814E-1644F8987867}"/>
              </a:ext>
            </a:extLst>
          </p:cNvPr>
          <p:cNvSpPr/>
          <p:nvPr/>
        </p:nvSpPr>
        <p:spPr>
          <a:xfrm>
            <a:off x="9019903" y="5337182"/>
            <a:ext cx="1005841" cy="840000"/>
          </a:xfrm>
          <a:prstGeom prst="roundRect">
            <a:avLst>
              <a:gd name="adj" fmla="val 13937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215;p19">
            <a:extLst>
              <a:ext uri="{FF2B5EF4-FFF2-40B4-BE49-F238E27FC236}">
                <a16:creationId xmlns:a16="http://schemas.microsoft.com/office/drawing/2014/main" id="{71B8566A-D358-41BF-A6C4-DAED327E9EE7}"/>
              </a:ext>
            </a:extLst>
          </p:cNvPr>
          <p:cNvSpPr txBox="1"/>
          <p:nvPr/>
        </p:nvSpPr>
        <p:spPr>
          <a:xfrm>
            <a:off x="9019903" y="5532375"/>
            <a:ext cx="1005841" cy="32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 dirty="0">
                <a:solidFill>
                  <a:srgbClr val="800000"/>
                </a:solidFill>
                <a:latin typeface="Arial Narrow" panose="020B0606020202030204" pitchFamily="34" charset="0"/>
                <a:ea typeface="Fira Sans Extra Condensed"/>
                <a:cs typeface="Fira Sans Extra Condensed"/>
                <a:sym typeface="Fira Sans Extra Condensed"/>
              </a:rPr>
              <a:t>Lo Indecible que no</a:t>
            </a:r>
            <a:endParaRPr sz="1600" b="1" kern="0" dirty="0">
              <a:solidFill>
                <a:srgbClr val="800000"/>
              </a:solidFill>
              <a:latin typeface="Arial Narrow" panose="020B060602020203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" name="Google Shape;1408;p24">
            <a:extLst>
              <a:ext uri="{FF2B5EF4-FFF2-40B4-BE49-F238E27FC236}">
                <a16:creationId xmlns:a16="http://schemas.microsoft.com/office/drawing/2014/main" id="{642E2B31-BAEC-47AD-85FB-2C84AD83D2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783" y="1272555"/>
            <a:ext cx="9513465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Sujetos</a:t>
            </a:r>
            <a:r>
              <a:rPr lang="en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 obligados </a:t>
            </a:r>
            <a:r>
              <a:rPr lang="en" sz="18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gubernamentales</a:t>
            </a:r>
            <a:r>
              <a:rPr lang="en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             </a:t>
            </a:r>
            <a:r>
              <a:rPr lang="en" sz="18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Poderes</a:t>
            </a:r>
            <a:r>
              <a:rPr lang="en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 del Estado (George Jellinek)</a:t>
            </a:r>
            <a:endParaRPr sz="18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0C4F2DDB-EA1A-4A1D-9E2C-079038FAE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444" y="1436421"/>
            <a:ext cx="365792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9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31EFABE-D670-4B19-BC41-79ABD34B65CD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9F256B9-F23F-469C-82D0-C1063C71A312}"/>
              </a:ext>
            </a:extLst>
          </p:cNvPr>
          <p:cNvGrpSpPr/>
          <p:nvPr/>
        </p:nvGrpSpPr>
        <p:grpSpPr>
          <a:xfrm>
            <a:off x="2651760" y="1709053"/>
            <a:ext cx="7310846" cy="4395656"/>
            <a:chOff x="1841863" y="1709053"/>
            <a:chExt cx="6306481" cy="3562662"/>
          </a:xfrm>
        </p:grpSpPr>
        <p:sp>
          <p:nvSpPr>
            <p:cNvPr id="4" name="Google Shape;658;p32">
              <a:extLst>
                <a:ext uri="{FF2B5EF4-FFF2-40B4-BE49-F238E27FC236}">
                  <a16:creationId xmlns:a16="http://schemas.microsoft.com/office/drawing/2014/main" id="{ED253A59-E0E2-46FD-BDEF-281BA1AF0D38}"/>
                </a:ext>
              </a:extLst>
            </p:cNvPr>
            <p:cNvSpPr txBox="1">
              <a:spLocks/>
            </p:cNvSpPr>
            <p:nvPr/>
          </p:nvSpPr>
          <p:spPr>
            <a:xfrm>
              <a:off x="1841863" y="1709053"/>
              <a:ext cx="6306481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tabLst/>
                <a:defRPr/>
              </a:pPr>
              <a:r>
                <a:rPr kumimoji="0" lang="es-MX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Narrow" panose="020B0606020202030204" pitchFamily="34" charset="0"/>
                  <a:sym typeface="Fira Sans Extra Condensed"/>
                </a:rPr>
                <a:t>El DAI es un doble límite o límite reforzado al poder</a:t>
              </a:r>
            </a:p>
          </p:txBody>
        </p:sp>
        <p:sp>
          <p:nvSpPr>
            <p:cNvPr id="5" name="Google Shape;659;p32">
              <a:extLst>
                <a:ext uri="{FF2B5EF4-FFF2-40B4-BE49-F238E27FC236}">
                  <a16:creationId xmlns:a16="http://schemas.microsoft.com/office/drawing/2014/main" id="{1803F91E-5866-426C-AC6D-68924F838CAB}"/>
                </a:ext>
              </a:extLst>
            </p:cNvPr>
            <p:cNvSpPr txBox="1"/>
            <p:nvPr/>
          </p:nvSpPr>
          <p:spPr>
            <a:xfrm>
              <a:off x="4086163" y="3039666"/>
              <a:ext cx="14967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r>
                <a:rPr lang="en" b="1" kern="0" dirty="0">
                  <a:solidFill>
                    <a:srgbClr val="0160AA"/>
                  </a:solidFill>
                  <a:latin typeface="Arial Narrow" panose="020B0606020202030204" pitchFamily="34" charset="0"/>
                  <a:sym typeface="Fira Sans Extra Condensed"/>
                </a:rPr>
                <a:t>Límite reforzado</a:t>
              </a:r>
              <a:endParaRPr b="1" kern="0" dirty="0">
                <a:solidFill>
                  <a:srgbClr val="0160AA"/>
                </a:solidFill>
                <a:latin typeface="Arial Narrow" panose="020B0606020202030204" pitchFamily="34" charset="0"/>
                <a:sym typeface="Fira Sans Extra Condensed"/>
              </a:endParaRPr>
            </a:p>
          </p:txBody>
        </p:sp>
        <p:sp>
          <p:nvSpPr>
            <p:cNvPr id="6" name="Google Shape;660;p32">
              <a:extLst>
                <a:ext uri="{FF2B5EF4-FFF2-40B4-BE49-F238E27FC236}">
                  <a16:creationId xmlns:a16="http://schemas.microsoft.com/office/drawing/2014/main" id="{0BCD8265-790A-491A-BEA7-7125A27B6B0F}"/>
                </a:ext>
              </a:extLst>
            </p:cNvPr>
            <p:cNvSpPr txBox="1"/>
            <p:nvPr/>
          </p:nvSpPr>
          <p:spPr>
            <a:xfrm>
              <a:off x="4086163" y="3361455"/>
              <a:ext cx="1560622" cy="1909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82880" indent="-167640">
                <a:buClr>
                  <a:srgbClr val="926BB0"/>
                </a:buClr>
                <a:buSzPts val="1200"/>
                <a:buFont typeface="Roboto"/>
                <a:buChar char="➜"/>
              </a:pPr>
              <a:r>
                <a:rPr lang="en" sz="1400" b="1" kern="0" dirty="0">
                  <a:solidFill>
                    <a:srgbClr val="0160AA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La información se relaciona más con el SO, con la forma como se ejerce el poder</a:t>
              </a:r>
              <a:endParaRPr sz="1400" b="1" kern="0" dirty="0">
                <a:solidFill>
                  <a:srgbClr val="0160AA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  <a:p>
              <a:pPr marL="182880" indent="-167640">
                <a:buClr>
                  <a:srgbClr val="926BB0"/>
                </a:buClr>
                <a:buSzPts val="1200"/>
                <a:buFont typeface="Roboto"/>
                <a:buChar char="➜"/>
              </a:pPr>
              <a:r>
                <a:rPr lang="en" sz="1400" b="1" kern="0" dirty="0">
                  <a:solidFill>
                    <a:srgbClr val="0160AA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Puede o no referirse directamente  al titular del derecho.</a:t>
              </a:r>
              <a:endParaRPr sz="1400" b="1" kern="0" dirty="0">
                <a:solidFill>
                  <a:srgbClr val="0160AA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  <a:p>
              <a:pPr marL="15240">
                <a:buClr>
                  <a:srgbClr val="0160AA"/>
                </a:buClr>
                <a:buSzPts val="1200"/>
              </a:pPr>
              <a:endParaRPr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cxnSp>
          <p:nvCxnSpPr>
            <p:cNvPr id="7" name="Google Shape;661;p32">
              <a:extLst>
                <a:ext uri="{FF2B5EF4-FFF2-40B4-BE49-F238E27FC236}">
                  <a16:creationId xmlns:a16="http://schemas.microsoft.com/office/drawing/2014/main" id="{61818CD7-3597-4B31-B98E-DD8F23A41796}"/>
                </a:ext>
              </a:extLst>
            </p:cNvPr>
            <p:cNvCxnSpPr/>
            <p:nvPr/>
          </p:nvCxnSpPr>
          <p:spPr>
            <a:xfrm>
              <a:off x="4086163" y="3001491"/>
              <a:ext cx="1496700" cy="0"/>
            </a:xfrm>
            <a:prstGeom prst="straightConnector1">
              <a:avLst/>
            </a:prstGeom>
            <a:noFill/>
            <a:ln w="38100" cap="rnd" cmpd="sng">
              <a:solidFill>
                <a:srgbClr val="0160A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" name="Google Shape;662;p32">
              <a:extLst>
                <a:ext uri="{FF2B5EF4-FFF2-40B4-BE49-F238E27FC236}">
                  <a16:creationId xmlns:a16="http://schemas.microsoft.com/office/drawing/2014/main" id="{1C0B9E46-A079-42BF-AD0B-8CA54C0ED30F}"/>
                </a:ext>
              </a:extLst>
            </p:cNvPr>
            <p:cNvSpPr txBox="1"/>
            <p:nvPr/>
          </p:nvSpPr>
          <p:spPr>
            <a:xfrm>
              <a:off x="4086163" y="2583466"/>
              <a:ext cx="10638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400" b="1" kern="0" dirty="0">
                  <a:solidFill>
                    <a:srgbClr val="0160A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400" b="1" kern="0" dirty="0">
                <a:solidFill>
                  <a:srgbClr val="0160A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" name="Google Shape;675;p32">
              <a:extLst>
                <a:ext uri="{FF2B5EF4-FFF2-40B4-BE49-F238E27FC236}">
                  <a16:creationId xmlns:a16="http://schemas.microsoft.com/office/drawing/2014/main" id="{17FEFAB7-EB12-49BF-AAC7-0EE3574F0C73}"/>
                </a:ext>
              </a:extLst>
            </p:cNvPr>
            <p:cNvSpPr txBox="1"/>
            <p:nvPr/>
          </p:nvSpPr>
          <p:spPr>
            <a:xfrm>
              <a:off x="1841863" y="3040041"/>
              <a:ext cx="14967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926BB0"/>
                  </a:solidFill>
                  <a:latin typeface="Arial Narrow" panose="020B0606020202030204" pitchFamily="34" charset="0"/>
                  <a:sym typeface="Fira Sans Extra Condensed"/>
                </a:rPr>
                <a:t>El titular solicita</a:t>
              </a:r>
              <a:endParaRPr b="1" kern="0" dirty="0">
                <a:solidFill>
                  <a:srgbClr val="926BB0"/>
                </a:solidFill>
                <a:latin typeface="Arial Narrow" panose="020B0606020202030204" pitchFamily="34" charset="0"/>
                <a:sym typeface="Fira Sans Extra Condensed"/>
              </a:endParaRPr>
            </a:p>
          </p:txBody>
        </p:sp>
        <p:sp>
          <p:nvSpPr>
            <p:cNvPr id="14" name="Google Shape;676;p32">
              <a:extLst>
                <a:ext uri="{FF2B5EF4-FFF2-40B4-BE49-F238E27FC236}">
                  <a16:creationId xmlns:a16="http://schemas.microsoft.com/office/drawing/2014/main" id="{D4358EBD-8F80-4BA1-BC2A-09B3243545D8}"/>
                </a:ext>
              </a:extLst>
            </p:cNvPr>
            <p:cNvSpPr txBox="1"/>
            <p:nvPr/>
          </p:nvSpPr>
          <p:spPr>
            <a:xfrm>
              <a:off x="1841863" y="3361830"/>
              <a:ext cx="1688399" cy="1909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82880" indent="-167640">
                <a:buClr>
                  <a:srgbClr val="926BB0"/>
                </a:buClr>
                <a:buSzPts val="1200"/>
                <a:buFont typeface="Roboto"/>
                <a:buChar char="➜"/>
              </a:pPr>
              <a:r>
                <a:rPr lang="es-MX" sz="1400" b="1" kern="0" dirty="0">
                  <a:solidFill>
                    <a:srgbClr val="926BB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Los SSOO debern responder, generalmente, entregar la información </a:t>
              </a:r>
              <a:endParaRPr sz="1400" b="1" kern="0" dirty="0">
                <a:solidFill>
                  <a:srgbClr val="926BB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  <a:p>
              <a:pPr marL="182880" indent="-167640">
                <a:buClr>
                  <a:srgbClr val="926BB0"/>
                </a:buClr>
                <a:buSzPts val="1200"/>
                <a:buFont typeface="Roboto"/>
                <a:buChar char="➜"/>
              </a:pPr>
              <a:r>
                <a:rPr lang="en" sz="1400" b="1" kern="0" dirty="0">
                  <a:solidFill>
                    <a:srgbClr val="926BB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Límite básico, no pueden dejar de atender la solicitud. </a:t>
              </a:r>
              <a:endParaRPr sz="1400" b="1" kern="0" dirty="0">
                <a:solidFill>
                  <a:srgbClr val="926BB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  <a:p>
              <a:pPr marL="15240">
                <a:buClr>
                  <a:srgbClr val="926BB0"/>
                </a:buClr>
                <a:buSzPts val="1200"/>
              </a:pPr>
              <a:endParaRPr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" name="Google Shape;677;p32">
              <a:extLst>
                <a:ext uri="{FF2B5EF4-FFF2-40B4-BE49-F238E27FC236}">
                  <a16:creationId xmlns:a16="http://schemas.microsoft.com/office/drawing/2014/main" id="{D82B2B3F-B44E-4F23-BEF9-19D7E7BB007F}"/>
                </a:ext>
              </a:extLst>
            </p:cNvPr>
            <p:cNvCxnSpPr/>
            <p:nvPr/>
          </p:nvCxnSpPr>
          <p:spPr>
            <a:xfrm>
              <a:off x="1841863" y="3001491"/>
              <a:ext cx="1496700" cy="0"/>
            </a:xfrm>
            <a:prstGeom prst="straightConnector1">
              <a:avLst/>
            </a:prstGeom>
            <a:noFill/>
            <a:ln w="38100" cap="rnd" cmpd="sng">
              <a:solidFill>
                <a:srgbClr val="926BB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Google Shape;678;p32">
              <a:extLst>
                <a:ext uri="{FF2B5EF4-FFF2-40B4-BE49-F238E27FC236}">
                  <a16:creationId xmlns:a16="http://schemas.microsoft.com/office/drawing/2014/main" id="{16680877-AF34-4CFB-BB75-A33D1B59EC3A}"/>
                </a:ext>
              </a:extLst>
            </p:cNvPr>
            <p:cNvSpPr txBox="1"/>
            <p:nvPr/>
          </p:nvSpPr>
          <p:spPr>
            <a:xfrm>
              <a:off x="1841863" y="2583466"/>
              <a:ext cx="10638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400" b="1" kern="0">
                  <a:solidFill>
                    <a:srgbClr val="926BB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400" b="1" kern="0">
                <a:solidFill>
                  <a:srgbClr val="926BB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" name="Google Shape;683;p32">
              <a:extLst>
                <a:ext uri="{FF2B5EF4-FFF2-40B4-BE49-F238E27FC236}">
                  <a16:creationId xmlns:a16="http://schemas.microsoft.com/office/drawing/2014/main" id="{B14FDB5F-8508-4E8C-BADD-6805669F3F2B}"/>
                </a:ext>
              </a:extLst>
            </p:cNvPr>
            <p:cNvSpPr txBox="1"/>
            <p:nvPr/>
          </p:nvSpPr>
          <p:spPr>
            <a:xfrm>
              <a:off x="6330463" y="3024631"/>
              <a:ext cx="13785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9DB3DA"/>
                  </a:solidFill>
                  <a:latin typeface="Arial Narrow" panose="020B0606020202030204" pitchFamily="34" charset="0"/>
                  <a:ea typeface="Fira Sans Extra Condensed"/>
                  <a:cs typeface="Fira Sans Extra Condensed"/>
                  <a:sym typeface="Fira Sans Extra Condensed"/>
                </a:rPr>
                <a:t>Control actos</a:t>
              </a:r>
              <a:endParaRPr b="1" kern="0" dirty="0">
                <a:solidFill>
                  <a:srgbClr val="9DB3DA"/>
                </a:solidFill>
                <a:latin typeface="Arial Narrow" panose="020B0606020202030204" pitchFamily="3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" name="Google Shape;684;p32">
              <a:extLst>
                <a:ext uri="{FF2B5EF4-FFF2-40B4-BE49-F238E27FC236}">
                  <a16:creationId xmlns:a16="http://schemas.microsoft.com/office/drawing/2014/main" id="{E5EDEDD1-B6B2-49C1-8FDD-C1402E604E46}"/>
                </a:ext>
              </a:extLst>
            </p:cNvPr>
            <p:cNvSpPr txBox="1"/>
            <p:nvPr/>
          </p:nvSpPr>
          <p:spPr>
            <a:xfrm>
              <a:off x="6236526" y="3501651"/>
              <a:ext cx="1615051" cy="1233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82880" indent="-167640">
                <a:buClr>
                  <a:srgbClr val="926BB0"/>
                </a:buClr>
                <a:buSzPts val="1200"/>
                <a:buFont typeface="Roboto"/>
                <a:buChar char="➜"/>
              </a:pPr>
              <a:r>
                <a:rPr lang="en" sz="1600" b="1" kern="0" dirty="0">
                  <a:solidFill>
                    <a:srgbClr val="FF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Lo que el titular del derecho reciba, le permitirá controlar los actos del SO</a:t>
              </a:r>
              <a:endParaRPr sz="1600" b="1" kern="0" dirty="0">
                <a:solidFill>
                  <a:srgbClr val="FF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cxnSp>
          <p:nvCxnSpPr>
            <p:cNvPr id="19" name="Google Shape;685;p32">
              <a:extLst>
                <a:ext uri="{FF2B5EF4-FFF2-40B4-BE49-F238E27FC236}">
                  <a16:creationId xmlns:a16="http://schemas.microsoft.com/office/drawing/2014/main" id="{BC74D0BE-8954-4271-87D7-C9CCA2EA0ACD}"/>
                </a:ext>
              </a:extLst>
            </p:cNvPr>
            <p:cNvCxnSpPr/>
            <p:nvPr/>
          </p:nvCxnSpPr>
          <p:spPr>
            <a:xfrm>
              <a:off x="6330463" y="2985716"/>
              <a:ext cx="1496700" cy="0"/>
            </a:xfrm>
            <a:prstGeom prst="straightConnector1">
              <a:avLst/>
            </a:prstGeom>
            <a:noFill/>
            <a:ln w="38100" cap="rnd" cmpd="sng">
              <a:solidFill>
                <a:srgbClr val="9DB3D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" name="Google Shape;686;p32">
              <a:extLst>
                <a:ext uri="{FF2B5EF4-FFF2-40B4-BE49-F238E27FC236}">
                  <a16:creationId xmlns:a16="http://schemas.microsoft.com/office/drawing/2014/main" id="{0B6E2FB6-B4CC-4DDA-84B2-DD57A9608C1D}"/>
                </a:ext>
              </a:extLst>
            </p:cNvPr>
            <p:cNvSpPr txBox="1"/>
            <p:nvPr/>
          </p:nvSpPr>
          <p:spPr>
            <a:xfrm>
              <a:off x="6330463" y="2583466"/>
              <a:ext cx="1496699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000" b="1" kern="0" dirty="0">
                  <a:solidFill>
                    <a:srgbClr val="FF0000"/>
                  </a:solidFill>
                  <a:latin typeface="Arial Narrow" panose="020B0606020202030204" pitchFamily="34" charset="0"/>
                  <a:sym typeface="Fira Sans Extra Condensed"/>
                </a:rPr>
                <a:t>Por lo tanto:</a:t>
              </a:r>
              <a:endParaRPr sz="2000" b="1" kern="0" dirty="0">
                <a:solidFill>
                  <a:srgbClr val="FF0000"/>
                </a:solidFill>
                <a:latin typeface="Arial Narrow" panose="020B0606020202030204" pitchFamily="34" charset="0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63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1E9A269-7694-49AD-AB5D-AB0FAA31ECF9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90B4E0E-1939-4376-8827-AAA972BD63D2}"/>
              </a:ext>
            </a:extLst>
          </p:cNvPr>
          <p:cNvGrpSpPr/>
          <p:nvPr/>
        </p:nvGrpSpPr>
        <p:grpSpPr>
          <a:xfrm>
            <a:off x="1832927" y="1405996"/>
            <a:ext cx="9575302" cy="5029637"/>
            <a:chOff x="628965" y="842612"/>
            <a:chExt cx="7856204" cy="3773681"/>
          </a:xfrm>
        </p:grpSpPr>
        <p:grpSp>
          <p:nvGrpSpPr>
            <p:cNvPr id="4" name="Google Shape;559;p29">
              <a:extLst>
                <a:ext uri="{FF2B5EF4-FFF2-40B4-BE49-F238E27FC236}">
                  <a16:creationId xmlns:a16="http://schemas.microsoft.com/office/drawing/2014/main" id="{DF83868F-E56C-4FD9-8E7C-B46C9334DA73}"/>
                </a:ext>
              </a:extLst>
            </p:cNvPr>
            <p:cNvGrpSpPr/>
            <p:nvPr/>
          </p:nvGrpSpPr>
          <p:grpSpPr>
            <a:xfrm>
              <a:off x="3975150" y="1405875"/>
              <a:ext cx="4510019" cy="3210418"/>
              <a:chOff x="3975150" y="1405875"/>
              <a:chExt cx="4510019" cy="3210418"/>
            </a:xfrm>
          </p:grpSpPr>
          <p:sp>
            <p:nvSpPr>
              <p:cNvPr id="5" name="Google Shape;560;p29">
                <a:extLst>
                  <a:ext uri="{FF2B5EF4-FFF2-40B4-BE49-F238E27FC236}">
                    <a16:creationId xmlns:a16="http://schemas.microsoft.com/office/drawing/2014/main" id="{4CE9F5FE-800F-41EE-AA9C-779932B52746}"/>
                  </a:ext>
                </a:extLst>
              </p:cNvPr>
              <p:cNvSpPr/>
              <p:nvPr/>
            </p:nvSpPr>
            <p:spPr>
              <a:xfrm>
                <a:off x="3975150" y="4202558"/>
                <a:ext cx="1496267" cy="413735"/>
              </a:xfrm>
              <a:custGeom>
                <a:avLst/>
                <a:gdLst/>
                <a:ahLst/>
                <a:cxnLst/>
                <a:rect l="l" t="t" r="r" b="b"/>
                <a:pathLst>
                  <a:path w="61379" h="16972" extrusionOk="0">
                    <a:moveTo>
                      <a:pt x="9625" y="1"/>
                    </a:moveTo>
                    <a:cubicBezTo>
                      <a:pt x="4356" y="1"/>
                      <a:pt x="972" y="762"/>
                      <a:pt x="668" y="2298"/>
                    </a:cubicBezTo>
                    <a:cubicBezTo>
                      <a:pt x="1" y="5501"/>
                      <a:pt x="12910" y="10871"/>
                      <a:pt x="29489" y="14307"/>
                    </a:cubicBezTo>
                    <a:cubicBezTo>
                      <a:pt x="38130" y="16077"/>
                      <a:pt x="46058" y="16971"/>
                      <a:pt x="51771" y="16971"/>
                    </a:cubicBezTo>
                    <a:cubicBezTo>
                      <a:pt x="57040" y="16971"/>
                      <a:pt x="60424" y="16210"/>
                      <a:pt x="60744" y="14674"/>
                    </a:cubicBezTo>
                    <a:cubicBezTo>
                      <a:pt x="61378" y="11471"/>
                      <a:pt x="48469" y="6101"/>
                      <a:pt x="31890" y="2665"/>
                    </a:cubicBezTo>
                    <a:cubicBezTo>
                      <a:pt x="23266" y="895"/>
                      <a:pt x="15337" y="1"/>
                      <a:pt x="9625" y="1"/>
                    </a:cubicBezTo>
                    <a:close/>
                  </a:path>
                </a:pathLst>
              </a:custGeom>
              <a:solidFill>
                <a:srgbClr val="000000">
                  <a:alpha val="29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561;p29">
                <a:extLst>
                  <a:ext uri="{FF2B5EF4-FFF2-40B4-BE49-F238E27FC236}">
                    <a16:creationId xmlns:a16="http://schemas.microsoft.com/office/drawing/2014/main" id="{48E70A9F-A348-496E-A697-76B8CED1E24F}"/>
                  </a:ext>
                </a:extLst>
              </p:cNvPr>
              <p:cNvSpPr/>
              <p:nvPr/>
            </p:nvSpPr>
            <p:spPr>
              <a:xfrm>
                <a:off x="5186009" y="3499383"/>
                <a:ext cx="1707668" cy="437137"/>
              </a:xfrm>
              <a:custGeom>
                <a:avLst/>
                <a:gdLst/>
                <a:ahLst/>
                <a:cxnLst/>
                <a:rect l="l" t="t" r="r" b="b"/>
                <a:pathLst>
                  <a:path w="70051" h="17932" extrusionOk="0">
                    <a:moveTo>
                      <a:pt x="14826" y="1"/>
                    </a:moveTo>
                    <a:cubicBezTo>
                      <a:pt x="6532" y="1"/>
                      <a:pt x="1003" y="1187"/>
                      <a:pt x="635" y="3456"/>
                    </a:cubicBezTo>
                    <a:cubicBezTo>
                      <a:pt x="1" y="7359"/>
                      <a:pt x="14911" y="12963"/>
                      <a:pt x="33892" y="16031"/>
                    </a:cubicBezTo>
                    <a:cubicBezTo>
                      <a:pt x="41898" y="17310"/>
                      <a:pt x="49349" y="17931"/>
                      <a:pt x="55339" y="17931"/>
                    </a:cubicBezTo>
                    <a:cubicBezTo>
                      <a:pt x="63574" y="17931"/>
                      <a:pt x="69050" y="16756"/>
                      <a:pt x="69417" y="14497"/>
                    </a:cubicBezTo>
                    <a:cubicBezTo>
                      <a:pt x="70051" y="10594"/>
                      <a:pt x="55174" y="4957"/>
                      <a:pt x="36160" y="1888"/>
                    </a:cubicBezTo>
                    <a:cubicBezTo>
                      <a:pt x="28211" y="617"/>
                      <a:pt x="20801" y="1"/>
                      <a:pt x="14826" y="1"/>
                    </a:cubicBezTo>
                    <a:close/>
                  </a:path>
                </a:pathLst>
              </a:custGeom>
              <a:solidFill>
                <a:srgbClr val="000000">
                  <a:alpha val="29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562;p29">
                <a:extLst>
                  <a:ext uri="{FF2B5EF4-FFF2-40B4-BE49-F238E27FC236}">
                    <a16:creationId xmlns:a16="http://schemas.microsoft.com/office/drawing/2014/main" id="{B90D0FF1-CF7E-48F0-B6B3-7BAFE1BDB886}"/>
                  </a:ext>
                </a:extLst>
              </p:cNvPr>
              <p:cNvSpPr/>
              <p:nvPr/>
            </p:nvSpPr>
            <p:spPr>
              <a:xfrm>
                <a:off x="6637581" y="2905351"/>
                <a:ext cx="1462089" cy="378583"/>
              </a:xfrm>
              <a:custGeom>
                <a:avLst/>
                <a:gdLst/>
                <a:ahLst/>
                <a:cxnLst/>
                <a:rect l="l" t="t" r="r" b="b"/>
                <a:pathLst>
                  <a:path w="59977" h="15530" extrusionOk="0">
                    <a:moveTo>
                      <a:pt x="17429" y="0"/>
                    </a:moveTo>
                    <a:cubicBezTo>
                      <a:pt x="7657" y="0"/>
                      <a:pt x="764" y="1562"/>
                      <a:pt x="434" y="4273"/>
                    </a:cubicBezTo>
                    <a:cubicBezTo>
                      <a:pt x="0" y="8109"/>
                      <a:pt x="12843" y="12779"/>
                      <a:pt x="29188" y="14713"/>
                    </a:cubicBezTo>
                    <a:cubicBezTo>
                      <a:pt x="33936" y="15267"/>
                      <a:pt x="38453" y="15529"/>
                      <a:pt x="42481" y="15529"/>
                    </a:cubicBezTo>
                    <a:cubicBezTo>
                      <a:pt x="52293" y="15529"/>
                      <a:pt x="59212" y="13973"/>
                      <a:pt x="59543" y="11278"/>
                    </a:cubicBezTo>
                    <a:cubicBezTo>
                      <a:pt x="59976" y="7441"/>
                      <a:pt x="47134" y="2771"/>
                      <a:pt x="30822" y="837"/>
                    </a:cubicBezTo>
                    <a:cubicBezTo>
                      <a:pt x="26038" y="269"/>
                      <a:pt x="21486" y="0"/>
                      <a:pt x="17429" y="0"/>
                    </a:cubicBezTo>
                    <a:close/>
                  </a:path>
                </a:pathLst>
              </a:custGeom>
              <a:solidFill>
                <a:srgbClr val="000000">
                  <a:alpha val="29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563;p29">
                <a:extLst>
                  <a:ext uri="{FF2B5EF4-FFF2-40B4-BE49-F238E27FC236}">
                    <a16:creationId xmlns:a16="http://schemas.microsoft.com/office/drawing/2014/main" id="{7C00FC40-26E4-455E-9D29-1669524CF11C}"/>
                  </a:ext>
                </a:extLst>
              </p:cNvPr>
              <p:cNvSpPr/>
              <p:nvPr/>
            </p:nvSpPr>
            <p:spPr>
              <a:xfrm>
                <a:off x="6666031" y="1405875"/>
                <a:ext cx="1719881" cy="1683266"/>
              </a:xfrm>
              <a:custGeom>
                <a:avLst/>
                <a:gdLst/>
                <a:ahLst/>
                <a:cxnLst/>
                <a:rect l="l" t="t" r="r" b="b"/>
                <a:pathLst>
                  <a:path w="70552" h="69050" extrusionOk="0">
                    <a:moveTo>
                      <a:pt x="50837" y="0"/>
                    </a:moveTo>
                    <a:lnTo>
                      <a:pt x="10275" y="29721"/>
                    </a:lnTo>
                    <a:lnTo>
                      <a:pt x="19315" y="30789"/>
                    </a:lnTo>
                    <a:cubicBezTo>
                      <a:pt x="19281" y="30789"/>
                      <a:pt x="19281" y="30789"/>
                      <a:pt x="19248" y="30789"/>
                    </a:cubicBezTo>
                    <a:cubicBezTo>
                      <a:pt x="19048" y="30856"/>
                      <a:pt x="18981" y="31423"/>
                      <a:pt x="18914" y="31623"/>
                    </a:cubicBezTo>
                    <a:cubicBezTo>
                      <a:pt x="18214" y="33758"/>
                      <a:pt x="17447" y="35859"/>
                      <a:pt x="16679" y="37961"/>
                    </a:cubicBezTo>
                    <a:cubicBezTo>
                      <a:pt x="14911" y="42664"/>
                      <a:pt x="12943" y="47301"/>
                      <a:pt x="10642" y="51737"/>
                    </a:cubicBezTo>
                    <a:cubicBezTo>
                      <a:pt x="9508" y="53905"/>
                      <a:pt x="8273" y="56040"/>
                      <a:pt x="6872" y="58042"/>
                    </a:cubicBezTo>
                    <a:cubicBezTo>
                      <a:pt x="5638" y="59743"/>
                      <a:pt x="4237" y="61544"/>
                      <a:pt x="2403" y="62612"/>
                    </a:cubicBezTo>
                    <a:cubicBezTo>
                      <a:pt x="1669" y="63012"/>
                      <a:pt x="835" y="63279"/>
                      <a:pt x="1" y="63145"/>
                    </a:cubicBezTo>
                    <a:cubicBezTo>
                      <a:pt x="2503" y="63479"/>
                      <a:pt x="4971" y="63846"/>
                      <a:pt x="7473" y="64179"/>
                    </a:cubicBezTo>
                    <a:cubicBezTo>
                      <a:pt x="12710" y="64913"/>
                      <a:pt x="17947" y="65614"/>
                      <a:pt x="23184" y="66348"/>
                    </a:cubicBezTo>
                    <a:lnTo>
                      <a:pt x="37061" y="68249"/>
                    </a:lnTo>
                    <a:cubicBezTo>
                      <a:pt x="38095" y="68416"/>
                      <a:pt x="39129" y="68549"/>
                      <a:pt x="40163" y="68683"/>
                    </a:cubicBezTo>
                    <a:cubicBezTo>
                      <a:pt x="42731" y="69050"/>
                      <a:pt x="44799" y="66748"/>
                      <a:pt x="46267" y="64947"/>
                    </a:cubicBezTo>
                    <a:cubicBezTo>
                      <a:pt x="49269" y="61244"/>
                      <a:pt x="51504" y="56841"/>
                      <a:pt x="53472" y="52504"/>
                    </a:cubicBezTo>
                    <a:cubicBezTo>
                      <a:pt x="55440" y="48201"/>
                      <a:pt x="57208" y="43831"/>
                      <a:pt x="58776" y="39362"/>
                    </a:cubicBezTo>
                    <a:cubicBezTo>
                      <a:pt x="59143" y="38361"/>
                      <a:pt x="59477" y="37360"/>
                      <a:pt x="59844" y="36359"/>
                    </a:cubicBezTo>
                    <a:cubicBezTo>
                      <a:pt x="60110" y="35559"/>
                      <a:pt x="60344" y="34758"/>
                      <a:pt x="60611" y="33991"/>
                    </a:cubicBezTo>
                    <a:lnTo>
                      <a:pt x="70551" y="35726"/>
                    </a:lnTo>
                    <a:close/>
                  </a:path>
                </a:pathLst>
              </a:custGeom>
              <a:gradFill>
                <a:gsLst>
                  <a:gs pos="0">
                    <a:srgbClr val="B9D9AB"/>
                  </a:gs>
                  <a:gs pos="100000">
                    <a:srgbClr val="72A85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564;p29">
                <a:extLst>
                  <a:ext uri="{FF2B5EF4-FFF2-40B4-BE49-F238E27FC236}">
                    <a16:creationId xmlns:a16="http://schemas.microsoft.com/office/drawing/2014/main" id="{FF2CC733-4805-4D41-B8AA-414F26F221CC}"/>
                  </a:ext>
                </a:extLst>
              </p:cNvPr>
              <p:cNvSpPr/>
              <p:nvPr/>
            </p:nvSpPr>
            <p:spPr>
              <a:xfrm>
                <a:off x="6400939" y="2467902"/>
                <a:ext cx="1236841" cy="704217"/>
              </a:xfrm>
              <a:custGeom>
                <a:avLst/>
                <a:gdLst/>
                <a:ahLst/>
                <a:cxnLst/>
                <a:rect l="l" t="t" r="r" b="b"/>
                <a:pathLst>
                  <a:path w="50737" h="28888" extrusionOk="0">
                    <a:moveTo>
                      <a:pt x="50737" y="28888"/>
                    </a:moveTo>
                    <a:lnTo>
                      <a:pt x="10408" y="23084"/>
                    </a:lnTo>
                    <a:cubicBezTo>
                      <a:pt x="9274" y="22917"/>
                      <a:pt x="8406" y="22417"/>
                      <a:pt x="7706" y="21683"/>
                    </a:cubicBezTo>
                    <a:cubicBezTo>
                      <a:pt x="7039" y="20949"/>
                      <a:pt x="6538" y="19982"/>
                      <a:pt x="6138" y="18881"/>
                    </a:cubicBezTo>
                    <a:cubicBezTo>
                      <a:pt x="5771" y="17780"/>
                      <a:pt x="5538" y="16512"/>
                      <a:pt x="5371" y="15212"/>
                    </a:cubicBezTo>
                    <a:cubicBezTo>
                      <a:pt x="5204" y="13911"/>
                      <a:pt x="5071" y="12576"/>
                      <a:pt x="4971" y="11242"/>
                    </a:cubicBezTo>
                    <a:cubicBezTo>
                      <a:pt x="4837" y="9574"/>
                      <a:pt x="4704" y="8073"/>
                      <a:pt x="4504" y="6739"/>
                    </a:cubicBezTo>
                    <a:cubicBezTo>
                      <a:pt x="4303" y="5405"/>
                      <a:pt x="4070" y="4237"/>
                      <a:pt x="3736" y="3270"/>
                    </a:cubicBezTo>
                    <a:cubicBezTo>
                      <a:pt x="3369" y="2302"/>
                      <a:pt x="2936" y="1535"/>
                      <a:pt x="2335" y="1001"/>
                    </a:cubicBezTo>
                    <a:cubicBezTo>
                      <a:pt x="1735" y="434"/>
                      <a:pt x="968" y="101"/>
                      <a:pt x="0" y="1"/>
                    </a:cubicBezTo>
                    <a:lnTo>
                      <a:pt x="39862" y="4204"/>
                    </a:lnTo>
                    <a:cubicBezTo>
                      <a:pt x="40863" y="4304"/>
                      <a:pt x="41663" y="4671"/>
                      <a:pt x="42297" y="5271"/>
                    </a:cubicBezTo>
                    <a:cubicBezTo>
                      <a:pt x="42931" y="5838"/>
                      <a:pt x="43398" y="6672"/>
                      <a:pt x="43765" y="7706"/>
                    </a:cubicBezTo>
                    <a:cubicBezTo>
                      <a:pt x="44099" y="8707"/>
                      <a:pt x="44365" y="9974"/>
                      <a:pt x="44566" y="11375"/>
                    </a:cubicBezTo>
                    <a:cubicBezTo>
                      <a:pt x="44766" y="12810"/>
                      <a:pt x="44899" y="14444"/>
                      <a:pt x="45033" y="16246"/>
                    </a:cubicBezTo>
                    <a:cubicBezTo>
                      <a:pt x="45133" y="17647"/>
                      <a:pt x="45266" y="19081"/>
                      <a:pt x="45433" y="20482"/>
                    </a:cubicBezTo>
                    <a:cubicBezTo>
                      <a:pt x="45633" y="21883"/>
                      <a:pt x="45866" y="23217"/>
                      <a:pt x="46267" y="24418"/>
                    </a:cubicBezTo>
                    <a:cubicBezTo>
                      <a:pt x="46634" y="25586"/>
                      <a:pt x="47167" y="26620"/>
                      <a:pt x="47901" y="27420"/>
                    </a:cubicBezTo>
                    <a:cubicBezTo>
                      <a:pt x="48602" y="28187"/>
                      <a:pt x="49536" y="28721"/>
                      <a:pt x="50737" y="28888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565;p29">
                <a:extLst>
                  <a:ext uri="{FF2B5EF4-FFF2-40B4-BE49-F238E27FC236}">
                    <a16:creationId xmlns:a16="http://schemas.microsoft.com/office/drawing/2014/main" id="{2519259B-C308-414B-8A64-F502F7AC7140}"/>
                  </a:ext>
                </a:extLst>
              </p:cNvPr>
              <p:cNvSpPr/>
              <p:nvPr/>
            </p:nvSpPr>
            <p:spPr>
              <a:xfrm>
                <a:off x="5508854" y="2374386"/>
                <a:ext cx="1867853" cy="1362068"/>
              </a:xfrm>
              <a:custGeom>
                <a:avLst/>
                <a:gdLst/>
                <a:ahLst/>
                <a:cxnLst/>
                <a:rect l="l" t="t" r="r" b="b"/>
                <a:pathLst>
                  <a:path w="76622" h="55874" extrusionOk="0">
                    <a:moveTo>
                      <a:pt x="53639" y="34625"/>
                    </a:moveTo>
                    <a:cubicBezTo>
                      <a:pt x="56007" y="29655"/>
                      <a:pt x="58342" y="24618"/>
                      <a:pt x="60944" y="19748"/>
                    </a:cubicBezTo>
                    <a:cubicBezTo>
                      <a:pt x="62145" y="17513"/>
                      <a:pt x="63379" y="15312"/>
                      <a:pt x="64780" y="13177"/>
                    </a:cubicBezTo>
                    <a:cubicBezTo>
                      <a:pt x="66181" y="11075"/>
                      <a:pt x="67749" y="9007"/>
                      <a:pt x="69617" y="7272"/>
                    </a:cubicBezTo>
                    <a:cubicBezTo>
                      <a:pt x="71518" y="5505"/>
                      <a:pt x="73920" y="4037"/>
                      <a:pt x="76622" y="4237"/>
                    </a:cubicBezTo>
                    <a:cubicBezTo>
                      <a:pt x="75721" y="4137"/>
                      <a:pt x="74821" y="4070"/>
                      <a:pt x="73920" y="3970"/>
                    </a:cubicBezTo>
                    <a:cubicBezTo>
                      <a:pt x="71685" y="3770"/>
                      <a:pt x="69417" y="3536"/>
                      <a:pt x="67149" y="3303"/>
                    </a:cubicBezTo>
                    <a:cubicBezTo>
                      <a:pt x="64146" y="3003"/>
                      <a:pt x="61178" y="2702"/>
                      <a:pt x="58175" y="2436"/>
                    </a:cubicBezTo>
                    <a:cubicBezTo>
                      <a:pt x="55073" y="2135"/>
                      <a:pt x="52004" y="1802"/>
                      <a:pt x="48902" y="1502"/>
                    </a:cubicBezTo>
                    <a:cubicBezTo>
                      <a:pt x="46334" y="1268"/>
                      <a:pt x="43765" y="1001"/>
                      <a:pt x="41230" y="734"/>
                    </a:cubicBezTo>
                    <a:lnTo>
                      <a:pt x="37060" y="334"/>
                    </a:lnTo>
                    <a:cubicBezTo>
                      <a:pt x="33758" y="1"/>
                      <a:pt x="30989" y="2069"/>
                      <a:pt x="28855" y="4370"/>
                    </a:cubicBezTo>
                    <a:cubicBezTo>
                      <a:pt x="25185" y="8340"/>
                      <a:pt x="22583" y="13343"/>
                      <a:pt x="20148" y="18114"/>
                    </a:cubicBezTo>
                    <a:cubicBezTo>
                      <a:pt x="17446" y="23417"/>
                      <a:pt x="14978" y="28821"/>
                      <a:pt x="12309" y="34125"/>
                    </a:cubicBezTo>
                    <a:cubicBezTo>
                      <a:pt x="11042" y="36593"/>
                      <a:pt x="9741" y="39062"/>
                      <a:pt x="8273" y="41397"/>
                    </a:cubicBezTo>
                    <a:cubicBezTo>
                      <a:pt x="6905" y="43632"/>
                      <a:pt x="5338" y="46100"/>
                      <a:pt x="3103" y="47568"/>
                    </a:cubicBezTo>
                    <a:cubicBezTo>
                      <a:pt x="2135" y="48235"/>
                      <a:pt x="1135" y="48402"/>
                      <a:pt x="1" y="48202"/>
                    </a:cubicBezTo>
                    <a:lnTo>
                      <a:pt x="1" y="48202"/>
                    </a:lnTo>
                    <a:cubicBezTo>
                      <a:pt x="2035" y="48602"/>
                      <a:pt x="4070" y="49002"/>
                      <a:pt x="6105" y="49403"/>
                    </a:cubicBezTo>
                    <a:cubicBezTo>
                      <a:pt x="10541" y="50303"/>
                      <a:pt x="14945" y="51171"/>
                      <a:pt x="19381" y="52038"/>
                    </a:cubicBezTo>
                    <a:cubicBezTo>
                      <a:pt x="23684" y="52905"/>
                      <a:pt x="28021" y="53772"/>
                      <a:pt x="32357" y="54640"/>
                    </a:cubicBezTo>
                    <a:cubicBezTo>
                      <a:pt x="33725" y="54907"/>
                      <a:pt x="35092" y="55173"/>
                      <a:pt x="36460" y="55440"/>
                    </a:cubicBezTo>
                    <a:cubicBezTo>
                      <a:pt x="37194" y="55607"/>
                      <a:pt x="37928" y="55774"/>
                      <a:pt x="38662" y="55807"/>
                    </a:cubicBezTo>
                    <a:cubicBezTo>
                      <a:pt x="40163" y="55874"/>
                      <a:pt x="41464" y="54840"/>
                      <a:pt x="42431" y="53839"/>
                    </a:cubicBezTo>
                    <a:cubicBezTo>
                      <a:pt x="43832" y="52471"/>
                      <a:pt x="44966" y="50837"/>
                      <a:pt x="46000" y="49169"/>
                    </a:cubicBezTo>
                    <a:cubicBezTo>
                      <a:pt x="48335" y="45500"/>
                      <a:pt x="50270" y="41597"/>
                      <a:pt x="52171" y="37728"/>
                    </a:cubicBezTo>
                    <a:cubicBezTo>
                      <a:pt x="52638" y="36693"/>
                      <a:pt x="53139" y="35659"/>
                      <a:pt x="53639" y="34625"/>
                    </a:cubicBezTo>
                    <a:cubicBezTo>
                      <a:pt x="54006" y="33858"/>
                      <a:pt x="53505" y="34892"/>
                      <a:pt x="53639" y="346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CECD5"/>
                  </a:gs>
                  <a:gs pos="100000">
                    <a:srgbClr val="93C47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566;p29">
                <a:extLst>
                  <a:ext uri="{FF2B5EF4-FFF2-40B4-BE49-F238E27FC236}">
                    <a16:creationId xmlns:a16="http://schemas.microsoft.com/office/drawing/2014/main" id="{4A022EA6-1003-4971-B48E-C3130152626C}"/>
                  </a:ext>
                </a:extLst>
              </p:cNvPr>
              <p:cNvSpPr/>
              <p:nvPr/>
            </p:nvSpPr>
            <p:spPr>
              <a:xfrm>
                <a:off x="5138032" y="2908666"/>
                <a:ext cx="1267752" cy="915643"/>
              </a:xfrm>
              <a:custGeom>
                <a:avLst/>
                <a:gdLst/>
                <a:ahLst/>
                <a:cxnLst/>
                <a:rect l="l" t="t" r="r" b="b"/>
                <a:pathLst>
                  <a:path w="52005" h="37561" extrusionOk="0">
                    <a:moveTo>
                      <a:pt x="47935" y="35326"/>
                    </a:moveTo>
                    <a:cubicBezTo>
                      <a:pt x="46901" y="34225"/>
                      <a:pt x="46134" y="32824"/>
                      <a:pt x="45567" y="31223"/>
                    </a:cubicBezTo>
                    <a:cubicBezTo>
                      <a:pt x="45000" y="29621"/>
                      <a:pt x="44599" y="27854"/>
                      <a:pt x="44332" y="26019"/>
                    </a:cubicBezTo>
                    <a:cubicBezTo>
                      <a:pt x="44066" y="24184"/>
                      <a:pt x="43899" y="22250"/>
                      <a:pt x="43732" y="20415"/>
                    </a:cubicBezTo>
                    <a:cubicBezTo>
                      <a:pt x="43532" y="18280"/>
                      <a:pt x="43332" y="16312"/>
                      <a:pt x="43031" y="14577"/>
                    </a:cubicBezTo>
                    <a:cubicBezTo>
                      <a:pt x="42765" y="12876"/>
                      <a:pt x="42431" y="11375"/>
                      <a:pt x="41964" y="10107"/>
                    </a:cubicBezTo>
                    <a:cubicBezTo>
                      <a:pt x="41497" y="8840"/>
                      <a:pt x="40863" y="7839"/>
                      <a:pt x="40063" y="7072"/>
                    </a:cubicBezTo>
                    <a:cubicBezTo>
                      <a:pt x="39262" y="6305"/>
                      <a:pt x="38261" y="5838"/>
                      <a:pt x="36960" y="5638"/>
                    </a:cubicBezTo>
                    <a:lnTo>
                      <a:pt x="1" y="0"/>
                    </a:lnTo>
                    <a:cubicBezTo>
                      <a:pt x="1202" y="200"/>
                      <a:pt x="2169" y="634"/>
                      <a:pt x="2936" y="1335"/>
                    </a:cubicBezTo>
                    <a:cubicBezTo>
                      <a:pt x="3703" y="2035"/>
                      <a:pt x="4270" y="3002"/>
                      <a:pt x="4737" y="4170"/>
                    </a:cubicBezTo>
                    <a:cubicBezTo>
                      <a:pt x="5171" y="5337"/>
                      <a:pt x="5505" y="6738"/>
                      <a:pt x="5771" y="8373"/>
                    </a:cubicBezTo>
                    <a:cubicBezTo>
                      <a:pt x="6038" y="9974"/>
                      <a:pt x="6238" y="11775"/>
                      <a:pt x="6405" y="13777"/>
                    </a:cubicBezTo>
                    <a:cubicBezTo>
                      <a:pt x="6572" y="15511"/>
                      <a:pt x="6739" y="17279"/>
                      <a:pt x="7039" y="19014"/>
                    </a:cubicBezTo>
                    <a:cubicBezTo>
                      <a:pt x="7306" y="20715"/>
                      <a:pt x="7639" y="22383"/>
                      <a:pt x="8207" y="23884"/>
                    </a:cubicBezTo>
                    <a:cubicBezTo>
                      <a:pt x="8740" y="25352"/>
                      <a:pt x="9474" y="26653"/>
                      <a:pt x="10441" y="27687"/>
                    </a:cubicBezTo>
                    <a:cubicBezTo>
                      <a:pt x="11442" y="28721"/>
                      <a:pt x="12710" y="29455"/>
                      <a:pt x="14344" y="29788"/>
                    </a:cubicBezTo>
                    <a:lnTo>
                      <a:pt x="52005" y="37560"/>
                    </a:lnTo>
                    <a:cubicBezTo>
                      <a:pt x="50303" y="37194"/>
                      <a:pt x="48969" y="36393"/>
                      <a:pt x="47935" y="35326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567;p29">
                <a:extLst>
                  <a:ext uri="{FF2B5EF4-FFF2-40B4-BE49-F238E27FC236}">
                    <a16:creationId xmlns:a16="http://schemas.microsoft.com/office/drawing/2014/main" id="{D6872661-96FA-4670-9B58-D36413311639}"/>
                  </a:ext>
                </a:extLst>
              </p:cNvPr>
              <p:cNvSpPr/>
              <p:nvPr/>
            </p:nvSpPr>
            <p:spPr>
              <a:xfrm>
                <a:off x="5046953" y="2234526"/>
                <a:ext cx="3171366" cy="2281758"/>
              </a:xfrm>
              <a:custGeom>
                <a:avLst/>
                <a:gdLst/>
                <a:ahLst/>
                <a:cxnLst/>
                <a:rect l="l" t="t" r="r" b="b"/>
                <a:pathLst>
                  <a:path w="130094" h="93601" extrusionOk="0">
                    <a:moveTo>
                      <a:pt x="127025" y="0"/>
                    </a:moveTo>
                    <a:cubicBezTo>
                      <a:pt x="126491" y="1701"/>
                      <a:pt x="125924" y="3403"/>
                      <a:pt x="125324" y="5104"/>
                    </a:cubicBezTo>
                    <a:cubicBezTo>
                      <a:pt x="123722" y="9574"/>
                      <a:pt x="121988" y="13977"/>
                      <a:pt x="120020" y="18280"/>
                    </a:cubicBezTo>
                    <a:cubicBezTo>
                      <a:pt x="118118" y="22416"/>
                      <a:pt x="116017" y="26552"/>
                      <a:pt x="113282" y="30188"/>
                    </a:cubicBezTo>
                    <a:cubicBezTo>
                      <a:pt x="112081" y="31790"/>
                      <a:pt x="110646" y="33491"/>
                      <a:pt x="108812" y="34358"/>
                    </a:cubicBezTo>
                    <a:cubicBezTo>
                      <a:pt x="108335" y="34597"/>
                      <a:pt x="107739" y="34776"/>
                      <a:pt x="107159" y="34776"/>
                    </a:cubicBezTo>
                    <a:cubicBezTo>
                      <a:pt x="106766" y="34776"/>
                      <a:pt x="106380" y="34694"/>
                      <a:pt x="106043" y="34491"/>
                    </a:cubicBezTo>
                    <a:cubicBezTo>
                      <a:pt x="105376" y="34058"/>
                      <a:pt x="105076" y="33224"/>
                      <a:pt x="104842" y="32490"/>
                    </a:cubicBezTo>
                    <a:cubicBezTo>
                      <a:pt x="104309" y="30655"/>
                      <a:pt x="104142" y="28687"/>
                      <a:pt x="103975" y="26786"/>
                    </a:cubicBezTo>
                    <a:cubicBezTo>
                      <a:pt x="103775" y="24384"/>
                      <a:pt x="103641" y="21983"/>
                      <a:pt x="103274" y="19614"/>
                    </a:cubicBezTo>
                    <a:cubicBezTo>
                      <a:pt x="102641" y="15711"/>
                      <a:pt x="101173" y="11175"/>
                      <a:pt x="96837" y="10174"/>
                    </a:cubicBezTo>
                    <a:cubicBezTo>
                      <a:pt x="96261" y="10040"/>
                      <a:pt x="95699" y="9978"/>
                      <a:pt x="95152" y="9978"/>
                    </a:cubicBezTo>
                    <a:cubicBezTo>
                      <a:pt x="91605" y="9978"/>
                      <a:pt x="88654" y="12590"/>
                      <a:pt x="86429" y="15278"/>
                    </a:cubicBezTo>
                    <a:cubicBezTo>
                      <a:pt x="83494" y="18814"/>
                      <a:pt x="81225" y="22883"/>
                      <a:pt x="79124" y="26953"/>
                    </a:cubicBezTo>
                    <a:cubicBezTo>
                      <a:pt x="76889" y="31222"/>
                      <a:pt x="74854" y="35626"/>
                      <a:pt x="72786" y="39962"/>
                    </a:cubicBezTo>
                    <a:cubicBezTo>
                      <a:pt x="70718" y="44265"/>
                      <a:pt x="68650" y="48602"/>
                      <a:pt x="66248" y="52738"/>
                    </a:cubicBezTo>
                    <a:cubicBezTo>
                      <a:pt x="65147" y="54673"/>
                      <a:pt x="63946" y="56574"/>
                      <a:pt x="62545" y="58309"/>
                    </a:cubicBezTo>
                    <a:cubicBezTo>
                      <a:pt x="61411" y="59676"/>
                      <a:pt x="59810" y="61477"/>
                      <a:pt x="57909" y="61544"/>
                    </a:cubicBezTo>
                    <a:cubicBezTo>
                      <a:pt x="57808" y="61549"/>
                      <a:pt x="57708" y="61552"/>
                      <a:pt x="57611" y="61552"/>
                    </a:cubicBezTo>
                    <a:cubicBezTo>
                      <a:pt x="53220" y="61552"/>
                      <a:pt x="52060" y="56496"/>
                      <a:pt x="51538" y="53005"/>
                    </a:cubicBezTo>
                    <a:cubicBezTo>
                      <a:pt x="50837" y="48435"/>
                      <a:pt x="50804" y="43765"/>
                      <a:pt x="49803" y="39228"/>
                    </a:cubicBezTo>
                    <a:cubicBezTo>
                      <a:pt x="48969" y="35359"/>
                      <a:pt x="47201" y="31323"/>
                      <a:pt x="43165" y="29888"/>
                    </a:cubicBezTo>
                    <a:cubicBezTo>
                      <a:pt x="42080" y="29512"/>
                      <a:pt x="40994" y="29342"/>
                      <a:pt x="39920" y="29342"/>
                    </a:cubicBezTo>
                    <a:cubicBezTo>
                      <a:pt x="36899" y="29342"/>
                      <a:pt x="33984" y="30686"/>
                      <a:pt x="31523" y="32557"/>
                    </a:cubicBezTo>
                    <a:cubicBezTo>
                      <a:pt x="28154" y="35125"/>
                      <a:pt x="25452" y="38494"/>
                      <a:pt x="23050" y="41963"/>
                    </a:cubicBezTo>
                    <a:cubicBezTo>
                      <a:pt x="20515" y="45533"/>
                      <a:pt x="18314" y="49335"/>
                      <a:pt x="16279" y="53205"/>
                    </a:cubicBezTo>
                    <a:cubicBezTo>
                      <a:pt x="11809" y="61644"/>
                      <a:pt x="8073" y="70451"/>
                      <a:pt x="4704" y="79324"/>
                    </a:cubicBezTo>
                    <a:cubicBezTo>
                      <a:pt x="3236" y="83126"/>
                      <a:pt x="1869" y="86962"/>
                      <a:pt x="568" y="90832"/>
                    </a:cubicBezTo>
                    <a:cubicBezTo>
                      <a:pt x="434" y="91232"/>
                      <a:pt x="301" y="91632"/>
                      <a:pt x="167" y="92033"/>
                    </a:cubicBezTo>
                    <a:cubicBezTo>
                      <a:pt x="134" y="92099"/>
                      <a:pt x="1" y="92400"/>
                      <a:pt x="34" y="92466"/>
                    </a:cubicBezTo>
                    <a:cubicBezTo>
                      <a:pt x="67" y="92600"/>
                      <a:pt x="601" y="92700"/>
                      <a:pt x="768" y="92767"/>
                    </a:cubicBezTo>
                    <a:cubicBezTo>
                      <a:pt x="1635" y="93033"/>
                      <a:pt x="2536" y="93334"/>
                      <a:pt x="3403" y="93600"/>
                    </a:cubicBezTo>
                    <a:cubicBezTo>
                      <a:pt x="3937" y="91966"/>
                      <a:pt x="4471" y="90331"/>
                      <a:pt x="5038" y="88697"/>
                    </a:cubicBezTo>
                    <a:cubicBezTo>
                      <a:pt x="8040" y="80024"/>
                      <a:pt x="11442" y="71485"/>
                      <a:pt x="15312" y="63179"/>
                    </a:cubicBezTo>
                    <a:cubicBezTo>
                      <a:pt x="17346" y="58842"/>
                      <a:pt x="19481" y="54606"/>
                      <a:pt x="21883" y="50470"/>
                    </a:cubicBezTo>
                    <a:cubicBezTo>
                      <a:pt x="23984" y="46834"/>
                      <a:pt x="26319" y="43231"/>
                      <a:pt x="29055" y="39995"/>
                    </a:cubicBezTo>
                    <a:cubicBezTo>
                      <a:pt x="31456" y="37127"/>
                      <a:pt x="34625" y="33891"/>
                      <a:pt x="38528" y="33291"/>
                    </a:cubicBezTo>
                    <a:cubicBezTo>
                      <a:pt x="38891" y="33236"/>
                      <a:pt x="39260" y="33208"/>
                      <a:pt x="39630" y="33208"/>
                    </a:cubicBezTo>
                    <a:cubicBezTo>
                      <a:pt x="41067" y="33208"/>
                      <a:pt x="42518" y="33630"/>
                      <a:pt x="43632" y="34558"/>
                    </a:cubicBezTo>
                    <a:cubicBezTo>
                      <a:pt x="45100" y="35826"/>
                      <a:pt x="45800" y="37760"/>
                      <a:pt x="46267" y="39595"/>
                    </a:cubicBezTo>
                    <a:cubicBezTo>
                      <a:pt x="47368" y="43998"/>
                      <a:pt x="47368" y="48602"/>
                      <a:pt x="48002" y="53105"/>
                    </a:cubicBezTo>
                    <a:cubicBezTo>
                      <a:pt x="48535" y="57008"/>
                      <a:pt x="49469" y="61811"/>
                      <a:pt x="53039" y="64113"/>
                    </a:cubicBezTo>
                    <a:cubicBezTo>
                      <a:pt x="54317" y="64912"/>
                      <a:pt x="55935" y="65413"/>
                      <a:pt x="57486" y="65413"/>
                    </a:cubicBezTo>
                    <a:cubicBezTo>
                      <a:pt x="57878" y="65413"/>
                      <a:pt x="58266" y="65381"/>
                      <a:pt x="58643" y="65314"/>
                    </a:cubicBezTo>
                    <a:cubicBezTo>
                      <a:pt x="60644" y="64947"/>
                      <a:pt x="62312" y="63679"/>
                      <a:pt x="63713" y="62278"/>
                    </a:cubicBezTo>
                    <a:cubicBezTo>
                      <a:pt x="66815" y="59142"/>
                      <a:pt x="69017" y="55106"/>
                      <a:pt x="71051" y="51203"/>
                    </a:cubicBezTo>
                    <a:cubicBezTo>
                      <a:pt x="75488" y="42764"/>
                      <a:pt x="79091" y="33891"/>
                      <a:pt x="83727" y="25552"/>
                    </a:cubicBezTo>
                    <a:cubicBezTo>
                      <a:pt x="84828" y="23617"/>
                      <a:pt x="85962" y="21682"/>
                      <a:pt x="87263" y="19848"/>
                    </a:cubicBezTo>
                    <a:cubicBezTo>
                      <a:pt x="88464" y="18113"/>
                      <a:pt x="89798" y="16412"/>
                      <a:pt x="91499" y="15144"/>
                    </a:cubicBezTo>
                    <a:cubicBezTo>
                      <a:pt x="92558" y="14338"/>
                      <a:pt x="93808" y="13771"/>
                      <a:pt x="95095" y="13771"/>
                    </a:cubicBezTo>
                    <a:cubicBezTo>
                      <a:pt x="95673" y="13771"/>
                      <a:pt x="96258" y="13885"/>
                      <a:pt x="96837" y="14144"/>
                    </a:cubicBezTo>
                    <a:cubicBezTo>
                      <a:pt x="98638" y="14978"/>
                      <a:pt x="99338" y="17012"/>
                      <a:pt x="99739" y="18814"/>
                    </a:cubicBezTo>
                    <a:cubicBezTo>
                      <a:pt x="100739" y="23250"/>
                      <a:pt x="100406" y="27920"/>
                      <a:pt x="101373" y="32357"/>
                    </a:cubicBezTo>
                    <a:cubicBezTo>
                      <a:pt x="101773" y="34258"/>
                      <a:pt x="102474" y="36359"/>
                      <a:pt x="104108" y="37594"/>
                    </a:cubicBezTo>
                    <a:cubicBezTo>
                      <a:pt x="104957" y="38225"/>
                      <a:pt x="105993" y="38507"/>
                      <a:pt x="107042" y="38507"/>
                    </a:cubicBezTo>
                    <a:cubicBezTo>
                      <a:pt x="107767" y="38507"/>
                      <a:pt x="108498" y="38373"/>
                      <a:pt x="109179" y="38127"/>
                    </a:cubicBezTo>
                    <a:cubicBezTo>
                      <a:pt x="111113" y="37427"/>
                      <a:pt x="112748" y="35959"/>
                      <a:pt x="114149" y="34458"/>
                    </a:cubicBezTo>
                    <a:cubicBezTo>
                      <a:pt x="115517" y="32924"/>
                      <a:pt x="116717" y="31256"/>
                      <a:pt x="117818" y="29521"/>
                    </a:cubicBezTo>
                    <a:cubicBezTo>
                      <a:pt x="120287" y="25585"/>
                      <a:pt x="122321" y="21349"/>
                      <a:pt x="124156" y="17079"/>
                    </a:cubicBezTo>
                    <a:cubicBezTo>
                      <a:pt x="125924" y="12943"/>
                      <a:pt x="127525" y="8740"/>
                      <a:pt x="128959" y="4503"/>
                    </a:cubicBezTo>
                    <a:cubicBezTo>
                      <a:pt x="129226" y="3703"/>
                      <a:pt x="129527" y="2869"/>
                      <a:pt x="129760" y="2068"/>
                    </a:cubicBezTo>
                    <a:cubicBezTo>
                      <a:pt x="129827" y="1901"/>
                      <a:pt x="130094" y="1334"/>
                      <a:pt x="130027" y="1201"/>
                    </a:cubicBezTo>
                    <a:cubicBezTo>
                      <a:pt x="129994" y="1134"/>
                      <a:pt x="129727" y="1101"/>
                      <a:pt x="129660" y="1068"/>
                    </a:cubicBezTo>
                    <a:cubicBezTo>
                      <a:pt x="128793" y="701"/>
                      <a:pt x="127925" y="367"/>
                      <a:pt x="12702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AA84F"/>
                  </a:gs>
                  <a:gs pos="50000">
                    <a:srgbClr val="B6D7A8"/>
                  </a:gs>
                  <a:gs pos="100000">
                    <a:srgbClr val="6FA8DC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568;p29">
                <a:extLst>
                  <a:ext uri="{FF2B5EF4-FFF2-40B4-BE49-F238E27FC236}">
                    <a16:creationId xmlns:a16="http://schemas.microsoft.com/office/drawing/2014/main" id="{EFCCA0F5-CA4C-43F7-A29E-4666E24AEE3E}"/>
                  </a:ext>
                </a:extLst>
              </p:cNvPr>
              <p:cNvSpPr/>
              <p:nvPr/>
            </p:nvSpPr>
            <p:spPr>
              <a:xfrm>
                <a:off x="4202041" y="2809445"/>
                <a:ext cx="1850789" cy="1681657"/>
              </a:xfrm>
              <a:custGeom>
                <a:avLst/>
                <a:gdLst/>
                <a:ahLst/>
                <a:cxnLst/>
                <a:rect l="l" t="t" r="r" b="b"/>
                <a:pathLst>
                  <a:path w="75922" h="68984" extrusionOk="0">
                    <a:moveTo>
                      <a:pt x="38895" y="501"/>
                    </a:moveTo>
                    <a:cubicBezTo>
                      <a:pt x="35459" y="1"/>
                      <a:pt x="32224" y="1435"/>
                      <a:pt x="29555" y="3470"/>
                    </a:cubicBezTo>
                    <a:cubicBezTo>
                      <a:pt x="26419" y="5872"/>
                      <a:pt x="23884" y="9007"/>
                      <a:pt x="21616" y="12176"/>
                    </a:cubicBezTo>
                    <a:cubicBezTo>
                      <a:pt x="16846" y="18948"/>
                      <a:pt x="13077" y="26453"/>
                      <a:pt x="9741" y="33992"/>
                    </a:cubicBezTo>
                    <a:cubicBezTo>
                      <a:pt x="6472" y="41397"/>
                      <a:pt x="3503" y="48936"/>
                      <a:pt x="868" y="56574"/>
                    </a:cubicBezTo>
                    <a:cubicBezTo>
                      <a:pt x="634" y="57342"/>
                      <a:pt x="368" y="58076"/>
                      <a:pt x="101" y="58843"/>
                    </a:cubicBezTo>
                    <a:cubicBezTo>
                      <a:pt x="34" y="59076"/>
                      <a:pt x="1" y="59010"/>
                      <a:pt x="101" y="59110"/>
                    </a:cubicBezTo>
                    <a:cubicBezTo>
                      <a:pt x="234" y="59210"/>
                      <a:pt x="668" y="59276"/>
                      <a:pt x="835" y="59310"/>
                    </a:cubicBezTo>
                    <a:cubicBezTo>
                      <a:pt x="2002" y="59643"/>
                      <a:pt x="3170" y="59977"/>
                      <a:pt x="4337" y="60311"/>
                    </a:cubicBezTo>
                    <a:cubicBezTo>
                      <a:pt x="8340" y="61445"/>
                      <a:pt x="12343" y="62579"/>
                      <a:pt x="16312" y="63713"/>
                    </a:cubicBezTo>
                    <a:cubicBezTo>
                      <a:pt x="20515" y="64914"/>
                      <a:pt x="24685" y="66081"/>
                      <a:pt x="28855" y="67282"/>
                    </a:cubicBezTo>
                    <a:cubicBezTo>
                      <a:pt x="30256" y="67682"/>
                      <a:pt x="31657" y="68083"/>
                      <a:pt x="33058" y="68483"/>
                    </a:cubicBezTo>
                    <a:cubicBezTo>
                      <a:pt x="33458" y="68583"/>
                      <a:pt x="33858" y="68717"/>
                      <a:pt x="34258" y="68817"/>
                    </a:cubicBezTo>
                    <a:cubicBezTo>
                      <a:pt x="34325" y="68850"/>
                      <a:pt x="34592" y="68983"/>
                      <a:pt x="34659" y="68950"/>
                    </a:cubicBezTo>
                    <a:cubicBezTo>
                      <a:pt x="34792" y="68883"/>
                      <a:pt x="34959" y="68083"/>
                      <a:pt x="34992" y="67949"/>
                    </a:cubicBezTo>
                    <a:cubicBezTo>
                      <a:pt x="35126" y="67549"/>
                      <a:pt x="35259" y="67149"/>
                      <a:pt x="35393" y="66748"/>
                    </a:cubicBezTo>
                    <a:cubicBezTo>
                      <a:pt x="35693" y="65848"/>
                      <a:pt x="35993" y="64981"/>
                      <a:pt x="36293" y="64080"/>
                    </a:cubicBezTo>
                    <a:cubicBezTo>
                      <a:pt x="36927" y="62279"/>
                      <a:pt x="37594" y="60477"/>
                      <a:pt x="38261" y="58676"/>
                    </a:cubicBezTo>
                    <a:cubicBezTo>
                      <a:pt x="39696" y="54773"/>
                      <a:pt x="41197" y="50937"/>
                      <a:pt x="42798" y="47134"/>
                    </a:cubicBezTo>
                    <a:cubicBezTo>
                      <a:pt x="46100" y="39162"/>
                      <a:pt x="49736" y="31290"/>
                      <a:pt x="54139" y="23884"/>
                    </a:cubicBezTo>
                    <a:cubicBezTo>
                      <a:pt x="56274" y="20315"/>
                      <a:pt x="58609" y="16813"/>
                      <a:pt x="61344" y="13644"/>
                    </a:cubicBezTo>
                    <a:cubicBezTo>
                      <a:pt x="63813" y="10775"/>
                      <a:pt x="66748" y="7973"/>
                      <a:pt x="70351" y="6539"/>
                    </a:cubicBezTo>
                    <a:cubicBezTo>
                      <a:pt x="72119" y="5838"/>
                      <a:pt x="74020" y="5571"/>
                      <a:pt x="75921" y="5872"/>
                    </a:cubicBezTo>
                    <a:cubicBezTo>
                      <a:pt x="74687" y="5671"/>
                      <a:pt x="73453" y="5505"/>
                      <a:pt x="72219" y="5338"/>
                    </a:cubicBezTo>
                    <a:cubicBezTo>
                      <a:pt x="69283" y="4904"/>
                      <a:pt x="66315" y="4471"/>
                      <a:pt x="63379" y="4037"/>
                    </a:cubicBezTo>
                    <a:cubicBezTo>
                      <a:pt x="59810" y="3537"/>
                      <a:pt x="56241" y="3003"/>
                      <a:pt x="52705" y="2502"/>
                    </a:cubicBezTo>
                    <a:cubicBezTo>
                      <a:pt x="49603" y="2035"/>
                      <a:pt x="46534" y="1602"/>
                      <a:pt x="43432" y="1168"/>
                    </a:cubicBezTo>
                    <a:cubicBezTo>
                      <a:pt x="41964" y="935"/>
                      <a:pt x="40463" y="735"/>
                      <a:pt x="38962" y="501"/>
                    </a:cubicBezTo>
                    <a:cubicBezTo>
                      <a:pt x="38928" y="501"/>
                      <a:pt x="38928" y="501"/>
                      <a:pt x="38895" y="5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0EAF3"/>
                  </a:gs>
                  <a:gs pos="100000">
                    <a:srgbClr val="6FA8D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569;p29">
                <a:extLst>
                  <a:ext uri="{FF2B5EF4-FFF2-40B4-BE49-F238E27FC236}">
                    <a16:creationId xmlns:a16="http://schemas.microsoft.com/office/drawing/2014/main" id="{63E3FCF9-4670-4E7F-A62B-2ECFD995C29B}"/>
                  </a:ext>
                </a:extLst>
              </p:cNvPr>
              <p:cNvSpPr/>
              <p:nvPr/>
            </p:nvSpPr>
            <p:spPr>
              <a:xfrm>
                <a:off x="7905364" y="1405875"/>
                <a:ext cx="579794" cy="907501"/>
              </a:xfrm>
              <a:custGeom>
                <a:avLst/>
                <a:gdLst/>
                <a:ahLst/>
                <a:cxnLst/>
                <a:rect l="l" t="t" r="r" b="b"/>
                <a:pathLst>
                  <a:path w="23784" h="37227" extrusionOk="0">
                    <a:moveTo>
                      <a:pt x="23784" y="37227"/>
                    </a:moveTo>
                    <a:lnTo>
                      <a:pt x="4003" y="1735"/>
                    </a:lnTo>
                    <a:lnTo>
                      <a:pt x="0" y="0"/>
                    </a:lnTo>
                    <a:lnTo>
                      <a:pt x="19714" y="35726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570;p29">
                <a:extLst>
                  <a:ext uri="{FF2B5EF4-FFF2-40B4-BE49-F238E27FC236}">
                    <a16:creationId xmlns:a16="http://schemas.microsoft.com/office/drawing/2014/main" id="{69D07020-9496-41D8-A4C2-B9C66B0BDD9A}"/>
                  </a:ext>
                </a:extLst>
              </p:cNvPr>
              <p:cNvSpPr/>
              <p:nvPr/>
            </p:nvSpPr>
            <p:spPr>
              <a:xfrm>
                <a:off x="8143616" y="2234526"/>
                <a:ext cx="341553" cy="78886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3236" extrusionOk="0">
                    <a:moveTo>
                      <a:pt x="1" y="0"/>
                    </a:moveTo>
                    <a:lnTo>
                      <a:pt x="3036" y="1201"/>
                    </a:lnTo>
                    <a:lnTo>
                      <a:pt x="14011" y="3236"/>
                    </a:lnTo>
                    <a:lnTo>
                      <a:pt x="14011" y="3236"/>
                    </a:lnTo>
                    <a:lnTo>
                      <a:pt x="9808" y="17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571;p29">
                <a:extLst>
                  <a:ext uri="{FF2B5EF4-FFF2-40B4-BE49-F238E27FC236}">
                    <a16:creationId xmlns:a16="http://schemas.microsoft.com/office/drawing/2014/main" id="{2C0BCB29-974D-4FA9-9DF3-CEFD03F9512F}"/>
                  </a:ext>
                </a:extLst>
              </p:cNvPr>
              <p:cNvSpPr/>
              <p:nvPr/>
            </p:nvSpPr>
            <p:spPr>
              <a:xfrm>
                <a:off x="5160801" y="2946038"/>
                <a:ext cx="1290520" cy="1223044"/>
              </a:xfrm>
              <a:custGeom>
                <a:avLst/>
                <a:gdLst/>
                <a:ahLst/>
                <a:cxnLst/>
                <a:rect l="l" t="t" r="r" b="b"/>
                <a:pathLst>
                  <a:path w="52939" h="50171" extrusionOk="0">
                    <a:moveTo>
                      <a:pt x="52071" y="32291"/>
                    </a:moveTo>
                    <a:cubicBezTo>
                      <a:pt x="52291" y="32352"/>
                      <a:pt x="52488" y="32364"/>
                      <a:pt x="52652" y="32364"/>
                    </a:cubicBezTo>
                    <a:cubicBezTo>
                      <a:pt x="52762" y="32364"/>
                      <a:pt x="52858" y="32358"/>
                      <a:pt x="52939" y="32358"/>
                    </a:cubicBezTo>
                    <a:cubicBezTo>
                      <a:pt x="52738" y="32358"/>
                      <a:pt x="52438" y="32358"/>
                      <a:pt x="52071" y="32291"/>
                    </a:cubicBezTo>
                    <a:close/>
                    <a:moveTo>
                      <a:pt x="35250" y="0"/>
                    </a:moveTo>
                    <a:cubicBezTo>
                      <a:pt x="34721" y="0"/>
                      <a:pt x="34197" y="37"/>
                      <a:pt x="33658" y="102"/>
                    </a:cubicBezTo>
                    <a:cubicBezTo>
                      <a:pt x="32057" y="335"/>
                      <a:pt x="30489" y="902"/>
                      <a:pt x="29055" y="1703"/>
                    </a:cubicBezTo>
                    <a:cubicBezTo>
                      <a:pt x="27587" y="2503"/>
                      <a:pt x="26286" y="3504"/>
                      <a:pt x="25052" y="4605"/>
                    </a:cubicBezTo>
                    <a:cubicBezTo>
                      <a:pt x="22617" y="6807"/>
                      <a:pt x="20549" y="9375"/>
                      <a:pt x="18681" y="12010"/>
                    </a:cubicBezTo>
                    <a:cubicBezTo>
                      <a:pt x="16813" y="14645"/>
                      <a:pt x="15145" y="17347"/>
                      <a:pt x="13610" y="20016"/>
                    </a:cubicBezTo>
                    <a:cubicBezTo>
                      <a:pt x="10608" y="25353"/>
                      <a:pt x="8140" y="30524"/>
                      <a:pt x="6138" y="34993"/>
                    </a:cubicBezTo>
                    <a:cubicBezTo>
                      <a:pt x="4137" y="39463"/>
                      <a:pt x="2636" y="43299"/>
                      <a:pt x="1602" y="45968"/>
                    </a:cubicBezTo>
                    <a:cubicBezTo>
                      <a:pt x="568" y="48636"/>
                      <a:pt x="1" y="50171"/>
                      <a:pt x="1" y="50171"/>
                    </a:cubicBezTo>
                    <a:cubicBezTo>
                      <a:pt x="1" y="50171"/>
                      <a:pt x="601" y="48636"/>
                      <a:pt x="1669" y="45968"/>
                    </a:cubicBezTo>
                    <a:cubicBezTo>
                      <a:pt x="2736" y="43333"/>
                      <a:pt x="4337" y="39563"/>
                      <a:pt x="6339" y="35093"/>
                    </a:cubicBezTo>
                    <a:cubicBezTo>
                      <a:pt x="8373" y="30624"/>
                      <a:pt x="10875" y="25487"/>
                      <a:pt x="13911" y="20149"/>
                    </a:cubicBezTo>
                    <a:cubicBezTo>
                      <a:pt x="15412" y="17514"/>
                      <a:pt x="17113" y="14812"/>
                      <a:pt x="18981" y="12210"/>
                    </a:cubicBezTo>
                    <a:cubicBezTo>
                      <a:pt x="20849" y="9609"/>
                      <a:pt x="22917" y="7073"/>
                      <a:pt x="25352" y="4905"/>
                    </a:cubicBezTo>
                    <a:cubicBezTo>
                      <a:pt x="26553" y="3838"/>
                      <a:pt x="27821" y="2804"/>
                      <a:pt x="29222" y="2036"/>
                    </a:cubicBezTo>
                    <a:cubicBezTo>
                      <a:pt x="30623" y="1236"/>
                      <a:pt x="32157" y="669"/>
                      <a:pt x="33725" y="435"/>
                    </a:cubicBezTo>
                    <a:cubicBezTo>
                      <a:pt x="34242" y="371"/>
                      <a:pt x="34745" y="334"/>
                      <a:pt x="35252" y="334"/>
                    </a:cubicBezTo>
                    <a:cubicBezTo>
                      <a:pt x="35530" y="334"/>
                      <a:pt x="35810" y="345"/>
                      <a:pt x="36093" y="369"/>
                    </a:cubicBezTo>
                    <a:cubicBezTo>
                      <a:pt x="36860" y="435"/>
                      <a:pt x="37628" y="602"/>
                      <a:pt x="38361" y="836"/>
                    </a:cubicBezTo>
                    <a:cubicBezTo>
                      <a:pt x="39095" y="1102"/>
                      <a:pt x="39796" y="1436"/>
                      <a:pt x="40396" y="1870"/>
                    </a:cubicBezTo>
                    <a:cubicBezTo>
                      <a:pt x="41030" y="2337"/>
                      <a:pt x="41597" y="2870"/>
                      <a:pt x="42064" y="3437"/>
                    </a:cubicBezTo>
                    <a:cubicBezTo>
                      <a:pt x="43031" y="4605"/>
                      <a:pt x="43699" y="5939"/>
                      <a:pt x="44199" y="7307"/>
                    </a:cubicBezTo>
                    <a:cubicBezTo>
                      <a:pt x="44699" y="8708"/>
                      <a:pt x="45033" y="10109"/>
                      <a:pt x="45266" y="11477"/>
                    </a:cubicBezTo>
                    <a:cubicBezTo>
                      <a:pt x="45767" y="14245"/>
                      <a:pt x="45967" y="16880"/>
                      <a:pt x="46200" y="19316"/>
                    </a:cubicBezTo>
                    <a:cubicBezTo>
                      <a:pt x="46434" y="21784"/>
                      <a:pt x="46701" y="24019"/>
                      <a:pt x="47168" y="25954"/>
                    </a:cubicBezTo>
                    <a:cubicBezTo>
                      <a:pt x="47601" y="27888"/>
                      <a:pt x="48302" y="29556"/>
                      <a:pt x="49236" y="30657"/>
                    </a:cubicBezTo>
                    <a:cubicBezTo>
                      <a:pt x="50170" y="31758"/>
                      <a:pt x="51304" y="32191"/>
                      <a:pt x="52071" y="32291"/>
                    </a:cubicBezTo>
                    <a:cubicBezTo>
                      <a:pt x="51304" y="32158"/>
                      <a:pt x="50203" y="31724"/>
                      <a:pt x="49303" y="30624"/>
                    </a:cubicBezTo>
                    <a:cubicBezTo>
                      <a:pt x="48402" y="29523"/>
                      <a:pt x="47735" y="27855"/>
                      <a:pt x="47301" y="25920"/>
                    </a:cubicBezTo>
                    <a:cubicBezTo>
                      <a:pt x="46901" y="23986"/>
                      <a:pt x="46667" y="21751"/>
                      <a:pt x="46434" y="19316"/>
                    </a:cubicBezTo>
                    <a:cubicBezTo>
                      <a:pt x="46200" y="16880"/>
                      <a:pt x="46034" y="14212"/>
                      <a:pt x="45533" y="11443"/>
                    </a:cubicBezTo>
                    <a:cubicBezTo>
                      <a:pt x="45300" y="10042"/>
                      <a:pt x="44966" y="8641"/>
                      <a:pt x="44466" y="7240"/>
                    </a:cubicBezTo>
                    <a:cubicBezTo>
                      <a:pt x="43999" y="5839"/>
                      <a:pt x="43298" y="4438"/>
                      <a:pt x="42298" y="3237"/>
                    </a:cubicBezTo>
                    <a:cubicBezTo>
                      <a:pt x="41797" y="2637"/>
                      <a:pt x="41230" y="2103"/>
                      <a:pt x="40596" y="1636"/>
                    </a:cubicBezTo>
                    <a:cubicBezTo>
                      <a:pt x="39963" y="1169"/>
                      <a:pt x="39229" y="802"/>
                      <a:pt x="38461" y="535"/>
                    </a:cubicBezTo>
                    <a:cubicBezTo>
                      <a:pt x="37728" y="269"/>
                      <a:pt x="36927" y="102"/>
                      <a:pt x="36126" y="35"/>
                    </a:cubicBezTo>
                    <a:cubicBezTo>
                      <a:pt x="35831" y="11"/>
                      <a:pt x="35540" y="0"/>
                      <a:pt x="35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572;p29">
                <a:extLst>
                  <a:ext uri="{FF2B5EF4-FFF2-40B4-BE49-F238E27FC236}">
                    <a16:creationId xmlns:a16="http://schemas.microsoft.com/office/drawing/2014/main" id="{61C52E31-1402-442B-A9FE-22FBDE426C51}"/>
                  </a:ext>
                </a:extLst>
              </p:cNvPr>
              <p:cNvSpPr/>
              <p:nvPr/>
            </p:nvSpPr>
            <p:spPr>
              <a:xfrm>
                <a:off x="6661984" y="2473338"/>
                <a:ext cx="940850" cy="1046819"/>
              </a:xfrm>
              <a:custGeom>
                <a:avLst/>
                <a:gdLst/>
                <a:ahLst/>
                <a:cxnLst/>
                <a:rect l="l" t="t" r="r" b="b"/>
                <a:pathLst>
                  <a:path w="38595" h="42942" extrusionOk="0">
                    <a:moveTo>
                      <a:pt x="28854" y="0"/>
                    </a:moveTo>
                    <a:cubicBezTo>
                      <a:pt x="28174" y="0"/>
                      <a:pt x="27486" y="93"/>
                      <a:pt x="26819" y="278"/>
                    </a:cubicBezTo>
                    <a:cubicBezTo>
                      <a:pt x="25652" y="612"/>
                      <a:pt x="24518" y="1212"/>
                      <a:pt x="23517" y="1946"/>
                    </a:cubicBezTo>
                    <a:cubicBezTo>
                      <a:pt x="22516" y="2680"/>
                      <a:pt x="21615" y="3547"/>
                      <a:pt x="20748" y="4481"/>
                    </a:cubicBezTo>
                    <a:cubicBezTo>
                      <a:pt x="19914" y="5415"/>
                      <a:pt x="19147" y="6416"/>
                      <a:pt x="18380" y="7416"/>
                    </a:cubicBezTo>
                    <a:cubicBezTo>
                      <a:pt x="16912" y="9451"/>
                      <a:pt x="15645" y="11619"/>
                      <a:pt x="14444" y="13788"/>
                    </a:cubicBezTo>
                    <a:cubicBezTo>
                      <a:pt x="13243" y="15956"/>
                      <a:pt x="12142" y="18091"/>
                      <a:pt x="11108" y="20192"/>
                    </a:cubicBezTo>
                    <a:cubicBezTo>
                      <a:pt x="9040" y="24429"/>
                      <a:pt x="7239" y="28398"/>
                      <a:pt x="5637" y="31801"/>
                    </a:cubicBezTo>
                    <a:cubicBezTo>
                      <a:pt x="4036" y="35170"/>
                      <a:pt x="2669" y="38005"/>
                      <a:pt x="1635" y="39940"/>
                    </a:cubicBezTo>
                    <a:cubicBezTo>
                      <a:pt x="1134" y="40907"/>
                      <a:pt x="734" y="41674"/>
                      <a:pt x="434" y="42175"/>
                    </a:cubicBezTo>
                    <a:cubicBezTo>
                      <a:pt x="167" y="42675"/>
                      <a:pt x="0" y="42942"/>
                      <a:pt x="0" y="42942"/>
                    </a:cubicBezTo>
                    <a:cubicBezTo>
                      <a:pt x="0" y="42942"/>
                      <a:pt x="167" y="42675"/>
                      <a:pt x="467" y="42175"/>
                    </a:cubicBezTo>
                    <a:cubicBezTo>
                      <a:pt x="767" y="41674"/>
                      <a:pt x="1168" y="40907"/>
                      <a:pt x="1701" y="39973"/>
                    </a:cubicBezTo>
                    <a:cubicBezTo>
                      <a:pt x="2769" y="38038"/>
                      <a:pt x="4203" y="35270"/>
                      <a:pt x="5838" y="31901"/>
                    </a:cubicBezTo>
                    <a:cubicBezTo>
                      <a:pt x="7472" y="28498"/>
                      <a:pt x="9340" y="24562"/>
                      <a:pt x="11442" y="20359"/>
                    </a:cubicBezTo>
                    <a:cubicBezTo>
                      <a:pt x="12476" y="18258"/>
                      <a:pt x="13610" y="16123"/>
                      <a:pt x="14777" y="13954"/>
                    </a:cubicBezTo>
                    <a:cubicBezTo>
                      <a:pt x="15978" y="11820"/>
                      <a:pt x="17279" y="9685"/>
                      <a:pt x="18747" y="7650"/>
                    </a:cubicBezTo>
                    <a:cubicBezTo>
                      <a:pt x="20181" y="5649"/>
                      <a:pt x="21782" y="3714"/>
                      <a:pt x="23750" y="2279"/>
                    </a:cubicBezTo>
                    <a:cubicBezTo>
                      <a:pt x="24718" y="1546"/>
                      <a:pt x="25785" y="979"/>
                      <a:pt x="26919" y="645"/>
                    </a:cubicBezTo>
                    <a:cubicBezTo>
                      <a:pt x="27570" y="454"/>
                      <a:pt x="28243" y="361"/>
                      <a:pt x="28912" y="361"/>
                    </a:cubicBezTo>
                    <a:cubicBezTo>
                      <a:pt x="29410" y="361"/>
                      <a:pt x="29905" y="412"/>
                      <a:pt x="30388" y="511"/>
                    </a:cubicBezTo>
                    <a:cubicBezTo>
                      <a:pt x="30655" y="545"/>
                      <a:pt x="30922" y="678"/>
                      <a:pt x="31222" y="745"/>
                    </a:cubicBezTo>
                    <a:cubicBezTo>
                      <a:pt x="31489" y="845"/>
                      <a:pt x="31723" y="945"/>
                      <a:pt x="31990" y="1079"/>
                    </a:cubicBezTo>
                    <a:cubicBezTo>
                      <a:pt x="32223" y="1212"/>
                      <a:pt x="32490" y="1345"/>
                      <a:pt x="32690" y="1479"/>
                    </a:cubicBezTo>
                    <a:cubicBezTo>
                      <a:pt x="32924" y="1646"/>
                      <a:pt x="33157" y="1812"/>
                      <a:pt x="33357" y="1979"/>
                    </a:cubicBezTo>
                    <a:cubicBezTo>
                      <a:pt x="34191" y="2713"/>
                      <a:pt x="34825" y="3614"/>
                      <a:pt x="35325" y="4548"/>
                    </a:cubicBezTo>
                    <a:cubicBezTo>
                      <a:pt x="36259" y="6449"/>
                      <a:pt x="36693" y="8451"/>
                      <a:pt x="36960" y="10319"/>
                    </a:cubicBezTo>
                    <a:cubicBezTo>
                      <a:pt x="37260" y="12153"/>
                      <a:pt x="37393" y="13888"/>
                      <a:pt x="37527" y="15389"/>
                    </a:cubicBezTo>
                    <a:cubicBezTo>
                      <a:pt x="37660" y="16923"/>
                      <a:pt x="37794" y="18224"/>
                      <a:pt x="37927" y="19325"/>
                    </a:cubicBezTo>
                    <a:cubicBezTo>
                      <a:pt x="38061" y="20392"/>
                      <a:pt x="38227" y="21260"/>
                      <a:pt x="38361" y="21827"/>
                    </a:cubicBezTo>
                    <a:cubicBezTo>
                      <a:pt x="38494" y="22394"/>
                      <a:pt x="38594" y="22694"/>
                      <a:pt x="38594" y="22694"/>
                    </a:cubicBezTo>
                    <a:cubicBezTo>
                      <a:pt x="38594" y="22694"/>
                      <a:pt x="38528" y="22394"/>
                      <a:pt x="38394" y="21827"/>
                    </a:cubicBezTo>
                    <a:cubicBezTo>
                      <a:pt x="38261" y="21226"/>
                      <a:pt x="38094" y="20392"/>
                      <a:pt x="37994" y="19292"/>
                    </a:cubicBezTo>
                    <a:cubicBezTo>
                      <a:pt x="37860" y="18224"/>
                      <a:pt x="37760" y="16890"/>
                      <a:pt x="37660" y="15389"/>
                    </a:cubicBezTo>
                    <a:cubicBezTo>
                      <a:pt x="37560" y="13854"/>
                      <a:pt x="37460" y="12153"/>
                      <a:pt x="37193" y="10285"/>
                    </a:cubicBezTo>
                    <a:cubicBezTo>
                      <a:pt x="36926" y="8417"/>
                      <a:pt x="36526" y="6382"/>
                      <a:pt x="35592" y="4414"/>
                    </a:cubicBezTo>
                    <a:cubicBezTo>
                      <a:pt x="35092" y="3447"/>
                      <a:pt x="34458" y="2513"/>
                      <a:pt x="33591" y="1746"/>
                    </a:cubicBezTo>
                    <a:cubicBezTo>
                      <a:pt x="33391" y="1512"/>
                      <a:pt x="33124" y="1379"/>
                      <a:pt x="32890" y="1179"/>
                    </a:cubicBezTo>
                    <a:cubicBezTo>
                      <a:pt x="32657" y="1045"/>
                      <a:pt x="32390" y="878"/>
                      <a:pt x="32123" y="745"/>
                    </a:cubicBezTo>
                    <a:cubicBezTo>
                      <a:pt x="31856" y="645"/>
                      <a:pt x="31589" y="478"/>
                      <a:pt x="31322" y="411"/>
                    </a:cubicBezTo>
                    <a:cubicBezTo>
                      <a:pt x="31022" y="345"/>
                      <a:pt x="30755" y="211"/>
                      <a:pt x="30455" y="178"/>
                    </a:cubicBezTo>
                    <a:cubicBezTo>
                      <a:pt x="29936" y="59"/>
                      <a:pt x="29398" y="0"/>
                      <a:pt x="28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573;p29">
              <a:extLst>
                <a:ext uri="{FF2B5EF4-FFF2-40B4-BE49-F238E27FC236}">
                  <a16:creationId xmlns:a16="http://schemas.microsoft.com/office/drawing/2014/main" id="{6FAB14CD-36F5-49E3-91E0-486057247146}"/>
                </a:ext>
              </a:extLst>
            </p:cNvPr>
            <p:cNvSpPr txBox="1">
              <a:spLocks/>
            </p:cNvSpPr>
            <p:nvPr/>
          </p:nvSpPr>
          <p:spPr>
            <a:xfrm>
              <a:off x="2412168" y="842612"/>
              <a:ext cx="34290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s-MX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anose="020B0606020202030204" pitchFamily="34" charset="0"/>
                  <a:sym typeface="Fira Sans Extra Condensed Medium"/>
                </a:rPr>
                <a:t>El DAI y la ruta del dinero</a:t>
              </a:r>
            </a:p>
          </p:txBody>
        </p:sp>
        <p:sp>
          <p:nvSpPr>
            <p:cNvPr id="20" name="Google Shape;574;p29">
              <a:extLst>
                <a:ext uri="{FF2B5EF4-FFF2-40B4-BE49-F238E27FC236}">
                  <a16:creationId xmlns:a16="http://schemas.microsoft.com/office/drawing/2014/main" id="{F1A59754-A576-49B5-A510-23AE2867C681}"/>
                </a:ext>
              </a:extLst>
            </p:cNvPr>
            <p:cNvSpPr txBox="1"/>
            <p:nvPr/>
          </p:nvSpPr>
          <p:spPr>
            <a:xfrm>
              <a:off x="1756625" y="3534088"/>
              <a:ext cx="2259157" cy="1082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182563" lvl="0" indent="-182563">
                <a:buFont typeface="Symbol" panose="05050102010706020507" pitchFamily="18" charset="2"/>
                <a:buChar char=""/>
              </a:pP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Obligación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</a:t>
              </a: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contribuir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con los </a:t>
              </a: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gastos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públicos</a:t>
              </a:r>
              <a:endParaRPr lang="es-MX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2563" lvl="0" indent="-182563">
                <a:buFont typeface="Symbol" panose="05050102010706020507" pitchFamily="18" charset="2"/>
                <a:buChar char=""/>
              </a:pP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Imponer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contribuciones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aprobar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el </a:t>
              </a: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presupuesto</a:t>
              </a:r>
              <a:endParaRPr lang="es-MX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2563" lvl="0" indent="-182563">
                <a:buFont typeface="Symbol" panose="05050102010706020507" pitchFamily="18" charset="2"/>
                <a:buChar char=""/>
              </a:pP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Administrar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los </a:t>
              </a: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recursos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economía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honradez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eficiente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eficaz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US" sz="1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transparentemente</a:t>
              </a:r>
              <a:endParaRPr lang="es-MX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575;p29">
              <a:extLst>
                <a:ext uri="{FF2B5EF4-FFF2-40B4-BE49-F238E27FC236}">
                  <a16:creationId xmlns:a16="http://schemas.microsoft.com/office/drawing/2014/main" id="{B89D0EF3-9048-41BE-A8DF-0334A7DD4C8B}"/>
                </a:ext>
              </a:extLst>
            </p:cNvPr>
            <p:cNvSpPr txBox="1"/>
            <p:nvPr/>
          </p:nvSpPr>
          <p:spPr>
            <a:xfrm>
              <a:off x="628965" y="3679078"/>
              <a:ext cx="941400" cy="46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 b="1" kern="0" dirty="0">
                  <a:solidFill>
                    <a:srgbClr val="6FA8DC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Obligación</a:t>
              </a:r>
              <a:endParaRPr sz="1700" b="1" kern="0" dirty="0">
                <a:solidFill>
                  <a:srgbClr val="6FA8DC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576;p29">
              <a:extLst>
                <a:ext uri="{FF2B5EF4-FFF2-40B4-BE49-F238E27FC236}">
                  <a16:creationId xmlns:a16="http://schemas.microsoft.com/office/drawing/2014/main" id="{C0007588-0ECD-4428-8936-928A587A85F0}"/>
                </a:ext>
              </a:extLst>
            </p:cNvPr>
            <p:cNvSpPr txBox="1"/>
            <p:nvPr/>
          </p:nvSpPr>
          <p:spPr>
            <a:xfrm>
              <a:off x="3235687" y="1779475"/>
              <a:ext cx="3259500" cy="7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182563" indent="-182563">
                <a:buClr>
                  <a:srgbClr val="000000"/>
                </a:buClr>
                <a:buSzPts val="1100"/>
                <a:buFont typeface="Symbol" panose="05050102010706020507" pitchFamily="18" charset="2"/>
                <a:buChar char=""/>
              </a:pPr>
              <a:r>
                <a:rPr lang="en" sz="14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Ley Federal de Presupuesto y Responsabilidad Hacendaria, incluye a fideicomisos y fondos públicos, como entes regulados (Art. 2, XVI)</a:t>
              </a:r>
              <a:endParaRPr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23" name="Google Shape;577;p29">
              <a:extLst>
                <a:ext uri="{FF2B5EF4-FFF2-40B4-BE49-F238E27FC236}">
                  <a16:creationId xmlns:a16="http://schemas.microsoft.com/office/drawing/2014/main" id="{91B27804-96D6-48B2-AB33-E279DF2209D5}"/>
                </a:ext>
              </a:extLst>
            </p:cNvPr>
            <p:cNvSpPr txBox="1"/>
            <p:nvPr/>
          </p:nvSpPr>
          <p:spPr>
            <a:xfrm>
              <a:off x="2191423" y="1907450"/>
              <a:ext cx="941400" cy="46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700" b="1" kern="0" dirty="0">
                  <a:solidFill>
                    <a:srgbClr val="6AA84F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LFPRH</a:t>
              </a:r>
              <a:endParaRPr sz="1700" b="1" kern="0" dirty="0">
                <a:solidFill>
                  <a:srgbClr val="6AA84F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578;p29">
              <a:extLst>
                <a:ext uri="{FF2B5EF4-FFF2-40B4-BE49-F238E27FC236}">
                  <a16:creationId xmlns:a16="http://schemas.microsoft.com/office/drawing/2014/main" id="{299D8003-031F-4F78-8465-670CCA8C0D40}"/>
                </a:ext>
              </a:extLst>
            </p:cNvPr>
            <p:cNvSpPr txBox="1"/>
            <p:nvPr/>
          </p:nvSpPr>
          <p:spPr>
            <a:xfrm>
              <a:off x="2412962" y="2671181"/>
              <a:ext cx="2961821" cy="7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182563" indent="-182563">
                <a:buClr>
                  <a:srgbClr val="000000"/>
                </a:buClr>
                <a:buSzPts val="1100"/>
                <a:buFont typeface="Symbol" panose="05050102010706020507" pitchFamily="18" charset="2"/>
                <a:buChar char=""/>
              </a:pPr>
              <a:r>
                <a:rPr lang="en" sz="1400" b="1" dirty="0">
                  <a:solidFill>
                    <a:srgbClr val="7FB568"/>
                  </a:solidFill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¿Solamente los procedimientos o autoridades?</a:t>
              </a:r>
            </a:p>
            <a:p>
              <a:pPr marL="182563" indent="-182563">
                <a:buClr>
                  <a:srgbClr val="000000"/>
                </a:buClr>
                <a:buSzPts val="1100"/>
                <a:buFont typeface="Symbol" panose="05050102010706020507" pitchFamily="18" charset="2"/>
                <a:buChar char=""/>
              </a:pPr>
              <a:r>
                <a:rPr lang="en" sz="1400" b="1" dirty="0">
                  <a:solidFill>
                    <a:srgbClr val="7FB568"/>
                  </a:solidFill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¿Los </a:t>
              </a:r>
              <a:r>
                <a:rPr lang="en" sz="1400" b="1" dirty="0" err="1">
                  <a:solidFill>
                    <a:srgbClr val="7FB568"/>
                  </a:solidFill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ciudadanos</a:t>
              </a:r>
              <a:r>
                <a:rPr lang="en" sz="1400" b="1" dirty="0">
                  <a:solidFill>
                    <a:srgbClr val="7FB568"/>
                  </a:solidFill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? </a:t>
              </a:r>
            </a:p>
            <a:p>
              <a:pPr marL="182563" indent="-182563">
                <a:buClr>
                  <a:srgbClr val="000000"/>
                </a:buClr>
                <a:buSzPts val="1100"/>
                <a:buFont typeface="Symbol" panose="05050102010706020507" pitchFamily="18" charset="2"/>
                <a:buChar char=""/>
              </a:pPr>
              <a:r>
                <a:rPr lang="en" sz="1400" b="1" dirty="0">
                  <a:solidFill>
                    <a:srgbClr val="7FB568"/>
                  </a:solidFill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¿las personas interesadas?</a:t>
              </a:r>
              <a:endParaRPr sz="1400" b="1" dirty="0">
                <a:solidFill>
                  <a:srgbClr val="7FB568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25" name="Google Shape;579;p29">
              <a:extLst>
                <a:ext uri="{FF2B5EF4-FFF2-40B4-BE49-F238E27FC236}">
                  <a16:creationId xmlns:a16="http://schemas.microsoft.com/office/drawing/2014/main" id="{519D0D5A-28FA-4787-9512-21118C021F46}"/>
                </a:ext>
              </a:extLst>
            </p:cNvPr>
            <p:cNvSpPr txBox="1"/>
            <p:nvPr/>
          </p:nvSpPr>
          <p:spPr>
            <a:xfrm>
              <a:off x="1496982" y="2785779"/>
              <a:ext cx="941400" cy="46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 b="1" kern="0" dirty="0">
                  <a:solidFill>
                    <a:srgbClr val="93C47D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Supervisa</a:t>
              </a:r>
              <a:endParaRPr sz="1700" b="1" kern="0" dirty="0">
                <a:solidFill>
                  <a:srgbClr val="93C47D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6" name="Google Shape;580;p29">
              <a:extLst>
                <a:ext uri="{FF2B5EF4-FFF2-40B4-BE49-F238E27FC236}">
                  <a16:creationId xmlns:a16="http://schemas.microsoft.com/office/drawing/2014/main" id="{D8398503-1C60-412C-A631-9FC0FF21CE27}"/>
                </a:ext>
              </a:extLst>
            </p:cNvPr>
            <p:cNvCxnSpPr/>
            <p:nvPr/>
          </p:nvCxnSpPr>
          <p:spPr>
            <a:xfrm>
              <a:off x="660475" y="2598481"/>
              <a:ext cx="5491500" cy="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7" name="Google Shape;581;p29">
              <a:extLst>
                <a:ext uri="{FF2B5EF4-FFF2-40B4-BE49-F238E27FC236}">
                  <a16:creationId xmlns:a16="http://schemas.microsoft.com/office/drawing/2014/main" id="{37E48A52-30C7-4C50-BA26-43998D67EAC9}"/>
                </a:ext>
              </a:extLst>
            </p:cNvPr>
            <p:cNvCxnSpPr/>
            <p:nvPr/>
          </p:nvCxnSpPr>
          <p:spPr>
            <a:xfrm>
              <a:off x="660475" y="3479912"/>
              <a:ext cx="3889800" cy="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8" name="Google Shape;582;p29">
              <a:extLst>
                <a:ext uri="{FF2B5EF4-FFF2-40B4-BE49-F238E27FC236}">
                  <a16:creationId xmlns:a16="http://schemas.microsoft.com/office/drawing/2014/main" id="{2ED101D6-63F2-48A9-8A05-4B609989AAE5}"/>
                </a:ext>
              </a:extLst>
            </p:cNvPr>
            <p:cNvCxnSpPr/>
            <p:nvPr/>
          </p:nvCxnSpPr>
          <p:spPr>
            <a:xfrm>
              <a:off x="660475" y="1717050"/>
              <a:ext cx="6845400" cy="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54710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19AF0B0-D3EB-4B18-B82B-F56FD81A391C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E08FEB0-45C6-49B7-99D8-C50BDF5017F4}"/>
              </a:ext>
            </a:extLst>
          </p:cNvPr>
          <p:cNvGrpSpPr/>
          <p:nvPr/>
        </p:nvGrpSpPr>
        <p:grpSpPr>
          <a:xfrm>
            <a:off x="1156826" y="1319348"/>
            <a:ext cx="9519883" cy="4828903"/>
            <a:chOff x="103088" y="457200"/>
            <a:chExt cx="8568036" cy="4071175"/>
          </a:xfrm>
        </p:grpSpPr>
        <p:sp>
          <p:nvSpPr>
            <p:cNvPr id="4" name="Google Shape;2285;p45">
              <a:extLst>
                <a:ext uri="{FF2B5EF4-FFF2-40B4-BE49-F238E27FC236}">
                  <a16:creationId xmlns:a16="http://schemas.microsoft.com/office/drawing/2014/main" id="{05130C3D-9A8C-4156-B380-011631630558}"/>
                </a:ext>
              </a:extLst>
            </p:cNvPr>
            <p:cNvSpPr txBox="1"/>
            <p:nvPr/>
          </p:nvSpPr>
          <p:spPr>
            <a:xfrm>
              <a:off x="710250" y="457200"/>
              <a:ext cx="77235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500" b="1" dirty="0">
                  <a:solidFill>
                    <a:srgbClr val="7030A0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Crisis</a:t>
              </a:r>
              <a:r>
                <a:rPr lang="en" sz="2500" b="1" dirty="0">
                  <a:solidFill>
                    <a:srgbClr val="7030A0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 del Estado Interventor</a:t>
              </a:r>
              <a:endParaRPr sz="2500" b="1" dirty="0">
                <a:solidFill>
                  <a:srgbClr val="7030A0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pic>
          <p:nvPicPr>
            <p:cNvPr id="5" name="Google Shape;2286;p45">
              <a:extLst>
                <a:ext uri="{FF2B5EF4-FFF2-40B4-BE49-F238E27FC236}">
                  <a16:creationId xmlns:a16="http://schemas.microsoft.com/office/drawing/2014/main" id="{F4390520-F23B-471E-9479-49C1AEC6F26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3327" y="1139425"/>
              <a:ext cx="3748048" cy="33889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oogle Shape;2287;p45">
              <a:extLst>
                <a:ext uri="{FF2B5EF4-FFF2-40B4-BE49-F238E27FC236}">
                  <a16:creationId xmlns:a16="http://schemas.microsoft.com/office/drawing/2014/main" id="{750E58DB-B793-4CF2-B967-7675AC39B3E8}"/>
                </a:ext>
              </a:extLst>
            </p:cNvPr>
            <p:cNvGrpSpPr/>
            <p:nvPr/>
          </p:nvGrpSpPr>
          <p:grpSpPr>
            <a:xfrm>
              <a:off x="103088" y="1728339"/>
              <a:ext cx="3543569" cy="2210872"/>
              <a:chOff x="2414900" y="1795075"/>
              <a:chExt cx="3547826" cy="2213529"/>
            </a:xfrm>
          </p:grpSpPr>
          <p:sp>
            <p:nvSpPr>
              <p:cNvPr id="7" name="Google Shape;2288;p45">
                <a:extLst>
                  <a:ext uri="{FF2B5EF4-FFF2-40B4-BE49-F238E27FC236}">
                    <a16:creationId xmlns:a16="http://schemas.microsoft.com/office/drawing/2014/main" id="{14823533-3FCD-4628-B14E-C08C570FE23A}"/>
                  </a:ext>
                </a:extLst>
              </p:cNvPr>
              <p:cNvSpPr/>
              <p:nvPr/>
            </p:nvSpPr>
            <p:spPr>
              <a:xfrm>
                <a:off x="2414900" y="1795075"/>
                <a:ext cx="3547826" cy="2213529"/>
              </a:xfrm>
              <a:custGeom>
                <a:avLst/>
                <a:gdLst/>
                <a:ahLst/>
                <a:cxnLst/>
                <a:rect l="l" t="t" r="r" b="b"/>
                <a:pathLst>
                  <a:path w="128731" h="80324" extrusionOk="0">
                    <a:moveTo>
                      <a:pt x="37138" y="1"/>
                    </a:moveTo>
                    <a:cubicBezTo>
                      <a:pt x="0" y="1"/>
                      <a:pt x="15836" y="68628"/>
                      <a:pt x="30431" y="78501"/>
                    </a:cubicBezTo>
                    <a:cubicBezTo>
                      <a:pt x="32270" y="79747"/>
                      <a:pt x="34720" y="80324"/>
                      <a:pt x="37576" y="80324"/>
                    </a:cubicBezTo>
                    <a:cubicBezTo>
                      <a:pt x="64774" y="80324"/>
                      <a:pt x="128731" y="27974"/>
                      <a:pt x="50890" y="2496"/>
                    </a:cubicBezTo>
                    <a:cubicBezTo>
                      <a:pt x="45660" y="781"/>
                      <a:pt x="41098" y="1"/>
                      <a:pt x="37138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289;p45">
                <a:extLst>
                  <a:ext uri="{FF2B5EF4-FFF2-40B4-BE49-F238E27FC236}">
                    <a16:creationId xmlns:a16="http://schemas.microsoft.com/office/drawing/2014/main" id="{0D6FD2E4-53A5-4451-8281-2B98B517FE9E}"/>
                  </a:ext>
                </a:extLst>
              </p:cNvPr>
              <p:cNvSpPr/>
              <p:nvPr/>
            </p:nvSpPr>
            <p:spPr>
              <a:xfrm>
                <a:off x="2534836" y="1904786"/>
                <a:ext cx="3200488" cy="1996706"/>
              </a:xfrm>
              <a:custGeom>
                <a:avLst/>
                <a:gdLst/>
                <a:ahLst/>
                <a:cxnLst/>
                <a:rect l="l" t="t" r="r" b="b"/>
                <a:pathLst>
                  <a:path w="116128" h="72456" extrusionOk="0">
                    <a:moveTo>
                      <a:pt x="33500" y="1"/>
                    </a:moveTo>
                    <a:cubicBezTo>
                      <a:pt x="1" y="1"/>
                      <a:pt x="14277" y="61915"/>
                      <a:pt x="27441" y="70815"/>
                    </a:cubicBezTo>
                    <a:cubicBezTo>
                      <a:pt x="29101" y="71936"/>
                      <a:pt x="31311" y="72456"/>
                      <a:pt x="33886" y="72456"/>
                    </a:cubicBezTo>
                    <a:cubicBezTo>
                      <a:pt x="58433" y="72456"/>
                      <a:pt x="116128" y="25239"/>
                      <a:pt x="45904" y="2252"/>
                    </a:cubicBezTo>
                    <a:cubicBezTo>
                      <a:pt x="41187" y="705"/>
                      <a:pt x="37072" y="1"/>
                      <a:pt x="33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2290;p45">
              <a:extLst>
                <a:ext uri="{FF2B5EF4-FFF2-40B4-BE49-F238E27FC236}">
                  <a16:creationId xmlns:a16="http://schemas.microsoft.com/office/drawing/2014/main" id="{58DA1439-B745-4DF2-93FA-0B3F7FDA7957}"/>
                </a:ext>
              </a:extLst>
            </p:cNvPr>
            <p:cNvGrpSpPr/>
            <p:nvPr/>
          </p:nvGrpSpPr>
          <p:grpSpPr>
            <a:xfrm>
              <a:off x="2715347" y="1685016"/>
              <a:ext cx="515068" cy="515068"/>
              <a:chOff x="2460500" y="1172300"/>
              <a:chExt cx="668225" cy="668225"/>
            </a:xfrm>
          </p:grpSpPr>
          <p:sp>
            <p:nvSpPr>
              <p:cNvPr id="11" name="Google Shape;2291;p45">
                <a:extLst>
                  <a:ext uri="{FF2B5EF4-FFF2-40B4-BE49-F238E27FC236}">
                    <a16:creationId xmlns:a16="http://schemas.microsoft.com/office/drawing/2014/main" id="{F1AA46D0-C0E0-463B-ABA2-DEF37A0F38C9}"/>
                  </a:ext>
                </a:extLst>
              </p:cNvPr>
              <p:cNvSpPr/>
              <p:nvPr/>
            </p:nvSpPr>
            <p:spPr>
              <a:xfrm>
                <a:off x="2503250" y="1409025"/>
                <a:ext cx="237525" cy="237525"/>
              </a:xfrm>
              <a:custGeom>
                <a:avLst/>
                <a:gdLst/>
                <a:ahLst/>
                <a:cxnLst/>
                <a:rect l="l" t="t" r="r" b="b"/>
                <a:pathLst>
                  <a:path w="9501" h="9501" extrusionOk="0">
                    <a:moveTo>
                      <a:pt x="4751" y="887"/>
                    </a:moveTo>
                    <a:cubicBezTo>
                      <a:pt x="6872" y="887"/>
                      <a:pt x="8614" y="2629"/>
                      <a:pt x="8614" y="4751"/>
                    </a:cubicBezTo>
                    <a:cubicBezTo>
                      <a:pt x="8614" y="6904"/>
                      <a:pt x="6872" y="8646"/>
                      <a:pt x="4751" y="8646"/>
                    </a:cubicBezTo>
                    <a:cubicBezTo>
                      <a:pt x="2597" y="8646"/>
                      <a:pt x="855" y="6904"/>
                      <a:pt x="855" y="4751"/>
                    </a:cubicBezTo>
                    <a:cubicBezTo>
                      <a:pt x="855" y="2597"/>
                      <a:pt x="2597" y="887"/>
                      <a:pt x="4751" y="887"/>
                    </a:cubicBezTo>
                    <a:close/>
                    <a:moveTo>
                      <a:pt x="4751" y="0"/>
                    </a:moveTo>
                    <a:cubicBezTo>
                      <a:pt x="2122" y="0"/>
                      <a:pt x="0" y="2122"/>
                      <a:pt x="0" y="4751"/>
                    </a:cubicBezTo>
                    <a:cubicBezTo>
                      <a:pt x="0" y="7379"/>
                      <a:pt x="2122" y="9501"/>
                      <a:pt x="4751" y="9501"/>
                    </a:cubicBezTo>
                    <a:cubicBezTo>
                      <a:pt x="7347" y="9501"/>
                      <a:pt x="9501" y="7379"/>
                      <a:pt x="9501" y="4751"/>
                    </a:cubicBezTo>
                    <a:cubicBezTo>
                      <a:pt x="9501" y="2122"/>
                      <a:pt x="7347" y="0"/>
                      <a:pt x="47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292;p45">
                <a:extLst>
                  <a:ext uri="{FF2B5EF4-FFF2-40B4-BE49-F238E27FC236}">
                    <a16:creationId xmlns:a16="http://schemas.microsoft.com/office/drawing/2014/main" id="{7BF7F6A1-7604-4926-B253-520BD570AED6}"/>
                  </a:ext>
                </a:extLst>
              </p:cNvPr>
              <p:cNvSpPr/>
              <p:nvPr/>
            </p:nvSpPr>
            <p:spPr>
              <a:xfrm>
                <a:off x="2600625" y="1450975"/>
                <a:ext cx="42775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6145" extrusionOk="0">
                    <a:moveTo>
                      <a:pt x="856" y="1"/>
                    </a:moveTo>
                    <a:lnTo>
                      <a:pt x="1" y="6018"/>
                    </a:lnTo>
                    <a:lnTo>
                      <a:pt x="856" y="6144"/>
                    </a:lnTo>
                    <a:lnTo>
                      <a:pt x="1711" y="96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293;p45">
                <a:extLst>
                  <a:ext uri="{FF2B5EF4-FFF2-40B4-BE49-F238E27FC236}">
                    <a16:creationId xmlns:a16="http://schemas.microsoft.com/office/drawing/2014/main" id="{FABCBAE8-FCD4-4514-B8C9-37E10E5B6579}"/>
                  </a:ext>
                </a:extLst>
              </p:cNvPr>
              <p:cNvSpPr/>
              <p:nvPr/>
            </p:nvSpPr>
            <p:spPr>
              <a:xfrm>
                <a:off x="2645750" y="1477900"/>
                <a:ext cx="54650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3991" extrusionOk="0">
                    <a:moveTo>
                      <a:pt x="697" y="0"/>
                    </a:moveTo>
                    <a:lnTo>
                      <a:pt x="1" y="539"/>
                    </a:lnTo>
                    <a:lnTo>
                      <a:pt x="1109" y="1996"/>
                    </a:lnTo>
                    <a:lnTo>
                      <a:pt x="1" y="3452"/>
                    </a:lnTo>
                    <a:lnTo>
                      <a:pt x="697" y="3991"/>
                    </a:lnTo>
                    <a:lnTo>
                      <a:pt x="2186" y="1996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294;p45">
                <a:extLst>
                  <a:ext uri="{FF2B5EF4-FFF2-40B4-BE49-F238E27FC236}">
                    <a16:creationId xmlns:a16="http://schemas.microsoft.com/office/drawing/2014/main" id="{35E7E237-470A-4E09-89D0-EA4DB92E1CD8}"/>
                  </a:ext>
                </a:extLst>
              </p:cNvPr>
              <p:cNvSpPr/>
              <p:nvPr/>
            </p:nvSpPr>
            <p:spPr>
              <a:xfrm>
                <a:off x="2543625" y="1477900"/>
                <a:ext cx="54650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3991" extrusionOk="0">
                    <a:moveTo>
                      <a:pt x="1489" y="0"/>
                    </a:moveTo>
                    <a:lnTo>
                      <a:pt x="0" y="1996"/>
                    </a:lnTo>
                    <a:lnTo>
                      <a:pt x="1489" y="3991"/>
                    </a:lnTo>
                    <a:lnTo>
                      <a:pt x="2185" y="3452"/>
                    </a:lnTo>
                    <a:lnTo>
                      <a:pt x="1077" y="1996"/>
                    </a:lnTo>
                    <a:lnTo>
                      <a:pt x="2185" y="539"/>
                    </a:lnTo>
                    <a:lnTo>
                      <a:pt x="14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295;p45">
                <a:extLst>
                  <a:ext uri="{FF2B5EF4-FFF2-40B4-BE49-F238E27FC236}">
                    <a16:creationId xmlns:a16="http://schemas.microsoft.com/office/drawing/2014/main" id="{BC3B7CC6-400E-4B98-98C3-F20F2177FD95}"/>
                  </a:ext>
                </a:extLst>
              </p:cNvPr>
              <p:cNvSpPr/>
              <p:nvPr/>
            </p:nvSpPr>
            <p:spPr>
              <a:xfrm>
                <a:off x="2460500" y="1172300"/>
                <a:ext cx="668225" cy="668225"/>
              </a:xfrm>
              <a:custGeom>
                <a:avLst/>
                <a:gdLst/>
                <a:ahLst/>
                <a:cxnLst/>
                <a:rect l="l" t="t" r="r" b="b"/>
                <a:pathLst>
                  <a:path w="26729" h="26729" extrusionOk="0">
                    <a:moveTo>
                      <a:pt x="25430" y="855"/>
                    </a:moveTo>
                    <a:cubicBezTo>
                      <a:pt x="25652" y="855"/>
                      <a:pt x="25842" y="1045"/>
                      <a:pt x="25842" y="1299"/>
                    </a:cubicBezTo>
                    <a:lnTo>
                      <a:pt x="25842" y="3452"/>
                    </a:lnTo>
                    <a:lnTo>
                      <a:pt x="13776" y="3452"/>
                    </a:lnTo>
                    <a:lnTo>
                      <a:pt x="13776" y="1299"/>
                    </a:lnTo>
                    <a:cubicBezTo>
                      <a:pt x="13776" y="1045"/>
                      <a:pt x="13966" y="855"/>
                      <a:pt x="14219" y="855"/>
                    </a:cubicBezTo>
                    <a:close/>
                    <a:moveTo>
                      <a:pt x="25842" y="4307"/>
                    </a:moveTo>
                    <a:lnTo>
                      <a:pt x="25842" y="9913"/>
                    </a:lnTo>
                    <a:cubicBezTo>
                      <a:pt x="25842" y="10134"/>
                      <a:pt x="25652" y="10356"/>
                      <a:pt x="25430" y="10356"/>
                    </a:cubicBezTo>
                    <a:lnTo>
                      <a:pt x="14219" y="10356"/>
                    </a:lnTo>
                    <a:cubicBezTo>
                      <a:pt x="13966" y="10356"/>
                      <a:pt x="13776" y="10134"/>
                      <a:pt x="13776" y="9913"/>
                    </a:cubicBezTo>
                    <a:lnTo>
                      <a:pt x="13776" y="4307"/>
                    </a:lnTo>
                    <a:close/>
                    <a:moveTo>
                      <a:pt x="12921" y="6017"/>
                    </a:moveTo>
                    <a:lnTo>
                      <a:pt x="12921" y="9913"/>
                    </a:lnTo>
                    <a:cubicBezTo>
                      <a:pt x="12921" y="10609"/>
                      <a:pt x="13491" y="11211"/>
                      <a:pt x="14219" y="11211"/>
                    </a:cubicBezTo>
                    <a:lnTo>
                      <a:pt x="24132" y="11211"/>
                    </a:lnTo>
                    <a:lnTo>
                      <a:pt x="24132" y="18115"/>
                    </a:lnTo>
                    <a:lnTo>
                      <a:pt x="11623" y="18115"/>
                    </a:lnTo>
                    <a:cubicBezTo>
                      <a:pt x="12446" y="17006"/>
                      <a:pt x="12921" y="15676"/>
                      <a:pt x="12921" y="14220"/>
                    </a:cubicBezTo>
                    <a:cubicBezTo>
                      <a:pt x="12921" y="10641"/>
                      <a:pt x="10008" y="7759"/>
                      <a:pt x="6461" y="7759"/>
                    </a:cubicBezTo>
                    <a:cubicBezTo>
                      <a:pt x="5352" y="7759"/>
                      <a:pt x="4339" y="8013"/>
                      <a:pt x="3420" y="8519"/>
                    </a:cubicBezTo>
                    <a:lnTo>
                      <a:pt x="3420" y="6904"/>
                    </a:lnTo>
                    <a:cubicBezTo>
                      <a:pt x="3420" y="6429"/>
                      <a:pt x="3832" y="6017"/>
                      <a:pt x="4307" y="6017"/>
                    </a:cubicBezTo>
                    <a:close/>
                    <a:moveTo>
                      <a:pt x="6461" y="8614"/>
                    </a:moveTo>
                    <a:cubicBezTo>
                      <a:pt x="9532" y="8614"/>
                      <a:pt x="12066" y="11116"/>
                      <a:pt x="12066" y="14220"/>
                    </a:cubicBezTo>
                    <a:cubicBezTo>
                      <a:pt x="12066" y="17323"/>
                      <a:pt x="9532" y="19825"/>
                      <a:pt x="6461" y="19825"/>
                    </a:cubicBezTo>
                    <a:cubicBezTo>
                      <a:pt x="3357" y="19825"/>
                      <a:pt x="855" y="17323"/>
                      <a:pt x="855" y="14220"/>
                    </a:cubicBezTo>
                    <a:cubicBezTo>
                      <a:pt x="855" y="11116"/>
                      <a:pt x="3357" y="8614"/>
                      <a:pt x="6461" y="8614"/>
                    </a:cubicBezTo>
                    <a:close/>
                    <a:moveTo>
                      <a:pt x="3420" y="19920"/>
                    </a:moveTo>
                    <a:cubicBezTo>
                      <a:pt x="3832" y="20142"/>
                      <a:pt x="4275" y="20300"/>
                      <a:pt x="4719" y="20458"/>
                    </a:cubicBezTo>
                    <a:lnTo>
                      <a:pt x="4719" y="21535"/>
                    </a:lnTo>
                    <a:lnTo>
                      <a:pt x="4307" y="21535"/>
                    </a:lnTo>
                    <a:cubicBezTo>
                      <a:pt x="3832" y="21535"/>
                      <a:pt x="3420" y="21155"/>
                      <a:pt x="3420" y="20680"/>
                    </a:cubicBezTo>
                    <a:lnTo>
                      <a:pt x="3420" y="19920"/>
                    </a:lnTo>
                    <a:close/>
                    <a:moveTo>
                      <a:pt x="24132" y="18970"/>
                    </a:moveTo>
                    <a:lnTo>
                      <a:pt x="24132" y="20680"/>
                    </a:lnTo>
                    <a:cubicBezTo>
                      <a:pt x="24132" y="21155"/>
                      <a:pt x="23752" y="21535"/>
                      <a:pt x="23277" y="21535"/>
                    </a:cubicBezTo>
                    <a:lnTo>
                      <a:pt x="8171" y="21535"/>
                    </a:lnTo>
                    <a:lnTo>
                      <a:pt x="8171" y="20458"/>
                    </a:lnTo>
                    <a:cubicBezTo>
                      <a:pt x="9184" y="20173"/>
                      <a:pt x="10103" y="19635"/>
                      <a:pt x="10831" y="18970"/>
                    </a:cubicBezTo>
                    <a:close/>
                    <a:moveTo>
                      <a:pt x="16816" y="22422"/>
                    </a:moveTo>
                    <a:lnTo>
                      <a:pt x="16816" y="24132"/>
                    </a:lnTo>
                    <a:lnTo>
                      <a:pt x="10768" y="24132"/>
                    </a:lnTo>
                    <a:lnTo>
                      <a:pt x="10768" y="22422"/>
                    </a:lnTo>
                    <a:close/>
                    <a:moveTo>
                      <a:pt x="9912" y="22422"/>
                    </a:moveTo>
                    <a:lnTo>
                      <a:pt x="9912" y="24132"/>
                    </a:lnTo>
                    <a:lnTo>
                      <a:pt x="9469" y="24132"/>
                    </a:lnTo>
                    <a:cubicBezTo>
                      <a:pt x="8994" y="24132"/>
                      <a:pt x="8551" y="24322"/>
                      <a:pt x="8171" y="24575"/>
                    </a:cubicBezTo>
                    <a:lnTo>
                      <a:pt x="8171" y="22422"/>
                    </a:lnTo>
                    <a:close/>
                    <a:moveTo>
                      <a:pt x="7316" y="20617"/>
                    </a:moveTo>
                    <a:lnTo>
                      <a:pt x="7316" y="24987"/>
                    </a:lnTo>
                    <a:cubicBezTo>
                      <a:pt x="7316" y="25462"/>
                      <a:pt x="6936" y="25874"/>
                      <a:pt x="6461" y="25874"/>
                    </a:cubicBezTo>
                    <a:cubicBezTo>
                      <a:pt x="5986" y="25874"/>
                      <a:pt x="5606" y="25462"/>
                      <a:pt x="5606" y="24987"/>
                    </a:cubicBezTo>
                    <a:lnTo>
                      <a:pt x="5606" y="20617"/>
                    </a:lnTo>
                    <a:cubicBezTo>
                      <a:pt x="5859" y="20648"/>
                      <a:pt x="6176" y="20680"/>
                      <a:pt x="6461" y="20680"/>
                    </a:cubicBezTo>
                    <a:cubicBezTo>
                      <a:pt x="6746" y="20680"/>
                      <a:pt x="7031" y="20648"/>
                      <a:pt x="7316" y="20617"/>
                    </a:cubicBezTo>
                    <a:close/>
                    <a:moveTo>
                      <a:pt x="18083" y="24987"/>
                    </a:moveTo>
                    <a:cubicBezTo>
                      <a:pt x="18653" y="24987"/>
                      <a:pt x="19128" y="25367"/>
                      <a:pt x="19318" y="25874"/>
                    </a:cubicBezTo>
                    <a:lnTo>
                      <a:pt x="8266" y="25874"/>
                    </a:lnTo>
                    <a:cubicBezTo>
                      <a:pt x="8424" y="25367"/>
                      <a:pt x="8899" y="24987"/>
                      <a:pt x="9469" y="24987"/>
                    </a:cubicBezTo>
                    <a:close/>
                    <a:moveTo>
                      <a:pt x="14219" y="0"/>
                    </a:moveTo>
                    <a:cubicBezTo>
                      <a:pt x="13491" y="0"/>
                      <a:pt x="12921" y="570"/>
                      <a:pt x="12921" y="1299"/>
                    </a:cubicBezTo>
                    <a:lnTo>
                      <a:pt x="12921" y="5162"/>
                    </a:lnTo>
                    <a:lnTo>
                      <a:pt x="4307" y="5162"/>
                    </a:lnTo>
                    <a:cubicBezTo>
                      <a:pt x="3357" y="5162"/>
                      <a:pt x="2565" y="5954"/>
                      <a:pt x="2565" y="6904"/>
                    </a:cubicBezTo>
                    <a:lnTo>
                      <a:pt x="2565" y="9058"/>
                    </a:lnTo>
                    <a:cubicBezTo>
                      <a:pt x="1013" y="10229"/>
                      <a:pt x="0" y="12129"/>
                      <a:pt x="0" y="14220"/>
                    </a:cubicBezTo>
                    <a:cubicBezTo>
                      <a:pt x="0" y="16341"/>
                      <a:pt x="1013" y="18210"/>
                      <a:pt x="2565" y="19382"/>
                    </a:cubicBezTo>
                    <a:lnTo>
                      <a:pt x="2565" y="20680"/>
                    </a:lnTo>
                    <a:cubicBezTo>
                      <a:pt x="2565" y="21630"/>
                      <a:pt x="3325" y="22422"/>
                      <a:pt x="4307" y="22422"/>
                    </a:cubicBezTo>
                    <a:lnTo>
                      <a:pt x="4719" y="22422"/>
                    </a:lnTo>
                    <a:lnTo>
                      <a:pt x="4719" y="24987"/>
                    </a:lnTo>
                    <a:cubicBezTo>
                      <a:pt x="4719" y="25969"/>
                      <a:pt x="5510" y="26729"/>
                      <a:pt x="6461" y="26729"/>
                    </a:cubicBezTo>
                    <a:cubicBezTo>
                      <a:pt x="6777" y="26729"/>
                      <a:pt x="7062" y="26634"/>
                      <a:pt x="7316" y="26475"/>
                    </a:cubicBezTo>
                    <a:lnTo>
                      <a:pt x="7316" y="26729"/>
                    </a:lnTo>
                    <a:lnTo>
                      <a:pt x="20237" y="26729"/>
                    </a:lnTo>
                    <a:lnTo>
                      <a:pt x="20237" y="26285"/>
                    </a:lnTo>
                    <a:cubicBezTo>
                      <a:pt x="20237" y="25114"/>
                      <a:pt x="19287" y="24132"/>
                      <a:pt x="18083" y="24132"/>
                    </a:cubicBezTo>
                    <a:lnTo>
                      <a:pt x="17671" y="24132"/>
                    </a:lnTo>
                    <a:lnTo>
                      <a:pt x="17671" y="22422"/>
                    </a:lnTo>
                    <a:lnTo>
                      <a:pt x="23277" y="22422"/>
                    </a:lnTo>
                    <a:cubicBezTo>
                      <a:pt x="24227" y="22422"/>
                      <a:pt x="24987" y="21630"/>
                      <a:pt x="24987" y="20680"/>
                    </a:cubicBezTo>
                    <a:lnTo>
                      <a:pt x="24987" y="11211"/>
                    </a:lnTo>
                    <a:lnTo>
                      <a:pt x="25430" y="11211"/>
                    </a:lnTo>
                    <a:cubicBezTo>
                      <a:pt x="26127" y="11211"/>
                      <a:pt x="26729" y="10609"/>
                      <a:pt x="26729" y="9913"/>
                    </a:cubicBezTo>
                    <a:lnTo>
                      <a:pt x="26729" y="1299"/>
                    </a:lnTo>
                    <a:cubicBezTo>
                      <a:pt x="26729" y="570"/>
                      <a:pt x="26127" y="0"/>
                      <a:pt x="254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296;p45">
                <a:extLst>
                  <a:ext uri="{FF2B5EF4-FFF2-40B4-BE49-F238E27FC236}">
                    <a16:creationId xmlns:a16="http://schemas.microsoft.com/office/drawing/2014/main" id="{36F6F59B-81CE-4370-BA51-C4D82A5E21B6}"/>
                  </a:ext>
                </a:extLst>
              </p:cNvPr>
              <p:cNvSpPr/>
              <p:nvPr/>
            </p:nvSpPr>
            <p:spPr>
              <a:xfrm>
                <a:off x="2869800" y="1215050"/>
                <a:ext cx="2142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856" extrusionOk="0">
                    <a:moveTo>
                      <a:pt x="1" y="0"/>
                    </a:moveTo>
                    <a:lnTo>
                      <a:pt x="1" y="855"/>
                    </a:lnTo>
                    <a:lnTo>
                      <a:pt x="856" y="855"/>
                    </a:lnTo>
                    <a:lnTo>
                      <a:pt x="8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297;p45">
                <a:extLst>
                  <a:ext uri="{FF2B5EF4-FFF2-40B4-BE49-F238E27FC236}">
                    <a16:creationId xmlns:a16="http://schemas.microsoft.com/office/drawing/2014/main" id="{1D0E31DD-048E-457D-82AA-010A442A4652}"/>
                  </a:ext>
                </a:extLst>
              </p:cNvPr>
              <p:cNvSpPr/>
              <p:nvPr/>
            </p:nvSpPr>
            <p:spPr>
              <a:xfrm>
                <a:off x="2826275" y="1215050"/>
                <a:ext cx="2217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856" extrusionOk="0">
                    <a:moveTo>
                      <a:pt x="0" y="0"/>
                    </a:moveTo>
                    <a:lnTo>
                      <a:pt x="0" y="855"/>
                    </a:lnTo>
                    <a:lnTo>
                      <a:pt x="887" y="855"/>
                    </a:lnTo>
                    <a:lnTo>
                      <a:pt x="8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298;p45">
                <a:extLst>
                  <a:ext uri="{FF2B5EF4-FFF2-40B4-BE49-F238E27FC236}">
                    <a16:creationId xmlns:a16="http://schemas.microsoft.com/office/drawing/2014/main" id="{9C1448BC-C9E1-41BA-B651-3238082EAEB8}"/>
                  </a:ext>
                </a:extLst>
              </p:cNvPr>
              <p:cNvSpPr/>
              <p:nvPr/>
            </p:nvSpPr>
            <p:spPr>
              <a:xfrm>
                <a:off x="2912575" y="1215050"/>
                <a:ext cx="2217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856" extrusionOk="0">
                    <a:moveTo>
                      <a:pt x="0" y="0"/>
                    </a:moveTo>
                    <a:lnTo>
                      <a:pt x="0" y="855"/>
                    </a:lnTo>
                    <a:lnTo>
                      <a:pt x="887" y="855"/>
                    </a:lnTo>
                    <a:lnTo>
                      <a:pt x="8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299;p45">
                <a:extLst>
                  <a:ext uri="{FF2B5EF4-FFF2-40B4-BE49-F238E27FC236}">
                    <a16:creationId xmlns:a16="http://schemas.microsoft.com/office/drawing/2014/main" id="{4C61E143-47FF-4A1D-9B5C-4E920F6BD32C}"/>
                  </a:ext>
                </a:extLst>
              </p:cNvPr>
              <p:cNvSpPr/>
              <p:nvPr/>
            </p:nvSpPr>
            <p:spPr>
              <a:xfrm>
                <a:off x="2826275" y="1301350"/>
                <a:ext cx="2217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856" extrusionOk="0">
                    <a:moveTo>
                      <a:pt x="0" y="0"/>
                    </a:moveTo>
                    <a:lnTo>
                      <a:pt x="0" y="855"/>
                    </a:lnTo>
                    <a:lnTo>
                      <a:pt x="887" y="855"/>
                    </a:lnTo>
                    <a:lnTo>
                      <a:pt x="8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300;p45">
                <a:extLst>
                  <a:ext uri="{FF2B5EF4-FFF2-40B4-BE49-F238E27FC236}">
                    <a16:creationId xmlns:a16="http://schemas.microsoft.com/office/drawing/2014/main" id="{C4CC7BB7-C9CF-46FD-9402-64473168892A}"/>
                  </a:ext>
                </a:extLst>
              </p:cNvPr>
              <p:cNvSpPr/>
              <p:nvPr/>
            </p:nvSpPr>
            <p:spPr>
              <a:xfrm>
                <a:off x="2869800" y="1301350"/>
                <a:ext cx="21537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6" extrusionOk="0">
                    <a:moveTo>
                      <a:pt x="1" y="0"/>
                    </a:moveTo>
                    <a:lnTo>
                      <a:pt x="1" y="855"/>
                    </a:lnTo>
                    <a:lnTo>
                      <a:pt x="8615" y="855"/>
                    </a:lnTo>
                    <a:lnTo>
                      <a:pt x="86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301;p45">
                <a:extLst>
                  <a:ext uri="{FF2B5EF4-FFF2-40B4-BE49-F238E27FC236}">
                    <a16:creationId xmlns:a16="http://schemas.microsoft.com/office/drawing/2014/main" id="{E2469935-C1F5-433A-9F2D-953F54CEC696}"/>
                  </a:ext>
                </a:extLst>
              </p:cNvPr>
              <p:cNvSpPr/>
              <p:nvPr/>
            </p:nvSpPr>
            <p:spPr>
              <a:xfrm>
                <a:off x="2826275" y="1344100"/>
                <a:ext cx="25890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888" extrusionOk="0">
                    <a:moveTo>
                      <a:pt x="0" y="0"/>
                    </a:moveTo>
                    <a:lnTo>
                      <a:pt x="0" y="887"/>
                    </a:lnTo>
                    <a:lnTo>
                      <a:pt x="10356" y="887"/>
                    </a:lnTo>
                    <a:lnTo>
                      <a:pt x="103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302;p45">
                <a:extLst>
                  <a:ext uri="{FF2B5EF4-FFF2-40B4-BE49-F238E27FC236}">
                    <a16:creationId xmlns:a16="http://schemas.microsoft.com/office/drawing/2014/main" id="{8DEDB46E-D6EB-46D4-BADF-2FDDB9C46B73}"/>
                  </a:ext>
                </a:extLst>
              </p:cNvPr>
              <p:cNvSpPr/>
              <p:nvPr/>
            </p:nvSpPr>
            <p:spPr>
              <a:xfrm>
                <a:off x="2826275" y="1387650"/>
                <a:ext cx="4355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856" extrusionOk="0">
                    <a:moveTo>
                      <a:pt x="0" y="0"/>
                    </a:moveTo>
                    <a:lnTo>
                      <a:pt x="0" y="855"/>
                    </a:lnTo>
                    <a:lnTo>
                      <a:pt x="1742" y="855"/>
                    </a:lnTo>
                    <a:lnTo>
                      <a:pt x="1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03;p45">
                <a:extLst>
                  <a:ext uri="{FF2B5EF4-FFF2-40B4-BE49-F238E27FC236}">
                    <a16:creationId xmlns:a16="http://schemas.microsoft.com/office/drawing/2014/main" id="{E5E2E2F0-CF29-4218-B6E8-7F3F0B4F87DF}"/>
                  </a:ext>
                </a:extLst>
              </p:cNvPr>
              <p:cNvSpPr/>
              <p:nvPr/>
            </p:nvSpPr>
            <p:spPr>
              <a:xfrm>
                <a:off x="2891200" y="1387650"/>
                <a:ext cx="2140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6" extrusionOk="0">
                    <a:moveTo>
                      <a:pt x="0" y="0"/>
                    </a:moveTo>
                    <a:lnTo>
                      <a:pt x="0" y="855"/>
                    </a:lnTo>
                    <a:lnTo>
                      <a:pt x="855" y="855"/>
                    </a:lnTo>
                    <a:lnTo>
                      <a:pt x="8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304;p45">
                <a:extLst>
                  <a:ext uri="{FF2B5EF4-FFF2-40B4-BE49-F238E27FC236}">
                    <a16:creationId xmlns:a16="http://schemas.microsoft.com/office/drawing/2014/main" id="{D34AAFF4-B7C7-4098-9061-B5EFD9DA0EE0}"/>
                  </a:ext>
                </a:extLst>
              </p:cNvPr>
              <p:cNvSpPr/>
              <p:nvPr/>
            </p:nvSpPr>
            <p:spPr>
              <a:xfrm>
                <a:off x="2934725" y="1387650"/>
                <a:ext cx="15045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856" extrusionOk="0">
                    <a:moveTo>
                      <a:pt x="1" y="0"/>
                    </a:moveTo>
                    <a:lnTo>
                      <a:pt x="1" y="855"/>
                    </a:lnTo>
                    <a:lnTo>
                      <a:pt x="6018" y="855"/>
                    </a:lnTo>
                    <a:lnTo>
                      <a:pt x="60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305;p45">
                <a:extLst>
                  <a:ext uri="{FF2B5EF4-FFF2-40B4-BE49-F238E27FC236}">
                    <a16:creationId xmlns:a16="http://schemas.microsoft.com/office/drawing/2014/main" id="{C7E8F9A0-CA87-4518-9AA3-CAC61FA5C1B3}"/>
                  </a:ext>
                </a:extLst>
              </p:cNvPr>
              <p:cNvSpPr/>
              <p:nvPr/>
            </p:nvSpPr>
            <p:spPr>
              <a:xfrm>
                <a:off x="2751050" y="1667900"/>
                <a:ext cx="2140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444" y="1"/>
                    </a:moveTo>
                    <a:cubicBezTo>
                      <a:pt x="191" y="1"/>
                      <a:pt x="1" y="191"/>
                      <a:pt x="1" y="444"/>
                    </a:cubicBezTo>
                    <a:cubicBezTo>
                      <a:pt x="1" y="666"/>
                      <a:pt x="191" y="856"/>
                      <a:pt x="444" y="856"/>
                    </a:cubicBezTo>
                    <a:cubicBezTo>
                      <a:pt x="666" y="856"/>
                      <a:pt x="856" y="666"/>
                      <a:pt x="856" y="444"/>
                    </a:cubicBezTo>
                    <a:cubicBezTo>
                      <a:pt x="856" y="191"/>
                      <a:pt x="666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306;p45">
                <a:extLst>
                  <a:ext uri="{FF2B5EF4-FFF2-40B4-BE49-F238E27FC236}">
                    <a16:creationId xmlns:a16="http://schemas.microsoft.com/office/drawing/2014/main" id="{A70BD760-EF87-4A2D-9A0D-56EA688FBDC1}"/>
                  </a:ext>
                </a:extLst>
              </p:cNvPr>
              <p:cNvSpPr/>
              <p:nvPr/>
            </p:nvSpPr>
            <p:spPr>
              <a:xfrm>
                <a:off x="2794600" y="1667900"/>
                <a:ext cx="2140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412" y="1"/>
                    </a:moveTo>
                    <a:cubicBezTo>
                      <a:pt x="190" y="1"/>
                      <a:pt x="0" y="191"/>
                      <a:pt x="0" y="444"/>
                    </a:cubicBezTo>
                    <a:cubicBezTo>
                      <a:pt x="0" y="666"/>
                      <a:pt x="190" y="856"/>
                      <a:pt x="412" y="856"/>
                    </a:cubicBezTo>
                    <a:cubicBezTo>
                      <a:pt x="665" y="856"/>
                      <a:pt x="855" y="666"/>
                      <a:pt x="855" y="444"/>
                    </a:cubicBezTo>
                    <a:cubicBezTo>
                      <a:pt x="855" y="191"/>
                      <a:pt x="665" y="1"/>
                      <a:pt x="4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307;p45">
                <a:extLst>
                  <a:ext uri="{FF2B5EF4-FFF2-40B4-BE49-F238E27FC236}">
                    <a16:creationId xmlns:a16="http://schemas.microsoft.com/office/drawing/2014/main" id="{316AE7C6-B29B-45DB-B7CC-02DDB6F5DA81}"/>
                  </a:ext>
                </a:extLst>
              </p:cNvPr>
              <p:cNvSpPr/>
              <p:nvPr/>
            </p:nvSpPr>
            <p:spPr>
              <a:xfrm>
                <a:off x="2837350" y="1667900"/>
                <a:ext cx="2140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444" y="1"/>
                    </a:moveTo>
                    <a:cubicBezTo>
                      <a:pt x="191" y="1"/>
                      <a:pt x="1" y="191"/>
                      <a:pt x="1" y="444"/>
                    </a:cubicBezTo>
                    <a:cubicBezTo>
                      <a:pt x="1" y="666"/>
                      <a:pt x="191" y="856"/>
                      <a:pt x="444" y="856"/>
                    </a:cubicBezTo>
                    <a:cubicBezTo>
                      <a:pt x="666" y="856"/>
                      <a:pt x="856" y="666"/>
                      <a:pt x="856" y="444"/>
                    </a:cubicBezTo>
                    <a:cubicBezTo>
                      <a:pt x="856" y="191"/>
                      <a:pt x="666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308;p45">
                <a:extLst>
                  <a:ext uri="{FF2B5EF4-FFF2-40B4-BE49-F238E27FC236}">
                    <a16:creationId xmlns:a16="http://schemas.microsoft.com/office/drawing/2014/main" id="{B7B372DA-77C2-4D0E-BDFF-D1F69F0ADEB9}"/>
                  </a:ext>
                </a:extLst>
              </p:cNvPr>
              <p:cNvSpPr/>
              <p:nvPr/>
            </p:nvSpPr>
            <p:spPr>
              <a:xfrm>
                <a:off x="2804900" y="1473950"/>
                <a:ext cx="129850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5194" h="5163" extrusionOk="0">
                    <a:moveTo>
                      <a:pt x="4307" y="855"/>
                    </a:moveTo>
                    <a:lnTo>
                      <a:pt x="4307" y="4307"/>
                    </a:lnTo>
                    <a:lnTo>
                      <a:pt x="855" y="4307"/>
                    </a:lnTo>
                    <a:lnTo>
                      <a:pt x="855" y="855"/>
                    </a:lnTo>
                    <a:close/>
                    <a:moveTo>
                      <a:pt x="0" y="0"/>
                    </a:moveTo>
                    <a:lnTo>
                      <a:pt x="0" y="5162"/>
                    </a:lnTo>
                    <a:lnTo>
                      <a:pt x="5194" y="5162"/>
                    </a:lnTo>
                    <a:lnTo>
                      <a:pt x="51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309;p45">
                <a:extLst>
                  <a:ext uri="{FF2B5EF4-FFF2-40B4-BE49-F238E27FC236}">
                    <a16:creationId xmlns:a16="http://schemas.microsoft.com/office/drawing/2014/main" id="{61A30C27-0941-46EF-A659-BC54C2F59BD1}"/>
                  </a:ext>
                </a:extLst>
              </p:cNvPr>
              <p:cNvSpPr/>
              <p:nvPr/>
            </p:nvSpPr>
            <p:spPr>
              <a:xfrm>
                <a:off x="2956100" y="1473950"/>
                <a:ext cx="8632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856" extrusionOk="0">
                    <a:moveTo>
                      <a:pt x="1" y="0"/>
                    </a:moveTo>
                    <a:lnTo>
                      <a:pt x="1" y="855"/>
                    </a:lnTo>
                    <a:lnTo>
                      <a:pt x="3453" y="855"/>
                    </a:lnTo>
                    <a:lnTo>
                      <a:pt x="34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310;p45">
                <a:extLst>
                  <a:ext uri="{FF2B5EF4-FFF2-40B4-BE49-F238E27FC236}">
                    <a16:creationId xmlns:a16="http://schemas.microsoft.com/office/drawing/2014/main" id="{FD3347E0-43A2-4196-9A77-E611E59D69BE}"/>
                  </a:ext>
                </a:extLst>
              </p:cNvPr>
              <p:cNvSpPr/>
              <p:nvPr/>
            </p:nvSpPr>
            <p:spPr>
              <a:xfrm>
                <a:off x="2956100" y="1516700"/>
                <a:ext cx="86325" cy="22175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887" extrusionOk="0">
                    <a:moveTo>
                      <a:pt x="1" y="0"/>
                    </a:moveTo>
                    <a:lnTo>
                      <a:pt x="1" y="887"/>
                    </a:lnTo>
                    <a:lnTo>
                      <a:pt x="3453" y="887"/>
                    </a:lnTo>
                    <a:lnTo>
                      <a:pt x="34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311;p45">
                <a:extLst>
                  <a:ext uri="{FF2B5EF4-FFF2-40B4-BE49-F238E27FC236}">
                    <a16:creationId xmlns:a16="http://schemas.microsoft.com/office/drawing/2014/main" id="{2F054CD1-E60E-4FC4-815D-B995B5C54BA5}"/>
                  </a:ext>
                </a:extLst>
              </p:cNvPr>
              <p:cNvSpPr/>
              <p:nvPr/>
            </p:nvSpPr>
            <p:spPr>
              <a:xfrm>
                <a:off x="2956100" y="1560250"/>
                <a:ext cx="8632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856" extrusionOk="0">
                    <a:moveTo>
                      <a:pt x="1" y="0"/>
                    </a:moveTo>
                    <a:lnTo>
                      <a:pt x="1" y="855"/>
                    </a:lnTo>
                    <a:lnTo>
                      <a:pt x="3453" y="855"/>
                    </a:lnTo>
                    <a:lnTo>
                      <a:pt x="34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2312;p45">
              <a:extLst>
                <a:ext uri="{FF2B5EF4-FFF2-40B4-BE49-F238E27FC236}">
                  <a16:creationId xmlns:a16="http://schemas.microsoft.com/office/drawing/2014/main" id="{F23A181A-0C26-4470-84A8-7A89BC47A107}"/>
                </a:ext>
              </a:extLst>
            </p:cNvPr>
            <p:cNvGrpSpPr/>
            <p:nvPr/>
          </p:nvGrpSpPr>
          <p:grpSpPr>
            <a:xfrm>
              <a:off x="3411721" y="2422423"/>
              <a:ext cx="515819" cy="515819"/>
              <a:chOff x="2622000" y="2019425"/>
              <a:chExt cx="642125" cy="642125"/>
            </a:xfrm>
          </p:grpSpPr>
          <p:sp>
            <p:nvSpPr>
              <p:cNvPr id="33" name="Google Shape;2313;p45">
                <a:extLst>
                  <a:ext uri="{FF2B5EF4-FFF2-40B4-BE49-F238E27FC236}">
                    <a16:creationId xmlns:a16="http://schemas.microsoft.com/office/drawing/2014/main" id="{EBD10A30-C23B-4E3A-B841-5CCD9DFA31F9}"/>
                  </a:ext>
                </a:extLst>
              </p:cNvPr>
              <p:cNvSpPr/>
              <p:nvPr/>
            </p:nvSpPr>
            <p:spPr>
              <a:xfrm>
                <a:off x="2622000" y="2019425"/>
                <a:ext cx="642125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5685" h="25685" extrusionOk="0">
                    <a:moveTo>
                      <a:pt x="12858" y="824"/>
                    </a:moveTo>
                    <a:cubicBezTo>
                      <a:pt x="13080" y="824"/>
                      <a:pt x="13270" y="1014"/>
                      <a:pt x="13270" y="1236"/>
                    </a:cubicBezTo>
                    <a:lnTo>
                      <a:pt x="13270" y="7031"/>
                    </a:lnTo>
                    <a:cubicBezTo>
                      <a:pt x="13270" y="7253"/>
                      <a:pt x="13080" y="7443"/>
                      <a:pt x="12858" y="7443"/>
                    </a:cubicBezTo>
                    <a:lnTo>
                      <a:pt x="8520" y="7443"/>
                    </a:lnTo>
                    <a:lnTo>
                      <a:pt x="7379" y="8932"/>
                    </a:lnTo>
                    <a:cubicBezTo>
                      <a:pt x="7316" y="9042"/>
                      <a:pt x="7189" y="9098"/>
                      <a:pt x="7063" y="9098"/>
                    </a:cubicBezTo>
                    <a:cubicBezTo>
                      <a:pt x="6936" y="9098"/>
                      <a:pt x="6809" y="9042"/>
                      <a:pt x="6746" y="8932"/>
                    </a:cubicBezTo>
                    <a:lnTo>
                      <a:pt x="5606" y="7443"/>
                    </a:lnTo>
                    <a:lnTo>
                      <a:pt x="1267" y="7443"/>
                    </a:lnTo>
                    <a:cubicBezTo>
                      <a:pt x="1046" y="7443"/>
                      <a:pt x="856" y="7253"/>
                      <a:pt x="856" y="7031"/>
                    </a:cubicBezTo>
                    <a:lnTo>
                      <a:pt x="856" y="1236"/>
                    </a:lnTo>
                    <a:cubicBezTo>
                      <a:pt x="856" y="1014"/>
                      <a:pt x="1046" y="824"/>
                      <a:pt x="1267" y="824"/>
                    </a:cubicBezTo>
                    <a:close/>
                    <a:moveTo>
                      <a:pt x="8266" y="9153"/>
                    </a:moveTo>
                    <a:cubicBezTo>
                      <a:pt x="10040" y="9312"/>
                      <a:pt x="10736" y="9787"/>
                      <a:pt x="10768" y="9913"/>
                    </a:cubicBezTo>
                    <a:cubicBezTo>
                      <a:pt x="10705" y="10167"/>
                      <a:pt x="9470" y="10768"/>
                      <a:pt x="7063" y="10768"/>
                    </a:cubicBezTo>
                    <a:cubicBezTo>
                      <a:pt x="4624" y="10768"/>
                      <a:pt x="3389" y="10167"/>
                      <a:pt x="3326" y="9945"/>
                    </a:cubicBezTo>
                    <a:cubicBezTo>
                      <a:pt x="3357" y="9787"/>
                      <a:pt x="4086" y="9343"/>
                      <a:pt x="5859" y="9153"/>
                    </a:cubicBezTo>
                    <a:lnTo>
                      <a:pt x="6049" y="9438"/>
                    </a:lnTo>
                    <a:cubicBezTo>
                      <a:pt x="6303" y="9755"/>
                      <a:pt x="6651" y="9945"/>
                      <a:pt x="7063" y="9945"/>
                    </a:cubicBezTo>
                    <a:cubicBezTo>
                      <a:pt x="7443" y="9945"/>
                      <a:pt x="7823" y="9755"/>
                      <a:pt x="8045" y="9438"/>
                    </a:cubicBezTo>
                    <a:lnTo>
                      <a:pt x="8266" y="9153"/>
                    </a:lnTo>
                    <a:close/>
                    <a:moveTo>
                      <a:pt x="11591" y="8267"/>
                    </a:moveTo>
                    <a:cubicBezTo>
                      <a:pt x="12668" y="8742"/>
                      <a:pt x="13270" y="9343"/>
                      <a:pt x="13270" y="9945"/>
                    </a:cubicBezTo>
                    <a:cubicBezTo>
                      <a:pt x="13270" y="11117"/>
                      <a:pt x="10736" y="12415"/>
                      <a:pt x="7063" y="12415"/>
                    </a:cubicBezTo>
                    <a:cubicBezTo>
                      <a:pt x="3389" y="12415"/>
                      <a:pt x="856" y="11117"/>
                      <a:pt x="856" y="9945"/>
                    </a:cubicBezTo>
                    <a:cubicBezTo>
                      <a:pt x="856" y="9343"/>
                      <a:pt x="1457" y="8742"/>
                      <a:pt x="2502" y="8267"/>
                    </a:cubicBezTo>
                    <a:lnTo>
                      <a:pt x="5194" y="8267"/>
                    </a:lnTo>
                    <a:lnTo>
                      <a:pt x="5289" y="8393"/>
                    </a:lnTo>
                    <a:cubicBezTo>
                      <a:pt x="4181" y="8552"/>
                      <a:pt x="2502" y="8932"/>
                      <a:pt x="2502" y="9945"/>
                    </a:cubicBezTo>
                    <a:cubicBezTo>
                      <a:pt x="2502" y="11053"/>
                      <a:pt x="4878" y="11592"/>
                      <a:pt x="7063" y="11592"/>
                    </a:cubicBezTo>
                    <a:cubicBezTo>
                      <a:pt x="9248" y="11592"/>
                      <a:pt x="11623" y="11053"/>
                      <a:pt x="11623" y="9945"/>
                    </a:cubicBezTo>
                    <a:cubicBezTo>
                      <a:pt x="11623" y="8932"/>
                      <a:pt x="9945" y="8552"/>
                      <a:pt x="8836" y="8393"/>
                    </a:cubicBezTo>
                    <a:lnTo>
                      <a:pt x="8931" y="8267"/>
                    </a:lnTo>
                    <a:close/>
                    <a:moveTo>
                      <a:pt x="13270" y="11528"/>
                    </a:moveTo>
                    <a:lnTo>
                      <a:pt x="13270" y="12415"/>
                    </a:lnTo>
                    <a:cubicBezTo>
                      <a:pt x="13270" y="13587"/>
                      <a:pt x="10705" y="14917"/>
                      <a:pt x="7063" y="14917"/>
                    </a:cubicBezTo>
                    <a:cubicBezTo>
                      <a:pt x="3389" y="14917"/>
                      <a:pt x="856" y="13587"/>
                      <a:pt x="856" y="12415"/>
                    </a:cubicBezTo>
                    <a:lnTo>
                      <a:pt x="856" y="11528"/>
                    </a:lnTo>
                    <a:cubicBezTo>
                      <a:pt x="2027" y="12542"/>
                      <a:pt x="4339" y="13239"/>
                      <a:pt x="7063" y="13239"/>
                    </a:cubicBezTo>
                    <a:cubicBezTo>
                      <a:pt x="9786" y="13239"/>
                      <a:pt x="12098" y="12542"/>
                      <a:pt x="13270" y="11528"/>
                    </a:cubicBezTo>
                    <a:close/>
                    <a:moveTo>
                      <a:pt x="16880" y="14094"/>
                    </a:moveTo>
                    <a:lnTo>
                      <a:pt x="14093" y="16881"/>
                    </a:lnTo>
                    <a:cubicBezTo>
                      <a:pt x="14157" y="15360"/>
                      <a:pt x="15392" y="14125"/>
                      <a:pt x="16880" y="14094"/>
                    </a:cubicBezTo>
                    <a:close/>
                    <a:moveTo>
                      <a:pt x="856" y="13999"/>
                    </a:moveTo>
                    <a:cubicBezTo>
                      <a:pt x="2027" y="15044"/>
                      <a:pt x="4339" y="15740"/>
                      <a:pt x="7063" y="15740"/>
                    </a:cubicBezTo>
                    <a:cubicBezTo>
                      <a:pt x="9058" y="15740"/>
                      <a:pt x="10831" y="15360"/>
                      <a:pt x="12098" y="14759"/>
                    </a:cubicBezTo>
                    <a:lnTo>
                      <a:pt x="12098" y="14759"/>
                    </a:lnTo>
                    <a:cubicBezTo>
                      <a:pt x="11845" y="15297"/>
                      <a:pt x="11686" y="15899"/>
                      <a:pt x="11623" y="16532"/>
                    </a:cubicBezTo>
                    <a:cubicBezTo>
                      <a:pt x="10451" y="17071"/>
                      <a:pt x="8805" y="17387"/>
                      <a:pt x="7063" y="17387"/>
                    </a:cubicBezTo>
                    <a:cubicBezTo>
                      <a:pt x="3389" y="17387"/>
                      <a:pt x="856" y="16089"/>
                      <a:pt x="856" y="14885"/>
                    </a:cubicBezTo>
                    <a:lnTo>
                      <a:pt x="856" y="13999"/>
                    </a:lnTo>
                    <a:close/>
                    <a:moveTo>
                      <a:pt x="24506" y="11999"/>
                    </a:moveTo>
                    <a:cubicBezTo>
                      <a:pt x="24702" y="11999"/>
                      <a:pt x="24861" y="12147"/>
                      <a:pt x="24861" y="12320"/>
                    </a:cubicBezTo>
                    <a:cubicBezTo>
                      <a:pt x="24861" y="12352"/>
                      <a:pt x="24861" y="12384"/>
                      <a:pt x="24861" y="12384"/>
                    </a:cubicBezTo>
                    <a:lnTo>
                      <a:pt x="24227" y="14917"/>
                    </a:lnTo>
                    <a:lnTo>
                      <a:pt x="23372" y="14062"/>
                    </a:lnTo>
                    <a:lnTo>
                      <a:pt x="20300" y="17134"/>
                    </a:lnTo>
                    <a:lnTo>
                      <a:pt x="18242" y="15075"/>
                    </a:lnTo>
                    <a:lnTo>
                      <a:pt x="14632" y="18654"/>
                    </a:lnTo>
                    <a:cubicBezTo>
                      <a:pt x="14473" y="18432"/>
                      <a:pt x="14347" y="18147"/>
                      <a:pt x="14252" y="17894"/>
                    </a:cubicBezTo>
                    <a:lnTo>
                      <a:pt x="18242" y="13904"/>
                    </a:lnTo>
                    <a:lnTo>
                      <a:pt x="20300" y="15962"/>
                    </a:lnTo>
                    <a:lnTo>
                      <a:pt x="22802" y="13492"/>
                    </a:lnTo>
                    <a:lnTo>
                      <a:pt x="21947" y="12637"/>
                    </a:lnTo>
                    <a:lnTo>
                      <a:pt x="24449" y="12003"/>
                    </a:lnTo>
                    <a:cubicBezTo>
                      <a:pt x="24468" y="12001"/>
                      <a:pt x="24487" y="11999"/>
                      <a:pt x="24506" y="11999"/>
                    </a:cubicBezTo>
                    <a:close/>
                    <a:moveTo>
                      <a:pt x="856" y="16469"/>
                    </a:moveTo>
                    <a:cubicBezTo>
                      <a:pt x="2027" y="17514"/>
                      <a:pt x="4339" y="18211"/>
                      <a:pt x="7063" y="18211"/>
                    </a:cubicBezTo>
                    <a:cubicBezTo>
                      <a:pt x="8741" y="18211"/>
                      <a:pt x="10388" y="17926"/>
                      <a:pt x="11623" y="17451"/>
                    </a:cubicBezTo>
                    <a:cubicBezTo>
                      <a:pt x="11686" y="17926"/>
                      <a:pt x="11781" y="18401"/>
                      <a:pt x="11971" y="18876"/>
                    </a:cubicBezTo>
                    <a:cubicBezTo>
                      <a:pt x="10768" y="19509"/>
                      <a:pt x="8963" y="19857"/>
                      <a:pt x="7063" y="19857"/>
                    </a:cubicBezTo>
                    <a:cubicBezTo>
                      <a:pt x="3389" y="19857"/>
                      <a:pt x="856" y="18559"/>
                      <a:pt x="856" y="17387"/>
                    </a:cubicBezTo>
                    <a:lnTo>
                      <a:pt x="856" y="16469"/>
                    </a:lnTo>
                    <a:close/>
                    <a:moveTo>
                      <a:pt x="18242" y="16247"/>
                    </a:moveTo>
                    <a:lnTo>
                      <a:pt x="19762" y="17767"/>
                    </a:lnTo>
                    <a:cubicBezTo>
                      <a:pt x="19414" y="19002"/>
                      <a:pt x="18305" y="19857"/>
                      <a:pt x="17007" y="19857"/>
                    </a:cubicBezTo>
                    <a:cubicBezTo>
                      <a:pt x="16342" y="19857"/>
                      <a:pt x="15708" y="19636"/>
                      <a:pt x="15233" y="19256"/>
                    </a:cubicBezTo>
                    <a:lnTo>
                      <a:pt x="18242" y="16247"/>
                    </a:lnTo>
                    <a:close/>
                    <a:moveTo>
                      <a:pt x="17007" y="12415"/>
                    </a:moveTo>
                    <a:cubicBezTo>
                      <a:pt x="18495" y="12415"/>
                      <a:pt x="19889" y="13175"/>
                      <a:pt x="20744" y="14379"/>
                    </a:cubicBezTo>
                    <a:lnTo>
                      <a:pt x="20300" y="14790"/>
                    </a:lnTo>
                    <a:lnTo>
                      <a:pt x="18242" y="12732"/>
                    </a:lnTo>
                    <a:lnTo>
                      <a:pt x="17640" y="13302"/>
                    </a:lnTo>
                    <a:cubicBezTo>
                      <a:pt x="17450" y="13270"/>
                      <a:pt x="17229" y="13239"/>
                      <a:pt x="17007" y="13239"/>
                    </a:cubicBezTo>
                    <a:cubicBezTo>
                      <a:pt x="14948" y="13239"/>
                      <a:pt x="13270" y="14917"/>
                      <a:pt x="13270" y="16976"/>
                    </a:cubicBezTo>
                    <a:cubicBezTo>
                      <a:pt x="13270" y="19034"/>
                      <a:pt x="14948" y="20681"/>
                      <a:pt x="17007" y="20681"/>
                    </a:cubicBezTo>
                    <a:cubicBezTo>
                      <a:pt x="18622" y="20681"/>
                      <a:pt x="20079" y="19604"/>
                      <a:pt x="20554" y="18052"/>
                    </a:cubicBezTo>
                    <a:lnTo>
                      <a:pt x="21536" y="17071"/>
                    </a:lnTo>
                    <a:lnTo>
                      <a:pt x="21536" y="17071"/>
                    </a:lnTo>
                    <a:cubicBezTo>
                      <a:pt x="21472" y="19541"/>
                      <a:pt x="19477" y="21536"/>
                      <a:pt x="17007" y="21536"/>
                    </a:cubicBezTo>
                    <a:cubicBezTo>
                      <a:pt x="14473" y="21536"/>
                      <a:pt x="12447" y="19477"/>
                      <a:pt x="12447" y="16976"/>
                    </a:cubicBezTo>
                    <a:cubicBezTo>
                      <a:pt x="12447" y="14474"/>
                      <a:pt x="14473" y="12415"/>
                      <a:pt x="17007" y="12415"/>
                    </a:cubicBezTo>
                    <a:close/>
                    <a:moveTo>
                      <a:pt x="21282" y="20206"/>
                    </a:moveTo>
                    <a:lnTo>
                      <a:pt x="24639" y="23563"/>
                    </a:lnTo>
                    <a:cubicBezTo>
                      <a:pt x="24797" y="23721"/>
                      <a:pt x="24861" y="23879"/>
                      <a:pt x="24861" y="24101"/>
                    </a:cubicBezTo>
                    <a:cubicBezTo>
                      <a:pt x="24861" y="24513"/>
                      <a:pt x="24512" y="24829"/>
                      <a:pt x="24101" y="24829"/>
                    </a:cubicBezTo>
                    <a:cubicBezTo>
                      <a:pt x="23911" y="24829"/>
                      <a:pt x="23721" y="24766"/>
                      <a:pt x="23562" y="24608"/>
                    </a:cubicBezTo>
                    <a:lnTo>
                      <a:pt x="20205" y="21282"/>
                    </a:lnTo>
                    <a:cubicBezTo>
                      <a:pt x="20617" y="20966"/>
                      <a:pt x="20997" y="20617"/>
                      <a:pt x="21282" y="20206"/>
                    </a:cubicBezTo>
                    <a:close/>
                    <a:moveTo>
                      <a:pt x="1267" y="1"/>
                    </a:moveTo>
                    <a:cubicBezTo>
                      <a:pt x="571" y="1"/>
                      <a:pt x="1" y="571"/>
                      <a:pt x="1" y="1236"/>
                    </a:cubicBezTo>
                    <a:lnTo>
                      <a:pt x="1" y="7031"/>
                    </a:lnTo>
                    <a:cubicBezTo>
                      <a:pt x="1" y="7633"/>
                      <a:pt x="412" y="8108"/>
                      <a:pt x="951" y="8235"/>
                    </a:cubicBezTo>
                    <a:cubicBezTo>
                      <a:pt x="349" y="8742"/>
                      <a:pt x="1" y="9312"/>
                      <a:pt x="1" y="9945"/>
                    </a:cubicBezTo>
                    <a:lnTo>
                      <a:pt x="1" y="17387"/>
                    </a:lnTo>
                    <a:cubicBezTo>
                      <a:pt x="1" y="19256"/>
                      <a:pt x="3104" y="20712"/>
                      <a:pt x="7063" y="20712"/>
                    </a:cubicBezTo>
                    <a:cubicBezTo>
                      <a:pt x="9058" y="20712"/>
                      <a:pt x="10990" y="20301"/>
                      <a:pt x="12288" y="19604"/>
                    </a:cubicBezTo>
                    <a:cubicBezTo>
                      <a:pt x="13238" y="21251"/>
                      <a:pt x="14980" y="22359"/>
                      <a:pt x="16975" y="22359"/>
                    </a:cubicBezTo>
                    <a:cubicBezTo>
                      <a:pt x="17894" y="22359"/>
                      <a:pt x="18749" y="22138"/>
                      <a:pt x="19509" y="21726"/>
                    </a:cubicBezTo>
                    <a:lnTo>
                      <a:pt x="22992" y="25209"/>
                    </a:lnTo>
                    <a:cubicBezTo>
                      <a:pt x="23277" y="25494"/>
                      <a:pt x="23657" y="25684"/>
                      <a:pt x="24101" y="25684"/>
                    </a:cubicBezTo>
                    <a:cubicBezTo>
                      <a:pt x="24987" y="25684"/>
                      <a:pt x="25684" y="24956"/>
                      <a:pt x="25684" y="24101"/>
                    </a:cubicBezTo>
                    <a:cubicBezTo>
                      <a:pt x="25684" y="23689"/>
                      <a:pt x="25526" y="23278"/>
                      <a:pt x="25209" y="22993"/>
                    </a:cubicBezTo>
                    <a:lnTo>
                      <a:pt x="21757" y="19477"/>
                    </a:lnTo>
                    <a:cubicBezTo>
                      <a:pt x="22137" y="18749"/>
                      <a:pt x="22391" y="17894"/>
                      <a:pt x="22391" y="16976"/>
                    </a:cubicBezTo>
                    <a:cubicBezTo>
                      <a:pt x="22391" y="16754"/>
                      <a:pt x="22359" y="16500"/>
                      <a:pt x="22327" y="16279"/>
                    </a:cubicBezTo>
                    <a:lnTo>
                      <a:pt x="23372" y="15234"/>
                    </a:lnTo>
                    <a:lnTo>
                      <a:pt x="24671" y="16532"/>
                    </a:lnTo>
                    <a:lnTo>
                      <a:pt x="25653" y="12605"/>
                    </a:lnTo>
                    <a:cubicBezTo>
                      <a:pt x="25684" y="12510"/>
                      <a:pt x="25684" y="12415"/>
                      <a:pt x="25684" y="12320"/>
                    </a:cubicBezTo>
                    <a:cubicBezTo>
                      <a:pt x="25684" y="11687"/>
                      <a:pt x="25177" y="11180"/>
                      <a:pt x="24544" y="11180"/>
                    </a:cubicBezTo>
                    <a:cubicBezTo>
                      <a:pt x="24449" y="11180"/>
                      <a:pt x="24354" y="11180"/>
                      <a:pt x="24259" y="11212"/>
                    </a:cubicBezTo>
                    <a:lnTo>
                      <a:pt x="20332" y="12194"/>
                    </a:lnTo>
                    <a:lnTo>
                      <a:pt x="21599" y="13492"/>
                    </a:lnTo>
                    <a:lnTo>
                      <a:pt x="21314" y="13777"/>
                    </a:lnTo>
                    <a:cubicBezTo>
                      <a:pt x="20300" y="12415"/>
                      <a:pt x="18685" y="11592"/>
                      <a:pt x="16975" y="11592"/>
                    </a:cubicBezTo>
                    <a:cubicBezTo>
                      <a:pt x="15930" y="11592"/>
                      <a:pt x="14917" y="11908"/>
                      <a:pt x="14093" y="12447"/>
                    </a:cubicBezTo>
                    <a:lnTo>
                      <a:pt x="14093" y="9945"/>
                    </a:lnTo>
                    <a:cubicBezTo>
                      <a:pt x="14093" y="9312"/>
                      <a:pt x="13745" y="8742"/>
                      <a:pt x="13143" y="8235"/>
                    </a:cubicBezTo>
                    <a:cubicBezTo>
                      <a:pt x="13682" y="8108"/>
                      <a:pt x="14093" y="7633"/>
                      <a:pt x="14093" y="7031"/>
                    </a:cubicBezTo>
                    <a:lnTo>
                      <a:pt x="14093" y="1236"/>
                    </a:lnTo>
                    <a:cubicBezTo>
                      <a:pt x="14093" y="571"/>
                      <a:pt x="13523" y="1"/>
                      <a:pt x="12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314;p45">
                <a:extLst>
                  <a:ext uri="{FF2B5EF4-FFF2-40B4-BE49-F238E27FC236}">
                    <a16:creationId xmlns:a16="http://schemas.microsoft.com/office/drawing/2014/main" id="{D106A5BB-2DAF-41DA-BD73-E6C5E85C038B}"/>
                  </a:ext>
                </a:extLst>
              </p:cNvPr>
              <p:cNvSpPr/>
              <p:nvPr/>
            </p:nvSpPr>
            <p:spPr>
              <a:xfrm>
                <a:off x="2663975" y="2060600"/>
                <a:ext cx="269200" cy="12432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4973" extrusionOk="0">
                    <a:moveTo>
                      <a:pt x="2470" y="824"/>
                    </a:moveTo>
                    <a:lnTo>
                      <a:pt x="2470" y="4149"/>
                    </a:lnTo>
                    <a:lnTo>
                      <a:pt x="1647" y="4149"/>
                    </a:lnTo>
                    <a:lnTo>
                      <a:pt x="1647" y="824"/>
                    </a:lnTo>
                    <a:close/>
                    <a:moveTo>
                      <a:pt x="5795" y="3326"/>
                    </a:moveTo>
                    <a:lnTo>
                      <a:pt x="5795" y="4149"/>
                    </a:lnTo>
                    <a:lnTo>
                      <a:pt x="4972" y="4149"/>
                    </a:lnTo>
                    <a:lnTo>
                      <a:pt x="4972" y="3326"/>
                    </a:lnTo>
                    <a:close/>
                    <a:moveTo>
                      <a:pt x="9089" y="1648"/>
                    </a:moveTo>
                    <a:lnTo>
                      <a:pt x="9089" y="4149"/>
                    </a:lnTo>
                    <a:lnTo>
                      <a:pt x="8266" y="4149"/>
                    </a:lnTo>
                    <a:lnTo>
                      <a:pt x="8266" y="1648"/>
                    </a:lnTo>
                    <a:close/>
                    <a:moveTo>
                      <a:pt x="823" y="1"/>
                    </a:moveTo>
                    <a:lnTo>
                      <a:pt x="823" y="4149"/>
                    </a:lnTo>
                    <a:lnTo>
                      <a:pt x="0" y="4149"/>
                    </a:lnTo>
                    <a:lnTo>
                      <a:pt x="0" y="4973"/>
                    </a:lnTo>
                    <a:lnTo>
                      <a:pt x="10768" y="4973"/>
                    </a:lnTo>
                    <a:lnTo>
                      <a:pt x="10768" y="4149"/>
                    </a:lnTo>
                    <a:lnTo>
                      <a:pt x="9944" y="4149"/>
                    </a:lnTo>
                    <a:lnTo>
                      <a:pt x="9944" y="824"/>
                    </a:lnTo>
                    <a:lnTo>
                      <a:pt x="7442" y="824"/>
                    </a:lnTo>
                    <a:lnTo>
                      <a:pt x="7442" y="4149"/>
                    </a:lnTo>
                    <a:lnTo>
                      <a:pt x="6619" y="4149"/>
                    </a:lnTo>
                    <a:lnTo>
                      <a:pt x="6619" y="2471"/>
                    </a:lnTo>
                    <a:lnTo>
                      <a:pt x="4149" y="2471"/>
                    </a:lnTo>
                    <a:lnTo>
                      <a:pt x="4149" y="4149"/>
                    </a:lnTo>
                    <a:lnTo>
                      <a:pt x="3294" y="4149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2315;p45">
              <a:extLst>
                <a:ext uri="{FF2B5EF4-FFF2-40B4-BE49-F238E27FC236}">
                  <a16:creationId xmlns:a16="http://schemas.microsoft.com/office/drawing/2014/main" id="{6891E2C1-1A11-4222-940F-21AC5B8C32E1}"/>
                </a:ext>
              </a:extLst>
            </p:cNvPr>
            <p:cNvGrpSpPr/>
            <p:nvPr/>
          </p:nvGrpSpPr>
          <p:grpSpPr>
            <a:xfrm>
              <a:off x="3067082" y="3382139"/>
              <a:ext cx="515837" cy="515837"/>
              <a:chOff x="2673475" y="2810375"/>
              <a:chExt cx="500375" cy="499600"/>
            </a:xfrm>
          </p:grpSpPr>
          <p:sp>
            <p:nvSpPr>
              <p:cNvPr id="36" name="Google Shape;2316;p45">
                <a:extLst>
                  <a:ext uri="{FF2B5EF4-FFF2-40B4-BE49-F238E27FC236}">
                    <a16:creationId xmlns:a16="http://schemas.microsoft.com/office/drawing/2014/main" id="{AB1BB213-4786-41AE-9120-7A5AD5D4BDFD}"/>
                  </a:ext>
                </a:extLst>
              </p:cNvPr>
              <p:cNvSpPr/>
              <p:nvPr/>
            </p:nvSpPr>
            <p:spPr>
              <a:xfrm>
                <a:off x="3012325" y="2858675"/>
                <a:ext cx="11245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497" extrusionOk="0">
                    <a:moveTo>
                      <a:pt x="2249" y="633"/>
                    </a:moveTo>
                    <a:cubicBezTo>
                      <a:pt x="3136" y="633"/>
                      <a:pt x="3864" y="1362"/>
                      <a:pt x="3864" y="2248"/>
                    </a:cubicBezTo>
                    <a:cubicBezTo>
                      <a:pt x="3864" y="3135"/>
                      <a:pt x="3136" y="3864"/>
                      <a:pt x="2249" y="3864"/>
                    </a:cubicBezTo>
                    <a:cubicBezTo>
                      <a:pt x="1362" y="3864"/>
                      <a:pt x="634" y="3135"/>
                      <a:pt x="634" y="2248"/>
                    </a:cubicBezTo>
                    <a:cubicBezTo>
                      <a:pt x="634" y="1362"/>
                      <a:pt x="1362" y="633"/>
                      <a:pt x="2249" y="633"/>
                    </a:cubicBezTo>
                    <a:close/>
                    <a:moveTo>
                      <a:pt x="2249" y="0"/>
                    </a:moveTo>
                    <a:cubicBezTo>
                      <a:pt x="1014" y="0"/>
                      <a:pt x="0" y="1013"/>
                      <a:pt x="0" y="2248"/>
                    </a:cubicBezTo>
                    <a:cubicBezTo>
                      <a:pt x="0" y="3484"/>
                      <a:pt x="1014" y="4497"/>
                      <a:pt x="2249" y="4497"/>
                    </a:cubicBezTo>
                    <a:cubicBezTo>
                      <a:pt x="3484" y="4497"/>
                      <a:pt x="4497" y="3484"/>
                      <a:pt x="4497" y="2248"/>
                    </a:cubicBezTo>
                    <a:cubicBezTo>
                      <a:pt x="4497" y="1013"/>
                      <a:pt x="3516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317;p45">
                <a:extLst>
                  <a:ext uri="{FF2B5EF4-FFF2-40B4-BE49-F238E27FC236}">
                    <a16:creationId xmlns:a16="http://schemas.microsoft.com/office/drawing/2014/main" id="{B1FDB792-9B6F-484E-A63D-874990EEA9C1}"/>
                  </a:ext>
                </a:extLst>
              </p:cNvPr>
              <p:cNvSpPr/>
              <p:nvPr/>
            </p:nvSpPr>
            <p:spPr>
              <a:xfrm>
                <a:off x="3044775" y="2890325"/>
                <a:ext cx="48325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933" extrusionOk="0">
                    <a:moveTo>
                      <a:pt x="951" y="666"/>
                    </a:moveTo>
                    <a:cubicBezTo>
                      <a:pt x="1141" y="666"/>
                      <a:pt x="1268" y="792"/>
                      <a:pt x="1268" y="982"/>
                    </a:cubicBezTo>
                    <a:cubicBezTo>
                      <a:pt x="1268" y="1141"/>
                      <a:pt x="1141" y="1299"/>
                      <a:pt x="951" y="1299"/>
                    </a:cubicBezTo>
                    <a:cubicBezTo>
                      <a:pt x="793" y="1299"/>
                      <a:pt x="634" y="1141"/>
                      <a:pt x="634" y="982"/>
                    </a:cubicBezTo>
                    <a:cubicBezTo>
                      <a:pt x="634" y="792"/>
                      <a:pt x="793" y="666"/>
                      <a:pt x="951" y="666"/>
                    </a:cubicBezTo>
                    <a:close/>
                    <a:moveTo>
                      <a:pt x="951" y="1"/>
                    </a:moveTo>
                    <a:cubicBezTo>
                      <a:pt x="413" y="1"/>
                      <a:pt x="1" y="444"/>
                      <a:pt x="1" y="982"/>
                    </a:cubicBezTo>
                    <a:cubicBezTo>
                      <a:pt x="1" y="1521"/>
                      <a:pt x="413" y="1933"/>
                      <a:pt x="951" y="1933"/>
                    </a:cubicBezTo>
                    <a:cubicBezTo>
                      <a:pt x="1489" y="1933"/>
                      <a:pt x="1933" y="1521"/>
                      <a:pt x="1933" y="982"/>
                    </a:cubicBezTo>
                    <a:cubicBezTo>
                      <a:pt x="1933" y="444"/>
                      <a:pt x="1489" y="1"/>
                      <a:pt x="9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318;p45">
                <a:extLst>
                  <a:ext uri="{FF2B5EF4-FFF2-40B4-BE49-F238E27FC236}">
                    <a16:creationId xmlns:a16="http://schemas.microsoft.com/office/drawing/2014/main" id="{D465252F-2134-4521-8CC4-E495BD7081FD}"/>
                  </a:ext>
                </a:extLst>
              </p:cNvPr>
              <p:cNvSpPr/>
              <p:nvPr/>
            </p:nvSpPr>
            <p:spPr>
              <a:xfrm>
                <a:off x="2690100" y="2810375"/>
                <a:ext cx="483750" cy="499600"/>
              </a:xfrm>
              <a:custGeom>
                <a:avLst/>
                <a:gdLst/>
                <a:ahLst/>
                <a:cxnLst/>
                <a:rect l="l" t="t" r="r" b="b"/>
                <a:pathLst>
                  <a:path w="19350" h="19984" extrusionOk="0">
                    <a:moveTo>
                      <a:pt x="15296" y="634"/>
                    </a:moveTo>
                    <a:cubicBezTo>
                      <a:pt x="15455" y="634"/>
                      <a:pt x="15581" y="729"/>
                      <a:pt x="15645" y="887"/>
                    </a:cubicBezTo>
                    <a:cubicBezTo>
                      <a:pt x="15708" y="1140"/>
                      <a:pt x="15930" y="1362"/>
                      <a:pt x="16215" y="1489"/>
                    </a:cubicBezTo>
                    <a:cubicBezTo>
                      <a:pt x="16246" y="1489"/>
                      <a:pt x="16278" y="1520"/>
                      <a:pt x="16310" y="1520"/>
                    </a:cubicBezTo>
                    <a:cubicBezTo>
                      <a:pt x="16421" y="1576"/>
                      <a:pt x="16544" y="1601"/>
                      <a:pt x="16669" y="1601"/>
                    </a:cubicBezTo>
                    <a:cubicBezTo>
                      <a:pt x="16829" y="1601"/>
                      <a:pt x="16991" y="1560"/>
                      <a:pt x="17133" y="1489"/>
                    </a:cubicBezTo>
                    <a:cubicBezTo>
                      <a:pt x="17178" y="1466"/>
                      <a:pt x="17227" y="1456"/>
                      <a:pt x="17277" y="1456"/>
                    </a:cubicBezTo>
                    <a:cubicBezTo>
                      <a:pt x="17368" y="1456"/>
                      <a:pt x="17463" y="1491"/>
                      <a:pt x="17545" y="1552"/>
                    </a:cubicBezTo>
                    <a:lnTo>
                      <a:pt x="17766" y="1774"/>
                    </a:lnTo>
                    <a:cubicBezTo>
                      <a:pt x="17861" y="1900"/>
                      <a:pt x="17893" y="2059"/>
                      <a:pt x="17830" y="2185"/>
                    </a:cubicBezTo>
                    <a:cubicBezTo>
                      <a:pt x="17671" y="2439"/>
                      <a:pt x="17671" y="2755"/>
                      <a:pt x="17798" y="3009"/>
                    </a:cubicBezTo>
                    <a:cubicBezTo>
                      <a:pt x="17798" y="3040"/>
                      <a:pt x="17830" y="3072"/>
                      <a:pt x="17830" y="3104"/>
                    </a:cubicBezTo>
                    <a:cubicBezTo>
                      <a:pt x="17956" y="3389"/>
                      <a:pt x="18178" y="3610"/>
                      <a:pt x="18432" y="3674"/>
                    </a:cubicBezTo>
                    <a:cubicBezTo>
                      <a:pt x="18590" y="3737"/>
                      <a:pt x="18685" y="3864"/>
                      <a:pt x="18685" y="4022"/>
                    </a:cubicBezTo>
                    <a:lnTo>
                      <a:pt x="18685" y="4339"/>
                    </a:lnTo>
                    <a:cubicBezTo>
                      <a:pt x="18685" y="4497"/>
                      <a:pt x="18590" y="4624"/>
                      <a:pt x="18463" y="4656"/>
                    </a:cubicBezTo>
                    <a:cubicBezTo>
                      <a:pt x="18178" y="4751"/>
                      <a:pt x="17956" y="4972"/>
                      <a:pt x="17830" y="5226"/>
                    </a:cubicBezTo>
                    <a:cubicBezTo>
                      <a:pt x="17830" y="5257"/>
                      <a:pt x="17830" y="5289"/>
                      <a:pt x="17798" y="5352"/>
                    </a:cubicBezTo>
                    <a:cubicBezTo>
                      <a:pt x="17671" y="5606"/>
                      <a:pt x="17703" y="5891"/>
                      <a:pt x="17830" y="6176"/>
                    </a:cubicBezTo>
                    <a:cubicBezTo>
                      <a:pt x="17893" y="6302"/>
                      <a:pt x="17861" y="6461"/>
                      <a:pt x="17766" y="6556"/>
                    </a:cubicBezTo>
                    <a:lnTo>
                      <a:pt x="17545" y="6777"/>
                    </a:lnTo>
                    <a:cubicBezTo>
                      <a:pt x="17468" y="6854"/>
                      <a:pt x="17380" y="6896"/>
                      <a:pt x="17294" y="6896"/>
                    </a:cubicBezTo>
                    <a:cubicBezTo>
                      <a:pt x="17238" y="6896"/>
                      <a:pt x="17183" y="6878"/>
                      <a:pt x="17133" y="6841"/>
                    </a:cubicBezTo>
                    <a:cubicBezTo>
                      <a:pt x="17006" y="6777"/>
                      <a:pt x="16864" y="6746"/>
                      <a:pt x="16721" y="6746"/>
                    </a:cubicBezTo>
                    <a:cubicBezTo>
                      <a:pt x="16579" y="6746"/>
                      <a:pt x="16436" y="6777"/>
                      <a:pt x="16310" y="6841"/>
                    </a:cubicBezTo>
                    <a:cubicBezTo>
                      <a:pt x="16278" y="6841"/>
                      <a:pt x="16246" y="6841"/>
                      <a:pt x="16215" y="6872"/>
                    </a:cubicBezTo>
                    <a:cubicBezTo>
                      <a:pt x="15930" y="6967"/>
                      <a:pt x="15740" y="7189"/>
                      <a:pt x="15645" y="7474"/>
                    </a:cubicBezTo>
                    <a:cubicBezTo>
                      <a:pt x="15581" y="7632"/>
                      <a:pt x="15455" y="7727"/>
                      <a:pt x="15296" y="7727"/>
                    </a:cubicBezTo>
                    <a:lnTo>
                      <a:pt x="14980" y="7727"/>
                    </a:lnTo>
                    <a:cubicBezTo>
                      <a:pt x="14853" y="7727"/>
                      <a:pt x="14695" y="7632"/>
                      <a:pt x="14663" y="7474"/>
                    </a:cubicBezTo>
                    <a:cubicBezTo>
                      <a:pt x="14568" y="7189"/>
                      <a:pt x="14346" y="6967"/>
                      <a:pt x="14093" y="6872"/>
                    </a:cubicBezTo>
                    <a:cubicBezTo>
                      <a:pt x="14061" y="6872"/>
                      <a:pt x="14030" y="6841"/>
                      <a:pt x="13998" y="6841"/>
                    </a:cubicBezTo>
                    <a:cubicBezTo>
                      <a:pt x="13871" y="6777"/>
                      <a:pt x="13744" y="6746"/>
                      <a:pt x="13618" y="6746"/>
                    </a:cubicBezTo>
                    <a:cubicBezTo>
                      <a:pt x="13459" y="6746"/>
                      <a:pt x="13301" y="6777"/>
                      <a:pt x="13143" y="6841"/>
                    </a:cubicBezTo>
                    <a:cubicBezTo>
                      <a:pt x="13093" y="6878"/>
                      <a:pt x="13038" y="6896"/>
                      <a:pt x="12984" y="6896"/>
                    </a:cubicBezTo>
                    <a:cubicBezTo>
                      <a:pt x="12901" y="6896"/>
                      <a:pt x="12820" y="6854"/>
                      <a:pt x="12763" y="6777"/>
                    </a:cubicBezTo>
                    <a:lnTo>
                      <a:pt x="12541" y="6556"/>
                    </a:lnTo>
                    <a:cubicBezTo>
                      <a:pt x="12414" y="6461"/>
                      <a:pt x="12414" y="6302"/>
                      <a:pt x="12478" y="6176"/>
                    </a:cubicBezTo>
                    <a:cubicBezTo>
                      <a:pt x="12604" y="5891"/>
                      <a:pt x="12604" y="5606"/>
                      <a:pt x="12509" y="5352"/>
                    </a:cubicBezTo>
                    <a:cubicBezTo>
                      <a:pt x="12478" y="5289"/>
                      <a:pt x="12478" y="5257"/>
                      <a:pt x="12446" y="5226"/>
                    </a:cubicBezTo>
                    <a:cubicBezTo>
                      <a:pt x="12351" y="4972"/>
                      <a:pt x="12129" y="4751"/>
                      <a:pt x="11844" y="4656"/>
                    </a:cubicBezTo>
                    <a:cubicBezTo>
                      <a:pt x="11686" y="4624"/>
                      <a:pt x="11591" y="4497"/>
                      <a:pt x="11591" y="4339"/>
                    </a:cubicBezTo>
                    <a:lnTo>
                      <a:pt x="11591" y="4022"/>
                    </a:lnTo>
                    <a:cubicBezTo>
                      <a:pt x="11591" y="3864"/>
                      <a:pt x="11686" y="3737"/>
                      <a:pt x="11844" y="3674"/>
                    </a:cubicBezTo>
                    <a:cubicBezTo>
                      <a:pt x="12129" y="3610"/>
                      <a:pt x="12351" y="3389"/>
                      <a:pt x="12446" y="3104"/>
                    </a:cubicBezTo>
                    <a:cubicBezTo>
                      <a:pt x="12446" y="3072"/>
                      <a:pt x="12478" y="3040"/>
                      <a:pt x="12509" y="3009"/>
                    </a:cubicBezTo>
                    <a:cubicBezTo>
                      <a:pt x="12604" y="2755"/>
                      <a:pt x="12604" y="2439"/>
                      <a:pt x="12478" y="2185"/>
                    </a:cubicBezTo>
                    <a:cubicBezTo>
                      <a:pt x="12414" y="2059"/>
                      <a:pt x="12414" y="1900"/>
                      <a:pt x="12541" y="1774"/>
                    </a:cubicBezTo>
                    <a:lnTo>
                      <a:pt x="12763" y="1552"/>
                    </a:lnTo>
                    <a:cubicBezTo>
                      <a:pt x="12824" y="1491"/>
                      <a:pt x="12912" y="1456"/>
                      <a:pt x="13000" y="1456"/>
                    </a:cubicBezTo>
                    <a:cubicBezTo>
                      <a:pt x="13049" y="1456"/>
                      <a:pt x="13098" y="1466"/>
                      <a:pt x="13143" y="1489"/>
                    </a:cubicBezTo>
                    <a:cubicBezTo>
                      <a:pt x="13293" y="1572"/>
                      <a:pt x="13444" y="1612"/>
                      <a:pt x="13594" y="1612"/>
                    </a:cubicBezTo>
                    <a:cubicBezTo>
                      <a:pt x="13729" y="1612"/>
                      <a:pt x="13863" y="1580"/>
                      <a:pt x="13998" y="1520"/>
                    </a:cubicBezTo>
                    <a:cubicBezTo>
                      <a:pt x="14030" y="1520"/>
                      <a:pt x="14061" y="1489"/>
                      <a:pt x="14093" y="1489"/>
                    </a:cubicBezTo>
                    <a:cubicBezTo>
                      <a:pt x="14346" y="1362"/>
                      <a:pt x="14568" y="1140"/>
                      <a:pt x="14663" y="887"/>
                    </a:cubicBezTo>
                    <a:cubicBezTo>
                      <a:pt x="14695" y="729"/>
                      <a:pt x="14821" y="634"/>
                      <a:pt x="14980" y="634"/>
                    </a:cubicBezTo>
                    <a:close/>
                    <a:moveTo>
                      <a:pt x="11908" y="10958"/>
                    </a:moveTo>
                    <a:cubicBezTo>
                      <a:pt x="12098" y="10958"/>
                      <a:pt x="12224" y="11084"/>
                      <a:pt x="12224" y="11274"/>
                    </a:cubicBezTo>
                    <a:lnTo>
                      <a:pt x="12224" y="12889"/>
                    </a:lnTo>
                    <a:lnTo>
                      <a:pt x="6429" y="12889"/>
                    </a:lnTo>
                    <a:lnTo>
                      <a:pt x="6429" y="11274"/>
                    </a:lnTo>
                    <a:cubicBezTo>
                      <a:pt x="6429" y="11084"/>
                      <a:pt x="6587" y="10958"/>
                      <a:pt x="6746" y="10958"/>
                    </a:cubicBezTo>
                    <a:close/>
                    <a:moveTo>
                      <a:pt x="12256" y="13523"/>
                    </a:moveTo>
                    <a:lnTo>
                      <a:pt x="12256" y="15455"/>
                    </a:lnTo>
                    <a:lnTo>
                      <a:pt x="6429" y="15455"/>
                    </a:lnTo>
                    <a:lnTo>
                      <a:pt x="6429" y="13523"/>
                    </a:lnTo>
                    <a:close/>
                    <a:moveTo>
                      <a:pt x="9659" y="7062"/>
                    </a:moveTo>
                    <a:lnTo>
                      <a:pt x="9659" y="8361"/>
                    </a:lnTo>
                    <a:lnTo>
                      <a:pt x="3864" y="8361"/>
                    </a:lnTo>
                    <a:lnTo>
                      <a:pt x="3864" y="16088"/>
                    </a:lnTo>
                    <a:lnTo>
                      <a:pt x="2565" y="16088"/>
                    </a:lnTo>
                    <a:lnTo>
                      <a:pt x="2565" y="7062"/>
                    </a:lnTo>
                    <a:close/>
                    <a:moveTo>
                      <a:pt x="17386" y="12224"/>
                    </a:moveTo>
                    <a:lnTo>
                      <a:pt x="17386" y="16753"/>
                    </a:lnTo>
                    <a:lnTo>
                      <a:pt x="12889" y="16753"/>
                    </a:lnTo>
                    <a:lnTo>
                      <a:pt x="12889" y="12224"/>
                    </a:lnTo>
                    <a:close/>
                    <a:moveTo>
                      <a:pt x="11591" y="9026"/>
                    </a:moveTo>
                    <a:lnTo>
                      <a:pt x="11591" y="10293"/>
                    </a:lnTo>
                    <a:lnTo>
                      <a:pt x="6777" y="10293"/>
                    </a:lnTo>
                    <a:cubicBezTo>
                      <a:pt x="6239" y="10293"/>
                      <a:pt x="5796" y="10736"/>
                      <a:pt x="5796" y="11274"/>
                    </a:cubicBezTo>
                    <a:lnTo>
                      <a:pt x="5796" y="17386"/>
                    </a:lnTo>
                    <a:lnTo>
                      <a:pt x="4497" y="17386"/>
                    </a:lnTo>
                    <a:lnTo>
                      <a:pt x="4497" y="9026"/>
                    </a:lnTo>
                    <a:close/>
                    <a:moveTo>
                      <a:pt x="12256" y="16088"/>
                    </a:moveTo>
                    <a:lnTo>
                      <a:pt x="12256" y="17703"/>
                    </a:lnTo>
                    <a:cubicBezTo>
                      <a:pt x="12256" y="17893"/>
                      <a:pt x="12098" y="18020"/>
                      <a:pt x="11908" y="18020"/>
                    </a:cubicBezTo>
                    <a:lnTo>
                      <a:pt x="6777" y="18020"/>
                    </a:lnTo>
                    <a:cubicBezTo>
                      <a:pt x="6587" y="18020"/>
                      <a:pt x="6429" y="17893"/>
                      <a:pt x="6429" y="17703"/>
                    </a:cubicBezTo>
                    <a:lnTo>
                      <a:pt x="6429" y="16088"/>
                    </a:lnTo>
                    <a:close/>
                    <a:moveTo>
                      <a:pt x="14980" y="0"/>
                    </a:moveTo>
                    <a:cubicBezTo>
                      <a:pt x="14568" y="0"/>
                      <a:pt x="14188" y="254"/>
                      <a:pt x="14030" y="665"/>
                    </a:cubicBezTo>
                    <a:cubicBezTo>
                      <a:pt x="13998" y="760"/>
                      <a:pt x="13934" y="855"/>
                      <a:pt x="13839" y="887"/>
                    </a:cubicBezTo>
                    <a:cubicBezTo>
                      <a:pt x="13808" y="887"/>
                      <a:pt x="13776" y="919"/>
                      <a:pt x="13713" y="919"/>
                    </a:cubicBezTo>
                    <a:cubicBezTo>
                      <a:pt x="13686" y="945"/>
                      <a:pt x="13648" y="955"/>
                      <a:pt x="13606" y="955"/>
                    </a:cubicBezTo>
                    <a:cubicBezTo>
                      <a:pt x="13548" y="955"/>
                      <a:pt x="13483" y="937"/>
                      <a:pt x="13428" y="919"/>
                    </a:cubicBezTo>
                    <a:cubicBezTo>
                      <a:pt x="13285" y="847"/>
                      <a:pt x="13134" y="812"/>
                      <a:pt x="12984" y="812"/>
                    </a:cubicBezTo>
                    <a:cubicBezTo>
                      <a:pt x="12733" y="812"/>
                      <a:pt x="12486" y="911"/>
                      <a:pt x="12288" y="1109"/>
                    </a:cubicBezTo>
                    <a:lnTo>
                      <a:pt x="12066" y="1330"/>
                    </a:lnTo>
                    <a:cubicBezTo>
                      <a:pt x="11749" y="1647"/>
                      <a:pt x="11686" y="2090"/>
                      <a:pt x="11876" y="2470"/>
                    </a:cubicBezTo>
                    <a:cubicBezTo>
                      <a:pt x="11939" y="2565"/>
                      <a:pt x="11939" y="2660"/>
                      <a:pt x="11908" y="2755"/>
                    </a:cubicBezTo>
                    <a:cubicBezTo>
                      <a:pt x="11876" y="2787"/>
                      <a:pt x="11876" y="2850"/>
                      <a:pt x="11844" y="2882"/>
                    </a:cubicBezTo>
                    <a:cubicBezTo>
                      <a:pt x="11813" y="2977"/>
                      <a:pt x="11749" y="3040"/>
                      <a:pt x="11623" y="3072"/>
                    </a:cubicBezTo>
                    <a:cubicBezTo>
                      <a:pt x="11243" y="3199"/>
                      <a:pt x="10958" y="3579"/>
                      <a:pt x="10958" y="4022"/>
                    </a:cubicBezTo>
                    <a:lnTo>
                      <a:pt x="10958" y="4339"/>
                    </a:lnTo>
                    <a:cubicBezTo>
                      <a:pt x="10958" y="4782"/>
                      <a:pt x="11243" y="5162"/>
                      <a:pt x="11623" y="5289"/>
                    </a:cubicBezTo>
                    <a:cubicBezTo>
                      <a:pt x="11749" y="5321"/>
                      <a:pt x="11813" y="5384"/>
                      <a:pt x="11844" y="5479"/>
                    </a:cubicBezTo>
                    <a:cubicBezTo>
                      <a:pt x="11876" y="5511"/>
                      <a:pt x="11876" y="5542"/>
                      <a:pt x="11908" y="5606"/>
                    </a:cubicBezTo>
                    <a:cubicBezTo>
                      <a:pt x="11939" y="5701"/>
                      <a:pt x="11939" y="5796"/>
                      <a:pt x="11876" y="5891"/>
                    </a:cubicBezTo>
                    <a:cubicBezTo>
                      <a:pt x="11686" y="6271"/>
                      <a:pt x="11781" y="6714"/>
                      <a:pt x="12066" y="7031"/>
                    </a:cubicBezTo>
                    <a:lnTo>
                      <a:pt x="12288" y="7252"/>
                    </a:lnTo>
                    <a:cubicBezTo>
                      <a:pt x="12486" y="7450"/>
                      <a:pt x="12733" y="7549"/>
                      <a:pt x="12984" y="7549"/>
                    </a:cubicBezTo>
                    <a:cubicBezTo>
                      <a:pt x="13134" y="7549"/>
                      <a:pt x="13285" y="7514"/>
                      <a:pt x="13428" y="7442"/>
                    </a:cubicBezTo>
                    <a:cubicBezTo>
                      <a:pt x="13483" y="7405"/>
                      <a:pt x="13550" y="7390"/>
                      <a:pt x="13608" y="7390"/>
                    </a:cubicBezTo>
                    <a:cubicBezTo>
                      <a:pt x="13649" y="7390"/>
                      <a:pt x="13687" y="7398"/>
                      <a:pt x="13713" y="7411"/>
                    </a:cubicBezTo>
                    <a:cubicBezTo>
                      <a:pt x="13776" y="7442"/>
                      <a:pt x="13808" y="7474"/>
                      <a:pt x="13839" y="7474"/>
                    </a:cubicBezTo>
                    <a:cubicBezTo>
                      <a:pt x="13934" y="7506"/>
                      <a:pt x="13998" y="7601"/>
                      <a:pt x="14030" y="7696"/>
                    </a:cubicBezTo>
                    <a:cubicBezTo>
                      <a:pt x="14156" y="8044"/>
                      <a:pt x="14473" y="8297"/>
                      <a:pt x="14821" y="8361"/>
                    </a:cubicBezTo>
                    <a:lnTo>
                      <a:pt x="14821" y="11591"/>
                    </a:lnTo>
                    <a:lnTo>
                      <a:pt x="12889" y="11591"/>
                    </a:lnTo>
                    <a:lnTo>
                      <a:pt x="12889" y="11274"/>
                    </a:lnTo>
                    <a:cubicBezTo>
                      <a:pt x="12889" y="10863"/>
                      <a:pt x="12604" y="10483"/>
                      <a:pt x="12256" y="10356"/>
                    </a:cubicBezTo>
                    <a:lnTo>
                      <a:pt x="12256" y="8361"/>
                    </a:lnTo>
                    <a:lnTo>
                      <a:pt x="10293" y="8361"/>
                    </a:lnTo>
                    <a:lnTo>
                      <a:pt x="10293" y="6429"/>
                    </a:lnTo>
                    <a:lnTo>
                      <a:pt x="1932" y="6429"/>
                    </a:lnTo>
                    <a:lnTo>
                      <a:pt x="1932" y="16753"/>
                    </a:lnTo>
                    <a:lnTo>
                      <a:pt x="3864" y="16753"/>
                    </a:lnTo>
                    <a:lnTo>
                      <a:pt x="3864" y="18051"/>
                    </a:lnTo>
                    <a:lnTo>
                      <a:pt x="5859" y="18051"/>
                    </a:lnTo>
                    <a:cubicBezTo>
                      <a:pt x="5986" y="18431"/>
                      <a:pt x="6334" y="18685"/>
                      <a:pt x="6777" y="18685"/>
                    </a:cubicBezTo>
                    <a:lnTo>
                      <a:pt x="11908" y="18685"/>
                    </a:lnTo>
                    <a:cubicBezTo>
                      <a:pt x="12446" y="18685"/>
                      <a:pt x="12889" y="18241"/>
                      <a:pt x="12889" y="17735"/>
                    </a:cubicBezTo>
                    <a:lnTo>
                      <a:pt x="12889" y="17386"/>
                    </a:lnTo>
                    <a:lnTo>
                      <a:pt x="14821" y="17386"/>
                    </a:lnTo>
                    <a:lnTo>
                      <a:pt x="14821" y="19002"/>
                    </a:lnTo>
                    <a:cubicBezTo>
                      <a:pt x="14821" y="19192"/>
                      <a:pt x="14663" y="19318"/>
                      <a:pt x="14505" y="19318"/>
                    </a:cubicBezTo>
                    <a:lnTo>
                      <a:pt x="950" y="19318"/>
                    </a:lnTo>
                    <a:cubicBezTo>
                      <a:pt x="792" y="19318"/>
                      <a:pt x="633" y="19192"/>
                      <a:pt x="633" y="19002"/>
                    </a:cubicBezTo>
                    <a:lnTo>
                      <a:pt x="633" y="12889"/>
                    </a:lnTo>
                    <a:lnTo>
                      <a:pt x="0" y="12889"/>
                    </a:lnTo>
                    <a:lnTo>
                      <a:pt x="0" y="19002"/>
                    </a:lnTo>
                    <a:cubicBezTo>
                      <a:pt x="0" y="19540"/>
                      <a:pt x="443" y="19983"/>
                      <a:pt x="950" y="19983"/>
                    </a:cubicBezTo>
                    <a:lnTo>
                      <a:pt x="14505" y="19983"/>
                    </a:lnTo>
                    <a:cubicBezTo>
                      <a:pt x="15043" y="19983"/>
                      <a:pt x="15455" y="19540"/>
                      <a:pt x="15455" y="19002"/>
                    </a:cubicBezTo>
                    <a:lnTo>
                      <a:pt x="15455" y="17386"/>
                    </a:lnTo>
                    <a:lnTo>
                      <a:pt x="18051" y="17386"/>
                    </a:lnTo>
                    <a:lnTo>
                      <a:pt x="18051" y="11591"/>
                    </a:lnTo>
                    <a:lnTo>
                      <a:pt x="15455" y="11591"/>
                    </a:lnTo>
                    <a:lnTo>
                      <a:pt x="15455" y="8361"/>
                    </a:lnTo>
                    <a:cubicBezTo>
                      <a:pt x="15835" y="8297"/>
                      <a:pt x="16120" y="8044"/>
                      <a:pt x="16246" y="7696"/>
                    </a:cubicBezTo>
                    <a:cubicBezTo>
                      <a:pt x="16278" y="7601"/>
                      <a:pt x="16341" y="7506"/>
                      <a:pt x="16436" y="7474"/>
                    </a:cubicBezTo>
                    <a:cubicBezTo>
                      <a:pt x="16468" y="7474"/>
                      <a:pt x="16531" y="7442"/>
                      <a:pt x="16563" y="7442"/>
                    </a:cubicBezTo>
                    <a:cubicBezTo>
                      <a:pt x="16603" y="7416"/>
                      <a:pt x="16643" y="7406"/>
                      <a:pt x="16683" y="7406"/>
                    </a:cubicBezTo>
                    <a:cubicBezTo>
                      <a:pt x="16738" y="7406"/>
                      <a:pt x="16793" y="7424"/>
                      <a:pt x="16848" y="7442"/>
                    </a:cubicBezTo>
                    <a:cubicBezTo>
                      <a:pt x="16991" y="7514"/>
                      <a:pt x="17146" y="7549"/>
                      <a:pt x="17301" y="7549"/>
                    </a:cubicBezTo>
                    <a:cubicBezTo>
                      <a:pt x="17558" y="7549"/>
                      <a:pt x="17810" y="7450"/>
                      <a:pt x="17988" y="7252"/>
                    </a:cubicBezTo>
                    <a:lnTo>
                      <a:pt x="18210" y="7031"/>
                    </a:lnTo>
                    <a:cubicBezTo>
                      <a:pt x="18527" y="6714"/>
                      <a:pt x="18590" y="6271"/>
                      <a:pt x="18400" y="5891"/>
                    </a:cubicBezTo>
                    <a:cubicBezTo>
                      <a:pt x="18368" y="5796"/>
                      <a:pt x="18336" y="5701"/>
                      <a:pt x="18400" y="5606"/>
                    </a:cubicBezTo>
                    <a:cubicBezTo>
                      <a:pt x="18400" y="5574"/>
                      <a:pt x="18432" y="5511"/>
                      <a:pt x="18432" y="5479"/>
                    </a:cubicBezTo>
                    <a:cubicBezTo>
                      <a:pt x="18463" y="5384"/>
                      <a:pt x="18558" y="5321"/>
                      <a:pt x="18653" y="5289"/>
                    </a:cubicBezTo>
                    <a:cubicBezTo>
                      <a:pt x="19065" y="5162"/>
                      <a:pt x="19318" y="4782"/>
                      <a:pt x="19318" y="4339"/>
                    </a:cubicBezTo>
                    <a:lnTo>
                      <a:pt x="19318" y="4022"/>
                    </a:lnTo>
                    <a:cubicBezTo>
                      <a:pt x="19350" y="3579"/>
                      <a:pt x="19065" y="3199"/>
                      <a:pt x="18653" y="3072"/>
                    </a:cubicBezTo>
                    <a:cubicBezTo>
                      <a:pt x="18558" y="3040"/>
                      <a:pt x="18495" y="2977"/>
                      <a:pt x="18432" y="2882"/>
                    </a:cubicBezTo>
                    <a:cubicBezTo>
                      <a:pt x="18432" y="2850"/>
                      <a:pt x="18400" y="2787"/>
                      <a:pt x="18400" y="2755"/>
                    </a:cubicBezTo>
                    <a:cubicBezTo>
                      <a:pt x="18368" y="2660"/>
                      <a:pt x="18368" y="2565"/>
                      <a:pt x="18400" y="2470"/>
                    </a:cubicBezTo>
                    <a:cubicBezTo>
                      <a:pt x="18590" y="2090"/>
                      <a:pt x="18527" y="1647"/>
                      <a:pt x="18210" y="1330"/>
                    </a:cubicBezTo>
                    <a:lnTo>
                      <a:pt x="17988" y="1109"/>
                    </a:lnTo>
                    <a:cubicBezTo>
                      <a:pt x="17810" y="911"/>
                      <a:pt x="17558" y="812"/>
                      <a:pt x="17301" y="812"/>
                    </a:cubicBezTo>
                    <a:cubicBezTo>
                      <a:pt x="17146" y="812"/>
                      <a:pt x="16991" y="847"/>
                      <a:pt x="16848" y="919"/>
                    </a:cubicBezTo>
                    <a:cubicBezTo>
                      <a:pt x="16801" y="950"/>
                      <a:pt x="16753" y="966"/>
                      <a:pt x="16706" y="966"/>
                    </a:cubicBezTo>
                    <a:cubicBezTo>
                      <a:pt x="16658" y="966"/>
                      <a:pt x="16611" y="950"/>
                      <a:pt x="16563" y="919"/>
                    </a:cubicBezTo>
                    <a:cubicBezTo>
                      <a:pt x="16531" y="919"/>
                      <a:pt x="16500" y="887"/>
                      <a:pt x="16436" y="887"/>
                    </a:cubicBezTo>
                    <a:cubicBezTo>
                      <a:pt x="16341" y="855"/>
                      <a:pt x="16278" y="760"/>
                      <a:pt x="16246" y="665"/>
                    </a:cubicBezTo>
                    <a:cubicBezTo>
                      <a:pt x="16120" y="254"/>
                      <a:pt x="15740" y="0"/>
                      <a:pt x="15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319;p45">
                <a:extLst>
                  <a:ext uri="{FF2B5EF4-FFF2-40B4-BE49-F238E27FC236}">
                    <a16:creationId xmlns:a16="http://schemas.microsoft.com/office/drawing/2014/main" id="{D5E63AAF-E1EE-465A-AB65-127A90E3080E}"/>
                  </a:ext>
                </a:extLst>
              </p:cNvPr>
              <p:cNvSpPr/>
              <p:nvPr/>
            </p:nvSpPr>
            <p:spPr>
              <a:xfrm>
                <a:off x="2673475" y="3003550"/>
                <a:ext cx="49100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933" extrusionOk="0">
                    <a:moveTo>
                      <a:pt x="982" y="634"/>
                    </a:moveTo>
                    <a:cubicBezTo>
                      <a:pt x="1172" y="634"/>
                      <a:pt x="1298" y="792"/>
                      <a:pt x="1298" y="950"/>
                    </a:cubicBezTo>
                    <a:cubicBezTo>
                      <a:pt x="1298" y="1140"/>
                      <a:pt x="1172" y="1267"/>
                      <a:pt x="982" y="1267"/>
                    </a:cubicBezTo>
                    <a:cubicBezTo>
                      <a:pt x="792" y="1267"/>
                      <a:pt x="665" y="1140"/>
                      <a:pt x="665" y="950"/>
                    </a:cubicBezTo>
                    <a:cubicBezTo>
                      <a:pt x="665" y="792"/>
                      <a:pt x="792" y="634"/>
                      <a:pt x="982" y="634"/>
                    </a:cubicBezTo>
                    <a:close/>
                    <a:moveTo>
                      <a:pt x="982" y="0"/>
                    </a:moveTo>
                    <a:cubicBezTo>
                      <a:pt x="443" y="0"/>
                      <a:pt x="32" y="444"/>
                      <a:pt x="32" y="950"/>
                    </a:cubicBezTo>
                    <a:cubicBezTo>
                      <a:pt x="0" y="1489"/>
                      <a:pt x="443" y="1932"/>
                      <a:pt x="982" y="1932"/>
                    </a:cubicBezTo>
                    <a:cubicBezTo>
                      <a:pt x="1520" y="1932"/>
                      <a:pt x="1964" y="1489"/>
                      <a:pt x="1964" y="950"/>
                    </a:cubicBezTo>
                    <a:cubicBezTo>
                      <a:pt x="1964" y="444"/>
                      <a:pt x="1520" y="0"/>
                      <a:pt x="9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320;p45">
                <a:extLst>
                  <a:ext uri="{FF2B5EF4-FFF2-40B4-BE49-F238E27FC236}">
                    <a16:creationId xmlns:a16="http://schemas.microsoft.com/office/drawing/2014/main" id="{8DAF04D4-B664-468D-A3C7-7175703DEA0A}"/>
                  </a:ext>
                </a:extLst>
              </p:cNvPr>
              <p:cNvSpPr/>
              <p:nvPr/>
            </p:nvSpPr>
            <p:spPr>
              <a:xfrm>
                <a:off x="2674250" y="3067675"/>
                <a:ext cx="48325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933" extrusionOk="0">
                    <a:moveTo>
                      <a:pt x="951" y="666"/>
                    </a:moveTo>
                    <a:cubicBezTo>
                      <a:pt x="1141" y="666"/>
                      <a:pt x="1267" y="792"/>
                      <a:pt x="1267" y="982"/>
                    </a:cubicBezTo>
                    <a:cubicBezTo>
                      <a:pt x="1267" y="1141"/>
                      <a:pt x="1109" y="1299"/>
                      <a:pt x="951" y="1299"/>
                    </a:cubicBezTo>
                    <a:cubicBezTo>
                      <a:pt x="761" y="1299"/>
                      <a:pt x="634" y="1141"/>
                      <a:pt x="634" y="982"/>
                    </a:cubicBezTo>
                    <a:cubicBezTo>
                      <a:pt x="634" y="792"/>
                      <a:pt x="761" y="666"/>
                      <a:pt x="951" y="666"/>
                    </a:cubicBezTo>
                    <a:close/>
                    <a:moveTo>
                      <a:pt x="951" y="1"/>
                    </a:moveTo>
                    <a:cubicBezTo>
                      <a:pt x="412" y="1"/>
                      <a:pt x="1" y="444"/>
                      <a:pt x="1" y="982"/>
                    </a:cubicBezTo>
                    <a:cubicBezTo>
                      <a:pt x="1" y="1521"/>
                      <a:pt x="412" y="1932"/>
                      <a:pt x="951" y="1932"/>
                    </a:cubicBezTo>
                    <a:cubicBezTo>
                      <a:pt x="1489" y="1932"/>
                      <a:pt x="1933" y="1521"/>
                      <a:pt x="1933" y="982"/>
                    </a:cubicBezTo>
                    <a:cubicBezTo>
                      <a:pt x="1933" y="444"/>
                      <a:pt x="1489" y="1"/>
                      <a:pt x="9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321;p45">
                <a:extLst>
                  <a:ext uri="{FF2B5EF4-FFF2-40B4-BE49-F238E27FC236}">
                    <a16:creationId xmlns:a16="http://schemas.microsoft.com/office/drawing/2014/main" id="{840136F4-FF86-4AF1-B1AF-C520E9ADE5EE}"/>
                  </a:ext>
                </a:extLst>
              </p:cNvPr>
              <p:cNvSpPr/>
              <p:nvPr/>
            </p:nvSpPr>
            <p:spPr>
              <a:xfrm>
                <a:off x="3028150" y="3132600"/>
                <a:ext cx="808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634" extrusionOk="0">
                    <a:moveTo>
                      <a:pt x="1" y="0"/>
                    </a:moveTo>
                    <a:lnTo>
                      <a:pt x="1" y="634"/>
                    </a:lnTo>
                    <a:lnTo>
                      <a:pt x="3231" y="634"/>
                    </a:lnTo>
                    <a:lnTo>
                      <a:pt x="32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322;p45">
                <a:extLst>
                  <a:ext uri="{FF2B5EF4-FFF2-40B4-BE49-F238E27FC236}">
                    <a16:creationId xmlns:a16="http://schemas.microsoft.com/office/drawing/2014/main" id="{2C768E13-A0DA-4EF4-8079-FEBA23264DEC}"/>
                  </a:ext>
                </a:extLst>
              </p:cNvPr>
              <p:cNvSpPr/>
              <p:nvPr/>
            </p:nvSpPr>
            <p:spPr>
              <a:xfrm>
                <a:off x="3028150" y="3164275"/>
                <a:ext cx="80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666" extrusionOk="0">
                    <a:moveTo>
                      <a:pt x="1" y="0"/>
                    </a:moveTo>
                    <a:lnTo>
                      <a:pt x="1" y="665"/>
                    </a:lnTo>
                    <a:lnTo>
                      <a:pt x="3231" y="665"/>
                    </a:lnTo>
                    <a:lnTo>
                      <a:pt x="32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323;p45">
                <a:extLst>
                  <a:ext uri="{FF2B5EF4-FFF2-40B4-BE49-F238E27FC236}">
                    <a16:creationId xmlns:a16="http://schemas.microsoft.com/office/drawing/2014/main" id="{DFF7AFB7-C372-4BCF-B56C-CAAA61430491}"/>
                  </a:ext>
                </a:extLst>
              </p:cNvPr>
              <p:cNvSpPr/>
              <p:nvPr/>
            </p:nvSpPr>
            <p:spPr>
              <a:xfrm>
                <a:off x="3028150" y="3196725"/>
                <a:ext cx="166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34" extrusionOk="0">
                    <a:moveTo>
                      <a:pt x="1" y="1"/>
                    </a:moveTo>
                    <a:lnTo>
                      <a:pt x="1" y="634"/>
                    </a:lnTo>
                    <a:lnTo>
                      <a:pt x="666" y="634"/>
                    </a:lnTo>
                    <a:lnTo>
                      <a:pt x="6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324;p45">
                <a:extLst>
                  <a:ext uri="{FF2B5EF4-FFF2-40B4-BE49-F238E27FC236}">
                    <a16:creationId xmlns:a16="http://schemas.microsoft.com/office/drawing/2014/main" id="{A285D118-6E04-4253-B788-F6332A231578}"/>
                  </a:ext>
                </a:extLst>
              </p:cNvPr>
              <p:cNvSpPr/>
              <p:nvPr/>
            </p:nvSpPr>
            <p:spPr>
              <a:xfrm>
                <a:off x="3060625" y="3196725"/>
                <a:ext cx="158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4" extrusionOk="0">
                    <a:moveTo>
                      <a:pt x="0" y="1"/>
                    </a:moveTo>
                    <a:lnTo>
                      <a:pt x="0" y="634"/>
                    </a:lnTo>
                    <a:lnTo>
                      <a:pt x="634" y="634"/>
                    </a:lnTo>
                    <a:lnTo>
                      <a:pt x="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325;p45">
                <a:extLst>
                  <a:ext uri="{FF2B5EF4-FFF2-40B4-BE49-F238E27FC236}">
                    <a16:creationId xmlns:a16="http://schemas.microsoft.com/office/drawing/2014/main" id="{2AD5F912-8872-4285-9200-FDFAECBCFE9A}"/>
                  </a:ext>
                </a:extLst>
              </p:cNvPr>
              <p:cNvSpPr/>
              <p:nvPr/>
            </p:nvSpPr>
            <p:spPr>
              <a:xfrm>
                <a:off x="3093075" y="3196725"/>
                <a:ext cx="15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 extrusionOk="0">
                    <a:moveTo>
                      <a:pt x="1" y="1"/>
                    </a:moveTo>
                    <a:lnTo>
                      <a:pt x="1" y="634"/>
                    </a:lnTo>
                    <a:lnTo>
                      <a:pt x="634" y="634"/>
                    </a:lnTo>
                    <a:lnTo>
                      <a:pt x="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326;p45">
                <a:extLst>
                  <a:ext uri="{FF2B5EF4-FFF2-40B4-BE49-F238E27FC236}">
                    <a16:creationId xmlns:a16="http://schemas.microsoft.com/office/drawing/2014/main" id="{A4CDF25A-976B-47C5-A674-1CF310713165}"/>
                  </a:ext>
                </a:extLst>
              </p:cNvPr>
              <p:cNvSpPr/>
              <p:nvPr/>
            </p:nvSpPr>
            <p:spPr>
              <a:xfrm>
                <a:off x="2867425" y="3100150"/>
                <a:ext cx="15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 extrusionOk="0">
                    <a:moveTo>
                      <a:pt x="1" y="0"/>
                    </a:moveTo>
                    <a:lnTo>
                      <a:pt x="1" y="633"/>
                    </a:lnTo>
                    <a:lnTo>
                      <a:pt x="634" y="633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27;p45">
                <a:extLst>
                  <a:ext uri="{FF2B5EF4-FFF2-40B4-BE49-F238E27FC236}">
                    <a16:creationId xmlns:a16="http://schemas.microsoft.com/office/drawing/2014/main" id="{A2397FC3-AED8-4DD9-9992-7FAA038A2036}"/>
                  </a:ext>
                </a:extLst>
              </p:cNvPr>
              <p:cNvSpPr/>
              <p:nvPr/>
            </p:nvSpPr>
            <p:spPr>
              <a:xfrm>
                <a:off x="2899100" y="3100150"/>
                <a:ext cx="166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34" extrusionOk="0">
                    <a:moveTo>
                      <a:pt x="1" y="0"/>
                    </a:moveTo>
                    <a:lnTo>
                      <a:pt x="1" y="633"/>
                    </a:lnTo>
                    <a:lnTo>
                      <a:pt x="666" y="633"/>
                    </a:lnTo>
                    <a:lnTo>
                      <a:pt x="6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28;p45">
                <a:extLst>
                  <a:ext uri="{FF2B5EF4-FFF2-40B4-BE49-F238E27FC236}">
                    <a16:creationId xmlns:a16="http://schemas.microsoft.com/office/drawing/2014/main" id="{C14E8B45-D2C9-4CF6-9ECE-C1D8F3158098}"/>
                  </a:ext>
                </a:extLst>
              </p:cNvPr>
              <p:cNvSpPr/>
              <p:nvPr/>
            </p:nvSpPr>
            <p:spPr>
              <a:xfrm>
                <a:off x="2931575" y="3100150"/>
                <a:ext cx="166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34" extrusionOk="0">
                    <a:moveTo>
                      <a:pt x="0" y="0"/>
                    </a:moveTo>
                    <a:lnTo>
                      <a:pt x="0" y="633"/>
                    </a:lnTo>
                    <a:lnTo>
                      <a:pt x="665" y="633"/>
                    </a:lnTo>
                    <a:lnTo>
                      <a:pt x="6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29;p45">
                <a:extLst>
                  <a:ext uri="{FF2B5EF4-FFF2-40B4-BE49-F238E27FC236}">
                    <a16:creationId xmlns:a16="http://schemas.microsoft.com/office/drawing/2014/main" id="{C049446C-C6B7-46B4-8A6B-9D5EDC761AAC}"/>
                  </a:ext>
                </a:extLst>
              </p:cNvPr>
              <p:cNvSpPr/>
              <p:nvPr/>
            </p:nvSpPr>
            <p:spPr>
              <a:xfrm>
                <a:off x="2690100" y="2867375"/>
                <a:ext cx="264450" cy="119575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4783" extrusionOk="0">
                    <a:moveTo>
                      <a:pt x="7569" y="0"/>
                    </a:moveTo>
                    <a:lnTo>
                      <a:pt x="7221" y="570"/>
                    </a:lnTo>
                    <a:lnTo>
                      <a:pt x="8867" y="1584"/>
                    </a:lnTo>
                    <a:lnTo>
                      <a:pt x="950" y="1584"/>
                    </a:lnTo>
                    <a:cubicBezTo>
                      <a:pt x="412" y="1584"/>
                      <a:pt x="0" y="1996"/>
                      <a:pt x="0" y="2534"/>
                    </a:cubicBezTo>
                    <a:lnTo>
                      <a:pt x="0" y="4782"/>
                    </a:lnTo>
                    <a:lnTo>
                      <a:pt x="633" y="4782"/>
                    </a:lnTo>
                    <a:lnTo>
                      <a:pt x="633" y="2534"/>
                    </a:lnTo>
                    <a:cubicBezTo>
                      <a:pt x="633" y="2376"/>
                      <a:pt x="792" y="2217"/>
                      <a:pt x="950" y="2217"/>
                    </a:cubicBezTo>
                    <a:lnTo>
                      <a:pt x="8867" y="2217"/>
                    </a:lnTo>
                    <a:lnTo>
                      <a:pt x="7221" y="3231"/>
                    </a:lnTo>
                    <a:lnTo>
                      <a:pt x="7569" y="3769"/>
                    </a:lnTo>
                    <a:lnTo>
                      <a:pt x="10578" y="1900"/>
                    </a:lnTo>
                    <a:lnTo>
                      <a:pt x="75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30;p45">
                <a:extLst>
                  <a:ext uri="{FF2B5EF4-FFF2-40B4-BE49-F238E27FC236}">
                    <a16:creationId xmlns:a16="http://schemas.microsoft.com/office/drawing/2014/main" id="{28DAD970-CC08-4611-BFF8-BD11C1AFB3C2}"/>
                  </a:ext>
                </a:extLst>
              </p:cNvPr>
              <p:cNvSpPr/>
              <p:nvPr/>
            </p:nvSpPr>
            <p:spPr>
              <a:xfrm>
                <a:off x="2964025" y="3164275"/>
                <a:ext cx="158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66" extrusionOk="0">
                    <a:moveTo>
                      <a:pt x="1" y="0"/>
                    </a:moveTo>
                    <a:lnTo>
                      <a:pt x="1" y="665"/>
                    </a:lnTo>
                    <a:lnTo>
                      <a:pt x="634" y="665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31;p45">
                <a:extLst>
                  <a:ext uri="{FF2B5EF4-FFF2-40B4-BE49-F238E27FC236}">
                    <a16:creationId xmlns:a16="http://schemas.microsoft.com/office/drawing/2014/main" id="{7FD3E33F-C9A1-4677-99B0-5B8C841047DC}"/>
                  </a:ext>
                </a:extLst>
              </p:cNvPr>
              <p:cNvSpPr/>
              <p:nvPr/>
            </p:nvSpPr>
            <p:spPr>
              <a:xfrm>
                <a:off x="2899100" y="3164275"/>
                <a:ext cx="166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66" extrusionOk="0">
                    <a:moveTo>
                      <a:pt x="1" y="0"/>
                    </a:moveTo>
                    <a:lnTo>
                      <a:pt x="1" y="665"/>
                    </a:lnTo>
                    <a:lnTo>
                      <a:pt x="666" y="665"/>
                    </a:lnTo>
                    <a:lnTo>
                      <a:pt x="6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32;p45">
                <a:extLst>
                  <a:ext uri="{FF2B5EF4-FFF2-40B4-BE49-F238E27FC236}">
                    <a16:creationId xmlns:a16="http://schemas.microsoft.com/office/drawing/2014/main" id="{FEF34568-6280-4F60-88C5-B1F02A9245B8}"/>
                  </a:ext>
                </a:extLst>
              </p:cNvPr>
              <p:cNvSpPr/>
              <p:nvPr/>
            </p:nvSpPr>
            <p:spPr>
              <a:xfrm>
                <a:off x="2931575" y="3164275"/>
                <a:ext cx="166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66" extrusionOk="0">
                    <a:moveTo>
                      <a:pt x="0" y="0"/>
                    </a:moveTo>
                    <a:lnTo>
                      <a:pt x="0" y="665"/>
                    </a:lnTo>
                    <a:lnTo>
                      <a:pt x="665" y="665"/>
                    </a:lnTo>
                    <a:lnTo>
                      <a:pt x="6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33;p45">
                <a:extLst>
                  <a:ext uri="{FF2B5EF4-FFF2-40B4-BE49-F238E27FC236}">
                    <a16:creationId xmlns:a16="http://schemas.microsoft.com/office/drawing/2014/main" id="{64F86347-49E5-460F-9A1E-64A25BE6A65E}"/>
                  </a:ext>
                </a:extLst>
              </p:cNvPr>
              <p:cNvSpPr/>
              <p:nvPr/>
            </p:nvSpPr>
            <p:spPr>
              <a:xfrm>
                <a:off x="2867425" y="3229200"/>
                <a:ext cx="15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4" extrusionOk="0">
                    <a:moveTo>
                      <a:pt x="1" y="0"/>
                    </a:moveTo>
                    <a:lnTo>
                      <a:pt x="1" y="633"/>
                    </a:lnTo>
                    <a:lnTo>
                      <a:pt x="634" y="633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334;p45">
                <a:extLst>
                  <a:ext uri="{FF2B5EF4-FFF2-40B4-BE49-F238E27FC236}">
                    <a16:creationId xmlns:a16="http://schemas.microsoft.com/office/drawing/2014/main" id="{837B9EBC-E735-4791-90C6-6DBAA4145466}"/>
                  </a:ext>
                </a:extLst>
              </p:cNvPr>
              <p:cNvSpPr/>
              <p:nvPr/>
            </p:nvSpPr>
            <p:spPr>
              <a:xfrm>
                <a:off x="2931575" y="3229200"/>
                <a:ext cx="166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34" extrusionOk="0">
                    <a:moveTo>
                      <a:pt x="0" y="0"/>
                    </a:moveTo>
                    <a:lnTo>
                      <a:pt x="0" y="633"/>
                    </a:lnTo>
                    <a:lnTo>
                      <a:pt x="665" y="633"/>
                    </a:lnTo>
                    <a:lnTo>
                      <a:pt x="6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335;p45">
                <a:extLst>
                  <a:ext uri="{FF2B5EF4-FFF2-40B4-BE49-F238E27FC236}">
                    <a16:creationId xmlns:a16="http://schemas.microsoft.com/office/drawing/2014/main" id="{C937A8ED-3132-45CC-83A6-A48837A624FE}"/>
                  </a:ext>
                </a:extLst>
              </p:cNvPr>
              <p:cNvSpPr/>
              <p:nvPr/>
            </p:nvSpPr>
            <p:spPr>
              <a:xfrm>
                <a:off x="2899100" y="3229200"/>
                <a:ext cx="166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34" extrusionOk="0">
                    <a:moveTo>
                      <a:pt x="1" y="0"/>
                    </a:moveTo>
                    <a:lnTo>
                      <a:pt x="1" y="633"/>
                    </a:lnTo>
                    <a:lnTo>
                      <a:pt x="666" y="633"/>
                    </a:lnTo>
                    <a:lnTo>
                      <a:pt x="6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2336;p45">
              <a:extLst>
                <a:ext uri="{FF2B5EF4-FFF2-40B4-BE49-F238E27FC236}">
                  <a16:creationId xmlns:a16="http://schemas.microsoft.com/office/drawing/2014/main" id="{0C7D0B17-F9E6-4D61-9D1E-DF15D4FA96A8}"/>
                </a:ext>
              </a:extLst>
            </p:cNvPr>
            <p:cNvGrpSpPr/>
            <p:nvPr/>
          </p:nvGrpSpPr>
          <p:grpSpPr>
            <a:xfrm>
              <a:off x="1927822" y="3688776"/>
              <a:ext cx="515094" cy="518711"/>
              <a:chOff x="2656850" y="3730350"/>
              <a:chExt cx="566100" cy="570075"/>
            </a:xfrm>
          </p:grpSpPr>
          <p:sp>
            <p:nvSpPr>
              <p:cNvPr id="57" name="Google Shape;2337;p45">
                <a:extLst>
                  <a:ext uri="{FF2B5EF4-FFF2-40B4-BE49-F238E27FC236}">
                    <a16:creationId xmlns:a16="http://schemas.microsoft.com/office/drawing/2014/main" id="{6B56FDFA-B075-41AE-88A6-6F02FBD322CE}"/>
                  </a:ext>
                </a:extLst>
              </p:cNvPr>
              <p:cNvSpPr/>
              <p:nvPr/>
            </p:nvSpPr>
            <p:spPr>
              <a:xfrm>
                <a:off x="2912575" y="4241800"/>
                <a:ext cx="546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729" extrusionOk="0">
                    <a:moveTo>
                      <a:pt x="0" y="1"/>
                    </a:moveTo>
                    <a:lnTo>
                      <a:pt x="0" y="729"/>
                    </a:lnTo>
                    <a:lnTo>
                      <a:pt x="2185" y="729"/>
                    </a:lnTo>
                    <a:lnTo>
                      <a:pt x="218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338;p45">
                <a:extLst>
                  <a:ext uri="{FF2B5EF4-FFF2-40B4-BE49-F238E27FC236}">
                    <a16:creationId xmlns:a16="http://schemas.microsoft.com/office/drawing/2014/main" id="{D0E28211-B982-4A67-A54C-F60E43187F71}"/>
                  </a:ext>
                </a:extLst>
              </p:cNvPr>
              <p:cNvSpPr/>
              <p:nvPr/>
            </p:nvSpPr>
            <p:spPr>
              <a:xfrm>
                <a:off x="2920475" y="3913425"/>
                <a:ext cx="388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817" extrusionOk="0">
                    <a:moveTo>
                      <a:pt x="777" y="1"/>
                    </a:moveTo>
                    <a:cubicBezTo>
                      <a:pt x="492" y="1"/>
                      <a:pt x="207" y="104"/>
                      <a:pt x="1" y="310"/>
                    </a:cubicBezTo>
                    <a:lnTo>
                      <a:pt x="508" y="816"/>
                    </a:lnTo>
                    <a:cubicBezTo>
                      <a:pt x="587" y="753"/>
                      <a:pt x="682" y="721"/>
                      <a:pt x="777" y="721"/>
                    </a:cubicBezTo>
                    <a:cubicBezTo>
                      <a:pt x="872" y="721"/>
                      <a:pt x="967" y="753"/>
                      <a:pt x="1046" y="816"/>
                    </a:cubicBezTo>
                    <a:lnTo>
                      <a:pt x="1553" y="310"/>
                    </a:lnTo>
                    <a:cubicBezTo>
                      <a:pt x="1347" y="104"/>
                      <a:pt x="1062" y="1"/>
                      <a:pt x="7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39;p45">
                <a:extLst>
                  <a:ext uri="{FF2B5EF4-FFF2-40B4-BE49-F238E27FC236}">
                    <a16:creationId xmlns:a16="http://schemas.microsoft.com/office/drawing/2014/main" id="{14E06519-38BB-4362-8BA7-6D76889CBB6A}"/>
                  </a:ext>
                </a:extLst>
              </p:cNvPr>
              <p:cNvSpPr/>
              <p:nvPr/>
            </p:nvSpPr>
            <p:spPr>
              <a:xfrm>
                <a:off x="2894350" y="3876025"/>
                <a:ext cx="90275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1268" extrusionOk="0">
                    <a:moveTo>
                      <a:pt x="1806" y="1"/>
                    </a:moveTo>
                    <a:cubicBezTo>
                      <a:pt x="1141" y="1"/>
                      <a:pt x="507" y="286"/>
                      <a:pt x="1" y="761"/>
                    </a:cubicBezTo>
                    <a:lnTo>
                      <a:pt x="539" y="1267"/>
                    </a:lnTo>
                    <a:cubicBezTo>
                      <a:pt x="856" y="919"/>
                      <a:pt x="1331" y="729"/>
                      <a:pt x="1806" y="729"/>
                    </a:cubicBezTo>
                    <a:cubicBezTo>
                      <a:pt x="2313" y="729"/>
                      <a:pt x="2756" y="919"/>
                      <a:pt x="3104" y="1267"/>
                    </a:cubicBezTo>
                    <a:lnTo>
                      <a:pt x="3611" y="761"/>
                    </a:lnTo>
                    <a:cubicBezTo>
                      <a:pt x="3136" y="286"/>
                      <a:pt x="2503" y="1"/>
                      <a:pt x="18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40;p45">
                <a:extLst>
                  <a:ext uri="{FF2B5EF4-FFF2-40B4-BE49-F238E27FC236}">
                    <a16:creationId xmlns:a16="http://schemas.microsoft.com/office/drawing/2014/main" id="{761F0C38-65BC-481D-8938-4B5351AA9CDC}"/>
                  </a:ext>
                </a:extLst>
              </p:cNvPr>
              <p:cNvSpPr/>
              <p:nvPr/>
            </p:nvSpPr>
            <p:spPr>
              <a:xfrm>
                <a:off x="2869025" y="3839800"/>
                <a:ext cx="14252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1703" extrusionOk="0">
                    <a:moveTo>
                      <a:pt x="2851" y="1"/>
                    </a:moveTo>
                    <a:cubicBezTo>
                      <a:pt x="1821" y="1"/>
                      <a:pt x="792" y="389"/>
                      <a:pt x="0" y="1165"/>
                    </a:cubicBezTo>
                    <a:lnTo>
                      <a:pt x="539" y="1703"/>
                    </a:lnTo>
                    <a:cubicBezTo>
                      <a:pt x="1172" y="1054"/>
                      <a:pt x="2011" y="729"/>
                      <a:pt x="2854" y="729"/>
                    </a:cubicBezTo>
                    <a:cubicBezTo>
                      <a:pt x="3698" y="729"/>
                      <a:pt x="4545" y="1054"/>
                      <a:pt x="5194" y="1703"/>
                    </a:cubicBezTo>
                    <a:lnTo>
                      <a:pt x="5701" y="1165"/>
                    </a:lnTo>
                    <a:cubicBezTo>
                      <a:pt x="4909" y="389"/>
                      <a:pt x="3880" y="1"/>
                      <a:pt x="2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41;p45">
                <a:extLst>
                  <a:ext uri="{FF2B5EF4-FFF2-40B4-BE49-F238E27FC236}">
                    <a16:creationId xmlns:a16="http://schemas.microsoft.com/office/drawing/2014/main" id="{2D11E5D5-4766-4D81-8774-615428A9F4DC}"/>
                  </a:ext>
                </a:extLst>
              </p:cNvPr>
              <p:cNvSpPr/>
              <p:nvPr/>
            </p:nvSpPr>
            <p:spPr>
              <a:xfrm>
                <a:off x="2876150" y="3986075"/>
                <a:ext cx="1822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29" extrusionOk="0">
                    <a:moveTo>
                      <a:pt x="349" y="1"/>
                    </a:moveTo>
                    <a:cubicBezTo>
                      <a:pt x="159" y="1"/>
                      <a:pt x="0" y="159"/>
                      <a:pt x="0" y="349"/>
                    </a:cubicBezTo>
                    <a:cubicBezTo>
                      <a:pt x="0" y="571"/>
                      <a:pt x="159" y="729"/>
                      <a:pt x="349" y="729"/>
                    </a:cubicBezTo>
                    <a:cubicBezTo>
                      <a:pt x="539" y="729"/>
                      <a:pt x="729" y="571"/>
                      <a:pt x="729" y="349"/>
                    </a:cubicBezTo>
                    <a:cubicBezTo>
                      <a:pt x="729" y="159"/>
                      <a:pt x="539" y="1"/>
                      <a:pt x="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342;p45">
                <a:extLst>
                  <a:ext uri="{FF2B5EF4-FFF2-40B4-BE49-F238E27FC236}">
                    <a16:creationId xmlns:a16="http://schemas.microsoft.com/office/drawing/2014/main" id="{4DFCC746-8C0C-4F20-A65B-2878EDC1BC71}"/>
                  </a:ext>
                </a:extLst>
              </p:cNvPr>
              <p:cNvSpPr/>
              <p:nvPr/>
            </p:nvSpPr>
            <p:spPr>
              <a:xfrm>
                <a:off x="2912575" y="3986075"/>
                <a:ext cx="546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729" extrusionOk="0">
                    <a:moveTo>
                      <a:pt x="0" y="1"/>
                    </a:moveTo>
                    <a:lnTo>
                      <a:pt x="0" y="729"/>
                    </a:lnTo>
                    <a:lnTo>
                      <a:pt x="2185" y="729"/>
                    </a:lnTo>
                    <a:lnTo>
                      <a:pt x="218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343;p45">
                <a:extLst>
                  <a:ext uri="{FF2B5EF4-FFF2-40B4-BE49-F238E27FC236}">
                    <a16:creationId xmlns:a16="http://schemas.microsoft.com/office/drawing/2014/main" id="{546FD00A-4A82-4F21-BAD8-4F5BDA4B5391}"/>
                  </a:ext>
                </a:extLst>
              </p:cNvPr>
              <p:cNvSpPr/>
              <p:nvPr/>
            </p:nvSpPr>
            <p:spPr>
              <a:xfrm>
                <a:off x="2985400" y="4241800"/>
                <a:ext cx="182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9" extrusionOk="0">
                    <a:moveTo>
                      <a:pt x="1" y="1"/>
                    </a:moveTo>
                    <a:lnTo>
                      <a:pt x="1" y="729"/>
                    </a:lnTo>
                    <a:lnTo>
                      <a:pt x="729" y="729"/>
                    </a:lnTo>
                    <a:lnTo>
                      <a:pt x="7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344;p45">
                <a:extLst>
                  <a:ext uri="{FF2B5EF4-FFF2-40B4-BE49-F238E27FC236}">
                    <a16:creationId xmlns:a16="http://schemas.microsoft.com/office/drawing/2014/main" id="{AD21AD27-DC85-4BB4-B0D4-4B40F0B01CA3}"/>
                  </a:ext>
                </a:extLst>
              </p:cNvPr>
              <p:cNvSpPr/>
              <p:nvPr/>
            </p:nvSpPr>
            <p:spPr>
              <a:xfrm>
                <a:off x="2875350" y="4241800"/>
                <a:ext cx="1902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29" extrusionOk="0">
                    <a:moveTo>
                      <a:pt x="1" y="1"/>
                    </a:moveTo>
                    <a:lnTo>
                      <a:pt x="1" y="729"/>
                    </a:lnTo>
                    <a:lnTo>
                      <a:pt x="761" y="729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345;p45">
                <a:extLst>
                  <a:ext uri="{FF2B5EF4-FFF2-40B4-BE49-F238E27FC236}">
                    <a16:creationId xmlns:a16="http://schemas.microsoft.com/office/drawing/2014/main" id="{4A824BFC-68D3-4F0B-B0A5-59B9B751EBD6}"/>
                  </a:ext>
                </a:extLst>
              </p:cNvPr>
              <p:cNvSpPr/>
              <p:nvPr/>
            </p:nvSpPr>
            <p:spPr>
              <a:xfrm>
                <a:off x="2656850" y="3730350"/>
                <a:ext cx="566100" cy="570075"/>
              </a:xfrm>
              <a:custGeom>
                <a:avLst/>
                <a:gdLst/>
                <a:ahLst/>
                <a:cxnLst/>
                <a:rect l="l" t="t" r="r" b="b"/>
                <a:pathLst>
                  <a:path w="22644" h="22803" extrusionOk="0">
                    <a:moveTo>
                      <a:pt x="2470" y="8899"/>
                    </a:moveTo>
                    <a:lnTo>
                      <a:pt x="2470" y="8899"/>
                    </a:lnTo>
                    <a:cubicBezTo>
                      <a:pt x="2375" y="9058"/>
                      <a:pt x="2280" y="9279"/>
                      <a:pt x="2185" y="9501"/>
                    </a:cubicBezTo>
                    <a:lnTo>
                      <a:pt x="1488" y="9501"/>
                    </a:lnTo>
                    <a:cubicBezTo>
                      <a:pt x="1773" y="9216"/>
                      <a:pt x="2090" y="9026"/>
                      <a:pt x="2470" y="8899"/>
                    </a:cubicBezTo>
                    <a:close/>
                    <a:moveTo>
                      <a:pt x="3294" y="8994"/>
                    </a:moveTo>
                    <a:cubicBezTo>
                      <a:pt x="3357" y="9121"/>
                      <a:pt x="3484" y="9279"/>
                      <a:pt x="3579" y="9501"/>
                    </a:cubicBezTo>
                    <a:lnTo>
                      <a:pt x="2977" y="9501"/>
                    </a:lnTo>
                    <a:cubicBezTo>
                      <a:pt x="3072" y="9279"/>
                      <a:pt x="3199" y="9121"/>
                      <a:pt x="3294" y="8994"/>
                    </a:cubicBezTo>
                    <a:close/>
                    <a:moveTo>
                      <a:pt x="4085" y="8899"/>
                    </a:moveTo>
                    <a:lnTo>
                      <a:pt x="4085" y="8899"/>
                    </a:lnTo>
                    <a:cubicBezTo>
                      <a:pt x="4465" y="9026"/>
                      <a:pt x="4782" y="9216"/>
                      <a:pt x="5067" y="9501"/>
                    </a:cubicBezTo>
                    <a:lnTo>
                      <a:pt x="4370" y="9501"/>
                    </a:lnTo>
                    <a:cubicBezTo>
                      <a:pt x="4307" y="9279"/>
                      <a:pt x="4180" y="9058"/>
                      <a:pt x="4085" y="8899"/>
                    </a:cubicBezTo>
                    <a:close/>
                    <a:moveTo>
                      <a:pt x="9501" y="729"/>
                    </a:moveTo>
                    <a:cubicBezTo>
                      <a:pt x="11148" y="729"/>
                      <a:pt x="12668" y="1647"/>
                      <a:pt x="13396" y="3136"/>
                    </a:cubicBezTo>
                    <a:cubicBezTo>
                      <a:pt x="13111" y="3231"/>
                      <a:pt x="12826" y="3357"/>
                      <a:pt x="12573" y="3547"/>
                    </a:cubicBezTo>
                    <a:lnTo>
                      <a:pt x="12984" y="4149"/>
                    </a:lnTo>
                    <a:cubicBezTo>
                      <a:pt x="13459" y="3832"/>
                      <a:pt x="14029" y="3642"/>
                      <a:pt x="14599" y="3642"/>
                    </a:cubicBezTo>
                    <a:cubicBezTo>
                      <a:pt x="15898" y="3642"/>
                      <a:pt x="17038" y="4529"/>
                      <a:pt x="17418" y="5764"/>
                    </a:cubicBezTo>
                    <a:lnTo>
                      <a:pt x="17513" y="6144"/>
                    </a:lnTo>
                    <a:lnTo>
                      <a:pt x="17893" y="5986"/>
                    </a:lnTo>
                    <a:cubicBezTo>
                      <a:pt x="18115" y="5891"/>
                      <a:pt x="18368" y="5828"/>
                      <a:pt x="18621" y="5828"/>
                    </a:cubicBezTo>
                    <a:cubicBezTo>
                      <a:pt x="19635" y="5828"/>
                      <a:pt x="20458" y="6651"/>
                      <a:pt x="20458" y="7664"/>
                    </a:cubicBezTo>
                    <a:cubicBezTo>
                      <a:pt x="20458" y="8108"/>
                      <a:pt x="20268" y="8519"/>
                      <a:pt x="19983" y="8836"/>
                    </a:cubicBezTo>
                    <a:cubicBezTo>
                      <a:pt x="19793" y="8804"/>
                      <a:pt x="19571" y="8773"/>
                      <a:pt x="19350" y="8773"/>
                    </a:cubicBezTo>
                    <a:cubicBezTo>
                      <a:pt x="18653" y="8773"/>
                      <a:pt x="18020" y="9058"/>
                      <a:pt x="17576" y="9501"/>
                    </a:cubicBezTo>
                    <a:lnTo>
                      <a:pt x="14948" y="9501"/>
                    </a:lnTo>
                    <a:cubicBezTo>
                      <a:pt x="14631" y="9058"/>
                      <a:pt x="14093" y="8773"/>
                      <a:pt x="13491" y="8773"/>
                    </a:cubicBezTo>
                    <a:lnTo>
                      <a:pt x="9121" y="8773"/>
                    </a:lnTo>
                    <a:cubicBezTo>
                      <a:pt x="8519" y="8773"/>
                      <a:pt x="8012" y="9058"/>
                      <a:pt x="7664" y="9501"/>
                    </a:cubicBezTo>
                    <a:lnTo>
                      <a:pt x="6017" y="9501"/>
                    </a:lnTo>
                    <a:cubicBezTo>
                      <a:pt x="5415" y="8614"/>
                      <a:pt x="4402" y="8044"/>
                      <a:pt x="3262" y="8044"/>
                    </a:cubicBezTo>
                    <a:cubicBezTo>
                      <a:pt x="3009" y="8044"/>
                      <a:pt x="2724" y="8076"/>
                      <a:pt x="2470" y="8139"/>
                    </a:cubicBezTo>
                    <a:cubicBezTo>
                      <a:pt x="2280" y="7759"/>
                      <a:pt x="2185" y="7348"/>
                      <a:pt x="2185" y="6936"/>
                    </a:cubicBezTo>
                    <a:cubicBezTo>
                      <a:pt x="2185" y="5543"/>
                      <a:pt x="3325" y="4371"/>
                      <a:pt x="4750" y="4371"/>
                    </a:cubicBezTo>
                    <a:lnTo>
                      <a:pt x="4782" y="4371"/>
                    </a:lnTo>
                    <a:lnTo>
                      <a:pt x="5162" y="4402"/>
                    </a:lnTo>
                    <a:lnTo>
                      <a:pt x="5225" y="4117"/>
                    </a:lnTo>
                    <a:cubicBezTo>
                      <a:pt x="5700" y="2122"/>
                      <a:pt x="7442" y="729"/>
                      <a:pt x="9501" y="729"/>
                    </a:cubicBezTo>
                    <a:close/>
                    <a:moveTo>
                      <a:pt x="1932" y="10230"/>
                    </a:moveTo>
                    <a:cubicBezTo>
                      <a:pt x="1900" y="10451"/>
                      <a:pt x="1837" y="10705"/>
                      <a:pt x="1837" y="10958"/>
                    </a:cubicBezTo>
                    <a:lnTo>
                      <a:pt x="760" y="10958"/>
                    </a:lnTo>
                    <a:cubicBezTo>
                      <a:pt x="792" y="10705"/>
                      <a:pt x="855" y="10451"/>
                      <a:pt x="982" y="10230"/>
                    </a:cubicBezTo>
                    <a:close/>
                    <a:moveTo>
                      <a:pt x="3864" y="10230"/>
                    </a:moveTo>
                    <a:cubicBezTo>
                      <a:pt x="3927" y="10451"/>
                      <a:pt x="3959" y="10705"/>
                      <a:pt x="3990" y="10958"/>
                    </a:cubicBezTo>
                    <a:lnTo>
                      <a:pt x="2565" y="10958"/>
                    </a:lnTo>
                    <a:cubicBezTo>
                      <a:pt x="2597" y="10705"/>
                      <a:pt x="2629" y="10451"/>
                      <a:pt x="2692" y="10230"/>
                    </a:cubicBezTo>
                    <a:close/>
                    <a:moveTo>
                      <a:pt x="5574" y="10230"/>
                    </a:moveTo>
                    <a:cubicBezTo>
                      <a:pt x="5700" y="10451"/>
                      <a:pt x="5764" y="10705"/>
                      <a:pt x="5795" y="10958"/>
                    </a:cubicBezTo>
                    <a:lnTo>
                      <a:pt x="4719" y="10958"/>
                    </a:lnTo>
                    <a:cubicBezTo>
                      <a:pt x="4719" y="10705"/>
                      <a:pt x="4655" y="10451"/>
                      <a:pt x="4624" y="10230"/>
                    </a:cubicBezTo>
                    <a:close/>
                    <a:moveTo>
                      <a:pt x="13523" y="9501"/>
                    </a:moveTo>
                    <a:cubicBezTo>
                      <a:pt x="14124" y="9501"/>
                      <a:pt x="14599" y="9976"/>
                      <a:pt x="14599" y="10578"/>
                    </a:cubicBezTo>
                    <a:lnTo>
                      <a:pt x="14599" y="11686"/>
                    </a:lnTo>
                    <a:lnTo>
                      <a:pt x="8044" y="11686"/>
                    </a:lnTo>
                    <a:lnTo>
                      <a:pt x="8044" y="10578"/>
                    </a:lnTo>
                    <a:cubicBezTo>
                      <a:pt x="8044" y="9976"/>
                      <a:pt x="8519" y="9501"/>
                      <a:pt x="9121" y="9501"/>
                    </a:cubicBezTo>
                    <a:close/>
                    <a:moveTo>
                      <a:pt x="19350" y="10958"/>
                    </a:moveTo>
                    <a:cubicBezTo>
                      <a:pt x="19540" y="10958"/>
                      <a:pt x="19730" y="11116"/>
                      <a:pt x="19730" y="11306"/>
                    </a:cubicBezTo>
                    <a:cubicBezTo>
                      <a:pt x="19730" y="11528"/>
                      <a:pt x="19540" y="11686"/>
                      <a:pt x="19350" y="11686"/>
                    </a:cubicBezTo>
                    <a:cubicBezTo>
                      <a:pt x="19160" y="11686"/>
                      <a:pt x="19001" y="11528"/>
                      <a:pt x="19001" y="11306"/>
                    </a:cubicBezTo>
                    <a:cubicBezTo>
                      <a:pt x="19001" y="11116"/>
                      <a:pt x="19160" y="10958"/>
                      <a:pt x="19350" y="10958"/>
                    </a:cubicBezTo>
                    <a:close/>
                    <a:moveTo>
                      <a:pt x="1837" y="11686"/>
                    </a:moveTo>
                    <a:cubicBezTo>
                      <a:pt x="1868" y="11940"/>
                      <a:pt x="1900" y="12193"/>
                      <a:pt x="1963" y="12415"/>
                    </a:cubicBezTo>
                    <a:lnTo>
                      <a:pt x="982" y="12415"/>
                    </a:lnTo>
                    <a:cubicBezTo>
                      <a:pt x="855" y="12193"/>
                      <a:pt x="792" y="11940"/>
                      <a:pt x="760" y="11686"/>
                    </a:cubicBezTo>
                    <a:close/>
                    <a:moveTo>
                      <a:pt x="3990" y="11686"/>
                    </a:moveTo>
                    <a:cubicBezTo>
                      <a:pt x="3959" y="11940"/>
                      <a:pt x="3927" y="12193"/>
                      <a:pt x="3864" y="12415"/>
                    </a:cubicBezTo>
                    <a:lnTo>
                      <a:pt x="2692" y="12415"/>
                    </a:lnTo>
                    <a:cubicBezTo>
                      <a:pt x="2629" y="12193"/>
                      <a:pt x="2597" y="11940"/>
                      <a:pt x="2565" y="11686"/>
                    </a:cubicBezTo>
                    <a:close/>
                    <a:moveTo>
                      <a:pt x="5795" y="11686"/>
                    </a:moveTo>
                    <a:cubicBezTo>
                      <a:pt x="5764" y="11940"/>
                      <a:pt x="5700" y="12193"/>
                      <a:pt x="5574" y="12415"/>
                    </a:cubicBezTo>
                    <a:lnTo>
                      <a:pt x="4624" y="12415"/>
                    </a:lnTo>
                    <a:cubicBezTo>
                      <a:pt x="4655" y="12193"/>
                      <a:pt x="4719" y="11940"/>
                      <a:pt x="4719" y="11686"/>
                    </a:cubicBezTo>
                    <a:close/>
                    <a:moveTo>
                      <a:pt x="19350" y="9501"/>
                    </a:moveTo>
                    <a:cubicBezTo>
                      <a:pt x="20363" y="9501"/>
                      <a:pt x="21187" y="10325"/>
                      <a:pt x="21187" y="11306"/>
                    </a:cubicBezTo>
                    <a:cubicBezTo>
                      <a:pt x="21187" y="11718"/>
                      <a:pt x="21060" y="12098"/>
                      <a:pt x="20807" y="12415"/>
                    </a:cubicBezTo>
                    <a:lnTo>
                      <a:pt x="20268" y="13143"/>
                    </a:lnTo>
                    <a:lnTo>
                      <a:pt x="19730" y="13143"/>
                    </a:lnTo>
                    <a:lnTo>
                      <a:pt x="19730" y="12351"/>
                    </a:lnTo>
                    <a:cubicBezTo>
                      <a:pt x="20142" y="12193"/>
                      <a:pt x="20458" y="11781"/>
                      <a:pt x="20458" y="11306"/>
                    </a:cubicBezTo>
                    <a:cubicBezTo>
                      <a:pt x="20458" y="10705"/>
                      <a:pt x="19952" y="10230"/>
                      <a:pt x="19350" y="10230"/>
                    </a:cubicBezTo>
                    <a:cubicBezTo>
                      <a:pt x="18748" y="10230"/>
                      <a:pt x="18273" y="10705"/>
                      <a:pt x="18273" y="11306"/>
                    </a:cubicBezTo>
                    <a:cubicBezTo>
                      <a:pt x="18273" y="11781"/>
                      <a:pt x="18558" y="12193"/>
                      <a:pt x="19001" y="12351"/>
                    </a:cubicBezTo>
                    <a:lnTo>
                      <a:pt x="19001" y="13143"/>
                    </a:lnTo>
                    <a:lnTo>
                      <a:pt x="18463" y="13143"/>
                    </a:lnTo>
                    <a:lnTo>
                      <a:pt x="17893" y="12415"/>
                    </a:lnTo>
                    <a:cubicBezTo>
                      <a:pt x="17671" y="12098"/>
                      <a:pt x="17545" y="11718"/>
                      <a:pt x="17545" y="11306"/>
                    </a:cubicBezTo>
                    <a:cubicBezTo>
                      <a:pt x="17545" y="10325"/>
                      <a:pt x="18368" y="9501"/>
                      <a:pt x="19350" y="9501"/>
                    </a:cubicBezTo>
                    <a:close/>
                    <a:moveTo>
                      <a:pt x="3579" y="13143"/>
                    </a:moveTo>
                    <a:cubicBezTo>
                      <a:pt x="3484" y="13365"/>
                      <a:pt x="3389" y="13523"/>
                      <a:pt x="3294" y="13650"/>
                    </a:cubicBezTo>
                    <a:cubicBezTo>
                      <a:pt x="3199" y="13523"/>
                      <a:pt x="3072" y="13365"/>
                      <a:pt x="2977" y="13143"/>
                    </a:cubicBezTo>
                    <a:close/>
                    <a:moveTo>
                      <a:pt x="2185" y="13143"/>
                    </a:moveTo>
                    <a:cubicBezTo>
                      <a:pt x="2249" y="13365"/>
                      <a:pt x="2375" y="13586"/>
                      <a:pt x="2470" y="13745"/>
                    </a:cubicBezTo>
                    <a:cubicBezTo>
                      <a:pt x="2090" y="13618"/>
                      <a:pt x="1773" y="13428"/>
                      <a:pt x="1488" y="13143"/>
                    </a:cubicBezTo>
                    <a:close/>
                    <a:moveTo>
                      <a:pt x="5067" y="13143"/>
                    </a:moveTo>
                    <a:cubicBezTo>
                      <a:pt x="4782" y="13428"/>
                      <a:pt x="4465" y="13618"/>
                      <a:pt x="4085" y="13745"/>
                    </a:cubicBezTo>
                    <a:cubicBezTo>
                      <a:pt x="4180" y="13586"/>
                      <a:pt x="4307" y="13365"/>
                      <a:pt x="4370" y="13143"/>
                    </a:cubicBezTo>
                    <a:close/>
                    <a:moveTo>
                      <a:pt x="7347" y="10230"/>
                    </a:moveTo>
                    <a:cubicBezTo>
                      <a:pt x="7316" y="10356"/>
                      <a:pt x="7316" y="10451"/>
                      <a:pt x="7316" y="10578"/>
                    </a:cubicBezTo>
                    <a:lnTo>
                      <a:pt x="7316" y="14188"/>
                    </a:lnTo>
                    <a:lnTo>
                      <a:pt x="6017" y="13111"/>
                    </a:lnTo>
                    <a:cubicBezTo>
                      <a:pt x="6365" y="12605"/>
                      <a:pt x="6556" y="12003"/>
                      <a:pt x="6556" y="11306"/>
                    </a:cubicBezTo>
                    <a:cubicBezTo>
                      <a:pt x="6556" y="10926"/>
                      <a:pt x="6492" y="10578"/>
                      <a:pt x="6365" y="10230"/>
                    </a:cubicBezTo>
                    <a:close/>
                    <a:moveTo>
                      <a:pt x="17038" y="10230"/>
                    </a:moveTo>
                    <a:cubicBezTo>
                      <a:pt x="16880" y="10546"/>
                      <a:pt x="16816" y="10926"/>
                      <a:pt x="16816" y="11306"/>
                    </a:cubicBezTo>
                    <a:cubicBezTo>
                      <a:pt x="16785" y="11781"/>
                      <a:pt x="16943" y="12256"/>
                      <a:pt x="17196" y="12668"/>
                    </a:cubicBezTo>
                    <a:lnTo>
                      <a:pt x="15328" y="14188"/>
                    </a:lnTo>
                    <a:lnTo>
                      <a:pt x="15328" y="10578"/>
                    </a:lnTo>
                    <a:cubicBezTo>
                      <a:pt x="15328" y="10451"/>
                      <a:pt x="15328" y="10356"/>
                      <a:pt x="15296" y="10230"/>
                    </a:cubicBezTo>
                    <a:close/>
                    <a:moveTo>
                      <a:pt x="20078" y="13871"/>
                    </a:moveTo>
                    <a:lnTo>
                      <a:pt x="20078" y="14251"/>
                    </a:lnTo>
                    <a:cubicBezTo>
                      <a:pt x="20078" y="14441"/>
                      <a:pt x="19920" y="14600"/>
                      <a:pt x="19730" y="14600"/>
                    </a:cubicBezTo>
                    <a:lnTo>
                      <a:pt x="18970" y="14600"/>
                    </a:lnTo>
                    <a:cubicBezTo>
                      <a:pt x="18780" y="14600"/>
                      <a:pt x="18621" y="14441"/>
                      <a:pt x="18621" y="14251"/>
                    </a:cubicBezTo>
                    <a:lnTo>
                      <a:pt x="18621" y="13871"/>
                    </a:lnTo>
                    <a:close/>
                    <a:moveTo>
                      <a:pt x="14599" y="12415"/>
                    </a:moveTo>
                    <a:lnTo>
                      <a:pt x="14599" y="19002"/>
                    </a:lnTo>
                    <a:lnTo>
                      <a:pt x="8044" y="19002"/>
                    </a:lnTo>
                    <a:lnTo>
                      <a:pt x="8044" y="12415"/>
                    </a:lnTo>
                    <a:close/>
                    <a:moveTo>
                      <a:pt x="4655" y="17545"/>
                    </a:moveTo>
                    <a:cubicBezTo>
                      <a:pt x="5320" y="17545"/>
                      <a:pt x="5827" y="18052"/>
                      <a:pt x="5827" y="18717"/>
                    </a:cubicBezTo>
                    <a:cubicBezTo>
                      <a:pt x="5827" y="19033"/>
                      <a:pt x="5700" y="19318"/>
                      <a:pt x="5479" y="19540"/>
                    </a:cubicBezTo>
                    <a:lnTo>
                      <a:pt x="3294" y="21757"/>
                    </a:lnTo>
                    <a:lnTo>
                      <a:pt x="1077" y="19540"/>
                    </a:lnTo>
                    <a:cubicBezTo>
                      <a:pt x="855" y="19318"/>
                      <a:pt x="728" y="19033"/>
                      <a:pt x="728" y="18717"/>
                    </a:cubicBezTo>
                    <a:cubicBezTo>
                      <a:pt x="728" y="18052"/>
                      <a:pt x="1267" y="17545"/>
                      <a:pt x="1900" y="17545"/>
                    </a:cubicBezTo>
                    <a:cubicBezTo>
                      <a:pt x="2217" y="17545"/>
                      <a:pt x="2534" y="17672"/>
                      <a:pt x="2755" y="17893"/>
                    </a:cubicBezTo>
                    <a:lnTo>
                      <a:pt x="3294" y="18432"/>
                    </a:lnTo>
                    <a:lnTo>
                      <a:pt x="3800" y="17893"/>
                    </a:lnTo>
                    <a:cubicBezTo>
                      <a:pt x="4054" y="17672"/>
                      <a:pt x="4339" y="17545"/>
                      <a:pt x="4655" y="17545"/>
                    </a:cubicBezTo>
                    <a:close/>
                    <a:moveTo>
                      <a:pt x="14599" y="19730"/>
                    </a:moveTo>
                    <a:lnTo>
                      <a:pt x="14599" y="20807"/>
                    </a:lnTo>
                    <a:cubicBezTo>
                      <a:pt x="14599" y="21409"/>
                      <a:pt x="14124" y="21915"/>
                      <a:pt x="13523" y="21915"/>
                    </a:cubicBezTo>
                    <a:lnTo>
                      <a:pt x="9121" y="21915"/>
                    </a:lnTo>
                    <a:cubicBezTo>
                      <a:pt x="8519" y="21915"/>
                      <a:pt x="8044" y="21409"/>
                      <a:pt x="8044" y="20807"/>
                    </a:cubicBezTo>
                    <a:lnTo>
                      <a:pt x="8044" y="19730"/>
                    </a:lnTo>
                    <a:close/>
                    <a:moveTo>
                      <a:pt x="19825" y="16785"/>
                    </a:moveTo>
                    <a:lnTo>
                      <a:pt x="19952" y="17102"/>
                    </a:lnTo>
                    <a:lnTo>
                      <a:pt x="20015" y="17260"/>
                    </a:lnTo>
                    <a:lnTo>
                      <a:pt x="20395" y="17418"/>
                    </a:lnTo>
                    <a:lnTo>
                      <a:pt x="20838" y="17197"/>
                    </a:lnTo>
                    <a:lnTo>
                      <a:pt x="21503" y="17893"/>
                    </a:lnTo>
                    <a:lnTo>
                      <a:pt x="21282" y="18337"/>
                    </a:lnTo>
                    <a:lnTo>
                      <a:pt x="21440" y="18717"/>
                    </a:lnTo>
                    <a:lnTo>
                      <a:pt x="21915" y="18875"/>
                    </a:lnTo>
                    <a:lnTo>
                      <a:pt x="21915" y="19825"/>
                    </a:lnTo>
                    <a:lnTo>
                      <a:pt x="21598" y="19952"/>
                    </a:lnTo>
                    <a:lnTo>
                      <a:pt x="21440" y="20015"/>
                    </a:lnTo>
                    <a:lnTo>
                      <a:pt x="21282" y="20395"/>
                    </a:lnTo>
                    <a:lnTo>
                      <a:pt x="21503" y="20839"/>
                    </a:lnTo>
                    <a:lnTo>
                      <a:pt x="20838" y="21504"/>
                    </a:lnTo>
                    <a:lnTo>
                      <a:pt x="20395" y="21314"/>
                    </a:lnTo>
                    <a:lnTo>
                      <a:pt x="19983" y="21472"/>
                    </a:lnTo>
                    <a:lnTo>
                      <a:pt x="19825" y="21915"/>
                    </a:lnTo>
                    <a:lnTo>
                      <a:pt x="18875" y="21915"/>
                    </a:lnTo>
                    <a:lnTo>
                      <a:pt x="18780" y="21630"/>
                    </a:lnTo>
                    <a:lnTo>
                      <a:pt x="18685" y="21440"/>
                    </a:lnTo>
                    <a:lnTo>
                      <a:pt x="18305" y="21314"/>
                    </a:lnTo>
                    <a:lnTo>
                      <a:pt x="17861" y="21504"/>
                    </a:lnTo>
                    <a:lnTo>
                      <a:pt x="17196" y="20839"/>
                    </a:lnTo>
                    <a:lnTo>
                      <a:pt x="17418" y="20395"/>
                    </a:lnTo>
                    <a:lnTo>
                      <a:pt x="17228" y="19984"/>
                    </a:lnTo>
                    <a:lnTo>
                      <a:pt x="16785" y="19825"/>
                    </a:lnTo>
                    <a:lnTo>
                      <a:pt x="16785" y="18875"/>
                    </a:lnTo>
                    <a:lnTo>
                      <a:pt x="17101" y="18780"/>
                    </a:lnTo>
                    <a:lnTo>
                      <a:pt x="17260" y="18685"/>
                    </a:lnTo>
                    <a:lnTo>
                      <a:pt x="17418" y="18337"/>
                    </a:lnTo>
                    <a:lnTo>
                      <a:pt x="17196" y="17893"/>
                    </a:lnTo>
                    <a:lnTo>
                      <a:pt x="17861" y="17197"/>
                    </a:lnTo>
                    <a:lnTo>
                      <a:pt x="18305" y="17418"/>
                    </a:lnTo>
                    <a:lnTo>
                      <a:pt x="18716" y="17260"/>
                    </a:lnTo>
                    <a:lnTo>
                      <a:pt x="18875" y="16785"/>
                    </a:lnTo>
                    <a:close/>
                    <a:moveTo>
                      <a:pt x="9501" y="0"/>
                    </a:moveTo>
                    <a:cubicBezTo>
                      <a:pt x="7221" y="0"/>
                      <a:pt x="5225" y="1489"/>
                      <a:pt x="4592" y="3642"/>
                    </a:cubicBezTo>
                    <a:cubicBezTo>
                      <a:pt x="2850" y="3737"/>
                      <a:pt x="1457" y="5162"/>
                      <a:pt x="1457" y="6936"/>
                    </a:cubicBezTo>
                    <a:cubicBezTo>
                      <a:pt x="1457" y="7443"/>
                      <a:pt x="1583" y="7949"/>
                      <a:pt x="1805" y="8393"/>
                    </a:cubicBezTo>
                    <a:cubicBezTo>
                      <a:pt x="728" y="8931"/>
                      <a:pt x="0" y="10039"/>
                      <a:pt x="0" y="11306"/>
                    </a:cubicBezTo>
                    <a:cubicBezTo>
                      <a:pt x="0" y="13111"/>
                      <a:pt x="1457" y="14600"/>
                      <a:pt x="3294" y="14600"/>
                    </a:cubicBezTo>
                    <a:cubicBezTo>
                      <a:pt x="4149" y="14600"/>
                      <a:pt x="4972" y="14251"/>
                      <a:pt x="5542" y="13681"/>
                    </a:cubicBezTo>
                    <a:lnTo>
                      <a:pt x="7126" y="15012"/>
                    </a:lnTo>
                    <a:lnTo>
                      <a:pt x="5352" y="16943"/>
                    </a:lnTo>
                    <a:cubicBezTo>
                      <a:pt x="5130" y="16848"/>
                      <a:pt x="4909" y="16785"/>
                      <a:pt x="4655" y="16785"/>
                    </a:cubicBezTo>
                    <a:cubicBezTo>
                      <a:pt x="4149" y="16785"/>
                      <a:pt x="3642" y="16975"/>
                      <a:pt x="3294" y="17355"/>
                    </a:cubicBezTo>
                    <a:lnTo>
                      <a:pt x="3262" y="17387"/>
                    </a:lnTo>
                    <a:lnTo>
                      <a:pt x="3262" y="17355"/>
                    </a:lnTo>
                    <a:cubicBezTo>
                      <a:pt x="2882" y="17007"/>
                      <a:pt x="2407" y="16785"/>
                      <a:pt x="1900" y="16785"/>
                    </a:cubicBezTo>
                    <a:cubicBezTo>
                      <a:pt x="855" y="16785"/>
                      <a:pt x="0" y="17640"/>
                      <a:pt x="0" y="18717"/>
                    </a:cubicBezTo>
                    <a:cubicBezTo>
                      <a:pt x="0" y="19223"/>
                      <a:pt x="190" y="19699"/>
                      <a:pt x="538" y="20047"/>
                    </a:cubicBezTo>
                    <a:lnTo>
                      <a:pt x="3262" y="22802"/>
                    </a:lnTo>
                    <a:lnTo>
                      <a:pt x="6017" y="20047"/>
                    </a:lnTo>
                    <a:cubicBezTo>
                      <a:pt x="6365" y="19699"/>
                      <a:pt x="6556" y="19223"/>
                      <a:pt x="6556" y="18717"/>
                    </a:cubicBezTo>
                    <a:cubicBezTo>
                      <a:pt x="6556" y="18178"/>
                      <a:pt x="6334" y="17672"/>
                      <a:pt x="5985" y="17323"/>
                    </a:cubicBezTo>
                    <a:lnTo>
                      <a:pt x="7284" y="15898"/>
                    </a:lnTo>
                    <a:lnTo>
                      <a:pt x="7284" y="20807"/>
                    </a:lnTo>
                    <a:cubicBezTo>
                      <a:pt x="7284" y="21820"/>
                      <a:pt x="8107" y="22644"/>
                      <a:pt x="9121" y="22644"/>
                    </a:cubicBezTo>
                    <a:lnTo>
                      <a:pt x="13491" y="22644"/>
                    </a:lnTo>
                    <a:cubicBezTo>
                      <a:pt x="14504" y="22644"/>
                      <a:pt x="15328" y="21820"/>
                      <a:pt x="15328" y="20807"/>
                    </a:cubicBezTo>
                    <a:lnTo>
                      <a:pt x="15328" y="15835"/>
                    </a:lnTo>
                    <a:lnTo>
                      <a:pt x="16753" y="17292"/>
                    </a:lnTo>
                    <a:lnTo>
                      <a:pt x="16341" y="17735"/>
                    </a:lnTo>
                    <a:lnTo>
                      <a:pt x="16531" y="18178"/>
                    </a:lnTo>
                    <a:lnTo>
                      <a:pt x="16056" y="18368"/>
                    </a:lnTo>
                    <a:lnTo>
                      <a:pt x="16056" y="20332"/>
                    </a:lnTo>
                    <a:lnTo>
                      <a:pt x="16531" y="20522"/>
                    </a:lnTo>
                    <a:lnTo>
                      <a:pt x="16341" y="20965"/>
                    </a:lnTo>
                    <a:lnTo>
                      <a:pt x="17735" y="22359"/>
                    </a:lnTo>
                    <a:lnTo>
                      <a:pt x="18178" y="22137"/>
                    </a:lnTo>
                    <a:lnTo>
                      <a:pt x="18368" y="22644"/>
                    </a:lnTo>
                    <a:lnTo>
                      <a:pt x="20332" y="22644"/>
                    </a:lnTo>
                    <a:lnTo>
                      <a:pt x="20522" y="22137"/>
                    </a:lnTo>
                    <a:lnTo>
                      <a:pt x="20965" y="22359"/>
                    </a:lnTo>
                    <a:lnTo>
                      <a:pt x="22358" y="20965"/>
                    </a:lnTo>
                    <a:lnTo>
                      <a:pt x="22137" y="20522"/>
                    </a:lnTo>
                    <a:lnTo>
                      <a:pt x="22643" y="20332"/>
                    </a:lnTo>
                    <a:lnTo>
                      <a:pt x="22643" y="18368"/>
                    </a:lnTo>
                    <a:lnTo>
                      <a:pt x="22168" y="18210"/>
                    </a:lnTo>
                    <a:lnTo>
                      <a:pt x="22358" y="17735"/>
                    </a:lnTo>
                    <a:lnTo>
                      <a:pt x="20965" y="16342"/>
                    </a:lnTo>
                    <a:lnTo>
                      <a:pt x="20522" y="16563"/>
                    </a:lnTo>
                    <a:lnTo>
                      <a:pt x="20332" y="16057"/>
                    </a:lnTo>
                    <a:lnTo>
                      <a:pt x="18368" y="16057"/>
                    </a:lnTo>
                    <a:lnTo>
                      <a:pt x="18178" y="16563"/>
                    </a:lnTo>
                    <a:lnTo>
                      <a:pt x="17735" y="16342"/>
                    </a:lnTo>
                    <a:lnTo>
                      <a:pt x="17291" y="16785"/>
                    </a:lnTo>
                    <a:lnTo>
                      <a:pt x="15518" y="15012"/>
                    </a:lnTo>
                    <a:lnTo>
                      <a:pt x="17608" y="13238"/>
                    </a:lnTo>
                    <a:lnTo>
                      <a:pt x="17893" y="13618"/>
                    </a:lnTo>
                    <a:lnTo>
                      <a:pt x="17893" y="14251"/>
                    </a:lnTo>
                    <a:cubicBezTo>
                      <a:pt x="17893" y="14853"/>
                      <a:pt x="18368" y="15328"/>
                      <a:pt x="18970" y="15328"/>
                    </a:cubicBezTo>
                    <a:lnTo>
                      <a:pt x="19730" y="15328"/>
                    </a:lnTo>
                    <a:cubicBezTo>
                      <a:pt x="20332" y="15328"/>
                      <a:pt x="20807" y="14853"/>
                      <a:pt x="20807" y="14251"/>
                    </a:cubicBezTo>
                    <a:lnTo>
                      <a:pt x="20807" y="13618"/>
                    </a:lnTo>
                    <a:lnTo>
                      <a:pt x="21408" y="12858"/>
                    </a:lnTo>
                    <a:cubicBezTo>
                      <a:pt x="21725" y="12415"/>
                      <a:pt x="21915" y="11876"/>
                      <a:pt x="21915" y="11306"/>
                    </a:cubicBezTo>
                    <a:cubicBezTo>
                      <a:pt x="21915" y="10388"/>
                      <a:pt x="21440" y="9596"/>
                      <a:pt x="20712" y="9153"/>
                    </a:cubicBezTo>
                    <a:cubicBezTo>
                      <a:pt x="20997" y="8709"/>
                      <a:pt x="21187" y="8203"/>
                      <a:pt x="21187" y="7664"/>
                    </a:cubicBezTo>
                    <a:cubicBezTo>
                      <a:pt x="21187" y="6239"/>
                      <a:pt x="20047" y="5099"/>
                      <a:pt x="18621" y="5099"/>
                    </a:cubicBezTo>
                    <a:cubicBezTo>
                      <a:pt x="18400" y="5099"/>
                      <a:pt x="18210" y="5131"/>
                      <a:pt x="17988" y="5194"/>
                    </a:cubicBezTo>
                    <a:cubicBezTo>
                      <a:pt x="17450" y="3832"/>
                      <a:pt x="16088" y="2914"/>
                      <a:pt x="14599" y="2914"/>
                    </a:cubicBezTo>
                    <a:cubicBezTo>
                      <a:pt x="14441" y="2914"/>
                      <a:pt x="14283" y="2914"/>
                      <a:pt x="14124" y="2946"/>
                    </a:cubicBezTo>
                    <a:cubicBezTo>
                      <a:pt x="13301" y="1141"/>
                      <a:pt x="11496" y="0"/>
                      <a:pt x="9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346;p45">
                <a:extLst>
                  <a:ext uri="{FF2B5EF4-FFF2-40B4-BE49-F238E27FC236}">
                    <a16:creationId xmlns:a16="http://schemas.microsoft.com/office/drawing/2014/main" id="{38178FA8-2813-4CB3-A32E-5F70F88B6141}"/>
                  </a:ext>
                </a:extLst>
              </p:cNvPr>
              <p:cNvSpPr/>
              <p:nvPr/>
            </p:nvSpPr>
            <p:spPr>
              <a:xfrm>
                <a:off x="3095450" y="4168975"/>
                <a:ext cx="9107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3642" extrusionOk="0">
                    <a:moveTo>
                      <a:pt x="1806" y="728"/>
                    </a:moveTo>
                    <a:cubicBezTo>
                      <a:pt x="2408" y="728"/>
                      <a:pt x="2914" y="1203"/>
                      <a:pt x="2914" y="1805"/>
                    </a:cubicBezTo>
                    <a:cubicBezTo>
                      <a:pt x="2914" y="2407"/>
                      <a:pt x="2408" y="2914"/>
                      <a:pt x="1806" y="2914"/>
                    </a:cubicBezTo>
                    <a:cubicBezTo>
                      <a:pt x="1204" y="2914"/>
                      <a:pt x="729" y="2407"/>
                      <a:pt x="729" y="1805"/>
                    </a:cubicBezTo>
                    <a:cubicBezTo>
                      <a:pt x="729" y="1203"/>
                      <a:pt x="1204" y="728"/>
                      <a:pt x="1806" y="728"/>
                    </a:cubicBezTo>
                    <a:close/>
                    <a:moveTo>
                      <a:pt x="1806" y="0"/>
                    </a:moveTo>
                    <a:cubicBezTo>
                      <a:pt x="792" y="0"/>
                      <a:pt x="1" y="792"/>
                      <a:pt x="1" y="1805"/>
                    </a:cubicBezTo>
                    <a:cubicBezTo>
                      <a:pt x="1" y="2819"/>
                      <a:pt x="792" y="3642"/>
                      <a:pt x="1806" y="3642"/>
                    </a:cubicBezTo>
                    <a:cubicBezTo>
                      <a:pt x="2819" y="3642"/>
                      <a:pt x="3643" y="2819"/>
                      <a:pt x="3643" y="1805"/>
                    </a:cubicBezTo>
                    <a:cubicBezTo>
                      <a:pt x="3643" y="792"/>
                      <a:pt x="2819" y="0"/>
                      <a:pt x="18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347;p45">
                <a:extLst>
                  <a:ext uri="{FF2B5EF4-FFF2-40B4-BE49-F238E27FC236}">
                    <a16:creationId xmlns:a16="http://schemas.microsoft.com/office/drawing/2014/main" id="{E0BC67B3-1143-4FEC-9C9F-13DF873DA6EA}"/>
                  </a:ext>
                </a:extLst>
              </p:cNvPr>
              <p:cNvSpPr/>
              <p:nvPr/>
            </p:nvSpPr>
            <p:spPr>
              <a:xfrm>
                <a:off x="2804900" y="3766775"/>
                <a:ext cx="89475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3009" extrusionOk="0">
                    <a:moveTo>
                      <a:pt x="3579" y="0"/>
                    </a:moveTo>
                    <a:cubicBezTo>
                      <a:pt x="1837" y="0"/>
                      <a:pt x="380" y="1172"/>
                      <a:pt x="0" y="2850"/>
                    </a:cubicBezTo>
                    <a:lnTo>
                      <a:pt x="729" y="3009"/>
                    </a:lnTo>
                    <a:cubicBezTo>
                      <a:pt x="1014" y="1679"/>
                      <a:pt x="2185" y="729"/>
                      <a:pt x="3579" y="729"/>
                    </a:cubicBezTo>
                    <a:lnTo>
                      <a:pt x="35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" name="Google Shape;2348;p45">
              <a:extLst>
                <a:ext uri="{FF2B5EF4-FFF2-40B4-BE49-F238E27FC236}">
                  <a16:creationId xmlns:a16="http://schemas.microsoft.com/office/drawing/2014/main" id="{AEEC13C0-894D-4E9E-8CE5-C17C65524A8A}"/>
                </a:ext>
              </a:extLst>
            </p:cNvPr>
            <p:cNvSpPr txBox="1"/>
            <p:nvPr/>
          </p:nvSpPr>
          <p:spPr>
            <a:xfrm>
              <a:off x="6325880" y="948124"/>
              <a:ext cx="18351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rgbClr val="8BD1D9"/>
                  </a:solidFill>
                  <a:latin typeface="Arial Narrow" panose="020B0606020202030204" pitchFamily="34" charset="0"/>
                  <a:ea typeface="Fira Sans Medium"/>
                  <a:cs typeface="Fira Sans Medium"/>
                  <a:sym typeface="Fira Sans Medium"/>
                </a:rPr>
                <a:t>Servicios</a:t>
              </a:r>
              <a:endParaRPr sz="2000" b="1" dirty="0">
                <a:solidFill>
                  <a:srgbClr val="8BD1D9"/>
                </a:solidFill>
                <a:latin typeface="Arial Narrow" panose="020B0606020202030204" pitchFamily="34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69" name="Google Shape;2349;p45">
              <a:extLst>
                <a:ext uri="{FF2B5EF4-FFF2-40B4-BE49-F238E27FC236}">
                  <a16:creationId xmlns:a16="http://schemas.microsoft.com/office/drawing/2014/main" id="{C9BB8FA7-9767-4A68-9FAB-706AE9775A52}"/>
                </a:ext>
              </a:extLst>
            </p:cNvPr>
            <p:cNvSpPr txBox="1"/>
            <p:nvPr/>
          </p:nvSpPr>
          <p:spPr>
            <a:xfrm>
              <a:off x="6325879" y="1233173"/>
              <a:ext cx="2337818" cy="58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Difícil actuar las responsabilidades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2350;p45">
              <a:extLst>
                <a:ext uri="{FF2B5EF4-FFF2-40B4-BE49-F238E27FC236}">
                  <a16:creationId xmlns:a16="http://schemas.microsoft.com/office/drawing/2014/main" id="{DFFA57EC-8FB0-45AF-A3D0-838F5C0ECE11}"/>
                </a:ext>
              </a:extLst>
            </p:cNvPr>
            <p:cNvSpPr txBox="1"/>
            <p:nvPr/>
          </p:nvSpPr>
          <p:spPr>
            <a:xfrm>
              <a:off x="6411313" y="1936674"/>
              <a:ext cx="18351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accent6"/>
                  </a:solidFill>
                  <a:latin typeface="Arial Narrow" panose="020B0606020202030204" pitchFamily="34" charset="0"/>
                  <a:ea typeface="Fira Sans Medium"/>
                  <a:cs typeface="Fira Sans Medium"/>
                  <a:sym typeface="Fira Sans Medium"/>
                </a:rPr>
                <a:t>Deficiencias</a:t>
              </a:r>
              <a:endParaRPr b="1" dirty="0">
                <a:solidFill>
                  <a:schemeClr val="accent6"/>
                </a:solidFill>
                <a:latin typeface="Arial Narrow" panose="020B0606020202030204" pitchFamily="34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71" name="Google Shape;2351;p45">
              <a:extLst>
                <a:ext uri="{FF2B5EF4-FFF2-40B4-BE49-F238E27FC236}">
                  <a16:creationId xmlns:a16="http://schemas.microsoft.com/office/drawing/2014/main" id="{EEEA8E4F-0A70-4083-AC73-5A024295A287}"/>
                </a:ext>
              </a:extLst>
            </p:cNvPr>
            <p:cNvSpPr txBox="1"/>
            <p:nvPr/>
          </p:nvSpPr>
          <p:spPr>
            <a:xfrm>
              <a:off x="6411312" y="2197382"/>
              <a:ext cx="1835100" cy="58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600" b="1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Difícil impugnar las deficiencias</a:t>
              </a:r>
              <a:endParaRPr sz="1600" b="1" dirty="0"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2352;p45">
              <a:extLst>
                <a:ext uri="{FF2B5EF4-FFF2-40B4-BE49-F238E27FC236}">
                  <a16:creationId xmlns:a16="http://schemas.microsoft.com/office/drawing/2014/main" id="{AFD867BA-B51A-4981-9B78-A6B9039C51E4}"/>
                </a:ext>
              </a:extLst>
            </p:cNvPr>
            <p:cNvSpPr txBox="1"/>
            <p:nvPr/>
          </p:nvSpPr>
          <p:spPr>
            <a:xfrm>
              <a:off x="6411314" y="2870771"/>
              <a:ext cx="18351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6CAFD9"/>
                  </a:solidFill>
                  <a:latin typeface="Arial Narrow" panose="020B0606020202030204" pitchFamily="34" charset="0"/>
                  <a:ea typeface="Fira Sans Medium"/>
                  <a:cs typeface="Fira Sans Medium"/>
                  <a:sym typeface="Fira Sans Medium"/>
                </a:rPr>
                <a:t>Afectaciones</a:t>
              </a:r>
              <a:endParaRPr b="1" dirty="0">
                <a:solidFill>
                  <a:srgbClr val="6CAFD9"/>
                </a:solidFill>
                <a:latin typeface="Arial Narrow" panose="020B0606020202030204" pitchFamily="34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73" name="Google Shape;2353;p45">
              <a:extLst>
                <a:ext uri="{FF2B5EF4-FFF2-40B4-BE49-F238E27FC236}">
                  <a16:creationId xmlns:a16="http://schemas.microsoft.com/office/drawing/2014/main" id="{C95489AA-891B-4925-BB9F-43A6ED941B56}"/>
                </a:ext>
              </a:extLst>
            </p:cNvPr>
            <p:cNvSpPr txBox="1"/>
            <p:nvPr/>
          </p:nvSpPr>
          <p:spPr>
            <a:xfrm>
              <a:off x="6411312" y="3155819"/>
              <a:ext cx="2102196" cy="58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600" b="1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Afectaciones a sus trabajadores</a:t>
              </a:r>
              <a:endParaRPr sz="1600" b="1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74" name="Google Shape;2354;p45">
              <a:extLst>
                <a:ext uri="{FF2B5EF4-FFF2-40B4-BE49-F238E27FC236}">
                  <a16:creationId xmlns:a16="http://schemas.microsoft.com/office/drawing/2014/main" id="{AC391726-7535-402C-8691-901B908CBA59}"/>
                </a:ext>
              </a:extLst>
            </p:cNvPr>
            <p:cNvSpPr txBox="1"/>
            <p:nvPr/>
          </p:nvSpPr>
          <p:spPr>
            <a:xfrm>
              <a:off x="6411314" y="3825843"/>
              <a:ext cx="18351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  <a:ea typeface="Fira Sans Medium"/>
                  <a:cs typeface="Fira Sans Medium"/>
                  <a:sym typeface="Fira Sans Medium"/>
                </a:rPr>
                <a:t>Limites</a:t>
              </a:r>
              <a:endParaRPr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75" name="Google Shape;2355;p45">
              <a:extLst>
                <a:ext uri="{FF2B5EF4-FFF2-40B4-BE49-F238E27FC236}">
                  <a16:creationId xmlns:a16="http://schemas.microsoft.com/office/drawing/2014/main" id="{0F5B7501-4970-4A0F-8C22-C8A3A6661935}"/>
                </a:ext>
              </a:extLst>
            </p:cNvPr>
            <p:cNvSpPr txBox="1"/>
            <p:nvPr/>
          </p:nvSpPr>
          <p:spPr>
            <a:xfrm>
              <a:off x="6411313" y="4086551"/>
              <a:ext cx="2259811" cy="331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" sz="1600" b="1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Límites a la fiscalización</a:t>
              </a:r>
              <a:endParaRPr sz="1600" b="1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</p:grpSp>
      <p:sp>
        <p:nvSpPr>
          <p:cNvPr id="78" name="Google Shape;2348;p45">
            <a:extLst>
              <a:ext uri="{FF2B5EF4-FFF2-40B4-BE49-F238E27FC236}">
                <a16:creationId xmlns:a16="http://schemas.microsoft.com/office/drawing/2014/main" id="{F62D830F-1231-4928-A639-0F62F30A014B}"/>
              </a:ext>
            </a:extLst>
          </p:cNvPr>
          <p:cNvSpPr txBox="1"/>
          <p:nvPr/>
        </p:nvSpPr>
        <p:spPr>
          <a:xfrm>
            <a:off x="2008302" y="3251774"/>
            <a:ext cx="1194772" cy="30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B0F0"/>
                </a:solidFill>
                <a:latin typeface="Arial Narrow" panose="020B0606020202030204" pitchFamily="34" charset="0"/>
                <a:ea typeface="Fira Sans Medium"/>
                <a:cs typeface="Fira Sans Medium"/>
                <a:sym typeface="Fira Sans Medium"/>
              </a:rPr>
              <a:t>Servicios</a:t>
            </a:r>
            <a:endParaRPr sz="2000" b="1" dirty="0">
              <a:solidFill>
                <a:srgbClr val="00B0F0"/>
              </a:solidFill>
              <a:latin typeface="Arial Narrow" panose="020B0606020202030204" pitchFamily="34" charset="0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79" name="Google Shape;2349;p45">
            <a:extLst>
              <a:ext uri="{FF2B5EF4-FFF2-40B4-BE49-F238E27FC236}">
                <a16:creationId xmlns:a16="http://schemas.microsoft.com/office/drawing/2014/main" id="{EC424CBD-A718-4A0C-BC5B-99764C5F47D5}"/>
              </a:ext>
            </a:extLst>
          </p:cNvPr>
          <p:cNvSpPr txBox="1"/>
          <p:nvPr/>
        </p:nvSpPr>
        <p:spPr>
          <a:xfrm>
            <a:off x="1798269" y="3624858"/>
            <a:ext cx="1778028" cy="12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b="1" dirty="0">
                <a:solidFill>
                  <a:srgbClr val="00206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Terciación de servicios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b="1" dirty="0">
                <a:solidFill>
                  <a:srgbClr val="00206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Que fueran </a:t>
            </a:r>
            <a:r>
              <a:rPr lang="en" sz="1400" b="1" dirty="0" err="1">
                <a:solidFill>
                  <a:srgbClr val="00206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más</a:t>
            </a:r>
            <a:r>
              <a:rPr lang="en" sz="1400" b="1" dirty="0">
                <a:solidFill>
                  <a:srgbClr val="00206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" sz="1400" b="1" dirty="0" err="1">
                <a:solidFill>
                  <a:srgbClr val="00206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baratos</a:t>
            </a:r>
            <a:r>
              <a:rPr lang="en" sz="1400" b="1" dirty="0">
                <a:solidFill>
                  <a:srgbClr val="00206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, </a:t>
            </a:r>
            <a:r>
              <a:rPr lang="en" sz="1400" b="1" dirty="0" err="1">
                <a:solidFill>
                  <a:srgbClr val="00206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accesibles</a:t>
            </a:r>
            <a:r>
              <a:rPr lang="en" sz="1400" b="1" dirty="0">
                <a:solidFill>
                  <a:srgbClr val="00206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y eficientes</a:t>
            </a:r>
            <a:endParaRPr sz="1400" b="1" dirty="0">
              <a:solidFill>
                <a:srgbClr val="002060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81" name="Google Shape;2103;p37">
            <a:extLst>
              <a:ext uri="{FF2B5EF4-FFF2-40B4-BE49-F238E27FC236}">
                <a16:creationId xmlns:a16="http://schemas.microsoft.com/office/drawing/2014/main" id="{49AE86FE-BE79-48C2-B355-36B48DE662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5559292" y="3280208"/>
            <a:ext cx="3062042" cy="143562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54050821-4030-48CC-B21C-A90D743DA7FB}"/>
              </a:ext>
            </a:extLst>
          </p:cNvPr>
          <p:cNvSpPr txBox="1"/>
          <p:nvPr/>
        </p:nvSpPr>
        <p:spPr>
          <a:xfrm rot="16200000">
            <a:off x="6145292" y="3643696"/>
            <a:ext cx="179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2060"/>
                </a:solidFill>
                <a:latin typeface="Arial Narrow" panose="020B0606020202030204" pitchFamily="34" charset="0"/>
              </a:rPr>
              <a:t>Frente a las Deficiencias</a:t>
            </a:r>
          </a:p>
        </p:txBody>
      </p:sp>
    </p:spTree>
    <p:extLst>
      <p:ext uri="{BB962C8B-B14F-4D97-AF65-F5344CB8AC3E}">
        <p14:creationId xmlns:p14="http://schemas.microsoft.com/office/powerpoint/2010/main" val="1609808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441" y="-63136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D8AA52-3F99-4FA8-B8E6-E55FCF3BD389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157EF0A-10CE-46A3-8E3E-CEC1469F7470}"/>
              </a:ext>
            </a:extLst>
          </p:cNvPr>
          <p:cNvGrpSpPr/>
          <p:nvPr/>
        </p:nvGrpSpPr>
        <p:grpSpPr>
          <a:xfrm>
            <a:off x="2007210" y="1610794"/>
            <a:ext cx="9244264" cy="4219594"/>
            <a:chOff x="448375" y="411475"/>
            <a:chExt cx="8258100" cy="3564273"/>
          </a:xfrm>
        </p:grpSpPr>
        <p:cxnSp>
          <p:nvCxnSpPr>
            <p:cNvPr id="4" name="Google Shape;659;p41">
              <a:extLst>
                <a:ext uri="{FF2B5EF4-FFF2-40B4-BE49-F238E27FC236}">
                  <a16:creationId xmlns:a16="http://schemas.microsoft.com/office/drawing/2014/main" id="{D6E9DE6F-B83C-400B-B022-444C49C2CE64}"/>
                </a:ext>
              </a:extLst>
            </p:cNvPr>
            <p:cNvCxnSpPr/>
            <p:nvPr/>
          </p:nvCxnSpPr>
          <p:spPr>
            <a:xfrm>
              <a:off x="448375" y="3853125"/>
              <a:ext cx="8258100" cy="0"/>
            </a:xfrm>
            <a:prstGeom prst="straightConnector1">
              <a:avLst/>
            </a:prstGeom>
            <a:noFill/>
            <a:ln w="19050" cap="flat" cmpd="sng">
              <a:solidFill>
                <a:srgbClr val="D9D9D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5" name="Google Shape;660;p41">
              <a:extLst>
                <a:ext uri="{FF2B5EF4-FFF2-40B4-BE49-F238E27FC236}">
                  <a16:creationId xmlns:a16="http://schemas.microsoft.com/office/drawing/2014/main" id="{D90A42C1-046C-4E5E-93D6-C8DB5266A7A6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411475"/>
              <a:ext cx="8229600" cy="4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defRPr sz="3000" b="1" i="0" u="none" strike="noStrike" cap="none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Fira Sans Extra Condensed"/>
                <a:buNone/>
                <a:tabLst/>
                <a:defRPr/>
              </a:pPr>
              <a:r>
                <a:rPr kumimoji="0" lang="es-MX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Narrow" panose="020B0606020202030204" pitchFamily="34" charset="0"/>
                  <a:sym typeface="Fira Sans Extra Condensed"/>
                </a:rPr>
                <a:t>Reforma constitucional de Amparo (06 junio 2011)</a:t>
              </a:r>
            </a:p>
          </p:txBody>
        </p:sp>
        <p:sp>
          <p:nvSpPr>
            <p:cNvPr id="6" name="Google Shape;661;p41">
              <a:extLst>
                <a:ext uri="{FF2B5EF4-FFF2-40B4-BE49-F238E27FC236}">
                  <a16:creationId xmlns:a16="http://schemas.microsoft.com/office/drawing/2014/main" id="{568BB2BE-AF2A-4892-AF1B-E857B361D7A3}"/>
                </a:ext>
              </a:extLst>
            </p:cNvPr>
            <p:cNvSpPr/>
            <p:nvPr/>
          </p:nvSpPr>
          <p:spPr>
            <a:xfrm>
              <a:off x="1125055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34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12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62;p41">
              <a:extLst>
                <a:ext uri="{FF2B5EF4-FFF2-40B4-BE49-F238E27FC236}">
                  <a16:creationId xmlns:a16="http://schemas.microsoft.com/office/drawing/2014/main" id="{9D84B3D8-4D5F-484B-A9B5-173B065BE914}"/>
                </a:ext>
              </a:extLst>
            </p:cNvPr>
            <p:cNvSpPr/>
            <p:nvPr/>
          </p:nvSpPr>
          <p:spPr>
            <a:xfrm>
              <a:off x="1125055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12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12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63;p41">
              <a:extLst>
                <a:ext uri="{FF2B5EF4-FFF2-40B4-BE49-F238E27FC236}">
                  <a16:creationId xmlns:a16="http://schemas.microsoft.com/office/drawing/2014/main" id="{A1C26BA1-8597-4403-8789-6D392501639A}"/>
                </a:ext>
              </a:extLst>
            </p:cNvPr>
            <p:cNvSpPr/>
            <p:nvPr/>
          </p:nvSpPr>
          <p:spPr>
            <a:xfrm>
              <a:off x="1125055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0" y="8764"/>
                  </a:cubicBezTo>
                  <a:cubicBezTo>
                    <a:pt x="12930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64;p41">
              <a:extLst>
                <a:ext uri="{FF2B5EF4-FFF2-40B4-BE49-F238E27FC236}">
                  <a16:creationId xmlns:a16="http://schemas.microsoft.com/office/drawing/2014/main" id="{74649A7B-D62A-4532-8BAC-79402C726C7F}"/>
                </a:ext>
              </a:extLst>
            </p:cNvPr>
            <p:cNvSpPr/>
            <p:nvPr/>
          </p:nvSpPr>
          <p:spPr>
            <a:xfrm>
              <a:off x="1124671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1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1" y="14716"/>
                    <a:pt x="12692" y="14633"/>
                  </a:cubicBezTo>
                  <a:cubicBezTo>
                    <a:pt x="12942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FE585A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665;p41">
              <a:extLst>
                <a:ext uri="{FF2B5EF4-FFF2-40B4-BE49-F238E27FC236}">
                  <a16:creationId xmlns:a16="http://schemas.microsoft.com/office/drawing/2014/main" id="{31F8BEAE-E30D-4CD8-8962-E6E58B840EE9}"/>
                </a:ext>
              </a:extLst>
            </p:cNvPr>
            <p:cNvSpPr/>
            <p:nvPr/>
          </p:nvSpPr>
          <p:spPr>
            <a:xfrm>
              <a:off x="1197821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34" y="2989"/>
                    <a:pt x="2989" y="2989"/>
                  </a:cubicBezTo>
                  <a:lnTo>
                    <a:pt x="34040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FE5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666;p41">
              <a:extLst>
                <a:ext uri="{FF2B5EF4-FFF2-40B4-BE49-F238E27FC236}">
                  <a16:creationId xmlns:a16="http://schemas.microsoft.com/office/drawing/2014/main" id="{D3F94A6E-FA35-405F-815C-D9BC83BB99D1}"/>
                </a:ext>
              </a:extLst>
            </p:cNvPr>
            <p:cNvSpPr/>
            <p:nvPr/>
          </p:nvSpPr>
          <p:spPr>
            <a:xfrm>
              <a:off x="167063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67;p41">
              <a:extLst>
                <a:ext uri="{FF2B5EF4-FFF2-40B4-BE49-F238E27FC236}">
                  <a16:creationId xmlns:a16="http://schemas.microsoft.com/office/drawing/2014/main" id="{20FB3259-5228-46D0-B76A-3A1DD83B82CD}"/>
                </a:ext>
              </a:extLst>
            </p:cNvPr>
            <p:cNvSpPr/>
            <p:nvPr/>
          </p:nvSpPr>
          <p:spPr>
            <a:xfrm>
              <a:off x="1712142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FE5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68;p41">
              <a:extLst>
                <a:ext uri="{FF2B5EF4-FFF2-40B4-BE49-F238E27FC236}">
                  <a16:creationId xmlns:a16="http://schemas.microsoft.com/office/drawing/2014/main" id="{F99F6DFE-10E0-4033-9034-3933924EAE50}"/>
                </a:ext>
              </a:extLst>
            </p:cNvPr>
            <p:cNvSpPr/>
            <p:nvPr/>
          </p:nvSpPr>
          <p:spPr>
            <a:xfrm>
              <a:off x="1678639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FE58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69;p41">
              <a:extLst>
                <a:ext uri="{FF2B5EF4-FFF2-40B4-BE49-F238E27FC236}">
                  <a16:creationId xmlns:a16="http://schemas.microsoft.com/office/drawing/2014/main" id="{0E90BFB6-1E1E-4650-8782-BDD8E6BA6E3F}"/>
                </a:ext>
              </a:extLst>
            </p:cNvPr>
            <p:cNvSpPr txBox="1"/>
            <p:nvPr/>
          </p:nvSpPr>
          <p:spPr>
            <a:xfrm>
              <a:off x="1125050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700" b="1" kern="0" dirty="0">
                  <a:solidFill>
                    <a:srgbClr val="FE585A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Nueva Ley Amparo</a:t>
              </a:r>
              <a:endParaRPr sz="1700" b="1" kern="0" dirty="0">
                <a:solidFill>
                  <a:srgbClr val="FE585A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670;p41">
              <a:extLst>
                <a:ext uri="{FF2B5EF4-FFF2-40B4-BE49-F238E27FC236}">
                  <a16:creationId xmlns:a16="http://schemas.microsoft.com/office/drawing/2014/main" id="{18134CB7-5BBE-4006-9DCA-D71F02FD4375}"/>
                </a:ext>
              </a:extLst>
            </p:cNvPr>
            <p:cNvSpPr txBox="1"/>
            <p:nvPr/>
          </p:nvSpPr>
          <p:spPr>
            <a:xfrm>
              <a:off x="1124655" y="2568591"/>
              <a:ext cx="1330500" cy="892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400" b="1" kern="0" dirty="0">
                  <a:solidFill>
                    <a:srgbClr val="00206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Procede contra normas generales, actos, omisiones de particulares (Art. 1o)</a:t>
              </a:r>
              <a:endParaRPr sz="1400" b="1" kern="0" dirty="0">
                <a:solidFill>
                  <a:srgbClr val="00206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671;p41">
              <a:extLst>
                <a:ext uri="{FF2B5EF4-FFF2-40B4-BE49-F238E27FC236}">
                  <a16:creationId xmlns:a16="http://schemas.microsoft.com/office/drawing/2014/main" id="{B8D12C0B-1718-4AA0-97C3-D2A729FA56FE}"/>
                </a:ext>
              </a:extLst>
            </p:cNvPr>
            <p:cNvSpPr/>
            <p:nvPr/>
          </p:nvSpPr>
          <p:spPr>
            <a:xfrm>
              <a:off x="3140485" y="3736068"/>
              <a:ext cx="239680" cy="239680"/>
            </a:xfrm>
            <a:custGeom>
              <a:avLst/>
              <a:gdLst/>
              <a:ahLst/>
              <a:cxnLst/>
              <a:rect l="l" t="t" r="r" b="b"/>
              <a:pathLst>
                <a:path w="7490" h="7490" extrusionOk="0">
                  <a:moveTo>
                    <a:pt x="3739" y="1"/>
                  </a:moveTo>
                  <a:cubicBezTo>
                    <a:pt x="1679" y="1"/>
                    <a:pt x="0" y="1680"/>
                    <a:pt x="0" y="3751"/>
                  </a:cubicBezTo>
                  <a:cubicBezTo>
                    <a:pt x="0" y="5811"/>
                    <a:pt x="1679" y="7490"/>
                    <a:pt x="3739" y="7490"/>
                  </a:cubicBezTo>
                  <a:cubicBezTo>
                    <a:pt x="5811" y="7490"/>
                    <a:pt x="7489" y="5811"/>
                    <a:pt x="7489" y="3751"/>
                  </a:cubicBezTo>
                  <a:cubicBezTo>
                    <a:pt x="7489" y="1680"/>
                    <a:pt x="5811" y="1"/>
                    <a:pt x="3739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72;p41">
              <a:extLst>
                <a:ext uri="{FF2B5EF4-FFF2-40B4-BE49-F238E27FC236}">
                  <a16:creationId xmlns:a16="http://schemas.microsoft.com/office/drawing/2014/main" id="{AA887772-1C51-444B-8CA0-50897395A1BE}"/>
                </a:ext>
              </a:extLst>
            </p:cNvPr>
            <p:cNvSpPr/>
            <p:nvPr/>
          </p:nvSpPr>
          <p:spPr>
            <a:xfrm>
              <a:off x="3182019" y="3777603"/>
              <a:ext cx="156608" cy="156608"/>
            </a:xfrm>
            <a:custGeom>
              <a:avLst/>
              <a:gdLst/>
              <a:ahLst/>
              <a:cxnLst/>
              <a:rect l="l" t="t" r="r" b="b"/>
              <a:pathLst>
                <a:path w="4894" h="4894" extrusionOk="0">
                  <a:moveTo>
                    <a:pt x="2441" y="1"/>
                  </a:moveTo>
                  <a:cubicBezTo>
                    <a:pt x="1096" y="1"/>
                    <a:pt x="0" y="1096"/>
                    <a:pt x="0" y="2453"/>
                  </a:cubicBezTo>
                  <a:cubicBezTo>
                    <a:pt x="0" y="3799"/>
                    <a:pt x="1096" y="4894"/>
                    <a:pt x="2441" y="4894"/>
                  </a:cubicBezTo>
                  <a:cubicBezTo>
                    <a:pt x="3798" y="4894"/>
                    <a:pt x="4894" y="3799"/>
                    <a:pt x="4894" y="2453"/>
                  </a:cubicBezTo>
                  <a:cubicBezTo>
                    <a:pt x="4894" y="1096"/>
                    <a:pt x="3798" y="1"/>
                    <a:pt x="2441" y="1"/>
                  </a:cubicBezTo>
                  <a:close/>
                </a:path>
              </a:pathLst>
            </a:custGeom>
            <a:solidFill>
              <a:srgbClr val="FC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73;p41">
              <a:extLst>
                <a:ext uri="{FF2B5EF4-FFF2-40B4-BE49-F238E27FC236}">
                  <a16:creationId xmlns:a16="http://schemas.microsoft.com/office/drawing/2014/main" id="{C5011E57-0F50-4F6E-AFC6-5404029D31CD}"/>
                </a:ext>
              </a:extLst>
            </p:cNvPr>
            <p:cNvSpPr/>
            <p:nvPr/>
          </p:nvSpPr>
          <p:spPr>
            <a:xfrm>
              <a:off x="2594901" y="1791529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34" y="0"/>
                  </a:moveTo>
                  <a:cubicBezTo>
                    <a:pt x="1048" y="0"/>
                    <a:pt x="1" y="1036"/>
                    <a:pt x="1" y="2322"/>
                  </a:cubicBezTo>
                  <a:lnTo>
                    <a:pt x="1" y="50804"/>
                  </a:lnTo>
                  <a:cubicBezTo>
                    <a:pt x="1" y="50899"/>
                    <a:pt x="13" y="50983"/>
                    <a:pt x="24" y="51066"/>
                  </a:cubicBezTo>
                  <a:cubicBezTo>
                    <a:pt x="48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6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74;p41">
              <a:extLst>
                <a:ext uri="{FF2B5EF4-FFF2-40B4-BE49-F238E27FC236}">
                  <a16:creationId xmlns:a16="http://schemas.microsoft.com/office/drawing/2014/main" id="{ABEF0C42-C3C2-4419-B789-9EA80B7A6C70}"/>
                </a:ext>
              </a:extLst>
            </p:cNvPr>
            <p:cNvSpPr/>
            <p:nvPr/>
          </p:nvSpPr>
          <p:spPr>
            <a:xfrm>
              <a:off x="2594901" y="3383281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1" y="1"/>
                  </a:moveTo>
                  <a:lnTo>
                    <a:pt x="1" y="1060"/>
                  </a:lnTo>
                  <a:cubicBezTo>
                    <a:pt x="1" y="1155"/>
                    <a:pt x="13" y="1239"/>
                    <a:pt x="24" y="1322"/>
                  </a:cubicBezTo>
                  <a:cubicBezTo>
                    <a:pt x="48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6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6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48" y="477"/>
                    <a:pt x="24" y="263"/>
                  </a:cubicBezTo>
                  <a:cubicBezTo>
                    <a:pt x="13" y="167"/>
                    <a:pt x="1" y="84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675;p41">
              <a:extLst>
                <a:ext uri="{FF2B5EF4-FFF2-40B4-BE49-F238E27FC236}">
                  <a16:creationId xmlns:a16="http://schemas.microsoft.com/office/drawing/2014/main" id="{31341773-E97F-49AB-A652-B9962E479025}"/>
                </a:ext>
              </a:extLst>
            </p:cNvPr>
            <p:cNvSpPr/>
            <p:nvPr/>
          </p:nvSpPr>
          <p:spPr>
            <a:xfrm>
              <a:off x="2594901" y="1757610"/>
              <a:ext cx="917856" cy="472864"/>
            </a:xfrm>
            <a:custGeom>
              <a:avLst/>
              <a:gdLst/>
              <a:ahLst/>
              <a:cxnLst/>
              <a:rect l="l" t="t" r="r" b="b"/>
              <a:pathLst>
                <a:path w="28683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3" y="727"/>
                    <a:pt x="1" y="965"/>
                    <a:pt x="1" y="1203"/>
                  </a:cubicBezTo>
                  <a:lnTo>
                    <a:pt x="1" y="13693"/>
                  </a:lnTo>
                  <a:lnTo>
                    <a:pt x="1" y="13967"/>
                  </a:lnTo>
                  <a:cubicBezTo>
                    <a:pt x="1" y="13967"/>
                    <a:pt x="1" y="14550"/>
                    <a:pt x="1" y="14776"/>
                  </a:cubicBezTo>
                  <a:cubicBezTo>
                    <a:pt x="1298" y="9716"/>
                    <a:pt x="9561" y="8835"/>
                    <a:pt x="12681" y="8764"/>
                  </a:cubicBezTo>
                  <a:cubicBezTo>
                    <a:pt x="12935" y="8756"/>
                    <a:pt x="13156" y="8753"/>
                    <a:pt x="13337" y="8753"/>
                  </a:cubicBezTo>
                  <a:cubicBezTo>
                    <a:pt x="13701" y="8753"/>
                    <a:pt x="13907" y="8764"/>
                    <a:pt x="13907" y="8764"/>
                  </a:cubicBezTo>
                  <a:lnTo>
                    <a:pt x="21253" y="8764"/>
                  </a:lnTo>
                  <a:cubicBezTo>
                    <a:pt x="25278" y="8764"/>
                    <a:pt x="28623" y="5311"/>
                    <a:pt x="28671" y="977"/>
                  </a:cubicBezTo>
                  <a:cubicBezTo>
                    <a:pt x="28683" y="846"/>
                    <a:pt x="28683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71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676;p41">
              <a:extLst>
                <a:ext uri="{FF2B5EF4-FFF2-40B4-BE49-F238E27FC236}">
                  <a16:creationId xmlns:a16="http://schemas.microsoft.com/office/drawing/2014/main" id="{4947F1A2-E1AB-4A19-B804-C9A639DAFC5E}"/>
                </a:ext>
              </a:extLst>
            </p:cNvPr>
            <p:cNvSpPr/>
            <p:nvPr/>
          </p:nvSpPr>
          <p:spPr>
            <a:xfrm>
              <a:off x="2594901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33" y="0"/>
                  </a:moveTo>
                  <a:cubicBezTo>
                    <a:pt x="3644" y="0"/>
                    <a:pt x="370" y="3060"/>
                    <a:pt x="36" y="6965"/>
                  </a:cubicBezTo>
                  <a:cubicBezTo>
                    <a:pt x="13" y="7179"/>
                    <a:pt x="1" y="7406"/>
                    <a:pt x="1" y="7632"/>
                  </a:cubicBezTo>
                  <a:lnTo>
                    <a:pt x="1" y="20717"/>
                  </a:lnTo>
                  <a:cubicBezTo>
                    <a:pt x="1" y="20800"/>
                    <a:pt x="1" y="20895"/>
                    <a:pt x="1" y="20979"/>
                  </a:cubicBezTo>
                  <a:cubicBezTo>
                    <a:pt x="405" y="15431"/>
                    <a:pt x="9359" y="14716"/>
                    <a:pt x="12681" y="14633"/>
                  </a:cubicBezTo>
                  <a:cubicBezTo>
                    <a:pt x="12935" y="14629"/>
                    <a:pt x="13156" y="14627"/>
                    <a:pt x="13337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06" y="14633"/>
                    <a:pt x="28516" y="11537"/>
                    <a:pt x="28671" y="7608"/>
                  </a:cubicBezTo>
                  <a:lnTo>
                    <a:pt x="28671" y="7596"/>
                  </a:lnTo>
                  <a:cubicBezTo>
                    <a:pt x="28671" y="7537"/>
                    <a:pt x="28671" y="7477"/>
                    <a:pt x="28671" y="7418"/>
                  </a:cubicBezTo>
                  <a:cubicBezTo>
                    <a:pt x="28683" y="7287"/>
                    <a:pt x="28671" y="7156"/>
                    <a:pt x="28671" y="7025"/>
                  </a:cubicBezTo>
                  <a:cubicBezTo>
                    <a:pt x="28671" y="7013"/>
                    <a:pt x="28671" y="6989"/>
                    <a:pt x="28671" y="6965"/>
                  </a:cubicBezTo>
                  <a:cubicBezTo>
                    <a:pt x="28492" y="3084"/>
                    <a:pt x="25289" y="0"/>
                    <a:pt x="21360" y="0"/>
                  </a:cubicBezTo>
                  <a:close/>
                </a:path>
              </a:pathLst>
            </a:custGeom>
            <a:solidFill>
              <a:srgbClr val="FC6756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" name="Google Shape;677;p41">
              <a:extLst>
                <a:ext uri="{FF2B5EF4-FFF2-40B4-BE49-F238E27FC236}">
                  <a16:creationId xmlns:a16="http://schemas.microsoft.com/office/drawing/2014/main" id="{EF69D35A-CD21-4078-B3B1-123CED5FC440}"/>
                </a:ext>
              </a:extLst>
            </p:cNvPr>
            <p:cNvSpPr/>
            <p:nvPr/>
          </p:nvSpPr>
          <p:spPr>
            <a:xfrm>
              <a:off x="2667666" y="3491853"/>
              <a:ext cx="1185344" cy="95680"/>
            </a:xfrm>
            <a:custGeom>
              <a:avLst/>
              <a:gdLst/>
              <a:ahLst/>
              <a:cxnLst/>
              <a:rect l="l" t="t" r="r" b="b"/>
              <a:pathLst>
                <a:path w="37042" h="2990" extrusionOk="0">
                  <a:moveTo>
                    <a:pt x="1" y="1"/>
                  </a:moveTo>
                  <a:cubicBezTo>
                    <a:pt x="1" y="1656"/>
                    <a:pt x="1334" y="2989"/>
                    <a:pt x="2989" y="2989"/>
                  </a:cubicBezTo>
                  <a:lnTo>
                    <a:pt x="34041" y="2989"/>
                  </a:lnTo>
                  <a:cubicBezTo>
                    <a:pt x="35696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FC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678;p41">
              <a:extLst>
                <a:ext uri="{FF2B5EF4-FFF2-40B4-BE49-F238E27FC236}">
                  <a16:creationId xmlns:a16="http://schemas.microsoft.com/office/drawing/2014/main" id="{51BE4732-8CEB-4960-8974-FC88559420D6}"/>
                </a:ext>
              </a:extLst>
            </p:cNvPr>
            <p:cNvSpPr/>
            <p:nvPr/>
          </p:nvSpPr>
          <p:spPr>
            <a:xfrm>
              <a:off x="3148484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FC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79;p41">
              <a:extLst>
                <a:ext uri="{FF2B5EF4-FFF2-40B4-BE49-F238E27FC236}">
                  <a16:creationId xmlns:a16="http://schemas.microsoft.com/office/drawing/2014/main" id="{F72202A7-EF26-41CC-A40F-96E1E0FBFDCA}"/>
                </a:ext>
              </a:extLst>
            </p:cNvPr>
            <p:cNvSpPr txBox="1"/>
            <p:nvPr/>
          </p:nvSpPr>
          <p:spPr>
            <a:xfrm>
              <a:off x="2594888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700" b="1" kern="0" dirty="0">
                  <a:solidFill>
                    <a:srgbClr val="FE585A"/>
                  </a:solidFill>
                  <a:latin typeface="Arial Narrow" panose="020B0606020202030204" pitchFamily="34" charset="0"/>
                  <a:sym typeface="Fira Sans Extra Condensed Medium"/>
                </a:rPr>
                <a:t>Art. 5, 11</a:t>
              </a:r>
              <a:endParaRPr sz="1700" b="1" kern="0" dirty="0">
                <a:solidFill>
                  <a:srgbClr val="FE585A"/>
                </a:solidFill>
                <a:latin typeface="Arial Narrow" panose="020B0606020202030204" pitchFamily="34" charset="0"/>
                <a:sym typeface="Fira Sans Extra Condensed Medium"/>
              </a:endParaRPr>
            </a:p>
          </p:txBody>
        </p:sp>
        <p:sp>
          <p:nvSpPr>
            <p:cNvPr id="26" name="Google Shape;680;p41">
              <a:extLst>
                <a:ext uri="{FF2B5EF4-FFF2-40B4-BE49-F238E27FC236}">
                  <a16:creationId xmlns:a16="http://schemas.microsoft.com/office/drawing/2014/main" id="{BC725184-CEBE-4212-8EF2-C4D09661F01C}"/>
                </a:ext>
              </a:extLst>
            </p:cNvPr>
            <p:cNvSpPr txBox="1"/>
            <p:nvPr/>
          </p:nvSpPr>
          <p:spPr>
            <a:xfrm>
              <a:off x="2594888" y="2479446"/>
              <a:ext cx="1330500" cy="981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1400" b="1" kern="0" dirty="0">
                  <a:latin typeface="Arial Narrow" panose="020B0606020202030204" pitchFamily="34" charset="0"/>
                  <a:ea typeface="Roboto"/>
                  <a:sym typeface="Roboto"/>
                </a:rPr>
                <a:t>Los particulares tendrán la calidad de autoridad cuando realicen actos equivalentes</a:t>
              </a:r>
              <a:endParaRPr sz="1400" b="1" kern="0" dirty="0"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27" name="Google Shape;681;p41">
              <a:extLst>
                <a:ext uri="{FF2B5EF4-FFF2-40B4-BE49-F238E27FC236}">
                  <a16:creationId xmlns:a16="http://schemas.microsoft.com/office/drawing/2014/main" id="{20DE683E-E35D-4A0B-A316-503F1927CD4D}"/>
                </a:ext>
              </a:extLst>
            </p:cNvPr>
            <p:cNvSpPr/>
            <p:nvPr/>
          </p:nvSpPr>
          <p:spPr>
            <a:xfrm>
              <a:off x="4065130" y="1791529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23" y="0"/>
                  </a:moveTo>
                  <a:cubicBezTo>
                    <a:pt x="1037" y="0"/>
                    <a:pt x="1" y="1036"/>
                    <a:pt x="1" y="2322"/>
                  </a:cubicBezTo>
                  <a:lnTo>
                    <a:pt x="1" y="50804"/>
                  </a:lnTo>
                  <a:cubicBezTo>
                    <a:pt x="1" y="50899"/>
                    <a:pt x="1" y="50983"/>
                    <a:pt x="13" y="51066"/>
                  </a:cubicBezTo>
                  <a:cubicBezTo>
                    <a:pt x="37" y="51280"/>
                    <a:pt x="84" y="51495"/>
                    <a:pt x="168" y="51697"/>
                  </a:cubicBezTo>
                  <a:cubicBezTo>
                    <a:pt x="525" y="52543"/>
                    <a:pt x="1346" y="53138"/>
                    <a:pt x="2323" y="53138"/>
                  </a:cubicBezTo>
                  <a:lnTo>
                    <a:pt x="39244" y="53138"/>
                  </a:lnTo>
                  <a:cubicBezTo>
                    <a:pt x="40530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30" y="0"/>
                    <a:pt x="3924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82;p41">
              <a:extLst>
                <a:ext uri="{FF2B5EF4-FFF2-40B4-BE49-F238E27FC236}">
                  <a16:creationId xmlns:a16="http://schemas.microsoft.com/office/drawing/2014/main" id="{5FB63CC9-093E-4444-BE70-8C1807F5FD78}"/>
                </a:ext>
              </a:extLst>
            </p:cNvPr>
            <p:cNvSpPr/>
            <p:nvPr/>
          </p:nvSpPr>
          <p:spPr>
            <a:xfrm>
              <a:off x="4065130" y="3383281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1" y="1"/>
                  </a:moveTo>
                  <a:lnTo>
                    <a:pt x="1" y="1060"/>
                  </a:lnTo>
                  <a:cubicBezTo>
                    <a:pt x="1" y="1155"/>
                    <a:pt x="1" y="1239"/>
                    <a:pt x="13" y="1322"/>
                  </a:cubicBezTo>
                  <a:cubicBezTo>
                    <a:pt x="37" y="1536"/>
                    <a:pt x="84" y="1751"/>
                    <a:pt x="168" y="1953"/>
                  </a:cubicBezTo>
                  <a:cubicBezTo>
                    <a:pt x="525" y="2799"/>
                    <a:pt x="1346" y="3394"/>
                    <a:pt x="2323" y="3394"/>
                  </a:cubicBezTo>
                  <a:lnTo>
                    <a:pt x="39244" y="3394"/>
                  </a:lnTo>
                  <a:cubicBezTo>
                    <a:pt x="40530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30" y="2322"/>
                    <a:pt x="39244" y="2322"/>
                  </a:cubicBezTo>
                  <a:lnTo>
                    <a:pt x="2323" y="2322"/>
                  </a:lnTo>
                  <a:cubicBezTo>
                    <a:pt x="1346" y="2322"/>
                    <a:pt x="525" y="1727"/>
                    <a:pt x="168" y="882"/>
                  </a:cubicBezTo>
                  <a:cubicBezTo>
                    <a:pt x="84" y="691"/>
                    <a:pt x="37" y="477"/>
                    <a:pt x="13" y="263"/>
                  </a:cubicBezTo>
                  <a:cubicBezTo>
                    <a:pt x="1" y="167"/>
                    <a:pt x="1" y="84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683;p41">
              <a:extLst>
                <a:ext uri="{FF2B5EF4-FFF2-40B4-BE49-F238E27FC236}">
                  <a16:creationId xmlns:a16="http://schemas.microsoft.com/office/drawing/2014/main" id="{72C5B88A-7E2A-45ED-BB5B-A444F5257FFE}"/>
                </a:ext>
              </a:extLst>
            </p:cNvPr>
            <p:cNvSpPr/>
            <p:nvPr/>
          </p:nvSpPr>
          <p:spPr>
            <a:xfrm>
              <a:off x="4065130" y="1757610"/>
              <a:ext cx="917504" cy="472864"/>
            </a:xfrm>
            <a:custGeom>
              <a:avLst/>
              <a:gdLst/>
              <a:ahLst/>
              <a:cxnLst/>
              <a:rect l="l" t="t" r="r" b="b"/>
              <a:pathLst>
                <a:path w="28672" h="14777" extrusionOk="0">
                  <a:moveTo>
                    <a:pt x="72" y="1"/>
                  </a:moveTo>
                  <a:cubicBezTo>
                    <a:pt x="60" y="167"/>
                    <a:pt x="37" y="322"/>
                    <a:pt x="25" y="489"/>
                  </a:cubicBezTo>
                  <a:cubicBezTo>
                    <a:pt x="1" y="727"/>
                    <a:pt x="1" y="965"/>
                    <a:pt x="1" y="1203"/>
                  </a:cubicBezTo>
                  <a:lnTo>
                    <a:pt x="1" y="13693"/>
                  </a:lnTo>
                  <a:lnTo>
                    <a:pt x="1" y="13967"/>
                  </a:lnTo>
                  <a:cubicBezTo>
                    <a:pt x="1" y="13967"/>
                    <a:pt x="1" y="14550"/>
                    <a:pt x="1" y="14776"/>
                  </a:cubicBezTo>
                  <a:cubicBezTo>
                    <a:pt x="1287" y="9716"/>
                    <a:pt x="9550" y="8835"/>
                    <a:pt x="12669" y="8764"/>
                  </a:cubicBezTo>
                  <a:cubicBezTo>
                    <a:pt x="12923" y="8756"/>
                    <a:pt x="13144" y="8753"/>
                    <a:pt x="13326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2" y="8764"/>
                  </a:lnTo>
                  <a:cubicBezTo>
                    <a:pt x="25266" y="8764"/>
                    <a:pt x="28612" y="5311"/>
                    <a:pt x="28671" y="977"/>
                  </a:cubicBezTo>
                  <a:cubicBezTo>
                    <a:pt x="28671" y="846"/>
                    <a:pt x="28671" y="715"/>
                    <a:pt x="28659" y="584"/>
                  </a:cubicBezTo>
                  <a:lnTo>
                    <a:pt x="28659" y="572"/>
                  </a:lnTo>
                  <a:cubicBezTo>
                    <a:pt x="28659" y="548"/>
                    <a:pt x="28659" y="513"/>
                    <a:pt x="28659" y="489"/>
                  </a:cubicBezTo>
                  <a:cubicBezTo>
                    <a:pt x="28659" y="394"/>
                    <a:pt x="28647" y="298"/>
                    <a:pt x="28647" y="215"/>
                  </a:cubicBezTo>
                  <a:cubicBezTo>
                    <a:pt x="28635" y="144"/>
                    <a:pt x="28635" y="72"/>
                    <a:pt x="2862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684;p41">
              <a:extLst>
                <a:ext uri="{FF2B5EF4-FFF2-40B4-BE49-F238E27FC236}">
                  <a16:creationId xmlns:a16="http://schemas.microsoft.com/office/drawing/2014/main" id="{C43E94EF-017E-4EA0-9513-F072757236E2}"/>
                </a:ext>
              </a:extLst>
            </p:cNvPr>
            <p:cNvSpPr/>
            <p:nvPr/>
          </p:nvSpPr>
          <p:spPr>
            <a:xfrm>
              <a:off x="4064746" y="1532850"/>
              <a:ext cx="917888" cy="671328"/>
            </a:xfrm>
            <a:custGeom>
              <a:avLst/>
              <a:gdLst/>
              <a:ahLst/>
              <a:cxnLst/>
              <a:rect l="l" t="t" r="r" b="b"/>
              <a:pathLst>
                <a:path w="28684" h="20979" extrusionOk="0">
                  <a:moveTo>
                    <a:pt x="7633" y="0"/>
                  </a:moveTo>
                  <a:cubicBezTo>
                    <a:pt x="3644" y="0"/>
                    <a:pt x="370" y="3060"/>
                    <a:pt x="37" y="6965"/>
                  </a:cubicBezTo>
                  <a:cubicBezTo>
                    <a:pt x="13" y="7179"/>
                    <a:pt x="13" y="7406"/>
                    <a:pt x="13" y="7632"/>
                  </a:cubicBezTo>
                  <a:lnTo>
                    <a:pt x="13" y="20717"/>
                  </a:lnTo>
                  <a:cubicBezTo>
                    <a:pt x="13" y="20800"/>
                    <a:pt x="1" y="20895"/>
                    <a:pt x="13" y="20979"/>
                  </a:cubicBezTo>
                  <a:cubicBezTo>
                    <a:pt x="406" y="15431"/>
                    <a:pt x="9371" y="14716"/>
                    <a:pt x="12681" y="14633"/>
                  </a:cubicBezTo>
                  <a:cubicBezTo>
                    <a:pt x="12935" y="14629"/>
                    <a:pt x="13156" y="14627"/>
                    <a:pt x="13338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4" y="14633"/>
                  </a:lnTo>
                  <a:cubicBezTo>
                    <a:pt x="25218" y="14633"/>
                    <a:pt x="28528" y="11537"/>
                    <a:pt x="28671" y="7608"/>
                  </a:cubicBezTo>
                  <a:lnTo>
                    <a:pt x="28671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71" y="7025"/>
                  </a:cubicBezTo>
                  <a:cubicBezTo>
                    <a:pt x="28671" y="7013"/>
                    <a:pt x="28671" y="6989"/>
                    <a:pt x="28671" y="6965"/>
                  </a:cubicBezTo>
                  <a:cubicBezTo>
                    <a:pt x="28493" y="3084"/>
                    <a:pt x="25290" y="0"/>
                    <a:pt x="21361" y="0"/>
                  </a:cubicBezTo>
                  <a:close/>
                </a:path>
              </a:pathLst>
            </a:custGeom>
            <a:solidFill>
              <a:srgbClr val="FA7752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" name="Google Shape;685;p41">
              <a:extLst>
                <a:ext uri="{FF2B5EF4-FFF2-40B4-BE49-F238E27FC236}">
                  <a16:creationId xmlns:a16="http://schemas.microsoft.com/office/drawing/2014/main" id="{724CE7AF-3465-4408-812B-7C4FB2A2866E}"/>
                </a:ext>
              </a:extLst>
            </p:cNvPr>
            <p:cNvSpPr/>
            <p:nvPr/>
          </p:nvSpPr>
          <p:spPr>
            <a:xfrm>
              <a:off x="4137544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45" y="2989"/>
                    <a:pt x="3000" y="2989"/>
                  </a:cubicBezTo>
                  <a:lnTo>
                    <a:pt x="34052" y="2989"/>
                  </a:lnTo>
                  <a:cubicBezTo>
                    <a:pt x="35707" y="2989"/>
                    <a:pt x="37040" y="1656"/>
                    <a:pt x="37040" y="1"/>
                  </a:cubicBezTo>
                  <a:close/>
                </a:path>
              </a:pathLst>
            </a:custGeom>
            <a:solidFill>
              <a:srgbClr val="FA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86;p41">
              <a:extLst>
                <a:ext uri="{FF2B5EF4-FFF2-40B4-BE49-F238E27FC236}">
                  <a16:creationId xmlns:a16="http://schemas.microsoft.com/office/drawing/2014/main" id="{EB3898BB-565E-4D72-B77A-7D4E7526258A}"/>
                </a:ext>
              </a:extLst>
            </p:cNvPr>
            <p:cNvSpPr/>
            <p:nvPr/>
          </p:nvSpPr>
          <p:spPr>
            <a:xfrm>
              <a:off x="4610330" y="3736068"/>
              <a:ext cx="239680" cy="239680"/>
            </a:xfrm>
            <a:custGeom>
              <a:avLst/>
              <a:gdLst/>
              <a:ahLst/>
              <a:cxnLst/>
              <a:rect l="l" t="t" r="r" b="b"/>
              <a:pathLst>
                <a:path w="7490" h="7490" extrusionOk="0">
                  <a:moveTo>
                    <a:pt x="3751" y="1"/>
                  </a:moveTo>
                  <a:cubicBezTo>
                    <a:pt x="1679" y="1"/>
                    <a:pt x="1" y="1680"/>
                    <a:pt x="1" y="3751"/>
                  </a:cubicBezTo>
                  <a:cubicBezTo>
                    <a:pt x="1" y="5811"/>
                    <a:pt x="1679" y="7490"/>
                    <a:pt x="3751" y="7490"/>
                  </a:cubicBezTo>
                  <a:cubicBezTo>
                    <a:pt x="5811" y="7490"/>
                    <a:pt x="7490" y="5811"/>
                    <a:pt x="7490" y="3751"/>
                  </a:cubicBezTo>
                  <a:cubicBezTo>
                    <a:pt x="7490" y="1680"/>
                    <a:pt x="5811" y="1"/>
                    <a:pt x="375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87;p41">
              <a:extLst>
                <a:ext uri="{FF2B5EF4-FFF2-40B4-BE49-F238E27FC236}">
                  <a16:creationId xmlns:a16="http://schemas.microsoft.com/office/drawing/2014/main" id="{0E7377B9-FD4C-43B9-8C53-583FFBACFCED}"/>
                </a:ext>
              </a:extLst>
            </p:cNvPr>
            <p:cNvSpPr/>
            <p:nvPr/>
          </p:nvSpPr>
          <p:spPr>
            <a:xfrm>
              <a:off x="4651865" y="3777603"/>
              <a:ext cx="156608" cy="156608"/>
            </a:xfrm>
            <a:custGeom>
              <a:avLst/>
              <a:gdLst/>
              <a:ahLst/>
              <a:cxnLst/>
              <a:rect l="l" t="t" r="r" b="b"/>
              <a:pathLst>
                <a:path w="4894" h="4894" extrusionOk="0">
                  <a:moveTo>
                    <a:pt x="2453" y="1"/>
                  </a:moveTo>
                  <a:cubicBezTo>
                    <a:pt x="1096" y="1"/>
                    <a:pt x="0" y="1096"/>
                    <a:pt x="0" y="2453"/>
                  </a:cubicBezTo>
                  <a:cubicBezTo>
                    <a:pt x="0" y="3799"/>
                    <a:pt x="1096" y="4894"/>
                    <a:pt x="2453" y="4894"/>
                  </a:cubicBezTo>
                  <a:cubicBezTo>
                    <a:pt x="3799" y="4894"/>
                    <a:pt x="4894" y="3799"/>
                    <a:pt x="4894" y="2453"/>
                  </a:cubicBezTo>
                  <a:cubicBezTo>
                    <a:pt x="4894" y="1096"/>
                    <a:pt x="3799" y="1"/>
                    <a:pt x="2453" y="1"/>
                  </a:cubicBezTo>
                  <a:close/>
                </a:path>
              </a:pathLst>
            </a:custGeom>
            <a:solidFill>
              <a:srgbClr val="FA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88;p41">
              <a:extLst>
                <a:ext uri="{FF2B5EF4-FFF2-40B4-BE49-F238E27FC236}">
                  <a16:creationId xmlns:a16="http://schemas.microsoft.com/office/drawing/2014/main" id="{16EE9D88-9839-4951-B67A-66B2B5B32B8F}"/>
                </a:ext>
              </a:extLst>
            </p:cNvPr>
            <p:cNvSpPr/>
            <p:nvPr/>
          </p:nvSpPr>
          <p:spPr>
            <a:xfrm>
              <a:off x="4618330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1" y="0"/>
                  </a:moveTo>
                  <a:lnTo>
                    <a:pt x="3501" y="6715"/>
                  </a:lnTo>
                  <a:lnTo>
                    <a:pt x="6990" y="0"/>
                  </a:lnTo>
                  <a:close/>
                </a:path>
              </a:pathLst>
            </a:custGeom>
            <a:solidFill>
              <a:srgbClr val="FA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89;p41">
              <a:extLst>
                <a:ext uri="{FF2B5EF4-FFF2-40B4-BE49-F238E27FC236}">
                  <a16:creationId xmlns:a16="http://schemas.microsoft.com/office/drawing/2014/main" id="{C5012D83-40ED-477E-A814-B54C2A27ACD7}"/>
                </a:ext>
              </a:extLst>
            </p:cNvPr>
            <p:cNvSpPr txBox="1"/>
            <p:nvPr/>
          </p:nvSpPr>
          <p:spPr>
            <a:xfrm>
              <a:off x="4029741" y="2088476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1700" b="1" kern="0" dirty="0">
                  <a:solidFill>
                    <a:srgbClr val="FE585A"/>
                  </a:solidFill>
                  <a:latin typeface="Arial Narrow" panose="020B0606020202030204" pitchFamily="34" charset="0"/>
                  <a:sym typeface="Fira Sans Extra Condensed Medium"/>
                </a:rPr>
                <a:t>2009</a:t>
              </a:r>
              <a:endParaRPr sz="1700" b="1" kern="0" dirty="0">
                <a:solidFill>
                  <a:srgbClr val="FE585A"/>
                </a:solidFill>
                <a:latin typeface="Arial Narrow" panose="020B0606020202030204" pitchFamily="34" charset="0"/>
                <a:sym typeface="Fira Sans Extra Condensed Medium"/>
              </a:endParaRPr>
            </a:p>
          </p:txBody>
        </p:sp>
        <p:sp>
          <p:nvSpPr>
            <p:cNvPr id="36" name="Google Shape;690;p41">
              <a:extLst>
                <a:ext uri="{FF2B5EF4-FFF2-40B4-BE49-F238E27FC236}">
                  <a16:creationId xmlns:a16="http://schemas.microsoft.com/office/drawing/2014/main" id="{6F42D3AF-344D-4482-A15A-E75A6FE70FD8}"/>
                </a:ext>
              </a:extLst>
            </p:cNvPr>
            <p:cNvSpPr txBox="1"/>
            <p:nvPr/>
          </p:nvSpPr>
          <p:spPr>
            <a:xfrm>
              <a:off x="4064750" y="2479447"/>
              <a:ext cx="1330500" cy="961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Derechos </a:t>
              </a:r>
              <a:r>
                <a:rPr lang="en" sz="14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fundamentales</a:t>
              </a: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. Son </a:t>
              </a:r>
              <a:r>
                <a:rPr lang="en" sz="14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susceptibles</a:t>
              </a: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de </a:t>
              </a:r>
              <a:r>
                <a:rPr lang="en" sz="14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analizarse</a:t>
              </a: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</a:t>
              </a:r>
              <a:r>
                <a:rPr lang="en" sz="14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en</a:t>
              </a: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</a:t>
              </a:r>
              <a:r>
                <a:rPr lang="en" sz="14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actos</a:t>
              </a: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de </a:t>
              </a:r>
              <a:r>
                <a:rPr lang="en" sz="14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particulares</a:t>
              </a:r>
              <a:endParaRPr sz="14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37" name="Google Shape;691;p41">
              <a:extLst>
                <a:ext uri="{FF2B5EF4-FFF2-40B4-BE49-F238E27FC236}">
                  <a16:creationId xmlns:a16="http://schemas.microsoft.com/office/drawing/2014/main" id="{C5FD183C-2287-4F83-BF12-E583BA36C366}"/>
                </a:ext>
              </a:extLst>
            </p:cNvPr>
            <p:cNvSpPr/>
            <p:nvPr/>
          </p:nvSpPr>
          <p:spPr>
            <a:xfrm>
              <a:off x="608055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8" y="1"/>
                    <a:pt x="1" y="1680"/>
                    <a:pt x="1" y="3751"/>
                  </a:cubicBezTo>
                  <a:cubicBezTo>
                    <a:pt x="1" y="5811"/>
                    <a:pt x="1668" y="7490"/>
                    <a:pt x="3739" y="7490"/>
                  </a:cubicBezTo>
                  <a:cubicBezTo>
                    <a:pt x="5799" y="7490"/>
                    <a:pt x="7478" y="5811"/>
                    <a:pt x="7478" y="3751"/>
                  </a:cubicBezTo>
                  <a:cubicBezTo>
                    <a:pt x="7478" y="1680"/>
                    <a:pt x="5799" y="1"/>
                    <a:pt x="3739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92;p41">
              <a:extLst>
                <a:ext uri="{FF2B5EF4-FFF2-40B4-BE49-F238E27FC236}">
                  <a16:creationId xmlns:a16="http://schemas.microsoft.com/office/drawing/2014/main" id="{27728D2A-43A6-4391-AC74-54D3B88AA0A4}"/>
                </a:ext>
              </a:extLst>
            </p:cNvPr>
            <p:cNvSpPr/>
            <p:nvPr/>
          </p:nvSpPr>
          <p:spPr>
            <a:xfrm>
              <a:off x="6122094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1" y="1"/>
                  </a:moveTo>
                  <a:cubicBezTo>
                    <a:pt x="1084" y="1"/>
                    <a:pt x="1" y="1096"/>
                    <a:pt x="1" y="2453"/>
                  </a:cubicBezTo>
                  <a:cubicBezTo>
                    <a:pt x="1" y="3799"/>
                    <a:pt x="1084" y="4894"/>
                    <a:pt x="2441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1" y="1"/>
                  </a:cubicBezTo>
                  <a:close/>
                </a:path>
              </a:pathLst>
            </a:custGeom>
            <a:solidFill>
              <a:srgbClr val="F98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93;p41">
              <a:extLst>
                <a:ext uri="{FF2B5EF4-FFF2-40B4-BE49-F238E27FC236}">
                  <a16:creationId xmlns:a16="http://schemas.microsoft.com/office/drawing/2014/main" id="{FB49370D-01B6-48B3-94C9-8DAD960B6EDC}"/>
                </a:ext>
              </a:extLst>
            </p:cNvPr>
            <p:cNvSpPr/>
            <p:nvPr/>
          </p:nvSpPr>
          <p:spPr>
            <a:xfrm>
              <a:off x="5535007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22" y="0"/>
                  </a:moveTo>
                  <a:cubicBezTo>
                    <a:pt x="1036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0" y="50983"/>
                    <a:pt x="12" y="51066"/>
                  </a:cubicBezTo>
                  <a:cubicBezTo>
                    <a:pt x="36" y="51280"/>
                    <a:pt x="95" y="51495"/>
                    <a:pt x="179" y="51697"/>
                  </a:cubicBezTo>
                  <a:cubicBezTo>
                    <a:pt x="524" y="52543"/>
                    <a:pt x="1357" y="53138"/>
                    <a:pt x="2322" y="53138"/>
                  </a:cubicBezTo>
                  <a:lnTo>
                    <a:pt x="39243" y="53138"/>
                  </a:lnTo>
                  <a:cubicBezTo>
                    <a:pt x="40529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29" y="0"/>
                    <a:pt x="3924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94;p41">
              <a:extLst>
                <a:ext uri="{FF2B5EF4-FFF2-40B4-BE49-F238E27FC236}">
                  <a16:creationId xmlns:a16="http://schemas.microsoft.com/office/drawing/2014/main" id="{32CB1A9E-1962-429D-978F-B9B7FAF6FECC}"/>
                </a:ext>
              </a:extLst>
            </p:cNvPr>
            <p:cNvSpPr/>
            <p:nvPr/>
          </p:nvSpPr>
          <p:spPr>
            <a:xfrm>
              <a:off x="5535007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0" y="1239"/>
                    <a:pt x="12" y="1322"/>
                  </a:cubicBezTo>
                  <a:cubicBezTo>
                    <a:pt x="36" y="1536"/>
                    <a:pt x="95" y="1751"/>
                    <a:pt x="179" y="1953"/>
                  </a:cubicBezTo>
                  <a:cubicBezTo>
                    <a:pt x="524" y="2799"/>
                    <a:pt x="1357" y="3394"/>
                    <a:pt x="2322" y="3394"/>
                  </a:cubicBezTo>
                  <a:lnTo>
                    <a:pt x="39243" y="3394"/>
                  </a:lnTo>
                  <a:cubicBezTo>
                    <a:pt x="40529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29" y="2322"/>
                    <a:pt x="39243" y="2322"/>
                  </a:cubicBezTo>
                  <a:lnTo>
                    <a:pt x="2322" y="2322"/>
                  </a:lnTo>
                  <a:cubicBezTo>
                    <a:pt x="1357" y="2322"/>
                    <a:pt x="524" y="1727"/>
                    <a:pt x="179" y="882"/>
                  </a:cubicBezTo>
                  <a:cubicBezTo>
                    <a:pt x="95" y="691"/>
                    <a:pt x="36" y="477"/>
                    <a:pt x="12" y="263"/>
                  </a:cubicBezTo>
                  <a:cubicBezTo>
                    <a:pt x="0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95;p41">
              <a:extLst>
                <a:ext uri="{FF2B5EF4-FFF2-40B4-BE49-F238E27FC236}">
                  <a16:creationId xmlns:a16="http://schemas.microsoft.com/office/drawing/2014/main" id="{512A06A4-27B5-408B-B3C0-3FFFF71F8FE0}"/>
                </a:ext>
              </a:extLst>
            </p:cNvPr>
            <p:cNvSpPr/>
            <p:nvPr/>
          </p:nvSpPr>
          <p:spPr>
            <a:xfrm>
              <a:off x="5535007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3" y="1"/>
                  </a:moveTo>
                  <a:cubicBezTo>
                    <a:pt x="60" y="167"/>
                    <a:pt x="36" y="322"/>
                    <a:pt x="24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68" y="8764"/>
                  </a:cubicBezTo>
                  <a:cubicBezTo>
                    <a:pt x="12922" y="8756"/>
                    <a:pt x="13143" y="8753"/>
                    <a:pt x="13325" y="8753"/>
                  </a:cubicBezTo>
                  <a:cubicBezTo>
                    <a:pt x="13688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0" y="977"/>
                  </a:cubicBezTo>
                  <a:cubicBezTo>
                    <a:pt x="28670" y="846"/>
                    <a:pt x="28670" y="715"/>
                    <a:pt x="28670" y="584"/>
                  </a:cubicBezTo>
                  <a:lnTo>
                    <a:pt x="28670" y="572"/>
                  </a:lnTo>
                  <a:cubicBezTo>
                    <a:pt x="28670" y="548"/>
                    <a:pt x="28658" y="513"/>
                    <a:pt x="28658" y="489"/>
                  </a:cubicBezTo>
                  <a:cubicBezTo>
                    <a:pt x="28658" y="394"/>
                    <a:pt x="28658" y="298"/>
                    <a:pt x="28647" y="215"/>
                  </a:cubicBezTo>
                  <a:cubicBezTo>
                    <a:pt x="28635" y="144"/>
                    <a:pt x="28635" y="72"/>
                    <a:pt x="2862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96;p41">
              <a:extLst>
                <a:ext uri="{FF2B5EF4-FFF2-40B4-BE49-F238E27FC236}">
                  <a16:creationId xmlns:a16="http://schemas.microsoft.com/office/drawing/2014/main" id="{A851CCFF-DAAF-4076-AF88-680645CAAE03}"/>
                </a:ext>
              </a:extLst>
            </p:cNvPr>
            <p:cNvSpPr/>
            <p:nvPr/>
          </p:nvSpPr>
          <p:spPr>
            <a:xfrm>
              <a:off x="5534623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44" y="0"/>
                    <a:pt x="369" y="3060"/>
                    <a:pt x="36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0" y="14716"/>
                    <a:pt x="12680" y="14633"/>
                  </a:cubicBezTo>
                  <a:cubicBezTo>
                    <a:pt x="12934" y="14629"/>
                    <a:pt x="13155" y="14627"/>
                    <a:pt x="13337" y="14627"/>
                  </a:cubicBezTo>
                  <a:cubicBezTo>
                    <a:pt x="13700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2" y="7608"/>
                  </a:cubicBezTo>
                  <a:lnTo>
                    <a:pt x="28682" y="7596"/>
                  </a:lnTo>
                  <a:cubicBezTo>
                    <a:pt x="28682" y="7537"/>
                    <a:pt x="28682" y="7477"/>
                    <a:pt x="28682" y="7418"/>
                  </a:cubicBezTo>
                  <a:cubicBezTo>
                    <a:pt x="28682" y="7287"/>
                    <a:pt x="28682" y="7156"/>
                    <a:pt x="28682" y="7025"/>
                  </a:cubicBezTo>
                  <a:cubicBezTo>
                    <a:pt x="28682" y="7013"/>
                    <a:pt x="28682" y="6989"/>
                    <a:pt x="28670" y="6965"/>
                  </a:cubicBezTo>
                  <a:cubicBezTo>
                    <a:pt x="28492" y="3084"/>
                    <a:pt x="25289" y="0"/>
                    <a:pt x="21360" y="0"/>
                  </a:cubicBezTo>
                  <a:close/>
                </a:path>
              </a:pathLst>
            </a:custGeom>
            <a:solidFill>
              <a:srgbClr val="F9864F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" name="Google Shape;697;p41">
              <a:extLst>
                <a:ext uri="{FF2B5EF4-FFF2-40B4-BE49-F238E27FC236}">
                  <a16:creationId xmlns:a16="http://schemas.microsoft.com/office/drawing/2014/main" id="{52EA0DE6-1BDD-499C-B185-8F9DBC0095FB}"/>
                </a:ext>
              </a:extLst>
            </p:cNvPr>
            <p:cNvSpPr/>
            <p:nvPr/>
          </p:nvSpPr>
          <p:spPr>
            <a:xfrm>
              <a:off x="5607576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46" y="2989"/>
                    <a:pt x="3001" y="2989"/>
                  </a:cubicBezTo>
                  <a:lnTo>
                    <a:pt x="34052" y="2989"/>
                  </a:lnTo>
                  <a:cubicBezTo>
                    <a:pt x="35707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F98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98;p41">
              <a:extLst>
                <a:ext uri="{FF2B5EF4-FFF2-40B4-BE49-F238E27FC236}">
                  <a16:creationId xmlns:a16="http://schemas.microsoft.com/office/drawing/2014/main" id="{A77990AB-B51D-4908-B04C-1C7FE5390EA0}"/>
                </a:ext>
              </a:extLst>
            </p:cNvPr>
            <p:cNvSpPr/>
            <p:nvPr/>
          </p:nvSpPr>
          <p:spPr>
            <a:xfrm>
              <a:off x="6088207" y="3587497"/>
              <a:ext cx="223648" cy="214912"/>
            </a:xfrm>
            <a:custGeom>
              <a:avLst/>
              <a:gdLst/>
              <a:ahLst/>
              <a:cxnLst/>
              <a:rect l="l" t="t" r="r" b="b"/>
              <a:pathLst>
                <a:path w="6989" h="6716" extrusionOk="0">
                  <a:moveTo>
                    <a:pt x="0" y="0"/>
                  </a:moveTo>
                  <a:lnTo>
                    <a:pt x="3500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F98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99;p41">
              <a:extLst>
                <a:ext uri="{FF2B5EF4-FFF2-40B4-BE49-F238E27FC236}">
                  <a16:creationId xmlns:a16="http://schemas.microsoft.com/office/drawing/2014/main" id="{4DC4BB38-A5BD-4D60-AD6D-7F2E1E3528E3}"/>
                </a:ext>
              </a:extLst>
            </p:cNvPr>
            <p:cNvSpPr txBox="1"/>
            <p:nvPr/>
          </p:nvSpPr>
          <p:spPr>
            <a:xfrm>
              <a:off x="5534613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1700" b="1" kern="0" dirty="0">
                  <a:solidFill>
                    <a:srgbClr val="FE585A"/>
                  </a:solidFill>
                  <a:latin typeface="Arial Narrow" panose="020B0606020202030204" pitchFamily="34" charset="0"/>
                  <a:sym typeface="Fira Sans Extra Condensed Medium"/>
                </a:rPr>
                <a:t>2012</a:t>
              </a:r>
              <a:endParaRPr sz="1700" b="1" kern="0" dirty="0">
                <a:solidFill>
                  <a:srgbClr val="FE585A"/>
                </a:solidFill>
                <a:latin typeface="Arial Narrow" panose="020B0606020202030204" pitchFamily="34" charset="0"/>
                <a:sym typeface="Fira Sans Extra Condensed Medium"/>
              </a:endParaRPr>
            </a:p>
          </p:txBody>
        </p:sp>
        <p:sp>
          <p:nvSpPr>
            <p:cNvPr id="46" name="Google Shape;700;p41">
              <a:extLst>
                <a:ext uri="{FF2B5EF4-FFF2-40B4-BE49-F238E27FC236}">
                  <a16:creationId xmlns:a16="http://schemas.microsoft.com/office/drawing/2014/main" id="{943F1958-0688-4A62-86FE-BBD2605007C3}"/>
                </a:ext>
              </a:extLst>
            </p:cNvPr>
            <p:cNvSpPr txBox="1"/>
            <p:nvPr/>
          </p:nvSpPr>
          <p:spPr>
            <a:xfrm>
              <a:off x="5534613" y="2479446"/>
              <a:ext cx="1330500" cy="970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Derechos fundamentales. </a:t>
              </a:r>
            </a:p>
            <a:p>
              <a:pPr algn="ctr">
                <a:buClr>
                  <a:srgbClr val="000000"/>
                </a:buClr>
              </a:pP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Su vigencia en las relaciones entre particulares</a:t>
              </a:r>
              <a:endParaRPr sz="14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47" name="Google Shape;701;p41">
              <a:extLst>
                <a:ext uri="{FF2B5EF4-FFF2-40B4-BE49-F238E27FC236}">
                  <a16:creationId xmlns:a16="http://schemas.microsoft.com/office/drawing/2014/main" id="{315F092A-37B0-4060-9EB9-887BDF586DC2}"/>
                </a:ext>
              </a:extLst>
            </p:cNvPr>
            <p:cNvSpPr/>
            <p:nvPr/>
          </p:nvSpPr>
          <p:spPr>
            <a:xfrm>
              <a:off x="7004852" y="1791529"/>
              <a:ext cx="1330496" cy="1700416"/>
            </a:xfrm>
            <a:custGeom>
              <a:avLst/>
              <a:gdLst/>
              <a:ahLst/>
              <a:cxnLst/>
              <a:rect l="l" t="t" r="r" b="b"/>
              <a:pathLst>
                <a:path w="41578" h="53138" extrusionOk="0">
                  <a:moveTo>
                    <a:pt x="2322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0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22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02;p41">
              <a:extLst>
                <a:ext uri="{FF2B5EF4-FFF2-40B4-BE49-F238E27FC236}">
                  <a16:creationId xmlns:a16="http://schemas.microsoft.com/office/drawing/2014/main" id="{4BC7BE76-5BE7-4EF7-A690-11CEF9F9DC77}"/>
                </a:ext>
              </a:extLst>
            </p:cNvPr>
            <p:cNvSpPr/>
            <p:nvPr/>
          </p:nvSpPr>
          <p:spPr>
            <a:xfrm>
              <a:off x="7004852" y="3383281"/>
              <a:ext cx="1330496" cy="108608"/>
            </a:xfrm>
            <a:custGeom>
              <a:avLst/>
              <a:gdLst/>
              <a:ahLst/>
              <a:cxnLst/>
              <a:rect l="l" t="t" r="r" b="b"/>
              <a:pathLst>
                <a:path w="41578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0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22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22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0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03;p41">
              <a:extLst>
                <a:ext uri="{FF2B5EF4-FFF2-40B4-BE49-F238E27FC236}">
                  <a16:creationId xmlns:a16="http://schemas.microsoft.com/office/drawing/2014/main" id="{4F4B440B-0065-45D8-99FA-7F0098C17BDB}"/>
                </a:ext>
              </a:extLst>
            </p:cNvPr>
            <p:cNvSpPr/>
            <p:nvPr/>
          </p:nvSpPr>
          <p:spPr>
            <a:xfrm>
              <a:off x="7004852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1" y="8764"/>
                  </a:cubicBezTo>
                  <a:cubicBezTo>
                    <a:pt x="12931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6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04;p41">
              <a:extLst>
                <a:ext uri="{FF2B5EF4-FFF2-40B4-BE49-F238E27FC236}">
                  <a16:creationId xmlns:a16="http://schemas.microsoft.com/office/drawing/2014/main" id="{21D50A0B-D9EA-488F-864D-9284C1923C46}"/>
                </a:ext>
              </a:extLst>
            </p:cNvPr>
            <p:cNvSpPr/>
            <p:nvPr/>
          </p:nvSpPr>
          <p:spPr>
            <a:xfrm>
              <a:off x="7004468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2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1" y="20895"/>
                    <a:pt x="12" y="20979"/>
                  </a:cubicBezTo>
                  <a:cubicBezTo>
                    <a:pt x="417" y="15431"/>
                    <a:pt x="9371" y="14716"/>
                    <a:pt x="12693" y="14633"/>
                  </a:cubicBezTo>
                  <a:cubicBezTo>
                    <a:pt x="12943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F7964B"/>
            </a:solidFill>
            <a:ln>
              <a:noFill/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" name="Google Shape;705;p41">
              <a:extLst>
                <a:ext uri="{FF2B5EF4-FFF2-40B4-BE49-F238E27FC236}">
                  <a16:creationId xmlns:a16="http://schemas.microsoft.com/office/drawing/2014/main" id="{32F3CAE7-F1FC-46AA-BF0D-A74DBF2B282B}"/>
                </a:ext>
              </a:extLst>
            </p:cNvPr>
            <p:cNvSpPr/>
            <p:nvPr/>
          </p:nvSpPr>
          <p:spPr>
            <a:xfrm>
              <a:off x="7077618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1" y="1"/>
                  </a:moveTo>
                  <a:cubicBezTo>
                    <a:pt x="1" y="1656"/>
                    <a:pt x="1334" y="2989"/>
                    <a:pt x="2989" y="2989"/>
                  </a:cubicBezTo>
                  <a:lnTo>
                    <a:pt x="34041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F79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06;p41">
              <a:extLst>
                <a:ext uri="{FF2B5EF4-FFF2-40B4-BE49-F238E27FC236}">
                  <a16:creationId xmlns:a16="http://schemas.microsoft.com/office/drawing/2014/main" id="{02439EAC-885A-4846-B689-FA04B33D8F49}"/>
                </a:ext>
              </a:extLst>
            </p:cNvPr>
            <p:cNvSpPr/>
            <p:nvPr/>
          </p:nvSpPr>
          <p:spPr>
            <a:xfrm>
              <a:off x="7550436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07;p41">
              <a:extLst>
                <a:ext uri="{FF2B5EF4-FFF2-40B4-BE49-F238E27FC236}">
                  <a16:creationId xmlns:a16="http://schemas.microsoft.com/office/drawing/2014/main" id="{50E0E5F5-D0C0-4F67-AC4E-EF535D21DB41}"/>
                </a:ext>
              </a:extLst>
            </p:cNvPr>
            <p:cNvSpPr/>
            <p:nvPr/>
          </p:nvSpPr>
          <p:spPr>
            <a:xfrm>
              <a:off x="7591939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3" y="3799"/>
                    <a:pt x="4883" y="2453"/>
                  </a:cubicBezTo>
                  <a:cubicBezTo>
                    <a:pt x="4883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F79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08;p41">
              <a:extLst>
                <a:ext uri="{FF2B5EF4-FFF2-40B4-BE49-F238E27FC236}">
                  <a16:creationId xmlns:a16="http://schemas.microsoft.com/office/drawing/2014/main" id="{9938602A-2098-4D34-B52F-5E6446575527}"/>
                </a:ext>
              </a:extLst>
            </p:cNvPr>
            <p:cNvSpPr/>
            <p:nvPr/>
          </p:nvSpPr>
          <p:spPr>
            <a:xfrm>
              <a:off x="7558436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F79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09;p41">
              <a:extLst>
                <a:ext uri="{FF2B5EF4-FFF2-40B4-BE49-F238E27FC236}">
                  <a16:creationId xmlns:a16="http://schemas.microsoft.com/office/drawing/2014/main" id="{FC47A079-30B8-4BEB-8F58-9C71F62D083B}"/>
                </a:ext>
              </a:extLst>
            </p:cNvPr>
            <p:cNvSpPr txBox="1"/>
            <p:nvPr/>
          </p:nvSpPr>
          <p:spPr>
            <a:xfrm>
              <a:off x="7004838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1700" b="1" kern="0" dirty="0">
                  <a:solidFill>
                    <a:srgbClr val="FE585A"/>
                  </a:solidFill>
                  <a:latin typeface="Arial Narrow" panose="020B0606020202030204" pitchFamily="34" charset="0"/>
                  <a:sym typeface="Fira Sans Extra Condensed Medium"/>
                </a:rPr>
                <a:t>Derechos Humanos</a:t>
              </a:r>
              <a:endParaRPr sz="1700" b="1" kern="0" dirty="0">
                <a:solidFill>
                  <a:srgbClr val="FE585A"/>
                </a:solidFill>
                <a:latin typeface="Arial Narrow" panose="020B0606020202030204" pitchFamily="34" charset="0"/>
                <a:sym typeface="Fira Sans Extra Condensed Medium"/>
              </a:endParaRPr>
            </a:p>
          </p:txBody>
        </p:sp>
        <p:sp>
          <p:nvSpPr>
            <p:cNvPr id="56" name="Google Shape;710;p41">
              <a:extLst>
                <a:ext uri="{FF2B5EF4-FFF2-40B4-BE49-F238E27FC236}">
                  <a16:creationId xmlns:a16="http://schemas.microsoft.com/office/drawing/2014/main" id="{4129E120-A732-427E-A522-88799AF5705A}"/>
                </a:ext>
              </a:extLst>
            </p:cNvPr>
            <p:cNvSpPr txBox="1"/>
            <p:nvPr/>
          </p:nvSpPr>
          <p:spPr>
            <a:xfrm>
              <a:off x="6951500" y="2552727"/>
              <a:ext cx="1564375" cy="884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Límite a la </a:t>
              </a:r>
              <a:r>
                <a:rPr lang="en" sz="13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autonomía</a:t>
              </a: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de la voluntad. </a:t>
              </a:r>
              <a:r>
                <a:rPr lang="en" sz="13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Oponibles</a:t>
              </a: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</a:t>
              </a:r>
              <a:r>
                <a:rPr lang="en" sz="13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frente</a:t>
              </a: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a particulares </a:t>
              </a:r>
              <a:r>
                <a:rPr lang="en" sz="13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en</a:t>
              </a: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un </a:t>
              </a:r>
              <a:r>
                <a:rPr lang="en" sz="13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plano</a:t>
              </a: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de horizontalidad</a:t>
              </a: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.</a:t>
              </a:r>
              <a:endParaRPr sz="14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15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id="{74604B18-4796-422E-816E-B00623D0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82" y="1813955"/>
            <a:ext cx="7677297" cy="1216343"/>
          </a:xfrm>
        </p:spPr>
        <p:txBody>
          <a:bodyPr>
            <a:normAutofit/>
          </a:bodyPr>
          <a:lstStyle/>
          <a:p>
            <a:pPr marL="1970088" indent="-1970088"/>
            <a:r>
              <a:rPr lang="es-MX" sz="3200" b="1" dirty="0">
                <a:solidFill>
                  <a:srgbClr val="00B050"/>
                </a:solidFill>
                <a:latin typeface="Arial Narrow" panose="020B0606020202030204" pitchFamily="34" charset="0"/>
              </a:rPr>
              <a:t>Módulo Dos</a:t>
            </a:r>
            <a:r>
              <a:rPr lang="es-MX" sz="3200" dirty="0">
                <a:latin typeface="Arial Narrow" panose="020B0606020202030204" pitchFamily="34" charset="0"/>
              </a:rPr>
              <a:t>. </a:t>
            </a:r>
            <a:r>
              <a:rPr lang="es-ES" sz="3200" dirty="0">
                <a:solidFill>
                  <a:srgbClr val="7030A0"/>
                </a:solidFill>
                <a:latin typeface="Arial Narrow" panose="020B0606020202030204" pitchFamily="34" charset="0"/>
              </a:rPr>
              <a:t>El Derecho de Acceso a la</a:t>
            </a:r>
            <a:br>
              <a:rPr lang="es-ES" sz="3200" dirty="0">
                <a:solidFill>
                  <a:srgbClr val="7030A0"/>
                </a:solidFill>
                <a:latin typeface="Arial Narrow" panose="020B0606020202030204" pitchFamily="34" charset="0"/>
              </a:rPr>
            </a:br>
            <a:r>
              <a:rPr lang="es-ES" sz="3200" dirty="0">
                <a:solidFill>
                  <a:srgbClr val="7030A0"/>
                </a:solidFill>
                <a:latin typeface="Arial Narrow" panose="020B0606020202030204" pitchFamily="34" charset="0"/>
              </a:rPr>
              <a:t> Información (DAI)</a:t>
            </a:r>
            <a:endParaRPr lang="es-MX" sz="3200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F74180CC-3AAC-4F8D-91C1-15666162B4E6}"/>
              </a:ext>
            </a:extLst>
          </p:cNvPr>
          <p:cNvGrpSpPr/>
          <p:nvPr/>
        </p:nvGrpSpPr>
        <p:grpSpPr>
          <a:xfrm>
            <a:off x="2068494" y="3458205"/>
            <a:ext cx="6556176" cy="1809622"/>
            <a:chOff x="4781717" y="3598984"/>
            <a:chExt cx="4775666" cy="1488382"/>
          </a:xfrm>
        </p:grpSpPr>
        <p:grpSp>
          <p:nvGrpSpPr>
            <p:cNvPr id="32" name="Google Shape;1075;p39">
              <a:extLst>
                <a:ext uri="{FF2B5EF4-FFF2-40B4-BE49-F238E27FC236}">
                  <a16:creationId xmlns:a16="http://schemas.microsoft.com/office/drawing/2014/main" id="{C4025D7F-0029-4ECA-A117-D6C7CDD977AB}"/>
                </a:ext>
              </a:extLst>
            </p:cNvPr>
            <p:cNvGrpSpPr/>
            <p:nvPr/>
          </p:nvGrpSpPr>
          <p:grpSpPr>
            <a:xfrm>
              <a:off x="4781717" y="3598984"/>
              <a:ext cx="4775666" cy="795732"/>
              <a:chOff x="3619613" y="1286425"/>
              <a:chExt cx="5126306" cy="874431"/>
            </a:xfrm>
          </p:grpSpPr>
          <p:sp>
            <p:nvSpPr>
              <p:cNvPr id="33" name="Google Shape;1076;p39">
                <a:extLst>
                  <a:ext uri="{FF2B5EF4-FFF2-40B4-BE49-F238E27FC236}">
                    <a16:creationId xmlns:a16="http://schemas.microsoft.com/office/drawing/2014/main" id="{744BB555-5060-41F8-9D17-17150565F895}"/>
                  </a:ext>
                </a:extLst>
              </p:cNvPr>
              <p:cNvSpPr/>
              <p:nvPr/>
            </p:nvSpPr>
            <p:spPr>
              <a:xfrm>
                <a:off x="4971254" y="1407091"/>
                <a:ext cx="3774665" cy="633082"/>
              </a:xfrm>
              <a:custGeom>
                <a:avLst/>
                <a:gdLst/>
                <a:ahLst/>
                <a:cxnLst/>
                <a:rect l="l" t="t" r="r" b="b"/>
                <a:pathLst>
                  <a:path w="72153" h="17384" extrusionOk="0">
                    <a:moveTo>
                      <a:pt x="1" y="1"/>
                    </a:moveTo>
                    <a:lnTo>
                      <a:pt x="1" y="17384"/>
                    </a:lnTo>
                    <a:lnTo>
                      <a:pt x="72153" y="17384"/>
                    </a:lnTo>
                    <a:lnTo>
                      <a:pt x="72153" y="1"/>
                    </a:lnTo>
                    <a:close/>
                  </a:path>
                </a:pathLst>
              </a:custGeom>
              <a:solidFill>
                <a:srgbClr val="7030A0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s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El derecho, desde la condición de sus titulares.</a:t>
                </a:r>
              </a:p>
            </p:txBody>
          </p:sp>
          <p:sp>
            <p:nvSpPr>
              <p:cNvPr id="35" name="Google Shape;1078;p39">
                <a:extLst>
                  <a:ext uri="{FF2B5EF4-FFF2-40B4-BE49-F238E27FC236}">
                    <a16:creationId xmlns:a16="http://schemas.microsoft.com/office/drawing/2014/main" id="{816E6F3C-8606-411B-97BA-D124307BB7BA}"/>
                  </a:ext>
                </a:extLst>
              </p:cNvPr>
              <p:cNvSpPr/>
              <p:nvPr/>
            </p:nvSpPr>
            <p:spPr>
              <a:xfrm>
                <a:off x="3619613" y="1286425"/>
                <a:ext cx="939279" cy="874431"/>
              </a:xfrm>
              <a:custGeom>
                <a:avLst/>
                <a:gdLst/>
                <a:ahLst/>
                <a:cxnLst/>
                <a:rect l="l" t="t" r="r" b="b"/>
                <a:pathLst>
                  <a:path w="28362" h="30171" extrusionOk="0">
                    <a:moveTo>
                      <a:pt x="0" y="1"/>
                    </a:moveTo>
                    <a:lnTo>
                      <a:pt x="0" y="23527"/>
                    </a:lnTo>
                    <a:lnTo>
                      <a:pt x="14181" y="30171"/>
                    </a:lnTo>
                    <a:lnTo>
                      <a:pt x="28361" y="23527"/>
                    </a:lnTo>
                    <a:lnTo>
                      <a:pt x="28361" y="1"/>
                    </a:lnTo>
                    <a:lnTo>
                      <a:pt x="14181" y="66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18287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37" name="Google Shape;1080;p39">
              <a:extLst>
                <a:ext uri="{FF2B5EF4-FFF2-40B4-BE49-F238E27FC236}">
                  <a16:creationId xmlns:a16="http://schemas.microsoft.com/office/drawing/2014/main" id="{6BEB6242-6A50-4CAA-A5B3-3DAFA27C3B22}"/>
                </a:ext>
              </a:extLst>
            </p:cNvPr>
            <p:cNvGrpSpPr/>
            <p:nvPr/>
          </p:nvGrpSpPr>
          <p:grpSpPr>
            <a:xfrm>
              <a:off x="4781717" y="4291634"/>
              <a:ext cx="4775666" cy="795732"/>
              <a:chOff x="3619613" y="2047579"/>
              <a:chExt cx="5126305" cy="874431"/>
            </a:xfrm>
          </p:grpSpPr>
          <p:sp>
            <p:nvSpPr>
              <p:cNvPr id="38" name="Google Shape;1081;p39">
                <a:extLst>
                  <a:ext uri="{FF2B5EF4-FFF2-40B4-BE49-F238E27FC236}">
                    <a16:creationId xmlns:a16="http://schemas.microsoft.com/office/drawing/2014/main" id="{C44CF2FC-8350-4C9B-A954-6AF319E373DF}"/>
                  </a:ext>
                </a:extLst>
              </p:cNvPr>
              <p:cNvSpPr/>
              <p:nvPr/>
            </p:nvSpPr>
            <p:spPr>
              <a:xfrm>
                <a:off x="4971254" y="2168245"/>
                <a:ext cx="3774664" cy="633082"/>
              </a:xfrm>
              <a:custGeom>
                <a:avLst/>
                <a:gdLst/>
                <a:ahLst/>
                <a:cxnLst/>
                <a:rect l="l" t="t" r="r" b="b"/>
                <a:pathLst>
                  <a:path w="72153" h="17384" extrusionOk="0">
                    <a:moveTo>
                      <a:pt x="1" y="1"/>
                    </a:moveTo>
                    <a:lnTo>
                      <a:pt x="1" y="17384"/>
                    </a:lnTo>
                    <a:lnTo>
                      <a:pt x="72153" y="17384"/>
                    </a:lnTo>
                    <a:lnTo>
                      <a:pt x="72153" y="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  <a:alpha val="42860"/>
                </a:schemeClr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s-MX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El derecho, desde la condición de los titulares de la obligación que genera.</a:t>
                </a:r>
              </a:p>
            </p:txBody>
          </p:sp>
          <p:sp>
            <p:nvSpPr>
              <p:cNvPr id="40" name="Google Shape;1083;p39">
                <a:extLst>
                  <a:ext uri="{FF2B5EF4-FFF2-40B4-BE49-F238E27FC236}">
                    <a16:creationId xmlns:a16="http://schemas.microsoft.com/office/drawing/2014/main" id="{BA25C6D0-C3D5-4055-B721-0B8A4F9F3CC1}"/>
                  </a:ext>
                </a:extLst>
              </p:cNvPr>
              <p:cNvSpPr/>
              <p:nvPr/>
            </p:nvSpPr>
            <p:spPr>
              <a:xfrm>
                <a:off x="3619613" y="2047579"/>
                <a:ext cx="939279" cy="874431"/>
              </a:xfrm>
              <a:custGeom>
                <a:avLst/>
                <a:gdLst/>
                <a:ahLst/>
                <a:cxnLst/>
                <a:rect l="l" t="t" r="r" b="b"/>
                <a:pathLst>
                  <a:path w="28362" h="30171" extrusionOk="0">
                    <a:moveTo>
                      <a:pt x="0" y="1"/>
                    </a:moveTo>
                    <a:lnTo>
                      <a:pt x="0" y="23527"/>
                    </a:lnTo>
                    <a:lnTo>
                      <a:pt x="14181" y="30171"/>
                    </a:lnTo>
                    <a:lnTo>
                      <a:pt x="28361" y="23527"/>
                    </a:lnTo>
                    <a:lnTo>
                      <a:pt x="28361" y="1"/>
                    </a:lnTo>
                    <a:lnTo>
                      <a:pt x="14181" y="66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18287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65" name="Google Shape;10688;p93">
            <a:extLst>
              <a:ext uri="{FF2B5EF4-FFF2-40B4-BE49-F238E27FC236}">
                <a16:creationId xmlns:a16="http://schemas.microsoft.com/office/drawing/2014/main" id="{79409BFD-7307-454D-A4B4-F9334959DB89}"/>
              </a:ext>
            </a:extLst>
          </p:cNvPr>
          <p:cNvGrpSpPr/>
          <p:nvPr/>
        </p:nvGrpSpPr>
        <p:grpSpPr>
          <a:xfrm>
            <a:off x="2434699" y="4624429"/>
            <a:ext cx="468859" cy="469279"/>
            <a:chOff x="3508282" y="3810341"/>
            <a:chExt cx="351644" cy="351959"/>
          </a:xfrm>
        </p:grpSpPr>
        <p:sp>
          <p:nvSpPr>
            <p:cNvPr id="66" name="Google Shape;10689;p93">
              <a:extLst>
                <a:ext uri="{FF2B5EF4-FFF2-40B4-BE49-F238E27FC236}">
                  <a16:creationId xmlns:a16="http://schemas.microsoft.com/office/drawing/2014/main" id="{9922FE8C-6AD7-4A22-BC33-D55F5960E436}"/>
                </a:ext>
              </a:extLst>
            </p:cNvPr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690;p93">
              <a:extLst>
                <a:ext uri="{FF2B5EF4-FFF2-40B4-BE49-F238E27FC236}">
                  <a16:creationId xmlns:a16="http://schemas.microsoft.com/office/drawing/2014/main" id="{45AD89F2-6430-48DA-8D71-2E742B64BF95}"/>
                </a:ext>
              </a:extLst>
            </p:cNvPr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691;p93">
              <a:extLst>
                <a:ext uri="{FF2B5EF4-FFF2-40B4-BE49-F238E27FC236}">
                  <a16:creationId xmlns:a16="http://schemas.microsoft.com/office/drawing/2014/main" id="{66339ADE-00D8-4583-8DFF-9640D3173881}"/>
                </a:ext>
              </a:extLst>
            </p:cNvPr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692;p93">
              <a:extLst>
                <a:ext uri="{FF2B5EF4-FFF2-40B4-BE49-F238E27FC236}">
                  <a16:creationId xmlns:a16="http://schemas.microsoft.com/office/drawing/2014/main" id="{E382935E-E419-4B7F-9A46-B8414738D3E4}"/>
                </a:ext>
              </a:extLst>
            </p:cNvPr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693;p93">
              <a:extLst>
                <a:ext uri="{FF2B5EF4-FFF2-40B4-BE49-F238E27FC236}">
                  <a16:creationId xmlns:a16="http://schemas.microsoft.com/office/drawing/2014/main" id="{487D9853-ECE7-4AD5-9CB6-3C85A89DE4A7}"/>
                </a:ext>
              </a:extLst>
            </p:cNvPr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694;p93">
              <a:extLst>
                <a:ext uri="{FF2B5EF4-FFF2-40B4-BE49-F238E27FC236}">
                  <a16:creationId xmlns:a16="http://schemas.microsoft.com/office/drawing/2014/main" id="{11D4778B-FCE2-43FE-8DE2-0C36CF5C0E33}"/>
                </a:ext>
              </a:extLst>
            </p:cNvPr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695;p93">
              <a:extLst>
                <a:ext uri="{FF2B5EF4-FFF2-40B4-BE49-F238E27FC236}">
                  <a16:creationId xmlns:a16="http://schemas.microsoft.com/office/drawing/2014/main" id="{7C08AEAA-E646-4F5D-A9F0-6198C617236E}"/>
                </a:ext>
              </a:extLst>
            </p:cNvPr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696;p93">
              <a:extLst>
                <a:ext uri="{FF2B5EF4-FFF2-40B4-BE49-F238E27FC236}">
                  <a16:creationId xmlns:a16="http://schemas.microsoft.com/office/drawing/2014/main" id="{D3A0E050-4980-4E9C-AFFE-F27C63136A63}"/>
                </a:ext>
              </a:extLst>
            </p:cNvPr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697;p93">
              <a:extLst>
                <a:ext uri="{FF2B5EF4-FFF2-40B4-BE49-F238E27FC236}">
                  <a16:creationId xmlns:a16="http://schemas.microsoft.com/office/drawing/2014/main" id="{FF0A33AD-0CFE-41B6-B2EA-9610AFE60B77}"/>
                </a:ext>
              </a:extLst>
            </p:cNvPr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698;p93">
              <a:extLst>
                <a:ext uri="{FF2B5EF4-FFF2-40B4-BE49-F238E27FC236}">
                  <a16:creationId xmlns:a16="http://schemas.microsoft.com/office/drawing/2014/main" id="{E0D900F2-773E-4E0F-972D-1186E5DE465B}"/>
                </a:ext>
              </a:extLst>
            </p:cNvPr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699;p93">
              <a:extLst>
                <a:ext uri="{FF2B5EF4-FFF2-40B4-BE49-F238E27FC236}">
                  <a16:creationId xmlns:a16="http://schemas.microsoft.com/office/drawing/2014/main" id="{9711BA9E-5098-4788-BDD7-154AA8B4F3BE}"/>
                </a:ext>
              </a:extLst>
            </p:cNvPr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700;p93">
              <a:extLst>
                <a:ext uri="{FF2B5EF4-FFF2-40B4-BE49-F238E27FC236}">
                  <a16:creationId xmlns:a16="http://schemas.microsoft.com/office/drawing/2014/main" id="{368F7079-DB3D-424C-98DC-D034D311E49A}"/>
                </a:ext>
              </a:extLst>
            </p:cNvPr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701;p93">
              <a:extLst>
                <a:ext uri="{FF2B5EF4-FFF2-40B4-BE49-F238E27FC236}">
                  <a16:creationId xmlns:a16="http://schemas.microsoft.com/office/drawing/2014/main" id="{C1E5745D-2D0C-4A3C-8B61-2460098BF3CE}"/>
                </a:ext>
              </a:extLst>
            </p:cNvPr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01C37859-5BC8-4D59-BAAA-DDA66882E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26" y="3783973"/>
            <a:ext cx="524301" cy="438950"/>
          </a:xfrm>
          <a:prstGeom prst="rect">
            <a:avLst/>
          </a:prstGeom>
        </p:spPr>
      </p:pic>
      <p:grpSp>
        <p:nvGrpSpPr>
          <p:cNvPr id="50" name="Google Shape;117;p17">
            <a:extLst>
              <a:ext uri="{FF2B5EF4-FFF2-40B4-BE49-F238E27FC236}">
                <a16:creationId xmlns:a16="http://schemas.microsoft.com/office/drawing/2014/main" id="{17AA9CE2-12E2-4D19-8B72-F2BAC7A4882F}"/>
              </a:ext>
            </a:extLst>
          </p:cNvPr>
          <p:cNvGrpSpPr/>
          <p:nvPr/>
        </p:nvGrpSpPr>
        <p:grpSpPr>
          <a:xfrm>
            <a:off x="2032992" y="1573488"/>
            <a:ext cx="1788869" cy="1554967"/>
            <a:chOff x="2601076" y="1681775"/>
            <a:chExt cx="1788869" cy="1554967"/>
          </a:xfrm>
        </p:grpSpPr>
        <p:grpSp>
          <p:nvGrpSpPr>
            <p:cNvPr id="51" name="Google Shape;118;p17">
              <a:extLst>
                <a:ext uri="{FF2B5EF4-FFF2-40B4-BE49-F238E27FC236}">
                  <a16:creationId xmlns:a16="http://schemas.microsoft.com/office/drawing/2014/main" id="{A34827D7-05F6-4CCB-91A6-1C3980D60186}"/>
                </a:ext>
              </a:extLst>
            </p:cNvPr>
            <p:cNvGrpSpPr/>
            <p:nvPr/>
          </p:nvGrpSpPr>
          <p:grpSpPr>
            <a:xfrm>
              <a:off x="2601076" y="1681775"/>
              <a:ext cx="1742390" cy="1376307"/>
              <a:chOff x="2601076" y="1690883"/>
              <a:chExt cx="1742390" cy="1376307"/>
            </a:xfrm>
          </p:grpSpPr>
          <p:sp>
            <p:nvSpPr>
              <p:cNvPr id="53" name="Google Shape;119;p17">
                <a:extLst>
                  <a:ext uri="{FF2B5EF4-FFF2-40B4-BE49-F238E27FC236}">
                    <a16:creationId xmlns:a16="http://schemas.microsoft.com/office/drawing/2014/main" id="{21F83608-5FCB-4D34-8063-103A802D1C09}"/>
                  </a:ext>
                </a:extLst>
              </p:cNvPr>
              <p:cNvSpPr/>
              <p:nvPr/>
            </p:nvSpPr>
            <p:spPr>
              <a:xfrm>
                <a:off x="3061319" y="2328182"/>
                <a:ext cx="1120548" cy="612582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10258" extrusionOk="0">
                    <a:moveTo>
                      <a:pt x="9358" y="1"/>
                    </a:moveTo>
                    <a:cubicBezTo>
                      <a:pt x="9315" y="1"/>
                      <a:pt x="9273" y="23"/>
                      <a:pt x="9251" y="67"/>
                    </a:cubicBezTo>
                    <a:lnTo>
                      <a:pt x="8763" y="901"/>
                    </a:lnTo>
                    <a:lnTo>
                      <a:pt x="1" y="901"/>
                    </a:lnTo>
                    <a:cubicBezTo>
                      <a:pt x="1" y="6071"/>
                      <a:pt x="4196" y="10257"/>
                      <a:pt x="9357" y="10257"/>
                    </a:cubicBezTo>
                    <a:cubicBezTo>
                      <a:pt x="14528" y="10257"/>
                      <a:pt x="18714" y="6071"/>
                      <a:pt x="18714" y="901"/>
                    </a:cubicBezTo>
                    <a:lnTo>
                      <a:pt x="9951" y="901"/>
                    </a:lnTo>
                    <a:lnTo>
                      <a:pt x="9472" y="67"/>
                    </a:lnTo>
                    <a:cubicBezTo>
                      <a:pt x="9446" y="23"/>
                      <a:pt x="9402" y="1"/>
                      <a:pt x="9358" y="1"/>
                    </a:cubicBezTo>
                    <a:close/>
                  </a:path>
                </a:pathLst>
              </a:cu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54" name="Google Shape;120;p17">
                <a:extLst>
                  <a:ext uri="{FF2B5EF4-FFF2-40B4-BE49-F238E27FC236}">
                    <a16:creationId xmlns:a16="http://schemas.microsoft.com/office/drawing/2014/main" id="{FD94BCC4-30AA-44D6-A36B-4500BB8CBBE6}"/>
                  </a:ext>
                </a:extLst>
              </p:cNvPr>
              <p:cNvGrpSpPr/>
              <p:nvPr/>
            </p:nvGrpSpPr>
            <p:grpSpPr>
              <a:xfrm>
                <a:off x="2601076" y="1690883"/>
                <a:ext cx="1742390" cy="1376307"/>
                <a:chOff x="2724512" y="1572495"/>
                <a:chExt cx="1742390" cy="1376307"/>
              </a:xfrm>
            </p:grpSpPr>
            <p:sp>
              <p:nvSpPr>
                <p:cNvPr id="55" name="Google Shape;121;p17">
                  <a:extLst>
                    <a:ext uri="{FF2B5EF4-FFF2-40B4-BE49-F238E27FC236}">
                      <a16:creationId xmlns:a16="http://schemas.microsoft.com/office/drawing/2014/main" id="{CB703281-C52F-4550-91A2-1A8B8C079045}"/>
                    </a:ext>
                  </a:extLst>
                </p:cNvPr>
                <p:cNvSpPr/>
                <p:nvPr/>
              </p:nvSpPr>
              <p:spPr>
                <a:xfrm>
                  <a:off x="2724512" y="1572495"/>
                  <a:ext cx="1742390" cy="1376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6" h="23350" extrusionOk="0">
                      <a:moveTo>
                        <a:pt x="7163" y="13829"/>
                      </a:moveTo>
                      <a:cubicBezTo>
                        <a:pt x="7126" y="13829"/>
                        <a:pt x="7087" y="13843"/>
                        <a:pt x="7051" y="13877"/>
                      </a:cubicBezTo>
                      <a:cubicBezTo>
                        <a:pt x="6572" y="14321"/>
                        <a:pt x="6306" y="14551"/>
                        <a:pt x="5668" y="15128"/>
                      </a:cubicBezTo>
                      <a:lnTo>
                        <a:pt x="5464" y="15314"/>
                      </a:lnTo>
                      <a:lnTo>
                        <a:pt x="5464" y="15642"/>
                      </a:lnTo>
                      <a:lnTo>
                        <a:pt x="7592" y="15642"/>
                      </a:lnTo>
                      <a:lnTo>
                        <a:pt x="7592" y="15651"/>
                      </a:lnTo>
                      <a:cubicBezTo>
                        <a:pt x="7814" y="15651"/>
                        <a:pt x="7814" y="15332"/>
                        <a:pt x="7592" y="15332"/>
                      </a:cubicBezTo>
                      <a:lnTo>
                        <a:pt x="5934" y="15332"/>
                      </a:lnTo>
                      <a:cubicBezTo>
                        <a:pt x="6537" y="14773"/>
                        <a:pt x="6803" y="14542"/>
                        <a:pt x="7273" y="14108"/>
                      </a:cubicBezTo>
                      <a:cubicBezTo>
                        <a:pt x="7397" y="13998"/>
                        <a:pt x="7291" y="13829"/>
                        <a:pt x="7163" y="13829"/>
                      </a:cubicBezTo>
                      <a:close/>
                      <a:moveTo>
                        <a:pt x="17173" y="0"/>
                      </a:moveTo>
                      <a:cubicBezTo>
                        <a:pt x="14608" y="0"/>
                        <a:pt x="12083" y="842"/>
                        <a:pt x="10013" y="2454"/>
                      </a:cubicBezTo>
                      <a:cubicBezTo>
                        <a:pt x="9883" y="2563"/>
                        <a:pt x="9983" y="2742"/>
                        <a:pt x="10116" y="2742"/>
                      </a:cubicBezTo>
                      <a:cubicBezTo>
                        <a:pt x="10146" y="2742"/>
                        <a:pt x="10177" y="2733"/>
                        <a:pt x="10209" y="2712"/>
                      </a:cubicBezTo>
                      <a:cubicBezTo>
                        <a:pt x="12239" y="1136"/>
                        <a:pt x="14697" y="331"/>
                        <a:pt x="17169" y="331"/>
                      </a:cubicBezTo>
                      <a:cubicBezTo>
                        <a:pt x="18984" y="331"/>
                        <a:pt x="20807" y="765"/>
                        <a:pt x="22474" y="1647"/>
                      </a:cubicBezTo>
                      <a:cubicBezTo>
                        <a:pt x="26421" y="3740"/>
                        <a:pt x="28771" y="7944"/>
                        <a:pt x="28487" y="12396"/>
                      </a:cubicBezTo>
                      <a:cubicBezTo>
                        <a:pt x="28212" y="16848"/>
                        <a:pt x="25347" y="20724"/>
                        <a:pt x="21170" y="22294"/>
                      </a:cubicBezTo>
                      <a:cubicBezTo>
                        <a:pt x="19868" y="22787"/>
                        <a:pt x="18513" y="23026"/>
                        <a:pt x="17169" y="23026"/>
                      </a:cubicBezTo>
                      <a:cubicBezTo>
                        <a:pt x="14211" y="23026"/>
                        <a:pt x="11306" y="21866"/>
                        <a:pt x="9135" y="19695"/>
                      </a:cubicBezTo>
                      <a:cubicBezTo>
                        <a:pt x="8958" y="19518"/>
                        <a:pt x="8781" y="19332"/>
                        <a:pt x="8612" y="19145"/>
                      </a:cubicBezTo>
                      <a:lnTo>
                        <a:pt x="8231" y="18675"/>
                      </a:lnTo>
                      <a:lnTo>
                        <a:pt x="550" y="18675"/>
                      </a:lnTo>
                      <a:lnTo>
                        <a:pt x="550" y="16228"/>
                      </a:lnTo>
                      <a:lnTo>
                        <a:pt x="4187" y="12556"/>
                      </a:lnTo>
                      <a:cubicBezTo>
                        <a:pt x="5233" y="11465"/>
                        <a:pt x="5925" y="10702"/>
                        <a:pt x="6253" y="10294"/>
                      </a:cubicBezTo>
                      <a:cubicBezTo>
                        <a:pt x="6528" y="9975"/>
                        <a:pt x="6759" y="9611"/>
                        <a:pt x="6945" y="9230"/>
                      </a:cubicBezTo>
                      <a:cubicBezTo>
                        <a:pt x="7078" y="8920"/>
                        <a:pt x="7149" y="8592"/>
                        <a:pt x="7149" y="8255"/>
                      </a:cubicBezTo>
                      <a:cubicBezTo>
                        <a:pt x="7167" y="7864"/>
                        <a:pt x="7007" y="7474"/>
                        <a:pt x="6714" y="7208"/>
                      </a:cubicBezTo>
                      <a:cubicBezTo>
                        <a:pt x="6430" y="6960"/>
                        <a:pt x="6040" y="6827"/>
                        <a:pt x="5535" y="6827"/>
                      </a:cubicBezTo>
                      <a:cubicBezTo>
                        <a:pt x="5003" y="6836"/>
                        <a:pt x="4479" y="6986"/>
                        <a:pt x="4027" y="7252"/>
                      </a:cubicBezTo>
                      <a:cubicBezTo>
                        <a:pt x="3477" y="7581"/>
                        <a:pt x="2954" y="7944"/>
                        <a:pt x="2475" y="8361"/>
                      </a:cubicBezTo>
                      <a:lnTo>
                        <a:pt x="453" y="5993"/>
                      </a:lnTo>
                      <a:cubicBezTo>
                        <a:pt x="1162" y="5363"/>
                        <a:pt x="1774" y="4911"/>
                        <a:pt x="2262" y="4636"/>
                      </a:cubicBezTo>
                      <a:cubicBezTo>
                        <a:pt x="2794" y="4335"/>
                        <a:pt x="3362" y="4113"/>
                        <a:pt x="3947" y="3971"/>
                      </a:cubicBezTo>
                      <a:cubicBezTo>
                        <a:pt x="4621" y="3802"/>
                        <a:pt x="5313" y="3732"/>
                        <a:pt x="6005" y="3732"/>
                      </a:cubicBezTo>
                      <a:cubicBezTo>
                        <a:pt x="6026" y="3731"/>
                        <a:pt x="6048" y="3731"/>
                        <a:pt x="6070" y="3731"/>
                      </a:cubicBezTo>
                      <a:cubicBezTo>
                        <a:pt x="6917" y="3731"/>
                        <a:pt x="7763" y="3900"/>
                        <a:pt x="8541" y="4237"/>
                      </a:cubicBezTo>
                      <a:cubicBezTo>
                        <a:pt x="8566" y="4249"/>
                        <a:pt x="8591" y="4254"/>
                        <a:pt x="8613" y="4254"/>
                      </a:cubicBezTo>
                      <a:cubicBezTo>
                        <a:pt x="8765" y="4254"/>
                        <a:pt x="8844" y="4022"/>
                        <a:pt x="8674" y="3944"/>
                      </a:cubicBezTo>
                      <a:cubicBezTo>
                        <a:pt x="7868" y="3597"/>
                        <a:pt x="6998" y="3411"/>
                        <a:pt x="6124" y="3411"/>
                      </a:cubicBezTo>
                      <a:cubicBezTo>
                        <a:pt x="6084" y="3411"/>
                        <a:pt x="6045" y="3411"/>
                        <a:pt x="6005" y="3412"/>
                      </a:cubicBezTo>
                      <a:cubicBezTo>
                        <a:pt x="5968" y="3412"/>
                        <a:pt x="5932" y="3412"/>
                        <a:pt x="5896" y="3412"/>
                      </a:cubicBezTo>
                      <a:cubicBezTo>
                        <a:pt x="5207" y="3412"/>
                        <a:pt x="4533" y="3492"/>
                        <a:pt x="3867" y="3652"/>
                      </a:cubicBezTo>
                      <a:cubicBezTo>
                        <a:pt x="3247" y="3811"/>
                        <a:pt x="2661" y="4042"/>
                        <a:pt x="2102" y="4352"/>
                      </a:cubicBezTo>
                      <a:cubicBezTo>
                        <a:pt x="1570" y="4654"/>
                        <a:pt x="896" y="5168"/>
                        <a:pt x="116" y="5860"/>
                      </a:cubicBezTo>
                      <a:lnTo>
                        <a:pt x="1" y="5975"/>
                      </a:lnTo>
                      <a:lnTo>
                        <a:pt x="2440" y="8831"/>
                      </a:lnTo>
                      <a:lnTo>
                        <a:pt x="2564" y="8725"/>
                      </a:lnTo>
                      <a:cubicBezTo>
                        <a:pt x="3060" y="8272"/>
                        <a:pt x="3601" y="7882"/>
                        <a:pt x="4178" y="7536"/>
                      </a:cubicBezTo>
                      <a:cubicBezTo>
                        <a:pt x="4586" y="7297"/>
                        <a:pt x="5056" y="7164"/>
                        <a:pt x="5535" y="7155"/>
                      </a:cubicBezTo>
                      <a:cubicBezTo>
                        <a:pt x="5952" y="7155"/>
                        <a:pt x="6280" y="7252"/>
                        <a:pt x="6501" y="7456"/>
                      </a:cubicBezTo>
                      <a:cubicBezTo>
                        <a:pt x="6723" y="7660"/>
                        <a:pt x="6847" y="7953"/>
                        <a:pt x="6830" y="8255"/>
                      </a:cubicBezTo>
                      <a:cubicBezTo>
                        <a:pt x="6830" y="8547"/>
                        <a:pt x="6767" y="8831"/>
                        <a:pt x="6652" y="9097"/>
                      </a:cubicBezTo>
                      <a:cubicBezTo>
                        <a:pt x="6475" y="9461"/>
                        <a:pt x="6262" y="9789"/>
                        <a:pt x="6005" y="10099"/>
                      </a:cubicBezTo>
                      <a:cubicBezTo>
                        <a:pt x="5685" y="10498"/>
                        <a:pt x="4994" y="11243"/>
                        <a:pt x="3956" y="12334"/>
                      </a:cubicBezTo>
                      <a:lnTo>
                        <a:pt x="231" y="16094"/>
                      </a:lnTo>
                      <a:lnTo>
                        <a:pt x="231" y="19003"/>
                      </a:lnTo>
                      <a:lnTo>
                        <a:pt x="8080" y="19003"/>
                      </a:lnTo>
                      <a:lnTo>
                        <a:pt x="8373" y="19358"/>
                      </a:lnTo>
                      <a:cubicBezTo>
                        <a:pt x="8541" y="19553"/>
                        <a:pt x="8719" y="19748"/>
                        <a:pt x="8905" y="19935"/>
                      </a:cubicBezTo>
                      <a:cubicBezTo>
                        <a:pt x="11095" y="22125"/>
                        <a:pt x="14066" y="23349"/>
                        <a:pt x="17162" y="23349"/>
                      </a:cubicBezTo>
                      <a:lnTo>
                        <a:pt x="17170" y="23349"/>
                      </a:lnTo>
                      <a:cubicBezTo>
                        <a:pt x="20940" y="23349"/>
                        <a:pt x="24478" y="21531"/>
                        <a:pt x="26669" y="18462"/>
                      </a:cubicBezTo>
                      <a:cubicBezTo>
                        <a:pt x="28859" y="15394"/>
                        <a:pt x="29436" y="11456"/>
                        <a:pt x="28212" y="7891"/>
                      </a:cubicBezTo>
                      <a:cubicBezTo>
                        <a:pt x="26997" y="4326"/>
                        <a:pt x="24124" y="1568"/>
                        <a:pt x="20514" y="486"/>
                      </a:cubicBezTo>
                      <a:cubicBezTo>
                        <a:pt x="19416" y="160"/>
                        <a:pt x="18291" y="0"/>
                        <a:pt x="17173" y="0"/>
                      </a:cubicBezTo>
                      <a:close/>
                    </a:path>
                  </a:pathLst>
                </a:custGeom>
                <a:solidFill>
                  <a:srgbClr val="A3D798"/>
                </a:solidFill>
                <a:ln w="19050" cap="flat" cmpd="sng">
                  <a:solidFill>
                    <a:srgbClr val="A3D798"/>
                  </a:solidFill>
                  <a:prstDash val="solid"/>
                  <a:miter lim="8868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122;p17">
                  <a:extLst>
                    <a:ext uri="{FF2B5EF4-FFF2-40B4-BE49-F238E27FC236}">
                      <a16:creationId xmlns:a16="http://schemas.microsoft.com/office/drawing/2014/main" id="{95CF9F2C-5B50-427A-84B0-A3A5539777A4}"/>
                    </a:ext>
                  </a:extLst>
                </p:cNvPr>
                <p:cNvSpPr/>
                <p:nvPr/>
              </p:nvSpPr>
              <p:spPr>
                <a:xfrm>
                  <a:off x="3271901" y="1682690"/>
                  <a:ext cx="106505" cy="91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454" extrusionOk="0">
                      <a:moveTo>
                        <a:pt x="977" y="0"/>
                      </a:moveTo>
                      <a:cubicBezTo>
                        <a:pt x="329" y="0"/>
                        <a:pt x="1" y="781"/>
                        <a:pt x="462" y="1242"/>
                      </a:cubicBezTo>
                      <a:cubicBezTo>
                        <a:pt x="608" y="1388"/>
                        <a:pt x="789" y="1454"/>
                        <a:pt x="966" y="1454"/>
                      </a:cubicBezTo>
                      <a:cubicBezTo>
                        <a:pt x="1337" y="1454"/>
                        <a:pt x="1695" y="1166"/>
                        <a:pt x="1695" y="727"/>
                      </a:cubicBezTo>
                      <a:cubicBezTo>
                        <a:pt x="1695" y="320"/>
                        <a:pt x="137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A3D7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2" name="Google Shape;123;p17">
              <a:extLst>
                <a:ext uri="{FF2B5EF4-FFF2-40B4-BE49-F238E27FC236}">
                  <a16:creationId xmlns:a16="http://schemas.microsoft.com/office/drawing/2014/main" id="{39E1D927-641F-4DC2-8C20-6A46E8467B38}"/>
                </a:ext>
              </a:extLst>
            </p:cNvPr>
            <p:cNvSpPr/>
            <p:nvPr/>
          </p:nvSpPr>
          <p:spPr>
            <a:xfrm>
              <a:off x="2849991" y="3219992"/>
              <a:ext cx="1539955" cy="16750"/>
            </a:xfrm>
            <a:custGeom>
              <a:avLst/>
              <a:gdLst/>
              <a:ahLst/>
              <a:cxnLst/>
              <a:rect l="l" t="t" r="r" b="b"/>
              <a:pathLst>
                <a:path w="17497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lnTo>
                    <a:pt x="17250" y="363"/>
                  </a:lnTo>
                  <a:cubicBezTo>
                    <a:pt x="17497" y="363"/>
                    <a:pt x="17497" y="0"/>
                    <a:pt x="17250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A3D7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159;p17">
            <a:extLst>
              <a:ext uri="{FF2B5EF4-FFF2-40B4-BE49-F238E27FC236}">
                <a16:creationId xmlns:a16="http://schemas.microsoft.com/office/drawing/2014/main" id="{9D7E4DFA-5504-4CF6-9E3B-C7D67DA6B78F}"/>
              </a:ext>
            </a:extLst>
          </p:cNvPr>
          <p:cNvGrpSpPr/>
          <p:nvPr/>
        </p:nvGrpSpPr>
        <p:grpSpPr>
          <a:xfrm>
            <a:off x="2863466" y="1739581"/>
            <a:ext cx="367165" cy="366269"/>
            <a:chOff x="-59092025" y="2296300"/>
            <a:chExt cx="317425" cy="316650"/>
          </a:xfrm>
        </p:grpSpPr>
        <p:sp>
          <p:nvSpPr>
            <p:cNvPr id="58" name="Google Shape;160;p17">
              <a:extLst>
                <a:ext uri="{FF2B5EF4-FFF2-40B4-BE49-F238E27FC236}">
                  <a16:creationId xmlns:a16="http://schemas.microsoft.com/office/drawing/2014/main" id="{F8922FC3-7EA0-4BE9-8886-32ABAB6F1249}"/>
                </a:ext>
              </a:extLst>
            </p:cNvPr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solidFill>
              <a:srgbClr val="A3D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61;p17">
              <a:extLst>
                <a:ext uri="{FF2B5EF4-FFF2-40B4-BE49-F238E27FC236}">
                  <a16:creationId xmlns:a16="http://schemas.microsoft.com/office/drawing/2014/main" id="{0C7C0AD4-E9E6-492B-AB41-94B56A7AEB8B}"/>
                </a:ext>
              </a:extLst>
            </p:cNvPr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solidFill>
              <a:srgbClr val="A3D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311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A7CA600-3946-4F6C-95AB-2D79613D16DF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97" name="Grupo 96">
            <a:extLst>
              <a:ext uri="{FF2B5EF4-FFF2-40B4-BE49-F238E27FC236}">
                <a16:creationId xmlns:a16="http://schemas.microsoft.com/office/drawing/2014/main" id="{3662EF00-2F47-440B-AE05-A551C726DAA2}"/>
              </a:ext>
            </a:extLst>
          </p:cNvPr>
          <p:cNvGrpSpPr/>
          <p:nvPr/>
        </p:nvGrpSpPr>
        <p:grpSpPr>
          <a:xfrm>
            <a:off x="875211" y="1528354"/>
            <a:ext cx="10593977" cy="5107579"/>
            <a:chOff x="1515600" y="947875"/>
            <a:chExt cx="6120346" cy="3875475"/>
          </a:xfrm>
        </p:grpSpPr>
        <p:sp>
          <p:nvSpPr>
            <p:cNvPr id="60" name="Google Shape;961;p40">
              <a:extLst>
                <a:ext uri="{FF2B5EF4-FFF2-40B4-BE49-F238E27FC236}">
                  <a16:creationId xmlns:a16="http://schemas.microsoft.com/office/drawing/2014/main" id="{802467C4-8BC9-4AFA-9736-3D4659E350CC}"/>
                </a:ext>
              </a:extLst>
            </p:cNvPr>
            <p:cNvSpPr/>
            <p:nvPr/>
          </p:nvSpPr>
          <p:spPr>
            <a:xfrm>
              <a:off x="1515600" y="1493650"/>
              <a:ext cx="6112800" cy="2737200"/>
            </a:xfrm>
            <a:prstGeom prst="roundRect">
              <a:avLst>
                <a:gd name="adj" fmla="val 6289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962;p40">
              <a:extLst>
                <a:ext uri="{FF2B5EF4-FFF2-40B4-BE49-F238E27FC236}">
                  <a16:creationId xmlns:a16="http://schemas.microsoft.com/office/drawing/2014/main" id="{A955C9C7-24B5-463A-A712-5914CD8E110A}"/>
                </a:ext>
              </a:extLst>
            </p:cNvPr>
            <p:cNvSpPr/>
            <p:nvPr/>
          </p:nvSpPr>
          <p:spPr>
            <a:xfrm>
              <a:off x="3710588" y="3952150"/>
              <a:ext cx="1631700" cy="87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963;p40">
              <a:extLst>
                <a:ext uri="{FF2B5EF4-FFF2-40B4-BE49-F238E27FC236}">
                  <a16:creationId xmlns:a16="http://schemas.microsoft.com/office/drawing/2014/main" id="{69317256-51AF-4301-913F-95B6741DD2D1}"/>
                </a:ext>
              </a:extLst>
            </p:cNvPr>
            <p:cNvSpPr/>
            <p:nvPr/>
          </p:nvSpPr>
          <p:spPr>
            <a:xfrm>
              <a:off x="3710588" y="947875"/>
              <a:ext cx="1631700" cy="87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965;p40">
              <a:extLst>
                <a:ext uri="{FF2B5EF4-FFF2-40B4-BE49-F238E27FC236}">
                  <a16:creationId xmlns:a16="http://schemas.microsoft.com/office/drawing/2014/main" id="{403C95EC-A03C-46A9-8439-9A78CBCA3CE1}"/>
                </a:ext>
              </a:extLst>
            </p:cNvPr>
            <p:cNvSpPr txBox="1"/>
            <p:nvPr/>
          </p:nvSpPr>
          <p:spPr>
            <a:xfrm>
              <a:off x="4033400" y="1062125"/>
              <a:ext cx="13785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000" b="1" kern="0" dirty="0">
                  <a:solidFill>
                    <a:srgbClr val="926BB0"/>
                  </a:solidFill>
                  <a:latin typeface="Arial Narrow" panose="020B0606020202030204" pitchFamily="34" charset="0"/>
                  <a:ea typeface="Fira Sans Extra Condensed"/>
                  <a:cs typeface="Fira Sans Extra Condensed"/>
                  <a:sym typeface="Fira Sans Extra Condensed"/>
                </a:rPr>
                <a:t>Institución</a:t>
              </a:r>
              <a:endParaRPr sz="1600" b="1" kern="0" dirty="0">
                <a:solidFill>
                  <a:srgbClr val="926BB0"/>
                </a:solidFill>
                <a:latin typeface="Arial Narrow" panose="020B0606020202030204" pitchFamily="3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" name="Google Shape;966;p40">
              <a:extLst>
                <a:ext uri="{FF2B5EF4-FFF2-40B4-BE49-F238E27FC236}">
                  <a16:creationId xmlns:a16="http://schemas.microsoft.com/office/drawing/2014/main" id="{9D5B8809-65A9-45A0-A4CE-FB5FD8C2AB3E}"/>
                </a:ext>
              </a:extLst>
            </p:cNvPr>
            <p:cNvSpPr txBox="1"/>
            <p:nvPr/>
          </p:nvSpPr>
          <p:spPr>
            <a:xfrm>
              <a:off x="4002187" y="1268074"/>
              <a:ext cx="13785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s-MX" sz="12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S</a:t>
              </a: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e regula por el “derecho político”.</a:t>
              </a:r>
            </a:p>
          </p:txBody>
        </p:sp>
        <p:sp>
          <p:nvSpPr>
            <p:cNvPr id="66" name="Google Shape;967;p40">
              <a:extLst>
                <a:ext uri="{FF2B5EF4-FFF2-40B4-BE49-F238E27FC236}">
                  <a16:creationId xmlns:a16="http://schemas.microsoft.com/office/drawing/2014/main" id="{EAE1E14F-79D1-48B0-B693-03C2060C5AE2}"/>
                </a:ext>
              </a:extLst>
            </p:cNvPr>
            <p:cNvSpPr txBox="1"/>
            <p:nvPr/>
          </p:nvSpPr>
          <p:spPr>
            <a:xfrm>
              <a:off x="2185975" y="2196900"/>
              <a:ext cx="13785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600" b="1" kern="0" dirty="0">
                  <a:solidFill>
                    <a:srgbClr val="0160A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Tesis Iglesias</a:t>
              </a:r>
              <a:endParaRPr sz="1600" b="1" kern="0" dirty="0">
                <a:solidFill>
                  <a:srgbClr val="0160A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" name="Google Shape;968;p40">
              <a:extLst>
                <a:ext uri="{FF2B5EF4-FFF2-40B4-BE49-F238E27FC236}">
                  <a16:creationId xmlns:a16="http://schemas.microsoft.com/office/drawing/2014/main" id="{99BA4B91-0489-40B9-91B4-E90AB6BD0BFE}"/>
                </a:ext>
              </a:extLst>
            </p:cNvPr>
            <p:cNvSpPr txBox="1"/>
            <p:nvPr/>
          </p:nvSpPr>
          <p:spPr>
            <a:xfrm>
              <a:off x="2185974" y="2442489"/>
              <a:ext cx="1378500" cy="437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200" b="1" dirty="0" err="1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Inclusión</a:t>
              </a:r>
              <a:r>
                <a:rPr lang="en-US" sz="12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actores</a:t>
              </a:r>
              <a:r>
                <a:rPr lang="en-US" sz="12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político-electorales</a:t>
              </a:r>
              <a:r>
                <a:rPr lang="en-US" sz="12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</a:t>
              </a:r>
              <a:r>
                <a:rPr lang="en-US" sz="12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materia</a:t>
              </a:r>
              <a:r>
                <a:rPr lang="en-US" sz="12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amparo.</a:t>
              </a:r>
              <a:endPara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969;p40">
              <a:extLst>
                <a:ext uri="{FF2B5EF4-FFF2-40B4-BE49-F238E27FC236}">
                  <a16:creationId xmlns:a16="http://schemas.microsoft.com/office/drawing/2014/main" id="{354C51B1-C3D0-4F43-A021-AB86B02A1A67}"/>
                </a:ext>
              </a:extLst>
            </p:cNvPr>
            <p:cNvSpPr txBox="1"/>
            <p:nvPr/>
          </p:nvSpPr>
          <p:spPr>
            <a:xfrm>
              <a:off x="4032375" y="2008573"/>
              <a:ext cx="1378500" cy="135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019D56"/>
                  </a:solidFill>
                  <a:latin typeface="Arial Narrow" panose="020B0606020202030204" pitchFamily="34" charset="0"/>
                  <a:ea typeface="Fira Sans Extra Condensed"/>
                  <a:cs typeface="Fira Sans Extra Condensed"/>
                  <a:sym typeface="Fira Sans Extra Condensed"/>
                </a:rPr>
                <a:t>1996</a:t>
              </a:r>
              <a:endParaRPr sz="1600" b="1" kern="0" dirty="0">
                <a:solidFill>
                  <a:srgbClr val="019D56"/>
                </a:solidFill>
                <a:latin typeface="Arial Narrow" panose="020B0606020202030204" pitchFamily="3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9" name="Google Shape;970;p40">
              <a:extLst>
                <a:ext uri="{FF2B5EF4-FFF2-40B4-BE49-F238E27FC236}">
                  <a16:creationId xmlns:a16="http://schemas.microsoft.com/office/drawing/2014/main" id="{00637443-EC6D-47D7-BD51-6062DFC38C56}"/>
                </a:ext>
              </a:extLst>
            </p:cNvPr>
            <p:cNvSpPr txBox="1"/>
            <p:nvPr/>
          </p:nvSpPr>
          <p:spPr>
            <a:xfrm>
              <a:off x="4032375" y="2166462"/>
              <a:ext cx="1631699" cy="4523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r>
                <a:rPr lang="es-MX" sz="1200" b="1" dirty="0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Juicio para la protección de los derechos político-electorales de los ciudadanos. Jurisdicción </a:t>
              </a:r>
              <a:r>
                <a:rPr lang="es-MX" sz="1200" b="1" dirty="0">
                  <a:highlight>
                    <a:srgbClr val="FF00FF"/>
                  </a:highlight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cerrada</a:t>
              </a:r>
            </a:p>
          </p:txBody>
        </p:sp>
        <p:sp>
          <p:nvSpPr>
            <p:cNvPr id="70" name="Google Shape;971;p40">
              <a:extLst>
                <a:ext uri="{FF2B5EF4-FFF2-40B4-BE49-F238E27FC236}">
                  <a16:creationId xmlns:a16="http://schemas.microsoft.com/office/drawing/2014/main" id="{E75DB528-95D5-49A9-9BE2-40F60F6CF848}"/>
                </a:ext>
              </a:extLst>
            </p:cNvPr>
            <p:cNvSpPr txBox="1"/>
            <p:nvPr/>
          </p:nvSpPr>
          <p:spPr>
            <a:xfrm>
              <a:off x="3980327" y="3931126"/>
              <a:ext cx="429025" cy="254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 dirty="0">
                  <a:solidFill>
                    <a:srgbClr val="94209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2003</a:t>
              </a:r>
              <a:endParaRPr sz="1600" b="1" kern="0" dirty="0">
                <a:solidFill>
                  <a:srgbClr val="94209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" name="Google Shape;972;p40">
              <a:extLst>
                <a:ext uri="{FF2B5EF4-FFF2-40B4-BE49-F238E27FC236}">
                  <a16:creationId xmlns:a16="http://schemas.microsoft.com/office/drawing/2014/main" id="{C4171A72-538B-4155-885A-BFE8490F619E}"/>
                </a:ext>
              </a:extLst>
            </p:cNvPr>
            <p:cNvSpPr txBox="1"/>
            <p:nvPr/>
          </p:nvSpPr>
          <p:spPr>
            <a:xfrm>
              <a:off x="5710497" y="2521809"/>
              <a:ext cx="1925449" cy="1278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627063" indent="-627063">
                <a:buClr>
                  <a:srgbClr val="000000"/>
                </a:buClr>
                <a:buFont typeface="Arial"/>
                <a:buNone/>
              </a:pPr>
              <a:r>
                <a:rPr lang="en" sz="1200" b="1" dirty="0" err="1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Partidos</a:t>
              </a:r>
              <a:r>
                <a:rPr lang="en" sz="1200" b="1" dirty="0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:  * No sujetos</a:t>
              </a:r>
            </a:p>
            <a:p>
              <a:pPr marL="627063">
                <a:buClr>
                  <a:srgbClr val="000000"/>
                </a:buClr>
                <a:buFont typeface="Arial"/>
                <a:buNone/>
              </a:pPr>
              <a:r>
                <a:rPr lang="en" sz="1200" b="1" dirty="0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* Sujetos indirectos</a:t>
              </a:r>
            </a:p>
            <a:p>
              <a:pPr marL="627063">
                <a:buClr>
                  <a:srgbClr val="000000"/>
                </a:buClr>
              </a:pPr>
              <a:r>
                <a:rPr lang="en" sz="1200" b="1" dirty="0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* Sujetos directos</a:t>
              </a:r>
            </a:p>
            <a:p>
              <a:pPr marL="87313" indent="-7620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endParaRPr lang="en" sz="1200" b="1" dirty="0">
                <a:latin typeface="Arial Narrow" panose="020B0606020202030204" pitchFamily="34" charset="0"/>
                <a:cs typeface="Times New Roman" panose="02020603050405020304" pitchFamily="18" charset="0"/>
                <a:sym typeface="Roboto"/>
              </a:endParaRPr>
            </a:p>
            <a:p>
              <a:pPr marL="87313" indent="-7620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" sz="1200" b="1" dirty="0" err="1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Reciben</a:t>
              </a:r>
              <a:r>
                <a:rPr lang="en" sz="1200" b="1" dirty="0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 y ejercen </a:t>
              </a:r>
              <a:r>
                <a:rPr lang="en" sz="1200" b="1" dirty="0" err="1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recursos</a:t>
              </a:r>
              <a:r>
                <a:rPr lang="en" sz="1200" b="1" dirty="0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" sz="1200" b="1" dirty="0" err="1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públicos</a:t>
              </a:r>
              <a:endParaRPr lang="en" sz="1200" b="1" dirty="0">
                <a:latin typeface="Arial Narrow" panose="020B0606020202030204" pitchFamily="34" charset="0"/>
                <a:cs typeface="Times New Roman" panose="02020603050405020304" pitchFamily="18" charset="0"/>
                <a:sym typeface="Roboto"/>
              </a:endParaRPr>
            </a:p>
            <a:p>
              <a:pPr marL="87313" indent="-7620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endParaRPr lang="en" sz="1200" b="1" dirty="0">
                <a:latin typeface="Arial Narrow" panose="020B0606020202030204" pitchFamily="34" charset="0"/>
                <a:cs typeface="Times New Roman" panose="02020603050405020304" pitchFamily="18" charset="0"/>
                <a:sym typeface="Roboto"/>
              </a:endParaRPr>
            </a:p>
            <a:p>
              <a:pPr marL="87313" indent="-7620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" sz="1200" b="1" dirty="0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Hay interés público por conocer sus fuentes privadas de financiamiento</a:t>
              </a:r>
            </a:p>
            <a:p>
              <a:pPr marL="87313" indent="-7620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endParaRPr lang="en" sz="1200" b="1" dirty="0">
                <a:latin typeface="Arial Narrow" panose="020B0606020202030204" pitchFamily="34" charset="0"/>
                <a:cs typeface="Times New Roman" panose="02020603050405020304" pitchFamily="18" charset="0"/>
                <a:sym typeface="Roboto"/>
              </a:endParaRPr>
            </a:p>
            <a:p>
              <a:pPr marL="87313" indent="-7620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" sz="1200" b="1" dirty="0" err="1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Realizan</a:t>
              </a:r>
              <a:r>
                <a:rPr lang="en" sz="1200" b="1" dirty="0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 actos de autoridad</a:t>
              </a:r>
            </a:p>
            <a:p>
              <a:pPr marL="11113">
                <a:buClr>
                  <a:srgbClr val="000000"/>
                </a:buClr>
              </a:pPr>
              <a:endParaRPr lang="en" sz="1200" b="1" dirty="0">
                <a:latin typeface="Arial Narrow" panose="020B0606020202030204" pitchFamily="34" charset="0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72" name="Google Shape;973;p40">
              <a:extLst>
                <a:ext uri="{FF2B5EF4-FFF2-40B4-BE49-F238E27FC236}">
                  <a16:creationId xmlns:a16="http://schemas.microsoft.com/office/drawing/2014/main" id="{B64ED82C-C923-4E6E-8E4B-F0DF61D9E0A5}"/>
                </a:ext>
              </a:extLst>
            </p:cNvPr>
            <p:cNvSpPr txBox="1"/>
            <p:nvPr/>
          </p:nvSpPr>
          <p:spPr>
            <a:xfrm>
              <a:off x="2185975" y="3043203"/>
              <a:ext cx="13785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600" b="1" kern="0" dirty="0">
                  <a:solidFill>
                    <a:srgbClr val="6666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Tesis Vallarta</a:t>
              </a:r>
              <a:endParaRPr sz="1600" b="1" kern="0" dirty="0">
                <a:solidFill>
                  <a:srgbClr val="6666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" name="Google Shape;974;p40">
              <a:extLst>
                <a:ext uri="{FF2B5EF4-FFF2-40B4-BE49-F238E27FC236}">
                  <a16:creationId xmlns:a16="http://schemas.microsoft.com/office/drawing/2014/main" id="{3736CA69-9735-4810-9BA2-886B551D1884}"/>
                </a:ext>
              </a:extLst>
            </p:cNvPr>
            <p:cNvSpPr txBox="1"/>
            <p:nvPr/>
          </p:nvSpPr>
          <p:spPr>
            <a:xfrm>
              <a:off x="2185975" y="3264813"/>
              <a:ext cx="1686500" cy="4561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s-MX" sz="1200" b="1" dirty="0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(1878) El amparo sólo tutela los derechos del hombre, no los del ciudadano</a:t>
              </a:r>
              <a:r>
                <a:rPr lang="es-MX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74" name="Google Shape;975;p40">
              <a:extLst>
                <a:ext uri="{FF2B5EF4-FFF2-40B4-BE49-F238E27FC236}">
                  <a16:creationId xmlns:a16="http://schemas.microsoft.com/office/drawing/2014/main" id="{DE76933C-5123-4F90-AB1B-CEE9D70508E2}"/>
                </a:ext>
              </a:extLst>
            </p:cNvPr>
            <p:cNvSpPr txBox="1"/>
            <p:nvPr/>
          </p:nvSpPr>
          <p:spPr>
            <a:xfrm>
              <a:off x="4032375" y="2666556"/>
              <a:ext cx="13785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r>
                <a:rPr lang="en" b="1" kern="0" dirty="0">
                  <a:solidFill>
                    <a:schemeClr val="accent6"/>
                  </a:solidFill>
                  <a:latin typeface="Arial Narrow" panose="020B0606020202030204" pitchFamily="34" charset="0"/>
                  <a:sym typeface="Fira Sans Extra Condensed"/>
                </a:rPr>
                <a:t>1999</a:t>
              </a:r>
              <a:endParaRPr b="1" kern="0" dirty="0">
                <a:solidFill>
                  <a:schemeClr val="accent6"/>
                </a:solidFill>
                <a:latin typeface="Arial Narrow" panose="020B0606020202030204" pitchFamily="34" charset="0"/>
                <a:sym typeface="Fira Sans Extra Condensed"/>
              </a:endParaRPr>
            </a:p>
          </p:txBody>
        </p:sp>
        <p:sp>
          <p:nvSpPr>
            <p:cNvPr id="75" name="Google Shape;976;p40">
              <a:extLst>
                <a:ext uri="{FF2B5EF4-FFF2-40B4-BE49-F238E27FC236}">
                  <a16:creationId xmlns:a16="http://schemas.microsoft.com/office/drawing/2014/main" id="{EDBB8E51-C617-452C-ABE0-8B4058E24FCC}"/>
                </a:ext>
              </a:extLst>
            </p:cNvPr>
            <p:cNvSpPr txBox="1"/>
            <p:nvPr/>
          </p:nvSpPr>
          <p:spPr>
            <a:xfrm>
              <a:off x="4032374" y="2882407"/>
              <a:ext cx="1590775" cy="354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</a:pPr>
              <a:r>
                <a:rPr lang="es-MX" sz="1200" b="1" dirty="0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Segunda fase de jurisdicción cerrada. Revisión </a:t>
              </a:r>
              <a:r>
                <a:rPr lang="es-MX" sz="1200" b="1" dirty="0">
                  <a:highlight>
                    <a:srgbClr val="FF00FF"/>
                  </a:highlight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indirecta</a:t>
              </a:r>
              <a:r>
                <a:rPr lang="es-MX" sz="1200" b="1" dirty="0">
                  <a:latin typeface="Arial Narrow" panose="020B0606020202030204" pitchFamily="34" charset="0"/>
                  <a:cs typeface="Times New Roman" panose="02020603050405020304" pitchFamily="18" charset="0"/>
                  <a:sym typeface="Roboto"/>
                </a:rPr>
                <a:t>.</a:t>
              </a:r>
            </a:p>
          </p:txBody>
        </p:sp>
        <p:sp>
          <p:nvSpPr>
            <p:cNvPr id="78" name="Google Shape;979;p40">
              <a:extLst>
                <a:ext uri="{FF2B5EF4-FFF2-40B4-BE49-F238E27FC236}">
                  <a16:creationId xmlns:a16="http://schemas.microsoft.com/office/drawing/2014/main" id="{261383C1-A5AB-4C90-919F-97A5879AE72F}"/>
                </a:ext>
              </a:extLst>
            </p:cNvPr>
            <p:cNvSpPr txBox="1"/>
            <p:nvPr/>
          </p:nvSpPr>
          <p:spPr>
            <a:xfrm>
              <a:off x="4032375" y="3302812"/>
              <a:ext cx="1378500" cy="24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600" b="1" kern="0" dirty="0">
                  <a:solidFill>
                    <a:srgbClr val="CCCC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2000</a:t>
              </a:r>
              <a:endParaRPr sz="1600" b="1" kern="0" dirty="0">
                <a:solidFill>
                  <a:srgbClr val="CCC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" name="Google Shape;980;p40">
              <a:extLst>
                <a:ext uri="{FF2B5EF4-FFF2-40B4-BE49-F238E27FC236}">
                  <a16:creationId xmlns:a16="http://schemas.microsoft.com/office/drawing/2014/main" id="{D9070A1B-3CD8-44BD-BE7E-C3AF91E5BC8F}"/>
                </a:ext>
              </a:extLst>
            </p:cNvPr>
            <p:cNvSpPr txBox="1"/>
            <p:nvPr/>
          </p:nvSpPr>
          <p:spPr>
            <a:xfrm>
              <a:off x="4032375" y="3528582"/>
              <a:ext cx="1535975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MX" sz="12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Responsabilidades administrativas de los partidos por </a:t>
              </a:r>
              <a:r>
                <a:rPr lang="es-MX" sz="1200" b="1" dirty="0">
                  <a:highlight>
                    <a:srgbClr val="FF00FF"/>
                  </a:highlight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infringir</a:t>
              </a:r>
              <a:r>
                <a:rPr lang="es-MX" sz="12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estatutos</a:t>
              </a:r>
              <a:endParaRPr lang="es-MX" sz="14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87" name="Google Shape;988;p40">
              <a:extLst>
                <a:ext uri="{FF2B5EF4-FFF2-40B4-BE49-F238E27FC236}">
                  <a16:creationId xmlns:a16="http://schemas.microsoft.com/office/drawing/2014/main" id="{D899648A-8868-4D72-B34C-663A4E74B92A}"/>
                </a:ext>
              </a:extLst>
            </p:cNvPr>
            <p:cNvSpPr/>
            <p:nvPr/>
          </p:nvSpPr>
          <p:spPr>
            <a:xfrm>
              <a:off x="2106175" y="2196938"/>
              <a:ext cx="79800" cy="630900"/>
            </a:xfrm>
            <a:prstGeom prst="rect">
              <a:avLst/>
            </a:prstGeom>
            <a:solidFill>
              <a:srgbClr val="016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989;p40">
              <a:extLst>
                <a:ext uri="{FF2B5EF4-FFF2-40B4-BE49-F238E27FC236}">
                  <a16:creationId xmlns:a16="http://schemas.microsoft.com/office/drawing/2014/main" id="{8C58174E-DC63-483F-99C6-40528FE44D10}"/>
                </a:ext>
              </a:extLst>
            </p:cNvPr>
            <p:cNvSpPr/>
            <p:nvPr/>
          </p:nvSpPr>
          <p:spPr>
            <a:xfrm>
              <a:off x="2106175" y="3043213"/>
              <a:ext cx="79800" cy="630900"/>
            </a:xfrm>
            <a:prstGeom prst="rect">
              <a:avLst/>
            </a:prstGeom>
            <a:solidFill>
              <a:srgbClr val="9DB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990;p40">
              <a:extLst>
                <a:ext uri="{FF2B5EF4-FFF2-40B4-BE49-F238E27FC236}">
                  <a16:creationId xmlns:a16="http://schemas.microsoft.com/office/drawing/2014/main" id="{E1B65958-F579-46E0-A135-A41C93504486}"/>
                </a:ext>
              </a:extLst>
            </p:cNvPr>
            <p:cNvSpPr/>
            <p:nvPr/>
          </p:nvSpPr>
          <p:spPr>
            <a:xfrm>
              <a:off x="3936650" y="1949141"/>
              <a:ext cx="79800" cy="630900"/>
            </a:xfrm>
            <a:prstGeom prst="rect">
              <a:avLst/>
            </a:prstGeom>
            <a:solidFill>
              <a:srgbClr val="019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91;p40">
              <a:extLst>
                <a:ext uri="{FF2B5EF4-FFF2-40B4-BE49-F238E27FC236}">
                  <a16:creationId xmlns:a16="http://schemas.microsoft.com/office/drawing/2014/main" id="{90F8F6FE-95D0-4B57-9B4D-1EE885CCC90E}"/>
                </a:ext>
              </a:extLst>
            </p:cNvPr>
            <p:cNvSpPr/>
            <p:nvPr/>
          </p:nvSpPr>
          <p:spPr>
            <a:xfrm>
              <a:off x="3936650" y="2696303"/>
              <a:ext cx="79800" cy="538423"/>
            </a:xfrm>
            <a:prstGeom prst="rect">
              <a:avLst/>
            </a:prstGeom>
            <a:solidFill>
              <a:srgbClr val="A2D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92;p40">
              <a:extLst>
                <a:ext uri="{FF2B5EF4-FFF2-40B4-BE49-F238E27FC236}">
                  <a16:creationId xmlns:a16="http://schemas.microsoft.com/office/drawing/2014/main" id="{BE137F77-8EE3-4108-8512-DF912011B0C1}"/>
                </a:ext>
              </a:extLst>
            </p:cNvPr>
            <p:cNvSpPr/>
            <p:nvPr/>
          </p:nvSpPr>
          <p:spPr>
            <a:xfrm>
              <a:off x="5623150" y="2196938"/>
              <a:ext cx="79800" cy="1692092"/>
            </a:xfrm>
            <a:prstGeom prst="rect">
              <a:avLst/>
            </a:prstGeom>
            <a:solidFill>
              <a:srgbClr val="ED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94;p40">
              <a:extLst>
                <a:ext uri="{FF2B5EF4-FFF2-40B4-BE49-F238E27FC236}">
                  <a16:creationId xmlns:a16="http://schemas.microsoft.com/office/drawing/2014/main" id="{7EC93A93-D02A-4658-A220-184C2A7BDAD4}"/>
                </a:ext>
              </a:extLst>
            </p:cNvPr>
            <p:cNvSpPr/>
            <p:nvPr/>
          </p:nvSpPr>
          <p:spPr>
            <a:xfrm>
              <a:off x="3936650" y="1056675"/>
              <a:ext cx="79800" cy="630900"/>
            </a:xfrm>
            <a:prstGeom prst="rect">
              <a:avLst/>
            </a:prstGeom>
            <a:solidFill>
              <a:srgbClr val="926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95;p40">
              <a:extLst>
                <a:ext uri="{FF2B5EF4-FFF2-40B4-BE49-F238E27FC236}">
                  <a16:creationId xmlns:a16="http://schemas.microsoft.com/office/drawing/2014/main" id="{2ADA2B5B-DAC4-41A2-B4D0-AC7658BA5AAE}"/>
                </a:ext>
              </a:extLst>
            </p:cNvPr>
            <p:cNvSpPr/>
            <p:nvPr/>
          </p:nvSpPr>
          <p:spPr>
            <a:xfrm>
              <a:off x="3927275" y="3366226"/>
              <a:ext cx="89175" cy="522804"/>
            </a:xfrm>
            <a:prstGeom prst="rect">
              <a:avLst/>
            </a:prstGeom>
            <a:solidFill>
              <a:srgbClr val="E9E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836;p35">
            <a:extLst>
              <a:ext uri="{FF2B5EF4-FFF2-40B4-BE49-F238E27FC236}">
                <a16:creationId xmlns:a16="http://schemas.microsoft.com/office/drawing/2014/main" id="{82643180-B299-4030-B525-74C7A6B00680}"/>
              </a:ext>
            </a:extLst>
          </p:cNvPr>
          <p:cNvSpPr txBox="1">
            <a:spLocks/>
          </p:cNvSpPr>
          <p:nvPr/>
        </p:nvSpPr>
        <p:spPr>
          <a:xfrm>
            <a:off x="4553200" y="1224627"/>
            <a:ext cx="3669363" cy="55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sz="2400" b="1" kern="0" dirty="0">
                <a:solidFill>
                  <a:srgbClr val="00B050"/>
                </a:solidFill>
                <a:latin typeface="Arial Narrow" panose="020B0606020202030204" pitchFamily="34" charset="0"/>
              </a:rPr>
              <a:t>PARTIDOS POLÍTICOS</a:t>
            </a:r>
          </a:p>
        </p:txBody>
      </p:sp>
      <p:sp>
        <p:nvSpPr>
          <p:cNvPr id="30" name="Google Shape;995;p40">
            <a:extLst>
              <a:ext uri="{FF2B5EF4-FFF2-40B4-BE49-F238E27FC236}">
                <a16:creationId xmlns:a16="http://schemas.microsoft.com/office/drawing/2014/main" id="{C22754BF-3AD6-C44B-B3E4-4AC4E6EE5702}"/>
              </a:ext>
            </a:extLst>
          </p:cNvPr>
          <p:cNvSpPr/>
          <p:nvPr/>
        </p:nvSpPr>
        <p:spPr>
          <a:xfrm>
            <a:off x="5062749" y="5490558"/>
            <a:ext cx="149193" cy="535923"/>
          </a:xfrm>
          <a:prstGeom prst="rect">
            <a:avLst/>
          </a:prstGeom>
          <a:solidFill>
            <a:srgbClr val="9420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980;p40">
            <a:extLst>
              <a:ext uri="{FF2B5EF4-FFF2-40B4-BE49-F238E27FC236}">
                <a16:creationId xmlns:a16="http://schemas.microsoft.com/office/drawing/2014/main" id="{ABC8C327-0164-5F42-A510-FE259D2A3C86}"/>
              </a:ext>
            </a:extLst>
          </p:cNvPr>
          <p:cNvSpPr txBox="1"/>
          <p:nvPr/>
        </p:nvSpPr>
        <p:spPr>
          <a:xfrm>
            <a:off x="5179354" y="5735135"/>
            <a:ext cx="2658687" cy="50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Jurisdicción </a:t>
            </a:r>
            <a:r>
              <a:rPr lang="es-MX" sz="1200" b="1" dirty="0">
                <a:highlight>
                  <a:srgbClr val="FF00FF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iabierta</a:t>
            </a:r>
            <a:endParaRPr lang="es-MX" sz="1400" b="1" kern="0" dirty="0">
              <a:solidFill>
                <a:srgbClr val="000000"/>
              </a:solidFill>
              <a:latin typeface="Arial Narrow" panose="020B0606020202030204" pitchFamily="34" charset="0"/>
              <a:ea typeface="Roboto"/>
              <a:sym typeface="Roboto"/>
            </a:endParaRPr>
          </a:p>
        </p:txBody>
      </p:sp>
      <p:sp>
        <p:nvSpPr>
          <p:cNvPr id="32" name="Google Shape;969;p40">
            <a:extLst>
              <a:ext uri="{FF2B5EF4-FFF2-40B4-BE49-F238E27FC236}">
                <a16:creationId xmlns:a16="http://schemas.microsoft.com/office/drawing/2014/main" id="{A56EF45A-3CAD-204D-882B-040C34AAADC5}"/>
              </a:ext>
            </a:extLst>
          </p:cNvPr>
          <p:cNvSpPr txBox="1"/>
          <p:nvPr/>
        </p:nvSpPr>
        <p:spPr>
          <a:xfrm>
            <a:off x="8270302" y="3130869"/>
            <a:ext cx="2386106" cy="17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b="1" kern="0" dirty="0">
                <a:solidFill>
                  <a:srgbClr val="C00000"/>
                </a:solidFill>
                <a:latin typeface="Arial Narrow" panose="020B0606020202030204" pitchFamily="34" charset="0"/>
                <a:ea typeface="Fira Sans Extra Condensed"/>
                <a:cs typeface="Fira Sans Extra Condensed"/>
                <a:sym typeface="Fira Sans Extra Condensed"/>
              </a:rPr>
              <a:t>DAI</a:t>
            </a:r>
            <a:endParaRPr sz="1600" b="1" kern="0" dirty="0">
              <a:solidFill>
                <a:srgbClr val="C00000"/>
              </a:solidFill>
              <a:latin typeface="Arial Narrow" panose="020B0606020202030204" pitchFamily="34" charset="0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14725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812"/>
            <a:ext cx="12192000" cy="6858000"/>
          </a:xfrm>
          <a:solidFill>
            <a:srgbClr val="AEDFF2"/>
          </a:solidFill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0AFCFF-C8E9-4BAC-AB29-0941A2580666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8179F3A-0ECC-48FC-AC28-DB6279EEA682}"/>
              </a:ext>
            </a:extLst>
          </p:cNvPr>
          <p:cNvGrpSpPr/>
          <p:nvPr/>
        </p:nvGrpSpPr>
        <p:grpSpPr>
          <a:xfrm>
            <a:off x="4859384" y="2003499"/>
            <a:ext cx="5899217" cy="3918329"/>
            <a:chOff x="457172" y="1209283"/>
            <a:chExt cx="5238338" cy="3527126"/>
          </a:xfrm>
        </p:grpSpPr>
        <p:grpSp>
          <p:nvGrpSpPr>
            <p:cNvPr id="5" name="Google Shape;225;p29">
              <a:extLst>
                <a:ext uri="{FF2B5EF4-FFF2-40B4-BE49-F238E27FC236}">
                  <a16:creationId xmlns:a16="http://schemas.microsoft.com/office/drawing/2014/main" id="{CF72279F-E07E-4732-A95F-DAB5ABBB7511}"/>
                </a:ext>
              </a:extLst>
            </p:cNvPr>
            <p:cNvGrpSpPr/>
            <p:nvPr/>
          </p:nvGrpSpPr>
          <p:grpSpPr>
            <a:xfrm>
              <a:off x="457172" y="1209283"/>
              <a:ext cx="2275442" cy="3527126"/>
              <a:chOff x="457172" y="1209283"/>
              <a:chExt cx="2275442" cy="3527126"/>
            </a:xfrm>
          </p:grpSpPr>
          <p:sp>
            <p:nvSpPr>
              <p:cNvPr id="6" name="Google Shape;226;p29">
                <a:extLst>
                  <a:ext uri="{FF2B5EF4-FFF2-40B4-BE49-F238E27FC236}">
                    <a16:creationId xmlns:a16="http://schemas.microsoft.com/office/drawing/2014/main" id="{E7A95411-CA43-4C09-ACD5-0F9F076A2E87}"/>
                  </a:ext>
                </a:extLst>
              </p:cNvPr>
              <p:cNvSpPr/>
              <p:nvPr/>
            </p:nvSpPr>
            <p:spPr>
              <a:xfrm>
                <a:off x="1522758" y="1209283"/>
                <a:ext cx="203086" cy="338906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11311" extrusionOk="0">
                    <a:moveTo>
                      <a:pt x="3250" y="0"/>
                    </a:moveTo>
                    <a:cubicBezTo>
                      <a:pt x="2295" y="0"/>
                      <a:pt x="1483" y="614"/>
                      <a:pt x="1362" y="1429"/>
                    </a:cubicBezTo>
                    <a:cubicBezTo>
                      <a:pt x="1267" y="1905"/>
                      <a:pt x="1457" y="2348"/>
                      <a:pt x="1837" y="2665"/>
                    </a:cubicBezTo>
                    <a:cubicBezTo>
                      <a:pt x="2122" y="2886"/>
                      <a:pt x="2312" y="3076"/>
                      <a:pt x="2376" y="3361"/>
                    </a:cubicBezTo>
                    <a:cubicBezTo>
                      <a:pt x="2407" y="3488"/>
                      <a:pt x="2376" y="3615"/>
                      <a:pt x="2344" y="3741"/>
                    </a:cubicBezTo>
                    <a:lnTo>
                      <a:pt x="2344" y="3805"/>
                    </a:lnTo>
                    <a:cubicBezTo>
                      <a:pt x="2312" y="3900"/>
                      <a:pt x="2312" y="3995"/>
                      <a:pt x="2281" y="4090"/>
                    </a:cubicBezTo>
                    <a:cubicBezTo>
                      <a:pt x="2249" y="4153"/>
                      <a:pt x="2249" y="4185"/>
                      <a:pt x="2217" y="4280"/>
                    </a:cubicBezTo>
                    <a:lnTo>
                      <a:pt x="697" y="10708"/>
                    </a:lnTo>
                    <a:lnTo>
                      <a:pt x="159" y="10708"/>
                    </a:lnTo>
                    <a:cubicBezTo>
                      <a:pt x="64" y="10708"/>
                      <a:pt x="1" y="10930"/>
                      <a:pt x="1" y="10993"/>
                    </a:cubicBezTo>
                    <a:cubicBezTo>
                      <a:pt x="1" y="11088"/>
                      <a:pt x="64" y="11310"/>
                      <a:pt x="159" y="11310"/>
                    </a:cubicBezTo>
                    <a:lnTo>
                      <a:pt x="951" y="11310"/>
                    </a:lnTo>
                    <a:lnTo>
                      <a:pt x="2534" y="4501"/>
                    </a:lnTo>
                    <a:cubicBezTo>
                      <a:pt x="2566" y="4406"/>
                      <a:pt x="2566" y="4280"/>
                      <a:pt x="2597" y="4216"/>
                    </a:cubicBezTo>
                    <a:cubicBezTo>
                      <a:pt x="2629" y="4121"/>
                      <a:pt x="2661" y="3995"/>
                      <a:pt x="2661" y="3900"/>
                    </a:cubicBezTo>
                    <a:lnTo>
                      <a:pt x="2692" y="3836"/>
                    </a:lnTo>
                    <a:cubicBezTo>
                      <a:pt x="2724" y="3678"/>
                      <a:pt x="2756" y="3488"/>
                      <a:pt x="2724" y="3298"/>
                    </a:cubicBezTo>
                    <a:cubicBezTo>
                      <a:pt x="2597" y="2918"/>
                      <a:pt x="2312" y="2665"/>
                      <a:pt x="2059" y="2443"/>
                    </a:cubicBezTo>
                    <a:cubicBezTo>
                      <a:pt x="1679" y="2158"/>
                      <a:pt x="1647" y="1746"/>
                      <a:pt x="1679" y="1461"/>
                    </a:cubicBezTo>
                    <a:cubicBezTo>
                      <a:pt x="1798" y="749"/>
                      <a:pt x="2528" y="315"/>
                      <a:pt x="3218" y="315"/>
                    </a:cubicBezTo>
                    <a:cubicBezTo>
                      <a:pt x="3265" y="315"/>
                      <a:pt x="3311" y="317"/>
                      <a:pt x="3357" y="321"/>
                    </a:cubicBezTo>
                    <a:lnTo>
                      <a:pt x="3389" y="321"/>
                    </a:lnTo>
                    <a:cubicBezTo>
                      <a:pt x="3438" y="317"/>
                      <a:pt x="3487" y="315"/>
                      <a:pt x="3537" y="315"/>
                    </a:cubicBezTo>
                    <a:cubicBezTo>
                      <a:pt x="4229" y="315"/>
                      <a:pt x="4979" y="723"/>
                      <a:pt x="5068" y="1461"/>
                    </a:cubicBezTo>
                    <a:cubicBezTo>
                      <a:pt x="5131" y="1746"/>
                      <a:pt x="5099" y="2126"/>
                      <a:pt x="4719" y="2443"/>
                    </a:cubicBezTo>
                    <a:cubicBezTo>
                      <a:pt x="4434" y="2665"/>
                      <a:pt x="4149" y="2886"/>
                      <a:pt x="4054" y="3298"/>
                    </a:cubicBezTo>
                    <a:cubicBezTo>
                      <a:pt x="3991" y="3488"/>
                      <a:pt x="4054" y="3678"/>
                      <a:pt x="4086" y="3836"/>
                    </a:cubicBezTo>
                    <a:lnTo>
                      <a:pt x="4086" y="3868"/>
                    </a:lnTo>
                    <a:cubicBezTo>
                      <a:pt x="4118" y="3963"/>
                      <a:pt x="4149" y="4058"/>
                      <a:pt x="4149" y="4153"/>
                    </a:cubicBezTo>
                    <a:cubicBezTo>
                      <a:pt x="4181" y="4248"/>
                      <a:pt x="4213" y="4438"/>
                      <a:pt x="4213" y="4501"/>
                    </a:cubicBezTo>
                    <a:lnTo>
                      <a:pt x="5796" y="11310"/>
                    </a:lnTo>
                    <a:lnTo>
                      <a:pt x="6588" y="11310"/>
                    </a:lnTo>
                    <a:cubicBezTo>
                      <a:pt x="6683" y="11310"/>
                      <a:pt x="6746" y="11088"/>
                      <a:pt x="6746" y="10993"/>
                    </a:cubicBezTo>
                    <a:cubicBezTo>
                      <a:pt x="6778" y="10930"/>
                      <a:pt x="6683" y="10708"/>
                      <a:pt x="6588" y="10708"/>
                    </a:cubicBezTo>
                    <a:lnTo>
                      <a:pt x="6081" y="10708"/>
                    </a:lnTo>
                    <a:lnTo>
                      <a:pt x="4561" y="4280"/>
                    </a:lnTo>
                    <a:cubicBezTo>
                      <a:pt x="4529" y="4185"/>
                      <a:pt x="4498" y="4153"/>
                      <a:pt x="4498" y="4058"/>
                    </a:cubicBezTo>
                    <a:cubicBezTo>
                      <a:pt x="4466" y="3963"/>
                      <a:pt x="4434" y="3900"/>
                      <a:pt x="4403" y="3805"/>
                    </a:cubicBezTo>
                    <a:lnTo>
                      <a:pt x="4403" y="3741"/>
                    </a:lnTo>
                    <a:cubicBezTo>
                      <a:pt x="4371" y="3615"/>
                      <a:pt x="4339" y="3488"/>
                      <a:pt x="4371" y="3361"/>
                    </a:cubicBezTo>
                    <a:cubicBezTo>
                      <a:pt x="4434" y="3076"/>
                      <a:pt x="4624" y="2886"/>
                      <a:pt x="4941" y="2665"/>
                    </a:cubicBezTo>
                    <a:cubicBezTo>
                      <a:pt x="5321" y="2348"/>
                      <a:pt x="5479" y="1905"/>
                      <a:pt x="5416" y="1429"/>
                    </a:cubicBezTo>
                    <a:cubicBezTo>
                      <a:pt x="5265" y="614"/>
                      <a:pt x="4451" y="0"/>
                      <a:pt x="3524" y="0"/>
                    </a:cubicBezTo>
                    <a:cubicBezTo>
                      <a:pt x="3480" y="0"/>
                      <a:pt x="3434" y="1"/>
                      <a:pt x="3389" y="4"/>
                    </a:cubicBezTo>
                    <a:cubicBezTo>
                      <a:pt x="3342" y="1"/>
                      <a:pt x="3296" y="0"/>
                      <a:pt x="3250" y="0"/>
                    </a:cubicBez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27;p29">
                <a:extLst>
                  <a:ext uri="{FF2B5EF4-FFF2-40B4-BE49-F238E27FC236}">
                    <a16:creationId xmlns:a16="http://schemas.microsoft.com/office/drawing/2014/main" id="{ED51EB20-1AC0-4EA9-B78A-95E0879DB0BD}"/>
                  </a:ext>
                </a:extLst>
              </p:cNvPr>
              <p:cNvSpPr/>
              <p:nvPr/>
            </p:nvSpPr>
            <p:spPr>
              <a:xfrm>
                <a:off x="581456" y="1514002"/>
                <a:ext cx="2136925" cy="3222407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107548" extrusionOk="0">
                    <a:moveTo>
                      <a:pt x="2471" y="0"/>
                    </a:moveTo>
                    <a:lnTo>
                      <a:pt x="2313" y="7822"/>
                    </a:lnTo>
                    <a:cubicBezTo>
                      <a:pt x="2757" y="7600"/>
                      <a:pt x="3250" y="7500"/>
                      <a:pt x="3770" y="7500"/>
                    </a:cubicBezTo>
                    <a:cubicBezTo>
                      <a:pt x="3843" y="7500"/>
                      <a:pt x="3917" y="7502"/>
                      <a:pt x="3991" y="7506"/>
                    </a:cubicBezTo>
                    <a:cubicBezTo>
                      <a:pt x="5796" y="7632"/>
                      <a:pt x="7221" y="9184"/>
                      <a:pt x="7221" y="10989"/>
                    </a:cubicBezTo>
                    <a:cubicBezTo>
                      <a:pt x="7253" y="12933"/>
                      <a:pt x="5638" y="14505"/>
                      <a:pt x="3701" y="14505"/>
                    </a:cubicBezTo>
                    <a:cubicBezTo>
                      <a:pt x="3681" y="14505"/>
                      <a:pt x="3662" y="14505"/>
                      <a:pt x="3643" y="14504"/>
                    </a:cubicBezTo>
                    <a:cubicBezTo>
                      <a:pt x="3104" y="14473"/>
                      <a:pt x="2598" y="14346"/>
                      <a:pt x="2154" y="14124"/>
                    </a:cubicBezTo>
                    <a:lnTo>
                      <a:pt x="2059" y="18336"/>
                    </a:lnTo>
                    <a:cubicBezTo>
                      <a:pt x="2478" y="18153"/>
                      <a:pt x="2939" y="18035"/>
                      <a:pt x="3426" y="18035"/>
                    </a:cubicBezTo>
                    <a:cubicBezTo>
                      <a:pt x="3529" y="18035"/>
                      <a:pt x="3633" y="18040"/>
                      <a:pt x="3738" y="18051"/>
                    </a:cubicBezTo>
                    <a:cubicBezTo>
                      <a:pt x="5543" y="18178"/>
                      <a:pt x="7000" y="19730"/>
                      <a:pt x="7000" y="21535"/>
                    </a:cubicBezTo>
                    <a:cubicBezTo>
                      <a:pt x="7000" y="21567"/>
                      <a:pt x="7000" y="21630"/>
                      <a:pt x="6968" y="21662"/>
                    </a:cubicBezTo>
                    <a:cubicBezTo>
                      <a:pt x="6906" y="23523"/>
                      <a:pt x="5384" y="25020"/>
                      <a:pt x="3536" y="25020"/>
                    </a:cubicBezTo>
                    <a:cubicBezTo>
                      <a:pt x="3498" y="25020"/>
                      <a:pt x="3459" y="25020"/>
                      <a:pt x="3421" y="25019"/>
                    </a:cubicBezTo>
                    <a:cubicBezTo>
                      <a:pt x="2883" y="25019"/>
                      <a:pt x="2376" y="24892"/>
                      <a:pt x="1901" y="24638"/>
                    </a:cubicBezTo>
                    <a:lnTo>
                      <a:pt x="1806" y="28882"/>
                    </a:lnTo>
                    <a:cubicBezTo>
                      <a:pt x="2224" y="28699"/>
                      <a:pt x="2708" y="28581"/>
                      <a:pt x="3202" y="28581"/>
                    </a:cubicBezTo>
                    <a:cubicBezTo>
                      <a:pt x="3306" y="28581"/>
                      <a:pt x="3411" y="28586"/>
                      <a:pt x="3516" y="28597"/>
                    </a:cubicBezTo>
                    <a:cubicBezTo>
                      <a:pt x="5290" y="28724"/>
                      <a:pt x="6746" y="30276"/>
                      <a:pt x="6746" y="32081"/>
                    </a:cubicBezTo>
                    <a:cubicBezTo>
                      <a:pt x="6746" y="34006"/>
                      <a:pt x="5193" y="35566"/>
                      <a:pt x="3281" y="35566"/>
                    </a:cubicBezTo>
                    <a:cubicBezTo>
                      <a:pt x="3244" y="35566"/>
                      <a:pt x="3206" y="35565"/>
                      <a:pt x="3168" y="35564"/>
                    </a:cubicBezTo>
                    <a:cubicBezTo>
                      <a:pt x="2629" y="35564"/>
                      <a:pt x="2123" y="35438"/>
                      <a:pt x="1679" y="35184"/>
                    </a:cubicBezTo>
                    <a:lnTo>
                      <a:pt x="1553" y="39428"/>
                    </a:lnTo>
                    <a:cubicBezTo>
                      <a:pt x="2036" y="39229"/>
                      <a:pt x="2545" y="39106"/>
                      <a:pt x="3079" y="39106"/>
                    </a:cubicBezTo>
                    <a:cubicBezTo>
                      <a:pt x="3140" y="39106"/>
                      <a:pt x="3201" y="39108"/>
                      <a:pt x="3263" y="39111"/>
                    </a:cubicBezTo>
                    <a:cubicBezTo>
                      <a:pt x="5068" y="39270"/>
                      <a:pt x="6493" y="40790"/>
                      <a:pt x="6493" y="42595"/>
                    </a:cubicBezTo>
                    <a:cubicBezTo>
                      <a:pt x="6493" y="44570"/>
                      <a:pt x="4910" y="46110"/>
                      <a:pt x="2973" y="46110"/>
                    </a:cubicBezTo>
                    <a:cubicBezTo>
                      <a:pt x="2954" y="46110"/>
                      <a:pt x="2934" y="46110"/>
                      <a:pt x="2914" y="46110"/>
                    </a:cubicBezTo>
                    <a:cubicBezTo>
                      <a:pt x="2376" y="46110"/>
                      <a:pt x="1869" y="45952"/>
                      <a:pt x="1426" y="45730"/>
                    </a:cubicBezTo>
                    <a:lnTo>
                      <a:pt x="1331" y="49974"/>
                    </a:lnTo>
                    <a:cubicBezTo>
                      <a:pt x="1775" y="49751"/>
                      <a:pt x="2268" y="49651"/>
                      <a:pt x="2789" y="49651"/>
                    </a:cubicBezTo>
                    <a:cubicBezTo>
                      <a:pt x="2862" y="49651"/>
                      <a:pt x="2935" y="49653"/>
                      <a:pt x="3009" y="49657"/>
                    </a:cubicBezTo>
                    <a:cubicBezTo>
                      <a:pt x="4815" y="49784"/>
                      <a:pt x="6240" y="51335"/>
                      <a:pt x="6240" y="53140"/>
                    </a:cubicBezTo>
                    <a:cubicBezTo>
                      <a:pt x="6271" y="55085"/>
                      <a:pt x="4657" y="56656"/>
                      <a:pt x="2719" y="56656"/>
                    </a:cubicBezTo>
                    <a:cubicBezTo>
                      <a:pt x="2700" y="56656"/>
                      <a:pt x="2680" y="56656"/>
                      <a:pt x="2661" y="56656"/>
                    </a:cubicBezTo>
                    <a:cubicBezTo>
                      <a:pt x="2123" y="56624"/>
                      <a:pt x="1616" y="56497"/>
                      <a:pt x="1173" y="56276"/>
                    </a:cubicBezTo>
                    <a:lnTo>
                      <a:pt x="1078" y="60519"/>
                    </a:lnTo>
                    <a:cubicBezTo>
                      <a:pt x="1522" y="60297"/>
                      <a:pt x="2015" y="60197"/>
                      <a:pt x="2535" y="60197"/>
                    </a:cubicBezTo>
                    <a:cubicBezTo>
                      <a:pt x="2608" y="60197"/>
                      <a:pt x="2682" y="60199"/>
                      <a:pt x="2756" y="60203"/>
                    </a:cubicBezTo>
                    <a:cubicBezTo>
                      <a:pt x="4561" y="60329"/>
                      <a:pt x="6018" y="61881"/>
                      <a:pt x="6018" y="63686"/>
                    </a:cubicBezTo>
                    <a:cubicBezTo>
                      <a:pt x="6018" y="65630"/>
                      <a:pt x="4434" y="67202"/>
                      <a:pt x="2497" y="67202"/>
                    </a:cubicBezTo>
                    <a:cubicBezTo>
                      <a:pt x="2478" y="67202"/>
                      <a:pt x="2459" y="67202"/>
                      <a:pt x="2439" y="67201"/>
                    </a:cubicBezTo>
                    <a:cubicBezTo>
                      <a:pt x="1901" y="67170"/>
                      <a:pt x="1394" y="67043"/>
                      <a:pt x="919" y="66821"/>
                    </a:cubicBezTo>
                    <a:lnTo>
                      <a:pt x="824" y="71033"/>
                    </a:lnTo>
                    <a:cubicBezTo>
                      <a:pt x="1243" y="70850"/>
                      <a:pt x="1726" y="70732"/>
                      <a:pt x="2220" y="70732"/>
                    </a:cubicBezTo>
                    <a:cubicBezTo>
                      <a:pt x="2325" y="70732"/>
                      <a:pt x="2429" y="70737"/>
                      <a:pt x="2534" y="70748"/>
                    </a:cubicBezTo>
                    <a:cubicBezTo>
                      <a:pt x="4308" y="70875"/>
                      <a:pt x="5765" y="72427"/>
                      <a:pt x="5765" y="74232"/>
                    </a:cubicBezTo>
                    <a:cubicBezTo>
                      <a:pt x="5765" y="76157"/>
                      <a:pt x="4211" y="77717"/>
                      <a:pt x="2300" y="77717"/>
                    </a:cubicBezTo>
                    <a:cubicBezTo>
                      <a:pt x="2262" y="77717"/>
                      <a:pt x="2224" y="77717"/>
                      <a:pt x="2186" y="77716"/>
                    </a:cubicBezTo>
                    <a:cubicBezTo>
                      <a:pt x="1648" y="77716"/>
                      <a:pt x="1141" y="77589"/>
                      <a:pt x="698" y="77336"/>
                    </a:cubicBezTo>
                    <a:lnTo>
                      <a:pt x="571" y="81579"/>
                    </a:lnTo>
                    <a:cubicBezTo>
                      <a:pt x="1015" y="81396"/>
                      <a:pt x="1482" y="81278"/>
                      <a:pt x="1969" y="81278"/>
                    </a:cubicBezTo>
                    <a:cubicBezTo>
                      <a:pt x="2072" y="81278"/>
                      <a:pt x="2176" y="81283"/>
                      <a:pt x="2281" y="81294"/>
                    </a:cubicBezTo>
                    <a:cubicBezTo>
                      <a:pt x="4086" y="81421"/>
                      <a:pt x="5511" y="82941"/>
                      <a:pt x="5511" y="84746"/>
                    </a:cubicBezTo>
                    <a:cubicBezTo>
                      <a:pt x="5511" y="86721"/>
                      <a:pt x="3928" y="88262"/>
                      <a:pt x="1992" y="88262"/>
                    </a:cubicBezTo>
                    <a:cubicBezTo>
                      <a:pt x="1972" y="88262"/>
                      <a:pt x="1952" y="88262"/>
                      <a:pt x="1933" y="88261"/>
                    </a:cubicBezTo>
                    <a:cubicBezTo>
                      <a:pt x="1394" y="88261"/>
                      <a:pt x="888" y="88103"/>
                      <a:pt x="444" y="87881"/>
                    </a:cubicBezTo>
                    <a:lnTo>
                      <a:pt x="349" y="92125"/>
                    </a:lnTo>
                    <a:cubicBezTo>
                      <a:pt x="794" y="91903"/>
                      <a:pt x="1287" y="91802"/>
                      <a:pt x="1807" y="91802"/>
                    </a:cubicBezTo>
                    <a:cubicBezTo>
                      <a:pt x="1880" y="91802"/>
                      <a:pt x="1954" y="91804"/>
                      <a:pt x="2028" y="91808"/>
                    </a:cubicBezTo>
                    <a:cubicBezTo>
                      <a:pt x="3833" y="91935"/>
                      <a:pt x="5258" y="93487"/>
                      <a:pt x="5258" y="95292"/>
                    </a:cubicBezTo>
                    <a:cubicBezTo>
                      <a:pt x="5289" y="97236"/>
                      <a:pt x="3675" y="98808"/>
                      <a:pt x="1737" y="98808"/>
                    </a:cubicBezTo>
                    <a:cubicBezTo>
                      <a:pt x="1718" y="98808"/>
                      <a:pt x="1699" y="98807"/>
                      <a:pt x="1679" y="98807"/>
                    </a:cubicBezTo>
                    <a:cubicBezTo>
                      <a:pt x="1141" y="98807"/>
                      <a:pt x="634" y="98649"/>
                      <a:pt x="191" y="98427"/>
                    </a:cubicBezTo>
                    <a:lnTo>
                      <a:pt x="1" y="106249"/>
                    </a:lnTo>
                    <a:lnTo>
                      <a:pt x="56213" y="107548"/>
                    </a:lnTo>
                    <a:cubicBezTo>
                      <a:pt x="56657" y="107548"/>
                      <a:pt x="57132" y="107516"/>
                      <a:pt x="57575" y="107453"/>
                    </a:cubicBezTo>
                    <a:lnTo>
                      <a:pt x="67994" y="106281"/>
                    </a:lnTo>
                    <a:lnTo>
                      <a:pt x="69071" y="98015"/>
                    </a:lnTo>
                    <a:cubicBezTo>
                      <a:pt x="69134" y="97762"/>
                      <a:pt x="69071" y="97445"/>
                      <a:pt x="69103" y="97192"/>
                    </a:cubicBezTo>
                    <a:lnTo>
                      <a:pt x="71320" y="1584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28;p29">
                <a:extLst>
                  <a:ext uri="{FF2B5EF4-FFF2-40B4-BE49-F238E27FC236}">
                    <a16:creationId xmlns:a16="http://schemas.microsoft.com/office/drawing/2014/main" id="{6D37E097-224C-444D-B5B2-DECAB17E6F9E}"/>
                  </a:ext>
                </a:extLst>
              </p:cNvPr>
              <p:cNvSpPr/>
              <p:nvPr/>
            </p:nvSpPr>
            <p:spPr>
              <a:xfrm>
                <a:off x="457172" y="1382107"/>
                <a:ext cx="2275442" cy="3329643"/>
              </a:xfrm>
              <a:custGeom>
                <a:avLst/>
                <a:gdLst/>
                <a:ahLst/>
                <a:cxnLst/>
                <a:rect l="l" t="t" r="r" b="b"/>
                <a:pathLst>
                  <a:path w="75943" h="111127" extrusionOk="0">
                    <a:moveTo>
                      <a:pt x="68659" y="0"/>
                    </a:moveTo>
                    <a:lnTo>
                      <a:pt x="0" y="5162"/>
                    </a:lnTo>
                    <a:lnTo>
                      <a:pt x="602" y="12953"/>
                    </a:lnTo>
                    <a:cubicBezTo>
                      <a:pt x="1077" y="12668"/>
                      <a:pt x="1647" y="12509"/>
                      <a:pt x="2249" y="12478"/>
                    </a:cubicBezTo>
                    <a:cubicBezTo>
                      <a:pt x="2269" y="12477"/>
                      <a:pt x="2289" y="12477"/>
                      <a:pt x="2309" y="12477"/>
                    </a:cubicBezTo>
                    <a:cubicBezTo>
                      <a:pt x="4089" y="12477"/>
                      <a:pt x="5639" y="13860"/>
                      <a:pt x="5827" y="15645"/>
                    </a:cubicBezTo>
                    <a:cubicBezTo>
                      <a:pt x="6017" y="17608"/>
                      <a:pt x="4561" y="19318"/>
                      <a:pt x="2597" y="19476"/>
                    </a:cubicBezTo>
                    <a:cubicBezTo>
                      <a:pt x="2527" y="19481"/>
                      <a:pt x="2458" y="19483"/>
                      <a:pt x="2390" y="19483"/>
                    </a:cubicBezTo>
                    <a:cubicBezTo>
                      <a:pt x="1928" y="19483"/>
                      <a:pt x="1491" y="19393"/>
                      <a:pt x="1077" y="19255"/>
                    </a:cubicBezTo>
                    <a:lnTo>
                      <a:pt x="1077" y="19255"/>
                    </a:lnTo>
                    <a:lnTo>
                      <a:pt x="1394" y="23467"/>
                    </a:lnTo>
                    <a:cubicBezTo>
                      <a:pt x="1900" y="23182"/>
                      <a:pt x="2439" y="23023"/>
                      <a:pt x="3072" y="23023"/>
                    </a:cubicBezTo>
                    <a:cubicBezTo>
                      <a:pt x="3112" y="23022"/>
                      <a:pt x="3151" y="23021"/>
                      <a:pt x="3190" y="23021"/>
                    </a:cubicBezTo>
                    <a:cubicBezTo>
                      <a:pt x="4945" y="23021"/>
                      <a:pt x="6433" y="24393"/>
                      <a:pt x="6619" y="26159"/>
                    </a:cubicBezTo>
                    <a:cubicBezTo>
                      <a:pt x="6619" y="26190"/>
                      <a:pt x="6619" y="26254"/>
                      <a:pt x="6619" y="26285"/>
                    </a:cubicBezTo>
                    <a:cubicBezTo>
                      <a:pt x="6746" y="28217"/>
                      <a:pt x="5321" y="29864"/>
                      <a:pt x="3389" y="29991"/>
                    </a:cubicBezTo>
                    <a:cubicBezTo>
                      <a:pt x="3301" y="29996"/>
                      <a:pt x="3215" y="29998"/>
                      <a:pt x="3129" y="29998"/>
                    </a:cubicBezTo>
                    <a:cubicBezTo>
                      <a:pt x="2687" y="29998"/>
                      <a:pt x="2267" y="29928"/>
                      <a:pt x="1869" y="29769"/>
                    </a:cubicBezTo>
                    <a:lnTo>
                      <a:pt x="1869" y="29769"/>
                    </a:lnTo>
                    <a:lnTo>
                      <a:pt x="2185" y="33981"/>
                    </a:lnTo>
                    <a:cubicBezTo>
                      <a:pt x="2692" y="33696"/>
                      <a:pt x="3230" y="33537"/>
                      <a:pt x="3864" y="33506"/>
                    </a:cubicBezTo>
                    <a:cubicBezTo>
                      <a:pt x="3884" y="33505"/>
                      <a:pt x="3903" y="33505"/>
                      <a:pt x="3923" y="33505"/>
                    </a:cubicBezTo>
                    <a:cubicBezTo>
                      <a:pt x="5672" y="33505"/>
                      <a:pt x="7223" y="34888"/>
                      <a:pt x="7411" y="36673"/>
                    </a:cubicBezTo>
                    <a:cubicBezTo>
                      <a:pt x="7601" y="38636"/>
                      <a:pt x="6144" y="40346"/>
                      <a:pt x="4180" y="40505"/>
                    </a:cubicBezTo>
                    <a:cubicBezTo>
                      <a:pt x="4093" y="40510"/>
                      <a:pt x="4007" y="40512"/>
                      <a:pt x="3921" y="40512"/>
                    </a:cubicBezTo>
                    <a:cubicBezTo>
                      <a:pt x="3478" y="40512"/>
                      <a:pt x="3058" y="40442"/>
                      <a:pt x="2660" y="40283"/>
                    </a:cubicBezTo>
                    <a:lnTo>
                      <a:pt x="2660" y="40283"/>
                    </a:lnTo>
                    <a:lnTo>
                      <a:pt x="2977" y="44495"/>
                    </a:lnTo>
                    <a:cubicBezTo>
                      <a:pt x="3484" y="44210"/>
                      <a:pt x="4022" y="44052"/>
                      <a:pt x="4624" y="44020"/>
                    </a:cubicBezTo>
                    <a:cubicBezTo>
                      <a:pt x="4644" y="44020"/>
                      <a:pt x="4664" y="44019"/>
                      <a:pt x="4684" y="44019"/>
                    </a:cubicBezTo>
                    <a:cubicBezTo>
                      <a:pt x="6464" y="44019"/>
                      <a:pt x="8015" y="45402"/>
                      <a:pt x="8202" y="47187"/>
                    </a:cubicBezTo>
                    <a:cubicBezTo>
                      <a:pt x="8392" y="49150"/>
                      <a:pt x="6936" y="50860"/>
                      <a:pt x="4972" y="51019"/>
                    </a:cubicBezTo>
                    <a:cubicBezTo>
                      <a:pt x="4903" y="51023"/>
                      <a:pt x="4834" y="51025"/>
                      <a:pt x="4765" y="51025"/>
                    </a:cubicBezTo>
                    <a:cubicBezTo>
                      <a:pt x="4303" y="51025"/>
                      <a:pt x="3866" y="50935"/>
                      <a:pt x="3452" y="50797"/>
                    </a:cubicBezTo>
                    <a:lnTo>
                      <a:pt x="3452" y="50797"/>
                    </a:lnTo>
                    <a:lnTo>
                      <a:pt x="3769" y="55009"/>
                    </a:lnTo>
                    <a:cubicBezTo>
                      <a:pt x="4244" y="54724"/>
                      <a:pt x="4814" y="54566"/>
                      <a:pt x="5416" y="54534"/>
                    </a:cubicBezTo>
                    <a:cubicBezTo>
                      <a:pt x="5436" y="54534"/>
                      <a:pt x="5456" y="54533"/>
                      <a:pt x="5476" y="54533"/>
                    </a:cubicBezTo>
                    <a:cubicBezTo>
                      <a:pt x="7256" y="54533"/>
                      <a:pt x="8806" y="55915"/>
                      <a:pt x="8994" y="57669"/>
                    </a:cubicBezTo>
                    <a:cubicBezTo>
                      <a:pt x="9184" y="59664"/>
                      <a:pt x="7727" y="61374"/>
                      <a:pt x="5764" y="61533"/>
                    </a:cubicBezTo>
                    <a:cubicBezTo>
                      <a:pt x="5696" y="61537"/>
                      <a:pt x="5628" y="61539"/>
                      <a:pt x="5560" y="61539"/>
                    </a:cubicBezTo>
                    <a:cubicBezTo>
                      <a:pt x="5097" y="61539"/>
                      <a:pt x="4659" y="61445"/>
                      <a:pt x="4244" y="61279"/>
                    </a:cubicBezTo>
                    <a:lnTo>
                      <a:pt x="4244" y="61279"/>
                    </a:lnTo>
                    <a:lnTo>
                      <a:pt x="4561" y="65523"/>
                    </a:lnTo>
                    <a:cubicBezTo>
                      <a:pt x="5036" y="65238"/>
                      <a:pt x="5606" y="65048"/>
                      <a:pt x="6207" y="65048"/>
                    </a:cubicBezTo>
                    <a:cubicBezTo>
                      <a:pt x="6227" y="65048"/>
                      <a:pt x="6248" y="65047"/>
                      <a:pt x="6268" y="65047"/>
                    </a:cubicBezTo>
                    <a:cubicBezTo>
                      <a:pt x="8048" y="65047"/>
                      <a:pt x="9598" y="66430"/>
                      <a:pt x="9786" y="68183"/>
                    </a:cubicBezTo>
                    <a:cubicBezTo>
                      <a:pt x="9976" y="70147"/>
                      <a:pt x="8519" y="71889"/>
                      <a:pt x="6556" y="72047"/>
                    </a:cubicBezTo>
                    <a:cubicBezTo>
                      <a:pt x="6487" y="72051"/>
                      <a:pt x="6419" y="72053"/>
                      <a:pt x="6352" y="72053"/>
                    </a:cubicBezTo>
                    <a:cubicBezTo>
                      <a:pt x="5889" y="72053"/>
                      <a:pt x="5450" y="71959"/>
                      <a:pt x="5036" y="71793"/>
                    </a:cubicBezTo>
                    <a:lnTo>
                      <a:pt x="5036" y="71793"/>
                    </a:lnTo>
                    <a:lnTo>
                      <a:pt x="5352" y="76037"/>
                    </a:lnTo>
                    <a:cubicBezTo>
                      <a:pt x="5827" y="75752"/>
                      <a:pt x="6397" y="75594"/>
                      <a:pt x="6999" y="75562"/>
                    </a:cubicBezTo>
                    <a:cubicBezTo>
                      <a:pt x="7019" y="75562"/>
                      <a:pt x="7039" y="75562"/>
                      <a:pt x="7059" y="75562"/>
                    </a:cubicBezTo>
                    <a:cubicBezTo>
                      <a:pt x="8839" y="75562"/>
                      <a:pt x="10390" y="76944"/>
                      <a:pt x="10578" y="78697"/>
                    </a:cubicBezTo>
                    <a:cubicBezTo>
                      <a:pt x="10768" y="80661"/>
                      <a:pt x="9311" y="82403"/>
                      <a:pt x="7347" y="82561"/>
                    </a:cubicBezTo>
                    <a:cubicBezTo>
                      <a:pt x="7279" y="82565"/>
                      <a:pt x="7211" y="82567"/>
                      <a:pt x="7144" y="82567"/>
                    </a:cubicBezTo>
                    <a:cubicBezTo>
                      <a:pt x="6681" y="82567"/>
                      <a:pt x="6242" y="82473"/>
                      <a:pt x="5827" y="82308"/>
                    </a:cubicBezTo>
                    <a:lnTo>
                      <a:pt x="5827" y="82308"/>
                    </a:lnTo>
                    <a:lnTo>
                      <a:pt x="6144" y="86551"/>
                    </a:lnTo>
                    <a:cubicBezTo>
                      <a:pt x="6619" y="86266"/>
                      <a:pt x="7189" y="86076"/>
                      <a:pt x="7791" y="86076"/>
                    </a:cubicBezTo>
                    <a:cubicBezTo>
                      <a:pt x="7811" y="86076"/>
                      <a:pt x="7831" y="86076"/>
                      <a:pt x="7851" y="86076"/>
                    </a:cubicBezTo>
                    <a:cubicBezTo>
                      <a:pt x="9631" y="86076"/>
                      <a:pt x="11181" y="87458"/>
                      <a:pt x="11338" y="89211"/>
                    </a:cubicBezTo>
                    <a:cubicBezTo>
                      <a:pt x="11559" y="91175"/>
                      <a:pt x="10071" y="92917"/>
                      <a:pt x="8139" y="93043"/>
                    </a:cubicBezTo>
                    <a:cubicBezTo>
                      <a:pt x="8027" y="93057"/>
                      <a:pt x="7914" y="93063"/>
                      <a:pt x="7803" y="93063"/>
                    </a:cubicBezTo>
                    <a:cubicBezTo>
                      <a:pt x="7379" y="93063"/>
                      <a:pt x="6963" y="92972"/>
                      <a:pt x="6587" y="92822"/>
                    </a:cubicBezTo>
                    <a:lnTo>
                      <a:pt x="6587" y="92822"/>
                    </a:lnTo>
                    <a:lnTo>
                      <a:pt x="6904" y="97065"/>
                    </a:lnTo>
                    <a:cubicBezTo>
                      <a:pt x="7411" y="96780"/>
                      <a:pt x="7981" y="96590"/>
                      <a:pt x="8582" y="96590"/>
                    </a:cubicBezTo>
                    <a:cubicBezTo>
                      <a:pt x="8603" y="96590"/>
                      <a:pt x="8623" y="96590"/>
                      <a:pt x="8643" y="96590"/>
                    </a:cubicBezTo>
                    <a:cubicBezTo>
                      <a:pt x="10423" y="96590"/>
                      <a:pt x="11973" y="97972"/>
                      <a:pt x="12129" y="99725"/>
                    </a:cubicBezTo>
                    <a:cubicBezTo>
                      <a:pt x="12319" y="101689"/>
                      <a:pt x="10863" y="103431"/>
                      <a:pt x="8931" y="103589"/>
                    </a:cubicBezTo>
                    <a:cubicBezTo>
                      <a:pt x="8862" y="103593"/>
                      <a:pt x="8794" y="103595"/>
                      <a:pt x="8726" y="103595"/>
                    </a:cubicBezTo>
                    <a:cubicBezTo>
                      <a:pt x="8257" y="103595"/>
                      <a:pt x="7794" y="103502"/>
                      <a:pt x="7379" y="103336"/>
                    </a:cubicBezTo>
                    <a:lnTo>
                      <a:pt x="7379" y="103336"/>
                    </a:lnTo>
                    <a:lnTo>
                      <a:pt x="7981" y="111126"/>
                    </a:lnTo>
                    <a:lnTo>
                      <a:pt x="64035" y="106914"/>
                    </a:lnTo>
                    <a:cubicBezTo>
                      <a:pt x="64478" y="106883"/>
                      <a:pt x="64953" y="106819"/>
                      <a:pt x="65397" y="106693"/>
                    </a:cubicBezTo>
                    <a:lnTo>
                      <a:pt x="75626" y="104507"/>
                    </a:lnTo>
                    <a:lnTo>
                      <a:pt x="75879" y="96179"/>
                    </a:lnTo>
                    <a:cubicBezTo>
                      <a:pt x="75943" y="95925"/>
                      <a:pt x="75848" y="95609"/>
                      <a:pt x="75816" y="95323"/>
                    </a:cubicBezTo>
                    <a:lnTo>
                      <a:pt x="68659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29;p29">
                <a:extLst>
                  <a:ext uri="{FF2B5EF4-FFF2-40B4-BE49-F238E27FC236}">
                    <a16:creationId xmlns:a16="http://schemas.microsoft.com/office/drawing/2014/main" id="{0485D84D-150F-40CF-8878-C2C7311AADC1}"/>
                  </a:ext>
                </a:extLst>
              </p:cNvPr>
              <p:cNvSpPr/>
              <p:nvPr/>
            </p:nvSpPr>
            <p:spPr>
              <a:xfrm>
                <a:off x="543524" y="1449462"/>
                <a:ext cx="2063847" cy="3184474"/>
              </a:xfrm>
              <a:custGeom>
                <a:avLst/>
                <a:gdLst/>
                <a:ahLst/>
                <a:cxnLst/>
                <a:rect l="l" t="t" r="r" b="b"/>
                <a:pathLst>
                  <a:path w="68881" h="106282" extrusionOk="0">
                    <a:moveTo>
                      <a:pt x="32" y="1"/>
                    </a:moveTo>
                    <a:lnTo>
                      <a:pt x="32" y="7823"/>
                    </a:lnTo>
                    <a:cubicBezTo>
                      <a:pt x="487" y="7595"/>
                      <a:pt x="994" y="7470"/>
                      <a:pt x="1529" y="7470"/>
                    </a:cubicBezTo>
                    <a:cubicBezTo>
                      <a:pt x="1589" y="7470"/>
                      <a:pt x="1649" y="7471"/>
                      <a:pt x="1710" y="7474"/>
                    </a:cubicBezTo>
                    <a:cubicBezTo>
                      <a:pt x="3515" y="7569"/>
                      <a:pt x="4972" y="9090"/>
                      <a:pt x="5035" y="10895"/>
                    </a:cubicBezTo>
                    <a:cubicBezTo>
                      <a:pt x="5067" y="12858"/>
                      <a:pt x="3484" y="14473"/>
                      <a:pt x="1520" y="14473"/>
                    </a:cubicBezTo>
                    <a:cubicBezTo>
                      <a:pt x="982" y="14473"/>
                      <a:pt x="475" y="14347"/>
                      <a:pt x="32" y="14125"/>
                    </a:cubicBezTo>
                    <a:lnTo>
                      <a:pt x="32" y="18369"/>
                    </a:lnTo>
                    <a:cubicBezTo>
                      <a:pt x="487" y="18141"/>
                      <a:pt x="994" y="18015"/>
                      <a:pt x="1529" y="18015"/>
                    </a:cubicBezTo>
                    <a:cubicBezTo>
                      <a:pt x="1589" y="18015"/>
                      <a:pt x="1649" y="18017"/>
                      <a:pt x="1710" y="18020"/>
                    </a:cubicBezTo>
                    <a:cubicBezTo>
                      <a:pt x="3515" y="18115"/>
                      <a:pt x="4972" y="19635"/>
                      <a:pt x="5035" y="21409"/>
                    </a:cubicBezTo>
                    <a:cubicBezTo>
                      <a:pt x="5035" y="21472"/>
                      <a:pt x="5035" y="21535"/>
                      <a:pt x="5004" y="21567"/>
                    </a:cubicBezTo>
                    <a:cubicBezTo>
                      <a:pt x="5004" y="23467"/>
                      <a:pt x="3420" y="25019"/>
                      <a:pt x="1520" y="25019"/>
                    </a:cubicBezTo>
                    <a:cubicBezTo>
                      <a:pt x="982" y="25019"/>
                      <a:pt x="475" y="24892"/>
                      <a:pt x="0" y="24671"/>
                    </a:cubicBezTo>
                    <a:lnTo>
                      <a:pt x="0" y="28914"/>
                    </a:lnTo>
                    <a:cubicBezTo>
                      <a:pt x="456" y="28687"/>
                      <a:pt x="988" y="28561"/>
                      <a:pt x="1528" y="28561"/>
                    </a:cubicBezTo>
                    <a:cubicBezTo>
                      <a:pt x="1589" y="28561"/>
                      <a:pt x="1649" y="28563"/>
                      <a:pt x="1710" y="28566"/>
                    </a:cubicBezTo>
                    <a:cubicBezTo>
                      <a:pt x="3515" y="28661"/>
                      <a:pt x="4972" y="30149"/>
                      <a:pt x="5004" y="31955"/>
                    </a:cubicBezTo>
                    <a:cubicBezTo>
                      <a:pt x="5067" y="33950"/>
                      <a:pt x="3484" y="35565"/>
                      <a:pt x="1520" y="35565"/>
                    </a:cubicBezTo>
                    <a:cubicBezTo>
                      <a:pt x="982" y="35565"/>
                      <a:pt x="475" y="35438"/>
                      <a:pt x="0" y="35216"/>
                    </a:cubicBezTo>
                    <a:lnTo>
                      <a:pt x="0" y="39428"/>
                    </a:lnTo>
                    <a:cubicBezTo>
                      <a:pt x="455" y="39229"/>
                      <a:pt x="961" y="39107"/>
                      <a:pt x="1518" y="39107"/>
                    </a:cubicBezTo>
                    <a:cubicBezTo>
                      <a:pt x="1582" y="39107"/>
                      <a:pt x="1646" y="39108"/>
                      <a:pt x="1710" y="39112"/>
                    </a:cubicBezTo>
                    <a:cubicBezTo>
                      <a:pt x="3484" y="39207"/>
                      <a:pt x="4972" y="40695"/>
                      <a:pt x="5004" y="42500"/>
                    </a:cubicBezTo>
                    <a:cubicBezTo>
                      <a:pt x="5067" y="44464"/>
                      <a:pt x="3484" y="46079"/>
                      <a:pt x="1520" y="46079"/>
                    </a:cubicBezTo>
                    <a:cubicBezTo>
                      <a:pt x="982" y="46079"/>
                      <a:pt x="475" y="45952"/>
                      <a:pt x="0" y="45762"/>
                    </a:cubicBezTo>
                    <a:lnTo>
                      <a:pt x="0" y="49974"/>
                    </a:lnTo>
                    <a:cubicBezTo>
                      <a:pt x="455" y="49775"/>
                      <a:pt x="961" y="49653"/>
                      <a:pt x="1495" y="49653"/>
                    </a:cubicBezTo>
                    <a:cubicBezTo>
                      <a:pt x="1556" y="49653"/>
                      <a:pt x="1617" y="49654"/>
                      <a:pt x="1679" y="49657"/>
                    </a:cubicBezTo>
                    <a:cubicBezTo>
                      <a:pt x="3484" y="49752"/>
                      <a:pt x="4972" y="51241"/>
                      <a:pt x="5004" y="53046"/>
                    </a:cubicBezTo>
                    <a:cubicBezTo>
                      <a:pt x="5067" y="55009"/>
                      <a:pt x="3484" y="56625"/>
                      <a:pt x="1520" y="56625"/>
                    </a:cubicBezTo>
                    <a:cubicBezTo>
                      <a:pt x="982" y="56625"/>
                      <a:pt x="475" y="56530"/>
                      <a:pt x="0" y="56308"/>
                    </a:cubicBezTo>
                    <a:lnTo>
                      <a:pt x="0" y="60520"/>
                    </a:lnTo>
                    <a:cubicBezTo>
                      <a:pt x="455" y="60321"/>
                      <a:pt x="961" y="60198"/>
                      <a:pt x="1495" y="60198"/>
                    </a:cubicBezTo>
                    <a:cubicBezTo>
                      <a:pt x="1556" y="60198"/>
                      <a:pt x="1617" y="60200"/>
                      <a:pt x="1679" y="60203"/>
                    </a:cubicBezTo>
                    <a:cubicBezTo>
                      <a:pt x="3484" y="60298"/>
                      <a:pt x="4972" y="61787"/>
                      <a:pt x="5004" y="63592"/>
                    </a:cubicBezTo>
                    <a:cubicBezTo>
                      <a:pt x="5067" y="65555"/>
                      <a:pt x="3484" y="67170"/>
                      <a:pt x="1520" y="67170"/>
                    </a:cubicBezTo>
                    <a:cubicBezTo>
                      <a:pt x="950" y="67170"/>
                      <a:pt x="443" y="67044"/>
                      <a:pt x="0" y="66854"/>
                    </a:cubicBezTo>
                    <a:lnTo>
                      <a:pt x="0" y="71066"/>
                    </a:lnTo>
                    <a:cubicBezTo>
                      <a:pt x="456" y="70838"/>
                      <a:pt x="962" y="70712"/>
                      <a:pt x="1497" y="70712"/>
                    </a:cubicBezTo>
                    <a:cubicBezTo>
                      <a:pt x="1557" y="70712"/>
                      <a:pt x="1618" y="70714"/>
                      <a:pt x="1679" y="70717"/>
                    </a:cubicBezTo>
                    <a:cubicBezTo>
                      <a:pt x="3484" y="70812"/>
                      <a:pt x="4940" y="72332"/>
                      <a:pt x="5004" y="74137"/>
                    </a:cubicBezTo>
                    <a:cubicBezTo>
                      <a:pt x="5035" y="76101"/>
                      <a:pt x="3452" y="77716"/>
                      <a:pt x="1489" y="77716"/>
                    </a:cubicBezTo>
                    <a:cubicBezTo>
                      <a:pt x="950" y="77716"/>
                      <a:pt x="443" y="77589"/>
                      <a:pt x="0" y="77368"/>
                    </a:cubicBezTo>
                    <a:lnTo>
                      <a:pt x="0" y="81611"/>
                    </a:lnTo>
                    <a:cubicBezTo>
                      <a:pt x="456" y="81384"/>
                      <a:pt x="962" y="81258"/>
                      <a:pt x="1497" y="81258"/>
                    </a:cubicBezTo>
                    <a:cubicBezTo>
                      <a:pt x="1557" y="81258"/>
                      <a:pt x="1618" y="81260"/>
                      <a:pt x="1679" y="81263"/>
                    </a:cubicBezTo>
                    <a:cubicBezTo>
                      <a:pt x="3484" y="81358"/>
                      <a:pt x="4940" y="82878"/>
                      <a:pt x="5004" y="84683"/>
                    </a:cubicBezTo>
                    <a:cubicBezTo>
                      <a:pt x="5035" y="86647"/>
                      <a:pt x="3452" y="88262"/>
                      <a:pt x="1489" y="88262"/>
                    </a:cubicBezTo>
                    <a:cubicBezTo>
                      <a:pt x="950" y="88262"/>
                      <a:pt x="443" y="88135"/>
                      <a:pt x="0" y="87913"/>
                    </a:cubicBezTo>
                    <a:lnTo>
                      <a:pt x="0" y="92157"/>
                    </a:lnTo>
                    <a:cubicBezTo>
                      <a:pt x="456" y="91929"/>
                      <a:pt x="962" y="91804"/>
                      <a:pt x="1497" y="91804"/>
                    </a:cubicBezTo>
                    <a:cubicBezTo>
                      <a:pt x="1557" y="91804"/>
                      <a:pt x="1618" y="91806"/>
                      <a:pt x="1679" y="91809"/>
                    </a:cubicBezTo>
                    <a:cubicBezTo>
                      <a:pt x="3484" y="91904"/>
                      <a:pt x="4940" y="93424"/>
                      <a:pt x="5004" y="95229"/>
                    </a:cubicBezTo>
                    <a:cubicBezTo>
                      <a:pt x="5035" y="97192"/>
                      <a:pt x="3452" y="98808"/>
                      <a:pt x="1489" y="98808"/>
                    </a:cubicBezTo>
                    <a:cubicBezTo>
                      <a:pt x="950" y="98808"/>
                      <a:pt x="443" y="98681"/>
                      <a:pt x="0" y="98459"/>
                    </a:cubicBezTo>
                    <a:lnTo>
                      <a:pt x="0" y="106281"/>
                    </a:lnTo>
                    <a:lnTo>
                      <a:pt x="56181" y="106281"/>
                    </a:lnTo>
                    <a:cubicBezTo>
                      <a:pt x="56656" y="106281"/>
                      <a:pt x="57099" y="106250"/>
                      <a:pt x="57574" y="106155"/>
                    </a:cubicBezTo>
                    <a:lnTo>
                      <a:pt x="67930" y="104761"/>
                    </a:lnTo>
                    <a:lnTo>
                      <a:pt x="68817" y="96464"/>
                    </a:lnTo>
                    <a:cubicBezTo>
                      <a:pt x="68880" y="96211"/>
                      <a:pt x="68817" y="95862"/>
                      <a:pt x="68849" y="95609"/>
                    </a:cubicBezTo>
                    <a:lnTo>
                      <a:pt x="68849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30;p29">
                <a:extLst>
                  <a:ext uri="{FF2B5EF4-FFF2-40B4-BE49-F238E27FC236}">
                    <a16:creationId xmlns:a16="http://schemas.microsoft.com/office/drawing/2014/main" id="{9443F995-5310-4CCB-9B3D-0637E7970306}"/>
                  </a:ext>
                </a:extLst>
              </p:cNvPr>
              <p:cNvSpPr/>
              <p:nvPr/>
            </p:nvSpPr>
            <p:spPr>
              <a:xfrm>
                <a:off x="2620614" y="2360382"/>
                <a:ext cx="11416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13" extrusionOk="0">
                    <a:moveTo>
                      <a:pt x="1" y="1"/>
                    </a:moveTo>
                    <a:cubicBezTo>
                      <a:pt x="127" y="127"/>
                      <a:pt x="254" y="286"/>
                      <a:pt x="381" y="412"/>
                    </a:cubicBezTo>
                    <a:cubicBezTo>
                      <a:pt x="254" y="286"/>
                      <a:pt x="127" y="127"/>
                      <a:pt x="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31;p29">
                <a:extLst>
                  <a:ext uri="{FF2B5EF4-FFF2-40B4-BE49-F238E27FC236}">
                    <a16:creationId xmlns:a16="http://schemas.microsoft.com/office/drawing/2014/main" id="{A5C4A66C-DDDC-4C4B-BFAB-368940E760AB}"/>
                  </a:ext>
                </a:extLst>
              </p:cNvPr>
              <p:cNvSpPr/>
              <p:nvPr/>
            </p:nvSpPr>
            <p:spPr>
              <a:xfrm>
                <a:off x="2615880" y="2114630"/>
                <a:ext cx="17109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54" extrusionOk="0">
                    <a:moveTo>
                      <a:pt x="0" y="1"/>
                    </a:moveTo>
                    <a:cubicBezTo>
                      <a:pt x="190" y="64"/>
                      <a:pt x="380" y="159"/>
                      <a:pt x="570" y="254"/>
                    </a:cubicBezTo>
                    <a:cubicBezTo>
                      <a:pt x="380" y="159"/>
                      <a:pt x="190" y="64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32;p29">
                <a:extLst>
                  <a:ext uri="{FF2B5EF4-FFF2-40B4-BE49-F238E27FC236}">
                    <a16:creationId xmlns:a16="http://schemas.microsoft.com/office/drawing/2014/main" id="{2A691592-2BD0-4B25-B158-9C804F353688}"/>
                  </a:ext>
                </a:extLst>
              </p:cNvPr>
              <p:cNvSpPr/>
              <p:nvPr/>
            </p:nvSpPr>
            <p:spPr>
              <a:xfrm>
                <a:off x="838624" y="1443770"/>
                <a:ext cx="7610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3" extrusionOk="0">
                    <a:moveTo>
                      <a:pt x="0" y="1"/>
                    </a:moveTo>
                    <a:cubicBezTo>
                      <a:pt x="32" y="1"/>
                      <a:pt x="32" y="1"/>
                      <a:pt x="32" y="32"/>
                    </a:cubicBezTo>
                    <a:lnTo>
                      <a:pt x="253" y="32"/>
                    </a:lnTo>
                    <a:cubicBezTo>
                      <a:pt x="158" y="1"/>
                      <a:pt x="95" y="1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33;p29">
                <a:extLst>
                  <a:ext uri="{FF2B5EF4-FFF2-40B4-BE49-F238E27FC236}">
                    <a16:creationId xmlns:a16="http://schemas.microsoft.com/office/drawing/2014/main" id="{D172AE63-D232-46D4-A964-A7FC01DDAEFD}"/>
                  </a:ext>
                </a:extLst>
              </p:cNvPr>
              <p:cNvSpPr/>
              <p:nvPr/>
            </p:nvSpPr>
            <p:spPr>
              <a:xfrm>
                <a:off x="557756" y="2107049"/>
                <a:ext cx="21843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4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475" y="32"/>
                      <a:pt x="253" y="32"/>
                      <a:pt x="0" y="63"/>
                    </a:cubicBezTo>
                    <a:cubicBezTo>
                      <a:pt x="253" y="32"/>
                      <a:pt x="475" y="32"/>
                      <a:pt x="728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34;p29">
                <a:extLst>
                  <a:ext uri="{FF2B5EF4-FFF2-40B4-BE49-F238E27FC236}">
                    <a16:creationId xmlns:a16="http://schemas.microsoft.com/office/drawing/2014/main" id="{08277F47-B848-4B92-87DD-CC3CB2BA358C}"/>
                  </a:ext>
                </a:extLst>
              </p:cNvPr>
              <p:cNvSpPr/>
              <p:nvPr/>
            </p:nvSpPr>
            <p:spPr>
              <a:xfrm>
                <a:off x="632692" y="2082360"/>
                <a:ext cx="7640" cy="1948"/>
              </a:xfrm>
              <a:custGeom>
                <a:avLst/>
                <a:gdLst/>
                <a:ahLst/>
                <a:cxnLst/>
                <a:rect l="l" t="t" r="r" b="b"/>
                <a:pathLst>
                  <a:path w="255" h="65" extrusionOk="0">
                    <a:moveTo>
                      <a:pt x="254" y="64"/>
                    </a:moveTo>
                    <a:cubicBezTo>
                      <a:pt x="191" y="32"/>
                      <a:pt x="96" y="32"/>
                      <a:pt x="1" y="1"/>
                    </a:cubicBezTo>
                    <a:lnTo>
                      <a:pt x="1" y="1"/>
                    </a:lnTo>
                    <a:cubicBezTo>
                      <a:pt x="96" y="32"/>
                      <a:pt x="191" y="32"/>
                      <a:pt x="254" y="64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35;p29">
                <a:extLst>
                  <a:ext uri="{FF2B5EF4-FFF2-40B4-BE49-F238E27FC236}">
                    <a16:creationId xmlns:a16="http://schemas.microsoft.com/office/drawing/2014/main" id="{FC270CB4-9A91-42A2-949E-B6B453FD6A48}"/>
                  </a:ext>
                </a:extLst>
              </p:cNvPr>
              <p:cNvSpPr/>
              <p:nvPr/>
            </p:nvSpPr>
            <p:spPr>
              <a:xfrm>
                <a:off x="509336" y="1989387"/>
                <a:ext cx="34217" cy="572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1" extrusionOk="0">
                    <a:moveTo>
                      <a:pt x="1141" y="190"/>
                    </a:moveTo>
                    <a:cubicBezTo>
                      <a:pt x="761" y="127"/>
                      <a:pt x="381" y="64"/>
                      <a:pt x="1" y="0"/>
                    </a:cubicBezTo>
                    <a:cubicBezTo>
                      <a:pt x="381" y="64"/>
                      <a:pt x="761" y="127"/>
                      <a:pt x="1141" y="19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36;p29">
                <a:extLst>
                  <a:ext uri="{FF2B5EF4-FFF2-40B4-BE49-F238E27FC236}">
                    <a16:creationId xmlns:a16="http://schemas.microsoft.com/office/drawing/2014/main" id="{DCC00C29-743A-4170-9EC3-C49E2DC8A353}"/>
                  </a:ext>
                </a:extLst>
              </p:cNvPr>
              <p:cNvSpPr/>
              <p:nvPr/>
            </p:nvSpPr>
            <p:spPr>
              <a:xfrm>
                <a:off x="551104" y="1996008"/>
                <a:ext cx="7610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3" extrusionOk="0">
                    <a:moveTo>
                      <a:pt x="0" y="1"/>
                    </a:moveTo>
                    <a:cubicBezTo>
                      <a:pt x="95" y="33"/>
                      <a:pt x="159" y="33"/>
                      <a:pt x="254" y="33"/>
                    </a:cubicBezTo>
                    <a:cubicBezTo>
                      <a:pt x="159" y="33"/>
                      <a:pt x="95" y="1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37;p29">
                <a:extLst>
                  <a:ext uri="{FF2B5EF4-FFF2-40B4-BE49-F238E27FC236}">
                    <a16:creationId xmlns:a16="http://schemas.microsoft.com/office/drawing/2014/main" id="{4DA1E2D4-7A2A-4136-899A-039C81868686}"/>
                  </a:ext>
                </a:extLst>
              </p:cNvPr>
              <p:cNvSpPr/>
              <p:nvPr/>
            </p:nvSpPr>
            <p:spPr>
              <a:xfrm>
                <a:off x="571029" y="1996008"/>
                <a:ext cx="12375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3" extrusionOk="0">
                    <a:moveTo>
                      <a:pt x="0" y="33"/>
                    </a:moveTo>
                    <a:lnTo>
                      <a:pt x="0" y="33"/>
                    </a:lnTo>
                    <a:cubicBezTo>
                      <a:pt x="127" y="33"/>
                      <a:pt x="254" y="1"/>
                      <a:pt x="412" y="1"/>
                    </a:cubicBezTo>
                    <a:cubicBezTo>
                      <a:pt x="254" y="1"/>
                      <a:pt x="127" y="33"/>
                      <a:pt x="0" y="33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38;p29">
                <a:extLst>
                  <a:ext uri="{FF2B5EF4-FFF2-40B4-BE49-F238E27FC236}">
                    <a16:creationId xmlns:a16="http://schemas.microsoft.com/office/drawing/2014/main" id="{BE776E19-DE19-4EF7-83D6-8EC9B34E88B6}"/>
                  </a:ext>
                </a:extLst>
              </p:cNvPr>
              <p:cNvSpPr/>
              <p:nvPr/>
            </p:nvSpPr>
            <p:spPr>
              <a:xfrm>
                <a:off x="592842" y="2105132"/>
                <a:ext cx="989" cy="30"/>
              </a:xfrm>
              <a:custGeom>
                <a:avLst/>
                <a:gdLst/>
                <a:ahLst/>
                <a:cxnLst/>
                <a:rect l="l" t="t" r="r" b="b"/>
                <a:pathLst>
                  <a:path w="33" h="1" extrusionOk="0">
                    <a:moveTo>
                      <a:pt x="1" y="1"/>
                    </a:moveTo>
                    <a:cubicBezTo>
                      <a:pt x="1" y="1"/>
                      <a:pt x="33" y="1"/>
                      <a:pt x="33" y="1"/>
                    </a:cubicBezTo>
                    <a:cubicBezTo>
                      <a:pt x="33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39;p29">
                <a:extLst>
                  <a:ext uri="{FF2B5EF4-FFF2-40B4-BE49-F238E27FC236}">
                    <a16:creationId xmlns:a16="http://schemas.microsoft.com/office/drawing/2014/main" id="{C6B919D8-1966-44B4-A7C5-7382976F359A}"/>
                  </a:ext>
                </a:extLst>
              </p:cNvPr>
              <p:cNvSpPr/>
              <p:nvPr/>
            </p:nvSpPr>
            <p:spPr>
              <a:xfrm>
                <a:off x="592842" y="2095664"/>
                <a:ext cx="989" cy="94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7" extrusionOk="0">
                    <a:moveTo>
                      <a:pt x="33" y="317"/>
                    </a:moveTo>
                    <a:cubicBezTo>
                      <a:pt x="1" y="222"/>
                      <a:pt x="1" y="95"/>
                      <a:pt x="1" y="0"/>
                    </a:cubicBezTo>
                    <a:cubicBezTo>
                      <a:pt x="1" y="95"/>
                      <a:pt x="1" y="222"/>
                      <a:pt x="33" y="317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40;p29">
                <a:extLst>
                  <a:ext uri="{FF2B5EF4-FFF2-40B4-BE49-F238E27FC236}">
                    <a16:creationId xmlns:a16="http://schemas.microsoft.com/office/drawing/2014/main" id="{40E44B32-857D-40F8-A0D6-13898DDC519B}"/>
                  </a:ext>
                </a:extLst>
              </p:cNvPr>
              <p:cNvSpPr/>
              <p:nvPr/>
            </p:nvSpPr>
            <p:spPr>
              <a:xfrm>
                <a:off x="1134654" y="1449462"/>
                <a:ext cx="1475563" cy="393827"/>
              </a:xfrm>
              <a:custGeom>
                <a:avLst/>
                <a:gdLst/>
                <a:ahLst/>
                <a:cxnLst/>
                <a:rect l="l" t="t" r="r" b="b"/>
                <a:pathLst>
                  <a:path w="49247" h="13144" extrusionOk="0">
                    <a:moveTo>
                      <a:pt x="16462" y="2621"/>
                    </a:moveTo>
                    <a:cubicBezTo>
                      <a:pt x="16478" y="2626"/>
                      <a:pt x="16491" y="2629"/>
                      <a:pt x="16500" y="2629"/>
                    </a:cubicBezTo>
                    <a:cubicBezTo>
                      <a:pt x="16488" y="2627"/>
                      <a:pt x="16475" y="2624"/>
                      <a:pt x="16462" y="2621"/>
                    </a:cubicBezTo>
                    <a:close/>
                    <a:moveTo>
                      <a:pt x="1" y="1"/>
                    </a:moveTo>
                    <a:cubicBezTo>
                      <a:pt x="349" y="127"/>
                      <a:pt x="698" y="254"/>
                      <a:pt x="1046" y="381"/>
                    </a:cubicBezTo>
                    <a:cubicBezTo>
                      <a:pt x="1055" y="376"/>
                      <a:pt x="1067" y="374"/>
                      <a:pt x="1081" y="374"/>
                    </a:cubicBezTo>
                    <a:cubicBezTo>
                      <a:pt x="1148" y="374"/>
                      <a:pt x="1260" y="419"/>
                      <a:pt x="1327" y="419"/>
                    </a:cubicBezTo>
                    <a:cubicBezTo>
                      <a:pt x="1341" y="419"/>
                      <a:pt x="1353" y="417"/>
                      <a:pt x="1363" y="412"/>
                    </a:cubicBezTo>
                    <a:cubicBezTo>
                      <a:pt x="1996" y="666"/>
                      <a:pt x="2851" y="887"/>
                      <a:pt x="3389" y="951"/>
                    </a:cubicBezTo>
                    <a:cubicBezTo>
                      <a:pt x="3484" y="982"/>
                      <a:pt x="3579" y="1014"/>
                      <a:pt x="3611" y="1046"/>
                    </a:cubicBezTo>
                    <a:cubicBezTo>
                      <a:pt x="3738" y="1077"/>
                      <a:pt x="3770" y="1077"/>
                      <a:pt x="3865" y="1077"/>
                    </a:cubicBezTo>
                    <a:cubicBezTo>
                      <a:pt x="4181" y="1172"/>
                      <a:pt x="4403" y="1204"/>
                      <a:pt x="4656" y="1267"/>
                    </a:cubicBezTo>
                    <a:cubicBezTo>
                      <a:pt x="4682" y="1265"/>
                      <a:pt x="4710" y="1263"/>
                      <a:pt x="4741" y="1263"/>
                    </a:cubicBezTo>
                    <a:cubicBezTo>
                      <a:pt x="5052" y="1263"/>
                      <a:pt x="5609" y="1400"/>
                      <a:pt x="5955" y="1457"/>
                    </a:cubicBezTo>
                    <a:cubicBezTo>
                      <a:pt x="6461" y="1679"/>
                      <a:pt x="7221" y="1837"/>
                      <a:pt x="7570" y="2091"/>
                    </a:cubicBezTo>
                    <a:cubicBezTo>
                      <a:pt x="8488" y="2281"/>
                      <a:pt x="8963" y="2597"/>
                      <a:pt x="9502" y="2819"/>
                    </a:cubicBezTo>
                    <a:cubicBezTo>
                      <a:pt x="9850" y="2882"/>
                      <a:pt x="10230" y="3104"/>
                      <a:pt x="10483" y="3136"/>
                    </a:cubicBezTo>
                    <a:cubicBezTo>
                      <a:pt x="10547" y="3168"/>
                      <a:pt x="10515" y="3168"/>
                      <a:pt x="10515" y="3199"/>
                    </a:cubicBezTo>
                    <a:cubicBezTo>
                      <a:pt x="10958" y="3358"/>
                      <a:pt x="11370" y="3453"/>
                      <a:pt x="11813" y="3579"/>
                    </a:cubicBezTo>
                    <a:cubicBezTo>
                      <a:pt x="12130" y="3643"/>
                      <a:pt x="12447" y="3643"/>
                      <a:pt x="12732" y="3706"/>
                    </a:cubicBezTo>
                    <a:cubicBezTo>
                      <a:pt x="12795" y="3706"/>
                      <a:pt x="12827" y="3706"/>
                      <a:pt x="12859" y="3738"/>
                    </a:cubicBezTo>
                    <a:cubicBezTo>
                      <a:pt x="12890" y="3738"/>
                      <a:pt x="12985" y="3738"/>
                      <a:pt x="13017" y="3769"/>
                    </a:cubicBezTo>
                    <a:cubicBezTo>
                      <a:pt x="13650" y="3896"/>
                      <a:pt x="14284" y="4086"/>
                      <a:pt x="14854" y="4244"/>
                    </a:cubicBezTo>
                    <a:cubicBezTo>
                      <a:pt x="15075" y="4371"/>
                      <a:pt x="15360" y="4371"/>
                      <a:pt x="15645" y="4403"/>
                    </a:cubicBezTo>
                    <a:cubicBezTo>
                      <a:pt x="16025" y="4466"/>
                      <a:pt x="16437" y="4656"/>
                      <a:pt x="16690" y="4656"/>
                    </a:cubicBezTo>
                    <a:cubicBezTo>
                      <a:pt x="17102" y="4814"/>
                      <a:pt x="17926" y="5099"/>
                      <a:pt x="18337" y="5163"/>
                    </a:cubicBezTo>
                    <a:cubicBezTo>
                      <a:pt x="18496" y="5226"/>
                      <a:pt x="18622" y="5226"/>
                      <a:pt x="18749" y="5321"/>
                    </a:cubicBezTo>
                    <a:cubicBezTo>
                      <a:pt x="20237" y="5764"/>
                      <a:pt x="22169" y="6271"/>
                      <a:pt x="23594" y="6714"/>
                    </a:cubicBezTo>
                    <a:cubicBezTo>
                      <a:pt x="23848" y="6778"/>
                      <a:pt x="24069" y="6904"/>
                      <a:pt x="24354" y="6936"/>
                    </a:cubicBezTo>
                    <a:cubicBezTo>
                      <a:pt x="24703" y="7158"/>
                      <a:pt x="25399" y="7379"/>
                      <a:pt x="25843" y="7474"/>
                    </a:cubicBezTo>
                    <a:cubicBezTo>
                      <a:pt x="26065" y="7538"/>
                      <a:pt x="26318" y="7633"/>
                      <a:pt x="26508" y="7728"/>
                    </a:cubicBezTo>
                    <a:cubicBezTo>
                      <a:pt x="26666" y="7759"/>
                      <a:pt x="26856" y="7823"/>
                      <a:pt x="27046" y="7886"/>
                    </a:cubicBezTo>
                    <a:cubicBezTo>
                      <a:pt x="27775" y="8108"/>
                      <a:pt x="28471" y="8140"/>
                      <a:pt x="29168" y="8266"/>
                    </a:cubicBezTo>
                    <a:cubicBezTo>
                      <a:pt x="29189" y="8277"/>
                      <a:pt x="29203" y="8280"/>
                      <a:pt x="29213" y="8280"/>
                    </a:cubicBezTo>
                    <a:cubicBezTo>
                      <a:pt x="29231" y="8280"/>
                      <a:pt x="29231" y="8266"/>
                      <a:pt x="29231" y="8266"/>
                    </a:cubicBezTo>
                    <a:cubicBezTo>
                      <a:pt x="29960" y="8425"/>
                      <a:pt x="30783" y="8583"/>
                      <a:pt x="31480" y="8836"/>
                    </a:cubicBezTo>
                    <a:cubicBezTo>
                      <a:pt x="31797" y="8963"/>
                      <a:pt x="32082" y="9121"/>
                      <a:pt x="32367" y="9248"/>
                    </a:cubicBezTo>
                    <a:lnTo>
                      <a:pt x="32588" y="9311"/>
                    </a:lnTo>
                    <a:cubicBezTo>
                      <a:pt x="33570" y="9723"/>
                      <a:pt x="34552" y="10135"/>
                      <a:pt x="35534" y="10293"/>
                    </a:cubicBezTo>
                    <a:cubicBezTo>
                      <a:pt x="35755" y="10325"/>
                      <a:pt x="35977" y="10451"/>
                      <a:pt x="36167" y="10451"/>
                    </a:cubicBezTo>
                    <a:cubicBezTo>
                      <a:pt x="36452" y="10546"/>
                      <a:pt x="36737" y="10641"/>
                      <a:pt x="37022" y="10705"/>
                    </a:cubicBezTo>
                    <a:cubicBezTo>
                      <a:pt x="37339" y="10768"/>
                      <a:pt x="37655" y="10831"/>
                      <a:pt x="37972" y="10895"/>
                    </a:cubicBezTo>
                    <a:cubicBezTo>
                      <a:pt x="38194" y="11021"/>
                      <a:pt x="38479" y="11053"/>
                      <a:pt x="38732" y="11085"/>
                    </a:cubicBezTo>
                    <a:cubicBezTo>
                      <a:pt x="38796" y="11085"/>
                      <a:pt x="38732" y="11053"/>
                      <a:pt x="38700" y="11021"/>
                    </a:cubicBezTo>
                    <a:lnTo>
                      <a:pt x="38700" y="11021"/>
                    </a:lnTo>
                    <a:cubicBezTo>
                      <a:pt x="39081" y="11243"/>
                      <a:pt x="39429" y="11116"/>
                      <a:pt x="39841" y="11275"/>
                    </a:cubicBezTo>
                    <a:cubicBezTo>
                      <a:pt x="39825" y="11243"/>
                      <a:pt x="39841" y="11235"/>
                      <a:pt x="39860" y="11235"/>
                    </a:cubicBezTo>
                    <a:cubicBezTo>
                      <a:pt x="39880" y="11235"/>
                      <a:pt x="39904" y="11243"/>
                      <a:pt x="39904" y="11243"/>
                    </a:cubicBezTo>
                    <a:cubicBezTo>
                      <a:pt x="40252" y="11338"/>
                      <a:pt x="40506" y="11370"/>
                      <a:pt x="40822" y="11433"/>
                    </a:cubicBezTo>
                    <a:cubicBezTo>
                      <a:pt x="41329" y="11560"/>
                      <a:pt x="41772" y="11813"/>
                      <a:pt x="42247" y="11940"/>
                    </a:cubicBezTo>
                    <a:cubicBezTo>
                      <a:pt x="43039" y="12193"/>
                      <a:pt x="43768" y="12383"/>
                      <a:pt x="44433" y="12541"/>
                    </a:cubicBezTo>
                    <a:cubicBezTo>
                      <a:pt x="44535" y="12567"/>
                      <a:pt x="44638" y="12613"/>
                      <a:pt x="44723" y="12613"/>
                    </a:cubicBezTo>
                    <a:cubicBezTo>
                      <a:pt x="44744" y="12613"/>
                      <a:pt x="44763" y="12611"/>
                      <a:pt x="44781" y="12605"/>
                    </a:cubicBezTo>
                    <a:cubicBezTo>
                      <a:pt x="43894" y="12161"/>
                      <a:pt x="42311" y="11971"/>
                      <a:pt x="41487" y="11560"/>
                    </a:cubicBezTo>
                    <a:cubicBezTo>
                      <a:pt x="41506" y="11554"/>
                      <a:pt x="41527" y="11551"/>
                      <a:pt x="41552" y="11551"/>
                    </a:cubicBezTo>
                    <a:cubicBezTo>
                      <a:pt x="41655" y="11551"/>
                      <a:pt x="41809" y="11597"/>
                      <a:pt x="41962" y="11623"/>
                    </a:cubicBezTo>
                    <a:cubicBezTo>
                      <a:pt x="42006" y="11625"/>
                      <a:pt x="42049" y="11626"/>
                      <a:pt x="42091" y="11626"/>
                    </a:cubicBezTo>
                    <a:cubicBezTo>
                      <a:pt x="42771" y="11626"/>
                      <a:pt x="43167" y="11394"/>
                      <a:pt x="43704" y="11275"/>
                    </a:cubicBezTo>
                    <a:cubicBezTo>
                      <a:pt x="43989" y="11370"/>
                      <a:pt x="43926" y="11370"/>
                      <a:pt x="44243" y="11465"/>
                    </a:cubicBezTo>
                    <a:cubicBezTo>
                      <a:pt x="44433" y="11591"/>
                      <a:pt x="44496" y="11781"/>
                      <a:pt x="44749" y="11845"/>
                    </a:cubicBezTo>
                    <a:cubicBezTo>
                      <a:pt x="44971" y="12161"/>
                      <a:pt x="45636" y="12415"/>
                      <a:pt x="46301" y="12637"/>
                    </a:cubicBezTo>
                    <a:cubicBezTo>
                      <a:pt x="46649" y="12763"/>
                      <a:pt x="46744" y="12795"/>
                      <a:pt x="47124" y="12890"/>
                    </a:cubicBezTo>
                    <a:cubicBezTo>
                      <a:pt x="47204" y="12922"/>
                      <a:pt x="47275" y="12929"/>
                      <a:pt x="47342" y="12929"/>
                    </a:cubicBezTo>
                    <a:cubicBezTo>
                      <a:pt x="47409" y="12929"/>
                      <a:pt x="47473" y="12922"/>
                      <a:pt x="47536" y="12922"/>
                    </a:cubicBezTo>
                    <a:cubicBezTo>
                      <a:pt x="47536" y="12953"/>
                      <a:pt x="47600" y="12985"/>
                      <a:pt x="47631" y="12985"/>
                    </a:cubicBezTo>
                    <a:cubicBezTo>
                      <a:pt x="47737" y="12985"/>
                      <a:pt x="47842" y="12971"/>
                      <a:pt x="47957" y="12971"/>
                    </a:cubicBezTo>
                    <a:cubicBezTo>
                      <a:pt x="48015" y="12971"/>
                      <a:pt x="48075" y="12974"/>
                      <a:pt x="48138" y="12985"/>
                    </a:cubicBezTo>
                    <a:cubicBezTo>
                      <a:pt x="48266" y="13010"/>
                      <a:pt x="48394" y="13057"/>
                      <a:pt x="48472" y="13057"/>
                    </a:cubicBezTo>
                    <a:cubicBezTo>
                      <a:pt x="48490" y="13057"/>
                      <a:pt x="48506" y="13054"/>
                      <a:pt x="48518" y="13048"/>
                    </a:cubicBezTo>
                    <a:cubicBezTo>
                      <a:pt x="48708" y="13112"/>
                      <a:pt x="48961" y="13143"/>
                      <a:pt x="49120" y="13143"/>
                    </a:cubicBezTo>
                    <a:cubicBezTo>
                      <a:pt x="49151" y="13143"/>
                      <a:pt x="49215" y="13143"/>
                      <a:pt x="49246" y="13112"/>
                    </a:cubicBezTo>
                    <a:cubicBezTo>
                      <a:pt x="49215" y="13080"/>
                      <a:pt x="49151" y="13048"/>
                      <a:pt x="49088" y="13017"/>
                    </a:cubicBezTo>
                    <a:cubicBezTo>
                      <a:pt x="48993" y="13017"/>
                      <a:pt x="48898" y="13017"/>
                      <a:pt x="48866" y="12953"/>
                    </a:cubicBezTo>
                    <a:lnTo>
                      <a:pt x="48740" y="12953"/>
                    </a:lnTo>
                    <a:cubicBezTo>
                      <a:pt x="47885" y="12668"/>
                      <a:pt x="47346" y="12858"/>
                      <a:pt x="46459" y="12573"/>
                    </a:cubicBezTo>
                    <a:cubicBezTo>
                      <a:pt x="46016" y="12415"/>
                      <a:pt x="45668" y="12256"/>
                      <a:pt x="45224" y="12066"/>
                    </a:cubicBezTo>
                    <a:cubicBezTo>
                      <a:pt x="45161" y="12035"/>
                      <a:pt x="45098" y="11908"/>
                      <a:pt x="44908" y="11845"/>
                    </a:cubicBezTo>
                    <a:cubicBezTo>
                      <a:pt x="44654" y="11623"/>
                      <a:pt x="44306" y="11338"/>
                      <a:pt x="43799" y="11116"/>
                    </a:cubicBezTo>
                    <a:cubicBezTo>
                      <a:pt x="43689" y="11102"/>
                      <a:pt x="43590" y="11096"/>
                      <a:pt x="43501" y="11096"/>
                    </a:cubicBezTo>
                    <a:cubicBezTo>
                      <a:pt x="43205" y="11096"/>
                      <a:pt x="43005" y="11163"/>
                      <a:pt x="42786" y="11211"/>
                    </a:cubicBezTo>
                    <a:cubicBezTo>
                      <a:pt x="42437" y="11243"/>
                      <a:pt x="42121" y="11275"/>
                      <a:pt x="41804" y="11306"/>
                    </a:cubicBezTo>
                    <a:cubicBezTo>
                      <a:pt x="40822" y="11085"/>
                      <a:pt x="39999" y="10673"/>
                      <a:pt x="39239" y="10325"/>
                    </a:cubicBezTo>
                    <a:cubicBezTo>
                      <a:pt x="39207" y="10325"/>
                      <a:pt x="39144" y="10325"/>
                      <a:pt x="39081" y="10293"/>
                    </a:cubicBezTo>
                    <a:cubicBezTo>
                      <a:pt x="38922" y="10166"/>
                      <a:pt x="38637" y="10103"/>
                      <a:pt x="38384" y="9976"/>
                    </a:cubicBezTo>
                    <a:cubicBezTo>
                      <a:pt x="38364" y="9970"/>
                      <a:pt x="38351" y="9967"/>
                      <a:pt x="38342" y="9967"/>
                    </a:cubicBezTo>
                    <a:cubicBezTo>
                      <a:pt x="38319" y="9967"/>
                      <a:pt x="38328" y="9985"/>
                      <a:pt x="38315" y="9985"/>
                    </a:cubicBezTo>
                    <a:cubicBezTo>
                      <a:pt x="38310" y="9985"/>
                      <a:pt x="38302" y="9983"/>
                      <a:pt x="38289" y="9976"/>
                    </a:cubicBezTo>
                    <a:cubicBezTo>
                      <a:pt x="37877" y="9723"/>
                      <a:pt x="37117" y="9628"/>
                      <a:pt x="36674" y="9406"/>
                    </a:cubicBezTo>
                    <a:cubicBezTo>
                      <a:pt x="36104" y="9311"/>
                      <a:pt x="35407" y="9026"/>
                      <a:pt x="34932" y="8995"/>
                    </a:cubicBezTo>
                    <a:cubicBezTo>
                      <a:pt x="34394" y="8836"/>
                      <a:pt x="33792" y="8678"/>
                      <a:pt x="33285" y="8551"/>
                    </a:cubicBezTo>
                    <a:cubicBezTo>
                      <a:pt x="33253" y="8551"/>
                      <a:pt x="33253" y="8551"/>
                      <a:pt x="33222" y="8520"/>
                    </a:cubicBezTo>
                    <a:cubicBezTo>
                      <a:pt x="32873" y="8361"/>
                      <a:pt x="32493" y="8171"/>
                      <a:pt x="32050" y="7918"/>
                    </a:cubicBezTo>
                    <a:lnTo>
                      <a:pt x="32050" y="7918"/>
                    </a:lnTo>
                    <a:cubicBezTo>
                      <a:pt x="32208" y="8013"/>
                      <a:pt x="32303" y="8108"/>
                      <a:pt x="32367" y="8203"/>
                    </a:cubicBezTo>
                    <a:cubicBezTo>
                      <a:pt x="32335" y="8203"/>
                      <a:pt x="32303" y="8171"/>
                      <a:pt x="32272" y="8171"/>
                    </a:cubicBezTo>
                    <a:cubicBezTo>
                      <a:pt x="32177" y="8140"/>
                      <a:pt x="31955" y="8108"/>
                      <a:pt x="31828" y="8076"/>
                    </a:cubicBezTo>
                    <a:cubicBezTo>
                      <a:pt x="31765" y="8045"/>
                      <a:pt x="31670" y="8013"/>
                      <a:pt x="31607" y="7981"/>
                    </a:cubicBezTo>
                    <a:cubicBezTo>
                      <a:pt x="31579" y="7979"/>
                      <a:pt x="31554" y="7978"/>
                      <a:pt x="31530" y="7978"/>
                    </a:cubicBezTo>
                    <a:cubicBezTo>
                      <a:pt x="31328" y="7978"/>
                      <a:pt x="31240" y="8057"/>
                      <a:pt x="31042" y="8057"/>
                    </a:cubicBezTo>
                    <a:cubicBezTo>
                      <a:pt x="30965" y="8057"/>
                      <a:pt x="30873" y="8045"/>
                      <a:pt x="30752" y="8013"/>
                    </a:cubicBezTo>
                    <a:cubicBezTo>
                      <a:pt x="30625" y="7981"/>
                      <a:pt x="30688" y="7950"/>
                      <a:pt x="30625" y="7918"/>
                    </a:cubicBezTo>
                    <a:cubicBezTo>
                      <a:pt x="30434" y="7891"/>
                      <a:pt x="30197" y="7816"/>
                      <a:pt x="30073" y="7816"/>
                    </a:cubicBezTo>
                    <a:cubicBezTo>
                      <a:pt x="30053" y="7816"/>
                      <a:pt x="30036" y="7818"/>
                      <a:pt x="30023" y="7823"/>
                    </a:cubicBezTo>
                    <a:cubicBezTo>
                      <a:pt x="29738" y="7759"/>
                      <a:pt x="29485" y="7664"/>
                      <a:pt x="29231" y="7569"/>
                    </a:cubicBezTo>
                    <a:cubicBezTo>
                      <a:pt x="28978" y="7411"/>
                      <a:pt x="28725" y="7189"/>
                      <a:pt x="28535" y="6968"/>
                    </a:cubicBezTo>
                    <a:cubicBezTo>
                      <a:pt x="28376" y="6809"/>
                      <a:pt x="28250" y="6683"/>
                      <a:pt x="28091" y="6556"/>
                    </a:cubicBezTo>
                    <a:lnTo>
                      <a:pt x="28091" y="6556"/>
                    </a:lnTo>
                    <a:cubicBezTo>
                      <a:pt x="28376" y="6619"/>
                      <a:pt x="28598" y="6778"/>
                      <a:pt x="28788" y="6873"/>
                    </a:cubicBezTo>
                    <a:lnTo>
                      <a:pt x="28946" y="6873"/>
                    </a:lnTo>
                    <a:cubicBezTo>
                      <a:pt x="28851" y="6746"/>
                      <a:pt x="28598" y="6651"/>
                      <a:pt x="28408" y="6588"/>
                    </a:cubicBezTo>
                    <a:cubicBezTo>
                      <a:pt x="28281" y="6524"/>
                      <a:pt x="28155" y="6461"/>
                      <a:pt x="27933" y="6398"/>
                    </a:cubicBezTo>
                    <a:cubicBezTo>
                      <a:pt x="26730" y="5416"/>
                      <a:pt x="25368" y="5004"/>
                      <a:pt x="23911" y="4751"/>
                    </a:cubicBezTo>
                    <a:cubicBezTo>
                      <a:pt x="23721" y="4719"/>
                      <a:pt x="23531" y="4688"/>
                      <a:pt x="23373" y="4688"/>
                    </a:cubicBezTo>
                    <a:cubicBezTo>
                      <a:pt x="23246" y="4593"/>
                      <a:pt x="23151" y="4624"/>
                      <a:pt x="23024" y="4593"/>
                    </a:cubicBezTo>
                    <a:cubicBezTo>
                      <a:pt x="22486" y="4466"/>
                      <a:pt x="21948" y="4276"/>
                      <a:pt x="21409" y="4181"/>
                    </a:cubicBezTo>
                    <a:cubicBezTo>
                      <a:pt x="21124" y="4118"/>
                      <a:pt x="20934" y="4086"/>
                      <a:pt x="20522" y="3959"/>
                    </a:cubicBezTo>
                    <a:cubicBezTo>
                      <a:pt x="20459" y="3928"/>
                      <a:pt x="20427" y="3896"/>
                      <a:pt x="20364" y="3896"/>
                    </a:cubicBezTo>
                    <a:cubicBezTo>
                      <a:pt x="19889" y="3706"/>
                      <a:pt x="19319" y="3643"/>
                      <a:pt x="18812" y="3453"/>
                    </a:cubicBezTo>
                    <a:cubicBezTo>
                      <a:pt x="18844" y="3389"/>
                      <a:pt x="18939" y="3358"/>
                      <a:pt x="19097" y="3358"/>
                    </a:cubicBezTo>
                    <a:cubicBezTo>
                      <a:pt x="19731" y="3548"/>
                      <a:pt x="20047" y="3643"/>
                      <a:pt x="20427" y="3769"/>
                    </a:cubicBezTo>
                    <a:cubicBezTo>
                      <a:pt x="20332" y="3611"/>
                      <a:pt x="20111" y="3548"/>
                      <a:pt x="19794" y="3421"/>
                    </a:cubicBezTo>
                    <a:cubicBezTo>
                      <a:pt x="19704" y="3398"/>
                      <a:pt x="19615" y="3376"/>
                      <a:pt x="19548" y="3376"/>
                    </a:cubicBezTo>
                    <a:cubicBezTo>
                      <a:pt x="19520" y="3376"/>
                      <a:pt x="19496" y="3380"/>
                      <a:pt x="19477" y="3389"/>
                    </a:cubicBezTo>
                    <a:cubicBezTo>
                      <a:pt x="18337" y="3041"/>
                      <a:pt x="17324" y="2661"/>
                      <a:pt x="16120" y="2471"/>
                    </a:cubicBezTo>
                    <a:lnTo>
                      <a:pt x="16120" y="2471"/>
                    </a:lnTo>
                    <a:cubicBezTo>
                      <a:pt x="16184" y="2502"/>
                      <a:pt x="16120" y="2502"/>
                      <a:pt x="16089" y="2502"/>
                    </a:cubicBezTo>
                    <a:cubicBezTo>
                      <a:pt x="16205" y="2532"/>
                      <a:pt x="16322" y="2587"/>
                      <a:pt x="16462" y="2621"/>
                    </a:cubicBezTo>
                    <a:lnTo>
                      <a:pt x="16462" y="2621"/>
                    </a:lnTo>
                    <a:cubicBezTo>
                      <a:pt x="16429" y="2609"/>
                      <a:pt x="16386" y="2588"/>
                      <a:pt x="16342" y="2566"/>
                    </a:cubicBezTo>
                    <a:cubicBezTo>
                      <a:pt x="16351" y="2563"/>
                      <a:pt x="16360" y="2562"/>
                      <a:pt x="16370" y="2562"/>
                    </a:cubicBezTo>
                    <a:cubicBezTo>
                      <a:pt x="16441" y="2562"/>
                      <a:pt x="16533" y="2628"/>
                      <a:pt x="16600" y="2628"/>
                    </a:cubicBezTo>
                    <a:cubicBezTo>
                      <a:pt x="16624" y="2628"/>
                      <a:pt x="16644" y="2620"/>
                      <a:pt x="16659" y="2597"/>
                    </a:cubicBezTo>
                    <a:cubicBezTo>
                      <a:pt x="16754" y="2661"/>
                      <a:pt x="16690" y="2629"/>
                      <a:pt x="16690" y="2661"/>
                    </a:cubicBezTo>
                    <a:cubicBezTo>
                      <a:pt x="16785" y="2692"/>
                      <a:pt x="16817" y="2661"/>
                      <a:pt x="17007" y="2724"/>
                    </a:cubicBezTo>
                    <a:cubicBezTo>
                      <a:pt x="17071" y="2756"/>
                      <a:pt x="17102" y="2787"/>
                      <a:pt x="17134" y="2819"/>
                    </a:cubicBezTo>
                    <a:cubicBezTo>
                      <a:pt x="17007" y="2787"/>
                      <a:pt x="16976" y="2756"/>
                      <a:pt x="16849" y="2724"/>
                    </a:cubicBezTo>
                    <a:cubicBezTo>
                      <a:pt x="16817" y="2756"/>
                      <a:pt x="16754" y="2756"/>
                      <a:pt x="16690" y="2787"/>
                    </a:cubicBezTo>
                    <a:cubicBezTo>
                      <a:pt x="16659" y="2756"/>
                      <a:pt x="16659" y="2724"/>
                      <a:pt x="16595" y="2724"/>
                    </a:cubicBezTo>
                    <a:cubicBezTo>
                      <a:pt x="16564" y="2718"/>
                      <a:pt x="16545" y="2715"/>
                      <a:pt x="16535" y="2715"/>
                    </a:cubicBezTo>
                    <a:cubicBezTo>
                      <a:pt x="16494" y="2715"/>
                      <a:pt x="16595" y="2756"/>
                      <a:pt x="16595" y="2756"/>
                    </a:cubicBezTo>
                    <a:cubicBezTo>
                      <a:pt x="16405" y="2756"/>
                      <a:pt x="16152" y="2692"/>
                      <a:pt x="16089" y="2597"/>
                    </a:cubicBezTo>
                    <a:cubicBezTo>
                      <a:pt x="15899" y="2597"/>
                      <a:pt x="15329" y="2534"/>
                      <a:pt x="15170" y="2344"/>
                    </a:cubicBezTo>
                    <a:cubicBezTo>
                      <a:pt x="14813" y="2344"/>
                      <a:pt x="13922" y="1895"/>
                      <a:pt x="13475" y="1895"/>
                    </a:cubicBezTo>
                    <a:cubicBezTo>
                      <a:pt x="13447" y="1895"/>
                      <a:pt x="13421" y="1897"/>
                      <a:pt x="13397" y="1901"/>
                    </a:cubicBezTo>
                    <a:cubicBezTo>
                      <a:pt x="13049" y="1742"/>
                      <a:pt x="12795" y="1679"/>
                      <a:pt x="12510" y="1647"/>
                    </a:cubicBezTo>
                    <a:cubicBezTo>
                      <a:pt x="11338" y="1204"/>
                      <a:pt x="9628" y="697"/>
                      <a:pt x="8425" y="412"/>
                    </a:cubicBezTo>
                    <a:cubicBezTo>
                      <a:pt x="8203" y="317"/>
                      <a:pt x="7918" y="191"/>
                      <a:pt x="7538" y="96"/>
                    </a:cubicBezTo>
                    <a:cubicBezTo>
                      <a:pt x="7475" y="64"/>
                      <a:pt x="7380" y="32"/>
                      <a:pt x="7316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41;p29">
                <a:extLst>
                  <a:ext uri="{FF2B5EF4-FFF2-40B4-BE49-F238E27FC236}">
                    <a16:creationId xmlns:a16="http://schemas.microsoft.com/office/drawing/2014/main" id="{169F245B-FD21-45B0-A6A4-05A59880C983}"/>
                  </a:ext>
                </a:extLst>
              </p:cNvPr>
              <p:cNvSpPr/>
              <p:nvPr/>
            </p:nvSpPr>
            <p:spPr>
              <a:xfrm>
                <a:off x="977141" y="1480683"/>
                <a:ext cx="31341" cy="1749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584" extrusionOk="0">
                    <a:moveTo>
                      <a:pt x="62" y="1"/>
                    </a:moveTo>
                    <a:cubicBezTo>
                      <a:pt x="41" y="1"/>
                      <a:pt x="21" y="2"/>
                      <a:pt x="1" y="4"/>
                    </a:cubicBezTo>
                    <a:cubicBezTo>
                      <a:pt x="208" y="315"/>
                      <a:pt x="480" y="584"/>
                      <a:pt x="815" y="584"/>
                    </a:cubicBezTo>
                    <a:cubicBezTo>
                      <a:pt x="889" y="584"/>
                      <a:pt x="966" y="571"/>
                      <a:pt x="1046" y="542"/>
                    </a:cubicBezTo>
                    <a:cubicBezTo>
                      <a:pt x="749" y="216"/>
                      <a:pt x="369" y="1"/>
                      <a:pt x="62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42;p29">
                <a:extLst>
                  <a:ext uri="{FF2B5EF4-FFF2-40B4-BE49-F238E27FC236}">
                    <a16:creationId xmlns:a16="http://schemas.microsoft.com/office/drawing/2014/main" id="{44761567-C287-4333-8D13-C6B86A2E248F}"/>
                  </a:ext>
                </a:extLst>
              </p:cNvPr>
              <p:cNvSpPr/>
              <p:nvPr/>
            </p:nvSpPr>
            <p:spPr>
              <a:xfrm>
                <a:off x="2224929" y="2159034"/>
                <a:ext cx="14262" cy="15521"/>
              </a:xfrm>
              <a:custGeom>
                <a:avLst/>
                <a:gdLst/>
                <a:ahLst/>
                <a:cxnLst/>
                <a:rect l="l" t="t" r="r" b="b"/>
                <a:pathLst>
                  <a:path w="476" h="518" extrusionOk="0">
                    <a:moveTo>
                      <a:pt x="198" y="0"/>
                    </a:moveTo>
                    <a:cubicBezTo>
                      <a:pt x="121" y="0"/>
                      <a:pt x="160" y="253"/>
                      <a:pt x="63" y="253"/>
                    </a:cubicBezTo>
                    <a:cubicBezTo>
                      <a:pt x="47" y="253"/>
                      <a:pt x="26" y="246"/>
                      <a:pt x="1" y="229"/>
                    </a:cubicBezTo>
                    <a:lnTo>
                      <a:pt x="1" y="229"/>
                    </a:lnTo>
                    <a:cubicBezTo>
                      <a:pt x="1" y="355"/>
                      <a:pt x="64" y="387"/>
                      <a:pt x="64" y="514"/>
                    </a:cubicBezTo>
                    <a:cubicBezTo>
                      <a:pt x="76" y="517"/>
                      <a:pt x="87" y="518"/>
                      <a:pt x="97" y="518"/>
                    </a:cubicBezTo>
                    <a:cubicBezTo>
                      <a:pt x="171" y="518"/>
                      <a:pt x="212" y="451"/>
                      <a:pt x="287" y="451"/>
                    </a:cubicBezTo>
                    <a:cubicBezTo>
                      <a:pt x="313" y="451"/>
                      <a:pt x="343" y="460"/>
                      <a:pt x="381" y="482"/>
                    </a:cubicBezTo>
                    <a:cubicBezTo>
                      <a:pt x="96" y="165"/>
                      <a:pt x="476" y="324"/>
                      <a:pt x="222" y="7"/>
                    </a:cubicBezTo>
                    <a:cubicBezTo>
                      <a:pt x="213" y="2"/>
                      <a:pt x="205" y="0"/>
                      <a:pt x="198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3;p29">
                <a:extLst>
                  <a:ext uri="{FF2B5EF4-FFF2-40B4-BE49-F238E27FC236}">
                    <a16:creationId xmlns:a16="http://schemas.microsoft.com/office/drawing/2014/main" id="{2AE31CD4-3544-4B1E-9FA3-8098DB2C4707}"/>
                  </a:ext>
                </a:extLst>
              </p:cNvPr>
              <p:cNvSpPr/>
              <p:nvPr/>
            </p:nvSpPr>
            <p:spPr>
              <a:xfrm>
                <a:off x="2231341" y="2161132"/>
                <a:ext cx="14502" cy="2831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945" extrusionOk="0">
                    <a:moveTo>
                      <a:pt x="357" y="0"/>
                    </a:moveTo>
                    <a:cubicBezTo>
                      <a:pt x="183" y="116"/>
                      <a:pt x="247" y="681"/>
                      <a:pt x="139" y="681"/>
                    </a:cubicBezTo>
                    <a:cubicBezTo>
                      <a:pt x="129" y="681"/>
                      <a:pt x="117" y="676"/>
                      <a:pt x="103" y="665"/>
                    </a:cubicBezTo>
                    <a:lnTo>
                      <a:pt x="103" y="665"/>
                    </a:lnTo>
                    <a:cubicBezTo>
                      <a:pt x="0" y="794"/>
                      <a:pt x="128" y="944"/>
                      <a:pt x="247" y="944"/>
                    </a:cubicBezTo>
                    <a:cubicBezTo>
                      <a:pt x="275" y="944"/>
                      <a:pt x="301" y="936"/>
                      <a:pt x="325" y="919"/>
                    </a:cubicBezTo>
                    <a:cubicBezTo>
                      <a:pt x="325" y="602"/>
                      <a:pt x="483" y="412"/>
                      <a:pt x="357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44;p29">
                <a:extLst>
                  <a:ext uri="{FF2B5EF4-FFF2-40B4-BE49-F238E27FC236}">
                    <a16:creationId xmlns:a16="http://schemas.microsoft.com/office/drawing/2014/main" id="{6EDF1991-AFF9-442F-B5F2-76F5EC6A7A26}"/>
                  </a:ext>
                </a:extLst>
              </p:cNvPr>
              <p:cNvSpPr/>
              <p:nvPr/>
            </p:nvSpPr>
            <p:spPr>
              <a:xfrm>
                <a:off x="2301783" y="2177042"/>
                <a:ext cx="9528" cy="782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61" extrusionOk="0">
                    <a:moveTo>
                      <a:pt x="192" y="1"/>
                    </a:moveTo>
                    <a:cubicBezTo>
                      <a:pt x="155" y="1"/>
                      <a:pt x="111" y="12"/>
                      <a:pt x="57" y="12"/>
                    </a:cubicBezTo>
                    <a:cubicBezTo>
                      <a:pt x="39" y="12"/>
                      <a:pt x="21" y="11"/>
                      <a:pt x="1" y="8"/>
                    </a:cubicBezTo>
                    <a:lnTo>
                      <a:pt x="1" y="8"/>
                    </a:lnTo>
                    <a:cubicBezTo>
                      <a:pt x="64" y="134"/>
                      <a:pt x="191" y="229"/>
                      <a:pt x="318" y="261"/>
                    </a:cubicBezTo>
                    <a:cubicBezTo>
                      <a:pt x="299" y="40"/>
                      <a:pt x="259" y="1"/>
                      <a:pt x="192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45;p29">
                <a:extLst>
                  <a:ext uri="{FF2B5EF4-FFF2-40B4-BE49-F238E27FC236}">
                    <a16:creationId xmlns:a16="http://schemas.microsoft.com/office/drawing/2014/main" id="{A6E40609-A705-4CB2-988C-5607B932676F}"/>
                  </a:ext>
                </a:extLst>
              </p:cNvPr>
              <p:cNvSpPr/>
              <p:nvPr/>
            </p:nvSpPr>
            <p:spPr>
              <a:xfrm>
                <a:off x="2409978" y="2165177"/>
                <a:ext cx="16150" cy="1210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404" extrusionOk="0">
                    <a:moveTo>
                      <a:pt x="118" y="0"/>
                    </a:moveTo>
                    <a:cubicBezTo>
                      <a:pt x="72" y="0"/>
                      <a:pt x="31" y="16"/>
                      <a:pt x="0" y="55"/>
                    </a:cubicBezTo>
                    <a:cubicBezTo>
                      <a:pt x="10" y="194"/>
                      <a:pt x="51" y="230"/>
                      <a:pt x="104" y="230"/>
                    </a:cubicBezTo>
                    <a:cubicBezTo>
                      <a:pt x="161" y="230"/>
                      <a:pt x="233" y="187"/>
                      <a:pt x="293" y="187"/>
                    </a:cubicBezTo>
                    <a:cubicBezTo>
                      <a:pt x="353" y="187"/>
                      <a:pt x="401" y="230"/>
                      <a:pt x="412" y="404"/>
                    </a:cubicBezTo>
                    <a:cubicBezTo>
                      <a:pt x="439" y="404"/>
                      <a:pt x="443" y="334"/>
                      <a:pt x="483" y="334"/>
                    </a:cubicBezTo>
                    <a:cubicBezTo>
                      <a:pt x="490" y="334"/>
                      <a:pt x="498" y="336"/>
                      <a:pt x="507" y="340"/>
                    </a:cubicBezTo>
                    <a:cubicBezTo>
                      <a:pt x="475" y="245"/>
                      <a:pt x="507" y="245"/>
                      <a:pt x="538" y="245"/>
                    </a:cubicBezTo>
                    <a:cubicBezTo>
                      <a:pt x="443" y="150"/>
                      <a:pt x="258" y="0"/>
                      <a:pt x="118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46;p29">
                <a:extLst>
                  <a:ext uri="{FF2B5EF4-FFF2-40B4-BE49-F238E27FC236}">
                    <a16:creationId xmlns:a16="http://schemas.microsoft.com/office/drawing/2014/main" id="{C189E9D8-AC87-4723-B9C4-D9504F055677}"/>
                  </a:ext>
                </a:extLst>
              </p:cNvPr>
              <p:cNvSpPr/>
              <p:nvPr/>
            </p:nvSpPr>
            <p:spPr>
              <a:xfrm>
                <a:off x="2456449" y="2157866"/>
                <a:ext cx="14262" cy="9828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28" extrusionOk="0">
                    <a:moveTo>
                      <a:pt x="326" y="1"/>
                    </a:moveTo>
                    <a:cubicBezTo>
                      <a:pt x="245" y="1"/>
                      <a:pt x="186" y="42"/>
                      <a:pt x="109" y="42"/>
                    </a:cubicBezTo>
                    <a:cubicBezTo>
                      <a:pt x="77" y="42"/>
                      <a:pt x="42" y="35"/>
                      <a:pt x="1" y="14"/>
                    </a:cubicBezTo>
                    <a:lnTo>
                      <a:pt x="1" y="14"/>
                    </a:lnTo>
                    <a:cubicBezTo>
                      <a:pt x="17" y="224"/>
                      <a:pt x="132" y="327"/>
                      <a:pt x="245" y="327"/>
                    </a:cubicBezTo>
                    <a:cubicBezTo>
                      <a:pt x="354" y="327"/>
                      <a:pt x="460" y="232"/>
                      <a:pt x="476" y="46"/>
                    </a:cubicBezTo>
                    <a:cubicBezTo>
                      <a:pt x="416" y="12"/>
                      <a:pt x="368" y="1"/>
                      <a:pt x="326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47;p29">
                <a:extLst>
                  <a:ext uri="{FF2B5EF4-FFF2-40B4-BE49-F238E27FC236}">
                    <a16:creationId xmlns:a16="http://schemas.microsoft.com/office/drawing/2014/main" id="{038515DF-4377-4349-B947-74FB4E372EB7}"/>
                  </a:ext>
                </a:extLst>
              </p:cNvPr>
              <p:cNvSpPr/>
              <p:nvPr/>
            </p:nvSpPr>
            <p:spPr>
              <a:xfrm>
                <a:off x="2461213" y="2197386"/>
                <a:ext cx="7011" cy="10127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38" extrusionOk="0">
                    <a:moveTo>
                      <a:pt x="41" y="0"/>
                    </a:moveTo>
                    <a:cubicBezTo>
                      <a:pt x="29" y="0"/>
                      <a:pt x="17" y="15"/>
                      <a:pt x="0" y="57"/>
                    </a:cubicBezTo>
                    <a:cubicBezTo>
                      <a:pt x="41" y="158"/>
                      <a:pt x="133" y="337"/>
                      <a:pt x="186" y="337"/>
                    </a:cubicBezTo>
                    <a:cubicBezTo>
                      <a:pt x="216" y="337"/>
                      <a:pt x="233" y="280"/>
                      <a:pt x="222" y="120"/>
                    </a:cubicBezTo>
                    <a:cubicBezTo>
                      <a:pt x="105" y="120"/>
                      <a:pt x="75" y="0"/>
                      <a:pt x="4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48;p29">
                <a:extLst>
                  <a:ext uri="{FF2B5EF4-FFF2-40B4-BE49-F238E27FC236}">
                    <a16:creationId xmlns:a16="http://schemas.microsoft.com/office/drawing/2014/main" id="{05C18E42-966B-4E7F-8D32-5FA0E6064AF8}"/>
                  </a:ext>
                </a:extLst>
              </p:cNvPr>
              <p:cNvSpPr/>
              <p:nvPr/>
            </p:nvSpPr>
            <p:spPr>
              <a:xfrm>
                <a:off x="2472599" y="2210570"/>
                <a:ext cx="8569" cy="1165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89" extrusionOk="0">
                    <a:moveTo>
                      <a:pt x="99" y="1"/>
                    </a:moveTo>
                    <a:cubicBezTo>
                      <a:pt x="33" y="1"/>
                      <a:pt x="0" y="68"/>
                      <a:pt x="0" y="250"/>
                    </a:cubicBezTo>
                    <a:cubicBezTo>
                      <a:pt x="9" y="248"/>
                      <a:pt x="17" y="247"/>
                      <a:pt x="24" y="247"/>
                    </a:cubicBezTo>
                    <a:cubicBezTo>
                      <a:pt x="114" y="247"/>
                      <a:pt x="132" y="389"/>
                      <a:pt x="211" y="389"/>
                    </a:cubicBezTo>
                    <a:cubicBezTo>
                      <a:pt x="224" y="389"/>
                      <a:pt x="238" y="385"/>
                      <a:pt x="254" y="377"/>
                    </a:cubicBezTo>
                    <a:cubicBezTo>
                      <a:pt x="285" y="187"/>
                      <a:pt x="222" y="155"/>
                      <a:pt x="190" y="29"/>
                    </a:cubicBezTo>
                    <a:cubicBezTo>
                      <a:pt x="155" y="11"/>
                      <a:pt x="124" y="1"/>
                      <a:pt x="99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49;p29">
                <a:extLst>
                  <a:ext uri="{FF2B5EF4-FFF2-40B4-BE49-F238E27FC236}">
                    <a16:creationId xmlns:a16="http://schemas.microsoft.com/office/drawing/2014/main" id="{511159AD-DACD-4A51-9D8D-EC11695BFD1F}"/>
                  </a:ext>
                </a:extLst>
              </p:cNvPr>
              <p:cNvSpPr/>
              <p:nvPr/>
            </p:nvSpPr>
            <p:spPr>
              <a:xfrm>
                <a:off x="2519101" y="2228487"/>
                <a:ext cx="6652" cy="11416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81" extrusionOk="0">
                    <a:moveTo>
                      <a:pt x="63" y="1"/>
                    </a:moveTo>
                    <a:cubicBezTo>
                      <a:pt x="0" y="127"/>
                      <a:pt x="95" y="349"/>
                      <a:pt x="222" y="381"/>
                    </a:cubicBezTo>
                    <a:cubicBezTo>
                      <a:pt x="222" y="159"/>
                      <a:pt x="190" y="1"/>
                      <a:pt x="63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50;p29">
                <a:extLst>
                  <a:ext uri="{FF2B5EF4-FFF2-40B4-BE49-F238E27FC236}">
                    <a16:creationId xmlns:a16="http://schemas.microsoft.com/office/drawing/2014/main" id="{DBC8B65E-2CBB-44D2-9145-4AEFF2814D66}"/>
                  </a:ext>
                </a:extLst>
              </p:cNvPr>
              <p:cNvSpPr/>
              <p:nvPr/>
            </p:nvSpPr>
            <p:spPr>
              <a:xfrm>
                <a:off x="2585498" y="2264562"/>
                <a:ext cx="8569" cy="1234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12" extrusionOk="0">
                    <a:moveTo>
                      <a:pt x="159" y="0"/>
                    </a:moveTo>
                    <a:cubicBezTo>
                      <a:pt x="96" y="32"/>
                      <a:pt x="64" y="64"/>
                      <a:pt x="1" y="64"/>
                    </a:cubicBezTo>
                    <a:cubicBezTo>
                      <a:pt x="1" y="285"/>
                      <a:pt x="135" y="411"/>
                      <a:pt x="225" y="411"/>
                    </a:cubicBezTo>
                    <a:cubicBezTo>
                      <a:pt x="250" y="411"/>
                      <a:pt x="272" y="401"/>
                      <a:pt x="286" y="380"/>
                    </a:cubicBezTo>
                    <a:cubicBezTo>
                      <a:pt x="286" y="310"/>
                      <a:pt x="252" y="206"/>
                      <a:pt x="221" y="206"/>
                    </a:cubicBezTo>
                    <a:cubicBezTo>
                      <a:pt x="210" y="206"/>
                      <a:pt x="199" y="220"/>
                      <a:pt x="191" y="254"/>
                    </a:cubicBezTo>
                    <a:cubicBezTo>
                      <a:pt x="159" y="254"/>
                      <a:pt x="159" y="95"/>
                      <a:pt x="159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51;p29">
                <a:extLst>
                  <a:ext uri="{FF2B5EF4-FFF2-40B4-BE49-F238E27FC236}">
                    <a16:creationId xmlns:a16="http://schemas.microsoft.com/office/drawing/2014/main" id="{1B378574-9DFD-42E8-8C6E-839F0EB36BB7}"/>
                  </a:ext>
                </a:extLst>
              </p:cNvPr>
              <p:cNvSpPr/>
              <p:nvPr/>
            </p:nvSpPr>
            <p:spPr>
              <a:xfrm>
                <a:off x="2584569" y="2184922"/>
                <a:ext cx="19955" cy="13094"/>
              </a:xfrm>
              <a:custGeom>
                <a:avLst/>
                <a:gdLst/>
                <a:ahLst/>
                <a:cxnLst/>
                <a:rect l="l" t="t" r="r" b="b"/>
                <a:pathLst>
                  <a:path w="666" h="437" extrusionOk="0">
                    <a:moveTo>
                      <a:pt x="217" y="0"/>
                    </a:moveTo>
                    <a:cubicBezTo>
                      <a:pt x="144" y="0"/>
                      <a:pt x="70" y="21"/>
                      <a:pt x="0" y="61"/>
                    </a:cubicBezTo>
                    <a:cubicBezTo>
                      <a:pt x="138" y="199"/>
                      <a:pt x="359" y="436"/>
                      <a:pt x="518" y="436"/>
                    </a:cubicBezTo>
                    <a:cubicBezTo>
                      <a:pt x="579" y="436"/>
                      <a:pt x="630" y="402"/>
                      <a:pt x="665" y="315"/>
                    </a:cubicBezTo>
                    <a:cubicBezTo>
                      <a:pt x="535" y="98"/>
                      <a:pt x="376" y="0"/>
                      <a:pt x="217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52;p29">
                <a:extLst>
                  <a:ext uri="{FF2B5EF4-FFF2-40B4-BE49-F238E27FC236}">
                    <a16:creationId xmlns:a16="http://schemas.microsoft.com/office/drawing/2014/main" id="{4952DF80-3C99-4C29-A85B-ED188BDB9AB9}"/>
                  </a:ext>
                </a:extLst>
              </p:cNvPr>
              <p:cNvSpPr/>
              <p:nvPr/>
            </p:nvSpPr>
            <p:spPr>
              <a:xfrm>
                <a:off x="2241079" y="2176383"/>
                <a:ext cx="13303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920" extrusionOk="0">
                    <a:moveTo>
                      <a:pt x="411" y="1"/>
                    </a:moveTo>
                    <a:cubicBezTo>
                      <a:pt x="334" y="1"/>
                      <a:pt x="145" y="126"/>
                      <a:pt x="95" y="251"/>
                    </a:cubicBezTo>
                    <a:cubicBezTo>
                      <a:pt x="63" y="505"/>
                      <a:pt x="285" y="378"/>
                      <a:pt x="190" y="726"/>
                    </a:cubicBezTo>
                    <a:cubicBezTo>
                      <a:pt x="174" y="735"/>
                      <a:pt x="160" y="738"/>
                      <a:pt x="149" y="738"/>
                    </a:cubicBezTo>
                    <a:cubicBezTo>
                      <a:pt x="41" y="738"/>
                      <a:pt x="149" y="398"/>
                      <a:pt x="41" y="398"/>
                    </a:cubicBezTo>
                    <a:cubicBezTo>
                      <a:pt x="30" y="398"/>
                      <a:pt x="16" y="401"/>
                      <a:pt x="0" y="410"/>
                    </a:cubicBezTo>
                    <a:cubicBezTo>
                      <a:pt x="0" y="536"/>
                      <a:pt x="0" y="631"/>
                      <a:pt x="0" y="758"/>
                    </a:cubicBezTo>
                    <a:cubicBezTo>
                      <a:pt x="88" y="758"/>
                      <a:pt x="94" y="920"/>
                      <a:pt x="220" y="920"/>
                    </a:cubicBezTo>
                    <a:cubicBezTo>
                      <a:pt x="230" y="920"/>
                      <a:pt x="241" y="919"/>
                      <a:pt x="253" y="916"/>
                    </a:cubicBezTo>
                    <a:cubicBezTo>
                      <a:pt x="348" y="695"/>
                      <a:pt x="317" y="188"/>
                      <a:pt x="443" y="30"/>
                    </a:cubicBezTo>
                    <a:cubicBezTo>
                      <a:pt x="443" y="10"/>
                      <a:pt x="431" y="1"/>
                      <a:pt x="41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53;p29">
                <a:extLst>
                  <a:ext uri="{FF2B5EF4-FFF2-40B4-BE49-F238E27FC236}">
                    <a16:creationId xmlns:a16="http://schemas.microsoft.com/office/drawing/2014/main" id="{87D2B258-9E53-4ECF-9315-359E3D9E4EFB}"/>
                  </a:ext>
                </a:extLst>
              </p:cNvPr>
              <p:cNvSpPr/>
              <p:nvPr/>
            </p:nvSpPr>
            <p:spPr>
              <a:xfrm>
                <a:off x="2271431" y="2151634"/>
                <a:ext cx="9528" cy="1246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16" extrusionOk="0">
                    <a:moveTo>
                      <a:pt x="95" y="1"/>
                    </a:moveTo>
                    <a:cubicBezTo>
                      <a:pt x="68" y="1"/>
                      <a:pt x="64" y="70"/>
                      <a:pt x="24" y="70"/>
                    </a:cubicBezTo>
                    <a:cubicBezTo>
                      <a:pt x="17" y="70"/>
                      <a:pt x="9" y="68"/>
                      <a:pt x="0" y="64"/>
                    </a:cubicBezTo>
                    <a:lnTo>
                      <a:pt x="0" y="64"/>
                    </a:lnTo>
                    <a:cubicBezTo>
                      <a:pt x="0" y="222"/>
                      <a:pt x="64" y="222"/>
                      <a:pt x="64" y="349"/>
                    </a:cubicBezTo>
                    <a:cubicBezTo>
                      <a:pt x="95" y="349"/>
                      <a:pt x="95" y="254"/>
                      <a:pt x="95" y="191"/>
                    </a:cubicBezTo>
                    <a:cubicBezTo>
                      <a:pt x="214" y="220"/>
                      <a:pt x="166" y="415"/>
                      <a:pt x="288" y="415"/>
                    </a:cubicBezTo>
                    <a:cubicBezTo>
                      <a:pt x="297" y="415"/>
                      <a:pt x="307" y="414"/>
                      <a:pt x="317" y="412"/>
                    </a:cubicBezTo>
                    <a:lnTo>
                      <a:pt x="317" y="127"/>
                    </a:lnTo>
                    <a:cubicBezTo>
                      <a:pt x="250" y="127"/>
                      <a:pt x="210" y="171"/>
                      <a:pt x="178" y="171"/>
                    </a:cubicBezTo>
                    <a:cubicBezTo>
                      <a:pt x="148" y="171"/>
                      <a:pt x="125" y="136"/>
                      <a:pt x="95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254;p29">
                <a:extLst>
                  <a:ext uri="{FF2B5EF4-FFF2-40B4-BE49-F238E27FC236}">
                    <a16:creationId xmlns:a16="http://schemas.microsoft.com/office/drawing/2014/main" id="{EC940112-E21E-4D3E-99D5-9726A7CFB431}"/>
                  </a:ext>
                </a:extLst>
              </p:cNvPr>
              <p:cNvSpPr/>
              <p:nvPr/>
            </p:nvSpPr>
            <p:spPr>
              <a:xfrm>
                <a:off x="2279012" y="2180697"/>
                <a:ext cx="25348" cy="15581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20" extrusionOk="0">
                    <a:moveTo>
                      <a:pt x="277" y="0"/>
                    </a:moveTo>
                    <a:cubicBezTo>
                      <a:pt x="158" y="0"/>
                      <a:pt x="52" y="73"/>
                      <a:pt x="1" y="266"/>
                    </a:cubicBezTo>
                    <a:cubicBezTo>
                      <a:pt x="21" y="334"/>
                      <a:pt x="43" y="358"/>
                      <a:pt x="65" y="358"/>
                    </a:cubicBezTo>
                    <a:cubicBezTo>
                      <a:pt x="116" y="358"/>
                      <a:pt x="167" y="229"/>
                      <a:pt x="196" y="229"/>
                    </a:cubicBezTo>
                    <a:cubicBezTo>
                      <a:pt x="213" y="229"/>
                      <a:pt x="222" y="269"/>
                      <a:pt x="222" y="392"/>
                    </a:cubicBezTo>
                    <a:cubicBezTo>
                      <a:pt x="286" y="297"/>
                      <a:pt x="507" y="424"/>
                      <a:pt x="381" y="139"/>
                    </a:cubicBezTo>
                    <a:lnTo>
                      <a:pt x="381" y="139"/>
                    </a:lnTo>
                    <a:cubicBezTo>
                      <a:pt x="571" y="297"/>
                      <a:pt x="698" y="456"/>
                      <a:pt x="824" y="519"/>
                    </a:cubicBezTo>
                    <a:cubicBezTo>
                      <a:pt x="846" y="325"/>
                      <a:pt x="531" y="0"/>
                      <a:pt x="277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255;p29">
                <a:extLst>
                  <a:ext uri="{FF2B5EF4-FFF2-40B4-BE49-F238E27FC236}">
                    <a16:creationId xmlns:a16="http://schemas.microsoft.com/office/drawing/2014/main" id="{A3AE3059-9433-4F7A-8985-ABAB49F2703A}"/>
                  </a:ext>
                </a:extLst>
              </p:cNvPr>
              <p:cNvSpPr/>
              <p:nvPr/>
            </p:nvSpPr>
            <p:spPr>
              <a:xfrm>
                <a:off x="2530487" y="2231484"/>
                <a:ext cx="5723" cy="1033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345" extrusionOk="0">
                    <a:moveTo>
                      <a:pt x="128" y="0"/>
                    </a:moveTo>
                    <a:cubicBezTo>
                      <a:pt x="94" y="0"/>
                      <a:pt x="60" y="78"/>
                      <a:pt x="27" y="78"/>
                    </a:cubicBezTo>
                    <a:cubicBezTo>
                      <a:pt x="18" y="78"/>
                      <a:pt x="9" y="72"/>
                      <a:pt x="0" y="59"/>
                    </a:cubicBezTo>
                    <a:cubicBezTo>
                      <a:pt x="0" y="154"/>
                      <a:pt x="0" y="249"/>
                      <a:pt x="0" y="312"/>
                    </a:cubicBezTo>
                    <a:cubicBezTo>
                      <a:pt x="32" y="344"/>
                      <a:pt x="95" y="344"/>
                      <a:pt x="127" y="344"/>
                    </a:cubicBezTo>
                    <a:cubicBezTo>
                      <a:pt x="158" y="217"/>
                      <a:pt x="95" y="186"/>
                      <a:pt x="95" y="91"/>
                    </a:cubicBezTo>
                    <a:cubicBezTo>
                      <a:pt x="127" y="91"/>
                      <a:pt x="158" y="91"/>
                      <a:pt x="190" y="122"/>
                    </a:cubicBezTo>
                    <a:cubicBezTo>
                      <a:pt x="169" y="29"/>
                      <a:pt x="149" y="0"/>
                      <a:pt x="128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256;p29">
                <a:extLst>
                  <a:ext uri="{FF2B5EF4-FFF2-40B4-BE49-F238E27FC236}">
                    <a16:creationId xmlns:a16="http://schemas.microsoft.com/office/drawing/2014/main" id="{8B979FE5-51AA-4C67-B683-E104A04EDFBD}"/>
                  </a:ext>
                </a:extLst>
              </p:cNvPr>
              <p:cNvSpPr/>
              <p:nvPr/>
            </p:nvSpPr>
            <p:spPr>
              <a:xfrm>
                <a:off x="2425139" y="2834838"/>
                <a:ext cx="19026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4" extrusionOk="0">
                    <a:moveTo>
                      <a:pt x="1" y="0"/>
                    </a:moveTo>
                    <a:cubicBezTo>
                      <a:pt x="159" y="64"/>
                      <a:pt x="476" y="64"/>
                      <a:pt x="634" y="64"/>
                    </a:cubicBezTo>
                    <a:cubicBezTo>
                      <a:pt x="571" y="0"/>
                      <a:pt x="223" y="32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257;p29">
                <a:extLst>
                  <a:ext uri="{FF2B5EF4-FFF2-40B4-BE49-F238E27FC236}">
                    <a16:creationId xmlns:a16="http://schemas.microsoft.com/office/drawing/2014/main" id="{36688D68-FEEA-478D-BF8E-70BED67F1334}"/>
                  </a:ext>
                </a:extLst>
              </p:cNvPr>
              <p:cNvSpPr/>
              <p:nvPr/>
            </p:nvSpPr>
            <p:spPr>
              <a:xfrm>
                <a:off x="2401438" y="2830644"/>
                <a:ext cx="6052" cy="197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66" extrusionOk="0">
                    <a:moveTo>
                      <a:pt x="42" y="0"/>
                    </a:moveTo>
                    <a:cubicBezTo>
                      <a:pt x="32" y="0"/>
                      <a:pt x="19" y="4"/>
                      <a:pt x="0" y="14"/>
                    </a:cubicBezTo>
                    <a:cubicBezTo>
                      <a:pt x="0" y="51"/>
                      <a:pt x="120" y="66"/>
                      <a:pt x="168" y="66"/>
                    </a:cubicBezTo>
                    <a:cubicBezTo>
                      <a:pt x="202" y="66"/>
                      <a:pt x="200" y="58"/>
                      <a:pt x="95" y="45"/>
                    </a:cubicBezTo>
                    <a:cubicBezTo>
                      <a:pt x="73" y="23"/>
                      <a:pt x="66" y="0"/>
                      <a:pt x="42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258;p29">
                <a:extLst>
                  <a:ext uri="{FF2B5EF4-FFF2-40B4-BE49-F238E27FC236}">
                    <a16:creationId xmlns:a16="http://schemas.microsoft.com/office/drawing/2014/main" id="{D86C9635-7E05-42ED-9B0E-3F513C920DF3}"/>
                  </a:ext>
                </a:extLst>
              </p:cNvPr>
              <p:cNvSpPr/>
              <p:nvPr/>
            </p:nvSpPr>
            <p:spPr>
              <a:xfrm>
                <a:off x="2290397" y="2837685"/>
                <a:ext cx="4794" cy="212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71" extrusionOk="0">
                    <a:moveTo>
                      <a:pt x="96" y="0"/>
                    </a:moveTo>
                    <a:cubicBezTo>
                      <a:pt x="96" y="32"/>
                      <a:pt x="1" y="0"/>
                      <a:pt x="1" y="64"/>
                    </a:cubicBezTo>
                    <a:cubicBezTo>
                      <a:pt x="15" y="68"/>
                      <a:pt x="26" y="70"/>
                      <a:pt x="35" y="70"/>
                    </a:cubicBezTo>
                    <a:cubicBezTo>
                      <a:pt x="80" y="70"/>
                      <a:pt x="80" y="25"/>
                      <a:pt x="125" y="25"/>
                    </a:cubicBezTo>
                    <a:cubicBezTo>
                      <a:pt x="134" y="25"/>
                      <a:pt x="145" y="27"/>
                      <a:pt x="159" y="32"/>
                    </a:cubicBezTo>
                    <a:cubicBezTo>
                      <a:pt x="159" y="32"/>
                      <a:pt x="127" y="0"/>
                      <a:pt x="96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59;p29">
                <a:extLst>
                  <a:ext uri="{FF2B5EF4-FFF2-40B4-BE49-F238E27FC236}">
                    <a16:creationId xmlns:a16="http://schemas.microsoft.com/office/drawing/2014/main" id="{4EC49767-AF47-4D33-9C98-1715A933CA29}"/>
                  </a:ext>
                </a:extLst>
              </p:cNvPr>
              <p:cNvSpPr/>
              <p:nvPr/>
            </p:nvSpPr>
            <p:spPr>
              <a:xfrm>
                <a:off x="2273319" y="2803528"/>
                <a:ext cx="4794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64" extrusionOk="0">
                    <a:moveTo>
                      <a:pt x="127" y="0"/>
                    </a:moveTo>
                    <a:cubicBezTo>
                      <a:pt x="64" y="0"/>
                      <a:pt x="1" y="32"/>
                      <a:pt x="32" y="63"/>
                    </a:cubicBezTo>
                    <a:cubicBezTo>
                      <a:pt x="64" y="63"/>
                      <a:pt x="64" y="32"/>
                      <a:pt x="127" y="32"/>
                    </a:cubicBezTo>
                    <a:cubicBezTo>
                      <a:pt x="159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60;p29">
                <a:extLst>
                  <a:ext uri="{FF2B5EF4-FFF2-40B4-BE49-F238E27FC236}">
                    <a16:creationId xmlns:a16="http://schemas.microsoft.com/office/drawing/2014/main" id="{827D87A1-F821-44F3-B524-A5DA7E0F4A71}"/>
                  </a:ext>
                </a:extLst>
              </p:cNvPr>
              <p:cNvSpPr/>
              <p:nvPr/>
            </p:nvSpPr>
            <p:spPr>
              <a:xfrm>
                <a:off x="2202158" y="2804457"/>
                <a:ext cx="4764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6" extrusionOk="0">
                    <a:moveTo>
                      <a:pt x="1" y="1"/>
                    </a:moveTo>
                    <a:cubicBezTo>
                      <a:pt x="1" y="32"/>
                      <a:pt x="32" y="64"/>
                      <a:pt x="127" y="96"/>
                    </a:cubicBezTo>
                    <a:cubicBezTo>
                      <a:pt x="159" y="32"/>
                      <a:pt x="64" y="32"/>
                      <a:pt x="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61;p29">
                <a:extLst>
                  <a:ext uri="{FF2B5EF4-FFF2-40B4-BE49-F238E27FC236}">
                    <a16:creationId xmlns:a16="http://schemas.microsoft.com/office/drawing/2014/main" id="{98B8AE4F-2BC5-4A29-B771-089017D90580}"/>
                  </a:ext>
                </a:extLst>
              </p:cNvPr>
              <p:cNvSpPr/>
              <p:nvPr/>
            </p:nvSpPr>
            <p:spPr>
              <a:xfrm>
                <a:off x="2114877" y="2793670"/>
                <a:ext cx="7341" cy="227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76" extrusionOk="0">
                    <a:moveTo>
                      <a:pt x="72" y="0"/>
                    </a:moveTo>
                    <a:cubicBezTo>
                      <a:pt x="43" y="0"/>
                      <a:pt x="17" y="4"/>
                      <a:pt x="0" y="12"/>
                    </a:cubicBezTo>
                    <a:cubicBezTo>
                      <a:pt x="63" y="44"/>
                      <a:pt x="158" y="44"/>
                      <a:pt x="222" y="76"/>
                    </a:cubicBezTo>
                    <a:cubicBezTo>
                      <a:pt x="245" y="29"/>
                      <a:pt x="149" y="0"/>
                      <a:pt x="72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62;p29">
                <a:extLst>
                  <a:ext uri="{FF2B5EF4-FFF2-40B4-BE49-F238E27FC236}">
                    <a16:creationId xmlns:a16="http://schemas.microsoft.com/office/drawing/2014/main" id="{231CEEF5-254E-46CF-9124-9B9A0E4B7787}"/>
                  </a:ext>
                </a:extLst>
              </p:cNvPr>
              <p:cNvSpPr/>
              <p:nvPr/>
            </p:nvSpPr>
            <p:spPr>
              <a:xfrm>
                <a:off x="2076914" y="2790704"/>
                <a:ext cx="38921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36" extrusionOk="0">
                    <a:moveTo>
                      <a:pt x="685" y="1"/>
                    </a:moveTo>
                    <a:cubicBezTo>
                      <a:pt x="452" y="1"/>
                      <a:pt x="206" y="16"/>
                      <a:pt x="0" y="16"/>
                    </a:cubicBezTo>
                    <a:cubicBezTo>
                      <a:pt x="32" y="48"/>
                      <a:pt x="349" y="48"/>
                      <a:pt x="475" y="111"/>
                    </a:cubicBezTo>
                    <a:cubicBezTo>
                      <a:pt x="570" y="111"/>
                      <a:pt x="380" y="80"/>
                      <a:pt x="475" y="48"/>
                    </a:cubicBezTo>
                    <a:lnTo>
                      <a:pt x="475" y="48"/>
                    </a:lnTo>
                    <a:cubicBezTo>
                      <a:pt x="634" y="111"/>
                      <a:pt x="784" y="135"/>
                      <a:pt x="923" y="135"/>
                    </a:cubicBezTo>
                    <a:cubicBezTo>
                      <a:pt x="1061" y="135"/>
                      <a:pt x="1188" y="111"/>
                      <a:pt x="1299" y="80"/>
                    </a:cubicBezTo>
                    <a:cubicBezTo>
                      <a:pt x="1140" y="16"/>
                      <a:pt x="919" y="1"/>
                      <a:pt x="685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63;p29">
                <a:extLst>
                  <a:ext uri="{FF2B5EF4-FFF2-40B4-BE49-F238E27FC236}">
                    <a16:creationId xmlns:a16="http://schemas.microsoft.com/office/drawing/2014/main" id="{15CF6844-B013-467F-8D07-DD563CC52644}"/>
                  </a:ext>
                </a:extLst>
              </p:cNvPr>
              <p:cNvSpPr/>
              <p:nvPr/>
            </p:nvSpPr>
            <p:spPr>
              <a:xfrm>
                <a:off x="2095881" y="2782554"/>
                <a:ext cx="5363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67" extrusionOk="0">
                    <a:moveTo>
                      <a:pt x="61" y="1"/>
                    </a:moveTo>
                    <a:cubicBezTo>
                      <a:pt x="28" y="1"/>
                      <a:pt x="1" y="11"/>
                      <a:pt x="1" y="35"/>
                    </a:cubicBezTo>
                    <a:lnTo>
                      <a:pt x="159" y="67"/>
                    </a:lnTo>
                    <a:cubicBezTo>
                      <a:pt x="179" y="28"/>
                      <a:pt x="113" y="1"/>
                      <a:pt x="6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64;p29">
                <a:extLst>
                  <a:ext uri="{FF2B5EF4-FFF2-40B4-BE49-F238E27FC236}">
                    <a16:creationId xmlns:a16="http://schemas.microsoft.com/office/drawing/2014/main" id="{8C8CB51B-500F-4F8F-ACD3-AB6F3653F4C4}"/>
                  </a:ext>
                </a:extLst>
              </p:cNvPr>
              <p:cNvSpPr/>
              <p:nvPr/>
            </p:nvSpPr>
            <p:spPr>
              <a:xfrm>
                <a:off x="2088300" y="2771018"/>
                <a:ext cx="3805" cy="1228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1" extrusionOk="0">
                    <a:moveTo>
                      <a:pt x="40" y="0"/>
                    </a:moveTo>
                    <a:cubicBezTo>
                      <a:pt x="16" y="0"/>
                      <a:pt x="0" y="8"/>
                      <a:pt x="0" y="40"/>
                    </a:cubicBezTo>
                    <a:lnTo>
                      <a:pt x="127" y="40"/>
                    </a:lnTo>
                    <a:cubicBezTo>
                      <a:pt x="127" y="40"/>
                      <a:pt x="127" y="8"/>
                      <a:pt x="127" y="8"/>
                    </a:cubicBezTo>
                    <a:cubicBezTo>
                      <a:pt x="95" y="8"/>
                      <a:pt x="64" y="0"/>
                      <a:pt x="4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65;p29">
                <a:extLst>
                  <a:ext uri="{FF2B5EF4-FFF2-40B4-BE49-F238E27FC236}">
                    <a16:creationId xmlns:a16="http://schemas.microsoft.com/office/drawing/2014/main" id="{CFFCAD53-37D8-4EEC-B6F7-7C5AC7516F60}"/>
                  </a:ext>
                </a:extLst>
              </p:cNvPr>
              <p:cNvSpPr/>
              <p:nvPr/>
            </p:nvSpPr>
            <p:spPr>
              <a:xfrm>
                <a:off x="2027566" y="2758914"/>
                <a:ext cx="7610" cy="194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65" extrusionOk="0">
                    <a:moveTo>
                      <a:pt x="95" y="1"/>
                    </a:moveTo>
                    <a:cubicBezTo>
                      <a:pt x="95" y="32"/>
                      <a:pt x="64" y="32"/>
                      <a:pt x="0" y="32"/>
                    </a:cubicBezTo>
                    <a:cubicBezTo>
                      <a:pt x="0" y="48"/>
                      <a:pt x="32" y="48"/>
                      <a:pt x="68" y="48"/>
                    </a:cubicBezTo>
                    <a:cubicBezTo>
                      <a:pt x="95" y="48"/>
                      <a:pt x="125" y="48"/>
                      <a:pt x="145" y="56"/>
                    </a:cubicBezTo>
                    <a:lnTo>
                      <a:pt x="145" y="56"/>
                    </a:lnTo>
                    <a:cubicBezTo>
                      <a:pt x="119" y="36"/>
                      <a:pt x="139" y="19"/>
                      <a:pt x="181" y="19"/>
                    </a:cubicBezTo>
                    <a:cubicBezTo>
                      <a:pt x="201" y="19"/>
                      <a:pt x="226" y="23"/>
                      <a:pt x="254" y="32"/>
                    </a:cubicBezTo>
                    <a:cubicBezTo>
                      <a:pt x="254" y="1"/>
                      <a:pt x="159" y="1"/>
                      <a:pt x="95" y="1"/>
                    </a:cubicBezTo>
                    <a:close/>
                    <a:moveTo>
                      <a:pt x="145" y="56"/>
                    </a:moveTo>
                    <a:cubicBezTo>
                      <a:pt x="148" y="58"/>
                      <a:pt x="153" y="61"/>
                      <a:pt x="159" y="64"/>
                    </a:cubicBezTo>
                    <a:cubicBezTo>
                      <a:pt x="155" y="60"/>
                      <a:pt x="150" y="58"/>
                      <a:pt x="145" y="56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66;p29">
                <a:extLst>
                  <a:ext uri="{FF2B5EF4-FFF2-40B4-BE49-F238E27FC236}">
                    <a16:creationId xmlns:a16="http://schemas.microsoft.com/office/drawing/2014/main" id="{6AC0D3CD-5DCA-4199-A353-CA8E6B624D44}"/>
                  </a:ext>
                </a:extLst>
              </p:cNvPr>
              <p:cNvSpPr/>
              <p:nvPr/>
            </p:nvSpPr>
            <p:spPr>
              <a:xfrm>
                <a:off x="2008600" y="2762719"/>
                <a:ext cx="6652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64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36" y="32"/>
                      <a:pt x="59" y="32"/>
                      <a:pt x="78" y="34"/>
                    </a:cubicBezTo>
                    <a:lnTo>
                      <a:pt x="78" y="34"/>
                    </a:lnTo>
                    <a:cubicBezTo>
                      <a:pt x="58" y="29"/>
                      <a:pt x="41" y="19"/>
                      <a:pt x="32" y="0"/>
                    </a:cubicBezTo>
                    <a:close/>
                    <a:moveTo>
                      <a:pt x="78" y="34"/>
                    </a:moveTo>
                    <a:lnTo>
                      <a:pt x="78" y="34"/>
                    </a:lnTo>
                    <a:cubicBezTo>
                      <a:pt x="85" y="35"/>
                      <a:pt x="92" y="36"/>
                      <a:pt x="100" y="37"/>
                    </a:cubicBezTo>
                    <a:lnTo>
                      <a:pt x="100" y="37"/>
                    </a:lnTo>
                    <a:cubicBezTo>
                      <a:pt x="92" y="35"/>
                      <a:pt x="85" y="34"/>
                      <a:pt x="78" y="34"/>
                    </a:cubicBezTo>
                    <a:close/>
                    <a:moveTo>
                      <a:pt x="190" y="0"/>
                    </a:moveTo>
                    <a:cubicBezTo>
                      <a:pt x="190" y="19"/>
                      <a:pt x="148" y="37"/>
                      <a:pt x="106" y="37"/>
                    </a:cubicBezTo>
                    <a:cubicBezTo>
                      <a:pt x="104" y="37"/>
                      <a:pt x="102" y="37"/>
                      <a:pt x="100" y="37"/>
                    </a:cubicBezTo>
                    <a:lnTo>
                      <a:pt x="100" y="37"/>
                    </a:lnTo>
                    <a:cubicBezTo>
                      <a:pt x="122" y="41"/>
                      <a:pt x="146" y="49"/>
                      <a:pt x="190" y="64"/>
                    </a:cubicBezTo>
                    <a:cubicBezTo>
                      <a:pt x="222" y="32"/>
                      <a:pt x="190" y="32"/>
                      <a:pt x="19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67;p29">
                <a:extLst>
                  <a:ext uri="{FF2B5EF4-FFF2-40B4-BE49-F238E27FC236}">
                    <a16:creationId xmlns:a16="http://schemas.microsoft.com/office/drawing/2014/main" id="{F897EAF8-4E50-4C4F-8317-FA06AB07D27D}"/>
                  </a:ext>
                </a:extLst>
              </p:cNvPr>
              <p:cNvSpPr/>
              <p:nvPr/>
            </p:nvSpPr>
            <p:spPr>
              <a:xfrm>
                <a:off x="1979177" y="2755138"/>
                <a:ext cx="4764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159" h="67" extrusionOk="0">
                    <a:moveTo>
                      <a:pt x="159" y="0"/>
                    </a:moveTo>
                    <a:cubicBezTo>
                      <a:pt x="95" y="0"/>
                      <a:pt x="64" y="32"/>
                      <a:pt x="0" y="32"/>
                    </a:cubicBezTo>
                    <a:cubicBezTo>
                      <a:pt x="0" y="56"/>
                      <a:pt x="19" y="66"/>
                      <a:pt x="43" y="66"/>
                    </a:cubicBezTo>
                    <a:cubicBezTo>
                      <a:pt x="83" y="66"/>
                      <a:pt x="139" y="39"/>
                      <a:pt x="159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68;p29">
                <a:extLst>
                  <a:ext uri="{FF2B5EF4-FFF2-40B4-BE49-F238E27FC236}">
                    <a16:creationId xmlns:a16="http://schemas.microsoft.com/office/drawing/2014/main" id="{487AB04C-D36B-47C2-AFB5-6BC5E252609E}"/>
                  </a:ext>
                </a:extLst>
              </p:cNvPr>
              <p:cNvSpPr/>
              <p:nvPr/>
            </p:nvSpPr>
            <p:spPr>
              <a:xfrm>
                <a:off x="1971596" y="2755138"/>
                <a:ext cx="6652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64" extrusionOk="0">
                    <a:moveTo>
                      <a:pt x="0" y="0"/>
                    </a:moveTo>
                    <a:cubicBezTo>
                      <a:pt x="32" y="32"/>
                      <a:pt x="55" y="32"/>
                      <a:pt x="83" y="32"/>
                    </a:cubicBezTo>
                    <a:cubicBezTo>
                      <a:pt x="111" y="32"/>
                      <a:pt x="143" y="32"/>
                      <a:pt x="190" y="63"/>
                    </a:cubicBezTo>
                    <a:cubicBezTo>
                      <a:pt x="190" y="32"/>
                      <a:pt x="222" y="32"/>
                      <a:pt x="222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69;p29">
                <a:extLst>
                  <a:ext uri="{FF2B5EF4-FFF2-40B4-BE49-F238E27FC236}">
                    <a16:creationId xmlns:a16="http://schemas.microsoft.com/office/drawing/2014/main" id="{3084F484-1AD1-4387-8B5B-4F42C7290511}"/>
                  </a:ext>
                </a:extLst>
              </p:cNvPr>
              <p:cNvSpPr/>
              <p:nvPr/>
            </p:nvSpPr>
            <p:spPr>
              <a:xfrm>
                <a:off x="1965334" y="2754179"/>
                <a:ext cx="5333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3" extrusionOk="0">
                    <a:moveTo>
                      <a:pt x="19" y="0"/>
                    </a:moveTo>
                    <a:lnTo>
                      <a:pt x="19" y="0"/>
                    </a:lnTo>
                    <a:cubicBezTo>
                      <a:pt x="0" y="37"/>
                      <a:pt x="47" y="53"/>
                      <a:pt x="95" y="53"/>
                    </a:cubicBezTo>
                    <a:cubicBezTo>
                      <a:pt x="129" y="53"/>
                      <a:pt x="164" y="45"/>
                      <a:pt x="177" y="32"/>
                    </a:cubicBezTo>
                    <a:cubicBezTo>
                      <a:pt x="177" y="16"/>
                      <a:pt x="146" y="16"/>
                      <a:pt x="110" y="16"/>
                    </a:cubicBezTo>
                    <a:cubicBezTo>
                      <a:pt x="74" y="16"/>
                      <a:pt x="35" y="16"/>
                      <a:pt x="19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70;p29">
                <a:extLst>
                  <a:ext uri="{FF2B5EF4-FFF2-40B4-BE49-F238E27FC236}">
                    <a16:creationId xmlns:a16="http://schemas.microsoft.com/office/drawing/2014/main" id="{C77AC7FF-4D01-4446-8694-C921DFE4A529}"/>
                  </a:ext>
                </a:extLst>
              </p:cNvPr>
              <p:cNvSpPr/>
              <p:nvPr/>
            </p:nvSpPr>
            <p:spPr>
              <a:xfrm>
                <a:off x="1414593" y="2757026"/>
                <a:ext cx="5723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6" extrusionOk="0">
                    <a:moveTo>
                      <a:pt x="95" y="0"/>
                    </a:moveTo>
                    <a:cubicBezTo>
                      <a:pt x="64" y="0"/>
                      <a:pt x="0" y="0"/>
                      <a:pt x="0" y="32"/>
                    </a:cubicBezTo>
                    <a:cubicBezTo>
                      <a:pt x="95" y="64"/>
                      <a:pt x="127" y="95"/>
                      <a:pt x="190" y="95"/>
                    </a:cubicBezTo>
                    <a:cubicBezTo>
                      <a:pt x="159" y="64"/>
                      <a:pt x="190" y="95"/>
                      <a:pt x="190" y="32"/>
                    </a:cubicBezTo>
                    <a:cubicBezTo>
                      <a:pt x="159" y="32"/>
                      <a:pt x="95" y="0"/>
                      <a:pt x="95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271;p29">
                <a:extLst>
                  <a:ext uri="{FF2B5EF4-FFF2-40B4-BE49-F238E27FC236}">
                    <a16:creationId xmlns:a16="http://schemas.microsoft.com/office/drawing/2014/main" id="{9AF27E22-32EF-4B63-87DB-18029F2C49B5}"/>
                  </a:ext>
                </a:extLst>
              </p:cNvPr>
              <p:cNvSpPr/>
              <p:nvPr/>
            </p:nvSpPr>
            <p:spPr>
              <a:xfrm>
                <a:off x="1313050" y="2709565"/>
                <a:ext cx="11416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28" extrusionOk="0">
                    <a:moveTo>
                      <a:pt x="222" y="1"/>
                    </a:moveTo>
                    <a:cubicBezTo>
                      <a:pt x="96" y="1"/>
                      <a:pt x="96" y="64"/>
                      <a:pt x="1" y="64"/>
                    </a:cubicBezTo>
                    <a:cubicBezTo>
                      <a:pt x="19" y="83"/>
                      <a:pt x="49" y="88"/>
                      <a:pt x="83" y="88"/>
                    </a:cubicBezTo>
                    <a:cubicBezTo>
                      <a:pt x="119" y="88"/>
                      <a:pt x="159" y="82"/>
                      <a:pt x="194" y="82"/>
                    </a:cubicBezTo>
                    <a:cubicBezTo>
                      <a:pt x="237" y="82"/>
                      <a:pt x="273" y="91"/>
                      <a:pt x="286" y="128"/>
                    </a:cubicBezTo>
                    <a:lnTo>
                      <a:pt x="381" y="128"/>
                    </a:lnTo>
                    <a:cubicBezTo>
                      <a:pt x="381" y="64"/>
                      <a:pt x="159" y="96"/>
                      <a:pt x="222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272;p29">
                <a:extLst>
                  <a:ext uri="{FF2B5EF4-FFF2-40B4-BE49-F238E27FC236}">
                    <a16:creationId xmlns:a16="http://schemas.microsoft.com/office/drawing/2014/main" id="{3EDDFC36-5774-470B-96CD-6801DED55998}"/>
                  </a:ext>
                </a:extLst>
              </p:cNvPr>
              <p:cNvSpPr/>
              <p:nvPr/>
            </p:nvSpPr>
            <p:spPr>
              <a:xfrm>
                <a:off x="1253275" y="2693445"/>
                <a:ext cx="4764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6" extrusionOk="0">
                    <a:moveTo>
                      <a:pt x="159" y="1"/>
                    </a:moveTo>
                    <a:cubicBezTo>
                      <a:pt x="64" y="1"/>
                      <a:pt x="1" y="1"/>
                      <a:pt x="1" y="64"/>
                    </a:cubicBezTo>
                    <a:cubicBezTo>
                      <a:pt x="10" y="55"/>
                      <a:pt x="19" y="51"/>
                      <a:pt x="28" y="51"/>
                    </a:cubicBezTo>
                    <a:cubicBezTo>
                      <a:pt x="51" y="51"/>
                      <a:pt x="73" y="73"/>
                      <a:pt x="96" y="96"/>
                    </a:cubicBezTo>
                    <a:cubicBezTo>
                      <a:pt x="159" y="96"/>
                      <a:pt x="127" y="32"/>
                      <a:pt x="159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73;p29">
                <a:extLst>
                  <a:ext uri="{FF2B5EF4-FFF2-40B4-BE49-F238E27FC236}">
                    <a16:creationId xmlns:a16="http://schemas.microsoft.com/office/drawing/2014/main" id="{18024644-F9C6-4301-8587-86299E42585E}"/>
                  </a:ext>
                </a:extLst>
              </p:cNvPr>
              <p:cNvSpPr/>
              <p:nvPr/>
            </p:nvSpPr>
            <p:spPr>
              <a:xfrm>
                <a:off x="1157425" y="2671483"/>
                <a:ext cx="6412" cy="395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32" extrusionOk="0">
                    <a:moveTo>
                      <a:pt x="27" y="1"/>
                    </a:moveTo>
                    <a:cubicBezTo>
                      <a:pt x="18" y="1"/>
                      <a:pt x="10" y="2"/>
                      <a:pt x="1" y="5"/>
                    </a:cubicBezTo>
                    <a:cubicBezTo>
                      <a:pt x="33" y="68"/>
                      <a:pt x="159" y="68"/>
                      <a:pt x="128" y="132"/>
                    </a:cubicBezTo>
                    <a:cubicBezTo>
                      <a:pt x="214" y="132"/>
                      <a:pt x="117" y="1"/>
                      <a:pt x="27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74;p29">
                <a:extLst>
                  <a:ext uri="{FF2B5EF4-FFF2-40B4-BE49-F238E27FC236}">
                    <a16:creationId xmlns:a16="http://schemas.microsoft.com/office/drawing/2014/main" id="{9E5B2B28-B30E-44E4-B895-1AE7BA4267B2}"/>
                  </a:ext>
                </a:extLst>
              </p:cNvPr>
              <p:cNvSpPr/>
              <p:nvPr/>
            </p:nvSpPr>
            <p:spPr>
              <a:xfrm>
                <a:off x="1132766" y="2691558"/>
                <a:ext cx="5363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67" extrusionOk="0">
                    <a:moveTo>
                      <a:pt x="64" y="0"/>
                    </a:moveTo>
                    <a:cubicBezTo>
                      <a:pt x="86" y="23"/>
                      <a:pt x="77" y="45"/>
                      <a:pt x="47" y="45"/>
                    </a:cubicBezTo>
                    <a:cubicBezTo>
                      <a:pt x="35" y="45"/>
                      <a:pt x="19" y="41"/>
                      <a:pt x="1" y="32"/>
                    </a:cubicBezTo>
                    <a:lnTo>
                      <a:pt x="1" y="32"/>
                    </a:lnTo>
                    <a:cubicBezTo>
                      <a:pt x="25" y="56"/>
                      <a:pt x="58" y="66"/>
                      <a:pt x="89" y="66"/>
                    </a:cubicBezTo>
                    <a:cubicBezTo>
                      <a:pt x="138" y="66"/>
                      <a:pt x="178" y="39"/>
                      <a:pt x="159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75;p29">
                <a:extLst>
                  <a:ext uri="{FF2B5EF4-FFF2-40B4-BE49-F238E27FC236}">
                    <a16:creationId xmlns:a16="http://schemas.microsoft.com/office/drawing/2014/main" id="{CFA0450C-7E06-48E6-84D9-F73AEB13AF4D}"/>
                  </a:ext>
                </a:extLst>
              </p:cNvPr>
              <p:cNvSpPr/>
              <p:nvPr/>
            </p:nvSpPr>
            <p:spPr>
              <a:xfrm>
                <a:off x="1125186" y="2683019"/>
                <a:ext cx="6652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22" h="96" extrusionOk="0">
                    <a:moveTo>
                      <a:pt x="190" y="0"/>
                    </a:moveTo>
                    <a:cubicBezTo>
                      <a:pt x="95" y="0"/>
                      <a:pt x="0" y="0"/>
                      <a:pt x="32" y="95"/>
                    </a:cubicBezTo>
                    <a:cubicBezTo>
                      <a:pt x="64" y="64"/>
                      <a:pt x="222" y="95"/>
                      <a:pt x="19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76;p29">
                <a:extLst>
                  <a:ext uri="{FF2B5EF4-FFF2-40B4-BE49-F238E27FC236}">
                    <a16:creationId xmlns:a16="http://schemas.microsoft.com/office/drawing/2014/main" id="{5C4EED6B-153C-425E-A38B-1E07262418D5}"/>
                  </a:ext>
                </a:extLst>
              </p:cNvPr>
              <p:cNvSpPr/>
              <p:nvPr/>
            </p:nvSpPr>
            <p:spPr>
              <a:xfrm>
                <a:off x="1033410" y="2640891"/>
                <a:ext cx="5813" cy="1348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5" extrusionOk="0">
                    <a:moveTo>
                      <a:pt x="33" y="1"/>
                    </a:moveTo>
                    <a:cubicBezTo>
                      <a:pt x="10" y="1"/>
                      <a:pt x="0" y="11"/>
                      <a:pt x="23" y="44"/>
                    </a:cubicBezTo>
                    <a:cubicBezTo>
                      <a:pt x="37" y="37"/>
                      <a:pt x="55" y="35"/>
                      <a:pt x="73" y="35"/>
                    </a:cubicBezTo>
                    <a:cubicBezTo>
                      <a:pt x="106" y="35"/>
                      <a:pt x="141" y="42"/>
                      <a:pt x="163" y="42"/>
                    </a:cubicBezTo>
                    <a:cubicBezTo>
                      <a:pt x="183" y="42"/>
                      <a:pt x="193" y="36"/>
                      <a:pt x="181" y="13"/>
                    </a:cubicBezTo>
                    <a:lnTo>
                      <a:pt x="181" y="13"/>
                    </a:lnTo>
                    <a:cubicBezTo>
                      <a:pt x="176" y="18"/>
                      <a:pt x="168" y="20"/>
                      <a:pt x="157" y="20"/>
                    </a:cubicBezTo>
                    <a:cubicBezTo>
                      <a:pt x="122" y="20"/>
                      <a:pt x="65" y="1"/>
                      <a:pt x="33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77;p29">
                <a:extLst>
                  <a:ext uri="{FF2B5EF4-FFF2-40B4-BE49-F238E27FC236}">
                    <a16:creationId xmlns:a16="http://schemas.microsoft.com/office/drawing/2014/main" id="{AAD52C20-545B-4079-B82A-5CB994BA1879}"/>
                  </a:ext>
                </a:extLst>
              </p:cNvPr>
              <p:cNvSpPr/>
              <p:nvPr/>
            </p:nvSpPr>
            <p:spPr>
              <a:xfrm>
                <a:off x="1018909" y="2699138"/>
                <a:ext cx="5723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6" extrusionOk="0">
                    <a:moveTo>
                      <a:pt x="127" y="1"/>
                    </a:moveTo>
                    <a:cubicBezTo>
                      <a:pt x="0" y="1"/>
                      <a:pt x="32" y="96"/>
                      <a:pt x="190" y="96"/>
                    </a:cubicBezTo>
                    <a:cubicBezTo>
                      <a:pt x="190" y="64"/>
                      <a:pt x="127" y="32"/>
                      <a:pt x="127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78;p29">
                <a:extLst>
                  <a:ext uri="{FF2B5EF4-FFF2-40B4-BE49-F238E27FC236}">
                    <a16:creationId xmlns:a16="http://schemas.microsoft.com/office/drawing/2014/main" id="{4BA87103-EEA5-4600-B592-9E5730B3E537}"/>
                  </a:ext>
                </a:extLst>
              </p:cNvPr>
              <p:cNvSpPr/>
              <p:nvPr/>
            </p:nvSpPr>
            <p:spPr>
              <a:xfrm>
                <a:off x="1020796" y="2702944"/>
                <a:ext cx="3835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28" h="96" extrusionOk="0">
                    <a:moveTo>
                      <a:pt x="1" y="0"/>
                    </a:moveTo>
                    <a:cubicBezTo>
                      <a:pt x="1" y="32"/>
                      <a:pt x="32" y="64"/>
                      <a:pt x="127" y="95"/>
                    </a:cubicBezTo>
                    <a:cubicBezTo>
                      <a:pt x="96" y="64"/>
                      <a:pt x="96" y="32"/>
                      <a:pt x="96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79;p29">
                <a:extLst>
                  <a:ext uri="{FF2B5EF4-FFF2-40B4-BE49-F238E27FC236}">
                    <a16:creationId xmlns:a16="http://schemas.microsoft.com/office/drawing/2014/main" id="{6130DD53-F014-4029-A610-EE1E08331A9D}"/>
                  </a:ext>
                </a:extLst>
              </p:cNvPr>
              <p:cNvSpPr/>
              <p:nvPr/>
            </p:nvSpPr>
            <p:spPr>
              <a:xfrm>
                <a:off x="1020497" y="2710524"/>
                <a:ext cx="5064" cy="3026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1" extrusionOk="0">
                    <a:moveTo>
                      <a:pt x="74" y="1"/>
                    </a:moveTo>
                    <a:cubicBezTo>
                      <a:pt x="74" y="1"/>
                      <a:pt x="74" y="32"/>
                      <a:pt x="106" y="64"/>
                    </a:cubicBezTo>
                    <a:cubicBezTo>
                      <a:pt x="106" y="64"/>
                      <a:pt x="49" y="50"/>
                      <a:pt x="21" y="50"/>
                    </a:cubicBezTo>
                    <a:cubicBezTo>
                      <a:pt x="7" y="50"/>
                      <a:pt x="0" y="53"/>
                      <a:pt x="11" y="64"/>
                    </a:cubicBezTo>
                    <a:cubicBezTo>
                      <a:pt x="20" y="92"/>
                      <a:pt x="27" y="101"/>
                      <a:pt x="34" y="101"/>
                    </a:cubicBezTo>
                    <a:cubicBezTo>
                      <a:pt x="47" y="101"/>
                      <a:pt x="64" y="77"/>
                      <a:pt x="102" y="77"/>
                    </a:cubicBezTo>
                    <a:cubicBezTo>
                      <a:pt x="120" y="77"/>
                      <a:pt x="141" y="82"/>
                      <a:pt x="169" y="96"/>
                    </a:cubicBezTo>
                    <a:cubicBezTo>
                      <a:pt x="137" y="64"/>
                      <a:pt x="169" y="1"/>
                      <a:pt x="74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80;p29">
                <a:extLst>
                  <a:ext uri="{FF2B5EF4-FFF2-40B4-BE49-F238E27FC236}">
                    <a16:creationId xmlns:a16="http://schemas.microsoft.com/office/drawing/2014/main" id="{663D34E8-8C36-4C7A-BCE2-524281E4CAE4}"/>
                  </a:ext>
                </a:extLst>
              </p:cNvPr>
              <p:cNvSpPr/>
              <p:nvPr/>
            </p:nvSpPr>
            <p:spPr>
              <a:xfrm>
                <a:off x="916437" y="2590704"/>
                <a:ext cx="18966" cy="16419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48" extrusionOk="0">
                    <a:moveTo>
                      <a:pt x="113" y="0"/>
                    </a:moveTo>
                    <a:cubicBezTo>
                      <a:pt x="82" y="0"/>
                      <a:pt x="76" y="18"/>
                      <a:pt x="46" y="18"/>
                    </a:cubicBezTo>
                    <a:cubicBezTo>
                      <a:pt x="35" y="18"/>
                      <a:pt x="20" y="16"/>
                      <a:pt x="0" y="9"/>
                    </a:cubicBezTo>
                    <a:lnTo>
                      <a:pt x="0" y="9"/>
                    </a:lnTo>
                    <a:cubicBezTo>
                      <a:pt x="32" y="41"/>
                      <a:pt x="95" y="73"/>
                      <a:pt x="158" y="73"/>
                    </a:cubicBezTo>
                    <a:cubicBezTo>
                      <a:pt x="183" y="109"/>
                      <a:pt x="169" y="118"/>
                      <a:pt x="147" y="118"/>
                    </a:cubicBezTo>
                    <a:cubicBezTo>
                      <a:pt x="129" y="118"/>
                      <a:pt x="106" y="112"/>
                      <a:pt x="92" y="112"/>
                    </a:cubicBezTo>
                    <a:cubicBezTo>
                      <a:pt x="80" y="112"/>
                      <a:pt x="76" y="117"/>
                      <a:pt x="95" y="136"/>
                    </a:cubicBezTo>
                    <a:cubicBezTo>
                      <a:pt x="158" y="168"/>
                      <a:pt x="190" y="199"/>
                      <a:pt x="253" y="231"/>
                    </a:cubicBezTo>
                    <a:cubicBezTo>
                      <a:pt x="285" y="294"/>
                      <a:pt x="190" y="326"/>
                      <a:pt x="317" y="389"/>
                    </a:cubicBezTo>
                    <a:cubicBezTo>
                      <a:pt x="317" y="389"/>
                      <a:pt x="253" y="358"/>
                      <a:pt x="127" y="358"/>
                    </a:cubicBezTo>
                    <a:cubicBezTo>
                      <a:pt x="249" y="388"/>
                      <a:pt x="372" y="449"/>
                      <a:pt x="437" y="539"/>
                    </a:cubicBezTo>
                    <a:lnTo>
                      <a:pt x="437" y="539"/>
                    </a:lnTo>
                    <a:cubicBezTo>
                      <a:pt x="295" y="328"/>
                      <a:pt x="633" y="388"/>
                      <a:pt x="570" y="263"/>
                    </a:cubicBezTo>
                    <a:cubicBezTo>
                      <a:pt x="519" y="263"/>
                      <a:pt x="530" y="303"/>
                      <a:pt x="487" y="303"/>
                    </a:cubicBezTo>
                    <a:cubicBezTo>
                      <a:pt x="476" y="303"/>
                      <a:pt x="462" y="301"/>
                      <a:pt x="443" y="294"/>
                    </a:cubicBezTo>
                    <a:cubicBezTo>
                      <a:pt x="348" y="263"/>
                      <a:pt x="475" y="231"/>
                      <a:pt x="507" y="231"/>
                    </a:cubicBezTo>
                    <a:cubicBezTo>
                      <a:pt x="491" y="215"/>
                      <a:pt x="435" y="199"/>
                      <a:pt x="396" y="199"/>
                    </a:cubicBezTo>
                    <a:cubicBezTo>
                      <a:pt x="356" y="199"/>
                      <a:pt x="333" y="215"/>
                      <a:pt x="380" y="263"/>
                    </a:cubicBezTo>
                    <a:cubicBezTo>
                      <a:pt x="253" y="136"/>
                      <a:pt x="190" y="104"/>
                      <a:pt x="158" y="9"/>
                    </a:cubicBezTo>
                    <a:cubicBezTo>
                      <a:pt x="138" y="3"/>
                      <a:pt x="124" y="0"/>
                      <a:pt x="113" y="0"/>
                    </a:cubicBezTo>
                    <a:close/>
                    <a:moveTo>
                      <a:pt x="437" y="539"/>
                    </a:moveTo>
                    <a:cubicBezTo>
                      <a:pt x="439" y="542"/>
                      <a:pt x="441" y="545"/>
                      <a:pt x="443" y="548"/>
                    </a:cubicBezTo>
                    <a:cubicBezTo>
                      <a:pt x="441" y="545"/>
                      <a:pt x="439" y="542"/>
                      <a:pt x="437" y="539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81;p29">
                <a:extLst>
                  <a:ext uri="{FF2B5EF4-FFF2-40B4-BE49-F238E27FC236}">
                    <a16:creationId xmlns:a16="http://schemas.microsoft.com/office/drawing/2014/main" id="{1EE89B83-019F-4C28-AE8D-D4E072C80B23}"/>
                  </a:ext>
                </a:extLst>
              </p:cNvPr>
              <p:cNvSpPr/>
              <p:nvPr/>
            </p:nvSpPr>
            <p:spPr>
              <a:xfrm>
                <a:off x="924976" y="2591363"/>
                <a:ext cx="665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22" h="83" extrusionOk="0">
                    <a:moveTo>
                      <a:pt x="73" y="0"/>
                    </a:moveTo>
                    <a:cubicBezTo>
                      <a:pt x="40" y="0"/>
                      <a:pt x="12" y="7"/>
                      <a:pt x="0" y="19"/>
                    </a:cubicBezTo>
                    <a:cubicBezTo>
                      <a:pt x="63" y="51"/>
                      <a:pt x="95" y="19"/>
                      <a:pt x="222" y="82"/>
                    </a:cubicBezTo>
                    <a:cubicBezTo>
                      <a:pt x="202" y="22"/>
                      <a:pt x="131" y="0"/>
                      <a:pt x="73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82;p29">
                <a:extLst>
                  <a:ext uri="{FF2B5EF4-FFF2-40B4-BE49-F238E27FC236}">
                    <a16:creationId xmlns:a16="http://schemas.microsoft.com/office/drawing/2014/main" id="{09948948-F185-4356-B184-741FAB140AF0}"/>
                  </a:ext>
                </a:extLst>
              </p:cNvPr>
              <p:cNvSpPr/>
              <p:nvPr/>
            </p:nvSpPr>
            <p:spPr>
              <a:xfrm>
                <a:off x="801621" y="2563918"/>
                <a:ext cx="7610" cy="2307"/>
              </a:xfrm>
              <a:custGeom>
                <a:avLst/>
                <a:gdLst/>
                <a:ahLst/>
                <a:cxnLst/>
                <a:rect l="l" t="t" r="r" b="b"/>
                <a:pathLst>
                  <a:path w="254" h="77" extrusionOk="0">
                    <a:moveTo>
                      <a:pt x="91" y="1"/>
                    </a:moveTo>
                    <a:cubicBezTo>
                      <a:pt x="40" y="1"/>
                      <a:pt x="0" y="17"/>
                      <a:pt x="0" y="48"/>
                    </a:cubicBezTo>
                    <a:cubicBezTo>
                      <a:pt x="63" y="69"/>
                      <a:pt x="106" y="76"/>
                      <a:pt x="136" y="76"/>
                    </a:cubicBezTo>
                    <a:cubicBezTo>
                      <a:pt x="197" y="76"/>
                      <a:pt x="211" y="48"/>
                      <a:pt x="253" y="48"/>
                    </a:cubicBezTo>
                    <a:cubicBezTo>
                      <a:pt x="206" y="17"/>
                      <a:pt x="143" y="1"/>
                      <a:pt x="9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83;p29">
                <a:extLst>
                  <a:ext uri="{FF2B5EF4-FFF2-40B4-BE49-F238E27FC236}">
                    <a16:creationId xmlns:a16="http://schemas.microsoft.com/office/drawing/2014/main" id="{5FF71DE5-2020-4D4B-8754-3200A4068DF3}"/>
                  </a:ext>
                </a:extLst>
              </p:cNvPr>
              <p:cNvSpPr/>
              <p:nvPr/>
            </p:nvSpPr>
            <p:spPr>
              <a:xfrm>
                <a:off x="788527" y="2563618"/>
                <a:ext cx="10277" cy="461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4" extrusionOk="0">
                    <a:moveTo>
                      <a:pt x="102" y="1"/>
                    </a:moveTo>
                    <a:cubicBezTo>
                      <a:pt x="33" y="1"/>
                      <a:pt x="1" y="28"/>
                      <a:pt x="57" y="122"/>
                    </a:cubicBezTo>
                    <a:cubicBezTo>
                      <a:pt x="71" y="93"/>
                      <a:pt x="98" y="77"/>
                      <a:pt x="132" y="77"/>
                    </a:cubicBezTo>
                    <a:cubicBezTo>
                      <a:pt x="174" y="77"/>
                      <a:pt x="226" y="101"/>
                      <a:pt x="279" y="153"/>
                    </a:cubicBezTo>
                    <a:cubicBezTo>
                      <a:pt x="342" y="122"/>
                      <a:pt x="342" y="58"/>
                      <a:pt x="279" y="27"/>
                    </a:cubicBezTo>
                    <a:cubicBezTo>
                      <a:pt x="214" y="14"/>
                      <a:pt x="149" y="1"/>
                      <a:pt x="102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284;p29">
                <a:extLst>
                  <a:ext uri="{FF2B5EF4-FFF2-40B4-BE49-F238E27FC236}">
                    <a16:creationId xmlns:a16="http://schemas.microsoft.com/office/drawing/2014/main" id="{9998081C-DC7A-470A-AE34-57675531804A}"/>
                  </a:ext>
                </a:extLst>
              </p:cNvPr>
              <p:cNvSpPr/>
              <p:nvPr/>
            </p:nvSpPr>
            <p:spPr>
              <a:xfrm>
                <a:off x="2297049" y="2838464"/>
                <a:ext cx="19955" cy="1768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9" extrusionOk="0">
                    <a:moveTo>
                      <a:pt x="22" y="1"/>
                    </a:moveTo>
                    <a:cubicBezTo>
                      <a:pt x="9" y="1"/>
                      <a:pt x="1" y="9"/>
                      <a:pt x="1" y="38"/>
                    </a:cubicBezTo>
                    <a:cubicBezTo>
                      <a:pt x="109" y="38"/>
                      <a:pt x="249" y="58"/>
                      <a:pt x="384" y="58"/>
                    </a:cubicBezTo>
                    <a:cubicBezTo>
                      <a:pt x="485" y="58"/>
                      <a:pt x="584" y="47"/>
                      <a:pt x="666" y="6"/>
                    </a:cubicBezTo>
                    <a:cubicBezTo>
                      <a:pt x="602" y="6"/>
                      <a:pt x="511" y="34"/>
                      <a:pt x="476" y="34"/>
                    </a:cubicBezTo>
                    <a:cubicBezTo>
                      <a:pt x="458" y="34"/>
                      <a:pt x="454" y="27"/>
                      <a:pt x="476" y="6"/>
                    </a:cubicBezTo>
                    <a:lnTo>
                      <a:pt x="476" y="6"/>
                    </a:lnTo>
                    <a:cubicBezTo>
                      <a:pt x="468" y="13"/>
                      <a:pt x="456" y="15"/>
                      <a:pt x="442" y="15"/>
                    </a:cubicBezTo>
                    <a:cubicBezTo>
                      <a:pt x="415" y="15"/>
                      <a:pt x="381" y="8"/>
                      <a:pt x="350" y="8"/>
                    </a:cubicBezTo>
                    <a:cubicBezTo>
                      <a:pt x="322" y="8"/>
                      <a:pt x="297" y="14"/>
                      <a:pt x="286" y="38"/>
                    </a:cubicBezTo>
                    <a:cubicBezTo>
                      <a:pt x="191" y="38"/>
                      <a:pt x="222" y="6"/>
                      <a:pt x="159" y="6"/>
                    </a:cubicBezTo>
                    <a:cubicBezTo>
                      <a:pt x="145" y="20"/>
                      <a:pt x="130" y="24"/>
                      <a:pt x="114" y="24"/>
                    </a:cubicBezTo>
                    <a:cubicBezTo>
                      <a:pt x="80" y="24"/>
                      <a:pt x="44" y="1"/>
                      <a:pt x="22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85;p29">
                <a:extLst>
                  <a:ext uri="{FF2B5EF4-FFF2-40B4-BE49-F238E27FC236}">
                    <a16:creationId xmlns:a16="http://schemas.microsoft.com/office/drawing/2014/main" id="{02C3E84B-5398-4202-89C4-51B0C4D80687}"/>
                  </a:ext>
                </a:extLst>
              </p:cNvPr>
              <p:cNvSpPr/>
              <p:nvPr/>
            </p:nvSpPr>
            <p:spPr>
              <a:xfrm>
                <a:off x="2260045" y="2836726"/>
                <a:ext cx="8569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64" extrusionOk="0">
                    <a:moveTo>
                      <a:pt x="285" y="1"/>
                    </a:moveTo>
                    <a:lnTo>
                      <a:pt x="285" y="1"/>
                    </a:lnTo>
                    <a:cubicBezTo>
                      <a:pt x="159" y="32"/>
                      <a:pt x="0" y="32"/>
                      <a:pt x="254" y="64"/>
                    </a:cubicBezTo>
                    <a:cubicBezTo>
                      <a:pt x="222" y="32"/>
                      <a:pt x="285" y="32"/>
                      <a:pt x="285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286;p29">
                <a:extLst>
                  <a:ext uri="{FF2B5EF4-FFF2-40B4-BE49-F238E27FC236}">
                    <a16:creationId xmlns:a16="http://schemas.microsoft.com/office/drawing/2014/main" id="{215285F1-CB97-4332-B875-F38A5D3D3CE0}"/>
                  </a:ext>
                </a:extLst>
              </p:cNvPr>
              <p:cNvSpPr/>
              <p:nvPr/>
            </p:nvSpPr>
            <p:spPr>
              <a:xfrm>
                <a:off x="2172735" y="2794839"/>
                <a:ext cx="39880" cy="6801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27" extrusionOk="0">
                    <a:moveTo>
                      <a:pt x="449" y="1"/>
                    </a:moveTo>
                    <a:cubicBezTo>
                      <a:pt x="329" y="1"/>
                      <a:pt x="191" y="42"/>
                      <a:pt x="69" y="42"/>
                    </a:cubicBezTo>
                    <a:cubicBezTo>
                      <a:pt x="46" y="42"/>
                      <a:pt x="23" y="40"/>
                      <a:pt x="1" y="37"/>
                    </a:cubicBezTo>
                    <a:lnTo>
                      <a:pt x="1" y="37"/>
                    </a:lnTo>
                    <a:cubicBezTo>
                      <a:pt x="96" y="68"/>
                      <a:pt x="64" y="37"/>
                      <a:pt x="33" y="100"/>
                    </a:cubicBezTo>
                    <a:cubicBezTo>
                      <a:pt x="67" y="94"/>
                      <a:pt x="105" y="92"/>
                      <a:pt x="146" y="92"/>
                    </a:cubicBezTo>
                    <a:cubicBezTo>
                      <a:pt x="325" y="92"/>
                      <a:pt x="548" y="143"/>
                      <a:pt x="729" y="195"/>
                    </a:cubicBezTo>
                    <a:cubicBezTo>
                      <a:pt x="761" y="195"/>
                      <a:pt x="761" y="132"/>
                      <a:pt x="793" y="132"/>
                    </a:cubicBezTo>
                    <a:cubicBezTo>
                      <a:pt x="761" y="195"/>
                      <a:pt x="1078" y="132"/>
                      <a:pt x="1078" y="227"/>
                    </a:cubicBezTo>
                    <a:cubicBezTo>
                      <a:pt x="1078" y="132"/>
                      <a:pt x="1173" y="195"/>
                      <a:pt x="1204" y="68"/>
                    </a:cubicBezTo>
                    <a:cubicBezTo>
                      <a:pt x="1236" y="100"/>
                      <a:pt x="1268" y="100"/>
                      <a:pt x="1268" y="132"/>
                    </a:cubicBezTo>
                    <a:cubicBezTo>
                      <a:pt x="1331" y="132"/>
                      <a:pt x="1268" y="68"/>
                      <a:pt x="1299" y="37"/>
                    </a:cubicBezTo>
                    <a:cubicBezTo>
                      <a:pt x="1141" y="37"/>
                      <a:pt x="919" y="37"/>
                      <a:pt x="761" y="5"/>
                    </a:cubicBezTo>
                    <a:cubicBezTo>
                      <a:pt x="761" y="5"/>
                      <a:pt x="691" y="33"/>
                      <a:pt x="653" y="33"/>
                    </a:cubicBezTo>
                    <a:cubicBezTo>
                      <a:pt x="634" y="33"/>
                      <a:pt x="624" y="26"/>
                      <a:pt x="634" y="5"/>
                    </a:cubicBezTo>
                    <a:cubicBezTo>
                      <a:pt x="603" y="5"/>
                      <a:pt x="603" y="37"/>
                      <a:pt x="603" y="37"/>
                    </a:cubicBezTo>
                    <a:cubicBezTo>
                      <a:pt x="558" y="10"/>
                      <a:pt x="505" y="1"/>
                      <a:pt x="449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287;p29">
                <a:extLst>
                  <a:ext uri="{FF2B5EF4-FFF2-40B4-BE49-F238E27FC236}">
                    <a16:creationId xmlns:a16="http://schemas.microsoft.com/office/drawing/2014/main" id="{A600D7A1-2C60-4216-AEC4-FE1DC76EBC29}"/>
                  </a:ext>
                </a:extLst>
              </p:cNvPr>
              <p:cNvSpPr/>
              <p:nvPr/>
            </p:nvSpPr>
            <p:spPr>
              <a:xfrm>
                <a:off x="2093034" y="2774105"/>
                <a:ext cx="10487" cy="4764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59" extrusionOk="0">
                    <a:moveTo>
                      <a:pt x="127" y="0"/>
                    </a:moveTo>
                    <a:cubicBezTo>
                      <a:pt x="1" y="32"/>
                      <a:pt x="254" y="95"/>
                      <a:pt x="127" y="95"/>
                    </a:cubicBezTo>
                    <a:cubicBezTo>
                      <a:pt x="222" y="127"/>
                      <a:pt x="222" y="159"/>
                      <a:pt x="317" y="159"/>
                    </a:cubicBezTo>
                    <a:cubicBezTo>
                      <a:pt x="286" y="127"/>
                      <a:pt x="349" y="64"/>
                      <a:pt x="222" y="64"/>
                    </a:cubicBezTo>
                    <a:cubicBezTo>
                      <a:pt x="242" y="93"/>
                      <a:pt x="240" y="104"/>
                      <a:pt x="229" y="104"/>
                    </a:cubicBezTo>
                    <a:cubicBezTo>
                      <a:pt x="204" y="104"/>
                      <a:pt x="127" y="44"/>
                      <a:pt x="127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288;p29">
                <a:extLst>
                  <a:ext uri="{FF2B5EF4-FFF2-40B4-BE49-F238E27FC236}">
                    <a16:creationId xmlns:a16="http://schemas.microsoft.com/office/drawing/2014/main" id="{48E74AED-0833-4C01-8581-2BD4F396C61A}"/>
                  </a:ext>
                </a:extLst>
              </p:cNvPr>
              <p:cNvSpPr/>
              <p:nvPr/>
            </p:nvSpPr>
            <p:spPr>
              <a:xfrm>
                <a:off x="2027566" y="2762719"/>
                <a:ext cx="6682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28" extrusionOk="0">
                    <a:moveTo>
                      <a:pt x="32" y="0"/>
                    </a:moveTo>
                    <a:cubicBezTo>
                      <a:pt x="32" y="32"/>
                      <a:pt x="32" y="32"/>
                      <a:pt x="0" y="32"/>
                    </a:cubicBezTo>
                    <a:cubicBezTo>
                      <a:pt x="0" y="95"/>
                      <a:pt x="159" y="95"/>
                      <a:pt x="190" y="127"/>
                    </a:cubicBezTo>
                    <a:cubicBezTo>
                      <a:pt x="222" y="127"/>
                      <a:pt x="95" y="32"/>
                      <a:pt x="32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289;p29">
                <a:extLst>
                  <a:ext uri="{FF2B5EF4-FFF2-40B4-BE49-F238E27FC236}">
                    <a16:creationId xmlns:a16="http://schemas.microsoft.com/office/drawing/2014/main" id="{45F4FD77-BE04-41BE-8D02-00DFDF936C16}"/>
                  </a:ext>
                </a:extLst>
              </p:cNvPr>
              <p:cNvSpPr/>
              <p:nvPr/>
            </p:nvSpPr>
            <p:spPr>
              <a:xfrm>
                <a:off x="2021484" y="2762329"/>
                <a:ext cx="5333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178" h="67" extrusionOk="0">
                    <a:moveTo>
                      <a:pt x="134" y="0"/>
                    </a:moveTo>
                    <a:cubicBezTo>
                      <a:pt x="82" y="0"/>
                      <a:pt x="0" y="23"/>
                      <a:pt x="45" y="45"/>
                    </a:cubicBezTo>
                    <a:cubicBezTo>
                      <a:pt x="66" y="45"/>
                      <a:pt x="73" y="31"/>
                      <a:pt x="85" y="31"/>
                    </a:cubicBezTo>
                    <a:cubicBezTo>
                      <a:pt x="91" y="31"/>
                      <a:pt x="98" y="34"/>
                      <a:pt x="108" y="45"/>
                    </a:cubicBezTo>
                    <a:lnTo>
                      <a:pt x="140" y="45"/>
                    </a:lnTo>
                    <a:cubicBezTo>
                      <a:pt x="156" y="61"/>
                      <a:pt x="164" y="67"/>
                      <a:pt x="167" y="67"/>
                    </a:cubicBezTo>
                    <a:cubicBezTo>
                      <a:pt x="178" y="67"/>
                      <a:pt x="148" y="13"/>
                      <a:pt x="172" y="13"/>
                    </a:cubicBezTo>
                    <a:cubicBezTo>
                      <a:pt x="172" y="4"/>
                      <a:pt x="156" y="0"/>
                      <a:pt x="134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90;p29">
                <a:extLst>
                  <a:ext uri="{FF2B5EF4-FFF2-40B4-BE49-F238E27FC236}">
                    <a16:creationId xmlns:a16="http://schemas.microsoft.com/office/drawing/2014/main" id="{0D0D81FD-26B5-4379-B9D5-84757478205A}"/>
                  </a:ext>
                </a:extLst>
              </p:cNvPr>
              <p:cNvSpPr/>
              <p:nvPr/>
            </p:nvSpPr>
            <p:spPr>
              <a:xfrm>
                <a:off x="1988675" y="2756067"/>
                <a:ext cx="23730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792" h="96" extrusionOk="0">
                    <a:moveTo>
                      <a:pt x="0" y="1"/>
                    </a:moveTo>
                    <a:cubicBezTo>
                      <a:pt x="25" y="51"/>
                      <a:pt x="76" y="61"/>
                      <a:pt x="130" y="61"/>
                    </a:cubicBezTo>
                    <a:cubicBezTo>
                      <a:pt x="166" y="61"/>
                      <a:pt x="203" y="57"/>
                      <a:pt x="235" y="57"/>
                    </a:cubicBezTo>
                    <a:cubicBezTo>
                      <a:pt x="275" y="57"/>
                      <a:pt x="306" y="64"/>
                      <a:pt x="317" y="96"/>
                    </a:cubicBezTo>
                    <a:cubicBezTo>
                      <a:pt x="352" y="78"/>
                      <a:pt x="394" y="73"/>
                      <a:pt x="440" y="73"/>
                    </a:cubicBezTo>
                    <a:cubicBezTo>
                      <a:pt x="513" y="73"/>
                      <a:pt x="595" y="87"/>
                      <a:pt x="669" y="87"/>
                    </a:cubicBezTo>
                    <a:cubicBezTo>
                      <a:pt x="714" y="87"/>
                      <a:pt x="757" y="82"/>
                      <a:pt x="792" y="64"/>
                    </a:cubicBezTo>
                    <a:cubicBezTo>
                      <a:pt x="507" y="32"/>
                      <a:pt x="222" y="1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91;p29">
                <a:extLst>
                  <a:ext uri="{FF2B5EF4-FFF2-40B4-BE49-F238E27FC236}">
                    <a16:creationId xmlns:a16="http://schemas.microsoft.com/office/drawing/2014/main" id="{A794A5E0-5480-4DE7-86B5-BDD0C3FA4757}"/>
                  </a:ext>
                </a:extLst>
              </p:cNvPr>
              <p:cNvSpPr/>
              <p:nvPr/>
            </p:nvSpPr>
            <p:spPr>
              <a:xfrm>
                <a:off x="1463942" y="2782644"/>
                <a:ext cx="5723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4" extrusionOk="0">
                    <a:moveTo>
                      <a:pt x="158" y="0"/>
                    </a:moveTo>
                    <a:cubicBezTo>
                      <a:pt x="63" y="0"/>
                      <a:pt x="0" y="0"/>
                      <a:pt x="0" y="64"/>
                    </a:cubicBezTo>
                    <a:cubicBezTo>
                      <a:pt x="32" y="48"/>
                      <a:pt x="55" y="40"/>
                      <a:pt x="83" y="40"/>
                    </a:cubicBezTo>
                    <a:cubicBezTo>
                      <a:pt x="107" y="40"/>
                      <a:pt x="134" y="46"/>
                      <a:pt x="171" y="57"/>
                    </a:cubicBezTo>
                    <a:lnTo>
                      <a:pt x="171" y="57"/>
                    </a:lnTo>
                    <a:cubicBezTo>
                      <a:pt x="158" y="47"/>
                      <a:pt x="158" y="24"/>
                      <a:pt x="158" y="0"/>
                    </a:cubicBezTo>
                    <a:close/>
                    <a:moveTo>
                      <a:pt x="171" y="57"/>
                    </a:moveTo>
                    <a:cubicBezTo>
                      <a:pt x="175" y="61"/>
                      <a:pt x="182" y="64"/>
                      <a:pt x="190" y="64"/>
                    </a:cubicBezTo>
                    <a:cubicBezTo>
                      <a:pt x="183" y="61"/>
                      <a:pt x="177" y="59"/>
                      <a:pt x="171" y="57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92;p29">
                <a:extLst>
                  <a:ext uri="{FF2B5EF4-FFF2-40B4-BE49-F238E27FC236}">
                    <a16:creationId xmlns:a16="http://schemas.microsoft.com/office/drawing/2014/main" id="{E4AE2422-C77A-49AC-854F-D361CB86EDE8}"/>
                  </a:ext>
                </a:extLst>
              </p:cNvPr>
              <p:cNvSpPr/>
              <p:nvPr/>
            </p:nvSpPr>
            <p:spPr>
              <a:xfrm>
                <a:off x="1459178" y="2780756"/>
                <a:ext cx="3835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28" h="96" extrusionOk="0">
                    <a:moveTo>
                      <a:pt x="1" y="0"/>
                    </a:moveTo>
                    <a:cubicBezTo>
                      <a:pt x="1" y="63"/>
                      <a:pt x="1" y="95"/>
                      <a:pt x="96" y="95"/>
                    </a:cubicBezTo>
                    <a:cubicBezTo>
                      <a:pt x="127" y="95"/>
                      <a:pt x="1" y="32"/>
                      <a:pt x="96" y="32"/>
                    </a:cubicBezTo>
                    <a:cubicBezTo>
                      <a:pt x="127" y="16"/>
                      <a:pt x="112" y="16"/>
                      <a:pt x="84" y="16"/>
                    </a:cubicBezTo>
                    <a:cubicBezTo>
                      <a:pt x="56" y="16"/>
                      <a:pt x="17" y="16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93;p29">
                <a:extLst>
                  <a:ext uri="{FF2B5EF4-FFF2-40B4-BE49-F238E27FC236}">
                    <a16:creationId xmlns:a16="http://schemas.microsoft.com/office/drawing/2014/main" id="{9B0428AE-B394-4340-8158-523D6D84A0D6}"/>
                  </a:ext>
                </a:extLst>
              </p:cNvPr>
              <p:cNvSpPr/>
              <p:nvPr/>
            </p:nvSpPr>
            <p:spPr>
              <a:xfrm>
                <a:off x="1428826" y="2759872"/>
                <a:ext cx="8569" cy="476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59" extrusionOk="0">
                    <a:moveTo>
                      <a:pt x="95" y="0"/>
                    </a:moveTo>
                    <a:cubicBezTo>
                      <a:pt x="190" y="127"/>
                      <a:pt x="0" y="0"/>
                      <a:pt x="64" y="159"/>
                    </a:cubicBezTo>
                    <a:cubicBezTo>
                      <a:pt x="95" y="127"/>
                      <a:pt x="285" y="64"/>
                      <a:pt x="95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94;p29">
                <a:extLst>
                  <a:ext uri="{FF2B5EF4-FFF2-40B4-BE49-F238E27FC236}">
                    <a16:creationId xmlns:a16="http://schemas.microsoft.com/office/drawing/2014/main" id="{A880B5A1-3424-488F-9057-D80CEDC96E23}"/>
                  </a:ext>
                </a:extLst>
              </p:cNvPr>
              <p:cNvSpPr/>
              <p:nvPr/>
            </p:nvSpPr>
            <p:spPr>
              <a:xfrm>
                <a:off x="1299358" y="2710344"/>
                <a:ext cx="19416" cy="4944"/>
              </a:xfrm>
              <a:custGeom>
                <a:avLst/>
                <a:gdLst/>
                <a:ahLst/>
                <a:cxnLst/>
                <a:rect l="l" t="t" r="r" b="b"/>
                <a:pathLst>
                  <a:path w="648" h="165" extrusionOk="0">
                    <a:moveTo>
                      <a:pt x="26" y="0"/>
                    </a:moveTo>
                    <a:cubicBezTo>
                      <a:pt x="1" y="0"/>
                      <a:pt x="55" y="70"/>
                      <a:pt x="109" y="70"/>
                    </a:cubicBezTo>
                    <a:cubicBezTo>
                      <a:pt x="109" y="78"/>
                      <a:pt x="101" y="80"/>
                      <a:pt x="91" y="80"/>
                    </a:cubicBezTo>
                    <a:cubicBezTo>
                      <a:pt x="80" y="80"/>
                      <a:pt x="66" y="78"/>
                      <a:pt x="54" y="78"/>
                    </a:cubicBezTo>
                    <a:cubicBezTo>
                      <a:pt x="30" y="78"/>
                      <a:pt x="14" y="86"/>
                      <a:pt x="46" y="133"/>
                    </a:cubicBezTo>
                    <a:cubicBezTo>
                      <a:pt x="236" y="165"/>
                      <a:pt x="458" y="165"/>
                      <a:pt x="648" y="165"/>
                    </a:cubicBezTo>
                    <a:cubicBezTo>
                      <a:pt x="600" y="117"/>
                      <a:pt x="537" y="109"/>
                      <a:pt x="466" y="109"/>
                    </a:cubicBezTo>
                    <a:cubicBezTo>
                      <a:pt x="430" y="109"/>
                      <a:pt x="392" y="111"/>
                      <a:pt x="354" y="111"/>
                    </a:cubicBezTo>
                    <a:cubicBezTo>
                      <a:pt x="315" y="111"/>
                      <a:pt x="276" y="109"/>
                      <a:pt x="236" y="102"/>
                    </a:cubicBezTo>
                    <a:cubicBezTo>
                      <a:pt x="141" y="102"/>
                      <a:pt x="109" y="38"/>
                      <a:pt x="46" y="7"/>
                    </a:cubicBezTo>
                    <a:cubicBezTo>
                      <a:pt x="37" y="2"/>
                      <a:pt x="30" y="0"/>
                      <a:pt x="26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95;p29">
                <a:extLst>
                  <a:ext uri="{FF2B5EF4-FFF2-40B4-BE49-F238E27FC236}">
                    <a16:creationId xmlns:a16="http://schemas.microsoft.com/office/drawing/2014/main" id="{C6106932-2713-40BE-B3D0-4D08ED38722B}"/>
                  </a:ext>
                </a:extLst>
              </p:cNvPr>
              <p:cNvSpPr/>
              <p:nvPr/>
            </p:nvSpPr>
            <p:spPr>
              <a:xfrm>
                <a:off x="1291238" y="2707678"/>
                <a:ext cx="4764" cy="476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9" extrusionOk="0">
                    <a:moveTo>
                      <a:pt x="0" y="1"/>
                    </a:moveTo>
                    <a:cubicBezTo>
                      <a:pt x="0" y="64"/>
                      <a:pt x="95" y="127"/>
                      <a:pt x="159" y="159"/>
                    </a:cubicBezTo>
                    <a:cubicBezTo>
                      <a:pt x="95" y="64"/>
                      <a:pt x="127" y="64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96;p29">
                <a:extLst>
                  <a:ext uri="{FF2B5EF4-FFF2-40B4-BE49-F238E27FC236}">
                    <a16:creationId xmlns:a16="http://schemas.microsoft.com/office/drawing/2014/main" id="{474DD1D2-A1DE-4095-96C8-12413BF19190}"/>
                  </a:ext>
                </a:extLst>
              </p:cNvPr>
              <p:cNvSpPr/>
              <p:nvPr/>
            </p:nvSpPr>
            <p:spPr>
              <a:xfrm>
                <a:off x="1187807" y="2685865"/>
                <a:ext cx="15221" cy="380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27" extrusionOk="0">
                    <a:moveTo>
                      <a:pt x="0" y="0"/>
                    </a:moveTo>
                    <a:cubicBezTo>
                      <a:pt x="0" y="95"/>
                      <a:pt x="285" y="127"/>
                      <a:pt x="349" y="127"/>
                    </a:cubicBezTo>
                    <a:cubicBezTo>
                      <a:pt x="292" y="70"/>
                      <a:pt x="337" y="58"/>
                      <a:pt x="397" y="58"/>
                    </a:cubicBezTo>
                    <a:cubicBezTo>
                      <a:pt x="436" y="58"/>
                      <a:pt x="482" y="64"/>
                      <a:pt x="507" y="64"/>
                    </a:cubicBezTo>
                    <a:cubicBezTo>
                      <a:pt x="254" y="0"/>
                      <a:pt x="222" y="0"/>
                      <a:pt x="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97;p29">
                <a:extLst>
                  <a:ext uri="{FF2B5EF4-FFF2-40B4-BE49-F238E27FC236}">
                    <a16:creationId xmlns:a16="http://schemas.microsoft.com/office/drawing/2014/main" id="{048E0AAC-3118-4394-97E6-A44EE66CE2AA}"/>
                  </a:ext>
                </a:extLst>
              </p:cNvPr>
              <p:cNvSpPr/>
              <p:nvPr/>
            </p:nvSpPr>
            <p:spPr>
              <a:xfrm>
                <a:off x="1142504" y="2681700"/>
                <a:ext cx="4524" cy="323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08" extrusionOk="0">
                    <a:moveTo>
                      <a:pt x="113" y="1"/>
                    </a:moveTo>
                    <a:cubicBezTo>
                      <a:pt x="65" y="1"/>
                      <a:pt x="0" y="36"/>
                      <a:pt x="24" y="108"/>
                    </a:cubicBezTo>
                    <a:cubicBezTo>
                      <a:pt x="87" y="108"/>
                      <a:pt x="119" y="76"/>
                      <a:pt x="151" y="76"/>
                    </a:cubicBezTo>
                    <a:cubicBezTo>
                      <a:pt x="119" y="76"/>
                      <a:pt x="87" y="13"/>
                      <a:pt x="151" y="13"/>
                    </a:cubicBezTo>
                    <a:cubicBezTo>
                      <a:pt x="143" y="5"/>
                      <a:pt x="129" y="1"/>
                      <a:pt x="113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298;p29">
                <a:extLst>
                  <a:ext uri="{FF2B5EF4-FFF2-40B4-BE49-F238E27FC236}">
                    <a16:creationId xmlns:a16="http://schemas.microsoft.com/office/drawing/2014/main" id="{6AE692F8-CA93-4D31-B8E1-FF523802E26C}"/>
                  </a:ext>
                </a:extLst>
              </p:cNvPr>
              <p:cNvSpPr/>
              <p:nvPr/>
            </p:nvSpPr>
            <p:spPr>
              <a:xfrm>
                <a:off x="2240120" y="2823573"/>
                <a:ext cx="104389" cy="8869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296" extrusionOk="0">
                    <a:moveTo>
                      <a:pt x="380" y="186"/>
                    </a:moveTo>
                    <a:cubicBezTo>
                      <a:pt x="326" y="204"/>
                      <a:pt x="334" y="223"/>
                      <a:pt x="351" y="223"/>
                    </a:cubicBezTo>
                    <a:cubicBezTo>
                      <a:pt x="363" y="223"/>
                      <a:pt x="380" y="213"/>
                      <a:pt x="380" y="186"/>
                    </a:cubicBezTo>
                    <a:close/>
                    <a:moveTo>
                      <a:pt x="1572" y="1"/>
                    </a:moveTo>
                    <a:cubicBezTo>
                      <a:pt x="1433" y="1"/>
                      <a:pt x="1272" y="38"/>
                      <a:pt x="1140" y="60"/>
                    </a:cubicBezTo>
                    <a:cubicBezTo>
                      <a:pt x="1041" y="26"/>
                      <a:pt x="938" y="13"/>
                      <a:pt x="838" y="13"/>
                    </a:cubicBezTo>
                    <a:cubicBezTo>
                      <a:pt x="650" y="13"/>
                      <a:pt x="472" y="61"/>
                      <a:pt x="349" y="123"/>
                    </a:cubicBezTo>
                    <a:cubicBezTo>
                      <a:pt x="337" y="88"/>
                      <a:pt x="308" y="74"/>
                      <a:pt x="275" y="74"/>
                    </a:cubicBezTo>
                    <a:cubicBezTo>
                      <a:pt x="218" y="74"/>
                      <a:pt x="147" y="114"/>
                      <a:pt x="127" y="155"/>
                    </a:cubicBezTo>
                    <a:cubicBezTo>
                      <a:pt x="127" y="155"/>
                      <a:pt x="127" y="123"/>
                      <a:pt x="64" y="123"/>
                    </a:cubicBezTo>
                    <a:cubicBezTo>
                      <a:pt x="0" y="155"/>
                      <a:pt x="64" y="186"/>
                      <a:pt x="159" y="218"/>
                    </a:cubicBezTo>
                    <a:cubicBezTo>
                      <a:pt x="167" y="201"/>
                      <a:pt x="171" y="196"/>
                      <a:pt x="173" y="196"/>
                    </a:cubicBezTo>
                    <a:cubicBezTo>
                      <a:pt x="179" y="196"/>
                      <a:pt x="177" y="225"/>
                      <a:pt x="199" y="225"/>
                    </a:cubicBezTo>
                    <a:cubicBezTo>
                      <a:pt x="205" y="225"/>
                      <a:pt x="213" y="223"/>
                      <a:pt x="222" y="218"/>
                    </a:cubicBezTo>
                    <a:cubicBezTo>
                      <a:pt x="285" y="218"/>
                      <a:pt x="222" y="186"/>
                      <a:pt x="254" y="155"/>
                    </a:cubicBezTo>
                    <a:cubicBezTo>
                      <a:pt x="285" y="155"/>
                      <a:pt x="317" y="186"/>
                      <a:pt x="380" y="186"/>
                    </a:cubicBezTo>
                    <a:cubicBezTo>
                      <a:pt x="412" y="218"/>
                      <a:pt x="475" y="218"/>
                      <a:pt x="475" y="250"/>
                    </a:cubicBezTo>
                    <a:cubicBezTo>
                      <a:pt x="531" y="236"/>
                      <a:pt x="586" y="231"/>
                      <a:pt x="641" y="231"/>
                    </a:cubicBezTo>
                    <a:cubicBezTo>
                      <a:pt x="763" y="231"/>
                      <a:pt x="884" y="255"/>
                      <a:pt x="1000" y="255"/>
                    </a:cubicBezTo>
                    <a:cubicBezTo>
                      <a:pt x="1070" y="255"/>
                      <a:pt x="1138" y="246"/>
                      <a:pt x="1204" y="218"/>
                    </a:cubicBezTo>
                    <a:cubicBezTo>
                      <a:pt x="1242" y="237"/>
                      <a:pt x="1339" y="268"/>
                      <a:pt x="1409" y="268"/>
                    </a:cubicBezTo>
                    <a:cubicBezTo>
                      <a:pt x="1455" y="268"/>
                      <a:pt x="1489" y="255"/>
                      <a:pt x="1489" y="218"/>
                    </a:cubicBezTo>
                    <a:cubicBezTo>
                      <a:pt x="1509" y="247"/>
                      <a:pt x="1544" y="256"/>
                      <a:pt x="1584" y="256"/>
                    </a:cubicBezTo>
                    <a:cubicBezTo>
                      <a:pt x="1634" y="256"/>
                      <a:pt x="1692" y="244"/>
                      <a:pt x="1742" y="244"/>
                    </a:cubicBezTo>
                    <a:cubicBezTo>
                      <a:pt x="1782" y="244"/>
                      <a:pt x="1817" y="252"/>
                      <a:pt x="1837" y="281"/>
                    </a:cubicBezTo>
                    <a:cubicBezTo>
                      <a:pt x="1869" y="281"/>
                      <a:pt x="1901" y="281"/>
                      <a:pt x="1932" y="250"/>
                    </a:cubicBezTo>
                    <a:cubicBezTo>
                      <a:pt x="2013" y="283"/>
                      <a:pt x="2098" y="296"/>
                      <a:pt x="2184" y="296"/>
                    </a:cubicBezTo>
                    <a:cubicBezTo>
                      <a:pt x="2402" y="296"/>
                      <a:pt x="2635" y="218"/>
                      <a:pt x="2872" y="218"/>
                    </a:cubicBezTo>
                    <a:cubicBezTo>
                      <a:pt x="2981" y="218"/>
                      <a:pt x="3090" y="234"/>
                      <a:pt x="3199" y="281"/>
                    </a:cubicBezTo>
                    <a:cubicBezTo>
                      <a:pt x="3231" y="218"/>
                      <a:pt x="3072" y="250"/>
                      <a:pt x="3104" y="186"/>
                    </a:cubicBezTo>
                    <a:cubicBezTo>
                      <a:pt x="3104" y="155"/>
                      <a:pt x="3167" y="155"/>
                      <a:pt x="3199" y="155"/>
                    </a:cubicBezTo>
                    <a:cubicBezTo>
                      <a:pt x="3231" y="155"/>
                      <a:pt x="3231" y="186"/>
                      <a:pt x="3231" y="186"/>
                    </a:cubicBezTo>
                    <a:cubicBezTo>
                      <a:pt x="3294" y="186"/>
                      <a:pt x="3357" y="155"/>
                      <a:pt x="3484" y="155"/>
                    </a:cubicBezTo>
                    <a:cubicBezTo>
                      <a:pt x="3452" y="91"/>
                      <a:pt x="3231" y="155"/>
                      <a:pt x="3262" y="60"/>
                    </a:cubicBezTo>
                    <a:lnTo>
                      <a:pt x="3262" y="60"/>
                    </a:lnTo>
                    <a:cubicBezTo>
                      <a:pt x="3175" y="73"/>
                      <a:pt x="3090" y="78"/>
                      <a:pt x="3005" y="78"/>
                    </a:cubicBezTo>
                    <a:cubicBezTo>
                      <a:pt x="2773" y="78"/>
                      <a:pt x="2548" y="41"/>
                      <a:pt x="2316" y="41"/>
                    </a:cubicBezTo>
                    <a:cubicBezTo>
                      <a:pt x="2231" y="41"/>
                      <a:pt x="2146" y="46"/>
                      <a:pt x="2059" y="60"/>
                    </a:cubicBezTo>
                    <a:cubicBezTo>
                      <a:pt x="2027" y="60"/>
                      <a:pt x="2027" y="60"/>
                      <a:pt x="2027" y="28"/>
                    </a:cubicBezTo>
                    <a:cubicBezTo>
                      <a:pt x="2007" y="35"/>
                      <a:pt x="1984" y="37"/>
                      <a:pt x="1960" y="37"/>
                    </a:cubicBezTo>
                    <a:cubicBezTo>
                      <a:pt x="1895" y="37"/>
                      <a:pt x="1822" y="19"/>
                      <a:pt x="1777" y="19"/>
                    </a:cubicBezTo>
                    <a:cubicBezTo>
                      <a:pt x="1761" y="19"/>
                      <a:pt x="1749" y="21"/>
                      <a:pt x="1742" y="28"/>
                    </a:cubicBezTo>
                    <a:cubicBezTo>
                      <a:pt x="1693" y="8"/>
                      <a:pt x="1635" y="1"/>
                      <a:pt x="1572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99;p29">
                <a:extLst>
                  <a:ext uri="{FF2B5EF4-FFF2-40B4-BE49-F238E27FC236}">
                    <a16:creationId xmlns:a16="http://schemas.microsoft.com/office/drawing/2014/main" id="{0B332529-1D05-4A0D-89DC-CB3CA34A4A48}"/>
                  </a:ext>
                </a:extLst>
              </p:cNvPr>
              <p:cNvSpPr/>
              <p:nvPr/>
            </p:nvSpPr>
            <p:spPr>
              <a:xfrm>
                <a:off x="1419327" y="2761820"/>
                <a:ext cx="31341" cy="2085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696" extrusionOk="0">
                    <a:moveTo>
                      <a:pt x="157" y="0"/>
                    </a:moveTo>
                    <a:cubicBezTo>
                      <a:pt x="53" y="0"/>
                      <a:pt x="74" y="101"/>
                      <a:pt x="1" y="125"/>
                    </a:cubicBezTo>
                    <a:cubicBezTo>
                      <a:pt x="159" y="125"/>
                      <a:pt x="127" y="220"/>
                      <a:pt x="96" y="220"/>
                    </a:cubicBezTo>
                    <a:cubicBezTo>
                      <a:pt x="159" y="284"/>
                      <a:pt x="381" y="220"/>
                      <a:pt x="412" y="347"/>
                    </a:cubicBezTo>
                    <a:cubicBezTo>
                      <a:pt x="381" y="347"/>
                      <a:pt x="286" y="347"/>
                      <a:pt x="159" y="315"/>
                    </a:cubicBezTo>
                    <a:lnTo>
                      <a:pt x="159" y="315"/>
                    </a:lnTo>
                    <a:cubicBezTo>
                      <a:pt x="368" y="435"/>
                      <a:pt x="352" y="526"/>
                      <a:pt x="669" y="563"/>
                    </a:cubicBezTo>
                    <a:lnTo>
                      <a:pt x="669" y="563"/>
                    </a:lnTo>
                    <a:cubicBezTo>
                      <a:pt x="664" y="563"/>
                      <a:pt x="659" y="562"/>
                      <a:pt x="655" y="562"/>
                    </a:cubicBezTo>
                    <a:cubicBezTo>
                      <a:pt x="557" y="562"/>
                      <a:pt x="801" y="641"/>
                      <a:pt x="856" y="695"/>
                    </a:cubicBezTo>
                    <a:cubicBezTo>
                      <a:pt x="982" y="664"/>
                      <a:pt x="729" y="632"/>
                      <a:pt x="761" y="569"/>
                    </a:cubicBezTo>
                    <a:cubicBezTo>
                      <a:pt x="951" y="569"/>
                      <a:pt x="919" y="537"/>
                      <a:pt x="1046" y="505"/>
                    </a:cubicBezTo>
                    <a:cubicBezTo>
                      <a:pt x="887" y="410"/>
                      <a:pt x="792" y="410"/>
                      <a:pt x="634" y="315"/>
                    </a:cubicBezTo>
                    <a:lnTo>
                      <a:pt x="634" y="315"/>
                    </a:lnTo>
                    <a:cubicBezTo>
                      <a:pt x="643" y="320"/>
                      <a:pt x="652" y="322"/>
                      <a:pt x="659" y="322"/>
                    </a:cubicBezTo>
                    <a:cubicBezTo>
                      <a:pt x="696" y="322"/>
                      <a:pt x="707" y="277"/>
                      <a:pt x="648" y="277"/>
                    </a:cubicBezTo>
                    <a:cubicBezTo>
                      <a:pt x="636" y="277"/>
                      <a:pt x="621" y="279"/>
                      <a:pt x="602" y="284"/>
                    </a:cubicBezTo>
                    <a:cubicBezTo>
                      <a:pt x="602" y="220"/>
                      <a:pt x="634" y="220"/>
                      <a:pt x="602" y="189"/>
                    </a:cubicBezTo>
                    <a:cubicBezTo>
                      <a:pt x="565" y="179"/>
                      <a:pt x="547" y="176"/>
                      <a:pt x="540" y="176"/>
                    </a:cubicBezTo>
                    <a:cubicBezTo>
                      <a:pt x="523" y="176"/>
                      <a:pt x="571" y="198"/>
                      <a:pt x="571" y="220"/>
                    </a:cubicBezTo>
                    <a:cubicBezTo>
                      <a:pt x="412" y="125"/>
                      <a:pt x="286" y="220"/>
                      <a:pt x="191" y="94"/>
                    </a:cubicBezTo>
                    <a:cubicBezTo>
                      <a:pt x="191" y="62"/>
                      <a:pt x="222" y="30"/>
                      <a:pt x="286" y="30"/>
                    </a:cubicBezTo>
                    <a:cubicBezTo>
                      <a:pt x="228" y="9"/>
                      <a:pt x="187" y="0"/>
                      <a:pt x="157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300;p29">
                <a:extLst>
                  <a:ext uri="{FF2B5EF4-FFF2-40B4-BE49-F238E27FC236}">
                    <a16:creationId xmlns:a16="http://schemas.microsoft.com/office/drawing/2014/main" id="{502B18E0-6DD1-4C65-9AE0-0904581DFAA3}"/>
                  </a:ext>
                </a:extLst>
              </p:cNvPr>
              <p:cNvSpPr/>
              <p:nvPr/>
            </p:nvSpPr>
            <p:spPr>
              <a:xfrm>
                <a:off x="1332047" y="2712412"/>
                <a:ext cx="6652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28" extrusionOk="0">
                    <a:moveTo>
                      <a:pt x="0" y="1"/>
                    </a:moveTo>
                    <a:cubicBezTo>
                      <a:pt x="32" y="64"/>
                      <a:pt x="127" y="96"/>
                      <a:pt x="222" y="128"/>
                    </a:cubicBezTo>
                    <a:cubicBezTo>
                      <a:pt x="222" y="96"/>
                      <a:pt x="222" y="64"/>
                      <a:pt x="222" y="33"/>
                    </a:cubicBezTo>
                    <a:cubicBezTo>
                      <a:pt x="127" y="33"/>
                      <a:pt x="63" y="1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301;p29">
                <a:extLst>
                  <a:ext uri="{FF2B5EF4-FFF2-40B4-BE49-F238E27FC236}">
                    <a16:creationId xmlns:a16="http://schemas.microsoft.com/office/drawing/2014/main" id="{A8C0F48A-3EC6-4D2E-ADCE-09EB6FE17C56}"/>
                  </a:ext>
                </a:extLst>
              </p:cNvPr>
              <p:cNvSpPr/>
              <p:nvPr/>
            </p:nvSpPr>
            <p:spPr>
              <a:xfrm>
                <a:off x="2576329" y="2160592"/>
                <a:ext cx="8270" cy="24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82" extrusionOk="0">
                    <a:moveTo>
                      <a:pt x="33" y="1"/>
                    </a:moveTo>
                    <a:cubicBezTo>
                      <a:pt x="0" y="1"/>
                      <a:pt x="244" y="82"/>
                      <a:pt x="244" y="82"/>
                    </a:cubicBezTo>
                    <a:cubicBezTo>
                      <a:pt x="275" y="18"/>
                      <a:pt x="149" y="18"/>
                      <a:pt x="117" y="18"/>
                    </a:cubicBezTo>
                    <a:cubicBezTo>
                      <a:pt x="66" y="6"/>
                      <a:pt x="41" y="1"/>
                      <a:pt x="33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302;p29">
                <a:extLst>
                  <a:ext uri="{FF2B5EF4-FFF2-40B4-BE49-F238E27FC236}">
                    <a16:creationId xmlns:a16="http://schemas.microsoft.com/office/drawing/2014/main" id="{ABD9F73B-1BF0-4A24-8875-FB2AAAED5D94}"/>
                  </a:ext>
                </a:extLst>
              </p:cNvPr>
              <p:cNvSpPr/>
              <p:nvPr/>
            </p:nvSpPr>
            <p:spPr>
              <a:xfrm>
                <a:off x="2367281" y="1884368"/>
                <a:ext cx="4375" cy="1618"/>
              </a:xfrm>
              <a:custGeom>
                <a:avLst/>
                <a:gdLst/>
                <a:ahLst/>
                <a:cxnLst/>
                <a:rect l="l" t="t" r="r" b="b"/>
                <a:pathLst>
                  <a:path w="146" h="54" extrusionOk="0">
                    <a:moveTo>
                      <a:pt x="57" y="1"/>
                    </a:moveTo>
                    <a:cubicBezTo>
                      <a:pt x="27" y="1"/>
                      <a:pt x="0" y="9"/>
                      <a:pt x="0" y="22"/>
                    </a:cubicBezTo>
                    <a:cubicBezTo>
                      <a:pt x="16" y="37"/>
                      <a:pt x="32" y="37"/>
                      <a:pt x="51" y="37"/>
                    </a:cubicBezTo>
                    <a:cubicBezTo>
                      <a:pt x="71" y="37"/>
                      <a:pt x="95" y="37"/>
                      <a:pt x="127" y="53"/>
                    </a:cubicBezTo>
                    <a:cubicBezTo>
                      <a:pt x="145" y="16"/>
                      <a:pt x="99" y="1"/>
                      <a:pt x="57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303;p29">
                <a:extLst>
                  <a:ext uri="{FF2B5EF4-FFF2-40B4-BE49-F238E27FC236}">
                    <a16:creationId xmlns:a16="http://schemas.microsoft.com/office/drawing/2014/main" id="{6A855B7F-CDA8-49AB-AE61-920E1A9C975F}"/>
                  </a:ext>
                </a:extLst>
              </p:cNvPr>
              <p:cNvSpPr/>
              <p:nvPr/>
            </p:nvSpPr>
            <p:spPr>
              <a:xfrm>
                <a:off x="2309393" y="1797717"/>
                <a:ext cx="3805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6" extrusionOk="0">
                    <a:moveTo>
                      <a:pt x="32" y="0"/>
                    </a:moveTo>
                    <a:cubicBezTo>
                      <a:pt x="32" y="32"/>
                      <a:pt x="0" y="32"/>
                      <a:pt x="0" y="63"/>
                    </a:cubicBezTo>
                    <a:cubicBezTo>
                      <a:pt x="32" y="95"/>
                      <a:pt x="64" y="95"/>
                      <a:pt x="95" y="95"/>
                    </a:cubicBezTo>
                    <a:cubicBezTo>
                      <a:pt x="64" y="79"/>
                      <a:pt x="56" y="71"/>
                      <a:pt x="64" y="71"/>
                    </a:cubicBezTo>
                    <a:cubicBezTo>
                      <a:pt x="71" y="71"/>
                      <a:pt x="95" y="79"/>
                      <a:pt x="127" y="95"/>
                    </a:cubicBezTo>
                    <a:cubicBezTo>
                      <a:pt x="127" y="63"/>
                      <a:pt x="64" y="32"/>
                      <a:pt x="32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304;p29">
                <a:extLst>
                  <a:ext uri="{FF2B5EF4-FFF2-40B4-BE49-F238E27FC236}">
                    <a16:creationId xmlns:a16="http://schemas.microsoft.com/office/drawing/2014/main" id="{4AF3EBC5-E291-4FA8-8316-A7B369FD0A19}"/>
                  </a:ext>
                </a:extLst>
              </p:cNvPr>
              <p:cNvSpPr/>
              <p:nvPr/>
            </p:nvSpPr>
            <p:spPr>
              <a:xfrm>
                <a:off x="2277124" y="1838645"/>
                <a:ext cx="4764" cy="179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60" extrusionOk="0">
                    <a:moveTo>
                      <a:pt x="37" y="0"/>
                    </a:moveTo>
                    <a:cubicBezTo>
                      <a:pt x="16" y="0"/>
                      <a:pt x="0" y="8"/>
                      <a:pt x="0" y="28"/>
                    </a:cubicBezTo>
                    <a:cubicBezTo>
                      <a:pt x="64" y="59"/>
                      <a:pt x="95" y="59"/>
                      <a:pt x="159" y="59"/>
                    </a:cubicBezTo>
                    <a:cubicBezTo>
                      <a:pt x="159" y="37"/>
                      <a:pt x="83" y="0"/>
                      <a:pt x="37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305;p29">
                <a:extLst>
                  <a:ext uri="{FF2B5EF4-FFF2-40B4-BE49-F238E27FC236}">
                    <a16:creationId xmlns:a16="http://schemas.microsoft.com/office/drawing/2014/main" id="{75265E5D-FE2D-4A79-9F03-372418CC7164}"/>
                  </a:ext>
                </a:extLst>
              </p:cNvPr>
              <p:cNvSpPr/>
              <p:nvPr/>
            </p:nvSpPr>
            <p:spPr>
              <a:xfrm>
                <a:off x="2267626" y="1814795"/>
                <a:ext cx="6682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64" extrusionOk="0">
                    <a:moveTo>
                      <a:pt x="1" y="0"/>
                    </a:moveTo>
                    <a:cubicBezTo>
                      <a:pt x="64" y="63"/>
                      <a:pt x="127" y="32"/>
                      <a:pt x="222" y="63"/>
                    </a:cubicBezTo>
                    <a:cubicBezTo>
                      <a:pt x="191" y="32"/>
                      <a:pt x="32" y="0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306;p29">
                <a:extLst>
                  <a:ext uri="{FF2B5EF4-FFF2-40B4-BE49-F238E27FC236}">
                    <a16:creationId xmlns:a16="http://schemas.microsoft.com/office/drawing/2014/main" id="{C4170E22-3166-4DE8-84D2-6793261A4F26}"/>
                  </a:ext>
                </a:extLst>
              </p:cNvPr>
              <p:cNvSpPr/>
              <p:nvPr/>
            </p:nvSpPr>
            <p:spPr>
              <a:xfrm>
                <a:off x="2538067" y="1905881"/>
                <a:ext cx="14262" cy="4764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59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32"/>
                      <a:pt x="412" y="159"/>
                      <a:pt x="475" y="159"/>
                    </a:cubicBezTo>
                    <a:cubicBezTo>
                      <a:pt x="444" y="127"/>
                      <a:pt x="159" y="64"/>
                      <a:pt x="64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307;p29">
                <a:extLst>
                  <a:ext uri="{FF2B5EF4-FFF2-40B4-BE49-F238E27FC236}">
                    <a16:creationId xmlns:a16="http://schemas.microsoft.com/office/drawing/2014/main" id="{325FC163-FC27-41DD-958A-7BBA7DA027CD}"/>
                  </a:ext>
                </a:extLst>
              </p:cNvPr>
              <p:cNvSpPr/>
              <p:nvPr/>
            </p:nvSpPr>
            <p:spPr>
              <a:xfrm>
                <a:off x="2314128" y="1798645"/>
                <a:ext cx="41768" cy="1522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508" extrusionOk="0">
                    <a:moveTo>
                      <a:pt x="127" y="1"/>
                    </a:moveTo>
                    <a:cubicBezTo>
                      <a:pt x="168" y="41"/>
                      <a:pt x="162" y="53"/>
                      <a:pt x="137" y="53"/>
                    </a:cubicBezTo>
                    <a:cubicBezTo>
                      <a:pt x="104" y="53"/>
                      <a:pt x="37" y="32"/>
                      <a:pt x="1" y="32"/>
                    </a:cubicBezTo>
                    <a:cubicBezTo>
                      <a:pt x="159" y="191"/>
                      <a:pt x="539" y="222"/>
                      <a:pt x="729" y="317"/>
                    </a:cubicBezTo>
                    <a:cubicBezTo>
                      <a:pt x="761" y="317"/>
                      <a:pt x="761" y="286"/>
                      <a:pt x="792" y="286"/>
                    </a:cubicBezTo>
                    <a:cubicBezTo>
                      <a:pt x="824" y="286"/>
                      <a:pt x="824" y="317"/>
                      <a:pt x="824" y="349"/>
                    </a:cubicBezTo>
                    <a:cubicBezTo>
                      <a:pt x="887" y="370"/>
                      <a:pt x="944" y="374"/>
                      <a:pt x="996" y="374"/>
                    </a:cubicBezTo>
                    <a:cubicBezTo>
                      <a:pt x="1023" y="374"/>
                      <a:pt x="1048" y="373"/>
                      <a:pt x="1073" y="373"/>
                    </a:cubicBezTo>
                    <a:cubicBezTo>
                      <a:pt x="1149" y="373"/>
                      <a:pt x="1220" y="381"/>
                      <a:pt x="1299" y="444"/>
                    </a:cubicBezTo>
                    <a:cubicBezTo>
                      <a:pt x="1299" y="449"/>
                      <a:pt x="1296" y="451"/>
                      <a:pt x="1292" y="451"/>
                    </a:cubicBezTo>
                    <a:cubicBezTo>
                      <a:pt x="1269" y="451"/>
                      <a:pt x="1199" y="406"/>
                      <a:pt x="1160" y="406"/>
                    </a:cubicBezTo>
                    <a:cubicBezTo>
                      <a:pt x="1152" y="406"/>
                      <a:pt x="1145" y="408"/>
                      <a:pt x="1141" y="412"/>
                    </a:cubicBezTo>
                    <a:cubicBezTo>
                      <a:pt x="1204" y="476"/>
                      <a:pt x="1267" y="444"/>
                      <a:pt x="1362" y="507"/>
                    </a:cubicBezTo>
                    <a:cubicBezTo>
                      <a:pt x="1394" y="444"/>
                      <a:pt x="1362" y="476"/>
                      <a:pt x="1394" y="412"/>
                    </a:cubicBezTo>
                    <a:cubicBezTo>
                      <a:pt x="1141" y="317"/>
                      <a:pt x="1172" y="349"/>
                      <a:pt x="887" y="254"/>
                    </a:cubicBezTo>
                    <a:lnTo>
                      <a:pt x="887" y="254"/>
                    </a:lnTo>
                    <a:cubicBezTo>
                      <a:pt x="905" y="281"/>
                      <a:pt x="900" y="290"/>
                      <a:pt x="884" y="290"/>
                    </a:cubicBezTo>
                    <a:cubicBezTo>
                      <a:pt x="850" y="290"/>
                      <a:pt x="764" y="249"/>
                      <a:pt x="737" y="249"/>
                    </a:cubicBezTo>
                    <a:cubicBezTo>
                      <a:pt x="732" y="249"/>
                      <a:pt x="729" y="250"/>
                      <a:pt x="729" y="254"/>
                    </a:cubicBezTo>
                    <a:cubicBezTo>
                      <a:pt x="729" y="208"/>
                      <a:pt x="678" y="178"/>
                      <a:pt x="626" y="178"/>
                    </a:cubicBezTo>
                    <a:cubicBezTo>
                      <a:pt x="607" y="178"/>
                      <a:pt x="588" y="182"/>
                      <a:pt x="571" y="191"/>
                    </a:cubicBezTo>
                    <a:cubicBezTo>
                      <a:pt x="476" y="159"/>
                      <a:pt x="602" y="159"/>
                      <a:pt x="539" y="127"/>
                    </a:cubicBezTo>
                    <a:cubicBezTo>
                      <a:pt x="470" y="127"/>
                      <a:pt x="317" y="60"/>
                      <a:pt x="263" y="60"/>
                    </a:cubicBezTo>
                    <a:cubicBezTo>
                      <a:pt x="243" y="60"/>
                      <a:pt x="237" y="70"/>
                      <a:pt x="254" y="96"/>
                    </a:cubicBezTo>
                    <a:cubicBezTo>
                      <a:pt x="238" y="80"/>
                      <a:pt x="230" y="72"/>
                      <a:pt x="222" y="72"/>
                    </a:cubicBezTo>
                    <a:cubicBezTo>
                      <a:pt x="214" y="72"/>
                      <a:pt x="206" y="80"/>
                      <a:pt x="191" y="96"/>
                    </a:cubicBezTo>
                    <a:cubicBezTo>
                      <a:pt x="127" y="64"/>
                      <a:pt x="254" y="32"/>
                      <a:pt x="127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308;p29">
                <a:extLst>
                  <a:ext uri="{FF2B5EF4-FFF2-40B4-BE49-F238E27FC236}">
                    <a16:creationId xmlns:a16="http://schemas.microsoft.com/office/drawing/2014/main" id="{68911A0D-0A5D-4733-9B27-2A61BE5E0DDE}"/>
                  </a:ext>
                </a:extLst>
              </p:cNvPr>
              <p:cNvSpPr/>
              <p:nvPr/>
            </p:nvSpPr>
            <p:spPr>
              <a:xfrm>
                <a:off x="2351131" y="1867919"/>
                <a:ext cx="10457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6" y="64"/>
                      <a:pt x="222" y="32"/>
                      <a:pt x="317" y="64"/>
                    </a:cubicBezTo>
                    <a:cubicBezTo>
                      <a:pt x="349" y="32"/>
                      <a:pt x="96" y="32"/>
                      <a:pt x="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309;p29">
                <a:extLst>
                  <a:ext uri="{FF2B5EF4-FFF2-40B4-BE49-F238E27FC236}">
                    <a16:creationId xmlns:a16="http://schemas.microsoft.com/office/drawing/2014/main" id="{5FD3D64E-EB74-4B9A-99F3-E86451E6F978}"/>
                  </a:ext>
                </a:extLst>
              </p:cNvPr>
              <p:cNvSpPr/>
              <p:nvPr/>
            </p:nvSpPr>
            <p:spPr>
              <a:xfrm>
                <a:off x="1590353" y="1491979"/>
                <a:ext cx="6712" cy="2517"/>
              </a:xfrm>
              <a:custGeom>
                <a:avLst/>
                <a:gdLst/>
                <a:ahLst/>
                <a:cxnLst/>
                <a:rect l="l" t="t" r="r" b="b"/>
                <a:pathLst>
                  <a:path w="224" h="84" extrusionOk="0">
                    <a:moveTo>
                      <a:pt x="23" y="0"/>
                    </a:moveTo>
                    <a:cubicBezTo>
                      <a:pt x="0" y="0"/>
                      <a:pt x="112" y="45"/>
                      <a:pt x="90" y="45"/>
                    </a:cubicBezTo>
                    <a:cubicBezTo>
                      <a:pt x="85" y="45"/>
                      <a:pt x="75" y="43"/>
                      <a:pt x="56" y="38"/>
                    </a:cubicBezTo>
                    <a:lnTo>
                      <a:pt x="56" y="38"/>
                    </a:lnTo>
                    <a:cubicBezTo>
                      <a:pt x="79" y="61"/>
                      <a:pt x="165" y="83"/>
                      <a:pt x="202" y="83"/>
                    </a:cubicBezTo>
                    <a:cubicBezTo>
                      <a:pt x="217" y="83"/>
                      <a:pt x="224" y="79"/>
                      <a:pt x="215" y="70"/>
                    </a:cubicBezTo>
                    <a:cubicBezTo>
                      <a:pt x="183" y="38"/>
                      <a:pt x="56" y="7"/>
                      <a:pt x="56" y="7"/>
                    </a:cubicBezTo>
                    <a:cubicBezTo>
                      <a:pt x="38" y="2"/>
                      <a:pt x="27" y="0"/>
                      <a:pt x="23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310;p29">
                <a:extLst>
                  <a:ext uri="{FF2B5EF4-FFF2-40B4-BE49-F238E27FC236}">
                    <a16:creationId xmlns:a16="http://schemas.microsoft.com/office/drawing/2014/main" id="{D9C42632-D649-4D77-9996-4FE57D820EF2}"/>
                  </a:ext>
                </a:extLst>
              </p:cNvPr>
              <p:cNvSpPr/>
              <p:nvPr/>
            </p:nvSpPr>
            <p:spPr>
              <a:xfrm>
                <a:off x="1708735" y="1519694"/>
                <a:ext cx="3835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28" h="96" extrusionOk="0">
                    <a:moveTo>
                      <a:pt x="1" y="0"/>
                    </a:moveTo>
                    <a:cubicBezTo>
                      <a:pt x="1" y="63"/>
                      <a:pt x="32" y="63"/>
                      <a:pt x="96" y="95"/>
                    </a:cubicBezTo>
                    <a:cubicBezTo>
                      <a:pt x="127" y="63"/>
                      <a:pt x="96" y="32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311;p29">
                <a:extLst>
                  <a:ext uri="{FF2B5EF4-FFF2-40B4-BE49-F238E27FC236}">
                    <a16:creationId xmlns:a16="http://schemas.microsoft.com/office/drawing/2014/main" id="{777F2CDE-CF86-4069-A578-A1F561FF460D}"/>
                  </a:ext>
                </a:extLst>
              </p:cNvPr>
              <p:cNvSpPr/>
              <p:nvPr/>
            </p:nvSpPr>
            <p:spPr>
              <a:xfrm>
                <a:off x="1868166" y="1575904"/>
                <a:ext cx="160389" cy="50097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1672" extrusionOk="0">
                    <a:moveTo>
                      <a:pt x="52" y="0"/>
                    </a:moveTo>
                    <a:cubicBezTo>
                      <a:pt x="40" y="0"/>
                      <a:pt x="32" y="8"/>
                      <a:pt x="32" y="24"/>
                    </a:cubicBezTo>
                    <a:cubicBezTo>
                      <a:pt x="0" y="24"/>
                      <a:pt x="32" y="88"/>
                      <a:pt x="63" y="119"/>
                    </a:cubicBezTo>
                    <a:cubicBezTo>
                      <a:pt x="226" y="119"/>
                      <a:pt x="226" y="189"/>
                      <a:pt x="303" y="189"/>
                    </a:cubicBezTo>
                    <a:cubicBezTo>
                      <a:pt x="315" y="189"/>
                      <a:pt x="330" y="187"/>
                      <a:pt x="348" y="183"/>
                    </a:cubicBezTo>
                    <a:cubicBezTo>
                      <a:pt x="697" y="309"/>
                      <a:pt x="1140" y="404"/>
                      <a:pt x="1489" y="531"/>
                    </a:cubicBezTo>
                    <a:cubicBezTo>
                      <a:pt x="1679" y="563"/>
                      <a:pt x="1837" y="658"/>
                      <a:pt x="1995" y="721"/>
                    </a:cubicBezTo>
                    <a:cubicBezTo>
                      <a:pt x="2724" y="974"/>
                      <a:pt x="3484" y="1164"/>
                      <a:pt x="4180" y="1386"/>
                    </a:cubicBezTo>
                    <a:cubicBezTo>
                      <a:pt x="4592" y="1513"/>
                      <a:pt x="5004" y="1639"/>
                      <a:pt x="5352" y="1671"/>
                    </a:cubicBezTo>
                    <a:cubicBezTo>
                      <a:pt x="5067" y="1418"/>
                      <a:pt x="4370" y="1291"/>
                      <a:pt x="3927" y="1196"/>
                    </a:cubicBezTo>
                    <a:cubicBezTo>
                      <a:pt x="3832" y="1164"/>
                      <a:pt x="3737" y="1101"/>
                      <a:pt x="3705" y="1069"/>
                    </a:cubicBezTo>
                    <a:cubicBezTo>
                      <a:pt x="2502" y="784"/>
                      <a:pt x="1615" y="309"/>
                      <a:pt x="602" y="183"/>
                    </a:cubicBezTo>
                    <a:cubicBezTo>
                      <a:pt x="443" y="119"/>
                      <a:pt x="285" y="88"/>
                      <a:pt x="95" y="24"/>
                    </a:cubicBezTo>
                    <a:cubicBezTo>
                      <a:pt x="79" y="8"/>
                      <a:pt x="63" y="0"/>
                      <a:pt x="52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312;p29">
                <a:extLst>
                  <a:ext uri="{FF2B5EF4-FFF2-40B4-BE49-F238E27FC236}">
                    <a16:creationId xmlns:a16="http://schemas.microsoft.com/office/drawing/2014/main" id="{14B622A8-2523-4483-846D-47825F977FAA}"/>
                  </a:ext>
                </a:extLst>
              </p:cNvPr>
              <p:cNvSpPr/>
              <p:nvPr/>
            </p:nvSpPr>
            <p:spPr>
              <a:xfrm>
                <a:off x="1996255" y="1623125"/>
                <a:ext cx="118651" cy="30382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1014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2"/>
                      <a:pt x="32" y="95"/>
                      <a:pt x="64" y="127"/>
                    </a:cubicBezTo>
                    <a:cubicBezTo>
                      <a:pt x="131" y="171"/>
                      <a:pt x="261" y="216"/>
                      <a:pt x="332" y="216"/>
                    </a:cubicBezTo>
                    <a:cubicBezTo>
                      <a:pt x="361" y="216"/>
                      <a:pt x="380" y="209"/>
                      <a:pt x="380" y="190"/>
                    </a:cubicBezTo>
                    <a:cubicBezTo>
                      <a:pt x="475" y="253"/>
                      <a:pt x="602" y="253"/>
                      <a:pt x="760" y="285"/>
                    </a:cubicBezTo>
                    <a:cubicBezTo>
                      <a:pt x="1647" y="412"/>
                      <a:pt x="2819" y="792"/>
                      <a:pt x="3927" y="1013"/>
                    </a:cubicBezTo>
                    <a:cubicBezTo>
                      <a:pt x="3959" y="982"/>
                      <a:pt x="3864" y="950"/>
                      <a:pt x="3801" y="918"/>
                    </a:cubicBezTo>
                    <a:cubicBezTo>
                      <a:pt x="3357" y="823"/>
                      <a:pt x="3041" y="633"/>
                      <a:pt x="2629" y="570"/>
                    </a:cubicBezTo>
                    <a:cubicBezTo>
                      <a:pt x="2091" y="317"/>
                      <a:pt x="1457" y="317"/>
                      <a:pt x="950" y="190"/>
                    </a:cubicBezTo>
                    <a:cubicBezTo>
                      <a:pt x="729" y="190"/>
                      <a:pt x="380" y="127"/>
                      <a:pt x="32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313;p29">
                <a:extLst>
                  <a:ext uri="{FF2B5EF4-FFF2-40B4-BE49-F238E27FC236}">
                    <a16:creationId xmlns:a16="http://schemas.microsoft.com/office/drawing/2014/main" id="{AA1471A0-AE8E-401C-9CDD-D56A5CD9E11B}"/>
                  </a:ext>
                </a:extLst>
              </p:cNvPr>
              <p:cNvSpPr/>
              <p:nvPr/>
            </p:nvSpPr>
            <p:spPr>
              <a:xfrm>
                <a:off x="2089229" y="1654436"/>
                <a:ext cx="22831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54" extrusionOk="0">
                    <a:moveTo>
                      <a:pt x="1" y="0"/>
                    </a:moveTo>
                    <a:cubicBezTo>
                      <a:pt x="1" y="0"/>
                      <a:pt x="1" y="32"/>
                      <a:pt x="1" y="32"/>
                    </a:cubicBezTo>
                    <a:cubicBezTo>
                      <a:pt x="254" y="127"/>
                      <a:pt x="508" y="158"/>
                      <a:pt x="761" y="253"/>
                    </a:cubicBezTo>
                    <a:cubicBezTo>
                      <a:pt x="729" y="190"/>
                      <a:pt x="571" y="158"/>
                      <a:pt x="476" y="95"/>
                    </a:cubicBezTo>
                    <a:cubicBezTo>
                      <a:pt x="286" y="63"/>
                      <a:pt x="159" y="0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314;p29">
                <a:extLst>
                  <a:ext uri="{FF2B5EF4-FFF2-40B4-BE49-F238E27FC236}">
                    <a16:creationId xmlns:a16="http://schemas.microsoft.com/office/drawing/2014/main" id="{E17447D8-D2C1-480C-9488-827025FE6DC6}"/>
                  </a:ext>
                </a:extLst>
              </p:cNvPr>
              <p:cNvSpPr/>
              <p:nvPr/>
            </p:nvSpPr>
            <p:spPr>
              <a:xfrm>
                <a:off x="2115806" y="1653477"/>
                <a:ext cx="10487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28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1" y="32"/>
                      <a:pt x="286" y="95"/>
                      <a:pt x="349" y="127"/>
                    </a:cubicBezTo>
                    <a:cubicBezTo>
                      <a:pt x="254" y="32"/>
                      <a:pt x="127" y="64"/>
                      <a:pt x="32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315;p29">
                <a:extLst>
                  <a:ext uri="{FF2B5EF4-FFF2-40B4-BE49-F238E27FC236}">
                    <a16:creationId xmlns:a16="http://schemas.microsoft.com/office/drawing/2014/main" id="{13396589-44B7-4EF5-A260-6DE58A2C49FA}"/>
                  </a:ext>
                </a:extLst>
              </p:cNvPr>
              <p:cNvSpPr/>
              <p:nvPr/>
            </p:nvSpPr>
            <p:spPr>
              <a:xfrm>
                <a:off x="2299895" y="1702825"/>
                <a:ext cx="64539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7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" y="58"/>
                      <a:pt x="190" y="194"/>
                      <a:pt x="314" y="194"/>
                    </a:cubicBezTo>
                    <a:cubicBezTo>
                      <a:pt x="326" y="194"/>
                      <a:pt x="338" y="193"/>
                      <a:pt x="349" y="190"/>
                    </a:cubicBezTo>
                    <a:cubicBezTo>
                      <a:pt x="634" y="349"/>
                      <a:pt x="951" y="412"/>
                      <a:pt x="1331" y="570"/>
                    </a:cubicBezTo>
                    <a:cubicBezTo>
                      <a:pt x="1321" y="551"/>
                      <a:pt x="1332" y="543"/>
                      <a:pt x="1355" y="543"/>
                    </a:cubicBezTo>
                    <a:cubicBezTo>
                      <a:pt x="1405" y="543"/>
                      <a:pt x="1509" y="580"/>
                      <a:pt x="1552" y="602"/>
                    </a:cubicBezTo>
                    <a:cubicBezTo>
                      <a:pt x="1549" y="606"/>
                      <a:pt x="1544" y="607"/>
                      <a:pt x="1539" y="607"/>
                    </a:cubicBezTo>
                    <a:cubicBezTo>
                      <a:pt x="1513" y="607"/>
                      <a:pt x="1471" y="566"/>
                      <a:pt x="1457" y="566"/>
                    </a:cubicBezTo>
                    <a:cubicBezTo>
                      <a:pt x="1450" y="566"/>
                      <a:pt x="1448" y="575"/>
                      <a:pt x="1457" y="602"/>
                    </a:cubicBezTo>
                    <a:cubicBezTo>
                      <a:pt x="1669" y="662"/>
                      <a:pt x="1908" y="723"/>
                      <a:pt x="2068" y="783"/>
                    </a:cubicBezTo>
                    <a:lnTo>
                      <a:pt x="2068" y="783"/>
                    </a:lnTo>
                    <a:cubicBezTo>
                      <a:pt x="2063" y="778"/>
                      <a:pt x="2059" y="771"/>
                      <a:pt x="2059" y="760"/>
                    </a:cubicBezTo>
                    <a:lnTo>
                      <a:pt x="2154" y="760"/>
                    </a:lnTo>
                    <a:cubicBezTo>
                      <a:pt x="2154" y="738"/>
                      <a:pt x="2033" y="701"/>
                      <a:pt x="1990" y="701"/>
                    </a:cubicBezTo>
                    <a:cubicBezTo>
                      <a:pt x="1970" y="701"/>
                      <a:pt x="1966" y="709"/>
                      <a:pt x="1996" y="729"/>
                    </a:cubicBezTo>
                    <a:cubicBezTo>
                      <a:pt x="1964" y="729"/>
                      <a:pt x="1932" y="697"/>
                      <a:pt x="1901" y="697"/>
                    </a:cubicBezTo>
                    <a:cubicBezTo>
                      <a:pt x="1972" y="697"/>
                      <a:pt x="1918" y="643"/>
                      <a:pt x="1954" y="643"/>
                    </a:cubicBezTo>
                    <a:cubicBezTo>
                      <a:pt x="1966" y="643"/>
                      <a:pt x="1988" y="649"/>
                      <a:pt x="2027" y="665"/>
                    </a:cubicBezTo>
                    <a:cubicBezTo>
                      <a:pt x="2027" y="665"/>
                      <a:pt x="1964" y="634"/>
                      <a:pt x="1964" y="634"/>
                    </a:cubicBezTo>
                    <a:cubicBezTo>
                      <a:pt x="1901" y="634"/>
                      <a:pt x="1901" y="665"/>
                      <a:pt x="1869" y="665"/>
                    </a:cubicBezTo>
                    <a:cubicBezTo>
                      <a:pt x="1774" y="602"/>
                      <a:pt x="1426" y="539"/>
                      <a:pt x="1521" y="507"/>
                    </a:cubicBezTo>
                    <a:cubicBezTo>
                      <a:pt x="1394" y="412"/>
                      <a:pt x="1109" y="475"/>
                      <a:pt x="1014" y="380"/>
                    </a:cubicBezTo>
                    <a:cubicBezTo>
                      <a:pt x="634" y="285"/>
                      <a:pt x="444" y="159"/>
                      <a:pt x="1" y="0"/>
                    </a:cubicBezTo>
                    <a:close/>
                    <a:moveTo>
                      <a:pt x="2068" y="783"/>
                    </a:moveTo>
                    <a:cubicBezTo>
                      <a:pt x="2077" y="792"/>
                      <a:pt x="2091" y="792"/>
                      <a:pt x="2091" y="792"/>
                    </a:cubicBezTo>
                    <a:cubicBezTo>
                      <a:pt x="2083" y="789"/>
                      <a:pt x="2076" y="786"/>
                      <a:pt x="2068" y="783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316;p29">
                <a:extLst>
                  <a:ext uri="{FF2B5EF4-FFF2-40B4-BE49-F238E27FC236}">
                    <a16:creationId xmlns:a16="http://schemas.microsoft.com/office/drawing/2014/main" id="{A8C568BD-82BD-41AB-9688-87D5D9CAF1D5}"/>
                  </a:ext>
                </a:extLst>
              </p:cNvPr>
              <p:cNvSpPr/>
              <p:nvPr/>
            </p:nvSpPr>
            <p:spPr>
              <a:xfrm>
                <a:off x="2366322" y="1726526"/>
                <a:ext cx="3835" cy="194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65" extrusionOk="0">
                    <a:moveTo>
                      <a:pt x="64" y="1"/>
                    </a:moveTo>
                    <a:cubicBezTo>
                      <a:pt x="0" y="1"/>
                      <a:pt x="0" y="33"/>
                      <a:pt x="0" y="64"/>
                    </a:cubicBezTo>
                    <a:cubicBezTo>
                      <a:pt x="64" y="64"/>
                      <a:pt x="127" y="33"/>
                      <a:pt x="64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317;p29">
                <a:extLst>
                  <a:ext uri="{FF2B5EF4-FFF2-40B4-BE49-F238E27FC236}">
                    <a16:creationId xmlns:a16="http://schemas.microsoft.com/office/drawing/2014/main" id="{6BE3A697-7A62-4C56-B0D6-A53E30FA8E17}"/>
                  </a:ext>
                </a:extLst>
              </p:cNvPr>
              <p:cNvSpPr/>
              <p:nvPr/>
            </p:nvSpPr>
            <p:spPr>
              <a:xfrm>
                <a:off x="2372015" y="1729851"/>
                <a:ext cx="4764" cy="173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8" extrusionOk="0">
                    <a:moveTo>
                      <a:pt x="56" y="1"/>
                    </a:moveTo>
                    <a:cubicBezTo>
                      <a:pt x="24" y="1"/>
                      <a:pt x="0" y="17"/>
                      <a:pt x="0" y="48"/>
                    </a:cubicBezTo>
                    <a:cubicBezTo>
                      <a:pt x="20" y="55"/>
                      <a:pt x="36" y="57"/>
                      <a:pt x="49" y="57"/>
                    </a:cubicBezTo>
                    <a:cubicBezTo>
                      <a:pt x="85" y="57"/>
                      <a:pt x="100" y="39"/>
                      <a:pt x="126" y="39"/>
                    </a:cubicBezTo>
                    <a:cubicBezTo>
                      <a:pt x="135" y="39"/>
                      <a:pt x="145" y="42"/>
                      <a:pt x="159" y="48"/>
                    </a:cubicBezTo>
                    <a:cubicBezTo>
                      <a:pt x="127" y="17"/>
                      <a:pt x="87" y="1"/>
                      <a:pt x="56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318;p29">
                <a:extLst>
                  <a:ext uri="{FF2B5EF4-FFF2-40B4-BE49-F238E27FC236}">
                    <a16:creationId xmlns:a16="http://schemas.microsoft.com/office/drawing/2014/main" id="{3CFF178D-2E0D-4BEF-9FBB-C95FCAB7F927}"/>
                  </a:ext>
                </a:extLst>
              </p:cNvPr>
              <p:cNvSpPr/>
              <p:nvPr/>
            </p:nvSpPr>
            <p:spPr>
              <a:xfrm>
                <a:off x="2384360" y="1731290"/>
                <a:ext cx="7610" cy="380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27" extrusionOk="0">
                    <a:moveTo>
                      <a:pt x="0" y="0"/>
                    </a:moveTo>
                    <a:cubicBezTo>
                      <a:pt x="0" y="64"/>
                      <a:pt x="158" y="64"/>
                      <a:pt x="253" y="127"/>
                    </a:cubicBezTo>
                    <a:cubicBezTo>
                      <a:pt x="253" y="64"/>
                      <a:pt x="95" y="32"/>
                      <a:pt x="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319;p29">
                <a:extLst>
                  <a:ext uri="{FF2B5EF4-FFF2-40B4-BE49-F238E27FC236}">
                    <a16:creationId xmlns:a16="http://schemas.microsoft.com/office/drawing/2014/main" id="{B49F3CE1-F8ED-4570-BA51-29515CEEA4CB}"/>
                  </a:ext>
                </a:extLst>
              </p:cNvPr>
              <p:cNvSpPr/>
              <p:nvPr/>
            </p:nvSpPr>
            <p:spPr>
              <a:xfrm>
                <a:off x="2397633" y="1736024"/>
                <a:ext cx="4764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6" extrusionOk="0">
                    <a:moveTo>
                      <a:pt x="0" y="1"/>
                    </a:moveTo>
                    <a:cubicBezTo>
                      <a:pt x="32" y="32"/>
                      <a:pt x="64" y="64"/>
                      <a:pt x="159" y="96"/>
                    </a:cubicBezTo>
                    <a:cubicBezTo>
                      <a:pt x="127" y="64"/>
                      <a:pt x="95" y="32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320;p29">
                <a:extLst>
                  <a:ext uri="{FF2B5EF4-FFF2-40B4-BE49-F238E27FC236}">
                    <a16:creationId xmlns:a16="http://schemas.microsoft.com/office/drawing/2014/main" id="{3C304200-BCF0-4E50-9EDD-440574E2A2FE}"/>
                  </a:ext>
                </a:extLst>
              </p:cNvPr>
              <p:cNvSpPr/>
              <p:nvPr/>
            </p:nvSpPr>
            <p:spPr>
              <a:xfrm>
                <a:off x="2490607" y="1746451"/>
                <a:ext cx="4794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3" extrusionOk="0">
                    <a:moveTo>
                      <a:pt x="159" y="1"/>
                    </a:moveTo>
                    <a:cubicBezTo>
                      <a:pt x="128" y="1"/>
                      <a:pt x="1" y="1"/>
                      <a:pt x="1" y="33"/>
                    </a:cubicBezTo>
                    <a:cubicBezTo>
                      <a:pt x="96" y="33"/>
                      <a:pt x="128" y="33"/>
                      <a:pt x="159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321;p29">
                <a:extLst>
                  <a:ext uri="{FF2B5EF4-FFF2-40B4-BE49-F238E27FC236}">
                    <a16:creationId xmlns:a16="http://schemas.microsoft.com/office/drawing/2014/main" id="{A61067C0-EBA8-46AB-978D-8863E193E357}"/>
                  </a:ext>
                </a:extLst>
              </p:cNvPr>
              <p:cNvSpPr/>
              <p:nvPr/>
            </p:nvSpPr>
            <p:spPr>
              <a:xfrm>
                <a:off x="1402249" y="1449462"/>
                <a:ext cx="103461" cy="37992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1268" extrusionOk="0">
                    <a:moveTo>
                      <a:pt x="1" y="1"/>
                    </a:moveTo>
                    <a:cubicBezTo>
                      <a:pt x="32" y="1"/>
                      <a:pt x="96" y="32"/>
                      <a:pt x="127" y="32"/>
                    </a:cubicBezTo>
                    <a:cubicBezTo>
                      <a:pt x="140" y="39"/>
                      <a:pt x="149" y="41"/>
                      <a:pt x="155" y="41"/>
                    </a:cubicBezTo>
                    <a:cubicBezTo>
                      <a:pt x="182" y="41"/>
                      <a:pt x="172" y="1"/>
                      <a:pt x="222" y="1"/>
                    </a:cubicBezTo>
                    <a:close/>
                    <a:moveTo>
                      <a:pt x="222" y="1"/>
                    </a:moveTo>
                    <a:cubicBezTo>
                      <a:pt x="571" y="191"/>
                      <a:pt x="1077" y="286"/>
                      <a:pt x="1552" y="444"/>
                    </a:cubicBezTo>
                    <a:cubicBezTo>
                      <a:pt x="2059" y="634"/>
                      <a:pt x="2471" y="856"/>
                      <a:pt x="2851" y="1077"/>
                    </a:cubicBezTo>
                    <a:lnTo>
                      <a:pt x="2977" y="1077"/>
                    </a:lnTo>
                    <a:cubicBezTo>
                      <a:pt x="3136" y="1172"/>
                      <a:pt x="3231" y="1204"/>
                      <a:pt x="3421" y="1267"/>
                    </a:cubicBezTo>
                    <a:cubicBezTo>
                      <a:pt x="3389" y="1236"/>
                      <a:pt x="3421" y="1236"/>
                      <a:pt x="3452" y="1204"/>
                    </a:cubicBezTo>
                    <a:cubicBezTo>
                      <a:pt x="3410" y="1204"/>
                      <a:pt x="3396" y="1218"/>
                      <a:pt x="3373" y="1218"/>
                    </a:cubicBezTo>
                    <a:cubicBezTo>
                      <a:pt x="3361" y="1218"/>
                      <a:pt x="3347" y="1215"/>
                      <a:pt x="3326" y="1204"/>
                    </a:cubicBezTo>
                    <a:cubicBezTo>
                      <a:pt x="3231" y="1172"/>
                      <a:pt x="3262" y="1141"/>
                      <a:pt x="3199" y="1109"/>
                    </a:cubicBezTo>
                    <a:cubicBezTo>
                      <a:pt x="2914" y="1109"/>
                      <a:pt x="2629" y="856"/>
                      <a:pt x="2376" y="792"/>
                    </a:cubicBezTo>
                    <a:cubicBezTo>
                      <a:pt x="2186" y="602"/>
                      <a:pt x="1932" y="476"/>
                      <a:pt x="1584" y="349"/>
                    </a:cubicBezTo>
                    <a:cubicBezTo>
                      <a:pt x="1299" y="254"/>
                      <a:pt x="1014" y="222"/>
                      <a:pt x="729" y="127"/>
                    </a:cubicBezTo>
                    <a:cubicBezTo>
                      <a:pt x="571" y="96"/>
                      <a:pt x="444" y="32"/>
                      <a:pt x="286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322;p29">
                <a:extLst>
                  <a:ext uri="{FF2B5EF4-FFF2-40B4-BE49-F238E27FC236}">
                    <a16:creationId xmlns:a16="http://schemas.microsoft.com/office/drawing/2014/main" id="{DC56C41F-2CC6-41C9-B4D7-D006F37B4810}"/>
                  </a:ext>
                </a:extLst>
              </p:cNvPr>
              <p:cNvSpPr/>
              <p:nvPr/>
            </p:nvSpPr>
            <p:spPr>
              <a:xfrm>
                <a:off x="1536990" y="1476878"/>
                <a:ext cx="38951" cy="11536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385" extrusionOk="0">
                    <a:moveTo>
                      <a:pt x="33" y="0"/>
                    </a:moveTo>
                    <a:cubicBezTo>
                      <a:pt x="21" y="0"/>
                      <a:pt x="10" y="2"/>
                      <a:pt x="1" y="4"/>
                    </a:cubicBezTo>
                    <a:cubicBezTo>
                      <a:pt x="476" y="162"/>
                      <a:pt x="856" y="257"/>
                      <a:pt x="1299" y="384"/>
                    </a:cubicBezTo>
                    <a:cubicBezTo>
                      <a:pt x="1236" y="321"/>
                      <a:pt x="792" y="226"/>
                      <a:pt x="792" y="226"/>
                    </a:cubicBezTo>
                    <a:cubicBezTo>
                      <a:pt x="697" y="226"/>
                      <a:pt x="666" y="162"/>
                      <a:pt x="602" y="162"/>
                    </a:cubicBezTo>
                    <a:cubicBezTo>
                      <a:pt x="456" y="162"/>
                      <a:pt x="175" y="0"/>
                      <a:pt x="33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323;p29">
                <a:extLst>
                  <a:ext uri="{FF2B5EF4-FFF2-40B4-BE49-F238E27FC236}">
                    <a16:creationId xmlns:a16="http://schemas.microsoft.com/office/drawing/2014/main" id="{CE930431-84DE-4D30-8283-A5C65B60B9C5}"/>
                  </a:ext>
                </a:extLst>
              </p:cNvPr>
              <p:cNvSpPr/>
              <p:nvPr/>
            </p:nvSpPr>
            <p:spPr>
              <a:xfrm>
                <a:off x="1578758" y="1486466"/>
                <a:ext cx="9498" cy="572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91" extrusionOk="0">
                    <a:moveTo>
                      <a:pt x="0" y="1"/>
                    </a:moveTo>
                    <a:cubicBezTo>
                      <a:pt x="63" y="64"/>
                      <a:pt x="190" y="127"/>
                      <a:pt x="253" y="191"/>
                    </a:cubicBezTo>
                    <a:cubicBezTo>
                      <a:pt x="317" y="191"/>
                      <a:pt x="190" y="127"/>
                      <a:pt x="253" y="127"/>
                    </a:cubicBezTo>
                    <a:cubicBezTo>
                      <a:pt x="127" y="96"/>
                      <a:pt x="127" y="32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324;p29">
                <a:extLst>
                  <a:ext uri="{FF2B5EF4-FFF2-40B4-BE49-F238E27FC236}">
                    <a16:creationId xmlns:a16="http://schemas.microsoft.com/office/drawing/2014/main" id="{43D51C29-CA34-4B0A-AFDE-78BFE277BE0D}"/>
                  </a:ext>
                </a:extLst>
              </p:cNvPr>
              <p:cNvSpPr/>
              <p:nvPr/>
            </p:nvSpPr>
            <p:spPr>
              <a:xfrm>
                <a:off x="2361558" y="1722750"/>
                <a:ext cx="20914" cy="8569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86" extrusionOk="0">
                    <a:moveTo>
                      <a:pt x="1" y="0"/>
                    </a:moveTo>
                    <a:cubicBezTo>
                      <a:pt x="159" y="127"/>
                      <a:pt x="508" y="190"/>
                      <a:pt x="698" y="285"/>
                    </a:cubicBezTo>
                    <a:cubicBezTo>
                      <a:pt x="508" y="159"/>
                      <a:pt x="223" y="95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325;p29">
                <a:extLst>
                  <a:ext uri="{FF2B5EF4-FFF2-40B4-BE49-F238E27FC236}">
                    <a16:creationId xmlns:a16="http://schemas.microsoft.com/office/drawing/2014/main" id="{D9458E1E-FF47-40A2-8CD1-FA51C3D685D0}"/>
                  </a:ext>
                </a:extLst>
              </p:cNvPr>
              <p:cNvSpPr/>
              <p:nvPr/>
            </p:nvSpPr>
            <p:spPr>
              <a:xfrm>
                <a:off x="541606" y="1449462"/>
                <a:ext cx="2063847" cy="1445181"/>
              </a:xfrm>
              <a:custGeom>
                <a:avLst/>
                <a:gdLst/>
                <a:ahLst/>
                <a:cxnLst/>
                <a:rect l="l" t="t" r="r" b="b"/>
                <a:pathLst>
                  <a:path w="68881" h="48233" extrusionOk="0">
                    <a:moveTo>
                      <a:pt x="9438" y="2091"/>
                    </a:moveTo>
                    <a:cubicBezTo>
                      <a:pt x="9501" y="2122"/>
                      <a:pt x="9311" y="2217"/>
                      <a:pt x="9533" y="2217"/>
                    </a:cubicBezTo>
                    <a:cubicBezTo>
                      <a:pt x="9438" y="2154"/>
                      <a:pt x="9533" y="2186"/>
                      <a:pt x="9596" y="2122"/>
                    </a:cubicBezTo>
                    <a:cubicBezTo>
                      <a:pt x="9533" y="2122"/>
                      <a:pt x="9533" y="2091"/>
                      <a:pt x="9438" y="2091"/>
                    </a:cubicBezTo>
                    <a:close/>
                    <a:moveTo>
                      <a:pt x="5321" y="2407"/>
                    </a:moveTo>
                    <a:lnTo>
                      <a:pt x="5321" y="2407"/>
                    </a:lnTo>
                    <a:cubicBezTo>
                      <a:pt x="5258" y="2471"/>
                      <a:pt x="5416" y="2502"/>
                      <a:pt x="5543" y="2502"/>
                    </a:cubicBezTo>
                    <a:cubicBezTo>
                      <a:pt x="5479" y="2471"/>
                      <a:pt x="5416" y="2439"/>
                      <a:pt x="5321" y="2407"/>
                    </a:cubicBezTo>
                    <a:close/>
                    <a:moveTo>
                      <a:pt x="19984" y="2566"/>
                    </a:moveTo>
                    <a:cubicBezTo>
                      <a:pt x="19991" y="2569"/>
                      <a:pt x="19998" y="2571"/>
                      <a:pt x="20005" y="2574"/>
                    </a:cubicBezTo>
                    <a:lnTo>
                      <a:pt x="20005" y="2574"/>
                    </a:lnTo>
                    <a:cubicBezTo>
                      <a:pt x="20000" y="2569"/>
                      <a:pt x="19994" y="2566"/>
                      <a:pt x="19984" y="2566"/>
                    </a:cubicBezTo>
                    <a:close/>
                    <a:moveTo>
                      <a:pt x="28566" y="4181"/>
                    </a:moveTo>
                    <a:lnTo>
                      <a:pt x="28566" y="4181"/>
                    </a:lnTo>
                    <a:cubicBezTo>
                      <a:pt x="28557" y="4190"/>
                      <a:pt x="28556" y="4197"/>
                      <a:pt x="28560" y="4201"/>
                    </a:cubicBezTo>
                    <a:lnTo>
                      <a:pt x="28560" y="4201"/>
                    </a:lnTo>
                    <a:cubicBezTo>
                      <a:pt x="28564" y="4197"/>
                      <a:pt x="28566" y="4190"/>
                      <a:pt x="28566" y="4181"/>
                    </a:cubicBezTo>
                    <a:close/>
                    <a:moveTo>
                      <a:pt x="35125" y="5688"/>
                    </a:moveTo>
                    <a:cubicBezTo>
                      <a:pt x="35133" y="5688"/>
                      <a:pt x="35142" y="5689"/>
                      <a:pt x="35155" y="5692"/>
                    </a:cubicBezTo>
                    <a:lnTo>
                      <a:pt x="35155" y="5692"/>
                    </a:lnTo>
                    <a:cubicBezTo>
                      <a:pt x="35138" y="5700"/>
                      <a:pt x="35137" y="5716"/>
                      <a:pt x="35153" y="5733"/>
                    </a:cubicBezTo>
                    <a:cubicBezTo>
                      <a:pt x="35109" y="5710"/>
                      <a:pt x="35095" y="5688"/>
                      <a:pt x="35125" y="5688"/>
                    </a:cubicBezTo>
                    <a:close/>
                    <a:moveTo>
                      <a:pt x="44504" y="8289"/>
                    </a:moveTo>
                    <a:cubicBezTo>
                      <a:pt x="44503" y="8289"/>
                      <a:pt x="44509" y="8292"/>
                      <a:pt x="44527" y="8298"/>
                    </a:cubicBezTo>
                    <a:cubicBezTo>
                      <a:pt x="44558" y="8311"/>
                      <a:pt x="44586" y="8324"/>
                      <a:pt x="44611" y="8336"/>
                    </a:cubicBezTo>
                    <a:lnTo>
                      <a:pt x="44611" y="8336"/>
                    </a:lnTo>
                    <a:cubicBezTo>
                      <a:pt x="44580" y="8313"/>
                      <a:pt x="44507" y="8289"/>
                      <a:pt x="44504" y="8289"/>
                    </a:cubicBezTo>
                    <a:close/>
                    <a:moveTo>
                      <a:pt x="46582" y="9563"/>
                    </a:moveTo>
                    <a:lnTo>
                      <a:pt x="46582" y="9563"/>
                    </a:lnTo>
                    <a:cubicBezTo>
                      <a:pt x="46584" y="9563"/>
                      <a:pt x="46585" y="9564"/>
                      <a:pt x="46586" y="9565"/>
                    </a:cubicBezTo>
                    <a:lnTo>
                      <a:pt x="46554" y="9565"/>
                    </a:lnTo>
                    <a:cubicBezTo>
                      <a:pt x="46565" y="9565"/>
                      <a:pt x="46574" y="9564"/>
                      <a:pt x="46582" y="9563"/>
                    </a:cubicBezTo>
                    <a:close/>
                    <a:moveTo>
                      <a:pt x="47314" y="12415"/>
                    </a:moveTo>
                    <a:cubicBezTo>
                      <a:pt x="47480" y="12442"/>
                      <a:pt x="47791" y="12542"/>
                      <a:pt x="47930" y="12610"/>
                    </a:cubicBezTo>
                    <a:lnTo>
                      <a:pt x="47930" y="12610"/>
                    </a:lnTo>
                    <a:cubicBezTo>
                      <a:pt x="47926" y="12608"/>
                      <a:pt x="47921" y="12606"/>
                      <a:pt x="47916" y="12605"/>
                    </a:cubicBezTo>
                    <a:lnTo>
                      <a:pt x="47916" y="12605"/>
                    </a:lnTo>
                    <a:cubicBezTo>
                      <a:pt x="47932" y="12652"/>
                      <a:pt x="47948" y="12660"/>
                      <a:pt x="47971" y="12660"/>
                    </a:cubicBezTo>
                    <a:cubicBezTo>
                      <a:pt x="47983" y="12660"/>
                      <a:pt x="47997" y="12658"/>
                      <a:pt x="48014" y="12658"/>
                    </a:cubicBezTo>
                    <a:cubicBezTo>
                      <a:pt x="48031" y="12658"/>
                      <a:pt x="48051" y="12660"/>
                      <a:pt x="48074" y="12668"/>
                    </a:cubicBezTo>
                    <a:cubicBezTo>
                      <a:pt x="48084" y="12708"/>
                      <a:pt x="48072" y="12720"/>
                      <a:pt x="48050" y="12720"/>
                    </a:cubicBezTo>
                    <a:cubicBezTo>
                      <a:pt x="48020" y="12720"/>
                      <a:pt x="47971" y="12699"/>
                      <a:pt x="47934" y="12699"/>
                    </a:cubicBezTo>
                    <a:cubicBezTo>
                      <a:pt x="47911" y="12699"/>
                      <a:pt x="47893" y="12707"/>
                      <a:pt x="47884" y="12732"/>
                    </a:cubicBezTo>
                    <a:cubicBezTo>
                      <a:pt x="47694" y="12668"/>
                      <a:pt x="47979" y="12605"/>
                      <a:pt x="47758" y="12573"/>
                    </a:cubicBezTo>
                    <a:lnTo>
                      <a:pt x="47758" y="12573"/>
                    </a:lnTo>
                    <a:cubicBezTo>
                      <a:pt x="47758" y="12605"/>
                      <a:pt x="47789" y="12605"/>
                      <a:pt x="47821" y="12605"/>
                    </a:cubicBezTo>
                    <a:cubicBezTo>
                      <a:pt x="47789" y="12637"/>
                      <a:pt x="47758" y="12637"/>
                      <a:pt x="47726" y="12637"/>
                    </a:cubicBezTo>
                    <a:cubicBezTo>
                      <a:pt x="47663" y="12510"/>
                      <a:pt x="47473" y="12510"/>
                      <a:pt x="47219" y="12415"/>
                    </a:cubicBezTo>
                    <a:close/>
                    <a:moveTo>
                      <a:pt x="48026" y="12632"/>
                    </a:moveTo>
                    <a:cubicBezTo>
                      <a:pt x="48170" y="12632"/>
                      <a:pt x="48415" y="12726"/>
                      <a:pt x="48595" y="12823"/>
                    </a:cubicBezTo>
                    <a:lnTo>
                      <a:pt x="48595" y="12823"/>
                    </a:lnTo>
                    <a:cubicBezTo>
                      <a:pt x="48452" y="12791"/>
                      <a:pt x="48241" y="12715"/>
                      <a:pt x="48001" y="12633"/>
                    </a:cubicBezTo>
                    <a:lnTo>
                      <a:pt x="48001" y="12633"/>
                    </a:lnTo>
                    <a:cubicBezTo>
                      <a:pt x="48009" y="12633"/>
                      <a:pt x="48017" y="12632"/>
                      <a:pt x="48026" y="12632"/>
                    </a:cubicBezTo>
                    <a:close/>
                    <a:moveTo>
                      <a:pt x="55099" y="12972"/>
                    </a:moveTo>
                    <a:cubicBezTo>
                      <a:pt x="55097" y="12972"/>
                      <a:pt x="55094" y="12972"/>
                      <a:pt x="55092" y="12972"/>
                    </a:cubicBezTo>
                    <a:lnTo>
                      <a:pt x="55092" y="12972"/>
                    </a:lnTo>
                    <a:cubicBezTo>
                      <a:pt x="55107" y="12976"/>
                      <a:pt x="55122" y="12980"/>
                      <a:pt x="55137" y="12985"/>
                    </a:cubicBezTo>
                    <a:cubicBezTo>
                      <a:pt x="55127" y="12976"/>
                      <a:pt x="55113" y="12972"/>
                      <a:pt x="55099" y="12972"/>
                    </a:cubicBezTo>
                    <a:close/>
                    <a:moveTo>
                      <a:pt x="55064" y="15663"/>
                    </a:moveTo>
                    <a:cubicBezTo>
                      <a:pt x="55080" y="15668"/>
                      <a:pt x="55094" y="15673"/>
                      <a:pt x="55105" y="15677"/>
                    </a:cubicBezTo>
                    <a:cubicBezTo>
                      <a:pt x="55094" y="15671"/>
                      <a:pt x="55079" y="15666"/>
                      <a:pt x="55064" y="15663"/>
                    </a:cubicBezTo>
                    <a:close/>
                    <a:moveTo>
                      <a:pt x="14980" y="38447"/>
                    </a:moveTo>
                    <a:lnTo>
                      <a:pt x="14980" y="38447"/>
                    </a:lnTo>
                    <a:cubicBezTo>
                      <a:pt x="14983" y="38448"/>
                      <a:pt x="14987" y="38450"/>
                      <a:pt x="14990" y="38451"/>
                    </a:cubicBezTo>
                    <a:lnTo>
                      <a:pt x="14990" y="38451"/>
                    </a:lnTo>
                    <a:cubicBezTo>
                      <a:pt x="14987" y="38449"/>
                      <a:pt x="14984" y="38448"/>
                      <a:pt x="14980" y="38447"/>
                    </a:cubicBezTo>
                    <a:close/>
                    <a:moveTo>
                      <a:pt x="14990" y="38451"/>
                    </a:moveTo>
                    <a:lnTo>
                      <a:pt x="14990" y="38451"/>
                    </a:lnTo>
                    <a:cubicBezTo>
                      <a:pt x="15137" y="38514"/>
                      <a:pt x="15104" y="38605"/>
                      <a:pt x="14980" y="38605"/>
                    </a:cubicBezTo>
                    <a:cubicBezTo>
                      <a:pt x="14991" y="38616"/>
                      <a:pt x="14998" y="38619"/>
                      <a:pt x="15004" y="38619"/>
                    </a:cubicBezTo>
                    <a:cubicBezTo>
                      <a:pt x="15015" y="38619"/>
                      <a:pt x="15022" y="38605"/>
                      <a:pt x="15044" y="38605"/>
                    </a:cubicBezTo>
                    <a:cubicBezTo>
                      <a:pt x="15107" y="38637"/>
                      <a:pt x="15107" y="38668"/>
                      <a:pt x="15139" y="38700"/>
                    </a:cubicBezTo>
                    <a:cubicBezTo>
                      <a:pt x="15202" y="38700"/>
                      <a:pt x="15249" y="38708"/>
                      <a:pt x="15285" y="38708"/>
                    </a:cubicBezTo>
                    <a:cubicBezTo>
                      <a:pt x="15321" y="38708"/>
                      <a:pt x="15344" y="38700"/>
                      <a:pt x="15360" y="38668"/>
                    </a:cubicBezTo>
                    <a:cubicBezTo>
                      <a:pt x="15170" y="38637"/>
                      <a:pt x="15297" y="38605"/>
                      <a:pt x="15170" y="38605"/>
                    </a:cubicBezTo>
                    <a:cubicBezTo>
                      <a:pt x="15234" y="38542"/>
                      <a:pt x="15107" y="38478"/>
                      <a:pt x="15265" y="38478"/>
                    </a:cubicBezTo>
                    <a:cubicBezTo>
                      <a:pt x="15249" y="38462"/>
                      <a:pt x="15194" y="38462"/>
                      <a:pt x="15135" y="38462"/>
                    </a:cubicBezTo>
                    <a:cubicBezTo>
                      <a:pt x="15081" y="38462"/>
                      <a:pt x="15024" y="38462"/>
                      <a:pt x="14990" y="38451"/>
                    </a:cubicBezTo>
                    <a:close/>
                    <a:moveTo>
                      <a:pt x="25969" y="41994"/>
                    </a:moveTo>
                    <a:lnTo>
                      <a:pt x="25969" y="41994"/>
                    </a:lnTo>
                    <a:cubicBezTo>
                      <a:pt x="26006" y="42001"/>
                      <a:pt x="26042" y="42008"/>
                      <a:pt x="26079" y="42015"/>
                    </a:cubicBezTo>
                    <a:lnTo>
                      <a:pt x="26079" y="42015"/>
                    </a:lnTo>
                    <a:cubicBezTo>
                      <a:pt x="26043" y="42009"/>
                      <a:pt x="26006" y="42003"/>
                      <a:pt x="25969" y="41994"/>
                    </a:cubicBezTo>
                    <a:close/>
                    <a:moveTo>
                      <a:pt x="27076" y="42405"/>
                    </a:moveTo>
                    <a:lnTo>
                      <a:pt x="27076" y="42405"/>
                    </a:lnTo>
                    <a:cubicBezTo>
                      <a:pt x="27076" y="42406"/>
                      <a:pt x="27076" y="42406"/>
                      <a:pt x="27077" y="42406"/>
                    </a:cubicBezTo>
                    <a:lnTo>
                      <a:pt x="27077" y="42406"/>
                    </a:lnTo>
                    <a:cubicBezTo>
                      <a:pt x="27077" y="42406"/>
                      <a:pt x="27077" y="42406"/>
                      <a:pt x="27078" y="42405"/>
                    </a:cubicBezTo>
                    <a:cubicBezTo>
                      <a:pt x="27077" y="42405"/>
                      <a:pt x="27076" y="42405"/>
                      <a:pt x="27076" y="42405"/>
                    </a:cubicBezTo>
                    <a:close/>
                    <a:moveTo>
                      <a:pt x="27077" y="42406"/>
                    </a:moveTo>
                    <a:lnTo>
                      <a:pt x="27077" y="42406"/>
                    </a:lnTo>
                    <a:cubicBezTo>
                      <a:pt x="27048" y="42435"/>
                      <a:pt x="27075" y="42437"/>
                      <a:pt x="27105" y="42437"/>
                    </a:cubicBezTo>
                    <a:lnTo>
                      <a:pt x="27105" y="42437"/>
                    </a:lnTo>
                    <a:cubicBezTo>
                      <a:pt x="27095" y="42427"/>
                      <a:pt x="27086" y="42417"/>
                      <a:pt x="27077" y="42406"/>
                    </a:cubicBezTo>
                    <a:close/>
                    <a:moveTo>
                      <a:pt x="27046" y="42342"/>
                    </a:moveTo>
                    <a:cubicBezTo>
                      <a:pt x="27046" y="42342"/>
                      <a:pt x="27014" y="42374"/>
                      <a:pt x="26919" y="42374"/>
                    </a:cubicBezTo>
                    <a:cubicBezTo>
                      <a:pt x="26951" y="42374"/>
                      <a:pt x="27013" y="42405"/>
                      <a:pt x="27076" y="42405"/>
                    </a:cubicBezTo>
                    <a:lnTo>
                      <a:pt x="27076" y="42405"/>
                    </a:lnTo>
                    <a:cubicBezTo>
                      <a:pt x="27066" y="42395"/>
                      <a:pt x="27057" y="42384"/>
                      <a:pt x="27046" y="42374"/>
                    </a:cubicBezTo>
                    <a:cubicBezTo>
                      <a:pt x="27052" y="42368"/>
                      <a:pt x="27061" y="42365"/>
                      <a:pt x="27071" y="42365"/>
                    </a:cubicBezTo>
                    <a:cubicBezTo>
                      <a:pt x="27113" y="42365"/>
                      <a:pt x="27185" y="42411"/>
                      <a:pt x="27236" y="42437"/>
                    </a:cubicBezTo>
                    <a:cubicBezTo>
                      <a:pt x="27173" y="42342"/>
                      <a:pt x="27109" y="42374"/>
                      <a:pt x="27046" y="42342"/>
                    </a:cubicBezTo>
                    <a:close/>
                    <a:moveTo>
                      <a:pt x="27105" y="42437"/>
                    </a:moveTo>
                    <a:cubicBezTo>
                      <a:pt x="27105" y="42438"/>
                      <a:pt x="27106" y="42439"/>
                      <a:pt x="27107" y="42439"/>
                    </a:cubicBezTo>
                    <a:lnTo>
                      <a:pt x="27107" y="42439"/>
                    </a:lnTo>
                    <a:cubicBezTo>
                      <a:pt x="27108" y="42439"/>
                      <a:pt x="27109" y="42438"/>
                      <a:pt x="27109" y="42437"/>
                    </a:cubicBezTo>
                    <a:cubicBezTo>
                      <a:pt x="27108" y="42437"/>
                      <a:pt x="27106" y="42437"/>
                      <a:pt x="27105" y="42437"/>
                    </a:cubicBezTo>
                    <a:close/>
                    <a:moveTo>
                      <a:pt x="54725" y="44274"/>
                    </a:moveTo>
                    <a:cubicBezTo>
                      <a:pt x="54751" y="44274"/>
                      <a:pt x="54776" y="44274"/>
                      <a:pt x="54819" y="44291"/>
                    </a:cubicBezTo>
                    <a:lnTo>
                      <a:pt x="54819" y="44291"/>
                    </a:lnTo>
                    <a:cubicBezTo>
                      <a:pt x="54788" y="44285"/>
                      <a:pt x="54757" y="44279"/>
                      <a:pt x="54725" y="44274"/>
                    </a:cubicBezTo>
                    <a:close/>
                    <a:moveTo>
                      <a:pt x="64" y="1"/>
                    </a:moveTo>
                    <a:cubicBezTo>
                      <a:pt x="412" y="96"/>
                      <a:pt x="761" y="191"/>
                      <a:pt x="1109" y="286"/>
                    </a:cubicBezTo>
                    <a:cubicBezTo>
                      <a:pt x="1869" y="507"/>
                      <a:pt x="2598" y="761"/>
                      <a:pt x="3199" y="1046"/>
                    </a:cubicBezTo>
                    <a:cubicBezTo>
                      <a:pt x="3408" y="999"/>
                      <a:pt x="3617" y="970"/>
                      <a:pt x="3850" y="970"/>
                    </a:cubicBezTo>
                    <a:cubicBezTo>
                      <a:pt x="3936" y="970"/>
                      <a:pt x="4024" y="974"/>
                      <a:pt x="4118" y="982"/>
                    </a:cubicBezTo>
                    <a:cubicBezTo>
                      <a:pt x="4122" y="981"/>
                      <a:pt x="4126" y="981"/>
                      <a:pt x="4130" y="981"/>
                    </a:cubicBezTo>
                    <a:cubicBezTo>
                      <a:pt x="4267" y="981"/>
                      <a:pt x="4194" y="1490"/>
                      <a:pt x="4473" y="1490"/>
                    </a:cubicBezTo>
                    <a:cubicBezTo>
                      <a:pt x="4481" y="1490"/>
                      <a:pt x="4489" y="1490"/>
                      <a:pt x="4498" y="1489"/>
                    </a:cubicBezTo>
                    <a:cubicBezTo>
                      <a:pt x="4932" y="1489"/>
                      <a:pt x="5325" y="1448"/>
                      <a:pt x="5706" y="1448"/>
                    </a:cubicBezTo>
                    <a:cubicBezTo>
                      <a:pt x="5992" y="1448"/>
                      <a:pt x="6271" y="1471"/>
                      <a:pt x="6556" y="1552"/>
                    </a:cubicBezTo>
                    <a:cubicBezTo>
                      <a:pt x="6570" y="1550"/>
                      <a:pt x="6584" y="1549"/>
                      <a:pt x="6599" y="1549"/>
                    </a:cubicBezTo>
                    <a:cubicBezTo>
                      <a:pt x="6926" y="1549"/>
                      <a:pt x="7326" y="2190"/>
                      <a:pt x="7626" y="2190"/>
                    </a:cubicBezTo>
                    <a:cubicBezTo>
                      <a:pt x="7639" y="2190"/>
                      <a:pt x="7652" y="2188"/>
                      <a:pt x="7665" y="2186"/>
                    </a:cubicBezTo>
                    <a:cubicBezTo>
                      <a:pt x="8203" y="2186"/>
                      <a:pt x="9375" y="2027"/>
                      <a:pt x="9533" y="1837"/>
                    </a:cubicBezTo>
                    <a:cubicBezTo>
                      <a:pt x="9913" y="1901"/>
                      <a:pt x="10388" y="1932"/>
                      <a:pt x="10832" y="1996"/>
                    </a:cubicBezTo>
                    <a:cubicBezTo>
                      <a:pt x="10863" y="2027"/>
                      <a:pt x="10927" y="2027"/>
                      <a:pt x="10958" y="2059"/>
                    </a:cubicBezTo>
                    <a:cubicBezTo>
                      <a:pt x="10673" y="2217"/>
                      <a:pt x="10388" y="2502"/>
                      <a:pt x="10135" y="2787"/>
                    </a:cubicBezTo>
                    <a:cubicBezTo>
                      <a:pt x="10122" y="2781"/>
                      <a:pt x="10112" y="2779"/>
                      <a:pt x="10103" y="2779"/>
                    </a:cubicBezTo>
                    <a:cubicBezTo>
                      <a:pt x="10069" y="2779"/>
                      <a:pt x="10059" y="2819"/>
                      <a:pt x="10008" y="2819"/>
                    </a:cubicBezTo>
                    <a:cubicBezTo>
                      <a:pt x="9850" y="2756"/>
                      <a:pt x="9596" y="2787"/>
                      <a:pt x="9470" y="2756"/>
                    </a:cubicBezTo>
                    <a:cubicBezTo>
                      <a:pt x="9422" y="2756"/>
                      <a:pt x="9410" y="2809"/>
                      <a:pt x="9367" y="2809"/>
                    </a:cubicBezTo>
                    <a:cubicBezTo>
                      <a:pt x="9353" y="2809"/>
                      <a:pt x="9335" y="2803"/>
                      <a:pt x="9311" y="2787"/>
                    </a:cubicBezTo>
                    <a:cubicBezTo>
                      <a:pt x="9470" y="2597"/>
                      <a:pt x="9596" y="2376"/>
                      <a:pt x="9755" y="2217"/>
                    </a:cubicBezTo>
                    <a:cubicBezTo>
                      <a:pt x="9797" y="2228"/>
                      <a:pt x="9860" y="2232"/>
                      <a:pt x="9932" y="2232"/>
                    </a:cubicBezTo>
                    <a:cubicBezTo>
                      <a:pt x="10075" y="2232"/>
                      <a:pt x="10251" y="2217"/>
                      <a:pt x="10357" y="2217"/>
                    </a:cubicBezTo>
                    <a:cubicBezTo>
                      <a:pt x="10166" y="2186"/>
                      <a:pt x="9976" y="2154"/>
                      <a:pt x="9818" y="2122"/>
                    </a:cubicBezTo>
                    <a:cubicBezTo>
                      <a:pt x="9881" y="2059"/>
                      <a:pt x="9945" y="1996"/>
                      <a:pt x="9976" y="1932"/>
                    </a:cubicBezTo>
                    <a:cubicBezTo>
                      <a:pt x="9786" y="1932"/>
                      <a:pt x="9660" y="2059"/>
                      <a:pt x="9533" y="2217"/>
                    </a:cubicBezTo>
                    <a:cubicBezTo>
                      <a:pt x="9343" y="2439"/>
                      <a:pt x="9216" y="2692"/>
                      <a:pt x="9026" y="2819"/>
                    </a:cubicBezTo>
                    <a:cubicBezTo>
                      <a:pt x="8868" y="2787"/>
                      <a:pt x="8710" y="2756"/>
                      <a:pt x="8615" y="2724"/>
                    </a:cubicBezTo>
                    <a:cubicBezTo>
                      <a:pt x="8488" y="2724"/>
                      <a:pt x="8298" y="2692"/>
                      <a:pt x="8171" y="2629"/>
                    </a:cubicBezTo>
                    <a:cubicBezTo>
                      <a:pt x="8235" y="2502"/>
                      <a:pt x="8298" y="2376"/>
                      <a:pt x="8330" y="2249"/>
                    </a:cubicBezTo>
                    <a:lnTo>
                      <a:pt x="8330" y="2249"/>
                    </a:lnTo>
                    <a:cubicBezTo>
                      <a:pt x="8171" y="2281"/>
                      <a:pt x="8013" y="2407"/>
                      <a:pt x="7823" y="2534"/>
                    </a:cubicBezTo>
                    <a:cubicBezTo>
                      <a:pt x="7669" y="2509"/>
                      <a:pt x="7516" y="2462"/>
                      <a:pt x="7379" y="2462"/>
                    </a:cubicBezTo>
                    <a:cubicBezTo>
                      <a:pt x="7346" y="2462"/>
                      <a:pt x="7315" y="2465"/>
                      <a:pt x="7285" y="2471"/>
                    </a:cubicBezTo>
                    <a:cubicBezTo>
                      <a:pt x="7221" y="2439"/>
                      <a:pt x="7126" y="2407"/>
                      <a:pt x="7063" y="2407"/>
                    </a:cubicBezTo>
                    <a:cubicBezTo>
                      <a:pt x="7063" y="2376"/>
                      <a:pt x="7095" y="2344"/>
                      <a:pt x="7095" y="2312"/>
                    </a:cubicBezTo>
                    <a:cubicBezTo>
                      <a:pt x="7063" y="2312"/>
                      <a:pt x="7031" y="2344"/>
                      <a:pt x="6968" y="2376"/>
                    </a:cubicBezTo>
                    <a:cubicBezTo>
                      <a:pt x="6620" y="2281"/>
                      <a:pt x="6176" y="2281"/>
                      <a:pt x="5828" y="2217"/>
                    </a:cubicBezTo>
                    <a:lnTo>
                      <a:pt x="5828" y="2217"/>
                    </a:lnTo>
                    <a:cubicBezTo>
                      <a:pt x="5764" y="2281"/>
                      <a:pt x="5860" y="2344"/>
                      <a:pt x="5891" y="2407"/>
                    </a:cubicBezTo>
                    <a:cubicBezTo>
                      <a:pt x="6208" y="2502"/>
                      <a:pt x="6493" y="2502"/>
                      <a:pt x="6683" y="2597"/>
                    </a:cubicBezTo>
                    <a:cubicBezTo>
                      <a:pt x="6651" y="2597"/>
                      <a:pt x="6620" y="2597"/>
                      <a:pt x="6620" y="2629"/>
                    </a:cubicBezTo>
                    <a:cubicBezTo>
                      <a:pt x="6514" y="2619"/>
                      <a:pt x="6419" y="2615"/>
                      <a:pt x="6330" y="2615"/>
                    </a:cubicBezTo>
                    <a:cubicBezTo>
                      <a:pt x="6152" y="2615"/>
                      <a:pt x="5997" y="2629"/>
                      <a:pt x="5828" y="2629"/>
                    </a:cubicBezTo>
                    <a:cubicBezTo>
                      <a:pt x="5891" y="2471"/>
                      <a:pt x="5764" y="2439"/>
                      <a:pt x="5606" y="2439"/>
                    </a:cubicBezTo>
                    <a:cubicBezTo>
                      <a:pt x="5574" y="2439"/>
                      <a:pt x="5574" y="2471"/>
                      <a:pt x="5543" y="2502"/>
                    </a:cubicBezTo>
                    <a:cubicBezTo>
                      <a:pt x="5511" y="2566"/>
                      <a:pt x="5479" y="2597"/>
                      <a:pt x="5479" y="2629"/>
                    </a:cubicBezTo>
                    <a:lnTo>
                      <a:pt x="5289" y="2629"/>
                    </a:lnTo>
                    <a:cubicBezTo>
                      <a:pt x="5239" y="2629"/>
                      <a:pt x="5229" y="2670"/>
                      <a:pt x="5178" y="2670"/>
                    </a:cubicBezTo>
                    <a:cubicBezTo>
                      <a:pt x="5165" y="2670"/>
                      <a:pt x="5150" y="2667"/>
                      <a:pt x="5131" y="2661"/>
                    </a:cubicBezTo>
                    <a:lnTo>
                      <a:pt x="5131" y="2661"/>
                    </a:lnTo>
                    <a:cubicBezTo>
                      <a:pt x="5099" y="2724"/>
                      <a:pt x="5163" y="2787"/>
                      <a:pt x="5289" y="2819"/>
                    </a:cubicBezTo>
                    <a:cubicBezTo>
                      <a:pt x="5194" y="2803"/>
                      <a:pt x="5115" y="2803"/>
                      <a:pt x="5012" y="2803"/>
                    </a:cubicBezTo>
                    <a:cubicBezTo>
                      <a:pt x="4909" y="2803"/>
                      <a:pt x="4783" y="2803"/>
                      <a:pt x="4593" y="2787"/>
                    </a:cubicBezTo>
                    <a:lnTo>
                      <a:pt x="4593" y="2787"/>
                    </a:lnTo>
                    <a:cubicBezTo>
                      <a:pt x="4783" y="2819"/>
                      <a:pt x="4403" y="2819"/>
                      <a:pt x="4688" y="2851"/>
                    </a:cubicBezTo>
                    <a:cubicBezTo>
                      <a:pt x="4670" y="2857"/>
                      <a:pt x="4648" y="2859"/>
                      <a:pt x="4625" y="2859"/>
                    </a:cubicBezTo>
                    <a:cubicBezTo>
                      <a:pt x="4527" y="2859"/>
                      <a:pt x="4403" y="2813"/>
                      <a:pt x="4403" y="2787"/>
                    </a:cubicBezTo>
                    <a:cubicBezTo>
                      <a:pt x="4276" y="2787"/>
                      <a:pt x="4234" y="2802"/>
                      <a:pt x="4173" y="2802"/>
                    </a:cubicBezTo>
                    <a:cubicBezTo>
                      <a:pt x="4142" y="2802"/>
                      <a:pt x="4107" y="2798"/>
                      <a:pt x="4054" y="2787"/>
                    </a:cubicBezTo>
                    <a:cubicBezTo>
                      <a:pt x="4023" y="2819"/>
                      <a:pt x="3833" y="2819"/>
                      <a:pt x="3896" y="2851"/>
                    </a:cubicBezTo>
                    <a:cubicBezTo>
                      <a:pt x="3833" y="2851"/>
                      <a:pt x="3833" y="2819"/>
                      <a:pt x="3738" y="2819"/>
                    </a:cubicBezTo>
                    <a:cubicBezTo>
                      <a:pt x="3706" y="2851"/>
                      <a:pt x="3801" y="2851"/>
                      <a:pt x="3738" y="2914"/>
                    </a:cubicBezTo>
                    <a:cubicBezTo>
                      <a:pt x="4023" y="2914"/>
                      <a:pt x="4118" y="2819"/>
                      <a:pt x="4434" y="2819"/>
                    </a:cubicBezTo>
                    <a:cubicBezTo>
                      <a:pt x="4403" y="2851"/>
                      <a:pt x="4331" y="2851"/>
                      <a:pt x="4268" y="2851"/>
                    </a:cubicBezTo>
                    <a:cubicBezTo>
                      <a:pt x="4205" y="2851"/>
                      <a:pt x="4149" y="2851"/>
                      <a:pt x="4149" y="2882"/>
                    </a:cubicBezTo>
                    <a:cubicBezTo>
                      <a:pt x="4244" y="2914"/>
                      <a:pt x="4181" y="2946"/>
                      <a:pt x="4244" y="2946"/>
                    </a:cubicBezTo>
                    <a:cubicBezTo>
                      <a:pt x="4109" y="2997"/>
                      <a:pt x="3928" y="3029"/>
                      <a:pt x="3731" y="3029"/>
                    </a:cubicBezTo>
                    <a:cubicBezTo>
                      <a:pt x="3559" y="3029"/>
                      <a:pt x="3376" y="3005"/>
                      <a:pt x="3199" y="2946"/>
                    </a:cubicBezTo>
                    <a:cubicBezTo>
                      <a:pt x="2978" y="2946"/>
                      <a:pt x="3136" y="2977"/>
                      <a:pt x="3041" y="3104"/>
                    </a:cubicBezTo>
                    <a:cubicBezTo>
                      <a:pt x="3104" y="3104"/>
                      <a:pt x="3168" y="3104"/>
                      <a:pt x="3199" y="3136"/>
                    </a:cubicBezTo>
                    <a:cubicBezTo>
                      <a:pt x="3136" y="3136"/>
                      <a:pt x="3073" y="3136"/>
                      <a:pt x="3231" y="3168"/>
                    </a:cubicBezTo>
                    <a:cubicBezTo>
                      <a:pt x="3104" y="3263"/>
                      <a:pt x="2883" y="3263"/>
                      <a:pt x="2724" y="3294"/>
                    </a:cubicBezTo>
                    <a:cubicBezTo>
                      <a:pt x="2756" y="3421"/>
                      <a:pt x="1869" y="3611"/>
                      <a:pt x="2566" y="3738"/>
                    </a:cubicBezTo>
                    <a:cubicBezTo>
                      <a:pt x="2566" y="3801"/>
                      <a:pt x="2851" y="3864"/>
                      <a:pt x="2819" y="3896"/>
                    </a:cubicBezTo>
                    <a:cubicBezTo>
                      <a:pt x="2914" y="3928"/>
                      <a:pt x="3009" y="3959"/>
                      <a:pt x="3073" y="3991"/>
                    </a:cubicBezTo>
                    <a:cubicBezTo>
                      <a:pt x="2914" y="4181"/>
                      <a:pt x="2788" y="4403"/>
                      <a:pt x="3041" y="4434"/>
                    </a:cubicBezTo>
                    <a:cubicBezTo>
                      <a:pt x="3073" y="4308"/>
                      <a:pt x="3199" y="4181"/>
                      <a:pt x="3294" y="4086"/>
                    </a:cubicBezTo>
                    <a:cubicBezTo>
                      <a:pt x="3389" y="4149"/>
                      <a:pt x="3484" y="4213"/>
                      <a:pt x="3548" y="4276"/>
                    </a:cubicBezTo>
                    <a:cubicBezTo>
                      <a:pt x="3706" y="4276"/>
                      <a:pt x="3769" y="4308"/>
                      <a:pt x="3833" y="4371"/>
                    </a:cubicBezTo>
                    <a:cubicBezTo>
                      <a:pt x="3833" y="4403"/>
                      <a:pt x="3801" y="4434"/>
                      <a:pt x="3801" y="4466"/>
                    </a:cubicBezTo>
                    <a:cubicBezTo>
                      <a:pt x="3779" y="4509"/>
                      <a:pt x="3763" y="4525"/>
                      <a:pt x="3747" y="4525"/>
                    </a:cubicBezTo>
                    <a:cubicBezTo>
                      <a:pt x="3710" y="4525"/>
                      <a:pt x="3680" y="4439"/>
                      <a:pt x="3605" y="4439"/>
                    </a:cubicBezTo>
                    <a:cubicBezTo>
                      <a:pt x="3574" y="4439"/>
                      <a:pt x="3535" y="4454"/>
                      <a:pt x="3484" y="4498"/>
                    </a:cubicBezTo>
                    <a:cubicBezTo>
                      <a:pt x="3453" y="4909"/>
                      <a:pt x="3168" y="4719"/>
                      <a:pt x="2946" y="5004"/>
                    </a:cubicBezTo>
                    <a:cubicBezTo>
                      <a:pt x="2851" y="5131"/>
                      <a:pt x="2883" y="5194"/>
                      <a:pt x="2946" y="5258"/>
                    </a:cubicBezTo>
                    <a:cubicBezTo>
                      <a:pt x="2851" y="5258"/>
                      <a:pt x="2788" y="5226"/>
                      <a:pt x="2724" y="5226"/>
                    </a:cubicBezTo>
                    <a:cubicBezTo>
                      <a:pt x="2661" y="5226"/>
                      <a:pt x="2693" y="5194"/>
                      <a:pt x="2693" y="5163"/>
                    </a:cubicBezTo>
                    <a:cubicBezTo>
                      <a:pt x="2028" y="5004"/>
                      <a:pt x="1743" y="4846"/>
                      <a:pt x="1077" y="4719"/>
                    </a:cubicBezTo>
                    <a:cubicBezTo>
                      <a:pt x="1077" y="4688"/>
                      <a:pt x="1172" y="4688"/>
                      <a:pt x="1236" y="4688"/>
                    </a:cubicBezTo>
                    <a:cubicBezTo>
                      <a:pt x="1204" y="4624"/>
                      <a:pt x="951" y="4624"/>
                      <a:pt x="1014" y="4561"/>
                    </a:cubicBezTo>
                    <a:cubicBezTo>
                      <a:pt x="951" y="4561"/>
                      <a:pt x="887" y="4569"/>
                      <a:pt x="816" y="4569"/>
                    </a:cubicBezTo>
                    <a:cubicBezTo>
                      <a:pt x="745" y="4569"/>
                      <a:pt x="666" y="4561"/>
                      <a:pt x="571" y="4529"/>
                    </a:cubicBezTo>
                    <a:cubicBezTo>
                      <a:pt x="602" y="4498"/>
                      <a:pt x="634" y="4498"/>
                      <a:pt x="697" y="4498"/>
                    </a:cubicBezTo>
                    <a:cubicBezTo>
                      <a:pt x="539" y="4498"/>
                      <a:pt x="317" y="4434"/>
                      <a:pt x="32" y="4403"/>
                    </a:cubicBezTo>
                    <a:lnTo>
                      <a:pt x="32" y="6271"/>
                    </a:lnTo>
                    <a:lnTo>
                      <a:pt x="32" y="7823"/>
                    </a:lnTo>
                    <a:cubicBezTo>
                      <a:pt x="488" y="7595"/>
                      <a:pt x="995" y="7470"/>
                      <a:pt x="1553" y="7470"/>
                    </a:cubicBezTo>
                    <a:cubicBezTo>
                      <a:pt x="1615" y="7470"/>
                      <a:pt x="1679" y="7471"/>
                      <a:pt x="1743" y="7474"/>
                    </a:cubicBezTo>
                    <a:cubicBezTo>
                      <a:pt x="1806" y="7474"/>
                      <a:pt x="1901" y="7474"/>
                      <a:pt x="1964" y="7506"/>
                    </a:cubicBezTo>
                    <a:cubicBezTo>
                      <a:pt x="2091" y="7506"/>
                      <a:pt x="2218" y="7538"/>
                      <a:pt x="2344" y="7569"/>
                    </a:cubicBezTo>
                    <a:cubicBezTo>
                      <a:pt x="2503" y="7601"/>
                      <a:pt x="2629" y="7633"/>
                      <a:pt x="2788" y="7696"/>
                    </a:cubicBezTo>
                    <a:cubicBezTo>
                      <a:pt x="4086" y="8203"/>
                      <a:pt x="5004" y="9438"/>
                      <a:pt x="5036" y="10863"/>
                    </a:cubicBezTo>
                    <a:cubicBezTo>
                      <a:pt x="5068" y="11560"/>
                      <a:pt x="4878" y="12193"/>
                      <a:pt x="4561" y="12732"/>
                    </a:cubicBezTo>
                    <a:cubicBezTo>
                      <a:pt x="4054" y="13618"/>
                      <a:pt x="3136" y="14252"/>
                      <a:pt x="2091" y="14410"/>
                    </a:cubicBezTo>
                    <a:cubicBezTo>
                      <a:pt x="1901" y="14442"/>
                      <a:pt x="1743" y="14473"/>
                      <a:pt x="1553" y="14473"/>
                    </a:cubicBezTo>
                    <a:cubicBezTo>
                      <a:pt x="1046" y="14473"/>
                      <a:pt x="571" y="14347"/>
                      <a:pt x="127" y="14157"/>
                    </a:cubicBezTo>
                    <a:cubicBezTo>
                      <a:pt x="96" y="14157"/>
                      <a:pt x="64" y="14125"/>
                      <a:pt x="32" y="14125"/>
                    </a:cubicBezTo>
                    <a:lnTo>
                      <a:pt x="32" y="14600"/>
                    </a:lnTo>
                    <a:lnTo>
                      <a:pt x="32" y="14695"/>
                    </a:lnTo>
                    <a:lnTo>
                      <a:pt x="32" y="15075"/>
                    </a:lnTo>
                    <a:lnTo>
                      <a:pt x="32" y="15233"/>
                    </a:lnTo>
                    <a:lnTo>
                      <a:pt x="32" y="16753"/>
                    </a:lnTo>
                    <a:lnTo>
                      <a:pt x="32" y="17165"/>
                    </a:lnTo>
                    <a:lnTo>
                      <a:pt x="32" y="17260"/>
                    </a:lnTo>
                    <a:lnTo>
                      <a:pt x="32" y="18179"/>
                    </a:lnTo>
                    <a:lnTo>
                      <a:pt x="32" y="18337"/>
                    </a:lnTo>
                    <a:cubicBezTo>
                      <a:pt x="127" y="18305"/>
                      <a:pt x="222" y="18274"/>
                      <a:pt x="317" y="18242"/>
                    </a:cubicBezTo>
                    <a:cubicBezTo>
                      <a:pt x="689" y="18083"/>
                      <a:pt x="1082" y="18012"/>
                      <a:pt x="1498" y="18012"/>
                    </a:cubicBezTo>
                    <a:cubicBezTo>
                      <a:pt x="1579" y="18012"/>
                      <a:pt x="1660" y="18015"/>
                      <a:pt x="1743" y="18020"/>
                    </a:cubicBezTo>
                    <a:cubicBezTo>
                      <a:pt x="3516" y="18115"/>
                      <a:pt x="5004" y="19604"/>
                      <a:pt x="5036" y="21409"/>
                    </a:cubicBezTo>
                    <a:cubicBezTo>
                      <a:pt x="5036" y="21472"/>
                      <a:pt x="5036" y="21504"/>
                      <a:pt x="5036" y="21567"/>
                    </a:cubicBezTo>
                    <a:cubicBezTo>
                      <a:pt x="5036" y="22264"/>
                      <a:pt x="4814" y="22929"/>
                      <a:pt x="4434" y="23467"/>
                    </a:cubicBezTo>
                    <a:cubicBezTo>
                      <a:pt x="4308" y="23657"/>
                      <a:pt x="4181" y="23816"/>
                      <a:pt x="4023" y="23974"/>
                    </a:cubicBezTo>
                    <a:cubicBezTo>
                      <a:pt x="3959" y="24037"/>
                      <a:pt x="3896" y="24101"/>
                      <a:pt x="3833" y="24132"/>
                    </a:cubicBezTo>
                    <a:lnTo>
                      <a:pt x="3833" y="24164"/>
                    </a:lnTo>
                    <a:cubicBezTo>
                      <a:pt x="3769" y="24196"/>
                      <a:pt x="3738" y="24227"/>
                      <a:pt x="3674" y="24291"/>
                    </a:cubicBezTo>
                    <a:cubicBezTo>
                      <a:pt x="3611" y="24322"/>
                      <a:pt x="3516" y="24386"/>
                      <a:pt x="3453" y="24449"/>
                    </a:cubicBezTo>
                    <a:cubicBezTo>
                      <a:pt x="3389" y="24481"/>
                      <a:pt x="3326" y="24512"/>
                      <a:pt x="3263" y="24544"/>
                    </a:cubicBezTo>
                    <a:cubicBezTo>
                      <a:pt x="2756" y="24829"/>
                      <a:pt x="2186" y="24987"/>
                      <a:pt x="1553" y="24987"/>
                    </a:cubicBezTo>
                    <a:cubicBezTo>
                      <a:pt x="1014" y="24987"/>
                      <a:pt x="507" y="24861"/>
                      <a:pt x="32" y="24671"/>
                    </a:cubicBezTo>
                    <a:lnTo>
                      <a:pt x="32" y="25557"/>
                    </a:lnTo>
                    <a:lnTo>
                      <a:pt x="32" y="27426"/>
                    </a:lnTo>
                    <a:lnTo>
                      <a:pt x="32" y="27711"/>
                    </a:lnTo>
                    <a:lnTo>
                      <a:pt x="32" y="27774"/>
                    </a:lnTo>
                    <a:cubicBezTo>
                      <a:pt x="1" y="27774"/>
                      <a:pt x="1" y="27806"/>
                      <a:pt x="32" y="27869"/>
                    </a:cubicBezTo>
                    <a:lnTo>
                      <a:pt x="32" y="28883"/>
                    </a:lnTo>
                    <a:cubicBezTo>
                      <a:pt x="487" y="28684"/>
                      <a:pt x="993" y="28561"/>
                      <a:pt x="1551" y="28561"/>
                    </a:cubicBezTo>
                    <a:cubicBezTo>
                      <a:pt x="1614" y="28561"/>
                      <a:pt x="1678" y="28563"/>
                      <a:pt x="1743" y="28566"/>
                    </a:cubicBezTo>
                    <a:cubicBezTo>
                      <a:pt x="3009" y="28629"/>
                      <a:pt x="4086" y="29389"/>
                      <a:pt x="4656" y="30466"/>
                    </a:cubicBezTo>
                    <a:cubicBezTo>
                      <a:pt x="4719" y="30561"/>
                      <a:pt x="4751" y="30688"/>
                      <a:pt x="4814" y="30814"/>
                    </a:cubicBezTo>
                    <a:cubicBezTo>
                      <a:pt x="4941" y="31163"/>
                      <a:pt x="5036" y="31543"/>
                      <a:pt x="5036" y="31955"/>
                    </a:cubicBezTo>
                    <a:cubicBezTo>
                      <a:pt x="5036" y="32050"/>
                      <a:pt x="5036" y="32145"/>
                      <a:pt x="5036" y="32240"/>
                    </a:cubicBezTo>
                    <a:cubicBezTo>
                      <a:pt x="5036" y="32240"/>
                      <a:pt x="5068" y="32240"/>
                      <a:pt x="5068" y="32271"/>
                    </a:cubicBezTo>
                    <a:cubicBezTo>
                      <a:pt x="5353" y="32493"/>
                      <a:pt x="5669" y="32683"/>
                      <a:pt x="5955" y="32873"/>
                    </a:cubicBezTo>
                    <a:cubicBezTo>
                      <a:pt x="5955" y="33221"/>
                      <a:pt x="6050" y="33538"/>
                      <a:pt x="6145" y="33823"/>
                    </a:cubicBezTo>
                    <a:cubicBezTo>
                      <a:pt x="6081" y="33823"/>
                      <a:pt x="5986" y="33823"/>
                      <a:pt x="5923" y="33855"/>
                    </a:cubicBezTo>
                    <a:cubicBezTo>
                      <a:pt x="5819" y="33833"/>
                      <a:pt x="5728" y="33823"/>
                      <a:pt x="5648" y="33823"/>
                    </a:cubicBezTo>
                    <a:cubicBezTo>
                      <a:pt x="5142" y="33823"/>
                      <a:pt x="5122" y="34219"/>
                      <a:pt x="5669" y="34520"/>
                    </a:cubicBezTo>
                    <a:cubicBezTo>
                      <a:pt x="5669" y="34488"/>
                      <a:pt x="5733" y="34488"/>
                      <a:pt x="5701" y="34425"/>
                    </a:cubicBezTo>
                    <a:lnTo>
                      <a:pt x="5701" y="34425"/>
                    </a:lnTo>
                    <a:cubicBezTo>
                      <a:pt x="5796" y="34441"/>
                      <a:pt x="5860" y="34441"/>
                      <a:pt x="5919" y="34441"/>
                    </a:cubicBezTo>
                    <a:cubicBezTo>
                      <a:pt x="5978" y="34441"/>
                      <a:pt x="6034" y="34441"/>
                      <a:pt x="6113" y="34456"/>
                    </a:cubicBezTo>
                    <a:cubicBezTo>
                      <a:pt x="6271" y="34520"/>
                      <a:pt x="6398" y="34583"/>
                      <a:pt x="6525" y="34615"/>
                    </a:cubicBezTo>
                    <a:cubicBezTo>
                      <a:pt x="7253" y="35596"/>
                      <a:pt x="7855" y="35945"/>
                      <a:pt x="8646" y="36230"/>
                    </a:cubicBezTo>
                    <a:cubicBezTo>
                      <a:pt x="9248" y="36420"/>
                      <a:pt x="9976" y="36610"/>
                      <a:pt x="10895" y="37053"/>
                    </a:cubicBezTo>
                    <a:cubicBezTo>
                      <a:pt x="10863" y="37053"/>
                      <a:pt x="10832" y="37085"/>
                      <a:pt x="10832" y="37085"/>
                    </a:cubicBezTo>
                    <a:cubicBezTo>
                      <a:pt x="10824" y="37078"/>
                      <a:pt x="10817" y="37075"/>
                      <a:pt x="10809" y="37075"/>
                    </a:cubicBezTo>
                    <a:cubicBezTo>
                      <a:pt x="10795" y="37075"/>
                      <a:pt x="10779" y="37083"/>
                      <a:pt x="10756" y="37083"/>
                    </a:cubicBezTo>
                    <a:cubicBezTo>
                      <a:pt x="10735" y="37083"/>
                      <a:pt x="10708" y="37077"/>
                      <a:pt x="10673" y="37053"/>
                    </a:cubicBezTo>
                    <a:lnTo>
                      <a:pt x="10673" y="37053"/>
                    </a:lnTo>
                    <a:cubicBezTo>
                      <a:pt x="10673" y="37117"/>
                      <a:pt x="10768" y="37117"/>
                      <a:pt x="10832" y="37148"/>
                    </a:cubicBezTo>
                    <a:cubicBezTo>
                      <a:pt x="10863" y="37212"/>
                      <a:pt x="10958" y="37243"/>
                      <a:pt x="10990" y="37275"/>
                    </a:cubicBezTo>
                    <a:cubicBezTo>
                      <a:pt x="10977" y="37279"/>
                      <a:pt x="10965" y="37281"/>
                      <a:pt x="10953" y="37281"/>
                    </a:cubicBezTo>
                    <a:cubicBezTo>
                      <a:pt x="10884" y="37281"/>
                      <a:pt x="10846" y="37207"/>
                      <a:pt x="10737" y="37180"/>
                    </a:cubicBezTo>
                    <a:lnTo>
                      <a:pt x="10737" y="37180"/>
                    </a:lnTo>
                    <a:cubicBezTo>
                      <a:pt x="10927" y="37307"/>
                      <a:pt x="10958" y="37497"/>
                      <a:pt x="11117" y="37655"/>
                    </a:cubicBezTo>
                    <a:cubicBezTo>
                      <a:pt x="11180" y="37655"/>
                      <a:pt x="11212" y="37687"/>
                      <a:pt x="11338" y="37718"/>
                    </a:cubicBezTo>
                    <a:cubicBezTo>
                      <a:pt x="11370" y="37782"/>
                      <a:pt x="11307" y="37782"/>
                      <a:pt x="11243" y="37782"/>
                    </a:cubicBezTo>
                    <a:cubicBezTo>
                      <a:pt x="11370" y="37877"/>
                      <a:pt x="11307" y="37940"/>
                      <a:pt x="11465" y="38035"/>
                    </a:cubicBezTo>
                    <a:cubicBezTo>
                      <a:pt x="11592" y="38035"/>
                      <a:pt x="11433" y="37940"/>
                      <a:pt x="11433" y="37908"/>
                    </a:cubicBezTo>
                    <a:lnTo>
                      <a:pt x="11433" y="37908"/>
                    </a:lnTo>
                    <a:cubicBezTo>
                      <a:pt x="11560" y="37940"/>
                      <a:pt x="11592" y="37972"/>
                      <a:pt x="11655" y="38035"/>
                    </a:cubicBezTo>
                    <a:cubicBezTo>
                      <a:pt x="11718" y="37972"/>
                      <a:pt x="11465" y="37877"/>
                      <a:pt x="11370" y="37782"/>
                    </a:cubicBezTo>
                    <a:lnTo>
                      <a:pt x="11370" y="37782"/>
                    </a:lnTo>
                    <a:cubicBezTo>
                      <a:pt x="11382" y="37784"/>
                      <a:pt x="11393" y="37785"/>
                      <a:pt x="11404" y="37785"/>
                    </a:cubicBezTo>
                    <a:cubicBezTo>
                      <a:pt x="11532" y="37785"/>
                      <a:pt x="11553" y="37616"/>
                      <a:pt x="11465" y="37528"/>
                    </a:cubicBezTo>
                    <a:cubicBezTo>
                      <a:pt x="11483" y="37519"/>
                      <a:pt x="11510" y="37515"/>
                      <a:pt x="11542" y="37515"/>
                    </a:cubicBezTo>
                    <a:cubicBezTo>
                      <a:pt x="11618" y="37515"/>
                      <a:pt x="11724" y="37538"/>
                      <a:pt x="11813" y="37560"/>
                    </a:cubicBezTo>
                    <a:lnTo>
                      <a:pt x="11750" y="37560"/>
                    </a:lnTo>
                    <a:cubicBezTo>
                      <a:pt x="11782" y="37623"/>
                      <a:pt x="11908" y="37655"/>
                      <a:pt x="11940" y="37750"/>
                    </a:cubicBezTo>
                    <a:lnTo>
                      <a:pt x="12035" y="37750"/>
                    </a:lnTo>
                    <a:cubicBezTo>
                      <a:pt x="12130" y="37782"/>
                      <a:pt x="12067" y="37845"/>
                      <a:pt x="12067" y="37877"/>
                    </a:cubicBezTo>
                    <a:cubicBezTo>
                      <a:pt x="12085" y="37877"/>
                      <a:pt x="12124" y="37856"/>
                      <a:pt x="12159" y="37856"/>
                    </a:cubicBezTo>
                    <a:cubicBezTo>
                      <a:pt x="12186" y="37856"/>
                      <a:pt x="12211" y="37868"/>
                      <a:pt x="12225" y="37908"/>
                    </a:cubicBezTo>
                    <a:cubicBezTo>
                      <a:pt x="12510" y="38035"/>
                      <a:pt x="12637" y="37908"/>
                      <a:pt x="12858" y="38067"/>
                    </a:cubicBezTo>
                    <a:cubicBezTo>
                      <a:pt x="12796" y="38005"/>
                      <a:pt x="12802" y="37956"/>
                      <a:pt x="12857" y="37956"/>
                    </a:cubicBezTo>
                    <a:cubicBezTo>
                      <a:pt x="12886" y="37956"/>
                      <a:pt x="12930" y="37970"/>
                      <a:pt x="12985" y="38003"/>
                    </a:cubicBezTo>
                    <a:cubicBezTo>
                      <a:pt x="12890" y="37908"/>
                      <a:pt x="12922" y="37908"/>
                      <a:pt x="12953" y="37877"/>
                    </a:cubicBezTo>
                    <a:cubicBezTo>
                      <a:pt x="12795" y="37813"/>
                      <a:pt x="12732" y="37877"/>
                      <a:pt x="12668" y="37782"/>
                    </a:cubicBezTo>
                    <a:cubicBezTo>
                      <a:pt x="12668" y="37778"/>
                      <a:pt x="12672" y="37776"/>
                      <a:pt x="12679" y="37776"/>
                    </a:cubicBezTo>
                    <a:cubicBezTo>
                      <a:pt x="12710" y="37776"/>
                      <a:pt x="12800" y="37807"/>
                      <a:pt x="12847" y="37807"/>
                    </a:cubicBezTo>
                    <a:cubicBezTo>
                      <a:pt x="12878" y="37807"/>
                      <a:pt x="12892" y="37794"/>
                      <a:pt x="12858" y="37750"/>
                    </a:cubicBezTo>
                    <a:lnTo>
                      <a:pt x="12858" y="37750"/>
                    </a:lnTo>
                    <a:cubicBezTo>
                      <a:pt x="13017" y="37782"/>
                      <a:pt x="13080" y="37845"/>
                      <a:pt x="13207" y="37908"/>
                    </a:cubicBezTo>
                    <a:cubicBezTo>
                      <a:pt x="13207" y="37940"/>
                      <a:pt x="13143" y="37972"/>
                      <a:pt x="13080" y="38003"/>
                    </a:cubicBezTo>
                    <a:cubicBezTo>
                      <a:pt x="13088" y="38011"/>
                      <a:pt x="13106" y="38013"/>
                      <a:pt x="13130" y="38013"/>
                    </a:cubicBezTo>
                    <a:cubicBezTo>
                      <a:pt x="13154" y="38013"/>
                      <a:pt x="13185" y="38011"/>
                      <a:pt x="13219" y="38011"/>
                    </a:cubicBezTo>
                    <a:cubicBezTo>
                      <a:pt x="13286" y="38011"/>
                      <a:pt x="13365" y="38019"/>
                      <a:pt x="13428" y="38067"/>
                    </a:cubicBezTo>
                    <a:cubicBezTo>
                      <a:pt x="13419" y="38086"/>
                      <a:pt x="13409" y="38094"/>
                      <a:pt x="13396" y="38094"/>
                    </a:cubicBezTo>
                    <a:cubicBezTo>
                      <a:pt x="13368" y="38094"/>
                      <a:pt x="13326" y="38057"/>
                      <a:pt x="13238" y="38035"/>
                    </a:cubicBezTo>
                    <a:lnTo>
                      <a:pt x="13238" y="38035"/>
                    </a:lnTo>
                    <a:cubicBezTo>
                      <a:pt x="13207" y="38067"/>
                      <a:pt x="13270" y="38130"/>
                      <a:pt x="13207" y="38162"/>
                    </a:cubicBezTo>
                    <a:cubicBezTo>
                      <a:pt x="13226" y="38174"/>
                      <a:pt x="13240" y="38179"/>
                      <a:pt x="13250" y="38179"/>
                    </a:cubicBezTo>
                    <a:cubicBezTo>
                      <a:pt x="13293" y="38179"/>
                      <a:pt x="13283" y="38098"/>
                      <a:pt x="13333" y="38098"/>
                    </a:cubicBezTo>
                    <a:cubicBezTo>
                      <a:pt x="13428" y="38098"/>
                      <a:pt x="13302" y="38193"/>
                      <a:pt x="13397" y="38193"/>
                    </a:cubicBezTo>
                    <a:cubicBezTo>
                      <a:pt x="13333" y="38257"/>
                      <a:pt x="13302" y="38225"/>
                      <a:pt x="13207" y="38257"/>
                    </a:cubicBezTo>
                    <a:cubicBezTo>
                      <a:pt x="13309" y="38308"/>
                      <a:pt x="13370" y="38401"/>
                      <a:pt x="13423" y="38401"/>
                    </a:cubicBezTo>
                    <a:cubicBezTo>
                      <a:pt x="13436" y="38401"/>
                      <a:pt x="13448" y="38395"/>
                      <a:pt x="13460" y="38383"/>
                    </a:cubicBezTo>
                    <a:cubicBezTo>
                      <a:pt x="13587" y="38415"/>
                      <a:pt x="13492" y="38415"/>
                      <a:pt x="13523" y="38478"/>
                    </a:cubicBezTo>
                    <a:cubicBezTo>
                      <a:pt x="13460" y="38478"/>
                      <a:pt x="13397" y="38447"/>
                      <a:pt x="13333" y="38447"/>
                    </a:cubicBezTo>
                    <a:cubicBezTo>
                      <a:pt x="13372" y="38485"/>
                      <a:pt x="13408" y="38497"/>
                      <a:pt x="13443" y="38497"/>
                    </a:cubicBezTo>
                    <a:cubicBezTo>
                      <a:pt x="13503" y="38497"/>
                      <a:pt x="13562" y="38463"/>
                      <a:pt x="13634" y="38463"/>
                    </a:cubicBezTo>
                    <a:cubicBezTo>
                      <a:pt x="13659" y="38463"/>
                      <a:pt x="13685" y="38467"/>
                      <a:pt x="13713" y="38478"/>
                    </a:cubicBezTo>
                    <a:cubicBezTo>
                      <a:pt x="13737" y="38525"/>
                      <a:pt x="13726" y="38554"/>
                      <a:pt x="13669" y="38554"/>
                    </a:cubicBezTo>
                    <a:cubicBezTo>
                      <a:pt x="13648" y="38554"/>
                      <a:pt x="13621" y="38550"/>
                      <a:pt x="13587" y="38542"/>
                    </a:cubicBezTo>
                    <a:lnTo>
                      <a:pt x="13587" y="38542"/>
                    </a:lnTo>
                    <a:cubicBezTo>
                      <a:pt x="13650" y="38573"/>
                      <a:pt x="13555" y="38573"/>
                      <a:pt x="13650" y="38637"/>
                    </a:cubicBezTo>
                    <a:cubicBezTo>
                      <a:pt x="13713" y="38637"/>
                      <a:pt x="13587" y="38573"/>
                      <a:pt x="13713" y="38573"/>
                    </a:cubicBezTo>
                    <a:cubicBezTo>
                      <a:pt x="13840" y="38605"/>
                      <a:pt x="13777" y="38668"/>
                      <a:pt x="13903" y="38668"/>
                    </a:cubicBezTo>
                    <a:cubicBezTo>
                      <a:pt x="13903" y="38637"/>
                      <a:pt x="13998" y="38637"/>
                      <a:pt x="13903" y="38605"/>
                    </a:cubicBezTo>
                    <a:lnTo>
                      <a:pt x="13903" y="38605"/>
                    </a:lnTo>
                    <a:cubicBezTo>
                      <a:pt x="13948" y="38616"/>
                      <a:pt x="13982" y="38620"/>
                      <a:pt x="14009" y="38620"/>
                    </a:cubicBezTo>
                    <a:cubicBezTo>
                      <a:pt x="14097" y="38620"/>
                      <a:pt x="14109" y="38574"/>
                      <a:pt x="14182" y="38574"/>
                    </a:cubicBezTo>
                    <a:cubicBezTo>
                      <a:pt x="14213" y="38574"/>
                      <a:pt x="14254" y="38582"/>
                      <a:pt x="14315" y="38605"/>
                    </a:cubicBezTo>
                    <a:cubicBezTo>
                      <a:pt x="14283" y="38668"/>
                      <a:pt x="14220" y="38700"/>
                      <a:pt x="14157" y="38732"/>
                    </a:cubicBezTo>
                    <a:cubicBezTo>
                      <a:pt x="14093" y="38732"/>
                      <a:pt x="14125" y="38700"/>
                      <a:pt x="14093" y="38668"/>
                    </a:cubicBezTo>
                    <a:cubicBezTo>
                      <a:pt x="14072" y="38658"/>
                      <a:pt x="14055" y="38654"/>
                      <a:pt x="14040" y="38654"/>
                    </a:cubicBezTo>
                    <a:cubicBezTo>
                      <a:pt x="14009" y="38654"/>
                      <a:pt x="13988" y="38668"/>
                      <a:pt x="13967" y="38668"/>
                    </a:cubicBezTo>
                    <a:cubicBezTo>
                      <a:pt x="13967" y="38700"/>
                      <a:pt x="14125" y="38700"/>
                      <a:pt x="14125" y="38763"/>
                    </a:cubicBezTo>
                    <a:cubicBezTo>
                      <a:pt x="14106" y="38751"/>
                      <a:pt x="14093" y="38746"/>
                      <a:pt x="14084" y="38746"/>
                    </a:cubicBezTo>
                    <a:cubicBezTo>
                      <a:pt x="14048" y="38746"/>
                      <a:pt x="14068" y="38827"/>
                      <a:pt x="13967" y="38827"/>
                    </a:cubicBezTo>
                    <a:cubicBezTo>
                      <a:pt x="14062" y="38922"/>
                      <a:pt x="14030" y="38922"/>
                      <a:pt x="14030" y="39017"/>
                    </a:cubicBezTo>
                    <a:cubicBezTo>
                      <a:pt x="14062" y="38985"/>
                      <a:pt x="14188" y="38985"/>
                      <a:pt x="14252" y="38985"/>
                    </a:cubicBezTo>
                    <a:cubicBezTo>
                      <a:pt x="14220" y="38922"/>
                      <a:pt x="14093" y="38922"/>
                      <a:pt x="14062" y="38858"/>
                    </a:cubicBezTo>
                    <a:cubicBezTo>
                      <a:pt x="14157" y="38858"/>
                      <a:pt x="14220" y="38858"/>
                      <a:pt x="14093" y="38795"/>
                    </a:cubicBezTo>
                    <a:cubicBezTo>
                      <a:pt x="14098" y="38790"/>
                      <a:pt x="14109" y="38788"/>
                      <a:pt x="14122" y="38788"/>
                    </a:cubicBezTo>
                    <a:cubicBezTo>
                      <a:pt x="14164" y="38788"/>
                      <a:pt x="14235" y="38807"/>
                      <a:pt x="14261" y="38807"/>
                    </a:cubicBezTo>
                    <a:cubicBezTo>
                      <a:pt x="14281" y="38807"/>
                      <a:pt x="14276" y="38797"/>
                      <a:pt x="14220" y="38763"/>
                    </a:cubicBezTo>
                    <a:lnTo>
                      <a:pt x="14220" y="38763"/>
                    </a:lnTo>
                    <a:cubicBezTo>
                      <a:pt x="14347" y="38795"/>
                      <a:pt x="14410" y="38795"/>
                      <a:pt x="14505" y="38795"/>
                    </a:cubicBezTo>
                    <a:cubicBezTo>
                      <a:pt x="14442" y="38700"/>
                      <a:pt x="14410" y="38542"/>
                      <a:pt x="14568" y="38510"/>
                    </a:cubicBezTo>
                    <a:cubicBezTo>
                      <a:pt x="14442" y="38478"/>
                      <a:pt x="14283" y="38447"/>
                      <a:pt x="14283" y="38352"/>
                    </a:cubicBezTo>
                    <a:lnTo>
                      <a:pt x="14378" y="38352"/>
                    </a:lnTo>
                    <a:cubicBezTo>
                      <a:pt x="14378" y="38320"/>
                      <a:pt x="14347" y="38288"/>
                      <a:pt x="14315" y="38257"/>
                    </a:cubicBezTo>
                    <a:cubicBezTo>
                      <a:pt x="14188" y="38257"/>
                      <a:pt x="14157" y="38225"/>
                      <a:pt x="14030" y="38225"/>
                    </a:cubicBezTo>
                    <a:cubicBezTo>
                      <a:pt x="14030" y="38257"/>
                      <a:pt x="14125" y="38257"/>
                      <a:pt x="14125" y="38320"/>
                    </a:cubicBezTo>
                    <a:cubicBezTo>
                      <a:pt x="14107" y="38329"/>
                      <a:pt x="14087" y="38333"/>
                      <a:pt x="14065" y="38333"/>
                    </a:cubicBezTo>
                    <a:cubicBezTo>
                      <a:pt x="13930" y="38333"/>
                      <a:pt x="13727" y="38184"/>
                      <a:pt x="13618" y="38130"/>
                    </a:cubicBezTo>
                    <a:cubicBezTo>
                      <a:pt x="13682" y="38130"/>
                      <a:pt x="13731" y="38116"/>
                      <a:pt x="13823" y="38116"/>
                    </a:cubicBezTo>
                    <a:cubicBezTo>
                      <a:pt x="13868" y="38116"/>
                      <a:pt x="13925" y="38119"/>
                      <a:pt x="13998" y="38130"/>
                    </a:cubicBezTo>
                    <a:cubicBezTo>
                      <a:pt x="13983" y="38098"/>
                      <a:pt x="13967" y="38098"/>
                      <a:pt x="13943" y="38098"/>
                    </a:cubicBezTo>
                    <a:cubicBezTo>
                      <a:pt x="13919" y="38098"/>
                      <a:pt x="13888" y="38098"/>
                      <a:pt x="13840" y="38067"/>
                    </a:cubicBezTo>
                    <a:cubicBezTo>
                      <a:pt x="13808" y="38003"/>
                      <a:pt x="13935" y="38035"/>
                      <a:pt x="13967" y="38003"/>
                    </a:cubicBezTo>
                    <a:cubicBezTo>
                      <a:pt x="14093" y="38067"/>
                      <a:pt x="13967" y="38067"/>
                      <a:pt x="14062" y="38098"/>
                    </a:cubicBezTo>
                    <a:cubicBezTo>
                      <a:pt x="14188" y="38098"/>
                      <a:pt x="14283" y="38035"/>
                      <a:pt x="14283" y="37940"/>
                    </a:cubicBezTo>
                    <a:cubicBezTo>
                      <a:pt x="14410" y="38003"/>
                      <a:pt x="14442" y="37972"/>
                      <a:pt x="14568" y="38003"/>
                    </a:cubicBezTo>
                    <a:cubicBezTo>
                      <a:pt x="14505" y="37972"/>
                      <a:pt x="14505" y="37940"/>
                      <a:pt x="14537" y="37877"/>
                    </a:cubicBezTo>
                    <a:lnTo>
                      <a:pt x="14537" y="37877"/>
                    </a:lnTo>
                    <a:cubicBezTo>
                      <a:pt x="14632" y="37940"/>
                      <a:pt x="14727" y="38003"/>
                      <a:pt x="14822" y="38098"/>
                    </a:cubicBezTo>
                    <a:lnTo>
                      <a:pt x="14759" y="38098"/>
                    </a:lnTo>
                    <a:cubicBezTo>
                      <a:pt x="14790" y="38130"/>
                      <a:pt x="14854" y="38130"/>
                      <a:pt x="14885" y="38162"/>
                    </a:cubicBezTo>
                    <a:cubicBezTo>
                      <a:pt x="15012" y="38225"/>
                      <a:pt x="15107" y="38320"/>
                      <a:pt x="15202" y="38415"/>
                    </a:cubicBezTo>
                    <a:cubicBezTo>
                      <a:pt x="15202" y="38415"/>
                      <a:pt x="15234" y="38447"/>
                      <a:pt x="15265" y="38478"/>
                    </a:cubicBezTo>
                    <a:cubicBezTo>
                      <a:pt x="15392" y="38605"/>
                      <a:pt x="15550" y="38763"/>
                      <a:pt x="15709" y="38858"/>
                    </a:cubicBezTo>
                    <a:cubicBezTo>
                      <a:pt x="15709" y="38890"/>
                      <a:pt x="15709" y="38890"/>
                      <a:pt x="15677" y="38922"/>
                    </a:cubicBezTo>
                    <a:lnTo>
                      <a:pt x="15772" y="38922"/>
                    </a:lnTo>
                    <a:cubicBezTo>
                      <a:pt x="15867" y="38985"/>
                      <a:pt x="15962" y="39048"/>
                      <a:pt x="16057" y="39112"/>
                    </a:cubicBezTo>
                    <a:cubicBezTo>
                      <a:pt x="16043" y="39115"/>
                      <a:pt x="16031" y="39117"/>
                      <a:pt x="16021" y="39117"/>
                    </a:cubicBezTo>
                    <a:cubicBezTo>
                      <a:pt x="15935" y="39117"/>
                      <a:pt x="15945" y="39013"/>
                      <a:pt x="15804" y="38985"/>
                    </a:cubicBezTo>
                    <a:cubicBezTo>
                      <a:pt x="15804" y="38982"/>
                      <a:pt x="15803" y="38981"/>
                      <a:pt x="15802" y="38981"/>
                    </a:cubicBezTo>
                    <a:cubicBezTo>
                      <a:pt x="15789" y="38981"/>
                      <a:pt x="15726" y="39112"/>
                      <a:pt x="15899" y="39112"/>
                    </a:cubicBezTo>
                    <a:cubicBezTo>
                      <a:pt x="15740" y="39112"/>
                      <a:pt x="15550" y="39080"/>
                      <a:pt x="15392" y="38985"/>
                    </a:cubicBezTo>
                    <a:lnTo>
                      <a:pt x="15392" y="38985"/>
                    </a:lnTo>
                    <a:cubicBezTo>
                      <a:pt x="15424" y="39080"/>
                      <a:pt x="15360" y="39048"/>
                      <a:pt x="15265" y="39080"/>
                    </a:cubicBezTo>
                    <a:cubicBezTo>
                      <a:pt x="15392" y="39112"/>
                      <a:pt x="15392" y="39080"/>
                      <a:pt x="15487" y="39143"/>
                    </a:cubicBezTo>
                    <a:lnTo>
                      <a:pt x="15487" y="39080"/>
                    </a:lnTo>
                    <a:cubicBezTo>
                      <a:pt x="15677" y="39143"/>
                      <a:pt x="15677" y="39175"/>
                      <a:pt x="15804" y="39175"/>
                    </a:cubicBezTo>
                    <a:cubicBezTo>
                      <a:pt x="15794" y="39194"/>
                      <a:pt x="15769" y="39201"/>
                      <a:pt x="15732" y="39201"/>
                    </a:cubicBezTo>
                    <a:cubicBezTo>
                      <a:pt x="15642" y="39201"/>
                      <a:pt x="15485" y="39156"/>
                      <a:pt x="15329" y="39112"/>
                    </a:cubicBezTo>
                    <a:cubicBezTo>
                      <a:pt x="15297" y="39112"/>
                      <a:pt x="15297" y="39143"/>
                      <a:pt x="15297" y="39143"/>
                    </a:cubicBezTo>
                    <a:cubicBezTo>
                      <a:pt x="15297" y="39175"/>
                      <a:pt x="15297" y="39175"/>
                      <a:pt x="15297" y="39207"/>
                    </a:cubicBezTo>
                    <a:lnTo>
                      <a:pt x="15424" y="39207"/>
                    </a:lnTo>
                    <a:cubicBezTo>
                      <a:pt x="15424" y="39238"/>
                      <a:pt x="15329" y="39238"/>
                      <a:pt x="15329" y="39238"/>
                    </a:cubicBezTo>
                    <a:cubicBezTo>
                      <a:pt x="15360" y="39270"/>
                      <a:pt x="15392" y="39302"/>
                      <a:pt x="15424" y="39333"/>
                    </a:cubicBezTo>
                    <a:cubicBezTo>
                      <a:pt x="15449" y="39327"/>
                      <a:pt x="15473" y="39325"/>
                      <a:pt x="15496" y="39325"/>
                    </a:cubicBezTo>
                    <a:cubicBezTo>
                      <a:pt x="15588" y="39325"/>
                      <a:pt x="15664" y="39365"/>
                      <a:pt x="15740" y="39365"/>
                    </a:cubicBezTo>
                    <a:cubicBezTo>
                      <a:pt x="15740" y="39302"/>
                      <a:pt x="15582" y="39302"/>
                      <a:pt x="15550" y="39238"/>
                    </a:cubicBezTo>
                    <a:cubicBezTo>
                      <a:pt x="15645" y="39238"/>
                      <a:pt x="15835" y="39333"/>
                      <a:pt x="15962" y="39365"/>
                    </a:cubicBezTo>
                    <a:cubicBezTo>
                      <a:pt x="15962" y="39397"/>
                      <a:pt x="15962" y="39428"/>
                      <a:pt x="15962" y="39460"/>
                    </a:cubicBezTo>
                    <a:cubicBezTo>
                      <a:pt x="15962" y="39460"/>
                      <a:pt x="15772" y="39492"/>
                      <a:pt x="15962" y="39523"/>
                    </a:cubicBezTo>
                    <a:cubicBezTo>
                      <a:pt x="15954" y="39539"/>
                      <a:pt x="15944" y="39545"/>
                      <a:pt x="15932" y="39545"/>
                    </a:cubicBezTo>
                    <a:cubicBezTo>
                      <a:pt x="15897" y="39545"/>
                      <a:pt x="15843" y="39492"/>
                      <a:pt x="15772" y="39492"/>
                    </a:cubicBezTo>
                    <a:cubicBezTo>
                      <a:pt x="15740" y="39492"/>
                      <a:pt x="15772" y="39555"/>
                      <a:pt x="15835" y="39587"/>
                    </a:cubicBezTo>
                    <a:cubicBezTo>
                      <a:pt x="15817" y="39605"/>
                      <a:pt x="15792" y="39613"/>
                      <a:pt x="15764" y="39613"/>
                    </a:cubicBezTo>
                    <a:cubicBezTo>
                      <a:pt x="15643" y="39613"/>
                      <a:pt x="15461" y="39474"/>
                      <a:pt x="15487" y="39397"/>
                    </a:cubicBezTo>
                    <a:lnTo>
                      <a:pt x="15487" y="39397"/>
                    </a:lnTo>
                    <a:cubicBezTo>
                      <a:pt x="15455" y="39413"/>
                      <a:pt x="15447" y="39420"/>
                      <a:pt x="15431" y="39420"/>
                    </a:cubicBezTo>
                    <a:cubicBezTo>
                      <a:pt x="15416" y="39420"/>
                      <a:pt x="15392" y="39413"/>
                      <a:pt x="15329" y="39397"/>
                    </a:cubicBezTo>
                    <a:lnTo>
                      <a:pt x="15329" y="39397"/>
                    </a:lnTo>
                    <a:cubicBezTo>
                      <a:pt x="15297" y="39460"/>
                      <a:pt x="15424" y="39460"/>
                      <a:pt x="15487" y="39492"/>
                    </a:cubicBezTo>
                    <a:cubicBezTo>
                      <a:pt x="15487" y="39517"/>
                      <a:pt x="15508" y="39564"/>
                      <a:pt x="15465" y="39564"/>
                    </a:cubicBezTo>
                    <a:cubicBezTo>
                      <a:pt x="15455" y="39564"/>
                      <a:pt x="15442" y="39561"/>
                      <a:pt x="15424" y="39555"/>
                    </a:cubicBezTo>
                    <a:lnTo>
                      <a:pt x="15424" y="39555"/>
                    </a:lnTo>
                    <a:cubicBezTo>
                      <a:pt x="15550" y="39682"/>
                      <a:pt x="15582" y="39777"/>
                      <a:pt x="15519" y="39872"/>
                    </a:cubicBezTo>
                    <a:cubicBezTo>
                      <a:pt x="15582" y="39840"/>
                      <a:pt x="15614" y="39808"/>
                      <a:pt x="15677" y="39808"/>
                    </a:cubicBezTo>
                    <a:cubicBezTo>
                      <a:pt x="15835" y="39840"/>
                      <a:pt x="15740" y="39872"/>
                      <a:pt x="15740" y="39935"/>
                    </a:cubicBezTo>
                    <a:cubicBezTo>
                      <a:pt x="15782" y="39946"/>
                      <a:pt x="15814" y="39949"/>
                      <a:pt x="15840" y="39949"/>
                    </a:cubicBezTo>
                    <a:cubicBezTo>
                      <a:pt x="15892" y="39949"/>
                      <a:pt x="15920" y="39935"/>
                      <a:pt x="15962" y="39935"/>
                    </a:cubicBezTo>
                    <a:cubicBezTo>
                      <a:pt x="15994" y="39872"/>
                      <a:pt x="15804" y="39872"/>
                      <a:pt x="15772" y="39840"/>
                    </a:cubicBezTo>
                    <a:cubicBezTo>
                      <a:pt x="15772" y="39808"/>
                      <a:pt x="15835" y="39808"/>
                      <a:pt x="15835" y="39777"/>
                    </a:cubicBezTo>
                    <a:cubicBezTo>
                      <a:pt x="15930" y="39808"/>
                      <a:pt x="15962" y="39903"/>
                      <a:pt x="16025" y="39935"/>
                    </a:cubicBezTo>
                    <a:cubicBezTo>
                      <a:pt x="16120" y="39935"/>
                      <a:pt x="15962" y="39840"/>
                      <a:pt x="15994" y="39777"/>
                    </a:cubicBezTo>
                    <a:lnTo>
                      <a:pt x="15994" y="39777"/>
                    </a:lnTo>
                    <a:cubicBezTo>
                      <a:pt x="16120" y="39808"/>
                      <a:pt x="16089" y="39840"/>
                      <a:pt x="16184" y="39872"/>
                    </a:cubicBezTo>
                    <a:cubicBezTo>
                      <a:pt x="16120" y="39745"/>
                      <a:pt x="16310" y="39745"/>
                      <a:pt x="16469" y="39713"/>
                    </a:cubicBezTo>
                    <a:cubicBezTo>
                      <a:pt x="16437" y="39682"/>
                      <a:pt x="16310" y="39682"/>
                      <a:pt x="16342" y="39618"/>
                    </a:cubicBezTo>
                    <a:cubicBezTo>
                      <a:pt x="16342" y="39555"/>
                      <a:pt x="16469" y="39555"/>
                      <a:pt x="16564" y="39555"/>
                    </a:cubicBezTo>
                    <a:cubicBezTo>
                      <a:pt x="16532" y="39460"/>
                      <a:pt x="16437" y="39523"/>
                      <a:pt x="16374" y="39460"/>
                    </a:cubicBezTo>
                    <a:cubicBezTo>
                      <a:pt x="16374" y="39482"/>
                      <a:pt x="16358" y="39505"/>
                      <a:pt x="16293" y="39505"/>
                    </a:cubicBezTo>
                    <a:cubicBezTo>
                      <a:pt x="16266" y="39505"/>
                      <a:pt x="16230" y="39501"/>
                      <a:pt x="16184" y="39492"/>
                    </a:cubicBezTo>
                    <a:cubicBezTo>
                      <a:pt x="16279" y="39460"/>
                      <a:pt x="16374" y="39428"/>
                      <a:pt x="16437" y="39397"/>
                    </a:cubicBezTo>
                    <a:cubicBezTo>
                      <a:pt x="16564" y="39460"/>
                      <a:pt x="16659" y="39523"/>
                      <a:pt x="16785" y="39587"/>
                    </a:cubicBezTo>
                    <a:cubicBezTo>
                      <a:pt x="16785" y="39618"/>
                      <a:pt x="16785" y="39650"/>
                      <a:pt x="16754" y="39682"/>
                    </a:cubicBezTo>
                    <a:cubicBezTo>
                      <a:pt x="16769" y="39698"/>
                      <a:pt x="16793" y="39705"/>
                      <a:pt x="16809" y="39705"/>
                    </a:cubicBezTo>
                    <a:cubicBezTo>
                      <a:pt x="16825" y="39705"/>
                      <a:pt x="16833" y="39698"/>
                      <a:pt x="16817" y="39682"/>
                    </a:cubicBezTo>
                    <a:cubicBezTo>
                      <a:pt x="16849" y="39682"/>
                      <a:pt x="16880" y="39713"/>
                      <a:pt x="16944" y="39713"/>
                    </a:cubicBezTo>
                    <a:cubicBezTo>
                      <a:pt x="16944" y="39682"/>
                      <a:pt x="16912" y="39650"/>
                      <a:pt x="16912" y="39650"/>
                    </a:cubicBezTo>
                    <a:lnTo>
                      <a:pt x="16912" y="39650"/>
                    </a:lnTo>
                    <a:cubicBezTo>
                      <a:pt x="17197" y="39777"/>
                      <a:pt x="17514" y="39903"/>
                      <a:pt x="17830" y="40030"/>
                    </a:cubicBezTo>
                    <a:cubicBezTo>
                      <a:pt x="17625" y="40004"/>
                      <a:pt x="17524" y="39958"/>
                      <a:pt x="17426" y="39958"/>
                    </a:cubicBezTo>
                    <a:cubicBezTo>
                      <a:pt x="17403" y="39958"/>
                      <a:pt x="17380" y="39961"/>
                      <a:pt x="17355" y="39967"/>
                    </a:cubicBezTo>
                    <a:cubicBezTo>
                      <a:pt x="17419" y="40014"/>
                      <a:pt x="17450" y="40014"/>
                      <a:pt x="17486" y="40014"/>
                    </a:cubicBezTo>
                    <a:cubicBezTo>
                      <a:pt x="17522" y="40014"/>
                      <a:pt x="17561" y="40014"/>
                      <a:pt x="17640" y="40062"/>
                    </a:cubicBezTo>
                    <a:cubicBezTo>
                      <a:pt x="17640" y="40157"/>
                      <a:pt x="17514" y="40093"/>
                      <a:pt x="17609" y="40188"/>
                    </a:cubicBezTo>
                    <a:cubicBezTo>
                      <a:pt x="17714" y="40188"/>
                      <a:pt x="17666" y="40078"/>
                      <a:pt x="17775" y="40078"/>
                    </a:cubicBezTo>
                    <a:cubicBezTo>
                      <a:pt x="17797" y="40078"/>
                      <a:pt x="17825" y="40083"/>
                      <a:pt x="17862" y="40093"/>
                    </a:cubicBezTo>
                    <a:cubicBezTo>
                      <a:pt x="17957" y="40125"/>
                      <a:pt x="17862" y="40157"/>
                      <a:pt x="18020" y="40220"/>
                    </a:cubicBezTo>
                    <a:cubicBezTo>
                      <a:pt x="18115" y="40220"/>
                      <a:pt x="18210" y="40220"/>
                      <a:pt x="18305" y="40188"/>
                    </a:cubicBezTo>
                    <a:cubicBezTo>
                      <a:pt x="18305" y="40188"/>
                      <a:pt x="18274" y="40157"/>
                      <a:pt x="18274" y="40157"/>
                    </a:cubicBezTo>
                    <a:lnTo>
                      <a:pt x="18274" y="40157"/>
                    </a:lnTo>
                    <a:cubicBezTo>
                      <a:pt x="18780" y="40315"/>
                      <a:pt x="19287" y="40410"/>
                      <a:pt x="19826" y="40505"/>
                    </a:cubicBezTo>
                    <a:cubicBezTo>
                      <a:pt x="20111" y="40568"/>
                      <a:pt x="20396" y="40600"/>
                      <a:pt x="20681" y="40663"/>
                    </a:cubicBezTo>
                    <a:cubicBezTo>
                      <a:pt x="20681" y="40663"/>
                      <a:pt x="20649" y="40695"/>
                      <a:pt x="20617" y="40727"/>
                    </a:cubicBezTo>
                    <a:cubicBezTo>
                      <a:pt x="20655" y="40746"/>
                      <a:pt x="20684" y="40750"/>
                      <a:pt x="20706" y="40750"/>
                    </a:cubicBezTo>
                    <a:cubicBezTo>
                      <a:pt x="20729" y="40750"/>
                      <a:pt x="20743" y="40745"/>
                      <a:pt x="20750" y="40745"/>
                    </a:cubicBezTo>
                    <a:cubicBezTo>
                      <a:pt x="20759" y="40745"/>
                      <a:pt x="20756" y="40753"/>
                      <a:pt x="20744" y="40790"/>
                    </a:cubicBezTo>
                    <a:cubicBezTo>
                      <a:pt x="20786" y="40790"/>
                      <a:pt x="20800" y="40776"/>
                      <a:pt x="20833" y="40776"/>
                    </a:cubicBezTo>
                    <a:cubicBezTo>
                      <a:pt x="20850" y="40776"/>
                      <a:pt x="20871" y="40780"/>
                      <a:pt x="20902" y="40790"/>
                    </a:cubicBezTo>
                    <a:cubicBezTo>
                      <a:pt x="20902" y="40758"/>
                      <a:pt x="20871" y="40727"/>
                      <a:pt x="20839" y="40695"/>
                    </a:cubicBezTo>
                    <a:lnTo>
                      <a:pt x="20902" y="40695"/>
                    </a:lnTo>
                    <a:cubicBezTo>
                      <a:pt x="20902" y="40695"/>
                      <a:pt x="20902" y="40695"/>
                      <a:pt x="20902" y="40727"/>
                    </a:cubicBezTo>
                    <a:cubicBezTo>
                      <a:pt x="20934" y="40758"/>
                      <a:pt x="21029" y="40758"/>
                      <a:pt x="21092" y="40790"/>
                    </a:cubicBezTo>
                    <a:cubicBezTo>
                      <a:pt x="21092" y="40758"/>
                      <a:pt x="21029" y="40758"/>
                      <a:pt x="20997" y="40727"/>
                    </a:cubicBezTo>
                    <a:cubicBezTo>
                      <a:pt x="20997" y="40727"/>
                      <a:pt x="20997" y="40727"/>
                      <a:pt x="20997" y="40695"/>
                    </a:cubicBezTo>
                    <a:cubicBezTo>
                      <a:pt x="21757" y="40822"/>
                      <a:pt x="22517" y="40948"/>
                      <a:pt x="23246" y="41139"/>
                    </a:cubicBezTo>
                    <a:cubicBezTo>
                      <a:pt x="23246" y="41170"/>
                      <a:pt x="23246" y="41234"/>
                      <a:pt x="23182" y="41265"/>
                    </a:cubicBezTo>
                    <a:cubicBezTo>
                      <a:pt x="23024" y="41139"/>
                      <a:pt x="22929" y="41139"/>
                      <a:pt x="22739" y="41139"/>
                    </a:cubicBezTo>
                    <a:cubicBezTo>
                      <a:pt x="22644" y="41075"/>
                      <a:pt x="22802" y="41107"/>
                      <a:pt x="22771" y="41043"/>
                    </a:cubicBezTo>
                    <a:lnTo>
                      <a:pt x="22771" y="41043"/>
                    </a:lnTo>
                    <a:cubicBezTo>
                      <a:pt x="22707" y="41075"/>
                      <a:pt x="22612" y="41075"/>
                      <a:pt x="22644" y="41139"/>
                    </a:cubicBezTo>
                    <a:cubicBezTo>
                      <a:pt x="22771" y="41202"/>
                      <a:pt x="22961" y="41329"/>
                      <a:pt x="23087" y="41329"/>
                    </a:cubicBezTo>
                    <a:cubicBezTo>
                      <a:pt x="23087" y="41344"/>
                      <a:pt x="23072" y="41352"/>
                      <a:pt x="23044" y="41352"/>
                    </a:cubicBezTo>
                    <a:cubicBezTo>
                      <a:pt x="23016" y="41352"/>
                      <a:pt x="22977" y="41344"/>
                      <a:pt x="22929" y="41329"/>
                    </a:cubicBezTo>
                    <a:lnTo>
                      <a:pt x="22929" y="41329"/>
                    </a:lnTo>
                    <a:cubicBezTo>
                      <a:pt x="22965" y="41353"/>
                      <a:pt x="23011" y="41363"/>
                      <a:pt x="23052" y="41363"/>
                    </a:cubicBezTo>
                    <a:cubicBezTo>
                      <a:pt x="23117" y="41363"/>
                      <a:pt x="23170" y="41336"/>
                      <a:pt x="23151" y="41297"/>
                    </a:cubicBezTo>
                    <a:lnTo>
                      <a:pt x="23151" y="41297"/>
                    </a:lnTo>
                    <a:cubicBezTo>
                      <a:pt x="23309" y="41392"/>
                      <a:pt x="23372" y="41360"/>
                      <a:pt x="23531" y="41424"/>
                    </a:cubicBezTo>
                    <a:cubicBezTo>
                      <a:pt x="23522" y="41433"/>
                      <a:pt x="23515" y="41437"/>
                      <a:pt x="23508" y="41437"/>
                    </a:cubicBezTo>
                    <a:cubicBezTo>
                      <a:pt x="23491" y="41437"/>
                      <a:pt x="23471" y="41414"/>
                      <a:pt x="23404" y="41392"/>
                    </a:cubicBezTo>
                    <a:lnTo>
                      <a:pt x="23404" y="41392"/>
                    </a:lnTo>
                    <a:cubicBezTo>
                      <a:pt x="23404" y="41455"/>
                      <a:pt x="23499" y="41455"/>
                      <a:pt x="23499" y="41519"/>
                    </a:cubicBezTo>
                    <a:cubicBezTo>
                      <a:pt x="23563" y="41487"/>
                      <a:pt x="23563" y="41424"/>
                      <a:pt x="23531" y="41392"/>
                    </a:cubicBezTo>
                    <a:cubicBezTo>
                      <a:pt x="23563" y="41392"/>
                      <a:pt x="23563" y="41392"/>
                      <a:pt x="23594" y="41424"/>
                    </a:cubicBezTo>
                    <a:cubicBezTo>
                      <a:pt x="23689" y="41424"/>
                      <a:pt x="23531" y="41455"/>
                      <a:pt x="23626" y="41487"/>
                    </a:cubicBezTo>
                    <a:cubicBezTo>
                      <a:pt x="23630" y="41491"/>
                      <a:pt x="23634" y="41493"/>
                      <a:pt x="23636" y="41493"/>
                    </a:cubicBezTo>
                    <a:cubicBezTo>
                      <a:pt x="23650" y="41493"/>
                      <a:pt x="23635" y="41424"/>
                      <a:pt x="23689" y="41424"/>
                    </a:cubicBezTo>
                    <a:cubicBezTo>
                      <a:pt x="23761" y="41448"/>
                      <a:pt x="23852" y="41508"/>
                      <a:pt x="23933" y="41508"/>
                    </a:cubicBezTo>
                    <a:cubicBezTo>
                      <a:pt x="23958" y="41508"/>
                      <a:pt x="23983" y="41502"/>
                      <a:pt x="24006" y="41487"/>
                    </a:cubicBezTo>
                    <a:cubicBezTo>
                      <a:pt x="23911" y="41455"/>
                      <a:pt x="23784" y="41455"/>
                      <a:pt x="23721" y="41392"/>
                    </a:cubicBezTo>
                    <a:lnTo>
                      <a:pt x="23721" y="41392"/>
                    </a:lnTo>
                    <a:cubicBezTo>
                      <a:pt x="23771" y="41408"/>
                      <a:pt x="23818" y="41414"/>
                      <a:pt x="23865" y="41414"/>
                    </a:cubicBezTo>
                    <a:cubicBezTo>
                      <a:pt x="23969" y="41414"/>
                      <a:pt x="24068" y="41385"/>
                      <a:pt x="24175" y="41385"/>
                    </a:cubicBezTo>
                    <a:cubicBezTo>
                      <a:pt x="24203" y="41385"/>
                      <a:pt x="24231" y="41387"/>
                      <a:pt x="24259" y="41392"/>
                    </a:cubicBezTo>
                    <a:cubicBezTo>
                      <a:pt x="24228" y="41424"/>
                      <a:pt x="24133" y="41424"/>
                      <a:pt x="24101" y="41455"/>
                    </a:cubicBezTo>
                    <a:cubicBezTo>
                      <a:pt x="24196" y="41582"/>
                      <a:pt x="24481" y="41582"/>
                      <a:pt x="24703" y="41677"/>
                    </a:cubicBezTo>
                    <a:cubicBezTo>
                      <a:pt x="24703" y="41709"/>
                      <a:pt x="24671" y="41740"/>
                      <a:pt x="24703" y="41772"/>
                    </a:cubicBezTo>
                    <a:cubicBezTo>
                      <a:pt x="24861" y="41804"/>
                      <a:pt x="24861" y="41804"/>
                      <a:pt x="24988" y="41835"/>
                    </a:cubicBezTo>
                    <a:cubicBezTo>
                      <a:pt x="24988" y="41851"/>
                      <a:pt x="24948" y="41851"/>
                      <a:pt x="24908" y="41851"/>
                    </a:cubicBezTo>
                    <a:cubicBezTo>
                      <a:pt x="24869" y="41851"/>
                      <a:pt x="24829" y="41851"/>
                      <a:pt x="24829" y="41867"/>
                    </a:cubicBezTo>
                    <a:cubicBezTo>
                      <a:pt x="24853" y="41875"/>
                      <a:pt x="24883" y="41877"/>
                      <a:pt x="24915" y="41877"/>
                    </a:cubicBezTo>
                    <a:cubicBezTo>
                      <a:pt x="24947" y="41877"/>
                      <a:pt x="24982" y="41875"/>
                      <a:pt x="25015" y="41875"/>
                    </a:cubicBezTo>
                    <a:cubicBezTo>
                      <a:pt x="25083" y="41875"/>
                      <a:pt x="25146" y="41883"/>
                      <a:pt x="25178" y="41930"/>
                    </a:cubicBezTo>
                    <a:cubicBezTo>
                      <a:pt x="25170" y="41946"/>
                      <a:pt x="25160" y="41952"/>
                      <a:pt x="25148" y="41952"/>
                    </a:cubicBezTo>
                    <a:cubicBezTo>
                      <a:pt x="25114" y="41952"/>
                      <a:pt x="25067" y="41899"/>
                      <a:pt x="25019" y="41899"/>
                    </a:cubicBezTo>
                    <a:cubicBezTo>
                      <a:pt x="25146" y="42025"/>
                      <a:pt x="25178" y="41994"/>
                      <a:pt x="25304" y="42025"/>
                    </a:cubicBezTo>
                    <a:cubicBezTo>
                      <a:pt x="25146" y="41962"/>
                      <a:pt x="25241" y="41962"/>
                      <a:pt x="25304" y="41899"/>
                    </a:cubicBezTo>
                    <a:cubicBezTo>
                      <a:pt x="25399" y="41899"/>
                      <a:pt x="25368" y="41962"/>
                      <a:pt x="25463" y="41962"/>
                    </a:cubicBezTo>
                    <a:cubicBezTo>
                      <a:pt x="25494" y="41946"/>
                      <a:pt x="25550" y="41946"/>
                      <a:pt x="25605" y="41946"/>
                    </a:cubicBezTo>
                    <a:cubicBezTo>
                      <a:pt x="25661" y="41946"/>
                      <a:pt x="25716" y="41946"/>
                      <a:pt x="25748" y="41930"/>
                    </a:cubicBezTo>
                    <a:cubicBezTo>
                      <a:pt x="25811" y="41930"/>
                      <a:pt x="25874" y="41962"/>
                      <a:pt x="25906" y="41962"/>
                    </a:cubicBezTo>
                    <a:cubicBezTo>
                      <a:pt x="25938" y="41994"/>
                      <a:pt x="25938" y="42025"/>
                      <a:pt x="25938" y="42025"/>
                    </a:cubicBezTo>
                    <a:cubicBezTo>
                      <a:pt x="26128" y="42057"/>
                      <a:pt x="26191" y="42089"/>
                      <a:pt x="26318" y="42089"/>
                    </a:cubicBezTo>
                    <a:cubicBezTo>
                      <a:pt x="26284" y="42066"/>
                      <a:pt x="26247" y="42052"/>
                      <a:pt x="26207" y="42041"/>
                    </a:cubicBezTo>
                    <a:lnTo>
                      <a:pt x="26207" y="42041"/>
                    </a:lnTo>
                    <a:cubicBezTo>
                      <a:pt x="26286" y="42057"/>
                      <a:pt x="26365" y="42073"/>
                      <a:pt x="26444" y="42089"/>
                    </a:cubicBezTo>
                    <a:cubicBezTo>
                      <a:pt x="26444" y="42089"/>
                      <a:pt x="26444" y="42089"/>
                      <a:pt x="26444" y="42120"/>
                    </a:cubicBezTo>
                    <a:cubicBezTo>
                      <a:pt x="26476" y="42136"/>
                      <a:pt x="26500" y="42144"/>
                      <a:pt x="26520" y="42144"/>
                    </a:cubicBezTo>
                    <a:cubicBezTo>
                      <a:pt x="26539" y="42144"/>
                      <a:pt x="26555" y="42136"/>
                      <a:pt x="26571" y="42120"/>
                    </a:cubicBezTo>
                    <a:cubicBezTo>
                      <a:pt x="26603" y="42120"/>
                      <a:pt x="26634" y="42152"/>
                      <a:pt x="26698" y="42152"/>
                    </a:cubicBezTo>
                    <a:cubicBezTo>
                      <a:pt x="26666" y="42184"/>
                      <a:pt x="26634" y="42184"/>
                      <a:pt x="26666" y="42215"/>
                    </a:cubicBezTo>
                    <a:cubicBezTo>
                      <a:pt x="26720" y="42242"/>
                      <a:pt x="26762" y="42252"/>
                      <a:pt x="26798" y="42252"/>
                    </a:cubicBezTo>
                    <a:cubicBezTo>
                      <a:pt x="26846" y="42252"/>
                      <a:pt x="26883" y="42234"/>
                      <a:pt x="26919" y="42215"/>
                    </a:cubicBezTo>
                    <a:cubicBezTo>
                      <a:pt x="27299" y="42342"/>
                      <a:pt x="27426" y="42405"/>
                      <a:pt x="27268" y="42532"/>
                    </a:cubicBezTo>
                    <a:cubicBezTo>
                      <a:pt x="27186" y="42511"/>
                      <a:pt x="27144" y="42478"/>
                      <a:pt x="27107" y="42439"/>
                    </a:cubicBezTo>
                    <a:lnTo>
                      <a:pt x="27107" y="42439"/>
                    </a:lnTo>
                    <a:cubicBezTo>
                      <a:pt x="27085" y="42460"/>
                      <a:pt x="27051" y="42470"/>
                      <a:pt x="27016" y="42470"/>
                    </a:cubicBezTo>
                    <a:cubicBezTo>
                      <a:pt x="26950" y="42470"/>
                      <a:pt x="26877" y="42435"/>
                      <a:pt x="26856" y="42374"/>
                    </a:cubicBezTo>
                    <a:cubicBezTo>
                      <a:pt x="26856" y="42392"/>
                      <a:pt x="26837" y="42400"/>
                      <a:pt x="26810" y="42400"/>
                    </a:cubicBezTo>
                    <a:cubicBezTo>
                      <a:pt x="26745" y="42400"/>
                      <a:pt x="26634" y="42355"/>
                      <a:pt x="26634" y="42310"/>
                    </a:cubicBezTo>
                    <a:cubicBezTo>
                      <a:pt x="26603" y="42358"/>
                      <a:pt x="26563" y="42382"/>
                      <a:pt x="26512" y="42382"/>
                    </a:cubicBezTo>
                    <a:cubicBezTo>
                      <a:pt x="26460" y="42382"/>
                      <a:pt x="26397" y="42358"/>
                      <a:pt x="26318" y="42310"/>
                    </a:cubicBezTo>
                    <a:cubicBezTo>
                      <a:pt x="26318" y="42303"/>
                      <a:pt x="26324" y="42301"/>
                      <a:pt x="26334" y="42301"/>
                    </a:cubicBezTo>
                    <a:cubicBezTo>
                      <a:pt x="26351" y="42301"/>
                      <a:pt x="26379" y="42308"/>
                      <a:pt x="26397" y="42308"/>
                    </a:cubicBezTo>
                    <a:cubicBezTo>
                      <a:pt x="26415" y="42308"/>
                      <a:pt x="26424" y="42302"/>
                      <a:pt x="26413" y="42279"/>
                    </a:cubicBezTo>
                    <a:cubicBezTo>
                      <a:pt x="26299" y="42222"/>
                      <a:pt x="26196" y="42210"/>
                      <a:pt x="26105" y="42210"/>
                    </a:cubicBezTo>
                    <a:cubicBezTo>
                      <a:pt x="26044" y="42210"/>
                      <a:pt x="25988" y="42215"/>
                      <a:pt x="25938" y="42215"/>
                    </a:cubicBezTo>
                    <a:cubicBezTo>
                      <a:pt x="25971" y="42305"/>
                      <a:pt x="25886" y="42335"/>
                      <a:pt x="25747" y="42335"/>
                    </a:cubicBezTo>
                    <a:cubicBezTo>
                      <a:pt x="25494" y="42335"/>
                      <a:pt x="25065" y="42236"/>
                      <a:pt x="24861" y="42215"/>
                    </a:cubicBezTo>
                    <a:lnTo>
                      <a:pt x="24861" y="42215"/>
                    </a:lnTo>
                    <a:cubicBezTo>
                      <a:pt x="24924" y="42279"/>
                      <a:pt x="25019" y="42310"/>
                      <a:pt x="25051" y="42374"/>
                    </a:cubicBezTo>
                    <a:cubicBezTo>
                      <a:pt x="24893" y="42247"/>
                      <a:pt x="24798" y="42247"/>
                      <a:pt x="24608" y="42184"/>
                    </a:cubicBezTo>
                    <a:cubicBezTo>
                      <a:pt x="24608" y="42215"/>
                      <a:pt x="24608" y="42247"/>
                      <a:pt x="24608" y="42247"/>
                    </a:cubicBezTo>
                    <a:cubicBezTo>
                      <a:pt x="24625" y="42243"/>
                      <a:pt x="24643" y="42241"/>
                      <a:pt x="24663" y="42241"/>
                    </a:cubicBezTo>
                    <a:cubicBezTo>
                      <a:pt x="24783" y="42241"/>
                      <a:pt x="24929" y="42319"/>
                      <a:pt x="24956" y="42374"/>
                    </a:cubicBezTo>
                    <a:cubicBezTo>
                      <a:pt x="24914" y="42374"/>
                      <a:pt x="24879" y="42370"/>
                      <a:pt x="24854" y="42370"/>
                    </a:cubicBezTo>
                    <a:cubicBezTo>
                      <a:pt x="24805" y="42370"/>
                      <a:pt x="24798" y="42384"/>
                      <a:pt x="24861" y="42469"/>
                    </a:cubicBezTo>
                    <a:cubicBezTo>
                      <a:pt x="24734" y="42469"/>
                      <a:pt x="24766" y="42374"/>
                      <a:pt x="24766" y="42342"/>
                    </a:cubicBezTo>
                    <a:cubicBezTo>
                      <a:pt x="24639" y="42342"/>
                      <a:pt x="24576" y="42342"/>
                      <a:pt x="24481" y="42247"/>
                    </a:cubicBezTo>
                    <a:cubicBezTo>
                      <a:pt x="24386" y="42247"/>
                      <a:pt x="24481" y="42374"/>
                      <a:pt x="24418" y="42405"/>
                    </a:cubicBezTo>
                    <a:cubicBezTo>
                      <a:pt x="24449" y="42469"/>
                      <a:pt x="24513" y="42532"/>
                      <a:pt x="24639" y="42564"/>
                    </a:cubicBezTo>
                    <a:cubicBezTo>
                      <a:pt x="24639" y="42595"/>
                      <a:pt x="24671" y="42627"/>
                      <a:pt x="24671" y="42659"/>
                    </a:cubicBezTo>
                    <a:cubicBezTo>
                      <a:pt x="24718" y="42674"/>
                      <a:pt x="24734" y="42674"/>
                      <a:pt x="24750" y="42674"/>
                    </a:cubicBezTo>
                    <a:cubicBezTo>
                      <a:pt x="24766" y="42674"/>
                      <a:pt x="24782" y="42674"/>
                      <a:pt x="24829" y="42690"/>
                    </a:cubicBezTo>
                    <a:cubicBezTo>
                      <a:pt x="24703" y="42722"/>
                      <a:pt x="24861" y="42849"/>
                      <a:pt x="25019" y="42880"/>
                    </a:cubicBezTo>
                    <a:cubicBezTo>
                      <a:pt x="25019" y="42849"/>
                      <a:pt x="24956" y="42849"/>
                      <a:pt x="24924" y="42785"/>
                    </a:cubicBezTo>
                    <a:lnTo>
                      <a:pt x="24924" y="42785"/>
                    </a:lnTo>
                    <a:cubicBezTo>
                      <a:pt x="25399" y="42928"/>
                      <a:pt x="25803" y="42946"/>
                      <a:pt x="26149" y="42946"/>
                    </a:cubicBezTo>
                    <a:cubicBezTo>
                      <a:pt x="26264" y="42946"/>
                      <a:pt x="26373" y="42944"/>
                      <a:pt x="26476" y="42944"/>
                    </a:cubicBezTo>
                    <a:cubicBezTo>
                      <a:pt x="26539" y="43007"/>
                      <a:pt x="26603" y="43039"/>
                      <a:pt x="26761" y="43070"/>
                    </a:cubicBezTo>
                    <a:cubicBezTo>
                      <a:pt x="26761" y="43039"/>
                      <a:pt x="26793" y="43039"/>
                      <a:pt x="26824" y="43039"/>
                    </a:cubicBezTo>
                    <a:cubicBezTo>
                      <a:pt x="26824" y="43007"/>
                      <a:pt x="26761" y="43007"/>
                      <a:pt x="26729" y="42975"/>
                    </a:cubicBezTo>
                    <a:cubicBezTo>
                      <a:pt x="26788" y="42940"/>
                      <a:pt x="26837" y="42927"/>
                      <a:pt x="26894" y="42927"/>
                    </a:cubicBezTo>
                    <a:cubicBezTo>
                      <a:pt x="26992" y="42927"/>
                      <a:pt x="27111" y="42967"/>
                      <a:pt x="27331" y="43007"/>
                    </a:cubicBezTo>
                    <a:cubicBezTo>
                      <a:pt x="27347" y="43054"/>
                      <a:pt x="27315" y="43054"/>
                      <a:pt x="27288" y="43054"/>
                    </a:cubicBezTo>
                    <a:cubicBezTo>
                      <a:pt x="27260" y="43054"/>
                      <a:pt x="27236" y="43054"/>
                      <a:pt x="27268" y="43102"/>
                    </a:cubicBezTo>
                    <a:cubicBezTo>
                      <a:pt x="27299" y="43086"/>
                      <a:pt x="27307" y="43078"/>
                      <a:pt x="27323" y="43078"/>
                    </a:cubicBezTo>
                    <a:cubicBezTo>
                      <a:pt x="27339" y="43078"/>
                      <a:pt x="27363" y="43086"/>
                      <a:pt x="27426" y="43102"/>
                    </a:cubicBezTo>
                    <a:cubicBezTo>
                      <a:pt x="27426" y="43070"/>
                      <a:pt x="27394" y="43070"/>
                      <a:pt x="27363" y="43039"/>
                    </a:cubicBezTo>
                    <a:lnTo>
                      <a:pt x="27363" y="43039"/>
                    </a:lnTo>
                    <a:cubicBezTo>
                      <a:pt x="27422" y="43068"/>
                      <a:pt x="27463" y="43076"/>
                      <a:pt x="27496" y="43076"/>
                    </a:cubicBezTo>
                    <a:cubicBezTo>
                      <a:pt x="27537" y="43076"/>
                      <a:pt x="27568" y="43064"/>
                      <a:pt x="27609" y="43064"/>
                    </a:cubicBezTo>
                    <a:cubicBezTo>
                      <a:pt x="27643" y="43064"/>
                      <a:pt x="27684" y="43072"/>
                      <a:pt x="27743" y="43102"/>
                    </a:cubicBezTo>
                    <a:cubicBezTo>
                      <a:pt x="27851" y="43102"/>
                      <a:pt x="27681" y="43032"/>
                      <a:pt x="27690" y="43032"/>
                    </a:cubicBezTo>
                    <a:cubicBezTo>
                      <a:pt x="27691" y="43032"/>
                      <a:pt x="27698" y="43034"/>
                      <a:pt x="27711" y="43039"/>
                    </a:cubicBezTo>
                    <a:cubicBezTo>
                      <a:pt x="27711" y="42975"/>
                      <a:pt x="27553" y="42975"/>
                      <a:pt x="27489" y="42975"/>
                    </a:cubicBezTo>
                    <a:cubicBezTo>
                      <a:pt x="27489" y="42933"/>
                      <a:pt x="27514" y="42919"/>
                      <a:pt x="27549" y="42919"/>
                    </a:cubicBezTo>
                    <a:cubicBezTo>
                      <a:pt x="27620" y="42919"/>
                      <a:pt x="27732" y="42975"/>
                      <a:pt x="27774" y="42975"/>
                    </a:cubicBezTo>
                    <a:cubicBezTo>
                      <a:pt x="27616" y="42880"/>
                      <a:pt x="27870" y="42912"/>
                      <a:pt x="27774" y="42849"/>
                    </a:cubicBezTo>
                    <a:lnTo>
                      <a:pt x="27774" y="42849"/>
                    </a:lnTo>
                    <a:cubicBezTo>
                      <a:pt x="27954" y="42874"/>
                      <a:pt x="27988" y="42921"/>
                      <a:pt x="28045" y="42921"/>
                    </a:cubicBezTo>
                    <a:cubicBezTo>
                      <a:pt x="28058" y="42921"/>
                      <a:pt x="28073" y="42918"/>
                      <a:pt x="28091" y="42912"/>
                    </a:cubicBezTo>
                    <a:cubicBezTo>
                      <a:pt x="28186" y="42912"/>
                      <a:pt x="28218" y="42944"/>
                      <a:pt x="28250" y="42975"/>
                    </a:cubicBezTo>
                    <a:cubicBezTo>
                      <a:pt x="28250" y="42991"/>
                      <a:pt x="28226" y="42999"/>
                      <a:pt x="28194" y="42999"/>
                    </a:cubicBezTo>
                    <a:cubicBezTo>
                      <a:pt x="28162" y="42999"/>
                      <a:pt x="28123" y="42991"/>
                      <a:pt x="28091" y="42975"/>
                    </a:cubicBezTo>
                    <a:lnTo>
                      <a:pt x="28091" y="42975"/>
                    </a:lnTo>
                    <a:cubicBezTo>
                      <a:pt x="28128" y="43013"/>
                      <a:pt x="28171" y="43025"/>
                      <a:pt x="28220" y="43025"/>
                    </a:cubicBezTo>
                    <a:cubicBezTo>
                      <a:pt x="28320" y="43025"/>
                      <a:pt x="28444" y="42971"/>
                      <a:pt x="28591" y="42971"/>
                    </a:cubicBezTo>
                    <a:cubicBezTo>
                      <a:pt x="28614" y="42971"/>
                      <a:pt x="28637" y="42972"/>
                      <a:pt x="28661" y="42975"/>
                    </a:cubicBezTo>
                    <a:cubicBezTo>
                      <a:pt x="28503" y="42817"/>
                      <a:pt x="28218" y="42912"/>
                      <a:pt x="27933" y="42785"/>
                    </a:cubicBezTo>
                    <a:cubicBezTo>
                      <a:pt x="27912" y="42796"/>
                      <a:pt x="27891" y="42800"/>
                      <a:pt x="27872" y="42800"/>
                    </a:cubicBezTo>
                    <a:cubicBezTo>
                      <a:pt x="27774" y="42800"/>
                      <a:pt x="27690" y="42690"/>
                      <a:pt x="27584" y="42690"/>
                    </a:cubicBezTo>
                    <a:cubicBezTo>
                      <a:pt x="27584" y="42754"/>
                      <a:pt x="27711" y="42754"/>
                      <a:pt x="27774" y="42785"/>
                    </a:cubicBezTo>
                    <a:cubicBezTo>
                      <a:pt x="27751" y="42801"/>
                      <a:pt x="27721" y="42807"/>
                      <a:pt x="27687" y="42807"/>
                    </a:cubicBezTo>
                    <a:cubicBezTo>
                      <a:pt x="27586" y="42807"/>
                      <a:pt x="27450" y="42754"/>
                      <a:pt x="27331" y="42754"/>
                    </a:cubicBezTo>
                    <a:cubicBezTo>
                      <a:pt x="27426" y="42690"/>
                      <a:pt x="27553" y="42659"/>
                      <a:pt x="27679" y="42627"/>
                    </a:cubicBezTo>
                    <a:cubicBezTo>
                      <a:pt x="27806" y="42659"/>
                      <a:pt x="27774" y="42690"/>
                      <a:pt x="27870" y="42690"/>
                    </a:cubicBezTo>
                    <a:cubicBezTo>
                      <a:pt x="27870" y="42690"/>
                      <a:pt x="27870" y="42659"/>
                      <a:pt x="27870" y="42659"/>
                    </a:cubicBezTo>
                    <a:cubicBezTo>
                      <a:pt x="27996" y="42659"/>
                      <a:pt x="27965" y="42722"/>
                      <a:pt x="28123" y="42754"/>
                    </a:cubicBezTo>
                    <a:cubicBezTo>
                      <a:pt x="27996" y="42690"/>
                      <a:pt x="28123" y="42690"/>
                      <a:pt x="28123" y="42595"/>
                    </a:cubicBezTo>
                    <a:cubicBezTo>
                      <a:pt x="28313" y="42627"/>
                      <a:pt x="28186" y="42659"/>
                      <a:pt x="28250" y="42722"/>
                    </a:cubicBezTo>
                    <a:cubicBezTo>
                      <a:pt x="28440" y="42785"/>
                      <a:pt x="28566" y="42785"/>
                      <a:pt x="28725" y="42785"/>
                    </a:cubicBezTo>
                    <a:cubicBezTo>
                      <a:pt x="28788" y="42817"/>
                      <a:pt x="28851" y="42849"/>
                      <a:pt x="28915" y="42849"/>
                    </a:cubicBezTo>
                    <a:cubicBezTo>
                      <a:pt x="28915" y="42880"/>
                      <a:pt x="28915" y="42880"/>
                      <a:pt x="28915" y="42912"/>
                    </a:cubicBezTo>
                    <a:cubicBezTo>
                      <a:pt x="28847" y="42867"/>
                      <a:pt x="28749" y="42822"/>
                      <a:pt x="28663" y="42822"/>
                    </a:cubicBezTo>
                    <a:cubicBezTo>
                      <a:pt x="28627" y="42822"/>
                      <a:pt x="28594" y="42830"/>
                      <a:pt x="28566" y="42849"/>
                    </a:cubicBezTo>
                    <a:cubicBezTo>
                      <a:pt x="28572" y="42846"/>
                      <a:pt x="28580" y="42844"/>
                      <a:pt x="28590" y="42844"/>
                    </a:cubicBezTo>
                    <a:cubicBezTo>
                      <a:pt x="28688" y="42844"/>
                      <a:pt x="28961" y="42975"/>
                      <a:pt x="28788" y="42975"/>
                    </a:cubicBezTo>
                    <a:cubicBezTo>
                      <a:pt x="28883" y="43007"/>
                      <a:pt x="28915" y="43007"/>
                      <a:pt x="29041" y="43134"/>
                    </a:cubicBezTo>
                    <a:cubicBezTo>
                      <a:pt x="29041" y="43102"/>
                      <a:pt x="29010" y="43070"/>
                      <a:pt x="29010" y="43039"/>
                    </a:cubicBezTo>
                    <a:cubicBezTo>
                      <a:pt x="29073" y="43039"/>
                      <a:pt x="29073" y="43070"/>
                      <a:pt x="29105" y="43070"/>
                    </a:cubicBezTo>
                    <a:cubicBezTo>
                      <a:pt x="29136" y="43197"/>
                      <a:pt x="29105" y="43165"/>
                      <a:pt x="29010" y="43229"/>
                    </a:cubicBezTo>
                    <a:cubicBezTo>
                      <a:pt x="29019" y="43224"/>
                      <a:pt x="29029" y="43222"/>
                      <a:pt x="29038" y="43222"/>
                    </a:cubicBezTo>
                    <a:cubicBezTo>
                      <a:pt x="29075" y="43222"/>
                      <a:pt x="29113" y="43251"/>
                      <a:pt x="29150" y="43251"/>
                    </a:cubicBezTo>
                    <a:cubicBezTo>
                      <a:pt x="29166" y="43251"/>
                      <a:pt x="29183" y="43245"/>
                      <a:pt x="29200" y="43229"/>
                    </a:cubicBezTo>
                    <a:cubicBezTo>
                      <a:pt x="29421" y="43450"/>
                      <a:pt x="29675" y="43640"/>
                      <a:pt x="30118" y="43704"/>
                    </a:cubicBezTo>
                    <a:cubicBezTo>
                      <a:pt x="30276" y="43862"/>
                      <a:pt x="30625" y="43957"/>
                      <a:pt x="30783" y="44115"/>
                    </a:cubicBezTo>
                    <a:cubicBezTo>
                      <a:pt x="30910" y="44147"/>
                      <a:pt x="31068" y="44147"/>
                      <a:pt x="31036" y="44242"/>
                    </a:cubicBezTo>
                    <a:cubicBezTo>
                      <a:pt x="31100" y="44242"/>
                      <a:pt x="31163" y="44242"/>
                      <a:pt x="31163" y="44210"/>
                    </a:cubicBezTo>
                    <a:lnTo>
                      <a:pt x="31163" y="44210"/>
                    </a:lnTo>
                    <a:cubicBezTo>
                      <a:pt x="31290" y="44242"/>
                      <a:pt x="31036" y="44242"/>
                      <a:pt x="31163" y="44274"/>
                    </a:cubicBezTo>
                    <a:cubicBezTo>
                      <a:pt x="31205" y="44290"/>
                      <a:pt x="31224" y="44296"/>
                      <a:pt x="31232" y="44296"/>
                    </a:cubicBezTo>
                    <a:cubicBezTo>
                      <a:pt x="31249" y="44296"/>
                      <a:pt x="31206" y="44267"/>
                      <a:pt x="31211" y="44267"/>
                    </a:cubicBezTo>
                    <a:cubicBezTo>
                      <a:pt x="31212" y="44267"/>
                      <a:pt x="31217" y="44269"/>
                      <a:pt x="31226" y="44274"/>
                    </a:cubicBezTo>
                    <a:cubicBezTo>
                      <a:pt x="31290" y="44305"/>
                      <a:pt x="31321" y="44369"/>
                      <a:pt x="31385" y="44400"/>
                    </a:cubicBezTo>
                    <a:cubicBezTo>
                      <a:pt x="31606" y="44464"/>
                      <a:pt x="32050" y="44527"/>
                      <a:pt x="32240" y="44622"/>
                    </a:cubicBezTo>
                    <a:cubicBezTo>
                      <a:pt x="32303" y="44622"/>
                      <a:pt x="32335" y="44622"/>
                      <a:pt x="32335" y="44590"/>
                    </a:cubicBezTo>
                    <a:cubicBezTo>
                      <a:pt x="32937" y="44844"/>
                      <a:pt x="33348" y="44717"/>
                      <a:pt x="33887" y="44844"/>
                    </a:cubicBezTo>
                    <a:cubicBezTo>
                      <a:pt x="33906" y="44824"/>
                      <a:pt x="33929" y="44817"/>
                      <a:pt x="33956" y="44817"/>
                    </a:cubicBezTo>
                    <a:cubicBezTo>
                      <a:pt x="34015" y="44817"/>
                      <a:pt x="34094" y="44854"/>
                      <a:pt x="34203" y="44875"/>
                    </a:cubicBezTo>
                    <a:cubicBezTo>
                      <a:pt x="34203" y="44844"/>
                      <a:pt x="34267" y="44844"/>
                      <a:pt x="34235" y="44812"/>
                    </a:cubicBezTo>
                    <a:lnTo>
                      <a:pt x="34235" y="44812"/>
                    </a:lnTo>
                    <a:cubicBezTo>
                      <a:pt x="34370" y="44849"/>
                      <a:pt x="34486" y="44857"/>
                      <a:pt x="34598" y="44857"/>
                    </a:cubicBezTo>
                    <a:cubicBezTo>
                      <a:pt x="34689" y="44857"/>
                      <a:pt x="34777" y="44852"/>
                      <a:pt x="34870" y="44852"/>
                    </a:cubicBezTo>
                    <a:cubicBezTo>
                      <a:pt x="34958" y="44852"/>
                      <a:pt x="35050" y="44857"/>
                      <a:pt x="35153" y="44875"/>
                    </a:cubicBezTo>
                    <a:lnTo>
                      <a:pt x="35153" y="44812"/>
                    </a:lnTo>
                    <a:cubicBezTo>
                      <a:pt x="35248" y="44860"/>
                      <a:pt x="35288" y="44860"/>
                      <a:pt x="35328" y="44860"/>
                    </a:cubicBezTo>
                    <a:cubicBezTo>
                      <a:pt x="35367" y="44860"/>
                      <a:pt x="35407" y="44860"/>
                      <a:pt x="35502" y="44907"/>
                    </a:cubicBezTo>
                    <a:cubicBezTo>
                      <a:pt x="35533" y="44891"/>
                      <a:pt x="35573" y="44883"/>
                      <a:pt x="35617" y="44883"/>
                    </a:cubicBezTo>
                    <a:cubicBezTo>
                      <a:pt x="35660" y="44883"/>
                      <a:pt x="35708" y="44891"/>
                      <a:pt x="35755" y="44907"/>
                    </a:cubicBezTo>
                    <a:cubicBezTo>
                      <a:pt x="35723" y="44875"/>
                      <a:pt x="35818" y="44875"/>
                      <a:pt x="35787" y="44844"/>
                    </a:cubicBezTo>
                    <a:cubicBezTo>
                      <a:pt x="35882" y="44844"/>
                      <a:pt x="35850" y="44907"/>
                      <a:pt x="35945" y="44907"/>
                    </a:cubicBezTo>
                    <a:cubicBezTo>
                      <a:pt x="36103" y="44844"/>
                      <a:pt x="36293" y="44812"/>
                      <a:pt x="36515" y="44812"/>
                    </a:cubicBezTo>
                    <a:cubicBezTo>
                      <a:pt x="38637" y="45287"/>
                      <a:pt x="40822" y="45730"/>
                      <a:pt x="43102" y="46396"/>
                    </a:cubicBezTo>
                    <a:cubicBezTo>
                      <a:pt x="43577" y="46522"/>
                      <a:pt x="44021" y="46586"/>
                      <a:pt x="44464" y="46617"/>
                    </a:cubicBezTo>
                    <a:lnTo>
                      <a:pt x="44369" y="46617"/>
                    </a:lnTo>
                    <a:cubicBezTo>
                      <a:pt x="44369" y="46649"/>
                      <a:pt x="44432" y="46681"/>
                      <a:pt x="44527" y="46712"/>
                    </a:cubicBezTo>
                    <a:cubicBezTo>
                      <a:pt x="44527" y="46681"/>
                      <a:pt x="44559" y="46649"/>
                      <a:pt x="44559" y="46617"/>
                    </a:cubicBezTo>
                    <a:cubicBezTo>
                      <a:pt x="44887" y="46641"/>
                      <a:pt x="45210" y="46647"/>
                      <a:pt x="45530" y="46647"/>
                    </a:cubicBezTo>
                    <a:cubicBezTo>
                      <a:pt x="45881" y="46647"/>
                      <a:pt x="46228" y="46639"/>
                      <a:pt x="46574" y="46639"/>
                    </a:cubicBezTo>
                    <a:cubicBezTo>
                      <a:pt x="46769" y="46639"/>
                      <a:pt x="46962" y="46642"/>
                      <a:pt x="47156" y="46649"/>
                    </a:cubicBezTo>
                    <a:cubicBezTo>
                      <a:pt x="48043" y="46807"/>
                      <a:pt x="48993" y="47282"/>
                      <a:pt x="49721" y="47472"/>
                    </a:cubicBezTo>
                    <a:cubicBezTo>
                      <a:pt x="50861" y="47757"/>
                      <a:pt x="51843" y="47852"/>
                      <a:pt x="52825" y="47852"/>
                    </a:cubicBezTo>
                    <a:cubicBezTo>
                      <a:pt x="51748" y="47662"/>
                      <a:pt x="50956" y="47631"/>
                      <a:pt x="49784" y="47409"/>
                    </a:cubicBezTo>
                    <a:cubicBezTo>
                      <a:pt x="48993" y="47219"/>
                      <a:pt x="50386" y="46871"/>
                      <a:pt x="50925" y="46871"/>
                    </a:cubicBezTo>
                    <a:cubicBezTo>
                      <a:pt x="50935" y="46868"/>
                      <a:pt x="50945" y="46866"/>
                      <a:pt x="50955" y="46866"/>
                    </a:cubicBezTo>
                    <a:cubicBezTo>
                      <a:pt x="51164" y="46866"/>
                      <a:pt x="51445" y="47413"/>
                      <a:pt x="51654" y="47413"/>
                    </a:cubicBezTo>
                    <a:cubicBezTo>
                      <a:pt x="51664" y="47413"/>
                      <a:pt x="51675" y="47412"/>
                      <a:pt x="51685" y="47409"/>
                    </a:cubicBezTo>
                    <a:cubicBezTo>
                      <a:pt x="51837" y="47450"/>
                      <a:pt x="51989" y="47464"/>
                      <a:pt x="52144" y="47464"/>
                    </a:cubicBezTo>
                    <a:cubicBezTo>
                      <a:pt x="52471" y="47464"/>
                      <a:pt x="52807" y="47399"/>
                      <a:pt x="53173" y="47377"/>
                    </a:cubicBezTo>
                    <a:cubicBezTo>
                      <a:pt x="53180" y="47376"/>
                      <a:pt x="53186" y="47376"/>
                      <a:pt x="53192" y="47376"/>
                    </a:cubicBezTo>
                    <a:cubicBezTo>
                      <a:pt x="53385" y="47376"/>
                      <a:pt x="53339" y="47822"/>
                      <a:pt x="53447" y="47822"/>
                    </a:cubicBezTo>
                    <a:cubicBezTo>
                      <a:pt x="53451" y="47822"/>
                      <a:pt x="53454" y="47822"/>
                      <a:pt x="53458" y="47821"/>
                    </a:cubicBezTo>
                    <a:cubicBezTo>
                      <a:pt x="53497" y="47824"/>
                      <a:pt x="53536" y="47826"/>
                      <a:pt x="53575" y="47826"/>
                    </a:cubicBezTo>
                    <a:cubicBezTo>
                      <a:pt x="54090" y="47826"/>
                      <a:pt x="54549" y="47531"/>
                      <a:pt x="54926" y="47531"/>
                    </a:cubicBezTo>
                    <a:cubicBezTo>
                      <a:pt x="55023" y="47531"/>
                      <a:pt x="55114" y="47550"/>
                      <a:pt x="55200" y="47599"/>
                    </a:cubicBezTo>
                    <a:cubicBezTo>
                      <a:pt x="55548" y="47757"/>
                      <a:pt x="55833" y="47916"/>
                      <a:pt x="56150" y="48042"/>
                    </a:cubicBezTo>
                    <a:cubicBezTo>
                      <a:pt x="56340" y="48137"/>
                      <a:pt x="56530" y="48201"/>
                      <a:pt x="56720" y="48232"/>
                    </a:cubicBezTo>
                    <a:cubicBezTo>
                      <a:pt x="56847" y="48201"/>
                      <a:pt x="56973" y="48201"/>
                      <a:pt x="57132" y="48201"/>
                    </a:cubicBezTo>
                    <a:cubicBezTo>
                      <a:pt x="58082" y="48106"/>
                      <a:pt x="59159" y="48106"/>
                      <a:pt x="60172" y="48106"/>
                    </a:cubicBezTo>
                    <a:cubicBezTo>
                      <a:pt x="60172" y="48106"/>
                      <a:pt x="60172" y="48074"/>
                      <a:pt x="60140" y="48074"/>
                    </a:cubicBezTo>
                    <a:cubicBezTo>
                      <a:pt x="60267" y="48074"/>
                      <a:pt x="60394" y="48106"/>
                      <a:pt x="60489" y="48106"/>
                    </a:cubicBezTo>
                    <a:cubicBezTo>
                      <a:pt x="60267" y="47789"/>
                      <a:pt x="59539" y="47282"/>
                      <a:pt x="59539" y="47282"/>
                    </a:cubicBezTo>
                    <a:cubicBezTo>
                      <a:pt x="58050" y="46934"/>
                      <a:pt x="56688" y="46586"/>
                      <a:pt x="55327" y="46206"/>
                    </a:cubicBezTo>
                    <a:cubicBezTo>
                      <a:pt x="55260" y="46250"/>
                      <a:pt x="55194" y="46309"/>
                      <a:pt x="55117" y="46309"/>
                    </a:cubicBezTo>
                    <a:cubicBezTo>
                      <a:pt x="55084" y="46309"/>
                      <a:pt x="55048" y="46298"/>
                      <a:pt x="55010" y="46269"/>
                    </a:cubicBezTo>
                    <a:cubicBezTo>
                      <a:pt x="54915" y="46174"/>
                      <a:pt x="54820" y="46079"/>
                      <a:pt x="54693" y="46016"/>
                    </a:cubicBezTo>
                    <a:cubicBezTo>
                      <a:pt x="54503" y="45952"/>
                      <a:pt x="54313" y="45921"/>
                      <a:pt x="54123" y="45857"/>
                    </a:cubicBezTo>
                    <a:lnTo>
                      <a:pt x="53901" y="45857"/>
                    </a:lnTo>
                    <a:cubicBezTo>
                      <a:pt x="53933" y="45825"/>
                      <a:pt x="53965" y="45825"/>
                      <a:pt x="53996" y="45825"/>
                    </a:cubicBezTo>
                    <a:cubicBezTo>
                      <a:pt x="53553" y="45699"/>
                      <a:pt x="53110" y="45540"/>
                      <a:pt x="52666" y="45414"/>
                    </a:cubicBezTo>
                    <a:cubicBezTo>
                      <a:pt x="52571" y="45414"/>
                      <a:pt x="52476" y="45382"/>
                      <a:pt x="52381" y="45382"/>
                    </a:cubicBezTo>
                    <a:cubicBezTo>
                      <a:pt x="52065" y="45382"/>
                      <a:pt x="51748" y="45350"/>
                      <a:pt x="51558" y="45065"/>
                    </a:cubicBezTo>
                    <a:cubicBezTo>
                      <a:pt x="51463" y="45034"/>
                      <a:pt x="51400" y="45002"/>
                      <a:pt x="51305" y="44970"/>
                    </a:cubicBezTo>
                    <a:lnTo>
                      <a:pt x="51305" y="44970"/>
                    </a:lnTo>
                    <a:cubicBezTo>
                      <a:pt x="51336" y="45002"/>
                      <a:pt x="51336" y="45002"/>
                      <a:pt x="51368" y="45034"/>
                    </a:cubicBezTo>
                    <a:cubicBezTo>
                      <a:pt x="51336" y="45002"/>
                      <a:pt x="51305" y="45002"/>
                      <a:pt x="51273" y="44970"/>
                    </a:cubicBezTo>
                    <a:cubicBezTo>
                      <a:pt x="50925" y="44875"/>
                      <a:pt x="50608" y="44749"/>
                      <a:pt x="50260" y="44654"/>
                    </a:cubicBezTo>
                    <a:cubicBezTo>
                      <a:pt x="49594" y="44432"/>
                      <a:pt x="48929" y="44210"/>
                      <a:pt x="48264" y="43989"/>
                    </a:cubicBezTo>
                    <a:cubicBezTo>
                      <a:pt x="47853" y="43862"/>
                      <a:pt x="47441" y="43735"/>
                      <a:pt x="47029" y="43609"/>
                    </a:cubicBezTo>
                    <a:cubicBezTo>
                      <a:pt x="47124" y="43577"/>
                      <a:pt x="47188" y="43577"/>
                      <a:pt x="47283" y="43545"/>
                    </a:cubicBezTo>
                    <a:cubicBezTo>
                      <a:pt x="47093" y="43514"/>
                      <a:pt x="47124" y="43514"/>
                      <a:pt x="46871" y="43514"/>
                    </a:cubicBezTo>
                    <a:cubicBezTo>
                      <a:pt x="46871" y="43514"/>
                      <a:pt x="46871" y="43545"/>
                      <a:pt x="46871" y="43545"/>
                    </a:cubicBezTo>
                    <a:cubicBezTo>
                      <a:pt x="46839" y="43545"/>
                      <a:pt x="46808" y="43545"/>
                      <a:pt x="46776" y="43514"/>
                    </a:cubicBezTo>
                    <a:lnTo>
                      <a:pt x="46808" y="43514"/>
                    </a:lnTo>
                    <a:cubicBezTo>
                      <a:pt x="46808" y="43482"/>
                      <a:pt x="46744" y="43482"/>
                      <a:pt x="46713" y="43482"/>
                    </a:cubicBezTo>
                    <a:lnTo>
                      <a:pt x="46681" y="43482"/>
                    </a:lnTo>
                    <a:cubicBezTo>
                      <a:pt x="46459" y="43419"/>
                      <a:pt x="46238" y="43355"/>
                      <a:pt x="46048" y="43292"/>
                    </a:cubicBezTo>
                    <a:cubicBezTo>
                      <a:pt x="46111" y="43292"/>
                      <a:pt x="46174" y="43324"/>
                      <a:pt x="46238" y="43324"/>
                    </a:cubicBezTo>
                    <a:cubicBezTo>
                      <a:pt x="46128" y="43274"/>
                      <a:pt x="46153" y="43255"/>
                      <a:pt x="46244" y="43255"/>
                    </a:cubicBezTo>
                    <a:cubicBezTo>
                      <a:pt x="46442" y="43255"/>
                      <a:pt x="46952" y="43344"/>
                      <a:pt x="47061" y="43387"/>
                    </a:cubicBezTo>
                    <a:cubicBezTo>
                      <a:pt x="47082" y="43384"/>
                      <a:pt x="47106" y="43382"/>
                      <a:pt x="47132" y="43382"/>
                    </a:cubicBezTo>
                    <a:cubicBezTo>
                      <a:pt x="47346" y="43382"/>
                      <a:pt x="47719" y="43485"/>
                      <a:pt x="47916" y="43514"/>
                    </a:cubicBezTo>
                    <a:cubicBezTo>
                      <a:pt x="47948" y="43450"/>
                      <a:pt x="48043" y="43482"/>
                      <a:pt x="48138" y="43450"/>
                    </a:cubicBezTo>
                    <a:lnTo>
                      <a:pt x="48138" y="43450"/>
                    </a:lnTo>
                    <a:cubicBezTo>
                      <a:pt x="48201" y="43514"/>
                      <a:pt x="47979" y="43482"/>
                      <a:pt x="48074" y="43545"/>
                    </a:cubicBezTo>
                    <a:cubicBezTo>
                      <a:pt x="48119" y="43523"/>
                      <a:pt x="48148" y="43501"/>
                      <a:pt x="48195" y="43501"/>
                    </a:cubicBezTo>
                    <a:cubicBezTo>
                      <a:pt x="48214" y="43501"/>
                      <a:pt x="48237" y="43504"/>
                      <a:pt x="48264" y="43514"/>
                    </a:cubicBezTo>
                    <a:cubicBezTo>
                      <a:pt x="48264" y="43514"/>
                      <a:pt x="48264" y="43482"/>
                      <a:pt x="48264" y="43482"/>
                    </a:cubicBezTo>
                    <a:cubicBezTo>
                      <a:pt x="48319" y="43500"/>
                      <a:pt x="48395" y="43519"/>
                      <a:pt x="48462" y="43519"/>
                    </a:cubicBezTo>
                    <a:cubicBezTo>
                      <a:pt x="48511" y="43519"/>
                      <a:pt x="48554" y="43509"/>
                      <a:pt x="48581" y="43482"/>
                    </a:cubicBezTo>
                    <a:cubicBezTo>
                      <a:pt x="48898" y="43577"/>
                      <a:pt x="49183" y="43545"/>
                      <a:pt x="49436" y="43609"/>
                    </a:cubicBezTo>
                    <a:cubicBezTo>
                      <a:pt x="49422" y="43580"/>
                      <a:pt x="49459" y="43565"/>
                      <a:pt x="49501" y="43565"/>
                    </a:cubicBezTo>
                    <a:cubicBezTo>
                      <a:pt x="49553" y="43565"/>
                      <a:pt x="49612" y="43588"/>
                      <a:pt x="49594" y="43640"/>
                    </a:cubicBezTo>
                    <a:cubicBezTo>
                      <a:pt x="49658" y="43609"/>
                      <a:pt x="49689" y="43640"/>
                      <a:pt x="49658" y="43577"/>
                    </a:cubicBezTo>
                    <a:lnTo>
                      <a:pt x="49658" y="43577"/>
                    </a:lnTo>
                    <a:cubicBezTo>
                      <a:pt x="49848" y="43609"/>
                      <a:pt x="49975" y="43577"/>
                      <a:pt x="50133" y="43640"/>
                    </a:cubicBezTo>
                    <a:cubicBezTo>
                      <a:pt x="50133" y="43656"/>
                      <a:pt x="50085" y="43664"/>
                      <a:pt x="50030" y="43664"/>
                    </a:cubicBezTo>
                    <a:cubicBezTo>
                      <a:pt x="49975" y="43664"/>
                      <a:pt x="49911" y="43656"/>
                      <a:pt x="49880" y="43640"/>
                    </a:cubicBezTo>
                    <a:lnTo>
                      <a:pt x="49880" y="43640"/>
                    </a:lnTo>
                    <a:cubicBezTo>
                      <a:pt x="49784" y="43672"/>
                      <a:pt x="50070" y="43672"/>
                      <a:pt x="50101" y="43735"/>
                    </a:cubicBezTo>
                    <a:cubicBezTo>
                      <a:pt x="50101" y="43704"/>
                      <a:pt x="50101" y="43704"/>
                      <a:pt x="50101" y="43672"/>
                    </a:cubicBezTo>
                    <a:cubicBezTo>
                      <a:pt x="50228" y="43735"/>
                      <a:pt x="50291" y="43704"/>
                      <a:pt x="50481" y="43767"/>
                    </a:cubicBezTo>
                    <a:cubicBezTo>
                      <a:pt x="50608" y="43751"/>
                      <a:pt x="50719" y="43727"/>
                      <a:pt x="50830" y="43727"/>
                    </a:cubicBezTo>
                    <a:cubicBezTo>
                      <a:pt x="50940" y="43727"/>
                      <a:pt x="51051" y="43751"/>
                      <a:pt x="51178" y="43830"/>
                    </a:cubicBezTo>
                    <a:cubicBezTo>
                      <a:pt x="51146" y="43862"/>
                      <a:pt x="51115" y="43862"/>
                      <a:pt x="51083" y="43894"/>
                    </a:cubicBezTo>
                    <a:cubicBezTo>
                      <a:pt x="50988" y="43862"/>
                      <a:pt x="51115" y="43830"/>
                      <a:pt x="50956" y="43799"/>
                    </a:cubicBezTo>
                    <a:lnTo>
                      <a:pt x="50956" y="43799"/>
                    </a:lnTo>
                    <a:cubicBezTo>
                      <a:pt x="51030" y="43854"/>
                      <a:pt x="50932" y="43888"/>
                      <a:pt x="50850" y="43888"/>
                    </a:cubicBezTo>
                    <a:cubicBezTo>
                      <a:pt x="50791" y="43888"/>
                      <a:pt x="50740" y="43870"/>
                      <a:pt x="50766" y="43830"/>
                    </a:cubicBezTo>
                    <a:lnTo>
                      <a:pt x="50766" y="43830"/>
                    </a:lnTo>
                    <a:cubicBezTo>
                      <a:pt x="50729" y="43849"/>
                      <a:pt x="50681" y="43857"/>
                      <a:pt x="50628" y="43857"/>
                    </a:cubicBezTo>
                    <a:cubicBezTo>
                      <a:pt x="50499" y="43857"/>
                      <a:pt x="50340" y="43812"/>
                      <a:pt x="50228" y="43767"/>
                    </a:cubicBezTo>
                    <a:lnTo>
                      <a:pt x="50228" y="43767"/>
                    </a:lnTo>
                    <a:cubicBezTo>
                      <a:pt x="50228" y="43799"/>
                      <a:pt x="50228" y="43830"/>
                      <a:pt x="50260" y="43830"/>
                    </a:cubicBezTo>
                    <a:cubicBezTo>
                      <a:pt x="50253" y="43844"/>
                      <a:pt x="50237" y="43849"/>
                      <a:pt x="50216" y="43849"/>
                    </a:cubicBezTo>
                    <a:cubicBezTo>
                      <a:pt x="50171" y="43849"/>
                      <a:pt x="50103" y="43825"/>
                      <a:pt x="50065" y="43825"/>
                    </a:cubicBezTo>
                    <a:cubicBezTo>
                      <a:pt x="50041" y="43825"/>
                      <a:pt x="50029" y="43834"/>
                      <a:pt x="50038" y="43862"/>
                    </a:cubicBezTo>
                    <a:cubicBezTo>
                      <a:pt x="49975" y="43862"/>
                      <a:pt x="49975" y="43830"/>
                      <a:pt x="49880" y="43799"/>
                    </a:cubicBezTo>
                    <a:lnTo>
                      <a:pt x="49880" y="43799"/>
                    </a:lnTo>
                    <a:cubicBezTo>
                      <a:pt x="49911" y="43830"/>
                      <a:pt x="49943" y="43830"/>
                      <a:pt x="49975" y="43862"/>
                    </a:cubicBezTo>
                    <a:cubicBezTo>
                      <a:pt x="49956" y="43871"/>
                      <a:pt x="49937" y="43875"/>
                      <a:pt x="49916" y="43875"/>
                    </a:cubicBezTo>
                    <a:cubicBezTo>
                      <a:pt x="49866" y="43875"/>
                      <a:pt x="49801" y="43853"/>
                      <a:pt x="49689" y="43830"/>
                    </a:cubicBezTo>
                    <a:lnTo>
                      <a:pt x="49689" y="43830"/>
                    </a:lnTo>
                    <a:cubicBezTo>
                      <a:pt x="49753" y="43862"/>
                      <a:pt x="49816" y="43894"/>
                      <a:pt x="49816" y="43925"/>
                    </a:cubicBezTo>
                    <a:cubicBezTo>
                      <a:pt x="49975" y="43925"/>
                      <a:pt x="50133" y="43957"/>
                      <a:pt x="50165" y="43989"/>
                    </a:cubicBezTo>
                    <a:cubicBezTo>
                      <a:pt x="50228" y="43989"/>
                      <a:pt x="50260" y="43957"/>
                      <a:pt x="50323" y="43957"/>
                    </a:cubicBezTo>
                    <a:cubicBezTo>
                      <a:pt x="50418" y="43957"/>
                      <a:pt x="50386" y="44020"/>
                      <a:pt x="50450" y="44052"/>
                    </a:cubicBezTo>
                    <a:cubicBezTo>
                      <a:pt x="50477" y="44043"/>
                      <a:pt x="50500" y="44039"/>
                      <a:pt x="50520" y="44039"/>
                    </a:cubicBezTo>
                    <a:cubicBezTo>
                      <a:pt x="50569" y="44039"/>
                      <a:pt x="50604" y="44061"/>
                      <a:pt x="50671" y="44084"/>
                    </a:cubicBezTo>
                    <a:cubicBezTo>
                      <a:pt x="50703" y="44020"/>
                      <a:pt x="50576" y="44020"/>
                      <a:pt x="50608" y="43989"/>
                    </a:cubicBezTo>
                    <a:cubicBezTo>
                      <a:pt x="50608" y="43957"/>
                      <a:pt x="50671" y="43925"/>
                      <a:pt x="50703" y="43925"/>
                    </a:cubicBezTo>
                    <a:cubicBezTo>
                      <a:pt x="50735" y="43957"/>
                      <a:pt x="50766" y="43957"/>
                      <a:pt x="50798" y="43957"/>
                    </a:cubicBezTo>
                    <a:cubicBezTo>
                      <a:pt x="50798" y="43989"/>
                      <a:pt x="50671" y="43989"/>
                      <a:pt x="50766" y="44020"/>
                    </a:cubicBezTo>
                    <a:lnTo>
                      <a:pt x="50766" y="44020"/>
                    </a:lnTo>
                    <a:cubicBezTo>
                      <a:pt x="50861" y="43989"/>
                      <a:pt x="50893" y="43957"/>
                      <a:pt x="51051" y="43957"/>
                    </a:cubicBezTo>
                    <a:cubicBezTo>
                      <a:pt x="51083" y="43989"/>
                      <a:pt x="51083" y="43989"/>
                      <a:pt x="51115" y="43989"/>
                    </a:cubicBezTo>
                    <a:cubicBezTo>
                      <a:pt x="51130" y="44020"/>
                      <a:pt x="51107" y="44020"/>
                      <a:pt x="51083" y="44020"/>
                    </a:cubicBezTo>
                    <a:cubicBezTo>
                      <a:pt x="51059" y="44020"/>
                      <a:pt x="51035" y="44020"/>
                      <a:pt x="51051" y="44052"/>
                    </a:cubicBezTo>
                    <a:cubicBezTo>
                      <a:pt x="51106" y="44052"/>
                      <a:pt x="51160" y="44031"/>
                      <a:pt x="51214" y="44031"/>
                    </a:cubicBezTo>
                    <a:cubicBezTo>
                      <a:pt x="51255" y="44031"/>
                      <a:pt x="51296" y="44043"/>
                      <a:pt x="51336" y="44084"/>
                    </a:cubicBezTo>
                    <a:cubicBezTo>
                      <a:pt x="51332" y="44088"/>
                      <a:pt x="51327" y="44090"/>
                      <a:pt x="51322" y="44090"/>
                    </a:cubicBezTo>
                    <a:cubicBezTo>
                      <a:pt x="51299" y="44090"/>
                      <a:pt x="51271" y="44045"/>
                      <a:pt x="51216" y="44045"/>
                    </a:cubicBezTo>
                    <a:cubicBezTo>
                      <a:pt x="51204" y="44045"/>
                      <a:pt x="51192" y="44047"/>
                      <a:pt x="51178" y="44052"/>
                    </a:cubicBezTo>
                    <a:cubicBezTo>
                      <a:pt x="51083" y="44115"/>
                      <a:pt x="51305" y="44084"/>
                      <a:pt x="51305" y="44147"/>
                    </a:cubicBezTo>
                    <a:cubicBezTo>
                      <a:pt x="51329" y="44110"/>
                      <a:pt x="51359" y="44097"/>
                      <a:pt x="51394" y="44097"/>
                    </a:cubicBezTo>
                    <a:cubicBezTo>
                      <a:pt x="51447" y="44097"/>
                      <a:pt x="51513" y="44128"/>
                      <a:pt x="51590" y="44147"/>
                    </a:cubicBezTo>
                    <a:cubicBezTo>
                      <a:pt x="51558" y="44084"/>
                      <a:pt x="51463" y="44115"/>
                      <a:pt x="51463" y="44084"/>
                    </a:cubicBezTo>
                    <a:cubicBezTo>
                      <a:pt x="51479" y="44076"/>
                      <a:pt x="51501" y="44074"/>
                      <a:pt x="51525" y="44074"/>
                    </a:cubicBezTo>
                    <a:cubicBezTo>
                      <a:pt x="51550" y="44074"/>
                      <a:pt x="51578" y="44076"/>
                      <a:pt x="51605" y="44076"/>
                    </a:cubicBezTo>
                    <a:cubicBezTo>
                      <a:pt x="51661" y="44076"/>
                      <a:pt x="51716" y="44068"/>
                      <a:pt x="51748" y="44020"/>
                    </a:cubicBezTo>
                    <a:cubicBezTo>
                      <a:pt x="51732" y="44020"/>
                      <a:pt x="51677" y="44028"/>
                      <a:pt x="51629" y="44028"/>
                    </a:cubicBezTo>
                    <a:cubicBezTo>
                      <a:pt x="51582" y="44028"/>
                      <a:pt x="51542" y="44020"/>
                      <a:pt x="51558" y="43989"/>
                    </a:cubicBezTo>
                    <a:cubicBezTo>
                      <a:pt x="51495" y="43989"/>
                      <a:pt x="51495" y="44020"/>
                      <a:pt x="51431" y="44052"/>
                    </a:cubicBezTo>
                    <a:cubicBezTo>
                      <a:pt x="51362" y="44052"/>
                      <a:pt x="51243" y="43985"/>
                      <a:pt x="51195" y="43985"/>
                    </a:cubicBezTo>
                    <a:cubicBezTo>
                      <a:pt x="51177" y="43985"/>
                      <a:pt x="51169" y="43994"/>
                      <a:pt x="51178" y="44020"/>
                    </a:cubicBezTo>
                    <a:cubicBezTo>
                      <a:pt x="51115" y="43989"/>
                      <a:pt x="51115" y="43957"/>
                      <a:pt x="51146" y="43925"/>
                    </a:cubicBezTo>
                    <a:cubicBezTo>
                      <a:pt x="51146" y="43916"/>
                      <a:pt x="51163" y="43912"/>
                      <a:pt x="51186" y="43912"/>
                    </a:cubicBezTo>
                    <a:cubicBezTo>
                      <a:pt x="51241" y="43912"/>
                      <a:pt x="51336" y="43935"/>
                      <a:pt x="51336" y="43957"/>
                    </a:cubicBezTo>
                    <a:cubicBezTo>
                      <a:pt x="51400" y="43957"/>
                      <a:pt x="51273" y="43894"/>
                      <a:pt x="51368" y="43862"/>
                    </a:cubicBezTo>
                    <a:lnTo>
                      <a:pt x="51368" y="43862"/>
                    </a:lnTo>
                    <a:cubicBezTo>
                      <a:pt x="51379" y="43883"/>
                      <a:pt x="51389" y="43890"/>
                      <a:pt x="51401" y="43890"/>
                    </a:cubicBezTo>
                    <a:cubicBezTo>
                      <a:pt x="51424" y="43890"/>
                      <a:pt x="51452" y="43862"/>
                      <a:pt x="51495" y="43862"/>
                    </a:cubicBezTo>
                    <a:cubicBezTo>
                      <a:pt x="51653" y="43862"/>
                      <a:pt x="51431" y="43925"/>
                      <a:pt x="51621" y="43957"/>
                    </a:cubicBezTo>
                    <a:cubicBezTo>
                      <a:pt x="51590" y="43925"/>
                      <a:pt x="51590" y="43894"/>
                      <a:pt x="51590" y="43862"/>
                    </a:cubicBezTo>
                    <a:cubicBezTo>
                      <a:pt x="51621" y="43862"/>
                      <a:pt x="51685" y="43862"/>
                      <a:pt x="51716" y="43894"/>
                    </a:cubicBezTo>
                    <a:cubicBezTo>
                      <a:pt x="51732" y="43941"/>
                      <a:pt x="51795" y="43949"/>
                      <a:pt x="51871" y="43949"/>
                    </a:cubicBezTo>
                    <a:cubicBezTo>
                      <a:pt x="51908" y="43949"/>
                      <a:pt x="51949" y="43947"/>
                      <a:pt x="51988" y="43947"/>
                    </a:cubicBezTo>
                    <a:cubicBezTo>
                      <a:pt x="52027" y="43947"/>
                      <a:pt x="52065" y="43949"/>
                      <a:pt x="52096" y="43957"/>
                    </a:cubicBezTo>
                    <a:cubicBezTo>
                      <a:pt x="52128" y="44020"/>
                      <a:pt x="51970" y="43957"/>
                      <a:pt x="51970" y="44052"/>
                    </a:cubicBezTo>
                    <a:cubicBezTo>
                      <a:pt x="51875" y="44052"/>
                      <a:pt x="51970" y="43989"/>
                      <a:pt x="51843" y="43989"/>
                    </a:cubicBezTo>
                    <a:cubicBezTo>
                      <a:pt x="51843" y="44052"/>
                      <a:pt x="51780" y="44020"/>
                      <a:pt x="51780" y="44084"/>
                    </a:cubicBezTo>
                    <a:cubicBezTo>
                      <a:pt x="51811" y="44115"/>
                      <a:pt x="51906" y="44115"/>
                      <a:pt x="51875" y="44147"/>
                    </a:cubicBezTo>
                    <a:cubicBezTo>
                      <a:pt x="51940" y="44156"/>
                      <a:pt x="51999" y="44160"/>
                      <a:pt x="52056" y="44160"/>
                    </a:cubicBezTo>
                    <a:cubicBezTo>
                      <a:pt x="52192" y="44160"/>
                      <a:pt x="52310" y="44138"/>
                      <a:pt x="52445" y="44115"/>
                    </a:cubicBezTo>
                    <a:cubicBezTo>
                      <a:pt x="52525" y="44155"/>
                      <a:pt x="52719" y="44195"/>
                      <a:pt x="52891" y="44195"/>
                    </a:cubicBezTo>
                    <a:cubicBezTo>
                      <a:pt x="52991" y="44195"/>
                      <a:pt x="53083" y="44182"/>
                      <a:pt x="53141" y="44147"/>
                    </a:cubicBezTo>
                    <a:lnTo>
                      <a:pt x="53141" y="44147"/>
                    </a:lnTo>
                    <a:cubicBezTo>
                      <a:pt x="53120" y="44158"/>
                      <a:pt x="53060" y="44165"/>
                      <a:pt x="52989" y="44165"/>
                    </a:cubicBezTo>
                    <a:cubicBezTo>
                      <a:pt x="52846" y="44165"/>
                      <a:pt x="52656" y="44136"/>
                      <a:pt x="52635" y="44052"/>
                    </a:cubicBezTo>
                    <a:cubicBezTo>
                      <a:pt x="52529" y="44052"/>
                      <a:pt x="52438" y="44080"/>
                      <a:pt x="52351" y="44080"/>
                    </a:cubicBezTo>
                    <a:cubicBezTo>
                      <a:pt x="52307" y="44080"/>
                      <a:pt x="52265" y="44073"/>
                      <a:pt x="52223" y="44052"/>
                    </a:cubicBezTo>
                    <a:cubicBezTo>
                      <a:pt x="52223" y="43989"/>
                      <a:pt x="52350" y="44052"/>
                      <a:pt x="52286" y="43957"/>
                    </a:cubicBezTo>
                    <a:cubicBezTo>
                      <a:pt x="52381" y="43957"/>
                      <a:pt x="52413" y="43989"/>
                      <a:pt x="52381" y="44020"/>
                    </a:cubicBezTo>
                    <a:cubicBezTo>
                      <a:pt x="52413" y="44020"/>
                      <a:pt x="52476" y="44052"/>
                      <a:pt x="52508" y="44052"/>
                    </a:cubicBezTo>
                    <a:cubicBezTo>
                      <a:pt x="52508" y="44020"/>
                      <a:pt x="52508" y="43989"/>
                      <a:pt x="52508" y="43989"/>
                    </a:cubicBezTo>
                    <a:cubicBezTo>
                      <a:pt x="52698" y="44084"/>
                      <a:pt x="53110" y="44084"/>
                      <a:pt x="53426" y="44115"/>
                    </a:cubicBezTo>
                    <a:cubicBezTo>
                      <a:pt x="53521" y="44115"/>
                      <a:pt x="53458" y="44179"/>
                      <a:pt x="53426" y="44210"/>
                    </a:cubicBezTo>
                    <a:cubicBezTo>
                      <a:pt x="53490" y="44210"/>
                      <a:pt x="53490" y="44242"/>
                      <a:pt x="53553" y="44242"/>
                    </a:cubicBezTo>
                    <a:cubicBezTo>
                      <a:pt x="53458" y="44179"/>
                      <a:pt x="53585" y="44179"/>
                      <a:pt x="53553" y="44115"/>
                    </a:cubicBezTo>
                    <a:lnTo>
                      <a:pt x="53553" y="44115"/>
                    </a:lnTo>
                    <a:cubicBezTo>
                      <a:pt x="53616" y="44179"/>
                      <a:pt x="53680" y="44179"/>
                      <a:pt x="53806" y="44179"/>
                    </a:cubicBezTo>
                    <a:cubicBezTo>
                      <a:pt x="53870" y="44210"/>
                      <a:pt x="53933" y="44210"/>
                      <a:pt x="53996" y="44242"/>
                    </a:cubicBezTo>
                    <a:cubicBezTo>
                      <a:pt x="54004" y="44249"/>
                      <a:pt x="54012" y="44252"/>
                      <a:pt x="54021" y="44252"/>
                    </a:cubicBezTo>
                    <a:cubicBezTo>
                      <a:pt x="54037" y="44252"/>
                      <a:pt x="54054" y="44244"/>
                      <a:pt x="54062" y="44244"/>
                    </a:cubicBezTo>
                    <a:cubicBezTo>
                      <a:pt x="54070" y="44244"/>
                      <a:pt x="54072" y="44250"/>
                      <a:pt x="54060" y="44274"/>
                    </a:cubicBezTo>
                    <a:cubicBezTo>
                      <a:pt x="54091" y="44284"/>
                      <a:pt x="54113" y="44288"/>
                      <a:pt x="54129" y="44288"/>
                    </a:cubicBezTo>
                    <a:cubicBezTo>
                      <a:pt x="54162" y="44288"/>
                      <a:pt x="54176" y="44274"/>
                      <a:pt x="54218" y="44274"/>
                    </a:cubicBezTo>
                    <a:cubicBezTo>
                      <a:pt x="55802" y="44654"/>
                      <a:pt x="57163" y="44780"/>
                      <a:pt x="58462" y="44875"/>
                    </a:cubicBezTo>
                    <a:cubicBezTo>
                      <a:pt x="57169" y="44660"/>
                      <a:pt x="56176" y="44534"/>
                      <a:pt x="54842" y="44295"/>
                    </a:cubicBezTo>
                    <a:lnTo>
                      <a:pt x="54842" y="44295"/>
                    </a:lnTo>
                    <a:cubicBezTo>
                      <a:pt x="54819" y="44267"/>
                      <a:pt x="54816" y="44239"/>
                      <a:pt x="54788" y="44210"/>
                    </a:cubicBezTo>
                    <a:lnTo>
                      <a:pt x="54788" y="44210"/>
                    </a:lnTo>
                    <a:cubicBezTo>
                      <a:pt x="54852" y="44226"/>
                      <a:pt x="54899" y="44226"/>
                      <a:pt x="54954" y="44226"/>
                    </a:cubicBezTo>
                    <a:cubicBezTo>
                      <a:pt x="55010" y="44226"/>
                      <a:pt x="55073" y="44226"/>
                      <a:pt x="55168" y="44242"/>
                    </a:cubicBezTo>
                    <a:cubicBezTo>
                      <a:pt x="55168" y="44274"/>
                      <a:pt x="55137" y="44274"/>
                      <a:pt x="55105" y="44274"/>
                    </a:cubicBezTo>
                    <a:cubicBezTo>
                      <a:pt x="55137" y="44305"/>
                      <a:pt x="55200" y="44337"/>
                      <a:pt x="55263" y="44337"/>
                    </a:cubicBezTo>
                    <a:cubicBezTo>
                      <a:pt x="55295" y="44305"/>
                      <a:pt x="55263" y="44305"/>
                      <a:pt x="55263" y="44305"/>
                    </a:cubicBezTo>
                    <a:cubicBezTo>
                      <a:pt x="55337" y="44295"/>
                      <a:pt x="55446" y="44288"/>
                      <a:pt x="55569" y="44288"/>
                    </a:cubicBezTo>
                    <a:cubicBezTo>
                      <a:pt x="55816" y="44288"/>
                      <a:pt x="56118" y="44316"/>
                      <a:pt x="56308" y="44400"/>
                    </a:cubicBezTo>
                    <a:cubicBezTo>
                      <a:pt x="56334" y="44366"/>
                      <a:pt x="56378" y="44355"/>
                      <a:pt x="56429" y="44355"/>
                    </a:cubicBezTo>
                    <a:cubicBezTo>
                      <a:pt x="56527" y="44355"/>
                      <a:pt x="56651" y="44396"/>
                      <a:pt x="56724" y="44396"/>
                    </a:cubicBezTo>
                    <a:cubicBezTo>
                      <a:pt x="56755" y="44396"/>
                      <a:pt x="56777" y="44389"/>
                      <a:pt x="56783" y="44369"/>
                    </a:cubicBezTo>
                    <a:cubicBezTo>
                      <a:pt x="57005" y="44464"/>
                      <a:pt x="57290" y="44400"/>
                      <a:pt x="57480" y="44464"/>
                    </a:cubicBezTo>
                    <a:cubicBezTo>
                      <a:pt x="57480" y="44432"/>
                      <a:pt x="57448" y="44432"/>
                      <a:pt x="57417" y="44432"/>
                    </a:cubicBezTo>
                    <a:lnTo>
                      <a:pt x="57543" y="44432"/>
                    </a:lnTo>
                    <a:cubicBezTo>
                      <a:pt x="57575" y="44448"/>
                      <a:pt x="57615" y="44456"/>
                      <a:pt x="57650" y="44456"/>
                    </a:cubicBezTo>
                    <a:cubicBezTo>
                      <a:pt x="57686" y="44456"/>
                      <a:pt x="57718" y="44448"/>
                      <a:pt x="57733" y="44432"/>
                    </a:cubicBezTo>
                    <a:lnTo>
                      <a:pt x="57797" y="44432"/>
                    </a:lnTo>
                    <a:cubicBezTo>
                      <a:pt x="57765" y="44432"/>
                      <a:pt x="57765" y="44464"/>
                      <a:pt x="57765" y="44464"/>
                    </a:cubicBezTo>
                    <a:cubicBezTo>
                      <a:pt x="57785" y="44483"/>
                      <a:pt x="57801" y="44491"/>
                      <a:pt x="57816" y="44491"/>
                    </a:cubicBezTo>
                    <a:cubicBezTo>
                      <a:pt x="57848" y="44491"/>
                      <a:pt x="57870" y="44454"/>
                      <a:pt x="57892" y="44432"/>
                    </a:cubicBezTo>
                    <a:lnTo>
                      <a:pt x="57923" y="44432"/>
                    </a:lnTo>
                    <a:cubicBezTo>
                      <a:pt x="57955" y="44464"/>
                      <a:pt x="57923" y="44464"/>
                      <a:pt x="57923" y="44495"/>
                    </a:cubicBezTo>
                    <a:cubicBezTo>
                      <a:pt x="58018" y="44464"/>
                      <a:pt x="58145" y="44464"/>
                      <a:pt x="58272" y="44432"/>
                    </a:cubicBezTo>
                    <a:cubicBezTo>
                      <a:pt x="58462" y="44432"/>
                      <a:pt x="58684" y="44432"/>
                      <a:pt x="58905" y="44464"/>
                    </a:cubicBezTo>
                    <a:cubicBezTo>
                      <a:pt x="58924" y="44460"/>
                      <a:pt x="58941" y="44458"/>
                      <a:pt x="58957" y="44458"/>
                    </a:cubicBezTo>
                    <a:cubicBezTo>
                      <a:pt x="59215" y="44458"/>
                      <a:pt x="59168" y="44907"/>
                      <a:pt x="59317" y="44907"/>
                    </a:cubicBezTo>
                    <a:cubicBezTo>
                      <a:pt x="59410" y="44916"/>
                      <a:pt x="59502" y="44920"/>
                      <a:pt x="59594" y="44920"/>
                    </a:cubicBezTo>
                    <a:cubicBezTo>
                      <a:pt x="59816" y="44920"/>
                      <a:pt x="60034" y="44898"/>
                      <a:pt x="60235" y="44875"/>
                    </a:cubicBezTo>
                    <a:cubicBezTo>
                      <a:pt x="60837" y="45129"/>
                      <a:pt x="61534" y="45382"/>
                      <a:pt x="62325" y="45604"/>
                    </a:cubicBezTo>
                    <a:cubicBezTo>
                      <a:pt x="62737" y="45730"/>
                      <a:pt x="63149" y="45857"/>
                      <a:pt x="63592" y="45952"/>
                    </a:cubicBezTo>
                    <a:cubicBezTo>
                      <a:pt x="64004" y="46079"/>
                      <a:pt x="64479" y="46174"/>
                      <a:pt x="64891" y="46269"/>
                    </a:cubicBezTo>
                    <a:cubicBezTo>
                      <a:pt x="65302" y="46364"/>
                      <a:pt x="65682" y="46459"/>
                      <a:pt x="66094" y="46554"/>
                    </a:cubicBezTo>
                    <a:cubicBezTo>
                      <a:pt x="66537" y="46649"/>
                      <a:pt x="66949" y="46776"/>
                      <a:pt x="67361" y="46839"/>
                    </a:cubicBezTo>
                    <a:cubicBezTo>
                      <a:pt x="67583" y="46902"/>
                      <a:pt x="67773" y="46934"/>
                      <a:pt x="67963" y="46997"/>
                    </a:cubicBezTo>
                    <a:cubicBezTo>
                      <a:pt x="68184" y="47029"/>
                      <a:pt x="68374" y="47061"/>
                      <a:pt x="68564" y="47124"/>
                    </a:cubicBezTo>
                    <a:cubicBezTo>
                      <a:pt x="68691" y="47156"/>
                      <a:pt x="68786" y="47156"/>
                      <a:pt x="68881" y="47187"/>
                    </a:cubicBezTo>
                    <a:lnTo>
                      <a:pt x="68881" y="43134"/>
                    </a:lnTo>
                    <a:lnTo>
                      <a:pt x="68881" y="43039"/>
                    </a:lnTo>
                    <a:lnTo>
                      <a:pt x="68881" y="40157"/>
                    </a:lnTo>
                    <a:lnTo>
                      <a:pt x="68881" y="39967"/>
                    </a:lnTo>
                    <a:lnTo>
                      <a:pt x="68881" y="39017"/>
                    </a:lnTo>
                    <a:lnTo>
                      <a:pt x="68881" y="38605"/>
                    </a:lnTo>
                    <a:lnTo>
                      <a:pt x="68881" y="36863"/>
                    </a:lnTo>
                    <a:lnTo>
                      <a:pt x="68881" y="36705"/>
                    </a:lnTo>
                    <a:lnTo>
                      <a:pt x="68881" y="36325"/>
                    </a:lnTo>
                    <a:lnTo>
                      <a:pt x="68881" y="36103"/>
                    </a:lnTo>
                    <a:lnTo>
                      <a:pt x="68881" y="35945"/>
                    </a:lnTo>
                    <a:lnTo>
                      <a:pt x="68881" y="35185"/>
                    </a:lnTo>
                    <a:lnTo>
                      <a:pt x="68881" y="34615"/>
                    </a:lnTo>
                    <a:lnTo>
                      <a:pt x="68881" y="34583"/>
                    </a:lnTo>
                    <a:lnTo>
                      <a:pt x="68881" y="31796"/>
                    </a:lnTo>
                    <a:lnTo>
                      <a:pt x="68881" y="27869"/>
                    </a:lnTo>
                    <a:cubicBezTo>
                      <a:pt x="68786" y="27869"/>
                      <a:pt x="68723" y="27838"/>
                      <a:pt x="68628" y="27838"/>
                    </a:cubicBezTo>
                    <a:cubicBezTo>
                      <a:pt x="68406" y="27774"/>
                      <a:pt x="68153" y="27743"/>
                      <a:pt x="67899" y="27711"/>
                    </a:cubicBezTo>
                    <a:cubicBezTo>
                      <a:pt x="67297" y="27553"/>
                      <a:pt x="66632" y="27394"/>
                      <a:pt x="65999" y="27236"/>
                    </a:cubicBezTo>
                    <a:cubicBezTo>
                      <a:pt x="65751" y="27045"/>
                      <a:pt x="65549" y="26912"/>
                      <a:pt x="65421" y="26912"/>
                    </a:cubicBezTo>
                    <a:cubicBezTo>
                      <a:pt x="65336" y="26912"/>
                      <a:pt x="65283" y="26970"/>
                      <a:pt x="65271" y="27109"/>
                    </a:cubicBezTo>
                    <a:cubicBezTo>
                      <a:pt x="65017" y="27078"/>
                      <a:pt x="64764" y="27014"/>
                      <a:pt x="64511" y="26983"/>
                    </a:cubicBezTo>
                    <a:cubicBezTo>
                      <a:pt x="64226" y="27014"/>
                      <a:pt x="63972" y="27078"/>
                      <a:pt x="63656" y="27109"/>
                    </a:cubicBezTo>
                    <a:cubicBezTo>
                      <a:pt x="63561" y="27109"/>
                      <a:pt x="63434" y="27078"/>
                      <a:pt x="63307" y="27046"/>
                    </a:cubicBezTo>
                    <a:cubicBezTo>
                      <a:pt x="61629" y="26159"/>
                      <a:pt x="60394" y="26349"/>
                      <a:pt x="59032" y="26064"/>
                    </a:cubicBezTo>
                    <a:cubicBezTo>
                      <a:pt x="58747" y="25969"/>
                      <a:pt x="58462" y="25874"/>
                      <a:pt x="58145" y="25779"/>
                    </a:cubicBezTo>
                    <a:cubicBezTo>
                      <a:pt x="58109" y="25761"/>
                      <a:pt x="58093" y="25743"/>
                      <a:pt x="58074" y="25743"/>
                    </a:cubicBezTo>
                    <a:cubicBezTo>
                      <a:pt x="58061" y="25743"/>
                      <a:pt x="58045" y="25752"/>
                      <a:pt x="58018" y="25779"/>
                    </a:cubicBezTo>
                    <a:cubicBezTo>
                      <a:pt x="57828" y="25716"/>
                      <a:pt x="57638" y="25652"/>
                      <a:pt x="57448" y="25621"/>
                    </a:cubicBezTo>
                    <a:cubicBezTo>
                      <a:pt x="57448" y="25557"/>
                      <a:pt x="57480" y="25526"/>
                      <a:pt x="57512" y="25494"/>
                    </a:cubicBezTo>
                    <a:cubicBezTo>
                      <a:pt x="57476" y="25476"/>
                      <a:pt x="57446" y="25469"/>
                      <a:pt x="57420" y="25469"/>
                    </a:cubicBezTo>
                    <a:cubicBezTo>
                      <a:pt x="57352" y="25469"/>
                      <a:pt x="57313" y="25521"/>
                      <a:pt x="57290" y="25589"/>
                    </a:cubicBezTo>
                    <a:lnTo>
                      <a:pt x="57132" y="25557"/>
                    </a:lnTo>
                    <a:cubicBezTo>
                      <a:pt x="57100" y="25431"/>
                      <a:pt x="57037" y="25367"/>
                      <a:pt x="56973" y="25304"/>
                    </a:cubicBezTo>
                    <a:cubicBezTo>
                      <a:pt x="56910" y="25304"/>
                      <a:pt x="56910" y="25399"/>
                      <a:pt x="56910" y="25494"/>
                    </a:cubicBezTo>
                    <a:cubicBezTo>
                      <a:pt x="56847" y="25494"/>
                      <a:pt x="56815" y="25462"/>
                      <a:pt x="56752" y="25462"/>
                    </a:cubicBezTo>
                    <a:cubicBezTo>
                      <a:pt x="56696" y="25242"/>
                      <a:pt x="56689" y="24900"/>
                      <a:pt x="56542" y="24900"/>
                    </a:cubicBezTo>
                    <a:cubicBezTo>
                      <a:pt x="56520" y="24900"/>
                      <a:pt x="56495" y="24908"/>
                      <a:pt x="56467" y="24924"/>
                    </a:cubicBezTo>
                    <a:cubicBezTo>
                      <a:pt x="56467" y="25051"/>
                      <a:pt x="56625" y="24987"/>
                      <a:pt x="56625" y="25114"/>
                    </a:cubicBezTo>
                    <a:cubicBezTo>
                      <a:pt x="56576" y="25156"/>
                      <a:pt x="56537" y="25175"/>
                      <a:pt x="56508" y="25175"/>
                    </a:cubicBezTo>
                    <a:cubicBezTo>
                      <a:pt x="56405" y="25175"/>
                      <a:pt x="56410" y="24948"/>
                      <a:pt x="56435" y="24702"/>
                    </a:cubicBezTo>
                    <a:cubicBezTo>
                      <a:pt x="56416" y="24700"/>
                      <a:pt x="56399" y="24698"/>
                      <a:pt x="56384" y="24698"/>
                    </a:cubicBezTo>
                    <a:cubicBezTo>
                      <a:pt x="56229" y="24698"/>
                      <a:pt x="56276" y="24839"/>
                      <a:pt x="56305" y="25032"/>
                    </a:cubicBezTo>
                    <a:lnTo>
                      <a:pt x="56305" y="25032"/>
                    </a:lnTo>
                    <a:cubicBezTo>
                      <a:pt x="56265" y="24797"/>
                      <a:pt x="56053" y="24791"/>
                      <a:pt x="55992" y="24544"/>
                    </a:cubicBezTo>
                    <a:cubicBezTo>
                      <a:pt x="56007" y="24481"/>
                      <a:pt x="56047" y="24465"/>
                      <a:pt x="56091" y="24465"/>
                    </a:cubicBezTo>
                    <a:cubicBezTo>
                      <a:pt x="56134" y="24465"/>
                      <a:pt x="56182" y="24481"/>
                      <a:pt x="56213" y="24481"/>
                    </a:cubicBezTo>
                    <a:cubicBezTo>
                      <a:pt x="56182" y="24354"/>
                      <a:pt x="56150" y="24164"/>
                      <a:pt x="56023" y="24164"/>
                    </a:cubicBezTo>
                    <a:cubicBezTo>
                      <a:pt x="56182" y="23942"/>
                      <a:pt x="56182" y="23816"/>
                      <a:pt x="56087" y="23436"/>
                    </a:cubicBezTo>
                    <a:cubicBezTo>
                      <a:pt x="56087" y="23372"/>
                      <a:pt x="56118" y="23372"/>
                      <a:pt x="56118" y="23277"/>
                    </a:cubicBezTo>
                    <a:cubicBezTo>
                      <a:pt x="56213" y="23309"/>
                      <a:pt x="56308" y="23372"/>
                      <a:pt x="56340" y="23499"/>
                    </a:cubicBezTo>
                    <a:cubicBezTo>
                      <a:pt x="56416" y="23474"/>
                      <a:pt x="56370" y="23224"/>
                      <a:pt x="56447" y="23224"/>
                    </a:cubicBezTo>
                    <a:cubicBezTo>
                      <a:pt x="56466" y="23224"/>
                      <a:pt x="56492" y="23240"/>
                      <a:pt x="56530" y="23277"/>
                    </a:cubicBezTo>
                    <a:cubicBezTo>
                      <a:pt x="56530" y="23214"/>
                      <a:pt x="56498" y="23182"/>
                      <a:pt x="56498" y="23119"/>
                    </a:cubicBezTo>
                    <a:lnTo>
                      <a:pt x="56498" y="23119"/>
                    </a:lnTo>
                    <a:cubicBezTo>
                      <a:pt x="56562" y="23151"/>
                      <a:pt x="56657" y="23182"/>
                      <a:pt x="56752" y="23182"/>
                    </a:cubicBezTo>
                    <a:cubicBezTo>
                      <a:pt x="56752" y="23246"/>
                      <a:pt x="56752" y="23309"/>
                      <a:pt x="56752" y="23372"/>
                    </a:cubicBezTo>
                    <a:cubicBezTo>
                      <a:pt x="56752" y="23309"/>
                      <a:pt x="56783" y="23246"/>
                      <a:pt x="56815" y="23214"/>
                    </a:cubicBezTo>
                    <a:cubicBezTo>
                      <a:pt x="56847" y="23214"/>
                      <a:pt x="56910" y="23246"/>
                      <a:pt x="56973" y="23246"/>
                    </a:cubicBezTo>
                    <a:cubicBezTo>
                      <a:pt x="57132" y="23246"/>
                      <a:pt x="57322" y="23214"/>
                      <a:pt x="57480" y="23214"/>
                    </a:cubicBezTo>
                    <a:lnTo>
                      <a:pt x="57860" y="23214"/>
                    </a:lnTo>
                    <a:cubicBezTo>
                      <a:pt x="57860" y="23246"/>
                      <a:pt x="57860" y="23277"/>
                      <a:pt x="57860" y="23277"/>
                    </a:cubicBezTo>
                    <a:cubicBezTo>
                      <a:pt x="57945" y="23277"/>
                      <a:pt x="58001" y="23235"/>
                      <a:pt x="58076" y="23235"/>
                    </a:cubicBezTo>
                    <a:cubicBezTo>
                      <a:pt x="58113" y="23235"/>
                      <a:pt x="58156" y="23246"/>
                      <a:pt x="58208" y="23277"/>
                    </a:cubicBezTo>
                    <a:cubicBezTo>
                      <a:pt x="58208" y="23246"/>
                      <a:pt x="58208" y="23246"/>
                      <a:pt x="58208" y="23214"/>
                    </a:cubicBezTo>
                    <a:lnTo>
                      <a:pt x="58335" y="23214"/>
                    </a:lnTo>
                    <a:cubicBezTo>
                      <a:pt x="58335" y="23246"/>
                      <a:pt x="58335" y="23277"/>
                      <a:pt x="58335" y="23309"/>
                    </a:cubicBezTo>
                    <a:cubicBezTo>
                      <a:pt x="58367" y="23277"/>
                      <a:pt x="58367" y="23246"/>
                      <a:pt x="58398" y="23246"/>
                    </a:cubicBezTo>
                    <a:lnTo>
                      <a:pt x="58493" y="23246"/>
                    </a:lnTo>
                    <a:cubicBezTo>
                      <a:pt x="58525" y="23277"/>
                      <a:pt x="58557" y="23341"/>
                      <a:pt x="58684" y="23372"/>
                    </a:cubicBezTo>
                    <a:cubicBezTo>
                      <a:pt x="58684" y="23429"/>
                      <a:pt x="58661" y="23441"/>
                      <a:pt x="58636" y="23441"/>
                    </a:cubicBezTo>
                    <a:cubicBezTo>
                      <a:pt x="58619" y="23441"/>
                      <a:pt x="58601" y="23436"/>
                      <a:pt x="58589" y="23436"/>
                    </a:cubicBezTo>
                    <a:cubicBezTo>
                      <a:pt x="58589" y="23575"/>
                      <a:pt x="58610" y="23608"/>
                      <a:pt x="58638" y="23608"/>
                    </a:cubicBezTo>
                    <a:cubicBezTo>
                      <a:pt x="58664" y="23608"/>
                      <a:pt x="58696" y="23580"/>
                      <a:pt x="58723" y="23580"/>
                    </a:cubicBezTo>
                    <a:cubicBezTo>
                      <a:pt x="58748" y="23580"/>
                      <a:pt x="58769" y="23603"/>
                      <a:pt x="58779" y="23689"/>
                    </a:cubicBezTo>
                    <a:cubicBezTo>
                      <a:pt x="58874" y="23594"/>
                      <a:pt x="58779" y="23467"/>
                      <a:pt x="58810" y="23309"/>
                    </a:cubicBezTo>
                    <a:lnTo>
                      <a:pt x="58810" y="23309"/>
                    </a:lnTo>
                    <a:cubicBezTo>
                      <a:pt x="58874" y="23341"/>
                      <a:pt x="58905" y="23341"/>
                      <a:pt x="58969" y="23341"/>
                    </a:cubicBezTo>
                    <a:cubicBezTo>
                      <a:pt x="58969" y="23404"/>
                      <a:pt x="58969" y="23467"/>
                      <a:pt x="59000" y="23531"/>
                    </a:cubicBezTo>
                    <a:cubicBezTo>
                      <a:pt x="59022" y="23536"/>
                      <a:pt x="59040" y="23539"/>
                      <a:pt x="59055" y="23539"/>
                    </a:cubicBezTo>
                    <a:cubicBezTo>
                      <a:pt x="59126" y="23539"/>
                      <a:pt x="59121" y="23477"/>
                      <a:pt x="59095" y="23372"/>
                    </a:cubicBezTo>
                    <a:cubicBezTo>
                      <a:pt x="59159" y="23372"/>
                      <a:pt x="59190" y="23404"/>
                      <a:pt x="59222" y="23404"/>
                    </a:cubicBezTo>
                    <a:cubicBezTo>
                      <a:pt x="59222" y="23436"/>
                      <a:pt x="59254" y="23467"/>
                      <a:pt x="59254" y="23499"/>
                    </a:cubicBezTo>
                    <a:cubicBezTo>
                      <a:pt x="59634" y="23942"/>
                      <a:pt x="59824" y="23721"/>
                      <a:pt x="60299" y="23847"/>
                    </a:cubicBezTo>
                    <a:cubicBezTo>
                      <a:pt x="60249" y="23772"/>
                      <a:pt x="60061" y="23619"/>
                      <a:pt x="59984" y="23619"/>
                    </a:cubicBezTo>
                    <a:cubicBezTo>
                      <a:pt x="59963" y="23619"/>
                      <a:pt x="59950" y="23630"/>
                      <a:pt x="59950" y="23657"/>
                    </a:cubicBezTo>
                    <a:cubicBezTo>
                      <a:pt x="59919" y="23626"/>
                      <a:pt x="59887" y="23594"/>
                      <a:pt x="59887" y="23531"/>
                    </a:cubicBezTo>
                    <a:lnTo>
                      <a:pt x="59887" y="23531"/>
                    </a:lnTo>
                    <a:cubicBezTo>
                      <a:pt x="60552" y="23657"/>
                      <a:pt x="61249" y="23816"/>
                      <a:pt x="61914" y="23942"/>
                    </a:cubicBezTo>
                    <a:cubicBezTo>
                      <a:pt x="61977" y="23974"/>
                      <a:pt x="62009" y="23974"/>
                      <a:pt x="62040" y="23974"/>
                    </a:cubicBezTo>
                    <a:lnTo>
                      <a:pt x="62072" y="23974"/>
                    </a:lnTo>
                    <a:cubicBezTo>
                      <a:pt x="62104" y="23942"/>
                      <a:pt x="62135" y="23942"/>
                      <a:pt x="62135" y="23911"/>
                    </a:cubicBezTo>
                    <a:cubicBezTo>
                      <a:pt x="62135" y="23879"/>
                      <a:pt x="62135" y="23847"/>
                      <a:pt x="62104" y="23816"/>
                    </a:cubicBezTo>
                    <a:cubicBezTo>
                      <a:pt x="62135" y="23784"/>
                      <a:pt x="62135" y="23721"/>
                      <a:pt x="62167" y="23689"/>
                    </a:cubicBezTo>
                    <a:cubicBezTo>
                      <a:pt x="61850" y="23562"/>
                      <a:pt x="61660" y="23436"/>
                      <a:pt x="61597" y="23309"/>
                    </a:cubicBezTo>
                    <a:lnTo>
                      <a:pt x="61629" y="23309"/>
                    </a:lnTo>
                    <a:cubicBezTo>
                      <a:pt x="61629" y="23283"/>
                      <a:pt x="61629" y="23257"/>
                      <a:pt x="61611" y="23248"/>
                    </a:cubicBezTo>
                    <a:lnTo>
                      <a:pt x="61611" y="23248"/>
                    </a:lnTo>
                    <a:cubicBezTo>
                      <a:pt x="61765" y="23277"/>
                      <a:pt x="61918" y="23278"/>
                      <a:pt x="62072" y="23309"/>
                    </a:cubicBezTo>
                    <a:cubicBezTo>
                      <a:pt x="62009" y="23246"/>
                      <a:pt x="61945" y="23182"/>
                      <a:pt x="61850" y="23087"/>
                    </a:cubicBezTo>
                    <a:lnTo>
                      <a:pt x="61850" y="23087"/>
                    </a:lnTo>
                    <a:cubicBezTo>
                      <a:pt x="61977" y="23119"/>
                      <a:pt x="62135" y="23087"/>
                      <a:pt x="62262" y="23182"/>
                    </a:cubicBezTo>
                    <a:cubicBezTo>
                      <a:pt x="62262" y="23214"/>
                      <a:pt x="62294" y="23246"/>
                      <a:pt x="62325" y="23277"/>
                    </a:cubicBezTo>
                    <a:cubicBezTo>
                      <a:pt x="62325" y="23277"/>
                      <a:pt x="62357" y="23309"/>
                      <a:pt x="62357" y="23341"/>
                    </a:cubicBezTo>
                    <a:lnTo>
                      <a:pt x="62357" y="23309"/>
                    </a:lnTo>
                    <a:cubicBezTo>
                      <a:pt x="62420" y="23372"/>
                      <a:pt x="62484" y="23436"/>
                      <a:pt x="62579" y="23499"/>
                    </a:cubicBezTo>
                    <a:cubicBezTo>
                      <a:pt x="62642" y="23499"/>
                      <a:pt x="62737" y="23467"/>
                      <a:pt x="62832" y="23467"/>
                    </a:cubicBezTo>
                    <a:cubicBezTo>
                      <a:pt x="63125" y="23555"/>
                      <a:pt x="63337" y="23724"/>
                      <a:pt x="63542" y="23724"/>
                    </a:cubicBezTo>
                    <a:cubicBezTo>
                      <a:pt x="63559" y="23724"/>
                      <a:pt x="63575" y="23723"/>
                      <a:pt x="63592" y="23721"/>
                    </a:cubicBezTo>
                    <a:cubicBezTo>
                      <a:pt x="63466" y="23531"/>
                      <a:pt x="63371" y="23436"/>
                      <a:pt x="63276" y="23372"/>
                    </a:cubicBezTo>
                    <a:lnTo>
                      <a:pt x="63402" y="23341"/>
                    </a:lnTo>
                    <a:cubicBezTo>
                      <a:pt x="63751" y="23404"/>
                      <a:pt x="64067" y="23436"/>
                      <a:pt x="64416" y="23499"/>
                    </a:cubicBezTo>
                    <a:cubicBezTo>
                      <a:pt x="64479" y="23531"/>
                      <a:pt x="64574" y="23562"/>
                      <a:pt x="64637" y="23594"/>
                    </a:cubicBezTo>
                    <a:cubicBezTo>
                      <a:pt x="64701" y="23657"/>
                      <a:pt x="64764" y="23689"/>
                      <a:pt x="64859" y="23752"/>
                    </a:cubicBezTo>
                    <a:cubicBezTo>
                      <a:pt x="64954" y="23784"/>
                      <a:pt x="65049" y="23816"/>
                      <a:pt x="65144" y="23816"/>
                    </a:cubicBezTo>
                    <a:cubicBezTo>
                      <a:pt x="65173" y="23820"/>
                      <a:pt x="65201" y="23822"/>
                      <a:pt x="65228" y="23822"/>
                    </a:cubicBezTo>
                    <a:cubicBezTo>
                      <a:pt x="65415" y="23822"/>
                      <a:pt x="65584" y="23732"/>
                      <a:pt x="65777" y="23594"/>
                    </a:cubicBezTo>
                    <a:cubicBezTo>
                      <a:pt x="65777" y="23562"/>
                      <a:pt x="65777" y="23562"/>
                      <a:pt x="65777" y="23531"/>
                    </a:cubicBezTo>
                    <a:cubicBezTo>
                      <a:pt x="65777" y="23499"/>
                      <a:pt x="65777" y="23436"/>
                      <a:pt x="65746" y="23372"/>
                    </a:cubicBezTo>
                    <a:cubicBezTo>
                      <a:pt x="65999" y="23341"/>
                      <a:pt x="66221" y="23277"/>
                      <a:pt x="66474" y="23214"/>
                    </a:cubicBezTo>
                    <a:cubicBezTo>
                      <a:pt x="66569" y="23277"/>
                      <a:pt x="66632" y="23309"/>
                      <a:pt x="66632" y="23309"/>
                    </a:cubicBezTo>
                    <a:cubicBezTo>
                      <a:pt x="66632" y="23246"/>
                      <a:pt x="66632" y="23214"/>
                      <a:pt x="66632" y="23182"/>
                    </a:cubicBezTo>
                    <a:cubicBezTo>
                      <a:pt x="66696" y="23182"/>
                      <a:pt x="66791" y="23151"/>
                      <a:pt x="66886" y="23119"/>
                    </a:cubicBezTo>
                    <a:cubicBezTo>
                      <a:pt x="66917" y="23135"/>
                      <a:pt x="66949" y="23135"/>
                      <a:pt x="66981" y="23135"/>
                    </a:cubicBezTo>
                    <a:cubicBezTo>
                      <a:pt x="67012" y="23135"/>
                      <a:pt x="67044" y="23135"/>
                      <a:pt x="67076" y="23151"/>
                    </a:cubicBezTo>
                    <a:cubicBezTo>
                      <a:pt x="67234" y="23246"/>
                      <a:pt x="67393" y="23309"/>
                      <a:pt x="67551" y="23372"/>
                    </a:cubicBezTo>
                    <a:cubicBezTo>
                      <a:pt x="67551" y="23404"/>
                      <a:pt x="67551" y="23436"/>
                      <a:pt x="67551" y="23436"/>
                    </a:cubicBezTo>
                    <a:cubicBezTo>
                      <a:pt x="67557" y="23434"/>
                      <a:pt x="67564" y="23434"/>
                      <a:pt x="67570" y="23434"/>
                    </a:cubicBezTo>
                    <a:cubicBezTo>
                      <a:pt x="67725" y="23434"/>
                      <a:pt x="67690" y="23790"/>
                      <a:pt x="67833" y="23790"/>
                    </a:cubicBezTo>
                    <a:cubicBezTo>
                      <a:pt x="67843" y="23790"/>
                      <a:pt x="67855" y="23788"/>
                      <a:pt x="67868" y="23784"/>
                    </a:cubicBezTo>
                    <a:cubicBezTo>
                      <a:pt x="67836" y="23689"/>
                      <a:pt x="67773" y="23689"/>
                      <a:pt x="67741" y="23594"/>
                    </a:cubicBezTo>
                    <a:cubicBezTo>
                      <a:pt x="67773" y="23531"/>
                      <a:pt x="67804" y="23499"/>
                      <a:pt x="67804" y="23467"/>
                    </a:cubicBezTo>
                    <a:cubicBezTo>
                      <a:pt x="68121" y="23562"/>
                      <a:pt x="68438" y="23626"/>
                      <a:pt x="68881" y="23721"/>
                    </a:cubicBezTo>
                    <a:lnTo>
                      <a:pt x="68881" y="22074"/>
                    </a:lnTo>
                    <a:lnTo>
                      <a:pt x="68881" y="19414"/>
                    </a:lnTo>
                    <a:cubicBezTo>
                      <a:pt x="67361" y="19129"/>
                      <a:pt x="65809" y="18907"/>
                      <a:pt x="64131" y="18495"/>
                    </a:cubicBezTo>
                    <a:cubicBezTo>
                      <a:pt x="63624" y="18337"/>
                      <a:pt x="63181" y="18179"/>
                      <a:pt x="62579" y="17989"/>
                    </a:cubicBezTo>
                    <a:cubicBezTo>
                      <a:pt x="62579" y="17982"/>
                      <a:pt x="62584" y="17980"/>
                      <a:pt x="62592" y="17980"/>
                    </a:cubicBezTo>
                    <a:cubicBezTo>
                      <a:pt x="62627" y="17980"/>
                      <a:pt x="62718" y="18020"/>
                      <a:pt x="62769" y="18020"/>
                    </a:cubicBezTo>
                    <a:cubicBezTo>
                      <a:pt x="62721" y="17989"/>
                      <a:pt x="62729" y="17989"/>
                      <a:pt x="62749" y="17989"/>
                    </a:cubicBezTo>
                    <a:cubicBezTo>
                      <a:pt x="62769" y="17989"/>
                      <a:pt x="62800" y="17989"/>
                      <a:pt x="62800" y="17957"/>
                    </a:cubicBezTo>
                    <a:lnTo>
                      <a:pt x="62515" y="17957"/>
                    </a:lnTo>
                    <a:cubicBezTo>
                      <a:pt x="62262" y="17799"/>
                      <a:pt x="61819" y="17830"/>
                      <a:pt x="61692" y="17640"/>
                    </a:cubicBezTo>
                    <a:cubicBezTo>
                      <a:pt x="61565" y="17640"/>
                      <a:pt x="61502" y="17609"/>
                      <a:pt x="61502" y="17577"/>
                    </a:cubicBezTo>
                    <a:cubicBezTo>
                      <a:pt x="61312" y="17577"/>
                      <a:pt x="61154" y="17419"/>
                      <a:pt x="60964" y="17387"/>
                    </a:cubicBezTo>
                    <a:cubicBezTo>
                      <a:pt x="60971" y="17349"/>
                      <a:pt x="60999" y="17335"/>
                      <a:pt x="61038" y="17335"/>
                    </a:cubicBezTo>
                    <a:cubicBezTo>
                      <a:pt x="61166" y="17335"/>
                      <a:pt x="61421" y="17482"/>
                      <a:pt x="61565" y="17482"/>
                    </a:cubicBezTo>
                    <a:cubicBezTo>
                      <a:pt x="61312" y="17323"/>
                      <a:pt x="60869" y="17260"/>
                      <a:pt x="60584" y="17133"/>
                    </a:cubicBezTo>
                    <a:cubicBezTo>
                      <a:pt x="60394" y="17102"/>
                      <a:pt x="59950" y="17007"/>
                      <a:pt x="59792" y="16943"/>
                    </a:cubicBezTo>
                    <a:cubicBezTo>
                      <a:pt x="59792" y="16906"/>
                      <a:pt x="59814" y="16891"/>
                      <a:pt x="59857" y="16891"/>
                    </a:cubicBezTo>
                    <a:cubicBezTo>
                      <a:pt x="59888" y="16891"/>
                      <a:pt x="59929" y="16899"/>
                      <a:pt x="59982" y="16912"/>
                    </a:cubicBezTo>
                    <a:cubicBezTo>
                      <a:pt x="59982" y="16880"/>
                      <a:pt x="59855" y="16880"/>
                      <a:pt x="59792" y="16848"/>
                    </a:cubicBezTo>
                    <a:cubicBezTo>
                      <a:pt x="59792" y="16880"/>
                      <a:pt x="59768" y="16888"/>
                      <a:pt x="59737" y="16888"/>
                    </a:cubicBezTo>
                    <a:cubicBezTo>
                      <a:pt x="59705" y="16888"/>
                      <a:pt x="59665" y="16880"/>
                      <a:pt x="59634" y="16880"/>
                    </a:cubicBezTo>
                    <a:cubicBezTo>
                      <a:pt x="59412" y="16722"/>
                      <a:pt x="59159" y="16785"/>
                      <a:pt x="58874" y="16627"/>
                    </a:cubicBezTo>
                    <a:lnTo>
                      <a:pt x="58874" y="16658"/>
                    </a:lnTo>
                    <a:cubicBezTo>
                      <a:pt x="58113" y="16468"/>
                      <a:pt x="57417" y="16342"/>
                      <a:pt x="56688" y="16152"/>
                    </a:cubicBezTo>
                    <a:cubicBezTo>
                      <a:pt x="56213" y="16025"/>
                      <a:pt x="55548" y="15803"/>
                      <a:pt x="55010" y="15740"/>
                    </a:cubicBezTo>
                    <a:cubicBezTo>
                      <a:pt x="54930" y="15680"/>
                      <a:pt x="54964" y="15658"/>
                      <a:pt x="55016" y="15658"/>
                    </a:cubicBezTo>
                    <a:cubicBezTo>
                      <a:pt x="55031" y="15658"/>
                      <a:pt x="55048" y="15660"/>
                      <a:pt x="55064" y="15663"/>
                    </a:cubicBezTo>
                    <a:lnTo>
                      <a:pt x="55064" y="15663"/>
                    </a:lnTo>
                    <a:cubicBezTo>
                      <a:pt x="54945" y="15624"/>
                      <a:pt x="54706" y="15546"/>
                      <a:pt x="54567" y="15518"/>
                    </a:cubicBezTo>
                    <a:lnTo>
                      <a:pt x="54567" y="15518"/>
                    </a:lnTo>
                    <a:cubicBezTo>
                      <a:pt x="54567" y="15550"/>
                      <a:pt x="54590" y="15550"/>
                      <a:pt x="54618" y="15550"/>
                    </a:cubicBezTo>
                    <a:cubicBezTo>
                      <a:pt x="54646" y="15550"/>
                      <a:pt x="54677" y="15550"/>
                      <a:pt x="54693" y="15582"/>
                    </a:cubicBezTo>
                    <a:cubicBezTo>
                      <a:pt x="54693" y="15588"/>
                      <a:pt x="54688" y="15591"/>
                      <a:pt x="54680" y="15591"/>
                    </a:cubicBezTo>
                    <a:cubicBezTo>
                      <a:pt x="54645" y="15591"/>
                      <a:pt x="54554" y="15550"/>
                      <a:pt x="54503" y="15550"/>
                    </a:cubicBezTo>
                    <a:cubicBezTo>
                      <a:pt x="54472" y="15518"/>
                      <a:pt x="54503" y="15518"/>
                      <a:pt x="54503" y="15487"/>
                    </a:cubicBezTo>
                    <a:cubicBezTo>
                      <a:pt x="53775" y="15297"/>
                      <a:pt x="53268" y="15202"/>
                      <a:pt x="52571" y="15012"/>
                    </a:cubicBezTo>
                    <a:cubicBezTo>
                      <a:pt x="52587" y="14991"/>
                      <a:pt x="52615" y="14983"/>
                      <a:pt x="52651" y="14983"/>
                    </a:cubicBezTo>
                    <a:cubicBezTo>
                      <a:pt x="52800" y="14983"/>
                      <a:pt x="53089" y="15117"/>
                      <a:pt x="53226" y="15117"/>
                    </a:cubicBezTo>
                    <a:cubicBezTo>
                      <a:pt x="53267" y="15117"/>
                      <a:pt x="53294" y="15105"/>
                      <a:pt x="53300" y="15075"/>
                    </a:cubicBezTo>
                    <a:lnTo>
                      <a:pt x="53300" y="15075"/>
                    </a:lnTo>
                    <a:cubicBezTo>
                      <a:pt x="53279" y="15079"/>
                      <a:pt x="53258" y="15080"/>
                      <a:pt x="53239" y="15080"/>
                    </a:cubicBezTo>
                    <a:cubicBezTo>
                      <a:pt x="53082" y="15080"/>
                      <a:pt x="52969" y="14980"/>
                      <a:pt x="52856" y="14980"/>
                    </a:cubicBezTo>
                    <a:cubicBezTo>
                      <a:pt x="52864" y="14959"/>
                      <a:pt x="52882" y="14950"/>
                      <a:pt x="52907" y="14950"/>
                    </a:cubicBezTo>
                    <a:cubicBezTo>
                      <a:pt x="52993" y="14950"/>
                      <a:pt x="53156" y="15050"/>
                      <a:pt x="53205" y="15075"/>
                    </a:cubicBezTo>
                    <a:lnTo>
                      <a:pt x="53205" y="15012"/>
                    </a:lnTo>
                    <a:cubicBezTo>
                      <a:pt x="53236" y="15075"/>
                      <a:pt x="53300" y="15075"/>
                      <a:pt x="53395" y="15075"/>
                    </a:cubicBezTo>
                    <a:cubicBezTo>
                      <a:pt x="53363" y="15107"/>
                      <a:pt x="53395" y="15107"/>
                      <a:pt x="53458" y="15202"/>
                    </a:cubicBezTo>
                    <a:cubicBezTo>
                      <a:pt x="53468" y="15197"/>
                      <a:pt x="53480" y="15195"/>
                      <a:pt x="53494" y="15195"/>
                    </a:cubicBezTo>
                    <a:cubicBezTo>
                      <a:pt x="53549" y="15195"/>
                      <a:pt x="53630" y="15224"/>
                      <a:pt x="53665" y="15224"/>
                    </a:cubicBezTo>
                    <a:cubicBezTo>
                      <a:pt x="53681" y="15224"/>
                      <a:pt x="53688" y="15218"/>
                      <a:pt x="53680" y="15202"/>
                    </a:cubicBezTo>
                    <a:cubicBezTo>
                      <a:pt x="53838" y="15202"/>
                      <a:pt x="53806" y="15265"/>
                      <a:pt x="53933" y="15297"/>
                    </a:cubicBezTo>
                    <a:cubicBezTo>
                      <a:pt x="53965" y="15265"/>
                      <a:pt x="53870" y="15233"/>
                      <a:pt x="53870" y="15202"/>
                    </a:cubicBezTo>
                    <a:cubicBezTo>
                      <a:pt x="53965" y="15202"/>
                      <a:pt x="53965" y="15265"/>
                      <a:pt x="54028" y="15265"/>
                    </a:cubicBezTo>
                    <a:cubicBezTo>
                      <a:pt x="54028" y="15297"/>
                      <a:pt x="53933" y="15265"/>
                      <a:pt x="53965" y="15328"/>
                    </a:cubicBezTo>
                    <a:cubicBezTo>
                      <a:pt x="54123" y="15328"/>
                      <a:pt x="54313" y="15360"/>
                      <a:pt x="54472" y="15423"/>
                    </a:cubicBezTo>
                    <a:cubicBezTo>
                      <a:pt x="54408" y="15392"/>
                      <a:pt x="54472" y="15423"/>
                      <a:pt x="54472" y="15360"/>
                    </a:cubicBezTo>
                    <a:cubicBezTo>
                      <a:pt x="54567" y="15360"/>
                      <a:pt x="54535" y="15423"/>
                      <a:pt x="54630" y="15423"/>
                    </a:cubicBezTo>
                    <a:cubicBezTo>
                      <a:pt x="54630" y="15423"/>
                      <a:pt x="54598" y="15423"/>
                      <a:pt x="54567" y="15392"/>
                    </a:cubicBezTo>
                    <a:lnTo>
                      <a:pt x="54567" y="15392"/>
                    </a:lnTo>
                    <a:cubicBezTo>
                      <a:pt x="55422" y="15582"/>
                      <a:pt x="56182" y="15803"/>
                      <a:pt x="56973" y="15993"/>
                    </a:cubicBezTo>
                    <a:cubicBezTo>
                      <a:pt x="57037" y="16025"/>
                      <a:pt x="56942" y="15993"/>
                      <a:pt x="57005" y="16057"/>
                    </a:cubicBezTo>
                    <a:cubicBezTo>
                      <a:pt x="57113" y="16078"/>
                      <a:pt x="57236" y="16130"/>
                      <a:pt x="57303" y="16130"/>
                    </a:cubicBezTo>
                    <a:cubicBezTo>
                      <a:pt x="57334" y="16130"/>
                      <a:pt x="57353" y="16119"/>
                      <a:pt x="57353" y="16088"/>
                    </a:cubicBezTo>
                    <a:cubicBezTo>
                      <a:pt x="57512" y="16152"/>
                      <a:pt x="57670" y="16152"/>
                      <a:pt x="57765" y="16247"/>
                    </a:cubicBezTo>
                    <a:cubicBezTo>
                      <a:pt x="57775" y="16242"/>
                      <a:pt x="57786" y="16240"/>
                      <a:pt x="57797" y="16240"/>
                    </a:cubicBezTo>
                    <a:cubicBezTo>
                      <a:pt x="57843" y="16240"/>
                      <a:pt x="57901" y="16269"/>
                      <a:pt x="57933" y="16269"/>
                    </a:cubicBezTo>
                    <a:cubicBezTo>
                      <a:pt x="57946" y="16269"/>
                      <a:pt x="57955" y="16263"/>
                      <a:pt x="57955" y="16247"/>
                    </a:cubicBezTo>
                    <a:cubicBezTo>
                      <a:pt x="58018" y="16278"/>
                      <a:pt x="58018" y="16310"/>
                      <a:pt x="58050" y="16342"/>
                    </a:cubicBezTo>
                    <a:cubicBezTo>
                      <a:pt x="58145" y="16373"/>
                      <a:pt x="58493" y="16373"/>
                      <a:pt x="58557" y="16468"/>
                    </a:cubicBezTo>
                    <a:cubicBezTo>
                      <a:pt x="58571" y="16465"/>
                      <a:pt x="58587" y="16463"/>
                      <a:pt x="58604" y="16463"/>
                    </a:cubicBezTo>
                    <a:cubicBezTo>
                      <a:pt x="58702" y="16463"/>
                      <a:pt x="58832" y="16518"/>
                      <a:pt x="58912" y="16518"/>
                    </a:cubicBezTo>
                    <a:cubicBezTo>
                      <a:pt x="58936" y="16518"/>
                      <a:pt x="58956" y="16513"/>
                      <a:pt x="58969" y="16500"/>
                    </a:cubicBezTo>
                    <a:cubicBezTo>
                      <a:pt x="59032" y="16532"/>
                      <a:pt x="59127" y="16563"/>
                      <a:pt x="59095" y="16627"/>
                    </a:cubicBezTo>
                    <a:cubicBezTo>
                      <a:pt x="59127" y="16627"/>
                      <a:pt x="59127" y="16595"/>
                      <a:pt x="59127" y="16563"/>
                    </a:cubicBezTo>
                    <a:cubicBezTo>
                      <a:pt x="59697" y="16817"/>
                      <a:pt x="60425" y="16880"/>
                      <a:pt x="61027" y="17102"/>
                    </a:cubicBezTo>
                    <a:cubicBezTo>
                      <a:pt x="61009" y="17075"/>
                      <a:pt x="61014" y="17066"/>
                      <a:pt x="61030" y="17066"/>
                    </a:cubicBezTo>
                    <a:cubicBezTo>
                      <a:pt x="61062" y="17066"/>
                      <a:pt x="61143" y="17107"/>
                      <a:pt x="61155" y="17107"/>
                    </a:cubicBezTo>
                    <a:cubicBezTo>
                      <a:pt x="61158" y="17107"/>
                      <a:pt x="61157" y="17105"/>
                      <a:pt x="61154" y="17102"/>
                    </a:cubicBezTo>
                    <a:lnTo>
                      <a:pt x="61154" y="17102"/>
                    </a:lnTo>
                    <a:cubicBezTo>
                      <a:pt x="62230" y="17450"/>
                      <a:pt x="63244" y="17704"/>
                      <a:pt x="64226" y="17957"/>
                    </a:cubicBezTo>
                    <a:cubicBezTo>
                      <a:pt x="62991" y="17577"/>
                      <a:pt x="61470" y="17133"/>
                      <a:pt x="60330" y="16880"/>
                    </a:cubicBezTo>
                    <a:cubicBezTo>
                      <a:pt x="60267" y="16848"/>
                      <a:pt x="60362" y="16817"/>
                      <a:pt x="60267" y="16753"/>
                    </a:cubicBezTo>
                    <a:cubicBezTo>
                      <a:pt x="60240" y="16780"/>
                      <a:pt x="60208" y="16790"/>
                      <a:pt x="60172" y="16790"/>
                    </a:cubicBezTo>
                    <a:cubicBezTo>
                      <a:pt x="60123" y="16790"/>
                      <a:pt x="60068" y="16772"/>
                      <a:pt x="60014" y="16753"/>
                    </a:cubicBezTo>
                    <a:cubicBezTo>
                      <a:pt x="60014" y="16762"/>
                      <a:pt x="60005" y="16766"/>
                      <a:pt x="59988" y="16766"/>
                    </a:cubicBezTo>
                    <a:cubicBezTo>
                      <a:pt x="59943" y="16766"/>
                      <a:pt x="59845" y="16736"/>
                      <a:pt x="59729" y="16690"/>
                    </a:cubicBezTo>
                    <a:cubicBezTo>
                      <a:pt x="59729" y="16658"/>
                      <a:pt x="59729" y="16658"/>
                      <a:pt x="59760" y="16658"/>
                    </a:cubicBezTo>
                    <a:cubicBezTo>
                      <a:pt x="59602" y="16658"/>
                      <a:pt x="59349" y="16563"/>
                      <a:pt x="59159" y="16437"/>
                    </a:cubicBezTo>
                    <a:cubicBezTo>
                      <a:pt x="59159" y="16468"/>
                      <a:pt x="59159" y="16500"/>
                      <a:pt x="59159" y="16500"/>
                    </a:cubicBezTo>
                    <a:cubicBezTo>
                      <a:pt x="58905" y="16405"/>
                      <a:pt x="58557" y="16310"/>
                      <a:pt x="58335" y="16310"/>
                    </a:cubicBezTo>
                    <a:cubicBezTo>
                      <a:pt x="58335" y="16247"/>
                      <a:pt x="58398" y="16278"/>
                      <a:pt x="58398" y="16215"/>
                    </a:cubicBezTo>
                    <a:cubicBezTo>
                      <a:pt x="58335" y="16215"/>
                      <a:pt x="58303" y="16247"/>
                      <a:pt x="58240" y="16278"/>
                    </a:cubicBezTo>
                    <a:cubicBezTo>
                      <a:pt x="57733" y="16120"/>
                      <a:pt x="57227" y="15930"/>
                      <a:pt x="56657" y="15898"/>
                    </a:cubicBezTo>
                    <a:cubicBezTo>
                      <a:pt x="56657" y="15867"/>
                      <a:pt x="56688" y="15867"/>
                      <a:pt x="56720" y="15867"/>
                    </a:cubicBezTo>
                    <a:cubicBezTo>
                      <a:pt x="55485" y="15582"/>
                      <a:pt x="53933" y="15012"/>
                      <a:pt x="52603" y="14695"/>
                    </a:cubicBezTo>
                    <a:cubicBezTo>
                      <a:pt x="52540" y="14663"/>
                      <a:pt x="52508" y="14663"/>
                      <a:pt x="52508" y="14600"/>
                    </a:cubicBezTo>
                    <a:cubicBezTo>
                      <a:pt x="51938" y="14568"/>
                      <a:pt x="51210" y="14283"/>
                      <a:pt x="50735" y="14093"/>
                    </a:cubicBezTo>
                    <a:cubicBezTo>
                      <a:pt x="50735" y="14125"/>
                      <a:pt x="50735" y="14157"/>
                      <a:pt x="50735" y="14157"/>
                    </a:cubicBezTo>
                    <a:cubicBezTo>
                      <a:pt x="50291" y="13967"/>
                      <a:pt x="49658" y="13777"/>
                      <a:pt x="49183" y="13713"/>
                    </a:cubicBezTo>
                    <a:cubicBezTo>
                      <a:pt x="49183" y="13703"/>
                      <a:pt x="49186" y="13699"/>
                      <a:pt x="49192" y="13699"/>
                    </a:cubicBezTo>
                    <a:cubicBezTo>
                      <a:pt x="49204" y="13699"/>
                      <a:pt x="49225" y="13713"/>
                      <a:pt x="49246" y="13713"/>
                    </a:cubicBezTo>
                    <a:cubicBezTo>
                      <a:pt x="49024" y="13618"/>
                      <a:pt x="48644" y="13618"/>
                      <a:pt x="48486" y="13428"/>
                    </a:cubicBezTo>
                    <a:cubicBezTo>
                      <a:pt x="48423" y="13460"/>
                      <a:pt x="48454" y="13460"/>
                      <a:pt x="48454" y="13492"/>
                    </a:cubicBezTo>
                    <a:cubicBezTo>
                      <a:pt x="48074" y="13333"/>
                      <a:pt x="47536" y="13143"/>
                      <a:pt x="47283" y="13143"/>
                    </a:cubicBezTo>
                    <a:cubicBezTo>
                      <a:pt x="47156" y="13112"/>
                      <a:pt x="47346" y="13112"/>
                      <a:pt x="47251" y="13080"/>
                    </a:cubicBezTo>
                    <a:cubicBezTo>
                      <a:pt x="46934" y="13048"/>
                      <a:pt x="46586" y="12922"/>
                      <a:pt x="46206" y="12763"/>
                    </a:cubicBezTo>
                    <a:lnTo>
                      <a:pt x="46206" y="12763"/>
                    </a:lnTo>
                    <a:cubicBezTo>
                      <a:pt x="46618" y="12890"/>
                      <a:pt x="47251" y="12890"/>
                      <a:pt x="47663" y="13080"/>
                    </a:cubicBezTo>
                    <a:cubicBezTo>
                      <a:pt x="47821" y="13080"/>
                      <a:pt x="47568" y="13017"/>
                      <a:pt x="47599" y="12953"/>
                    </a:cubicBezTo>
                    <a:lnTo>
                      <a:pt x="47599" y="12953"/>
                    </a:lnTo>
                    <a:cubicBezTo>
                      <a:pt x="47979" y="13080"/>
                      <a:pt x="48328" y="13365"/>
                      <a:pt x="48771" y="13365"/>
                    </a:cubicBezTo>
                    <a:cubicBezTo>
                      <a:pt x="48613" y="13333"/>
                      <a:pt x="48296" y="13238"/>
                      <a:pt x="48233" y="13143"/>
                    </a:cubicBezTo>
                    <a:cubicBezTo>
                      <a:pt x="48106" y="13143"/>
                      <a:pt x="47979" y="13048"/>
                      <a:pt x="47853" y="13017"/>
                    </a:cubicBezTo>
                    <a:cubicBezTo>
                      <a:pt x="47880" y="13007"/>
                      <a:pt x="47906" y="13004"/>
                      <a:pt x="47931" y="13004"/>
                    </a:cubicBezTo>
                    <a:cubicBezTo>
                      <a:pt x="48082" y="13004"/>
                      <a:pt x="48210" y="13143"/>
                      <a:pt x="48454" y="13143"/>
                    </a:cubicBezTo>
                    <a:lnTo>
                      <a:pt x="48454" y="13112"/>
                    </a:lnTo>
                    <a:cubicBezTo>
                      <a:pt x="48454" y="13090"/>
                      <a:pt x="48451" y="13083"/>
                      <a:pt x="48446" y="13083"/>
                    </a:cubicBezTo>
                    <a:cubicBezTo>
                      <a:pt x="48437" y="13083"/>
                      <a:pt x="48423" y="13112"/>
                      <a:pt x="48423" y="13112"/>
                    </a:cubicBezTo>
                    <a:cubicBezTo>
                      <a:pt x="48233" y="13048"/>
                      <a:pt x="48011" y="12985"/>
                      <a:pt x="47726" y="12858"/>
                    </a:cubicBezTo>
                    <a:cubicBezTo>
                      <a:pt x="47738" y="12846"/>
                      <a:pt x="47758" y="12841"/>
                      <a:pt x="47784" y="12841"/>
                    </a:cubicBezTo>
                    <a:cubicBezTo>
                      <a:pt x="47892" y="12841"/>
                      <a:pt x="48099" y="12934"/>
                      <a:pt x="48201" y="12985"/>
                    </a:cubicBezTo>
                    <a:cubicBezTo>
                      <a:pt x="48201" y="12953"/>
                      <a:pt x="48169" y="12922"/>
                      <a:pt x="48169" y="12922"/>
                    </a:cubicBezTo>
                    <a:cubicBezTo>
                      <a:pt x="48296" y="12922"/>
                      <a:pt x="48264" y="13017"/>
                      <a:pt x="48423" y="13017"/>
                    </a:cubicBezTo>
                    <a:cubicBezTo>
                      <a:pt x="48359" y="12953"/>
                      <a:pt x="48264" y="12922"/>
                      <a:pt x="48138" y="12858"/>
                    </a:cubicBezTo>
                    <a:cubicBezTo>
                      <a:pt x="48296" y="12858"/>
                      <a:pt x="48454" y="13017"/>
                      <a:pt x="48739" y="13048"/>
                    </a:cubicBezTo>
                    <a:cubicBezTo>
                      <a:pt x="48749" y="13029"/>
                      <a:pt x="48771" y="13021"/>
                      <a:pt x="48801" y="13021"/>
                    </a:cubicBezTo>
                    <a:cubicBezTo>
                      <a:pt x="48866" y="13021"/>
                      <a:pt x="48969" y="13058"/>
                      <a:pt x="49056" y="13080"/>
                    </a:cubicBezTo>
                    <a:cubicBezTo>
                      <a:pt x="49056" y="13017"/>
                      <a:pt x="49001" y="13001"/>
                      <a:pt x="48937" y="13001"/>
                    </a:cubicBezTo>
                    <a:cubicBezTo>
                      <a:pt x="48874" y="13001"/>
                      <a:pt x="48803" y="13017"/>
                      <a:pt x="48771" y="13017"/>
                    </a:cubicBezTo>
                    <a:cubicBezTo>
                      <a:pt x="48581" y="12953"/>
                      <a:pt x="48486" y="12953"/>
                      <a:pt x="48296" y="12890"/>
                    </a:cubicBezTo>
                    <a:cubicBezTo>
                      <a:pt x="48264" y="12858"/>
                      <a:pt x="48264" y="12858"/>
                      <a:pt x="48296" y="12858"/>
                    </a:cubicBezTo>
                    <a:cubicBezTo>
                      <a:pt x="48216" y="12831"/>
                      <a:pt x="48163" y="12825"/>
                      <a:pt x="48119" y="12825"/>
                    </a:cubicBezTo>
                    <a:cubicBezTo>
                      <a:pt x="48075" y="12825"/>
                      <a:pt x="48040" y="12831"/>
                      <a:pt x="47995" y="12831"/>
                    </a:cubicBezTo>
                    <a:cubicBezTo>
                      <a:pt x="47923" y="12831"/>
                      <a:pt x="47826" y="12815"/>
                      <a:pt x="47631" y="12732"/>
                    </a:cubicBezTo>
                    <a:cubicBezTo>
                      <a:pt x="47645" y="12727"/>
                      <a:pt x="47659" y="12725"/>
                      <a:pt x="47676" y="12725"/>
                    </a:cubicBezTo>
                    <a:cubicBezTo>
                      <a:pt x="47772" y="12725"/>
                      <a:pt x="47912" y="12795"/>
                      <a:pt x="48074" y="12795"/>
                    </a:cubicBezTo>
                    <a:cubicBezTo>
                      <a:pt x="48106" y="12763"/>
                      <a:pt x="48106" y="12732"/>
                      <a:pt x="48138" y="12700"/>
                    </a:cubicBezTo>
                    <a:cubicBezTo>
                      <a:pt x="48279" y="12728"/>
                      <a:pt x="48445" y="12832"/>
                      <a:pt x="48569" y="12832"/>
                    </a:cubicBezTo>
                    <a:cubicBezTo>
                      <a:pt x="48581" y="12832"/>
                      <a:pt x="48593" y="12831"/>
                      <a:pt x="48605" y="12828"/>
                    </a:cubicBezTo>
                    <a:lnTo>
                      <a:pt x="48605" y="12828"/>
                    </a:lnTo>
                    <a:cubicBezTo>
                      <a:pt x="48643" y="12849"/>
                      <a:pt x="48678" y="12870"/>
                      <a:pt x="48708" y="12890"/>
                    </a:cubicBezTo>
                    <a:cubicBezTo>
                      <a:pt x="49024" y="12985"/>
                      <a:pt x="49499" y="13112"/>
                      <a:pt x="49943" y="13270"/>
                    </a:cubicBezTo>
                    <a:cubicBezTo>
                      <a:pt x="51463" y="13555"/>
                      <a:pt x="53268" y="14252"/>
                      <a:pt x="54820" y="14473"/>
                    </a:cubicBezTo>
                    <a:cubicBezTo>
                      <a:pt x="55042" y="14568"/>
                      <a:pt x="55327" y="14632"/>
                      <a:pt x="55485" y="14727"/>
                    </a:cubicBezTo>
                    <a:cubicBezTo>
                      <a:pt x="55485" y="14699"/>
                      <a:pt x="55297" y="14625"/>
                      <a:pt x="55386" y="14625"/>
                    </a:cubicBezTo>
                    <a:cubicBezTo>
                      <a:pt x="55401" y="14625"/>
                      <a:pt x="55422" y="14627"/>
                      <a:pt x="55453" y="14632"/>
                    </a:cubicBezTo>
                    <a:cubicBezTo>
                      <a:pt x="55422" y="14600"/>
                      <a:pt x="55295" y="14568"/>
                      <a:pt x="55295" y="14505"/>
                    </a:cubicBezTo>
                    <a:cubicBezTo>
                      <a:pt x="55548" y="14505"/>
                      <a:pt x="55897" y="14663"/>
                      <a:pt x="56118" y="14663"/>
                    </a:cubicBezTo>
                    <a:cubicBezTo>
                      <a:pt x="56087" y="14600"/>
                      <a:pt x="56118" y="14537"/>
                      <a:pt x="56182" y="14537"/>
                    </a:cubicBezTo>
                    <a:cubicBezTo>
                      <a:pt x="56245" y="14695"/>
                      <a:pt x="56562" y="14790"/>
                      <a:pt x="56688" y="14917"/>
                    </a:cubicBezTo>
                    <a:cubicBezTo>
                      <a:pt x="56731" y="14927"/>
                      <a:pt x="56755" y="14931"/>
                      <a:pt x="56772" y="14931"/>
                    </a:cubicBezTo>
                    <a:cubicBezTo>
                      <a:pt x="56804" y="14931"/>
                      <a:pt x="56804" y="14917"/>
                      <a:pt x="56847" y="14917"/>
                    </a:cubicBezTo>
                    <a:cubicBezTo>
                      <a:pt x="56657" y="14853"/>
                      <a:pt x="56593" y="14758"/>
                      <a:pt x="56403" y="14695"/>
                    </a:cubicBezTo>
                    <a:cubicBezTo>
                      <a:pt x="56380" y="14672"/>
                      <a:pt x="56382" y="14665"/>
                      <a:pt x="56397" y="14665"/>
                    </a:cubicBezTo>
                    <a:cubicBezTo>
                      <a:pt x="56412" y="14665"/>
                      <a:pt x="56441" y="14673"/>
                      <a:pt x="56466" y="14673"/>
                    </a:cubicBezTo>
                    <a:cubicBezTo>
                      <a:pt x="56479" y="14673"/>
                      <a:pt x="56491" y="14670"/>
                      <a:pt x="56498" y="14663"/>
                    </a:cubicBezTo>
                    <a:cubicBezTo>
                      <a:pt x="56467" y="14632"/>
                      <a:pt x="56372" y="14600"/>
                      <a:pt x="56308" y="14568"/>
                    </a:cubicBezTo>
                    <a:cubicBezTo>
                      <a:pt x="56308" y="14537"/>
                      <a:pt x="56340" y="14568"/>
                      <a:pt x="56308" y="14505"/>
                    </a:cubicBezTo>
                    <a:lnTo>
                      <a:pt x="56308" y="14505"/>
                    </a:lnTo>
                    <a:cubicBezTo>
                      <a:pt x="56403" y="14537"/>
                      <a:pt x="56467" y="14568"/>
                      <a:pt x="56467" y="14600"/>
                    </a:cubicBezTo>
                    <a:cubicBezTo>
                      <a:pt x="56688" y="14663"/>
                      <a:pt x="56847" y="14695"/>
                      <a:pt x="57005" y="14758"/>
                    </a:cubicBezTo>
                    <a:cubicBezTo>
                      <a:pt x="57036" y="14751"/>
                      <a:pt x="57070" y="14747"/>
                      <a:pt x="57105" y="14747"/>
                    </a:cubicBezTo>
                    <a:cubicBezTo>
                      <a:pt x="57364" y="14747"/>
                      <a:pt x="57736" y="14928"/>
                      <a:pt x="57987" y="15012"/>
                    </a:cubicBezTo>
                    <a:cubicBezTo>
                      <a:pt x="58008" y="15022"/>
                      <a:pt x="58022" y="15026"/>
                      <a:pt x="58034" y="15026"/>
                    </a:cubicBezTo>
                    <a:cubicBezTo>
                      <a:pt x="58057" y="15026"/>
                      <a:pt x="58071" y="15012"/>
                      <a:pt x="58113" y="15012"/>
                    </a:cubicBezTo>
                    <a:cubicBezTo>
                      <a:pt x="58335" y="15075"/>
                      <a:pt x="58652" y="15170"/>
                      <a:pt x="58937" y="15265"/>
                    </a:cubicBezTo>
                    <a:cubicBezTo>
                      <a:pt x="59064" y="15328"/>
                      <a:pt x="59222" y="15392"/>
                      <a:pt x="59349" y="15455"/>
                    </a:cubicBezTo>
                    <a:lnTo>
                      <a:pt x="59570" y="15518"/>
                    </a:lnTo>
                    <a:cubicBezTo>
                      <a:pt x="60520" y="15930"/>
                      <a:pt x="61534" y="16373"/>
                      <a:pt x="62515" y="16532"/>
                    </a:cubicBezTo>
                    <a:cubicBezTo>
                      <a:pt x="62737" y="16563"/>
                      <a:pt x="62959" y="16658"/>
                      <a:pt x="63149" y="16658"/>
                    </a:cubicBezTo>
                    <a:cubicBezTo>
                      <a:pt x="63719" y="16880"/>
                      <a:pt x="64384" y="17007"/>
                      <a:pt x="64922" y="17102"/>
                    </a:cubicBezTo>
                    <a:cubicBezTo>
                      <a:pt x="65176" y="17228"/>
                      <a:pt x="65429" y="17260"/>
                      <a:pt x="65714" y="17323"/>
                    </a:cubicBezTo>
                    <a:cubicBezTo>
                      <a:pt x="65714" y="17323"/>
                      <a:pt x="65714" y="17292"/>
                      <a:pt x="65714" y="17292"/>
                    </a:cubicBezTo>
                    <a:cubicBezTo>
                      <a:pt x="65746" y="17323"/>
                      <a:pt x="65777" y="17323"/>
                      <a:pt x="65841" y="17323"/>
                    </a:cubicBezTo>
                    <a:cubicBezTo>
                      <a:pt x="66157" y="17450"/>
                      <a:pt x="66474" y="17355"/>
                      <a:pt x="66822" y="17482"/>
                    </a:cubicBezTo>
                    <a:cubicBezTo>
                      <a:pt x="66807" y="17450"/>
                      <a:pt x="66815" y="17442"/>
                      <a:pt x="66830" y="17442"/>
                    </a:cubicBezTo>
                    <a:cubicBezTo>
                      <a:pt x="66846" y="17442"/>
                      <a:pt x="66870" y="17450"/>
                      <a:pt x="66886" y="17450"/>
                    </a:cubicBezTo>
                    <a:cubicBezTo>
                      <a:pt x="67234" y="17545"/>
                      <a:pt x="67488" y="17577"/>
                      <a:pt x="67773" y="17640"/>
                    </a:cubicBezTo>
                    <a:cubicBezTo>
                      <a:pt x="68184" y="17735"/>
                      <a:pt x="68501" y="17894"/>
                      <a:pt x="68849" y="18020"/>
                    </a:cubicBezTo>
                    <a:lnTo>
                      <a:pt x="68849" y="17925"/>
                    </a:lnTo>
                    <a:lnTo>
                      <a:pt x="68849" y="17830"/>
                    </a:lnTo>
                    <a:lnTo>
                      <a:pt x="68849" y="17514"/>
                    </a:lnTo>
                    <a:lnTo>
                      <a:pt x="68849" y="17228"/>
                    </a:lnTo>
                    <a:cubicBezTo>
                      <a:pt x="68501" y="17007"/>
                      <a:pt x="68121" y="16880"/>
                      <a:pt x="67709" y="16722"/>
                    </a:cubicBezTo>
                    <a:cubicBezTo>
                      <a:pt x="66664" y="16310"/>
                      <a:pt x="65334" y="15930"/>
                      <a:pt x="63466" y="14917"/>
                    </a:cubicBezTo>
                    <a:lnTo>
                      <a:pt x="63466" y="14917"/>
                    </a:lnTo>
                    <a:cubicBezTo>
                      <a:pt x="64166" y="15331"/>
                      <a:pt x="64059" y="15513"/>
                      <a:pt x="63511" y="15513"/>
                    </a:cubicBezTo>
                    <a:cubicBezTo>
                      <a:pt x="63389" y="15513"/>
                      <a:pt x="63246" y="15504"/>
                      <a:pt x="63086" y="15487"/>
                    </a:cubicBezTo>
                    <a:cubicBezTo>
                      <a:pt x="62674" y="15360"/>
                      <a:pt x="62262" y="15233"/>
                      <a:pt x="61945" y="15202"/>
                    </a:cubicBezTo>
                    <a:cubicBezTo>
                      <a:pt x="61755" y="15138"/>
                      <a:pt x="61565" y="15075"/>
                      <a:pt x="61375" y="15043"/>
                    </a:cubicBezTo>
                    <a:cubicBezTo>
                      <a:pt x="60995" y="14948"/>
                      <a:pt x="60615" y="14853"/>
                      <a:pt x="60299" y="14758"/>
                    </a:cubicBezTo>
                    <a:cubicBezTo>
                      <a:pt x="59919" y="14663"/>
                      <a:pt x="59634" y="14473"/>
                      <a:pt x="59285" y="14378"/>
                    </a:cubicBezTo>
                    <a:cubicBezTo>
                      <a:pt x="59190" y="14347"/>
                      <a:pt x="58969" y="14315"/>
                      <a:pt x="58874" y="14283"/>
                    </a:cubicBezTo>
                    <a:cubicBezTo>
                      <a:pt x="58779" y="14252"/>
                      <a:pt x="58684" y="14188"/>
                      <a:pt x="58620" y="14188"/>
                    </a:cubicBezTo>
                    <a:cubicBezTo>
                      <a:pt x="58565" y="14177"/>
                      <a:pt x="58518" y="14173"/>
                      <a:pt x="58476" y="14173"/>
                    </a:cubicBezTo>
                    <a:cubicBezTo>
                      <a:pt x="58315" y="14173"/>
                      <a:pt x="58224" y="14235"/>
                      <a:pt x="58050" y="14235"/>
                    </a:cubicBezTo>
                    <a:cubicBezTo>
                      <a:pt x="58004" y="14235"/>
                      <a:pt x="57952" y="14231"/>
                      <a:pt x="57892" y="14220"/>
                    </a:cubicBezTo>
                    <a:cubicBezTo>
                      <a:pt x="57828" y="14220"/>
                      <a:pt x="57765" y="14188"/>
                      <a:pt x="57670" y="14157"/>
                    </a:cubicBezTo>
                    <a:cubicBezTo>
                      <a:pt x="57670" y="14157"/>
                      <a:pt x="57670" y="14125"/>
                      <a:pt x="57638" y="14125"/>
                    </a:cubicBezTo>
                    <a:cubicBezTo>
                      <a:pt x="57607" y="14125"/>
                      <a:pt x="57512" y="14093"/>
                      <a:pt x="57448" y="14093"/>
                    </a:cubicBezTo>
                    <a:cubicBezTo>
                      <a:pt x="56435" y="13713"/>
                      <a:pt x="55422" y="13302"/>
                      <a:pt x="54440" y="13112"/>
                    </a:cubicBezTo>
                    <a:cubicBezTo>
                      <a:pt x="54377" y="13080"/>
                      <a:pt x="54472" y="13080"/>
                      <a:pt x="54408" y="13048"/>
                    </a:cubicBezTo>
                    <a:lnTo>
                      <a:pt x="54408" y="13048"/>
                    </a:lnTo>
                    <a:cubicBezTo>
                      <a:pt x="54395" y="13053"/>
                      <a:pt x="54381" y="13055"/>
                      <a:pt x="54367" y="13055"/>
                    </a:cubicBezTo>
                    <a:cubicBezTo>
                      <a:pt x="54286" y="13055"/>
                      <a:pt x="54205" y="12985"/>
                      <a:pt x="54123" y="12985"/>
                    </a:cubicBezTo>
                    <a:cubicBezTo>
                      <a:pt x="54138" y="12970"/>
                      <a:pt x="54161" y="12964"/>
                      <a:pt x="54190" y="12964"/>
                    </a:cubicBezTo>
                    <a:cubicBezTo>
                      <a:pt x="54286" y="12964"/>
                      <a:pt x="54445" y="13031"/>
                      <a:pt x="54567" y="13080"/>
                    </a:cubicBezTo>
                    <a:cubicBezTo>
                      <a:pt x="54725" y="13112"/>
                      <a:pt x="54947" y="13143"/>
                      <a:pt x="55105" y="13207"/>
                    </a:cubicBezTo>
                    <a:cubicBezTo>
                      <a:pt x="55358" y="13302"/>
                      <a:pt x="55833" y="13397"/>
                      <a:pt x="56245" y="13523"/>
                    </a:cubicBezTo>
                    <a:cubicBezTo>
                      <a:pt x="56270" y="13511"/>
                      <a:pt x="56297" y="13506"/>
                      <a:pt x="56326" y="13506"/>
                    </a:cubicBezTo>
                    <a:cubicBezTo>
                      <a:pt x="56445" y="13506"/>
                      <a:pt x="56593" y="13593"/>
                      <a:pt x="56720" y="13618"/>
                    </a:cubicBezTo>
                    <a:cubicBezTo>
                      <a:pt x="56688" y="13523"/>
                      <a:pt x="56308" y="13460"/>
                      <a:pt x="56213" y="13460"/>
                    </a:cubicBezTo>
                    <a:cubicBezTo>
                      <a:pt x="56118" y="13365"/>
                      <a:pt x="56023" y="13333"/>
                      <a:pt x="55865" y="13238"/>
                    </a:cubicBezTo>
                    <a:lnTo>
                      <a:pt x="55865" y="13270"/>
                    </a:lnTo>
                    <a:cubicBezTo>
                      <a:pt x="55833" y="13238"/>
                      <a:pt x="55738" y="13238"/>
                      <a:pt x="55675" y="13207"/>
                    </a:cubicBezTo>
                    <a:cubicBezTo>
                      <a:pt x="55675" y="13175"/>
                      <a:pt x="55707" y="13175"/>
                      <a:pt x="55707" y="13143"/>
                    </a:cubicBezTo>
                    <a:lnTo>
                      <a:pt x="55707" y="13143"/>
                    </a:lnTo>
                    <a:cubicBezTo>
                      <a:pt x="55688" y="13155"/>
                      <a:pt x="55666" y="13160"/>
                      <a:pt x="55640" y="13160"/>
                    </a:cubicBezTo>
                    <a:cubicBezTo>
                      <a:pt x="55530" y="13160"/>
                      <a:pt x="55366" y="13068"/>
                      <a:pt x="55263" y="13017"/>
                    </a:cubicBezTo>
                    <a:cubicBezTo>
                      <a:pt x="55251" y="13010"/>
                      <a:pt x="55246" y="13008"/>
                      <a:pt x="55245" y="13008"/>
                    </a:cubicBezTo>
                    <a:lnTo>
                      <a:pt x="55245" y="13008"/>
                    </a:lnTo>
                    <a:cubicBezTo>
                      <a:pt x="55243" y="13008"/>
                      <a:pt x="55321" y="13054"/>
                      <a:pt x="55295" y="13080"/>
                    </a:cubicBezTo>
                    <a:cubicBezTo>
                      <a:pt x="55200" y="13048"/>
                      <a:pt x="55200" y="13017"/>
                      <a:pt x="55105" y="13017"/>
                    </a:cubicBezTo>
                    <a:cubicBezTo>
                      <a:pt x="55042" y="12996"/>
                      <a:pt x="55062" y="12975"/>
                      <a:pt x="55092" y="12972"/>
                    </a:cubicBezTo>
                    <a:lnTo>
                      <a:pt x="55092" y="12972"/>
                    </a:lnTo>
                    <a:cubicBezTo>
                      <a:pt x="55011" y="12952"/>
                      <a:pt x="54927" y="12943"/>
                      <a:pt x="54820" y="12890"/>
                    </a:cubicBezTo>
                    <a:cubicBezTo>
                      <a:pt x="54810" y="12860"/>
                      <a:pt x="54822" y="12852"/>
                      <a:pt x="54839" y="12852"/>
                    </a:cubicBezTo>
                    <a:cubicBezTo>
                      <a:pt x="54861" y="12852"/>
                      <a:pt x="54892" y="12864"/>
                      <a:pt x="54904" y="12864"/>
                    </a:cubicBezTo>
                    <a:cubicBezTo>
                      <a:pt x="54915" y="12864"/>
                      <a:pt x="54913" y="12856"/>
                      <a:pt x="54883" y="12827"/>
                    </a:cubicBezTo>
                    <a:lnTo>
                      <a:pt x="54883" y="12827"/>
                    </a:lnTo>
                    <a:cubicBezTo>
                      <a:pt x="55105" y="12858"/>
                      <a:pt x="55263" y="12890"/>
                      <a:pt x="55453" y="12890"/>
                    </a:cubicBezTo>
                    <a:lnTo>
                      <a:pt x="55422" y="12890"/>
                    </a:lnTo>
                    <a:cubicBezTo>
                      <a:pt x="55485" y="12890"/>
                      <a:pt x="55517" y="12922"/>
                      <a:pt x="55580" y="12953"/>
                    </a:cubicBezTo>
                    <a:cubicBezTo>
                      <a:pt x="55548" y="12953"/>
                      <a:pt x="55517" y="12922"/>
                      <a:pt x="55485" y="12922"/>
                    </a:cubicBezTo>
                    <a:cubicBezTo>
                      <a:pt x="55485" y="12985"/>
                      <a:pt x="55612" y="13017"/>
                      <a:pt x="55675" y="13017"/>
                    </a:cubicBezTo>
                    <a:cubicBezTo>
                      <a:pt x="55707" y="13048"/>
                      <a:pt x="55770" y="13080"/>
                      <a:pt x="55802" y="13080"/>
                    </a:cubicBezTo>
                    <a:lnTo>
                      <a:pt x="55960" y="13080"/>
                    </a:lnTo>
                    <a:cubicBezTo>
                      <a:pt x="55897" y="13017"/>
                      <a:pt x="55770" y="12953"/>
                      <a:pt x="55643" y="12890"/>
                    </a:cubicBezTo>
                    <a:lnTo>
                      <a:pt x="55675" y="12890"/>
                    </a:lnTo>
                    <a:cubicBezTo>
                      <a:pt x="55612" y="12827"/>
                      <a:pt x="55548" y="12795"/>
                      <a:pt x="55390" y="12763"/>
                    </a:cubicBezTo>
                    <a:cubicBezTo>
                      <a:pt x="55390" y="12753"/>
                      <a:pt x="55393" y="12749"/>
                      <a:pt x="55399" y="12749"/>
                    </a:cubicBezTo>
                    <a:cubicBezTo>
                      <a:pt x="55411" y="12749"/>
                      <a:pt x="55432" y="12763"/>
                      <a:pt x="55453" y="12763"/>
                    </a:cubicBezTo>
                    <a:cubicBezTo>
                      <a:pt x="55453" y="12758"/>
                      <a:pt x="55451" y="12753"/>
                      <a:pt x="55448" y="12750"/>
                    </a:cubicBezTo>
                    <a:lnTo>
                      <a:pt x="55448" y="12750"/>
                    </a:lnTo>
                    <a:cubicBezTo>
                      <a:pt x="55667" y="12789"/>
                      <a:pt x="55771" y="12770"/>
                      <a:pt x="56023" y="12827"/>
                    </a:cubicBezTo>
                    <a:cubicBezTo>
                      <a:pt x="56008" y="12797"/>
                      <a:pt x="56018" y="12786"/>
                      <a:pt x="56041" y="12786"/>
                    </a:cubicBezTo>
                    <a:cubicBezTo>
                      <a:pt x="56099" y="12786"/>
                      <a:pt x="56240" y="12851"/>
                      <a:pt x="56306" y="12851"/>
                    </a:cubicBezTo>
                    <a:cubicBezTo>
                      <a:pt x="56327" y="12851"/>
                      <a:pt x="56340" y="12844"/>
                      <a:pt x="56340" y="12827"/>
                    </a:cubicBezTo>
                    <a:cubicBezTo>
                      <a:pt x="55802" y="12732"/>
                      <a:pt x="55548" y="12510"/>
                      <a:pt x="55105" y="12446"/>
                    </a:cubicBezTo>
                    <a:cubicBezTo>
                      <a:pt x="55042" y="12415"/>
                      <a:pt x="55010" y="12383"/>
                      <a:pt x="55073" y="12383"/>
                    </a:cubicBezTo>
                    <a:cubicBezTo>
                      <a:pt x="54947" y="12288"/>
                      <a:pt x="54662" y="12288"/>
                      <a:pt x="54535" y="12193"/>
                    </a:cubicBezTo>
                    <a:cubicBezTo>
                      <a:pt x="54513" y="12202"/>
                      <a:pt x="54488" y="12206"/>
                      <a:pt x="54462" y="12206"/>
                    </a:cubicBezTo>
                    <a:cubicBezTo>
                      <a:pt x="54298" y="12206"/>
                      <a:pt x="54061" y="12058"/>
                      <a:pt x="53870" y="12003"/>
                    </a:cubicBezTo>
                    <a:cubicBezTo>
                      <a:pt x="53458" y="12003"/>
                      <a:pt x="52476" y="11655"/>
                      <a:pt x="52033" y="11623"/>
                    </a:cubicBezTo>
                    <a:cubicBezTo>
                      <a:pt x="52001" y="11528"/>
                      <a:pt x="51843" y="11591"/>
                      <a:pt x="51685" y="11465"/>
                    </a:cubicBezTo>
                    <a:lnTo>
                      <a:pt x="51685" y="11465"/>
                    </a:lnTo>
                    <a:cubicBezTo>
                      <a:pt x="51685" y="11496"/>
                      <a:pt x="51716" y="11496"/>
                      <a:pt x="51748" y="11528"/>
                    </a:cubicBezTo>
                    <a:cubicBezTo>
                      <a:pt x="51400" y="11338"/>
                      <a:pt x="51051" y="11275"/>
                      <a:pt x="50703" y="11085"/>
                    </a:cubicBezTo>
                    <a:cubicBezTo>
                      <a:pt x="50703" y="11074"/>
                      <a:pt x="50710" y="11069"/>
                      <a:pt x="50721" y="11069"/>
                    </a:cubicBezTo>
                    <a:cubicBezTo>
                      <a:pt x="50758" y="11069"/>
                      <a:pt x="50841" y="11116"/>
                      <a:pt x="50878" y="11116"/>
                    </a:cubicBezTo>
                    <a:cubicBezTo>
                      <a:pt x="50893" y="11116"/>
                      <a:pt x="50901" y="11108"/>
                      <a:pt x="50893" y="11085"/>
                    </a:cubicBezTo>
                    <a:cubicBezTo>
                      <a:pt x="50545" y="10990"/>
                      <a:pt x="50386" y="10958"/>
                      <a:pt x="50165" y="10831"/>
                    </a:cubicBezTo>
                    <a:lnTo>
                      <a:pt x="50165" y="10831"/>
                    </a:lnTo>
                    <a:lnTo>
                      <a:pt x="50386" y="10895"/>
                    </a:lnTo>
                    <a:cubicBezTo>
                      <a:pt x="50291" y="10800"/>
                      <a:pt x="50196" y="10831"/>
                      <a:pt x="50101" y="10800"/>
                    </a:cubicBezTo>
                    <a:lnTo>
                      <a:pt x="50038" y="10800"/>
                    </a:lnTo>
                    <a:cubicBezTo>
                      <a:pt x="49975" y="10800"/>
                      <a:pt x="49943" y="10768"/>
                      <a:pt x="49880" y="10768"/>
                    </a:cubicBezTo>
                    <a:cubicBezTo>
                      <a:pt x="49880" y="10736"/>
                      <a:pt x="49848" y="10736"/>
                      <a:pt x="49816" y="10736"/>
                    </a:cubicBezTo>
                    <a:cubicBezTo>
                      <a:pt x="49721" y="10705"/>
                      <a:pt x="49626" y="10673"/>
                      <a:pt x="49531" y="10673"/>
                    </a:cubicBezTo>
                    <a:cubicBezTo>
                      <a:pt x="49531" y="10641"/>
                      <a:pt x="49531" y="10610"/>
                      <a:pt x="49531" y="10610"/>
                    </a:cubicBezTo>
                    <a:cubicBezTo>
                      <a:pt x="49658" y="10610"/>
                      <a:pt x="49626" y="10673"/>
                      <a:pt x="49753" y="10705"/>
                    </a:cubicBezTo>
                    <a:cubicBezTo>
                      <a:pt x="49689" y="10610"/>
                      <a:pt x="49499" y="10578"/>
                      <a:pt x="49436" y="10483"/>
                    </a:cubicBezTo>
                    <a:cubicBezTo>
                      <a:pt x="49404" y="10483"/>
                      <a:pt x="49436" y="10578"/>
                      <a:pt x="49499" y="10578"/>
                    </a:cubicBezTo>
                    <a:cubicBezTo>
                      <a:pt x="49499" y="10610"/>
                      <a:pt x="49468" y="10641"/>
                      <a:pt x="49436" y="10641"/>
                    </a:cubicBezTo>
                    <a:lnTo>
                      <a:pt x="49183" y="10578"/>
                    </a:lnTo>
                    <a:cubicBezTo>
                      <a:pt x="49183" y="10578"/>
                      <a:pt x="49183" y="10547"/>
                      <a:pt x="49153" y="10546"/>
                    </a:cubicBezTo>
                    <a:lnTo>
                      <a:pt x="49153" y="10546"/>
                    </a:lnTo>
                    <a:cubicBezTo>
                      <a:pt x="49162" y="10547"/>
                      <a:pt x="49217" y="10549"/>
                      <a:pt x="49246" y="10578"/>
                    </a:cubicBezTo>
                    <a:cubicBezTo>
                      <a:pt x="49214" y="10515"/>
                      <a:pt x="49183" y="10483"/>
                      <a:pt x="49119" y="10420"/>
                    </a:cubicBezTo>
                    <a:cubicBezTo>
                      <a:pt x="49119" y="10483"/>
                      <a:pt x="49088" y="10515"/>
                      <a:pt x="49024" y="10515"/>
                    </a:cubicBezTo>
                    <a:cubicBezTo>
                      <a:pt x="48866" y="10483"/>
                      <a:pt x="48739" y="10451"/>
                      <a:pt x="48613" y="10420"/>
                    </a:cubicBezTo>
                    <a:cubicBezTo>
                      <a:pt x="48581" y="10420"/>
                      <a:pt x="48549" y="10388"/>
                      <a:pt x="48549" y="10388"/>
                    </a:cubicBezTo>
                    <a:cubicBezTo>
                      <a:pt x="48553" y="10384"/>
                      <a:pt x="48560" y="10383"/>
                      <a:pt x="48569" y="10383"/>
                    </a:cubicBezTo>
                    <a:cubicBezTo>
                      <a:pt x="48615" y="10383"/>
                      <a:pt x="48719" y="10424"/>
                      <a:pt x="48773" y="10424"/>
                    </a:cubicBezTo>
                    <a:cubicBezTo>
                      <a:pt x="48798" y="10424"/>
                      <a:pt x="48812" y="10415"/>
                      <a:pt x="48803" y="10388"/>
                    </a:cubicBezTo>
                    <a:lnTo>
                      <a:pt x="48803" y="10388"/>
                    </a:lnTo>
                    <a:cubicBezTo>
                      <a:pt x="48781" y="10392"/>
                      <a:pt x="48761" y="10394"/>
                      <a:pt x="48743" y="10394"/>
                    </a:cubicBezTo>
                    <a:cubicBezTo>
                      <a:pt x="48627" y="10394"/>
                      <a:pt x="48568" y="10316"/>
                      <a:pt x="48486" y="10261"/>
                    </a:cubicBezTo>
                    <a:lnTo>
                      <a:pt x="48486" y="10261"/>
                    </a:lnTo>
                    <a:cubicBezTo>
                      <a:pt x="48494" y="10285"/>
                      <a:pt x="48469" y="10295"/>
                      <a:pt x="48427" y="10295"/>
                    </a:cubicBezTo>
                    <a:cubicBezTo>
                      <a:pt x="48297" y="10295"/>
                      <a:pt x="47996" y="10199"/>
                      <a:pt x="47948" y="10103"/>
                    </a:cubicBezTo>
                    <a:cubicBezTo>
                      <a:pt x="47919" y="10084"/>
                      <a:pt x="47894" y="10079"/>
                      <a:pt x="47871" y="10079"/>
                    </a:cubicBezTo>
                    <a:cubicBezTo>
                      <a:pt x="47846" y="10079"/>
                      <a:pt x="47823" y="10085"/>
                      <a:pt x="47802" y="10085"/>
                    </a:cubicBezTo>
                    <a:cubicBezTo>
                      <a:pt x="47775" y="10085"/>
                      <a:pt x="47751" y="10077"/>
                      <a:pt x="47726" y="10040"/>
                    </a:cubicBezTo>
                    <a:cubicBezTo>
                      <a:pt x="47713" y="10066"/>
                      <a:pt x="47677" y="10076"/>
                      <a:pt x="47628" y="10076"/>
                    </a:cubicBezTo>
                    <a:cubicBezTo>
                      <a:pt x="47560" y="10076"/>
                      <a:pt x="47469" y="10058"/>
                      <a:pt x="47378" y="10040"/>
                    </a:cubicBezTo>
                    <a:cubicBezTo>
                      <a:pt x="47378" y="10008"/>
                      <a:pt x="47409" y="10008"/>
                      <a:pt x="47441" y="10008"/>
                    </a:cubicBezTo>
                    <a:cubicBezTo>
                      <a:pt x="47409" y="9945"/>
                      <a:pt x="47124" y="10040"/>
                      <a:pt x="47029" y="9881"/>
                    </a:cubicBezTo>
                    <a:cubicBezTo>
                      <a:pt x="47029" y="9913"/>
                      <a:pt x="46998" y="9913"/>
                      <a:pt x="46998" y="9913"/>
                    </a:cubicBezTo>
                    <a:cubicBezTo>
                      <a:pt x="46934" y="9881"/>
                      <a:pt x="46998" y="9881"/>
                      <a:pt x="46934" y="9850"/>
                    </a:cubicBezTo>
                    <a:cubicBezTo>
                      <a:pt x="46839" y="9850"/>
                      <a:pt x="46871" y="9850"/>
                      <a:pt x="46871" y="9913"/>
                    </a:cubicBezTo>
                    <a:cubicBezTo>
                      <a:pt x="46808" y="9850"/>
                      <a:pt x="46713" y="9786"/>
                      <a:pt x="46618" y="9723"/>
                    </a:cubicBezTo>
                    <a:lnTo>
                      <a:pt x="46618" y="9723"/>
                    </a:lnTo>
                    <a:cubicBezTo>
                      <a:pt x="46681" y="9755"/>
                      <a:pt x="46744" y="9755"/>
                      <a:pt x="46808" y="9786"/>
                    </a:cubicBezTo>
                    <a:cubicBezTo>
                      <a:pt x="46839" y="9786"/>
                      <a:pt x="46871" y="9818"/>
                      <a:pt x="46934" y="9818"/>
                    </a:cubicBezTo>
                    <a:cubicBezTo>
                      <a:pt x="47093" y="9881"/>
                      <a:pt x="47251" y="9913"/>
                      <a:pt x="47441" y="9976"/>
                    </a:cubicBezTo>
                    <a:cubicBezTo>
                      <a:pt x="47409" y="9913"/>
                      <a:pt x="47346" y="9850"/>
                      <a:pt x="47283" y="9818"/>
                    </a:cubicBezTo>
                    <a:lnTo>
                      <a:pt x="47378" y="9818"/>
                    </a:lnTo>
                    <a:cubicBezTo>
                      <a:pt x="47314" y="9786"/>
                      <a:pt x="47251" y="9786"/>
                      <a:pt x="47188" y="9786"/>
                    </a:cubicBezTo>
                    <a:cubicBezTo>
                      <a:pt x="47124" y="9723"/>
                      <a:pt x="46998" y="9691"/>
                      <a:pt x="46903" y="9660"/>
                    </a:cubicBezTo>
                    <a:cubicBezTo>
                      <a:pt x="46903" y="9628"/>
                      <a:pt x="46934" y="9628"/>
                      <a:pt x="46934" y="9596"/>
                    </a:cubicBezTo>
                    <a:cubicBezTo>
                      <a:pt x="46871" y="9596"/>
                      <a:pt x="46871" y="9565"/>
                      <a:pt x="46776" y="9533"/>
                    </a:cubicBezTo>
                    <a:cubicBezTo>
                      <a:pt x="46776" y="9512"/>
                      <a:pt x="46790" y="9505"/>
                      <a:pt x="46812" y="9505"/>
                    </a:cubicBezTo>
                    <a:cubicBezTo>
                      <a:pt x="46857" y="9505"/>
                      <a:pt x="46934" y="9533"/>
                      <a:pt x="46998" y="9533"/>
                    </a:cubicBezTo>
                    <a:cubicBezTo>
                      <a:pt x="46982" y="9501"/>
                      <a:pt x="46934" y="9493"/>
                      <a:pt x="46883" y="9493"/>
                    </a:cubicBezTo>
                    <a:cubicBezTo>
                      <a:pt x="46831" y="9493"/>
                      <a:pt x="46776" y="9501"/>
                      <a:pt x="46744" y="9501"/>
                    </a:cubicBezTo>
                    <a:cubicBezTo>
                      <a:pt x="46744" y="9501"/>
                      <a:pt x="46776" y="9533"/>
                      <a:pt x="46744" y="9533"/>
                    </a:cubicBezTo>
                    <a:cubicBezTo>
                      <a:pt x="46721" y="9517"/>
                      <a:pt x="46705" y="9511"/>
                      <a:pt x="46692" y="9511"/>
                    </a:cubicBezTo>
                    <a:cubicBezTo>
                      <a:pt x="46659" y="9511"/>
                      <a:pt x="46651" y="9554"/>
                      <a:pt x="46582" y="9563"/>
                    </a:cubicBezTo>
                    <a:lnTo>
                      <a:pt x="46582" y="9563"/>
                    </a:lnTo>
                    <a:cubicBezTo>
                      <a:pt x="46568" y="9556"/>
                      <a:pt x="46555" y="9550"/>
                      <a:pt x="46542" y="9546"/>
                    </a:cubicBezTo>
                    <a:lnTo>
                      <a:pt x="46542" y="9546"/>
                    </a:lnTo>
                    <a:cubicBezTo>
                      <a:pt x="46544" y="9552"/>
                      <a:pt x="46548" y="9558"/>
                      <a:pt x="46554" y="9565"/>
                    </a:cubicBezTo>
                    <a:lnTo>
                      <a:pt x="46491" y="9565"/>
                    </a:lnTo>
                    <a:cubicBezTo>
                      <a:pt x="46459" y="9554"/>
                      <a:pt x="46427" y="9544"/>
                      <a:pt x="46394" y="9533"/>
                    </a:cubicBezTo>
                    <a:lnTo>
                      <a:pt x="46394" y="9533"/>
                    </a:lnTo>
                    <a:cubicBezTo>
                      <a:pt x="46468" y="9533"/>
                      <a:pt x="46505" y="9534"/>
                      <a:pt x="46542" y="9546"/>
                    </a:cubicBezTo>
                    <a:lnTo>
                      <a:pt x="46542" y="9546"/>
                    </a:lnTo>
                    <a:cubicBezTo>
                      <a:pt x="46533" y="9522"/>
                      <a:pt x="46548" y="9501"/>
                      <a:pt x="46523" y="9501"/>
                    </a:cubicBezTo>
                    <a:cubicBezTo>
                      <a:pt x="46470" y="9488"/>
                      <a:pt x="46434" y="9480"/>
                      <a:pt x="46410" y="9480"/>
                    </a:cubicBezTo>
                    <a:cubicBezTo>
                      <a:pt x="46378" y="9480"/>
                      <a:pt x="46366" y="9493"/>
                      <a:pt x="46364" y="9524"/>
                    </a:cubicBezTo>
                    <a:lnTo>
                      <a:pt x="46364" y="9524"/>
                    </a:lnTo>
                    <a:cubicBezTo>
                      <a:pt x="46207" y="9474"/>
                      <a:pt x="46038" y="9424"/>
                      <a:pt x="45889" y="9375"/>
                    </a:cubicBezTo>
                    <a:cubicBezTo>
                      <a:pt x="45984" y="9375"/>
                      <a:pt x="46079" y="9406"/>
                      <a:pt x="46206" y="9406"/>
                    </a:cubicBezTo>
                    <a:cubicBezTo>
                      <a:pt x="46079" y="9343"/>
                      <a:pt x="45858" y="9343"/>
                      <a:pt x="45794" y="9343"/>
                    </a:cubicBezTo>
                    <a:cubicBezTo>
                      <a:pt x="45668" y="9216"/>
                      <a:pt x="45224" y="9185"/>
                      <a:pt x="45256" y="9026"/>
                    </a:cubicBezTo>
                    <a:lnTo>
                      <a:pt x="45256" y="9026"/>
                    </a:lnTo>
                    <a:cubicBezTo>
                      <a:pt x="45239" y="9029"/>
                      <a:pt x="45223" y="9030"/>
                      <a:pt x="45207" y="9030"/>
                    </a:cubicBezTo>
                    <a:cubicBezTo>
                      <a:pt x="45049" y="9030"/>
                      <a:pt x="44959" y="8894"/>
                      <a:pt x="44844" y="8836"/>
                    </a:cubicBezTo>
                    <a:lnTo>
                      <a:pt x="44844" y="8836"/>
                    </a:lnTo>
                    <a:cubicBezTo>
                      <a:pt x="44686" y="8868"/>
                      <a:pt x="45002" y="8931"/>
                      <a:pt x="45002" y="8963"/>
                    </a:cubicBezTo>
                    <a:cubicBezTo>
                      <a:pt x="44996" y="8982"/>
                      <a:pt x="44986" y="8990"/>
                      <a:pt x="44972" y="8990"/>
                    </a:cubicBezTo>
                    <a:cubicBezTo>
                      <a:pt x="44924" y="8990"/>
                      <a:pt x="44838" y="8896"/>
                      <a:pt x="44747" y="8896"/>
                    </a:cubicBezTo>
                    <a:cubicBezTo>
                      <a:pt x="44737" y="8896"/>
                      <a:pt x="44727" y="8897"/>
                      <a:pt x="44717" y="8900"/>
                    </a:cubicBezTo>
                    <a:cubicBezTo>
                      <a:pt x="44622" y="8836"/>
                      <a:pt x="44844" y="8868"/>
                      <a:pt x="44749" y="8805"/>
                    </a:cubicBezTo>
                    <a:cubicBezTo>
                      <a:pt x="44464" y="8741"/>
                      <a:pt x="44052" y="8741"/>
                      <a:pt x="43799" y="8583"/>
                    </a:cubicBezTo>
                    <a:cubicBezTo>
                      <a:pt x="43799" y="8574"/>
                      <a:pt x="43804" y="8570"/>
                      <a:pt x="43814" y="8570"/>
                    </a:cubicBezTo>
                    <a:cubicBezTo>
                      <a:pt x="43836" y="8570"/>
                      <a:pt x="43881" y="8592"/>
                      <a:pt x="43926" y="8615"/>
                    </a:cubicBezTo>
                    <a:cubicBezTo>
                      <a:pt x="43831" y="8551"/>
                      <a:pt x="43831" y="8551"/>
                      <a:pt x="43831" y="8520"/>
                    </a:cubicBezTo>
                    <a:cubicBezTo>
                      <a:pt x="43799" y="8520"/>
                      <a:pt x="43672" y="8488"/>
                      <a:pt x="43767" y="8488"/>
                    </a:cubicBezTo>
                    <a:cubicBezTo>
                      <a:pt x="43749" y="8469"/>
                      <a:pt x="43719" y="8464"/>
                      <a:pt x="43683" y="8464"/>
                    </a:cubicBezTo>
                    <a:cubicBezTo>
                      <a:pt x="43646" y="8464"/>
                      <a:pt x="43602" y="8470"/>
                      <a:pt x="43560" y="8470"/>
                    </a:cubicBezTo>
                    <a:cubicBezTo>
                      <a:pt x="43507" y="8470"/>
                      <a:pt x="43456" y="8461"/>
                      <a:pt x="43419" y="8425"/>
                    </a:cubicBezTo>
                    <a:lnTo>
                      <a:pt x="43419" y="8425"/>
                    </a:lnTo>
                    <a:cubicBezTo>
                      <a:pt x="43419" y="8456"/>
                      <a:pt x="43451" y="8456"/>
                      <a:pt x="43451" y="8488"/>
                    </a:cubicBezTo>
                    <a:cubicBezTo>
                      <a:pt x="43387" y="8488"/>
                      <a:pt x="43356" y="8456"/>
                      <a:pt x="43324" y="8456"/>
                    </a:cubicBezTo>
                    <a:cubicBezTo>
                      <a:pt x="43324" y="8456"/>
                      <a:pt x="43329" y="8451"/>
                      <a:pt x="43338" y="8447"/>
                    </a:cubicBezTo>
                    <a:lnTo>
                      <a:pt x="43338" y="8447"/>
                    </a:lnTo>
                    <a:cubicBezTo>
                      <a:pt x="43355" y="8450"/>
                      <a:pt x="43371" y="8453"/>
                      <a:pt x="43387" y="8456"/>
                    </a:cubicBezTo>
                    <a:cubicBezTo>
                      <a:pt x="43377" y="8446"/>
                      <a:pt x="43366" y="8442"/>
                      <a:pt x="43357" y="8442"/>
                    </a:cubicBezTo>
                    <a:cubicBezTo>
                      <a:pt x="43350" y="8442"/>
                      <a:pt x="43343" y="8444"/>
                      <a:pt x="43338" y="8447"/>
                    </a:cubicBezTo>
                    <a:lnTo>
                      <a:pt x="43338" y="8447"/>
                    </a:lnTo>
                    <a:cubicBezTo>
                      <a:pt x="42840" y="8347"/>
                      <a:pt x="42232" y="8139"/>
                      <a:pt x="41772" y="8108"/>
                    </a:cubicBezTo>
                    <a:cubicBezTo>
                      <a:pt x="41727" y="8085"/>
                      <a:pt x="41762" y="8063"/>
                      <a:pt x="41797" y="8063"/>
                    </a:cubicBezTo>
                    <a:cubicBezTo>
                      <a:pt x="41811" y="8063"/>
                      <a:pt x="41826" y="8067"/>
                      <a:pt x="41835" y="8076"/>
                    </a:cubicBezTo>
                    <a:lnTo>
                      <a:pt x="41835" y="8076"/>
                    </a:lnTo>
                    <a:cubicBezTo>
                      <a:pt x="41813" y="8054"/>
                      <a:pt x="41727" y="8031"/>
                      <a:pt x="41668" y="8031"/>
                    </a:cubicBezTo>
                    <a:cubicBezTo>
                      <a:pt x="41643" y="8031"/>
                      <a:pt x="41623" y="8035"/>
                      <a:pt x="41614" y="8045"/>
                    </a:cubicBezTo>
                    <a:cubicBezTo>
                      <a:pt x="41361" y="7886"/>
                      <a:pt x="41234" y="7950"/>
                      <a:pt x="40949" y="7823"/>
                    </a:cubicBezTo>
                    <a:cubicBezTo>
                      <a:pt x="40942" y="7843"/>
                      <a:pt x="40921" y="7850"/>
                      <a:pt x="40891" y="7850"/>
                    </a:cubicBezTo>
                    <a:cubicBezTo>
                      <a:pt x="40797" y="7850"/>
                      <a:pt x="40622" y="7778"/>
                      <a:pt x="40560" y="7778"/>
                    </a:cubicBezTo>
                    <a:cubicBezTo>
                      <a:pt x="40546" y="7778"/>
                      <a:pt x="40537" y="7782"/>
                      <a:pt x="40537" y="7791"/>
                    </a:cubicBezTo>
                    <a:cubicBezTo>
                      <a:pt x="40379" y="7791"/>
                      <a:pt x="40569" y="7728"/>
                      <a:pt x="40505" y="7728"/>
                    </a:cubicBezTo>
                    <a:cubicBezTo>
                      <a:pt x="40410" y="7696"/>
                      <a:pt x="40062" y="7601"/>
                      <a:pt x="39967" y="7569"/>
                    </a:cubicBezTo>
                    <a:lnTo>
                      <a:pt x="39967" y="7506"/>
                    </a:lnTo>
                    <a:cubicBezTo>
                      <a:pt x="39928" y="7487"/>
                      <a:pt x="39913" y="7479"/>
                      <a:pt x="39909" y="7479"/>
                    </a:cubicBezTo>
                    <a:cubicBezTo>
                      <a:pt x="39901" y="7479"/>
                      <a:pt x="39947" y="7516"/>
                      <a:pt x="39904" y="7538"/>
                    </a:cubicBezTo>
                    <a:cubicBezTo>
                      <a:pt x="39809" y="7443"/>
                      <a:pt x="39619" y="7506"/>
                      <a:pt x="39587" y="7379"/>
                    </a:cubicBezTo>
                    <a:cubicBezTo>
                      <a:pt x="39492" y="7379"/>
                      <a:pt x="39492" y="7411"/>
                      <a:pt x="39524" y="7443"/>
                    </a:cubicBezTo>
                    <a:cubicBezTo>
                      <a:pt x="39492" y="7411"/>
                      <a:pt x="39302" y="7316"/>
                      <a:pt x="39429" y="7316"/>
                    </a:cubicBezTo>
                    <a:cubicBezTo>
                      <a:pt x="39429" y="7284"/>
                      <a:pt x="39270" y="7284"/>
                      <a:pt x="39334" y="7253"/>
                    </a:cubicBezTo>
                    <a:cubicBezTo>
                      <a:pt x="39297" y="7253"/>
                      <a:pt x="39292" y="7264"/>
                      <a:pt x="39301" y="7273"/>
                    </a:cubicBezTo>
                    <a:lnTo>
                      <a:pt x="39301" y="7273"/>
                    </a:lnTo>
                    <a:cubicBezTo>
                      <a:pt x="39054" y="7187"/>
                      <a:pt x="38754" y="7154"/>
                      <a:pt x="38542" y="7063"/>
                    </a:cubicBezTo>
                    <a:cubicBezTo>
                      <a:pt x="38510" y="7063"/>
                      <a:pt x="38447" y="7031"/>
                      <a:pt x="38415" y="6999"/>
                    </a:cubicBezTo>
                    <a:cubicBezTo>
                      <a:pt x="38384" y="6999"/>
                      <a:pt x="38384" y="6968"/>
                      <a:pt x="38415" y="6968"/>
                    </a:cubicBezTo>
                    <a:cubicBezTo>
                      <a:pt x="38384" y="6936"/>
                      <a:pt x="38257" y="6904"/>
                      <a:pt x="38225" y="6904"/>
                    </a:cubicBezTo>
                    <a:cubicBezTo>
                      <a:pt x="38194" y="6873"/>
                      <a:pt x="38225" y="6873"/>
                      <a:pt x="38225" y="6809"/>
                    </a:cubicBezTo>
                    <a:cubicBezTo>
                      <a:pt x="38384" y="6841"/>
                      <a:pt x="38605" y="6936"/>
                      <a:pt x="38542" y="6999"/>
                    </a:cubicBezTo>
                    <a:cubicBezTo>
                      <a:pt x="38593" y="6999"/>
                      <a:pt x="38583" y="6959"/>
                      <a:pt x="38625" y="6959"/>
                    </a:cubicBezTo>
                    <a:cubicBezTo>
                      <a:pt x="38636" y="6959"/>
                      <a:pt x="38650" y="6961"/>
                      <a:pt x="38669" y="6968"/>
                    </a:cubicBezTo>
                    <a:cubicBezTo>
                      <a:pt x="38795" y="7031"/>
                      <a:pt x="38890" y="7126"/>
                      <a:pt x="39239" y="7221"/>
                    </a:cubicBezTo>
                    <a:cubicBezTo>
                      <a:pt x="39207" y="7158"/>
                      <a:pt x="39049" y="7158"/>
                      <a:pt x="39080" y="7126"/>
                    </a:cubicBezTo>
                    <a:cubicBezTo>
                      <a:pt x="39144" y="7126"/>
                      <a:pt x="39429" y="7221"/>
                      <a:pt x="39492" y="7284"/>
                    </a:cubicBezTo>
                    <a:cubicBezTo>
                      <a:pt x="39492" y="7284"/>
                      <a:pt x="39492" y="7253"/>
                      <a:pt x="39587" y="7253"/>
                    </a:cubicBezTo>
                    <a:cubicBezTo>
                      <a:pt x="39745" y="7348"/>
                      <a:pt x="39999" y="7284"/>
                      <a:pt x="40094" y="7443"/>
                    </a:cubicBezTo>
                    <a:lnTo>
                      <a:pt x="40252" y="7443"/>
                    </a:lnTo>
                    <a:cubicBezTo>
                      <a:pt x="40319" y="7465"/>
                      <a:pt x="40276" y="7488"/>
                      <a:pt x="40222" y="7488"/>
                    </a:cubicBezTo>
                    <a:cubicBezTo>
                      <a:pt x="40200" y="7488"/>
                      <a:pt x="40176" y="7484"/>
                      <a:pt x="40157" y="7474"/>
                    </a:cubicBezTo>
                    <a:lnTo>
                      <a:pt x="40157" y="7474"/>
                    </a:lnTo>
                    <a:cubicBezTo>
                      <a:pt x="40233" y="7525"/>
                      <a:pt x="40324" y="7535"/>
                      <a:pt x="40417" y="7535"/>
                    </a:cubicBezTo>
                    <a:cubicBezTo>
                      <a:pt x="40478" y="7535"/>
                      <a:pt x="40540" y="7531"/>
                      <a:pt x="40598" y="7531"/>
                    </a:cubicBezTo>
                    <a:cubicBezTo>
                      <a:pt x="40671" y="7531"/>
                      <a:pt x="40738" y="7538"/>
                      <a:pt x="40790" y="7569"/>
                    </a:cubicBezTo>
                    <a:cubicBezTo>
                      <a:pt x="40809" y="7576"/>
                      <a:pt x="40819" y="7578"/>
                      <a:pt x="40823" y="7578"/>
                    </a:cubicBezTo>
                    <a:cubicBezTo>
                      <a:pt x="40843" y="7578"/>
                      <a:pt x="40765" y="7532"/>
                      <a:pt x="40790" y="7506"/>
                    </a:cubicBezTo>
                    <a:lnTo>
                      <a:pt x="40790" y="7506"/>
                    </a:lnTo>
                    <a:cubicBezTo>
                      <a:pt x="40949" y="7569"/>
                      <a:pt x="40980" y="7569"/>
                      <a:pt x="41139" y="7633"/>
                    </a:cubicBezTo>
                    <a:cubicBezTo>
                      <a:pt x="41012" y="7633"/>
                      <a:pt x="40949" y="7601"/>
                      <a:pt x="40790" y="7601"/>
                    </a:cubicBezTo>
                    <a:cubicBezTo>
                      <a:pt x="40917" y="7696"/>
                      <a:pt x="41139" y="7664"/>
                      <a:pt x="41297" y="7759"/>
                    </a:cubicBezTo>
                    <a:cubicBezTo>
                      <a:pt x="41266" y="7728"/>
                      <a:pt x="41266" y="7696"/>
                      <a:pt x="41202" y="7696"/>
                    </a:cubicBezTo>
                    <a:cubicBezTo>
                      <a:pt x="41329" y="7696"/>
                      <a:pt x="41343" y="7724"/>
                      <a:pt x="41376" y="7724"/>
                    </a:cubicBezTo>
                    <a:cubicBezTo>
                      <a:pt x="41392" y="7724"/>
                      <a:pt x="41413" y="7717"/>
                      <a:pt x="41456" y="7696"/>
                    </a:cubicBezTo>
                    <a:cubicBezTo>
                      <a:pt x="41582" y="7696"/>
                      <a:pt x="41551" y="7728"/>
                      <a:pt x="41614" y="7759"/>
                    </a:cubicBezTo>
                    <a:cubicBezTo>
                      <a:pt x="41608" y="7766"/>
                      <a:pt x="41599" y="7768"/>
                      <a:pt x="41588" y="7768"/>
                    </a:cubicBezTo>
                    <a:cubicBezTo>
                      <a:pt x="41545" y="7768"/>
                      <a:pt x="41475" y="7728"/>
                      <a:pt x="41424" y="7728"/>
                    </a:cubicBezTo>
                    <a:cubicBezTo>
                      <a:pt x="41487" y="7759"/>
                      <a:pt x="41519" y="7791"/>
                      <a:pt x="41551" y="7823"/>
                    </a:cubicBezTo>
                    <a:cubicBezTo>
                      <a:pt x="41582" y="7807"/>
                      <a:pt x="41630" y="7799"/>
                      <a:pt x="41685" y="7799"/>
                    </a:cubicBezTo>
                    <a:cubicBezTo>
                      <a:pt x="41741" y="7799"/>
                      <a:pt x="41804" y="7807"/>
                      <a:pt x="41867" y="7823"/>
                    </a:cubicBezTo>
                    <a:cubicBezTo>
                      <a:pt x="41931" y="7823"/>
                      <a:pt x="41899" y="7855"/>
                      <a:pt x="41899" y="7886"/>
                    </a:cubicBezTo>
                    <a:cubicBezTo>
                      <a:pt x="41917" y="7895"/>
                      <a:pt x="41931" y="7899"/>
                      <a:pt x="41940" y="7899"/>
                    </a:cubicBezTo>
                    <a:cubicBezTo>
                      <a:pt x="41962" y="7899"/>
                      <a:pt x="41962" y="7877"/>
                      <a:pt x="41962" y="7855"/>
                    </a:cubicBezTo>
                    <a:cubicBezTo>
                      <a:pt x="42406" y="8045"/>
                      <a:pt x="42912" y="8140"/>
                      <a:pt x="43419" y="8298"/>
                    </a:cubicBezTo>
                    <a:cubicBezTo>
                      <a:pt x="43736" y="8393"/>
                      <a:pt x="44116" y="8520"/>
                      <a:pt x="44337" y="8551"/>
                    </a:cubicBezTo>
                    <a:cubicBezTo>
                      <a:pt x="44473" y="8578"/>
                      <a:pt x="44773" y="8722"/>
                      <a:pt x="44915" y="8722"/>
                    </a:cubicBezTo>
                    <a:cubicBezTo>
                      <a:pt x="44938" y="8722"/>
                      <a:pt x="44957" y="8719"/>
                      <a:pt x="44971" y="8710"/>
                    </a:cubicBezTo>
                    <a:cubicBezTo>
                      <a:pt x="45541" y="8868"/>
                      <a:pt x="46016" y="9026"/>
                      <a:pt x="46491" y="9121"/>
                    </a:cubicBezTo>
                    <a:cubicBezTo>
                      <a:pt x="46491" y="9090"/>
                      <a:pt x="46459" y="9090"/>
                      <a:pt x="46428" y="9058"/>
                    </a:cubicBezTo>
                    <a:cubicBezTo>
                      <a:pt x="46428" y="9052"/>
                      <a:pt x="46433" y="9049"/>
                      <a:pt x="46441" y="9049"/>
                    </a:cubicBezTo>
                    <a:cubicBezTo>
                      <a:pt x="46474" y="9049"/>
                      <a:pt x="46561" y="9090"/>
                      <a:pt x="46586" y="9090"/>
                    </a:cubicBezTo>
                    <a:cubicBezTo>
                      <a:pt x="46618" y="9121"/>
                      <a:pt x="46594" y="9121"/>
                      <a:pt x="46566" y="9121"/>
                    </a:cubicBezTo>
                    <a:cubicBezTo>
                      <a:pt x="46538" y="9121"/>
                      <a:pt x="46507" y="9121"/>
                      <a:pt x="46523" y="9153"/>
                    </a:cubicBezTo>
                    <a:cubicBezTo>
                      <a:pt x="46776" y="9248"/>
                      <a:pt x="47219" y="9311"/>
                      <a:pt x="47504" y="9406"/>
                    </a:cubicBezTo>
                    <a:cubicBezTo>
                      <a:pt x="47504" y="9375"/>
                      <a:pt x="47378" y="9375"/>
                      <a:pt x="47409" y="9343"/>
                    </a:cubicBezTo>
                    <a:cubicBezTo>
                      <a:pt x="47536" y="9343"/>
                      <a:pt x="47504" y="9470"/>
                      <a:pt x="47663" y="9470"/>
                    </a:cubicBezTo>
                    <a:cubicBezTo>
                      <a:pt x="47663" y="9438"/>
                      <a:pt x="47599" y="9406"/>
                      <a:pt x="47536" y="9375"/>
                    </a:cubicBezTo>
                    <a:cubicBezTo>
                      <a:pt x="47545" y="9372"/>
                      <a:pt x="47554" y="9370"/>
                      <a:pt x="47565" y="9370"/>
                    </a:cubicBezTo>
                    <a:cubicBezTo>
                      <a:pt x="47670" y="9370"/>
                      <a:pt x="47856" y="9501"/>
                      <a:pt x="47884" y="9501"/>
                    </a:cubicBezTo>
                    <a:lnTo>
                      <a:pt x="47853" y="9501"/>
                    </a:lnTo>
                    <a:cubicBezTo>
                      <a:pt x="48043" y="9565"/>
                      <a:pt x="48549" y="9628"/>
                      <a:pt x="48613" y="9755"/>
                    </a:cubicBezTo>
                    <a:cubicBezTo>
                      <a:pt x="48655" y="9755"/>
                      <a:pt x="48655" y="9741"/>
                      <a:pt x="48678" y="9741"/>
                    </a:cubicBezTo>
                    <a:cubicBezTo>
                      <a:pt x="48690" y="9741"/>
                      <a:pt x="48708" y="9744"/>
                      <a:pt x="48739" y="9755"/>
                    </a:cubicBezTo>
                    <a:cubicBezTo>
                      <a:pt x="48771" y="9755"/>
                      <a:pt x="48803" y="9786"/>
                      <a:pt x="48803" y="9818"/>
                    </a:cubicBezTo>
                    <a:cubicBezTo>
                      <a:pt x="48808" y="9815"/>
                      <a:pt x="48818" y="9814"/>
                      <a:pt x="48829" y="9814"/>
                    </a:cubicBezTo>
                    <a:cubicBezTo>
                      <a:pt x="48949" y="9814"/>
                      <a:pt x="49353" y="9948"/>
                      <a:pt x="49468" y="9976"/>
                    </a:cubicBezTo>
                    <a:cubicBezTo>
                      <a:pt x="49404" y="9881"/>
                      <a:pt x="49119" y="9881"/>
                      <a:pt x="49056" y="9786"/>
                    </a:cubicBezTo>
                    <a:lnTo>
                      <a:pt x="49056" y="9786"/>
                    </a:lnTo>
                    <a:cubicBezTo>
                      <a:pt x="49341" y="9881"/>
                      <a:pt x="49689" y="9945"/>
                      <a:pt x="49848" y="10071"/>
                    </a:cubicBezTo>
                    <a:cubicBezTo>
                      <a:pt x="50418" y="10103"/>
                      <a:pt x="51115" y="10483"/>
                      <a:pt x="51685" y="10546"/>
                    </a:cubicBezTo>
                    <a:cubicBezTo>
                      <a:pt x="51780" y="10578"/>
                      <a:pt x="51938" y="10673"/>
                      <a:pt x="52033" y="10673"/>
                    </a:cubicBezTo>
                    <a:cubicBezTo>
                      <a:pt x="52033" y="10641"/>
                      <a:pt x="52001" y="10641"/>
                      <a:pt x="52001" y="10610"/>
                    </a:cubicBezTo>
                    <a:lnTo>
                      <a:pt x="52001" y="10610"/>
                    </a:lnTo>
                    <a:cubicBezTo>
                      <a:pt x="52319" y="10696"/>
                      <a:pt x="52505" y="10835"/>
                      <a:pt x="52751" y="10835"/>
                    </a:cubicBezTo>
                    <a:cubicBezTo>
                      <a:pt x="52775" y="10835"/>
                      <a:pt x="52799" y="10834"/>
                      <a:pt x="52825" y="10831"/>
                    </a:cubicBezTo>
                    <a:cubicBezTo>
                      <a:pt x="52807" y="10814"/>
                      <a:pt x="52790" y="10808"/>
                      <a:pt x="52771" y="10808"/>
                    </a:cubicBezTo>
                    <a:cubicBezTo>
                      <a:pt x="52740" y="10808"/>
                      <a:pt x="52706" y="10823"/>
                      <a:pt x="52663" y="10823"/>
                    </a:cubicBezTo>
                    <a:cubicBezTo>
                      <a:pt x="52637" y="10823"/>
                      <a:pt x="52606" y="10817"/>
                      <a:pt x="52571" y="10800"/>
                    </a:cubicBezTo>
                    <a:cubicBezTo>
                      <a:pt x="52609" y="10762"/>
                      <a:pt x="52661" y="10750"/>
                      <a:pt x="52719" y="10750"/>
                    </a:cubicBezTo>
                    <a:cubicBezTo>
                      <a:pt x="52811" y="10750"/>
                      <a:pt x="52919" y="10780"/>
                      <a:pt x="53015" y="10800"/>
                    </a:cubicBezTo>
                    <a:cubicBezTo>
                      <a:pt x="53015" y="10736"/>
                      <a:pt x="52825" y="10705"/>
                      <a:pt x="52856" y="10641"/>
                    </a:cubicBezTo>
                    <a:lnTo>
                      <a:pt x="52856" y="10641"/>
                    </a:lnTo>
                    <a:cubicBezTo>
                      <a:pt x="52827" y="10646"/>
                      <a:pt x="52798" y="10648"/>
                      <a:pt x="52770" y="10648"/>
                    </a:cubicBezTo>
                    <a:cubicBezTo>
                      <a:pt x="52590" y="10648"/>
                      <a:pt x="52438" y="10565"/>
                      <a:pt x="52191" y="10483"/>
                    </a:cubicBezTo>
                    <a:lnTo>
                      <a:pt x="52191" y="10483"/>
                    </a:lnTo>
                    <a:cubicBezTo>
                      <a:pt x="52191" y="10515"/>
                      <a:pt x="52286" y="10515"/>
                      <a:pt x="52286" y="10578"/>
                    </a:cubicBezTo>
                    <a:cubicBezTo>
                      <a:pt x="52033" y="10451"/>
                      <a:pt x="51970" y="10451"/>
                      <a:pt x="51780" y="10356"/>
                    </a:cubicBezTo>
                    <a:cubicBezTo>
                      <a:pt x="51590" y="10356"/>
                      <a:pt x="51336" y="10230"/>
                      <a:pt x="50988" y="10166"/>
                    </a:cubicBezTo>
                    <a:cubicBezTo>
                      <a:pt x="50861" y="10103"/>
                      <a:pt x="51020" y="10071"/>
                      <a:pt x="50861" y="10040"/>
                    </a:cubicBezTo>
                    <a:cubicBezTo>
                      <a:pt x="50861" y="10091"/>
                      <a:pt x="50836" y="10110"/>
                      <a:pt x="50795" y="10110"/>
                    </a:cubicBezTo>
                    <a:cubicBezTo>
                      <a:pt x="50670" y="10110"/>
                      <a:pt x="50399" y="9937"/>
                      <a:pt x="50221" y="9937"/>
                    </a:cubicBezTo>
                    <a:cubicBezTo>
                      <a:pt x="50201" y="9937"/>
                      <a:pt x="50182" y="9940"/>
                      <a:pt x="50165" y="9945"/>
                    </a:cubicBezTo>
                    <a:cubicBezTo>
                      <a:pt x="50133" y="9945"/>
                      <a:pt x="50101" y="9913"/>
                      <a:pt x="50101" y="9881"/>
                    </a:cubicBezTo>
                    <a:cubicBezTo>
                      <a:pt x="49404" y="9755"/>
                      <a:pt x="48961" y="9533"/>
                      <a:pt x="48391" y="9406"/>
                    </a:cubicBezTo>
                    <a:lnTo>
                      <a:pt x="48391" y="9406"/>
                    </a:lnTo>
                    <a:cubicBezTo>
                      <a:pt x="48423" y="9438"/>
                      <a:pt x="48423" y="9470"/>
                      <a:pt x="48454" y="9501"/>
                    </a:cubicBezTo>
                    <a:cubicBezTo>
                      <a:pt x="48328" y="9438"/>
                      <a:pt x="48201" y="9343"/>
                      <a:pt x="48074" y="9280"/>
                    </a:cubicBezTo>
                    <a:cubicBezTo>
                      <a:pt x="48074" y="9285"/>
                      <a:pt x="48063" y="9288"/>
                      <a:pt x="48045" y="9288"/>
                    </a:cubicBezTo>
                    <a:cubicBezTo>
                      <a:pt x="47962" y="9288"/>
                      <a:pt x="47726" y="9231"/>
                      <a:pt x="47726" y="9153"/>
                    </a:cubicBezTo>
                    <a:cubicBezTo>
                      <a:pt x="47713" y="9157"/>
                      <a:pt x="47695" y="9159"/>
                      <a:pt x="47672" y="9159"/>
                    </a:cubicBezTo>
                    <a:cubicBezTo>
                      <a:pt x="47526" y="9159"/>
                      <a:pt x="47207" y="9077"/>
                      <a:pt x="47124" y="8995"/>
                    </a:cubicBezTo>
                    <a:cubicBezTo>
                      <a:pt x="47102" y="9017"/>
                      <a:pt x="47074" y="9025"/>
                      <a:pt x="47041" y="9025"/>
                    </a:cubicBezTo>
                    <a:cubicBezTo>
                      <a:pt x="46932" y="9025"/>
                      <a:pt x="46778" y="8931"/>
                      <a:pt x="46681" y="8931"/>
                    </a:cubicBezTo>
                    <a:cubicBezTo>
                      <a:pt x="46586" y="8931"/>
                      <a:pt x="46713" y="8931"/>
                      <a:pt x="46649" y="8900"/>
                    </a:cubicBezTo>
                    <a:cubicBezTo>
                      <a:pt x="46523" y="8900"/>
                      <a:pt x="46428" y="8868"/>
                      <a:pt x="46396" y="8805"/>
                    </a:cubicBezTo>
                    <a:cubicBezTo>
                      <a:pt x="46382" y="8818"/>
                      <a:pt x="46365" y="8823"/>
                      <a:pt x="46347" y="8823"/>
                    </a:cubicBezTo>
                    <a:cubicBezTo>
                      <a:pt x="46306" y="8823"/>
                      <a:pt x="46259" y="8799"/>
                      <a:pt x="46223" y="8799"/>
                    </a:cubicBezTo>
                    <a:cubicBezTo>
                      <a:pt x="46201" y="8799"/>
                      <a:pt x="46184" y="8808"/>
                      <a:pt x="46174" y="8836"/>
                    </a:cubicBezTo>
                    <a:cubicBezTo>
                      <a:pt x="46158" y="8805"/>
                      <a:pt x="46135" y="8789"/>
                      <a:pt x="46115" y="8789"/>
                    </a:cubicBezTo>
                    <a:cubicBezTo>
                      <a:pt x="46095" y="8789"/>
                      <a:pt x="46079" y="8805"/>
                      <a:pt x="46079" y="8836"/>
                    </a:cubicBezTo>
                    <a:cubicBezTo>
                      <a:pt x="46016" y="8741"/>
                      <a:pt x="45858" y="8773"/>
                      <a:pt x="45858" y="8710"/>
                    </a:cubicBezTo>
                    <a:cubicBezTo>
                      <a:pt x="45835" y="8726"/>
                      <a:pt x="45807" y="8733"/>
                      <a:pt x="45775" y="8733"/>
                    </a:cubicBezTo>
                    <a:cubicBezTo>
                      <a:pt x="45625" y="8733"/>
                      <a:pt x="45392" y="8583"/>
                      <a:pt x="45287" y="8583"/>
                    </a:cubicBezTo>
                    <a:cubicBezTo>
                      <a:pt x="45224" y="8551"/>
                      <a:pt x="45224" y="8488"/>
                      <a:pt x="45129" y="8456"/>
                    </a:cubicBezTo>
                    <a:cubicBezTo>
                      <a:pt x="45086" y="8462"/>
                      <a:pt x="45048" y="8464"/>
                      <a:pt x="45013" y="8464"/>
                    </a:cubicBezTo>
                    <a:cubicBezTo>
                      <a:pt x="44869" y="8464"/>
                      <a:pt x="44786" y="8418"/>
                      <a:pt x="44611" y="8336"/>
                    </a:cubicBezTo>
                    <a:lnTo>
                      <a:pt x="44611" y="8336"/>
                    </a:lnTo>
                    <a:cubicBezTo>
                      <a:pt x="44624" y="8345"/>
                      <a:pt x="44630" y="8354"/>
                      <a:pt x="44622" y="8361"/>
                    </a:cubicBezTo>
                    <a:cubicBezTo>
                      <a:pt x="43894" y="8140"/>
                      <a:pt x="43071" y="7981"/>
                      <a:pt x="42437" y="7601"/>
                    </a:cubicBezTo>
                    <a:cubicBezTo>
                      <a:pt x="42449" y="7578"/>
                      <a:pt x="42469" y="7572"/>
                      <a:pt x="42490" y="7572"/>
                    </a:cubicBezTo>
                    <a:cubicBezTo>
                      <a:pt x="42513" y="7572"/>
                      <a:pt x="42537" y="7579"/>
                      <a:pt x="42551" y="7579"/>
                    </a:cubicBezTo>
                    <a:cubicBezTo>
                      <a:pt x="42559" y="7579"/>
                      <a:pt x="42564" y="7577"/>
                      <a:pt x="42564" y="7569"/>
                    </a:cubicBezTo>
                    <a:cubicBezTo>
                      <a:pt x="42437" y="7474"/>
                      <a:pt x="42406" y="7506"/>
                      <a:pt x="42279" y="7443"/>
                    </a:cubicBezTo>
                    <a:lnTo>
                      <a:pt x="42279" y="7443"/>
                    </a:lnTo>
                    <a:cubicBezTo>
                      <a:pt x="42247" y="7474"/>
                      <a:pt x="42342" y="7474"/>
                      <a:pt x="42342" y="7506"/>
                    </a:cubicBezTo>
                    <a:lnTo>
                      <a:pt x="42216" y="7506"/>
                    </a:lnTo>
                    <a:cubicBezTo>
                      <a:pt x="42152" y="7474"/>
                      <a:pt x="42247" y="7474"/>
                      <a:pt x="42184" y="7443"/>
                    </a:cubicBezTo>
                    <a:lnTo>
                      <a:pt x="42184" y="7443"/>
                    </a:lnTo>
                    <a:cubicBezTo>
                      <a:pt x="42172" y="7449"/>
                      <a:pt x="42160" y="7451"/>
                      <a:pt x="42148" y="7451"/>
                    </a:cubicBezTo>
                    <a:cubicBezTo>
                      <a:pt x="42098" y="7451"/>
                      <a:pt x="42051" y="7405"/>
                      <a:pt x="42026" y="7379"/>
                    </a:cubicBezTo>
                    <a:cubicBezTo>
                      <a:pt x="41988" y="7370"/>
                      <a:pt x="41973" y="7366"/>
                      <a:pt x="41969" y="7366"/>
                    </a:cubicBezTo>
                    <a:cubicBezTo>
                      <a:pt x="41960" y="7366"/>
                      <a:pt x="42016" y="7389"/>
                      <a:pt x="41994" y="7411"/>
                    </a:cubicBezTo>
                    <a:cubicBezTo>
                      <a:pt x="41899" y="7411"/>
                      <a:pt x="41899" y="7348"/>
                      <a:pt x="41899" y="7316"/>
                    </a:cubicBezTo>
                    <a:cubicBezTo>
                      <a:pt x="41880" y="7307"/>
                      <a:pt x="41867" y="7303"/>
                      <a:pt x="41858" y="7303"/>
                    </a:cubicBezTo>
                    <a:cubicBezTo>
                      <a:pt x="41836" y="7303"/>
                      <a:pt x="41836" y="7325"/>
                      <a:pt x="41836" y="7348"/>
                    </a:cubicBezTo>
                    <a:cubicBezTo>
                      <a:pt x="41456" y="7158"/>
                      <a:pt x="40917" y="7063"/>
                      <a:pt x="40505" y="6936"/>
                    </a:cubicBezTo>
                    <a:cubicBezTo>
                      <a:pt x="40474" y="6920"/>
                      <a:pt x="40434" y="6912"/>
                      <a:pt x="40406" y="6912"/>
                    </a:cubicBezTo>
                    <a:cubicBezTo>
                      <a:pt x="40379" y="6912"/>
                      <a:pt x="40363" y="6920"/>
                      <a:pt x="40379" y="6936"/>
                    </a:cubicBezTo>
                    <a:cubicBezTo>
                      <a:pt x="40244" y="6869"/>
                      <a:pt x="40015" y="6802"/>
                      <a:pt x="39870" y="6802"/>
                    </a:cubicBezTo>
                    <a:cubicBezTo>
                      <a:pt x="39810" y="6802"/>
                      <a:pt x="39764" y="6813"/>
                      <a:pt x="39745" y="6841"/>
                    </a:cubicBezTo>
                    <a:cubicBezTo>
                      <a:pt x="39714" y="6714"/>
                      <a:pt x="39555" y="6809"/>
                      <a:pt x="39365" y="6714"/>
                    </a:cubicBezTo>
                    <a:lnTo>
                      <a:pt x="39365" y="6714"/>
                    </a:lnTo>
                    <a:cubicBezTo>
                      <a:pt x="39375" y="6753"/>
                      <a:pt x="39347" y="6768"/>
                      <a:pt x="39301" y="6768"/>
                    </a:cubicBezTo>
                    <a:cubicBezTo>
                      <a:pt x="39194" y="6768"/>
                      <a:pt x="38988" y="6686"/>
                      <a:pt x="38922" y="6619"/>
                    </a:cubicBezTo>
                    <a:cubicBezTo>
                      <a:pt x="38939" y="6614"/>
                      <a:pt x="38960" y="6611"/>
                      <a:pt x="38983" y="6611"/>
                    </a:cubicBezTo>
                    <a:cubicBezTo>
                      <a:pt x="39085" y="6611"/>
                      <a:pt x="39230" y="6663"/>
                      <a:pt x="39334" y="6714"/>
                    </a:cubicBezTo>
                    <a:cubicBezTo>
                      <a:pt x="39175" y="6524"/>
                      <a:pt x="38700" y="6556"/>
                      <a:pt x="38605" y="6398"/>
                    </a:cubicBezTo>
                    <a:cubicBezTo>
                      <a:pt x="38289" y="6271"/>
                      <a:pt x="38067" y="6334"/>
                      <a:pt x="37782" y="6208"/>
                    </a:cubicBezTo>
                    <a:lnTo>
                      <a:pt x="37782" y="6208"/>
                    </a:lnTo>
                    <a:cubicBezTo>
                      <a:pt x="37814" y="6239"/>
                      <a:pt x="37814" y="6303"/>
                      <a:pt x="37719" y="6303"/>
                    </a:cubicBezTo>
                    <a:cubicBezTo>
                      <a:pt x="37592" y="6239"/>
                      <a:pt x="37719" y="6239"/>
                      <a:pt x="37655" y="6176"/>
                    </a:cubicBezTo>
                    <a:cubicBezTo>
                      <a:pt x="37307" y="6113"/>
                      <a:pt x="36959" y="5891"/>
                      <a:pt x="36515" y="5859"/>
                    </a:cubicBezTo>
                    <a:cubicBezTo>
                      <a:pt x="36420" y="5796"/>
                      <a:pt x="36515" y="5828"/>
                      <a:pt x="36483" y="5764"/>
                    </a:cubicBezTo>
                    <a:cubicBezTo>
                      <a:pt x="36135" y="5638"/>
                      <a:pt x="35977" y="5669"/>
                      <a:pt x="35818" y="5574"/>
                    </a:cubicBezTo>
                    <a:cubicBezTo>
                      <a:pt x="35803" y="5606"/>
                      <a:pt x="35779" y="5622"/>
                      <a:pt x="35743" y="5622"/>
                    </a:cubicBezTo>
                    <a:cubicBezTo>
                      <a:pt x="35708" y="5622"/>
                      <a:pt x="35660" y="5606"/>
                      <a:pt x="35597" y="5574"/>
                    </a:cubicBezTo>
                    <a:lnTo>
                      <a:pt x="35597" y="5574"/>
                    </a:lnTo>
                    <a:cubicBezTo>
                      <a:pt x="35597" y="5606"/>
                      <a:pt x="35628" y="5606"/>
                      <a:pt x="35692" y="5638"/>
                    </a:cubicBezTo>
                    <a:cubicBezTo>
                      <a:pt x="35692" y="5648"/>
                      <a:pt x="35681" y="5652"/>
                      <a:pt x="35666" y="5652"/>
                    </a:cubicBezTo>
                    <a:cubicBezTo>
                      <a:pt x="35635" y="5652"/>
                      <a:pt x="35586" y="5638"/>
                      <a:pt x="35565" y="5638"/>
                    </a:cubicBezTo>
                    <a:cubicBezTo>
                      <a:pt x="35533" y="5638"/>
                      <a:pt x="35597" y="5606"/>
                      <a:pt x="35438" y="5574"/>
                    </a:cubicBezTo>
                    <a:lnTo>
                      <a:pt x="35438" y="5574"/>
                    </a:lnTo>
                    <a:cubicBezTo>
                      <a:pt x="35470" y="5606"/>
                      <a:pt x="35533" y="5638"/>
                      <a:pt x="35502" y="5669"/>
                    </a:cubicBezTo>
                    <a:cubicBezTo>
                      <a:pt x="35628" y="5733"/>
                      <a:pt x="35755" y="5701"/>
                      <a:pt x="35755" y="5796"/>
                    </a:cubicBezTo>
                    <a:cubicBezTo>
                      <a:pt x="35785" y="5781"/>
                      <a:pt x="35813" y="5775"/>
                      <a:pt x="35839" y="5775"/>
                    </a:cubicBezTo>
                    <a:cubicBezTo>
                      <a:pt x="35980" y="5775"/>
                      <a:pt x="36085" y="5954"/>
                      <a:pt x="36325" y="5954"/>
                    </a:cubicBezTo>
                    <a:cubicBezTo>
                      <a:pt x="36312" y="5981"/>
                      <a:pt x="36292" y="5991"/>
                      <a:pt x="36268" y="5991"/>
                    </a:cubicBezTo>
                    <a:cubicBezTo>
                      <a:pt x="36194" y="5991"/>
                      <a:pt x="36082" y="5901"/>
                      <a:pt x="36001" y="5901"/>
                    </a:cubicBezTo>
                    <a:cubicBezTo>
                      <a:pt x="35980" y="5901"/>
                      <a:pt x="35961" y="5907"/>
                      <a:pt x="35945" y="5923"/>
                    </a:cubicBezTo>
                    <a:cubicBezTo>
                      <a:pt x="35850" y="5891"/>
                      <a:pt x="35818" y="5828"/>
                      <a:pt x="35692" y="5828"/>
                    </a:cubicBezTo>
                    <a:cubicBezTo>
                      <a:pt x="35692" y="5859"/>
                      <a:pt x="35818" y="5859"/>
                      <a:pt x="35818" y="5891"/>
                    </a:cubicBezTo>
                    <a:cubicBezTo>
                      <a:pt x="35806" y="5897"/>
                      <a:pt x="35791" y="5900"/>
                      <a:pt x="35773" y="5900"/>
                    </a:cubicBezTo>
                    <a:cubicBezTo>
                      <a:pt x="35698" y="5900"/>
                      <a:pt x="35585" y="5853"/>
                      <a:pt x="35533" y="5828"/>
                    </a:cubicBezTo>
                    <a:cubicBezTo>
                      <a:pt x="35533" y="5817"/>
                      <a:pt x="35537" y="5814"/>
                      <a:pt x="35543" y="5814"/>
                    </a:cubicBezTo>
                    <a:cubicBezTo>
                      <a:pt x="35555" y="5814"/>
                      <a:pt x="35576" y="5828"/>
                      <a:pt x="35597" y="5828"/>
                    </a:cubicBezTo>
                    <a:cubicBezTo>
                      <a:pt x="35575" y="5806"/>
                      <a:pt x="35448" y="5769"/>
                      <a:pt x="35402" y="5769"/>
                    </a:cubicBezTo>
                    <a:cubicBezTo>
                      <a:pt x="35381" y="5769"/>
                      <a:pt x="35377" y="5776"/>
                      <a:pt x="35407" y="5796"/>
                    </a:cubicBezTo>
                    <a:cubicBezTo>
                      <a:pt x="35343" y="5764"/>
                      <a:pt x="35280" y="5733"/>
                      <a:pt x="35248" y="5701"/>
                    </a:cubicBezTo>
                    <a:cubicBezTo>
                      <a:pt x="35221" y="5692"/>
                      <a:pt x="35198" y="5688"/>
                      <a:pt x="35181" y="5688"/>
                    </a:cubicBezTo>
                    <a:cubicBezTo>
                      <a:pt x="35175" y="5688"/>
                      <a:pt x="35170" y="5688"/>
                      <a:pt x="35166" y="5689"/>
                    </a:cubicBezTo>
                    <a:lnTo>
                      <a:pt x="35166" y="5689"/>
                    </a:lnTo>
                    <a:cubicBezTo>
                      <a:pt x="35081" y="5642"/>
                      <a:pt x="35016" y="5667"/>
                      <a:pt x="34868" y="5638"/>
                    </a:cubicBezTo>
                    <a:cubicBezTo>
                      <a:pt x="35090" y="5606"/>
                      <a:pt x="34678" y="5638"/>
                      <a:pt x="34615" y="5574"/>
                    </a:cubicBezTo>
                    <a:cubicBezTo>
                      <a:pt x="34647" y="5574"/>
                      <a:pt x="34647" y="5574"/>
                      <a:pt x="34647" y="5543"/>
                    </a:cubicBezTo>
                    <a:cubicBezTo>
                      <a:pt x="34596" y="5543"/>
                      <a:pt x="34606" y="5583"/>
                      <a:pt x="34564" y="5583"/>
                    </a:cubicBezTo>
                    <a:cubicBezTo>
                      <a:pt x="34553" y="5583"/>
                      <a:pt x="34539" y="5581"/>
                      <a:pt x="34520" y="5574"/>
                    </a:cubicBezTo>
                    <a:cubicBezTo>
                      <a:pt x="34425" y="5448"/>
                      <a:pt x="33982" y="5448"/>
                      <a:pt x="33728" y="5289"/>
                    </a:cubicBezTo>
                    <a:cubicBezTo>
                      <a:pt x="33728" y="5289"/>
                      <a:pt x="33728" y="5321"/>
                      <a:pt x="33728" y="5353"/>
                    </a:cubicBezTo>
                    <a:cubicBezTo>
                      <a:pt x="33633" y="5321"/>
                      <a:pt x="33602" y="5289"/>
                      <a:pt x="33538" y="5289"/>
                    </a:cubicBezTo>
                    <a:cubicBezTo>
                      <a:pt x="33570" y="5258"/>
                      <a:pt x="33602" y="5258"/>
                      <a:pt x="33633" y="5258"/>
                    </a:cubicBezTo>
                    <a:cubicBezTo>
                      <a:pt x="33633" y="5226"/>
                      <a:pt x="33507" y="5226"/>
                      <a:pt x="33443" y="5194"/>
                    </a:cubicBezTo>
                    <a:lnTo>
                      <a:pt x="33443" y="5194"/>
                    </a:lnTo>
                    <a:cubicBezTo>
                      <a:pt x="33443" y="5226"/>
                      <a:pt x="33538" y="5226"/>
                      <a:pt x="33507" y="5289"/>
                    </a:cubicBezTo>
                    <a:cubicBezTo>
                      <a:pt x="33380" y="5226"/>
                      <a:pt x="33285" y="5226"/>
                      <a:pt x="33190" y="5226"/>
                    </a:cubicBezTo>
                    <a:cubicBezTo>
                      <a:pt x="33095" y="5194"/>
                      <a:pt x="33253" y="5226"/>
                      <a:pt x="33222" y="5163"/>
                    </a:cubicBezTo>
                    <a:cubicBezTo>
                      <a:pt x="33169" y="5163"/>
                      <a:pt x="33116" y="5166"/>
                      <a:pt x="33070" y="5166"/>
                    </a:cubicBezTo>
                    <a:cubicBezTo>
                      <a:pt x="32979" y="5166"/>
                      <a:pt x="32915" y="5152"/>
                      <a:pt x="32937" y="5068"/>
                    </a:cubicBezTo>
                    <a:cubicBezTo>
                      <a:pt x="32747" y="5068"/>
                      <a:pt x="32683" y="4814"/>
                      <a:pt x="32303" y="4783"/>
                    </a:cubicBezTo>
                    <a:lnTo>
                      <a:pt x="32303" y="4783"/>
                    </a:lnTo>
                    <a:cubicBezTo>
                      <a:pt x="32335" y="4814"/>
                      <a:pt x="32335" y="4822"/>
                      <a:pt x="32319" y="4822"/>
                    </a:cubicBezTo>
                    <a:cubicBezTo>
                      <a:pt x="32303" y="4822"/>
                      <a:pt x="32272" y="4814"/>
                      <a:pt x="32240" y="4814"/>
                    </a:cubicBezTo>
                    <a:cubicBezTo>
                      <a:pt x="32208" y="4783"/>
                      <a:pt x="32176" y="4751"/>
                      <a:pt x="32145" y="4719"/>
                    </a:cubicBezTo>
                    <a:cubicBezTo>
                      <a:pt x="32081" y="4719"/>
                      <a:pt x="32050" y="4727"/>
                      <a:pt x="32018" y="4727"/>
                    </a:cubicBezTo>
                    <a:cubicBezTo>
                      <a:pt x="31986" y="4727"/>
                      <a:pt x="31955" y="4719"/>
                      <a:pt x="31891" y="4688"/>
                    </a:cubicBezTo>
                    <a:lnTo>
                      <a:pt x="31891" y="4688"/>
                    </a:lnTo>
                    <a:cubicBezTo>
                      <a:pt x="31860" y="4719"/>
                      <a:pt x="31923" y="4719"/>
                      <a:pt x="31860" y="4751"/>
                    </a:cubicBezTo>
                    <a:cubicBezTo>
                      <a:pt x="31796" y="4688"/>
                      <a:pt x="31733" y="4688"/>
                      <a:pt x="31638" y="4593"/>
                    </a:cubicBezTo>
                    <a:cubicBezTo>
                      <a:pt x="31638" y="4627"/>
                      <a:pt x="31619" y="4653"/>
                      <a:pt x="31581" y="4653"/>
                    </a:cubicBezTo>
                    <a:cubicBezTo>
                      <a:pt x="31550" y="4653"/>
                      <a:pt x="31505" y="4635"/>
                      <a:pt x="31448" y="4593"/>
                    </a:cubicBezTo>
                    <a:cubicBezTo>
                      <a:pt x="31439" y="4610"/>
                      <a:pt x="31419" y="4616"/>
                      <a:pt x="31393" y="4616"/>
                    </a:cubicBezTo>
                    <a:cubicBezTo>
                      <a:pt x="31352" y="4616"/>
                      <a:pt x="31298" y="4601"/>
                      <a:pt x="31263" y="4601"/>
                    </a:cubicBezTo>
                    <a:cubicBezTo>
                      <a:pt x="31241" y="4601"/>
                      <a:pt x="31226" y="4607"/>
                      <a:pt x="31226" y="4624"/>
                    </a:cubicBezTo>
                    <a:cubicBezTo>
                      <a:pt x="31131" y="4624"/>
                      <a:pt x="31226" y="4561"/>
                      <a:pt x="31100" y="4561"/>
                    </a:cubicBezTo>
                    <a:cubicBezTo>
                      <a:pt x="31068" y="4624"/>
                      <a:pt x="31036" y="4593"/>
                      <a:pt x="31100" y="4656"/>
                    </a:cubicBezTo>
                    <a:cubicBezTo>
                      <a:pt x="31005" y="4656"/>
                      <a:pt x="30941" y="4624"/>
                      <a:pt x="30878" y="4624"/>
                    </a:cubicBezTo>
                    <a:cubicBezTo>
                      <a:pt x="30878" y="4593"/>
                      <a:pt x="30910" y="4593"/>
                      <a:pt x="30941" y="4593"/>
                    </a:cubicBezTo>
                    <a:cubicBezTo>
                      <a:pt x="30973" y="4593"/>
                      <a:pt x="31005" y="4593"/>
                      <a:pt x="31005" y="4561"/>
                    </a:cubicBezTo>
                    <a:cubicBezTo>
                      <a:pt x="30870" y="4516"/>
                      <a:pt x="30609" y="4471"/>
                      <a:pt x="30457" y="4471"/>
                    </a:cubicBezTo>
                    <a:cubicBezTo>
                      <a:pt x="30394" y="4471"/>
                      <a:pt x="30349" y="4479"/>
                      <a:pt x="30340" y="4498"/>
                    </a:cubicBezTo>
                    <a:cubicBezTo>
                      <a:pt x="30308" y="4498"/>
                      <a:pt x="30340" y="4466"/>
                      <a:pt x="30340" y="4434"/>
                    </a:cubicBezTo>
                    <a:cubicBezTo>
                      <a:pt x="30315" y="4428"/>
                      <a:pt x="30296" y="4426"/>
                      <a:pt x="30280" y="4426"/>
                    </a:cubicBezTo>
                    <a:cubicBezTo>
                      <a:pt x="30212" y="4426"/>
                      <a:pt x="30207" y="4472"/>
                      <a:pt x="30181" y="4498"/>
                    </a:cubicBezTo>
                    <a:cubicBezTo>
                      <a:pt x="30308" y="4529"/>
                      <a:pt x="30245" y="4593"/>
                      <a:pt x="30403" y="4593"/>
                    </a:cubicBezTo>
                    <a:cubicBezTo>
                      <a:pt x="30368" y="4597"/>
                      <a:pt x="30336" y="4599"/>
                      <a:pt x="30307" y="4599"/>
                    </a:cubicBezTo>
                    <a:cubicBezTo>
                      <a:pt x="30128" y="4599"/>
                      <a:pt x="30051" y="4525"/>
                      <a:pt x="29833" y="4498"/>
                    </a:cubicBezTo>
                    <a:cubicBezTo>
                      <a:pt x="29878" y="4475"/>
                      <a:pt x="29923" y="4453"/>
                      <a:pt x="30001" y="4453"/>
                    </a:cubicBezTo>
                    <a:cubicBezTo>
                      <a:pt x="30033" y="4453"/>
                      <a:pt x="30072" y="4457"/>
                      <a:pt x="30118" y="4466"/>
                    </a:cubicBezTo>
                    <a:cubicBezTo>
                      <a:pt x="30055" y="4434"/>
                      <a:pt x="29960" y="4403"/>
                      <a:pt x="29896" y="4371"/>
                    </a:cubicBezTo>
                    <a:cubicBezTo>
                      <a:pt x="29865" y="4403"/>
                      <a:pt x="29833" y="4403"/>
                      <a:pt x="29833" y="4434"/>
                    </a:cubicBezTo>
                    <a:cubicBezTo>
                      <a:pt x="29675" y="4434"/>
                      <a:pt x="29706" y="4371"/>
                      <a:pt x="29611" y="4371"/>
                    </a:cubicBezTo>
                    <a:cubicBezTo>
                      <a:pt x="29580" y="4403"/>
                      <a:pt x="29643" y="4403"/>
                      <a:pt x="29611" y="4434"/>
                    </a:cubicBezTo>
                    <a:cubicBezTo>
                      <a:pt x="29295" y="4118"/>
                      <a:pt x="28851" y="4276"/>
                      <a:pt x="28471" y="4054"/>
                    </a:cubicBezTo>
                    <a:lnTo>
                      <a:pt x="28471" y="4054"/>
                    </a:lnTo>
                    <a:cubicBezTo>
                      <a:pt x="28566" y="4118"/>
                      <a:pt x="28503" y="4118"/>
                      <a:pt x="28630" y="4213"/>
                    </a:cubicBezTo>
                    <a:cubicBezTo>
                      <a:pt x="28607" y="4213"/>
                      <a:pt x="28569" y="4213"/>
                      <a:pt x="28560" y="4201"/>
                    </a:cubicBezTo>
                    <a:lnTo>
                      <a:pt x="28560" y="4201"/>
                    </a:lnTo>
                    <a:cubicBezTo>
                      <a:pt x="28550" y="4213"/>
                      <a:pt x="28535" y="4213"/>
                      <a:pt x="28535" y="4213"/>
                    </a:cubicBezTo>
                    <a:cubicBezTo>
                      <a:pt x="28281" y="4149"/>
                      <a:pt x="27996" y="4118"/>
                      <a:pt x="27648" y="3959"/>
                    </a:cubicBezTo>
                    <a:cubicBezTo>
                      <a:pt x="27616" y="3928"/>
                      <a:pt x="27553" y="3864"/>
                      <a:pt x="27553" y="3833"/>
                    </a:cubicBezTo>
                    <a:cubicBezTo>
                      <a:pt x="27367" y="3786"/>
                      <a:pt x="27216" y="3757"/>
                      <a:pt x="27098" y="3757"/>
                    </a:cubicBezTo>
                    <a:cubicBezTo>
                      <a:pt x="27055" y="3757"/>
                      <a:pt x="27017" y="3761"/>
                      <a:pt x="26983" y="3769"/>
                    </a:cubicBezTo>
                    <a:cubicBezTo>
                      <a:pt x="26698" y="3611"/>
                      <a:pt x="26223" y="3484"/>
                      <a:pt x="25969" y="3358"/>
                    </a:cubicBezTo>
                    <a:cubicBezTo>
                      <a:pt x="25874" y="3358"/>
                      <a:pt x="25558" y="3263"/>
                      <a:pt x="25399" y="3199"/>
                    </a:cubicBezTo>
                    <a:cubicBezTo>
                      <a:pt x="25431" y="3136"/>
                      <a:pt x="25558" y="3168"/>
                      <a:pt x="25463" y="3104"/>
                    </a:cubicBezTo>
                    <a:cubicBezTo>
                      <a:pt x="25445" y="3100"/>
                      <a:pt x="25430" y="3098"/>
                      <a:pt x="25418" y="3098"/>
                    </a:cubicBezTo>
                    <a:cubicBezTo>
                      <a:pt x="25343" y="3098"/>
                      <a:pt x="25359" y="3172"/>
                      <a:pt x="25304" y="3199"/>
                    </a:cubicBezTo>
                    <a:cubicBezTo>
                      <a:pt x="25192" y="3132"/>
                      <a:pt x="25001" y="3065"/>
                      <a:pt x="24888" y="3065"/>
                    </a:cubicBezTo>
                    <a:cubicBezTo>
                      <a:pt x="24841" y="3065"/>
                      <a:pt x="24807" y="3076"/>
                      <a:pt x="24798" y="3104"/>
                    </a:cubicBezTo>
                    <a:cubicBezTo>
                      <a:pt x="24228" y="2914"/>
                      <a:pt x="23753" y="2851"/>
                      <a:pt x="23182" y="2724"/>
                    </a:cubicBezTo>
                    <a:cubicBezTo>
                      <a:pt x="23119" y="2724"/>
                      <a:pt x="23024" y="2692"/>
                      <a:pt x="22929" y="2692"/>
                    </a:cubicBezTo>
                    <a:cubicBezTo>
                      <a:pt x="22739" y="2661"/>
                      <a:pt x="22581" y="2597"/>
                      <a:pt x="22359" y="2534"/>
                    </a:cubicBezTo>
                    <a:cubicBezTo>
                      <a:pt x="22178" y="2534"/>
                      <a:pt x="21966" y="2513"/>
                      <a:pt x="21794" y="2513"/>
                    </a:cubicBezTo>
                    <a:cubicBezTo>
                      <a:pt x="21665" y="2513"/>
                      <a:pt x="21558" y="2525"/>
                      <a:pt x="21504" y="2566"/>
                    </a:cubicBezTo>
                    <a:cubicBezTo>
                      <a:pt x="21431" y="2548"/>
                      <a:pt x="21368" y="2529"/>
                      <a:pt x="21316" y="2529"/>
                    </a:cubicBezTo>
                    <a:cubicBezTo>
                      <a:pt x="21278" y="2529"/>
                      <a:pt x="21246" y="2539"/>
                      <a:pt x="21219" y="2566"/>
                    </a:cubicBezTo>
                    <a:cubicBezTo>
                      <a:pt x="21409" y="2661"/>
                      <a:pt x="21251" y="2661"/>
                      <a:pt x="21314" y="2756"/>
                    </a:cubicBezTo>
                    <a:cubicBezTo>
                      <a:pt x="21409" y="2819"/>
                      <a:pt x="21441" y="2819"/>
                      <a:pt x="21536" y="2819"/>
                    </a:cubicBezTo>
                    <a:cubicBezTo>
                      <a:pt x="21567" y="2851"/>
                      <a:pt x="21599" y="2851"/>
                      <a:pt x="21599" y="2882"/>
                    </a:cubicBezTo>
                    <a:cubicBezTo>
                      <a:pt x="21472" y="2851"/>
                      <a:pt x="21314" y="2851"/>
                      <a:pt x="21187" y="2787"/>
                    </a:cubicBezTo>
                    <a:cubicBezTo>
                      <a:pt x="21156" y="2787"/>
                      <a:pt x="21108" y="2780"/>
                      <a:pt x="21065" y="2780"/>
                    </a:cubicBezTo>
                    <a:cubicBezTo>
                      <a:pt x="21021" y="2780"/>
                      <a:pt x="20981" y="2787"/>
                      <a:pt x="20966" y="2819"/>
                    </a:cubicBezTo>
                    <a:cubicBezTo>
                      <a:pt x="20902" y="2787"/>
                      <a:pt x="20871" y="2756"/>
                      <a:pt x="20776" y="2756"/>
                    </a:cubicBezTo>
                    <a:cubicBezTo>
                      <a:pt x="20681" y="2724"/>
                      <a:pt x="20839" y="2756"/>
                      <a:pt x="20807" y="2692"/>
                    </a:cubicBezTo>
                    <a:cubicBezTo>
                      <a:pt x="20491" y="2661"/>
                      <a:pt x="20459" y="2502"/>
                      <a:pt x="20206" y="2439"/>
                    </a:cubicBezTo>
                    <a:lnTo>
                      <a:pt x="20206" y="2439"/>
                    </a:lnTo>
                    <a:cubicBezTo>
                      <a:pt x="20206" y="2566"/>
                      <a:pt x="20427" y="2534"/>
                      <a:pt x="20491" y="2629"/>
                    </a:cubicBezTo>
                    <a:cubicBezTo>
                      <a:pt x="20339" y="2629"/>
                      <a:pt x="20159" y="2629"/>
                      <a:pt x="20005" y="2574"/>
                    </a:cubicBezTo>
                    <a:lnTo>
                      <a:pt x="20005" y="2574"/>
                    </a:lnTo>
                    <a:cubicBezTo>
                      <a:pt x="20016" y="2585"/>
                      <a:pt x="20016" y="2607"/>
                      <a:pt x="20016" y="2629"/>
                    </a:cubicBezTo>
                    <a:cubicBezTo>
                      <a:pt x="19889" y="2534"/>
                      <a:pt x="19731" y="2502"/>
                      <a:pt x="19509" y="2502"/>
                    </a:cubicBezTo>
                    <a:cubicBezTo>
                      <a:pt x="19446" y="2471"/>
                      <a:pt x="19541" y="2471"/>
                      <a:pt x="19541" y="2439"/>
                    </a:cubicBezTo>
                    <a:cubicBezTo>
                      <a:pt x="18970" y="2376"/>
                      <a:pt x="18495" y="2217"/>
                      <a:pt x="17862" y="2154"/>
                    </a:cubicBezTo>
                    <a:cubicBezTo>
                      <a:pt x="17799" y="2122"/>
                      <a:pt x="17830" y="2091"/>
                      <a:pt x="17862" y="2059"/>
                    </a:cubicBezTo>
                    <a:cubicBezTo>
                      <a:pt x="17640" y="2027"/>
                      <a:pt x="17609" y="2027"/>
                      <a:pt x="17450" y="1996"/>
                    </a:cubicBezTo>
                    <a:cubicBezTo>
                      <a:pt x="17545" y="1980"/>
                      <a:pt x="17490" y="1972"/>
                      <a:pt x="17403" y="1972"/>
                    </a:cubicBezTo>
                    <a:cubicBezTo>
                      <a:pt x="17316" y="1972"/>
                      <a:pt x="17197" y="1980"/>
                      <a:pt x="17165" y="1996"/>
                    </a:cubicBezTo>
                    <a:cubicBezTo>
                      <a:pt x="17102" y="1964"/>
                      <a:pt x="17165" y="1932"/>
                      <a:pt x="17134" y="1901"/>
                    </a:cubicBezTo>
                    <a:cubicBezTo>
                      <a:pt x="16975" y="1901"/>
                      <a:pt x="17134" y="1996"/>
                      <a:pt x="16975" y="1996"/>
                    </a:cubicBezTo>
                    <a:cubicBezTo>
                      <a:pt x="16912" y="1901"/>
                      <a:pt x="16754" y="1901"/>
                      <a:pt x="16564" y="1837"/>
                    </a:cubicBezTo>
                    <a:cubicBezTo>
                      <a:pt x="16437" y="1837"/>
                      <a:pt x="16690" y="1869"/>
                      <a:pt x="16722" y="1901"/>
                    </a:cubicBezTo>
                    <a:cubicBezTo>
                      <a:pt x="16712" y="1931"/>
                      <a:pt x="16686" y="1942"/>
                      <a:pt x="16651" y="1942"/>
                    </a:cubicBezTo>
                    <a:cubicBezTo>
                      <a:pt x="16576" y="1942"/>
                      <a:pt x="16460" y="1891"/>
                      <a:pt x="16374" y="1869"/>
                    </a:cubicBezTo>
                    <a:cubicBezTo>
                      <a:pt x="16279" y="1869"/>
                      <a:pt x="16374" y="1837"/>
                      <a:pt x="16374" y="1806"/>
                    </a:cubicBezTo>
                    <a:cubicBezTo>
                      <a:pt x="16350" y="1801"/>
                      <a:pt x="16330" y="1799"/>
                      <a:pt x="16312" y="1799"/>
                    </a:cubicBezTo>
                    <a:cubicBezTo>
                      <a:pt x="16241" y="1799"/>
                      <a:pt x="16206" y="1828"/>
                      <a:pt x="16129" y="1828"/>
                    </a:cubicBezTo>
                    <a:cubicBezTo>
                      <a:pt x="16094" y="1828"/>
                      <a:pt x="16052" y="1822"/>
                      <a:pt x="15994" y="1806"/>
                    </a:cubicBezTo>
                    <a:cubicBezTo>
                      <a:pt x="15899" y="1742"/>
                      <a:pt x="16089" y="1774"/>
                      <a:pt x="15994" y="1711"/>
                    </a:cubicBezTo>
                    <a:lnTo>
                      <a:pt x="15994" y="1711"/>
                    </a:lnTo>
                    <a:cubicBezTo>
                      <a:pt x="15954" y="1727"/>
                      <a:pt x="15905" y="1733"/>
                      <a:pt x="15849" y="1733"/>
                    </a:cubicBezTo>
                    <a:cubicBezTo>
                      <a:pt x="15683" y="1733"/>
                      <a:pt x="15463" y="1679"/>
                      <a:pt x="15297" y="1679"/>
                    </a:cubicBezTo>
                    <a:cubicBezTo>
                      <a:pt x="15297" y="1679"/>
                      <a:pt x="15360" y="1711"/>
                      <a:pt x="15392" y="1711"/>
                    </a:cubicBezTo>
                    <a:cubicBezTo>
                      <a:pt x="15379" y="1717"/>
                      <a:pt x="15368" y="1720"/>
                      <a:pt x="15357" y="1720"/>
                    </a:cubicBezTo>
                    <a:cubicBezTo>
                      <a:pt x="15313" y="1720"/>
                      <a:pt x="15278" y="1679"/>
                      <a:pt x="15202" y="1679"/>
                    </a:cubicBezTo>
                    <a:cubicBezTo>
                      <a:pt x="15234" y="1679"/>
                      <a:pt x="15265" y="1647"/>
                      <a:pt x="15297" y="1647"/>
                    </a:cubicBezTo>
                    <a:cubicBezTo>
                      <a:pt x="15234" y="1647"/>
                      <a:pt x="15107" y="1616"/>
                      <a:pt x="14980" y="1616"/>
                    </a:cubicBezTo>
                    <a:cubicBezTo>
                      <a:pt x="14378" y="1426"/>
                      <a:pt x="13808" y="1236"/>
                      <a:pt x="13207" y="1046"/>
                    </a:cubicBezTo>
                    <a:cubicBezTo>
                      <a:pt x="12890" y="919"/>
                      <a:pt x="12542" y="824"/>
                      <a:pt x="12225" y="697"/>
                    </a:cubicBezTo>
                    <a:cubicBezTo>
                      <a:pt x="12193" y="666"/>
                      <a:pt x="12162" y="634"/>
                      <a:pt x="12130" y="634"/>
                    </a:cubicBezTo>
                    <a:cubicBezTo>
                      <a:pt x="12130" y="634"/>
                      <a:pt x="12162" y="666"/>
                      <a:pt x="12162" y="697"/>
                    </a:cubicBezTo>
                    <a:cubicBezTo>
                      <a:pt x="12098" y="666"/>
                      <a:pt x="12003" y="634"/>
                      <a:pt x="11940" y="602"/>
                    </a:cubicBezTo>
                    <a:cubicBezTo>
                      <a:pt x="11750" y="286"/>
                      <a:pt x="11433" y="286"/>
                      <a:pt x="11085" y="254"/>
                    </a:cubicBezTo>
                    <a:lnTo>
                      <a:pt x="10800" y="254"/>
                    </a:lnTo>
                    <a:cubicBezTo>
                      <a:pt x="10547" y="159"/>
                      <a:pt x="10293" y="64"/>
                      <a:pt x="10008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326;p29">
                <a:extLst>
                  <a:ext uri="{FF2B5EF4-FFF2-40B4-BE49-F238E27FC236}">
                    <a16:creationId xmlns:a16="http://schemas.microsoft.com/office/drawing/2014/main" id="{24FCCFB8-E045-4451-8387-5C6C69A7F545}"/>
                  </a:ext>
                </a:extLst>
              </p:cNvPr>
              <p:cNvSpPr/>
              <p:nvPr/>
            </p:nvSpPr>
            <p:spPr>
              <a:xfrm>
                <a:off x="2598801" y="1991274"/>
                <a:ext cx="5723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2" y="64"/>
                      <a:pt x="127" y="64"/>
                      <a:pt x="190" y="96"/>
                    </a:cubicBezTo>
                    <a:cubicBezTo>
                      <a:pt x="190" y="32"/>
                      <a:pt x="64" y="32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327;p29">
                <a:extLst>
                  <a:ext uri="{FF2B5EF4-FFF2-40B4-BE49-F238E27FC236}">
                    <a16:creationId xmlns:a16="http://schemas.microsoft.com/office/drawing/2014/main" id="{9BA1B8A2-4922-4AEB-A4B2-C731B760909D}"/>
                  </a:ext>
                </a:extLst>
              </p:cNvPr>
              <p:cNvSpPr/>
              <p:nvPr/>
            </p:nvSpPr>
            <p:spPr>
              <a:xfrm>
                <a:off x="2556105" y="1979889"/>
                <a:ext cx="6652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64" extrusionOk="0">
                    <a:moveTo>
                      <a:pt x="32" y="1"/>
                    </a:moveTo>
                    <a:cubicBezTo>
                      <a:pt x="0" y="32"/>
                      <a:pt x="159" y="32"/>
                      <a:pt x="159" y="64"/>
                    </a:cubicBezTo>
                    <a:cubicBezTo>
                      <a:pt x="222" y="64"/>
                      <a:pt x="95" y="1"/>
                      <a:pt x="32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328;p29">
                <a:extLst>
                  <a:ext uri="{FF2B5EF4-FFF2-40B4-BE49-F238E27FC236}">
                    <a16:creationId xmlns:a16="http://schemas.microsoft.com/office/drawing/2014/main" id="{F1C5E53A-1E8F-4584-BB8B-DC75D4DD6DB7}"/>
                  </a:ext>
                </a:extLst>
              </p:cNvPr>
              <p:cNvSpPr/>
              <p:nvPr/>
            </p:nvSpPr>
            <p:spPr>
              <a:xfrm>
                <a:off x="2504180" y="1985581"/>
                <a:ext cx="3835" cy="2727"/>
              </a:xfrm>
              <a:custGeom>
                <a:avLst/>
                <a:gdLst/>
                <a:ahLst/>
                <a:cxnLst/>
                <a:rect l="l" t="t" r="r" b="b"/>
                <a:pathLst>
                  <a:path w="128" h="9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45"/>
                      <a:pt x="73" y="90"/>
                      <a:pt x="107" y="90"/>
                    </a:cubicBezTo>
                    <a:cubicBezTo>
                      <a:pt x="120" y="90"/>
                      <a:pt x="127" y="82"/>
                      <a:pt x="118" y="64"/>
                    </a:cubicBezTo>
                    <a:cubicBezTo>
                      <a:pt x="86" y="32"/>
                      <a:pt x="55" y="32"/>
                      <a:pt x="23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329;p29">
                <a:extLst>
                  <a:ext uri="{FF2B5EF4-FFF2-40B4-BE49-F238E27FC236}">
                    <a16:creationId xmlns:a16="http://schemas.microsoft.com/office/drawing/2014/main" id="{5B611DC7-AE40-4182-B2CB-A2EBE6893CB1}"/>
                  </a:ext>
                </a:extLst>
              </p:cNvPr>
              <p:cNvSpPr/>
              <p:nvPr/>
            </p:nvSpPr>
            <p:spPr>
              <a:xfrm>
                <a:off x="2481139" y="1978001"/>
                <a:ext cx="9498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6" extrusionOk="0">
                    <a:moveTo>
                      <a:pt x="0" y="0"/>
                    </a:moveTo>
                    <a:cubicBezTo>
                      <a:pt x="32" y="64"/>
                      <a:pt x="254" y="95"/>
                      <a:pt x="317" y="95"/>
                    </a:cubicBezTo>
                    <a:cubicBezTo>
                      <a:pt x="254" y="0"/>
                      <a:pt x="127" y="64"/>
                      <a:pt x="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330;p29">
                <a:extLst>
                  <a:ext uri="{FF2B5EF4-FFF2-40B4-BE49-F238E27FC236}">
                    <a16:creationId xmlns:a16="http://schemas.microsoft.com/office/drawing/2014/main" id="{BED3E554-864A-49ED-AC20-5AF11B6E7084}"/>
                  </a:ext>
                </a:extLst>
              </p:cNvPr>
              <p:cNvSpPr/>
              <p:nvPr/>
            </p:nvSpPr>
            <p:spPr>
              <a:xfrm>
                <a:off x="2439371" y="1983694"/>
                <a:ext cx="7640" cy="380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27" extrusionOk="0">
                    <a:moveTo>
                      <a:pt x="1" y="0"/>
                    </a:moveTo>
                    <a:cubicBezTo>
                      <a:pt x="33" y="64"/>
                      <a:pt x="159" y="95"/>
                      <a:pt x="254" y="127"/>
                    </a:cubicBezTo>
                    <a:cubicBezTo>
                      <a:pt x="223" y="64"/>
                      <a:pt x="64" y="32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331;p29">
                <a:extLst>
                  <a:ext uri="{FF2B5EF4-FFF2-40B4-BE49-F238E27FC236}">
                    <a16:creationId xmlns:a16="http://schemas.microsoft.com/office/drawing/2014/main" id="{EFDCAD0C-33A9-4EDB-8F0E-8C3F37EA8A55}"/>
                  </a:ext>
                </a:extLst>
              </p:cNvPr>
              <p:cNvSpPr/>
              <p:nvPr/>
            </p:nvSpPr>
            <p:spPr>
              <a:xfrm>
                <a:off x="2422292" y="1978930"/>
                <a:ext cx="11416" cy="4794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60" extrusionOk="0">
                    <a:moveTo>
                      <a:pt x="1" y="1"/>
                    </a:moveTo>
                    <a:cubicBezTo>
                      <a:pt x="64" y="64"/>
                      <a:pt x="318" y="159"/>
                      <a:pt x="381" y="159"/>
                    </a:cubicBezTo>
                    <a:cubicBezTo>
                      <a:pt x="349" y="96"/>
                      <a:pt x="127" y="96"/>
                      <a:pt x="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332;p29">
                <a:extLst>
                  <a:ext uri="{FF2B5EF4-FFF2-40B4-BE49-F238E27FC236}">
                    <a16:creationId xmlns:a16="http://schemas.microsoft.com/office/drawing/2014/main" id="{AB985822-3FCC-403C-B797-48BF33FE9C4B}"/>
                  </a:ext>
                </a:extLst>
              </p:cNvPr>
              <p:cNvSpPr/>
              <p:nvPr/>
            </p:nvSpPr>
            <p:spPr>
              <a:xfrm>
                <a:off x="2402367" y="1977042"/>
                <a:ext cx="9528" cy="476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9" extrusionOk="0">
                    <a:moveTo>
                      <a:pt x="1" y="1"/>
                    </a:moveTo>
                    <a:cubicBezTo>
                      <a:pt x="1" y="32"/>
                      <a:pt x="222" y="96"/>
                      <a:pt x="96" y="96"/>
                    </a:cubicBezTo>
                    <a:cubicBezTo>
                      <a:pt x="159" y="159"/>
                      <a:pt x="254" y="127"/>
                      <a:pt x="317" y="159"/>
                    </a:cubicBezTo>
                    <a:cubicBezTo>
                      <a:pt x="286" y="64"/>
                      <a:pt x="127" y="64"/>
                      <a:pt x="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333;p29">
                <a:extLst>
                  <a:ext uri="{FF2B5EF4-FFF2-40B4-BE49-F238E27FC236}">
                    <a16:creationId xmlns:a16="http://schemas.microsoft.com/office/drawing/2014/main" id="{E4F2841B-CB01-4521-9068-6A1B85ABD892}"/>
                  </a:ext>
                </a:extLst>
              </p:cNvPr>
              <p:cNvSpPr/>
              <p:nvPr/>
            </p:nvSpPr>
            <p:spPr>
              <a:xfrm>
                <a:off x="2393828" y="1975154"/>
                <a:ext cx="7640" cy="233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78" extrusionOk="0">
                    <a:moveTo>
                      <a:pt x="64" y="0"/>
                    </a:moveTo>
                    <a:cubicBezTo>
                      <a:pt x="1" y="0"/>
                      <a:pt x="64" y="32"/>
                      <a:pt x="96" y="64"/>
                    </a:cubicBezTo>
                    <a:cubicBezTo>
                      <a:pt x="138" y="64"/>
                      <a:pt x="194" y="78"/>
                      <a:pt x="227" y="78"/>
                    </a:cubicBezTo>
                    <a:cubicBezTo>
                      <a:pt x="244" y="78"/>
                      <a:pt x="254" y="74"/>
                      <a:pt x="254" y="64"/>
                    </a:cubicBezTo>
                    <a:cubicBezTo>
                      <a:pt x="222" y="64"/>
                      <a:pt x="191" y="64"/>
                      <a:pt x="159" y="32"/>
                    </a:cubicBezTo>
                    <a:cubicBezTo>
                      <a:pt x="127" y="32"/>
                      <a:pt x="127" y="0"/>
                      <a:pt x="64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334;p29">
                <a:extLst>
                  <a:ext uri="{FF2B5EF4-FFF2-40B4-BE49-F238E27FC236}">
                    <a16:creationId xmlns:a16="http://schemas.microsoft.com/office/drawing/2014/main" id="{81B66DE1-420C-49E7-B81A-4321ED13DEB1}"/>
                  </a:ext>
                </a:extLst>
              </p:cNvPr>
              <p:cNvSpPr/>
              <p:nvPr/>
            </p:nvSpPr>
            <p:spPr>
              <a:xfrm>
                <a:off x="2387206" y="1972308"/>
                <a:ext cx="9498" cy="227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76" extrusionOk="0">
                    <a:moveTo>
                      <a:pt x="0" y="0"/>
                    </a:moveTo>
                    <a:cubicBezTo>
                      <a:pt x="46" y="47"/>
                      <a:pt x="161" y="76"/>
                      <a:pt x="243" y="76"/>
                    </a:cubicBezTo>
                    <a:cubicBezTo>
                      <a:pt x="274" y="76"/>
                      <a:pt x="300" y="72"/>
                      <a:pt x="317" y="64"/>
                    </a:cubicBezTo>
                    <a:cubicBezTo>
                      <a:pt x="269" y="32"/>
                      <a:pt x="222" y="32"/>
                      <a:pt x="170" y="32"/>
                    </a:cubicBezTo>
                    <a:cubicBezTo>
                      <a:pt x="119" y="32"/>
                      <a:pt x="63" y="32"/>
                      <a:pt x="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335;p29">
                <a:extLst>
                  <a:ext uri="{FF2B5EF4-FFF2-40B4-BE49-F238E27FC236}">
                    <a16:creationId xmlns:a16="http://schemas.microsoft.com/office/drawing/2014/main" id="{26E33622-B249-40AC-8A9B-118DDFD47AFB}"/>
                  </a:ext>
                </a:extLst>
              </p:cNvPr>
              <p:cNvSpPr/>
              <p:nvPr/>
            </p:nvSpPr>
            <p:spPr>
              <a:xfrm>
                <a:off x="2248659" y="1918226"/>
                <a:ext cx="37992" cy="10457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3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44" y="317"/>
                      <a:pt x="855" y="190"/>
                      <a:pt x="1267" y="348"/>
                    </a:cubicBezTo>
                    <a:cubicBezTo>
                      <a:pt x="855" y="190"/>
                      <a:pt x="444" y="127"/>
                      <a:pt x="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336;p29">
                <a:extLst>
                  <a:ext uri="{FF2B5EF4-FFF2-40B4-BE49-F238E27FC236}">
                    <a16:creationId xmlns:a16="http://schemas.microsoft.com/office/drawing/2014/main" id="{C6CBE5FD-06C1-4B95-B2F8-C05B9E415663}"/>
                  </a:ext>
                </a:extLst>
              </p:cNvPr>
              <p:cNvSpPr/>
              <p:nvPr/>
            </p:nvSpPr>
            <p:spPr>
              <a:xfrm>
                <a:off x="2258158" y="1832803"/>
                <a:ext cx="6652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22" h="96" extrusionOk="0">
                    <a:moveTo>
                      <a:pt x="32" y="1"/>
                    </a:moveTo>
                    <a:cubicBezTo>
                      <a:pt x="0" y="64"/>
                      <a:pt x="158" y="64"/>
                      <a:pt x="222" y="96"/>
                    </a:cubicBezTo>
                    <a:cubicBezTo>
                      <a:pt x="190" y="64"/>
                      <a:pt x="127" y="33"/>
                      <a:pt x="32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337;p29">
                <a:extLst>
                  <a:ext uri="{FF2B5EF4-FFF2-40B4-BE49-F238E27FC236}">
                    <a16:creationId xmlns:a16="http://schemas.microsoft.com/office/drawing/2014/main" id="{0CA1ADAE-EB58-43DD-9B8D-DE18C2702BBD}"/>
                  </a:ext>
                </a:extLst>
              </p:cNvPr>
              <p:cNvSpPr/>
              <p:nvPr/>
            </p:nvSpPr>
            <p:spPr>
              <a:xfrm>
                <a:off x="2248270" y="1823754"/>
                <a:ext cx="8210" cy="245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82" extrusionOk="0">
                    <a:moveTo>
                      <a:pt x="18" y="0"/>
                    </a:moveTo>
                    <a:cubicBezTo>
                      <a:pt x="5" y="0"/>
                      <a:pt x="1" y="5"/>
                      <a:pt x="13" y="18"/>
                    </a:cubicBezTo>
                    <a:cubicBezTo>
                      <a:pt x="45" y="49"/>
                      <a:pt x="77" y="49"/>
                      <a:pt x="104" y="49"/>
                    </a:cubicBezTo>
                    <a:cubicBezTo>
                      <a:pt x="132" y="49"/>
                      <a:pt x="156" y="49"/>
                      <a:pt x="172" y="81"/>
                    </a:cubicBezTo>
                    <a:cubicBezTo>
                      <a:pt x="273" y="81"/>
                      <a:pt x="70" y="0"/>
                      <a:pt x="18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338;p29">
                <a:extLst>
                  <a:ext uri="{FF2B5EF4-FFF2-40B4-BE49-F238E27FC236}">
                    <a16:creationId xmlns:a16="http://schemas.microsoft.com/office/drawing/2014/main" id="{0493B363-0311-48D5-8C78-EBB5146149F9}"/>
                  </a:ext>
                </a:extLst>
              </p:cNvPr>
              <p:cNvSpPr/>
              <p:nvPr/>
            </p:nvSpPr>
            <p:spPr>
              <a:xfrm>
                <a:off x="2239851" y="1821327"/>
                <a:ext cx="7640" cy="2966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9" extrusionOk="0">
                    <a:moveTo>
                      <a:pt x="39" y="1"/>
                    </a:moveTo>
                    <a:cubicBezTo>
                      <a:pt x="15" y="1"/>
                      <a:pt x="1" y="10"/>
                      <a:pt x="9" y="35"/>
                    </a:cubicBezTo>
                    <a:cubicBezTo>
                      <a:pt x="104" y="35"/>
                      <a:pt x="104" y="67"/>
                      <a:pt x="231" y="99"/>
                    </a:cubicBezTo>
                    <a:cubicBezTo>
                      <a:pt x="254" y="76"/>
                      <a:pt x="106" y="1"/>
                      <a:pt x="39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339;p29">
                <a:extLst>
                  <a:ext uri="{FF2B5EF4-FFF2-40B4-BE49-F238E27FC236}">
                    <a16:creationId xmlns:a16="http://schemas.microsoft.com/office/drawing/2014/main" id="{59F2D635-9AA0-438F-B785-355849F0B563}"/>
                  </a:ext>
                </a:extLst>
              </p:cNvPr>
              <p:cNvSpPr/>
              <p:nvPr/>
            </p:nvSpPr>
            <p:spPr>
              <a:xfrm>
                <a:off x="2236315" y="1915379"/>
                <a:ext cx="11416" cy="4764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59" extrusionOk="0">
                    <a:moveTo>
                      <a:pt x="159" y="0"/>
                    </a:moveTo>
                    <a:cubicBezTo>
                      <a:pt x="96" y="0"/>
                      <a:pt x="32" y="0"/>
                      <a:pt x="1" y="32"/>
                    </a:cubicBezTo>
                    <a:cubicBezTo>
                      <a:pt x="127" y="95"/>
                      <a:pt x="317" y="95"/>
                      <a:pt x="381" y="158"/>
                    </a:cubicBezTo>
                    <a:cubicBezTo>
                      <a:pt x="381" y="63"/>
                      <a:pt x="159" y="63"/>
                      <a:pt x="159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340;p29">
                <a:extLst>
                  <a:ext uri="{FF2B5EF4-FFF2-40B4-BE49-F238E27FC236}">
                    <a16:creationId xmlns:a16="http://schemas.microsoft.com/office/drawing/2014/main" id="{5FBF32DA-F39C-4A1B-9184-4132E7109AFD}"/>
                  </a:ext>
                </a:extLst>
              </p:cNvPr>
              <p:cNvSpPr/>
              <p:nvPr/>
            </p:nvSpPr>
            <p:spPr>
              <a:xfrm>
                <a:off x="2226817" y="1889731"/>
                <a:ext cx="9528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96" extrusionOk="0">
                    <a:moveTo>
                      <a:pt x="1" y="1"/>
                    </a:moveTo>
                    <a:cubicBezTo>
                      <a:pt x="1" y="33"/>
                      <a:pt x="1" y="33"/>
                      <a:pt x="33" y="33"/>
                    </a:cubicBezTo>
                    <a:lnTo>
                      <a:pt x="33" y="64"/>
                    </a:lnTo>
                    <a:cubicBezTo>
                      <a:pt x="64" y="80"/>
                      <a:pt x="104" y="80"/>
                      <a:pt x="140" y="80"/>
                    </a:cubicBezTo>
                    <a:cubicBezTo>
                      <a:pt x="175" y="80"/>
                      <a:pt x="207" y="80"/>
                      <a:pt x="223" y="96"/>
                    </a:cubicBezTo>
                    <a:cubicBezTo>
                      <a:pt x="318" y="96"/>
                      <a:pt x="64" y="33"/>
                      <a:pt x="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341;p29">
                <a:extLst>
                  <a:ext uri="{FF2B5EF4-FFF2-40B4-BE49-F238E27FC236}">
                    <a16:creationId xmlns:a16="http://schemas.microsoft.com/office/drawing/2014/main" id="{6E575602-B447-412F-86AE-A7BE80AC07BB}"/>
                  </a:ext>
                </a:extLst>
              </p:cNvPr>
              <p:cNvSpPr/>
              <p:nvPr/>
            </p:nvSpPr>
            <p:spPr>
              <a:xfrm>
                <a:off x="2210697" y="1886885"/>
                <a:ext cx="6682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2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3"/>
                      <a:pt x="127" y="96"/>
                      <a:pt x="222" y="128"/>
                    </a:cubicBezTo>
                    <a:cubicBezTo>
                      <a:pt x="159" y="96"/>
                      <a:pt x="127" y="33"/>
                      <a:pt x="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342;p29">
                <a:extLst>
                  <a:ext uri="{FF2B5EF4-FFF2-40B4-BE49-F238E27FC236}">
                    <a16:creationId xmlns:a16="http://schemas.microsoft.com/office/drawing/2014/main" id="{A345E2DB-F1E2-402B-AC23-12C996A95AA6}"/>
                  </a:ext>
                </a:extLst>
              </p:cNvPr>
              <p:cNvSpPr/>
              <p:nvPr/>
            </p:nvSpPr>
            <p:spPr>
              <a:xfrm>
                <a:off x="2201199" y="1809102"/>
                <a:ext cx="5723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3" extrusionOk="0">
                    <a:moveTo>
                      <a:pt x="1" y="0"/>
                    </a:moveTo>
                    <a:cubicBezTo>
                      <a:pt x="19" y="37"/>
                      <a:pt x="71" y="53"/>
                      <a:pt x="116" y="53"/>
                    </a:cubicBezTo>
                    <a:cubicBezTo>
                      <a:pt x="148" y="53"/>
                      <a:pt x="178" y="45"/>
                      <a:pt x="191" y="32"/>
                    </a:cubicBezTo>
                    <a:cubicBezTo>
                      <a:pt x="191" y="32"/>
                      <a:pt x="128" y="0"/>
                      <a:pt x="128" y="0"/>
                    </a:cubicBezTo>
                    <a:cubicBezTo>
                      <a:pt x="117" y="11"/>
                      <a:pt x="106" y="14"/>
                      <a:pt x="95" y="14"/>
                    </a:cubicBezTo>
                    <a:cubicBezTo>
                      <a:pt x="71" y="14"/>
                      <a:pt x="43" y="0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343;p29">
                <a:extLst>
                  <a:ext uri="{FF2B5EF4-FFF2-40B4-BE49-F238E27FC236}">
                    <a16:creationId xmlns:a16="http://schemas.microsoft.com/office/drawing/2014/main" id="{72AFB9F8-5757-4AB6-9DE6-97A8EC4F0652}"/>
                  </a:ext>
                </a:extLst>
              </p:cNvPr>
              <p:cNvSpPr/>
              <p:nvPr/>
            </p:nvSpPr>
            <p:spPr>
              <a:xfrm>
                <a:off x="2194577" y="1763559"/>
                <a:ext cx="6652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22" h="96" extrusionOk="0">
                    <a:moveTo>
                      <a:pt x="0" y="0"/>
                    </a:moveTo>
                    <a:cubicBezTo>
                      <a:pt x="0" y="63"/>
                      <a:pt x="127" y="63"/>
                      <a:pt x="222" y="95"/>
                    </a:cubicBezTo>
                    <a:cubicBezTo>
                      <a:pt x="222" y="32"/>
                      <a:pt x="64" y="32"/>
                      <a:pt x="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344;p29">
                <a:extLst>
                  <a:ext uri="{FF2B5EF4-FFF2-40B4-BE49-F238E27FC236}">
                    <a16:creationId xmlns:a16="http://schemas.microsoft.com/office/drawing/2014/main" id="{5B2CC5B3-523B-48EA-BFC9-381E4397EE5E}"/>
                  </a:ext>
                </a:extLst>
              </p:cNvPr>
              <p:cNvSpPr/>
              <p:nvPr/>
            </p:nvSpPr>
            <p:spPr>
              <a:xfrm>
                <a:off x="2158502" y="1805866"/>
                <a:ext cx="8569" cy="230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7" extrusionOk="0">
                    <a:moveTo>
                      <a:pt x="41" y="1"/>
                    </a:moveTo>
                    <a:cubicBezTo>
                      <a:pt x="17" y="1"/>
                      <a:pt x="1" y="5"/>
                      <a:pt x="1" y="13"/>
                    </a:cubicBezTo>
                    <a:cubicBezTo>
                      <a:pt x="96" y="45"/>
                      <a:pt x="191" y="45"/>
                      <a:pt x="286" y="76"/>
                    </a:cubicBezTo>
                    <a:cubicBezTo>
                      <a:pt x="239" y="30"/>
                      <a:pt x="108" y="1"/>
                      <a:pt x="4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345;p29">
                <a:extLst>
                  <a:ext uri="{FF2B5EF4-FFF2-40B4-BE49-F238E27FC236}">
                    <a16:creationId xmlns:a16="http://schemas.microsoft.com/office/drawing/2014/main" id="{08261986-FB52-404E-8752-AF76A8917D23}"/>
                  </a:ext>
                </a:extLst>
              </p:cNvPr>
              <p:cNvSpPr/>
              <p:nvPr/>
            </p:nvSpPr>
            <p:spPr>
              <a:xfrm>
                <a:off x="2131956" y="1773717"/>
                <a:ext cx="5723" cy="21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73" extrusionOk="0">
                    <a:moveTo>
                      <a:pt x="39" y="1"/>
                    </a:moveTo>
                    <a:cubicBezTo>
                      <a:pt x="25" y="1"/>
                      <a:pt x="12" y="3"/>
                      <a:pt x="0" y="9"/>
                    </a:cubicBezTo>
                    <a:cubicBezTo>
                      <a:pt x="32" y="41"/>
                      <a:pt x="95" y="73"/>
                      <a:pt x="190" y="73"/>
                    </a:cubicBezTo>
                    <a:cubicBezTo>
                      <a:pt x="164" y="47"/>
                      <a:pt x="97" y="1"/>
                      <a:pt x="39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346;p29">
                <a:extLst>
                  <a:ext uri="{FF2B5EF4-FFF2-40B4-BE49-F238E27FC236}">
                    <a16:creationId xmlns:a16="http://schemas.microsoft.com/office/drawing/2014/main" id="{10DB07B1-3B24-4A8D-BE0E-AA2DDF99C74B}"/>
                  </a:ext>
                </a:extLst>
              </p:cNvPr>
              <p:cNvSpPr/>
              <p:nvPr/>
            </p:nvSpPr>
            <p:spPr>
              <a:xfrm>
                <a:off x="2124345" y="1793911"/>
                <a:ext cx="8569" cy="57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91" extrusionOk="0">
                    <a:moveTo>
                      <a:pt x="1" y="0"/>
                    </a:moveTo>
                    <a:cubicBezTo>
                      <a:pt x="1" y="32"/>
                      <a:pt x="32" y="64"/>
                      <a:pt x="32" y="95"/>
                    </a:cubicBezTo>
                    <a:cubicBezTo>
                      <a:pt x="127" y="127"/>
                      <a:pt x="191" y="159"/>
                      <a:pt x="254" y="190"/>
                    </a:cubicBezTo>
                    <a:cubicBezTo>
                      <a:pt x="286" y="159"/>
                      <a:pt x="286" y="159"/>
                      <a:pt x="286" y="127"/>
                    </a:cubicBezTo>
                    <a:lnTo>
                      <a:pt x="286" y="127"/>
                    </a:lnTo>
                    <a:cubicBezTo>
                      <a:pt x="273" y="131"/>
                      <a:pt x="259" y="133"/>
                      <a:pt x="245" y="133"/>
                    </a:cubicBezTo>
                    <a:cubicBezTo>
                      <a:pt x="157" y="133"/>
                      <a:pt x="55" y="55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347;p29">
                <a:extLst>
                  <a:ext uri="{FF2B5EF4-FFF2-40B4-BE49-F238E27FC236}">
                    <a16:creationId xmlns:a16="http://schemas.microsoft.com/office/drawing/2014/main" id="{E4B8E85A-07E2-4570-A825-8934C408173E}"/>
                  </a:ext>
                </a:extLst>
              </p:cNvPr>
              <p:cNvSpPr/>
              <p:nvPr/>
            </p:nvSpPr>
            <p:spPr>
              <a:xfrm>
                <a:off x="2111072" y="1782526"/>
                <a:ext cx="19955" cy="8569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86" extrusionOk="0">
                    <a:moveTo>
                      <a:pt x="32" y="0"/>
                    </a:moveTo>
                    <a:cubicBezTo>
                      <a:pt x="32" y="32"/>
                      <a:pt x="159" y="64"/>
                      <a:pt x="222" y="64"/>
                    </a:cubicBezTo>
                    <a:cubicBezTo>
                      <a:pt x="222" y="85"/>
                      <a:pt x="208" y="92"/>
                      <a:pt x="186" y="92"/>
                    </a:cubicBezTo>
                    <a:cubicBezTo>
                      <a:pt x="141" y="92"/>
                      <a:pt x="64" y="64"/>
                      <a:pt x="0" y="64"/>
                    </a:cubicBezTo>
                    <a:cubicBezTo>
                      <a:pt x="127" y="127"/>
                      <a:pt x="507" y="285"/>
                      <a:pt x="665" y="285"/>
                    </a:cubicBezTo>
                    <a:cubicBezTo>
                      <a:pt x="444" y="190"/>
                      <a:pt x="254" y="0"/>
                      <a:pt x="32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348;p29">
                <a:extLst>
                  <a:ext uri="{FF2B5EF4-FFF2-40B4-BE49-F238E27FC236}">
                    <a16:creationId xmlns:a16="http://schemas.microsoft.com/office/drawing/2014/main" id="{61806CB3-FB93-46FE-AEF9-139583D085CF}"/>
                  </a:ext>
                </a:extLst>
              </p:cNvPr>
              <p:cNvSpPr/>
              <p:nvPr/>
            </p:nvSpPr>
            <p:spPr>
              <a:xfrm>
                <a:off x="2088300" y="1776833"/>
                <a:ext cx="9498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6" extrusionOk="0">
                    <a:moveTo>
                      <a:pt x="0" y="0"/>
                    </a:moveTo>
                    <a:cubicBezTo>
                      <a:pt x="0" y="32"/>
                      <a:pt x="190" y="32"/>
                      <a:pt x="127" y="64"/>
                    </a:cubicBezTo>
                    <a:cubicBezTo>
                      <a:pt x="190" y="64"/>
                      <a:pt x="222" y="64"/>
                      <a:pt x="317" y="95"/>
                    </a:cubicBezTo>
                    <a:lnTo>
                      <a:pt x="317" y="32"/>
                    </a:lnTo>
                    <a:cubicBezTo>
                      <a:pt x="298" y="41"/>
                      <a:pt x="277" y="45"/>
                      <a:pt x="252" y="45"/>
                    </a:cubicBezTo>
                    <a:cubicBezTo>
                      <a:pt x="193" y="45"/>
                      <a:pt x="112" y="23"/>
                      <a:pt x="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349;p29">
                <a:extLst>
                  <a:ext uri="{FF2B5EF4-FFF2-40B4-BE49-F238E27FC236}">
                    <a16:creationId xmlns:a16="http://schemas.microsoft.com/office/drawing/2014/main" id="{3369643E-3914-4CAC-8C1F-FE65DC7FEC6F}"/>
                  </a:ext>
                </a:extLst>
              </p:cNvPr>
              <p:cNvSpPr/>
              <p:nvPr/>
            </p:nvSpPr>
            <p:spPr>
              <a:xfrm>
                <a:off x="2088300" y="1865222"/>
                <a:ext cx="7610" cy="2607"/>
              </a:xfrm>
              <a:custGeom>
                <a:avLst/>
                <a:gdLst/>
                <a:ahLst/>
                <a:cxnLst/>
                <a:rect l="l" t="t" r="r" b="b"/>
                <a:pathLst>
                  <a:path w="254" h="87" extrusionOk="0">
                    <a:moveTo>
                      <a:pt x="33" y="0"/>
                    </a:moveTo>
                    <a:cubicBezTo>
                      <a:pt x="12" y="0"/>
                      <a:pt x="0" y="8"/>
                      <a:pt x="0" y="27"/>
                    </a:cubicBezTo>
                    <a:cubicBezTo>
                      <a:pt x="66" y="49"/>
                      <a:pt x="162" y="86"/>
                      <a:pt x="215" y="86"/>
                    </a:cubicBezTo>
                    <a:cubicBezTo>
                      <a:pt x="238" y="86"/>
                      <a:pt x="254" y="79"/>
                      <a:pt x="254" y="59"/>
                    </a:cubicBezTo>
                    <a:cubicBezTo>
                      <a:pt x="166" y="37"/>
                      <a:pt x="79" y="0"/>
                      <a:pt x="33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350;p29">
                <a:extLst>
                  <a:ext uri="{FF2B5EF4-FFF2-40B4-BE49-F238E27FC236}">
                    <a16:creationId xmlns:a16="http://schemas.microsoft.com/office/drawing/2014/main" id="{4F35B738-A89D-4311-A32C-38A8152791F3}"/>
                  </a:ext>
                </a:extLst>
              </p:cNvPr>
              <p:cNvSpPr/>
              <p:nvPr/>
            </p:nvSpPr>
            <p:spPr>
              <a:xfrm>
                <a:off x="2079761" y="1773836"/>
                <a:ext cx="8569" cy="587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96" extrusionOk="0">
                    <a:moveTo>
                      <a:pt x="100" y="0"/>
                    </a:moveTo>
                    <a:cubicBezTo>
                      <a:pt x="57" y="0"/>
                      <a:pt x="71" y="55"/>
                      <a:pt x="42" y="55"/>
                    </a:cubicBezTo>
                    <a:cubicBezTo>
                      <a:pt x="33" y="55"/>
                      <a:pt x="20" y="50"/>
                      <a:pt x="0" y="37"/>
                    </a:cubicBezTo>
                    <a:lnTo>
                      <a:pt x="0" y="37"/>
                    </a:lnTo>
                    <a:cubicBezTo>
                      <a:pt x="95" y="100"/>
                      <a:pt x="159" y="132"/>
                      <a:pt x="285" y="195"/>
                    </a:cubicBezTo>
                    <a:cubicBezTo>
                      <a:pt x="254" y="132"/>
                      <a:pt x="222" y="132"/>
                      <a:pt x="254" y="100"/>
                    </a:cubicBezTo>
                    <a:cubicBezTo>
                      <a:pt x="190" y="100"/>
                      <a:pt x="127" y="69"/>
                      <a:pt x="127" y="5"/>
                    </a:cubicBezTo>
                    <a:cubicBezTo>
                      <a:pt x="116" y="2"/>
                      <a:pt x="107" y="0"/>
                      <a:pt x="10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51;p29">
                <a:extLst>
                  <a:ext uri="{FF2B5EF4-FFF2-40B4-BE49-F238E27FC236}">
                    <a16:creationId xmlns:a16="http://schemas.microsoft.com/office/drawing/2014/main" id="{23BAA507-9124-4FAA-91CF-7BF1344F7696}"/>
                  </a:ext>
                </a:extLst>
              </p:cNvPr>
              <p:cNvSpPr/>
              <p:nvPr/>
            </p:nvSpPr>
            <p:spPr>
              <a:xfrm>
                <a:off x="2080420" y="1765567"/>
                <a:ext cx="5992" cy="1798"/>
              </a:xfrm>
              <a:custGeom>
                <a:avLst/>
                <a:gdLst/>
                <a:ahLst/>
                <a:cxnLst/>
                <a:rect l="l" t="t" r="r" b="b"/>
                <a:pathLst>
                  <a:path w="200" h="60" extrusionOk="0">
                    <a:moveTo>
                      <a:pt x="33" y="1"/>
                    </a:moveTo>
                    <a:cubicBezTo>
                      <a:pt x="12" y="1"/>
                      <a:pt x="0" y="8"/>
                      <a:pt x="10" y="28"/>
                    </a:cubicBezTo>
                    <a:cubicBezTo>
                      <a:pt x="42" y="28"/>
                      <a:pt x="105" y="28"/>
                      <a:pt x="200" y="60"/>
                    </a:cubicBezTo>
                    <a:cubicBezTo>
                      <a:pt x="178" y="38"/>
                      <a:pt x="81" y="1"/>
                      <a:pt x="33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352;p29">
                <a:extLst>
                  <a:ext uri="{FF2B5EF4-FFF2-40B4-BE49-F238E27FC236}">
                    <a16:creationId xmlns:a16="http://schemas.microsoft.com/office/drawing/2014/main" id="{B9F7985A-BA8E-4B92-B862-C18A3EBDB695}"/>
                  </a:ext>
                </a:extLst>
              </p:cNvPr>
              <p:cNvSpPr/>
              <p:nvPr/>
            </p:nvSpPr>
            <p:spPr>
              <a:xfrm>
                <a:off x="2071222" y="1773027"/>
                <a:ext cx="7610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54" h="96" extrusionOk="0">
                    <a:moveTo>
                      <a:pt x="0" y="1"/>
                    </a:moveTo>
                    <a:cubicBezTo>
                      <a:pt x="64" y="32"/>
                      <a:pt x="127" y="64"/>
                      <a:pt x="254" y="96"/>
                    </a:cubicBezTo>
                    <a:cubicBezTo>
                      <a:pt x="190" y="32"/>
                      <a:pt x="95" y="1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353;p29">
                <a:extLst>
                  <a:ext uri="{FF2B5EF4-FFF2-40B4-BE49-F238E27FC236}">
                    <a16:creationId xmlns:a16="http://schemas.microsoft.com/office/drawing/2014/main" id="{69F1EEAD-091C-413D-8958-672176578028}"/>
                  </a:ext>
                </a:extLst>
              </p:cNvPr>
              <p:cNvSpPr/>
              <p:nvPr/>
            </p:nvSpPr>
            <p:spPr>
              <a:xfrm>
                <a:off x="2071222" y="1774945"/>
                <a:ext cx="5723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6" extrusionOk="0">
                    <a:moveTo>
                      <a:pt x="0" y="0"/>
                    </a:moveTo>
                    <a:cubicBezTo>
                      <a:pt x="0" y="63"/>
                      <a:pt x="127" y="63"/>
                      <a:pt x="190" y="95"/>
                    </a:cubicBezTo>
                    <a:cubicBezTo>
                      <a:pt x="159" y="0"/>
                      <a:pt x="95" y="0"/>
                      <a:pt x="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354;p29">
                <a:extLst>
                  <a:ext uri="{FF2B5EF4-FFF2-40B4-BE49-F238E27FC236}">
                    <a16:creationId xmlns:a16="http://schemas.microsoft.com/office/drawing/2014/main" id="{B15D027B-75C0-415A-94CA-E4E61FC6DA10}"/>
                  </a:ext>
                </a:extLst>
              </p:cNvPr>
              <p:cNvSpPr/>
              <p:nvPr/>
            </p:nvSpPr>
            <p:spPr>
              <a:xfrm>
                <a:off x="2057918" y="1758645"/>
                <a:ext cx="10367" cy="302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1" extrusionOk="0">
                    <a:moveTo>
                      <a:pt x="21" y="1"/>
                    </a:moveTo>
                    <a:cubicBezTo>
                      <a:pt x="11" y="1"/>
                      <a:pt x="4" y="2"/>
                      <a:pt x="1" y="6"/>
                    </a:cubicBezTo>
                    <a:cubicBezTo>
                      <a:pt x="33" y="37"/>
                      <a:pt x="223" y="69"/>
                      <a:pt x="318" y="101"/>
                    </a:cubicBezTo>
                    <a:cubicBezTo>
                      <a:pt x="346" y="101"/>
                      <a:pt x="99" y="1"/>
                      <a:pt x="2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355;p29">
                <a:extLst>
                  <a:ext uri="{FF2B5EF4-FFF2-40B4-BE49-F238E27FC236}">
                    <a16:creationId xmlns:a16="http://schemas.microsoft.com/office/drawing/2014/main" id="{1297F3C0-C5FD-4349-BDB2-D08DA12058CE}"/>
                  </a:ext>
                </a:extLst>
              </p:cNvPr>
              <p:cNvSpPr/>
              <p:nvPr/>
            </p:nvSpPr>
            <p:spPr>
              <a:xfrm>
                <a:off x="2049379" y="1771020"/>
                <a:ext cx="12195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407" h="163" extrusionOk="0">
                    <a:moveTo>
                      <a:pt x="10" y="0"/>
                    </a:moveTo>
                    <a:cubicBezTo>
                      <a:pt x="4" y="0"/>
                      <a:pt x="1" y="2"/>
                      <a:pt x="1" y="4"/>
                    </a:cubicBezTo>
                    <a:cubicBezTo>
                      <a:pt x="1" y="36"/>
                      <a:pt x="318" y="131"/>
                      <a:pt x="349" y="163"/>
                    </a:cubicBezTo>
                    <a:cubicBezTo>
                      <a:pt x="407" y="134"/>
                      <a:pt x="71" y="0"/>
                      <a:pt x="1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356;p29">
                <a:extLst>
                  <a:ext uri="{FF2B5EF4-FFF2-40B4-BE49-F238E27FC236}">
                    <a16:creationId xmlns:a16="http://schemas.microsoft.com/office/drawing/2014/main" id="{D1AE02F9-E061-4ABB-8249-A2A85BD5DEA5}"/>
                  </a:ext>
                </a:extLst>
              </p:cNvPr>
              <p:cNvSpPr/>
              <p:nvPr/>
            </p:nvSpPr>
            <p:spPr>
              <a:xfrm>
                <a:off x="2047491" y="1730331"/>
                <a:ext cx="3835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28" h="96" extrusionOk="0">
                    <a:moveTo>
                      <a:pt x="32" y="1"/>
                    </a:moveTo>
                    <a:cubicBezTo>
                      <a:pt x="1" y="1"/>
                      <a:pt x="1" y="64"/>
                      <a:pt x="96" y="96"/>
                    </a:cubicBezTo>
                    <a:cubicBezTo>
                      <a:pt x="64" y="32"/>
                      <a:pt x="127" y="64"/>
                      <a:pt x="127" y="32"/>
                    </a:cubicBezTo>
                    <a:cubicBezTo>
                      <a:pt x="96" y="1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357;p29">
                <a:extLst>
                  <a:ext uri="{FF2B5EF4-FFF2-40B4-BE49-F238E27FC236}">
                    <a16:creationId xmlns:a16="http://schemas.microsoft.com/office/drawing/2014/main" id="{F0C261CA-8B57-46AA-BB36-F3D10FF41FCE}"/>
                  </a:ext>
                </a:extLst>
              </p:cNvPr>
              <p:cNvSpPr/>
              <p:nvPr/>
            </p:nvSpPr>
            <p:spPr>
              <a:xfrm>
                <a:off x="2027087" y="1759514"/>
                <a:ext cx="4315" cy="2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2" extrusionOk="0">
                    <a:moveTo>
                      <a:pt x="44" y="0"/>
                    </a:moveTo>
                    <a:cubicBezTo>
                      <a:pt x="16" y="0"/>
                      <a:pt x="1" y="8"/>
                      <a:pt x="16" y="40"/>
                    </a:cubicBezTo>
                    <a:cubicBezTo>
                      <a:pt x="48" y="40"/>
                      <a:pt x="80" y="72"/>
                      <a:pt x="143" y="72"/>
                    </a:cubicBezTo>
                    <a:cubicBezTo>
                      <a:pt x="80" y="8"/>
                      <a:pt x="143" y="40"/>
                      <a:pt x="143" y="8"/>
                    </a:cubicBezTo>
                    <a:cubicBezTo>
                      <a:pt x="111" y="8"/>
                      <a:pt x="72" y="0"/>
                      <a:pt x="44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358;p29">
                <a:extLst>
                  <a:ext uri="{FF2B5EF4-FFF2-40B4-BE49-F238E27FC236}">
                    <a16:creationId xmlns:a16="http://schemas.microsoft.com/office/drawing/2014/main" id="{DBAE26F5-9CF5-44EE-9C82-DE6A42CC91D8}"/>
                  </a:ext>
                </a:extLst>
              </p:cNvPr>
              <p:cNvSpPr/>
              <p:nvPr/>
            </p:nvSpPr>
            <p:spPr>
              <a:xfrm>
                <a:off x="2016180" y="1761642"/>
                <a:ext cx="4494" cy="296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99" extrusionOk="0">
                    <a:moveTo>
                      <a:pt x="32" y="1"/>
                    </a:moveTo>
                    <a:lnTo>
                      <a:pt x="32" y="1"/>
                    </a:lnTo>
                    <a:cubicBezTo>
                      <a:pt x="0" y="32"/>
                      <a:pt x="64" y="32"/>
                      <a:pt x="95" y="32"/>
                    </a:cubicBezTo>
                    <a:cubicBezTo>
                      <a:pt x="95" y="64"/>
                      <a:pt x="95" y="64"/>
                      <a:pt x="64" y="64"/>
                    </a:cubicBezTo>
                    <a:cubicBezTo>
                      <a:pt x="89" y="89"/>
                      <a:pt x="107" y="99"/>
                      <a:pt x="119" y="99"/>
                    </a:cubicBezTo>
                    <a:cubicBezTo>
                      <a:pt x="150" y="99"/>
                      <a:pt x="125" y="24"/>
                      <a:pt x="32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359;p29">
                <a:extLst>
                  <a:ext uri="{FF2B5EF4-FFF2-40B4-BE49-F238E27FC236}">
                    <a16:creationId xmlns:a16="http://schemas.microsoft.com/office/drawing/2014/main" id="{39DF427B-B51C-4023-8415-930917BC5871}"/>
                  </a:ext>
                </a:extLst>
              </p:cNvPr>
              <p:cNvSpPr/>
              <p:nvPr/>
            </p:nvSpPr>
            <p:spPr>
              <a:xfrm>
                <a:off x="2006682" y="1732218"/>
                <a:ext cx="12375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28" extrusionOk="0">
                    <a:moveTo>
                      <a:pt x="1" y="1"/>
                    </a:moveTo>
                    <a:cubicBezTo>
                      <a:pt x="1" y="64"/>
                      <a:pt x="381" y="128"/>
                      <a:pt x="412" y="128"/>
                    </a:cubicBezTo>
                    <a:cubicBezTo>
                      <a:pt x="254" y="33"/>
                      <a:pt x="191" y="96"/>
                      <a:pt x="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360;p29">
                <a:extLst>
                  <a:ext uri="{FF2B5EF4-FFF2-40B4-BE49-F238E27FC236}">
                    <a16:creationId xmlns:a16="http://schemas.microsoft.com/office/drawing/2014/main" id="{276DF1A8-3EAE-42E4-B316-5B669F4290C2}"/>
                  </a:ext>
                </a:extLst>
              </p:cNvPr>
              <p:cNvSpPr/>
              <p:nvPr/>
            </p:nvSpPr>
            <p:spPr>
              <a:xfrm>
                <a:off x="2004795" y="1756908"/>
                <a:ext cx="6682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28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54" y="22"/>
                      <a:pt x="76" y="59"/>
                      <a:pt x="56" y="59"/>
                    </a:cubicBezTo>
                    <a:cubicBezTo>
                      <a:pt x="47" y="59"/>
                      <a:pt x="30" y="52"/>
                      <a:pt x="0" y="32"/>
                    </a:cubicBezTo>
                    <a:lnTo>
                      <a:pt x="0" y="32"/>
                    </a:lnTo>
                    <a:cubicBezTo>
                      <a:pt x="0" y="58"/>
                      <a:pt x="83" y="104"/>
                      <a:pt x="65" y="104"/>
                    </a:cubicBezTo>
                    <a:cubicBezTo>
                      <a:pt x="60" y="104"/>
                      <a:pt x="50" y="101"/>
                      <a:pt x="32" y="95"/>
                    </a:cubicBezTo>
                    <a:lnTo>
                      <a:pt x="32" y="95"/>
                    </a:lnTo>
                    <a:cubicBezTo>
                      <a:pt x="56" y="119"/>
                      <a:pt x="72" y="127"/>
                      <a:pt x="84" y="127"/>
                    </a:cubicBezTo>
                    <a:cubicBezTo>
                      <a:pt x="109" y="127"/>
                      <a:pt x="120" y="95"/>
                      <a:pt x="152" y="95"/>
                    </a:cubicBezTo>
                    <a:cubicBezTo>
                      <a:pt x="169" y="95"/>
                      <a:pt x="190" y="103"/>
                      <a:pt x="222" y="127"/>
                    </a:cubicBezTo>
                    <a:cubicBezTo>
                      <a:pt x="190" y="64"/>
                      <a:pt x="95" y="32"/>
                      <a:pt x="32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361;p29">
                <a:extLst>
                  <a:ext uri="{FF2B5EF4-FFF2-40B4-BE49-F238E27FC236}">
                    <a16:creationId xmlns:a16="http://schemas.microsoft.com/office/drawing/2014/main" id="{BA75AD15-174F-4C3B-94AA-7E29ACDD5026}"/>
                  </a:ext>
                </a:extLst>
              </p:cNvPr>
              <p:cNvSpPr/>
              <p:nvPr/>
            </p:nvSpPr>
            <p:spPr>
              <a:xfrm>
                <a:off x="1999102" y="1751215"/>
                <a:ext cx="12375" cy="380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2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9" y="95"/>
                      <a:pt x="254" y="32"/>
                      <a:pt x="412" y="127"/>
                    </a:cubicBezTo>
                    <a:cubicBezTo>
                      <a:pt x="349" y="0"/>
                      <a:pt x="95" y="32"/>
                      <a:pt x="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362;p29">
                <a:extLst>
                  <a:ext uri="{FF2B5EF4-FFF2-40B4-BE49-F238E27FC236}">
                    <a16:creationId xmlns:a16="http://schemas.microsoft.com/office/drawing/2014/main" id="{8A09D146-0D2A-4AF0-B156-3794BD2DA75A}"/>
                  </a:ext>
                </a:extLst>
              </p:cNvPr>
              <p:cNvSpPr/>
              <p:nvPr/>
            </p:nvSpPr>
            <p:spPr>
              <a:xfrm>
                <a:off x="1963986" y="1717057"/>
                <a:ext cx="19026" cy="949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31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2"/>
                      <a:pt x="32" y="64"/>
                      <a:pt x="32" y="95"/>
                    </a:cubicBezTo>
                    <a:cubicBezTo>
                      <a:pt x="286" y="95"/>
                      <a:pt x="381" y="222"/>
                      <a:pt x="571" y="317"/>
                    </a:cubicBezTo>
                    <a:cubicBezTo>
                      <a:pt x="634" y="317"/>
                      <a:pt x="602" y="285"/>
                      <a:pt x="602" y="254"/>
                    </a:cubicBezTo>
                    <a:cubicBezTo>
                      <a:pt x="507" y="254"/>
                      <a:pt x="412" y="159"/>
                      <a:pt x="476" y="159"/>
                    </a:cubicBezTo>
                    <a:cubicBezTo>
                      <a:pt x="317" y="64"/>
                      <a:pt x="191" y="95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363;p29">
                <a:extLst>
                  <a:ext uri="{FF2B5EF4-FFF2-40B4-BE49-F238E27FC236}">
                    <a16:creationId xmlns:a16="http://schemas.microsoft.com/office/drawing/2014/main" id="{836523AF-BD66-46CA-894C-9A82AB3108C9}"/>
                  </a:ext>
                </a:extLst>
              </p:cNvPr>
              <p:cNvSpPr/>
              <p:nvPr/>
            </p:nvSpPr>
            <p:spPr>
              <a:xfrm>
                <a:off x="1964855" y="1743634"/>
                <a:ext cx="7700" cy="3026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01" extrusionOk="0">
                    <a:moveTo>
                      <a:pt x="43" y="1"/>
                    </a:moveTo>
                    <a:cubicBezTo>
                      <a:pt x="12" y="1"/>
                      <a:pt x="1" y="18"/>
                      <a:pt x="35" y="63"/>
                    </a:cubicBezTo>
                    <a:cubicBezTo>
                      <a:pt x="48" y="50"/>
                      <a:pt x="62" y="45"/>
                      <a:pt x="77" y="45"/>
                    </a:cubicBezTo>
                    <a:cubicBezTo>
                      <a:pt x="128" y="45"/>
                      <a:pt x="186" y="100"/>
                      <a:pt x="234" y="100"/>
                    </a:cubicBezTo>
                    <a:cubicBezTo>
                      <a:pt x="242" y="100"/>
                      <a:pt x="249" y="99"/>
                      <a:pt x="257" y="95"/>
                    </a:cubicBezTo>
                    <a:cubicBezTo>
                      <a:pt x="216" y="54"/>
                      <a:pt x="98" y="1"/>
                      <a:pt x="43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64;p29">
                <a:extLst>
                  <a:ext uri="{FF2B5EF4-FFF2-40B4-BE49-F238E27FC236}">
                    <a16:creationId xmlns:a16="http://schemas.microsoft.com/office/drawing/2014/main" id="{E2F03331-B284-4371-AAC3-1A8D405B19EC}"/>
                  </a:ext>
                </a:extLst>
              </p:cNvPr>
              <p:cNvSpPr/>
              <p:nvPr/>
            </p:nvSpPr>
            <p:spPr>
              <a:xfrm>
                <a:off x="1961529" y="1712473"/>
                <a:ext cx="5723" cy="269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0" extrusionOk="0">
                    <a:moveTo>
                      <a:pt x="29" y="0"/>
                    </a:moveTo>
                    <a:cubicBezTo>
                      <a:pt x="9" y="0"/>
                      <a:pt x="1" y="8"/>
                      <a:pt x="19" y="27"/>
                    </a:cubicBezTo>
                    <a:cubicBezTo>
                      <a:pt x="51" y="58"/>
                      <a:pt x="114" y="58"/>
                      <a:pt x="146" y="90"/>
                    </a:cubicBezTo>
                    <a:cubicBezTo>
                      <a:pt x="191" y="45"/>
                      <a:pt x="77" y="0"/>
                      <a:pt x="29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365;p29">
                <a:extLst>
                  <a:ext uri="{FF2B5EF4-FFF2-40B4-BE49-F238E27FC236}">
                    <a16:creationId xmlns:a16="http://schemas.microsoft.com/office/drawing/2014/main" id="{B015C310-FBD9-46C8-8760-57DD4D12937A}"/>
                  </a:ext>
                </a:extLst>
              </p:cNvPr>
              <p:cNvSpPr/>
              <p:nvPr/>
            </p:nvSpPr>
            <p:spPr>
              <a:xfrm>
                <a:off x="1953559" y="1738870"/>
                <a:ext cx="10457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2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2" y="96"/>
                      <a:pt x="159" y="96"/>
                      <a:pt x="285" y="127"/>
                    </a:cubicBezTo>
                    <a:cubicBezTo>
                      <a:pt x="349" y="96"/>
                      <a:pt x="64" y="32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366;p29">
                <a:extLst>
                  <a:ext uri="{FF2B5EF4-FFF2-40B4-BE49-F238E27FC236}">
                    <a16:creationId xmlns:a16="http://schemas.microsoft.com/office/drawing/2014/main" id="{9C42F4D9-375A-46B4-B5EB-577E04F9C0E2}"/>
                  </a:ext>
                </a:extLst>
              </p:cNvPr>
              <p:cNvSpPr/>
              <p:nvPr/>
            </p:nvSpPr>
            <p:spPr>
              <a:xfrm>
                <a:off x="1955446" y="1716099"/>
                <a:ext cx="6682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64" extrusionOk="0">
                    <a:moveTo>
                      <a:pt x="32" y="1"/>
                    </a:moveTo>
                    <a:cubicBezTo>
                      <a:pt x="1" y="1"/>
                      <a:pt x="32" y="32"/>
                      <a:pt x="1" y="64"/>
                    </a:cubicBezTo>
                    <a:lnTo>
                      <a:pt x="222" y="64"/>
                    </a:lnTo>
                    <a:cubicBezTo>
                      <a:pt x="222" y="34"/>
                      <a:pt x="204" y="26"/>
                      <a:pt x="179" y="26"/>
                    </a:cubicBezTo>
                    <a:cubicBezTo>
                      <a:pt x="148" y="26"/>
                      <a:pt x="107" y="38"/>
                      <a:pt x="76" y="38"/>
                    </a:cubicBezTo>
                    <a:cubicBezTo>
                      <a:pt x="51" y="38"/>
                      <a:pt x="32" y="30"/>
                      <a:pt x="32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367;p29">
                <a:extLst>
                  <a:ext uri="{FF2B5EF4-FFF2-40B4-BE49-F238E27FC236}">
                    <a16:creationId xmlns:a16="http://schemas.microsoft.com/office/drawing/2014/main" id="{0228A7F0-D8A9-4085-AFC3-270088D891EA}"/>
                  </a:ext>
                </a:extLst>
              </p:cNvPr>
              <p:cNvSpPr/>
              <p:nvPr/>
            </p:nvSpPr>
            <p:spPr>
              <a:xfrm>
                <a:off x="1952600" y="1734136"/>
                <a:ext cx="4764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6" extrusionOk="0">
                    <a:moveTo>
                      <a:pt x="1" y="0"/>
                    </a:moveTo>
                    <a:cubicBezTo>
                      <a:pt x="32" y="64"/>
                      <a:pt x="32" y="64"/>
                      <a:pt x="1" y="95"/>
                    </a:cubicBezTo>
                    <a:cubicBezTo>
                      <a:pt x="64" y="95"/>
                      <a:pt x="96" y="64"/>
                      <a:pt x="159" y="64"/>
                    </a:cubicBezTo>
                    <a:cubicBezTo>
                      <a:pt x="159" y="32"/>
                      <a:pt x="32" y="32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368;p29">
                <a:extLst>
                  <a:ext uri="{FF2B5EF4-FFF2-40B4-BE49-F238E27FC236}">
                    <a16:creationId xmlns:a16="http://schemas.microsoft.com/office/drawing/2014/main" id="{613A1B14-1037-4FFB-A2B6-D8C0EA891EA3}"/>
                  </a:ext>
                </a:extLst>
              </p:cNvPr>
              <p:cNvSpPr/>
              <p:nvPr/>
            </p:nvSpPr>
            <p:spPr>
              <a:xfrm>
                <a:off x="1946907" y="1728174"/>
                <a:ext cx="4764" cy="314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5" extrusionOk="0">
                    <a:moveTo>
                      <a:pt x="35" y="1"/>
                    </a:moveTo>
                    <a:cubicBezTo>
                      <a:pt x="24" y="1"/>
                      <a:pt x="12" y="3"/>
                      <a:pt x="1" y="9"/>
                    </a:cubicBezTo>
                    <a:cubicBezTo>
                      <a:pt x="32" y="41"/>
                      <a:pt x="96" y="73"/>
                      <a:pt x="159" y="104"/>
                    </a:cubicBezTo>
                    <a:cubicBezTo>
                      <a:pt x="133" y="53"/>
                      <a:pt x="86" y="1"/>
                      <a:pt x="35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369;p29">
                <a:extLst>
                  <a:ext uri="{FF2B5EF4-FFF2-40B4-BE49-F238E27FC236}">
                    <a16:creationId xmlns:a16="http://schemas.microsoft.com/office/drawing/2014/main" id="{69ABA70B-C88F-4EE0-B26C-F162C63A5A0F}"/>
                  </a:ext>
                </a:extLst>
              </p:cNvPr>
              <p:cNvSpPr/>
              <p:nvPr/>
            </p:nvSpPr>
            <p:spPr>
              <a:xfrm>
                <a:off x="1930787" y="1728233"/>
                <a:ext cx="11416" cy="401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34" extrusionOk="0">
                    <a:moveTo>
                      <a:pt x="46" y="1"/>
                    </a:moveTo>
                    <a:cubicBezTo>
                      <a:pt x="29" y="1"/>
                      <a:pt x="13" y="3"/>
                      <a:pt x="0" y="7"/>
                    </a:cubicBezTo>
                    <a:cubicBezTo>
                      <a:pt x="64" y="39"/>
                      <a:pt x="127" y="39"/>
                      <a:pt x="64" y="102"/>
                    </a:cubicBezTo>
                    <a:cubicBezTo>
                      <a:pt x="82" y="93"/>
                      <a:pt x="106" y="89"/>
                      <a:pt x="134" y="89"/>
                    </a:cubicBezTo>
                    <a:cubicBezTo>
                      <a:pt x="201" y="89"/>
                      <a:pt x="291" y="112"/>
                      <a:pt x="380" y="134"/>
                    </a:cubicBezTo>
                    <a:cubicBezTo>
                      <a:pt x="326" y="79"/>
                      <a:pt x="153" y="1"/>
                      <a:pt x="46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370;p29">
                <a:extLst>
                  <a:ext uri="{FF2B5EF4-FFF2-40B4-BE49-F238E27FC236}">
                    <a16:creationId xmlns:a16="http://schemas.microsoft.com/office/drawing/2014/main" id="{636028EC-13FC-46FE-9C6A-4D238FD47B8E}"/>
                  </a:ext>
                </a:extLst>
              </p:cNvPr>
              <p:cNvSpPr/>
              <p:nvPr/>
            </p:nvSpPr>
            <p:spPr>
              <a:xfrm>
                <a:off x="1900495" y="1721672"/>
                <a:ext cx="16449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63" extrusionOk="0">
                    <a:moveTo>
                      <a:pt x="106" y="1"/>
                    </a:moveTo>
                    <a:cubicBezTo>
                      <a:pt x="40" y="1"/>
                      <a:pt x="0" y="19"/>
                      <a:pt x="29" y="68"/>
                    </a:cubicBezTo>
                    <a:cubicBezTo>
                      <a:pt x="93" y="68"/>
                      <a:pt x="61" y="36"/>
                      <a:pt x="93" y="36"/>
                    </a:cubicBezTo>
                    <a:cubicBezTo>
                      <a:pt x="188" y="100"/>
                      <a:pt x="378" y="68"/>
                      <a:pt x="505" y="163"/>
                    </a:cubicBezTo>
                    <a:cubicBezTo>
                      <a:pt x="548" y="97"/>
                      <a:pt x="257" y="1"/>
                      <a:pt x="106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371;p29">
                <a:extLst>
                  <a:ext uri="{FF2B5EF4-FFF2-40B4-BE49-F238E27FC236}">
                    <a16:creationId xmlns:a16="http://schemas.microsoft.com/office/drawing/2014/main" id="{E984B0EB-21DE-4A5B-B29A-F6F019916A09}"/>
                  </a:ext>
                </a:extLst>
              </p:cNvPr>
              <p:cNvSpPr/>
              <p:nvPr/>
            </p:nvSpPr>
            <p:spPr>
              <a:xfrm>
                <a:off x="1858668" y="1706601"/>
                <a:ext cx="6682" cy="194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6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2" y="33"/>
                      <a:pt x="127" y="64"/>
                      <a:pt x="222" y="64"/>
                    </a:cubicBezTo>
                    <a:cubicBezTo>
                      <a:pt x="222" y="33"/>
                      <a:pt x="64" y="33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372;p29">
                <a:extLst>
                  <a:ext uri="{FF2B5EF4-FFF2-40B4-BE49-F238E27FC236}">
                    <a16:creationId xmlns:a16="http://schemas.microsoft.com/office/drawing/2014/main" id="{273E4ACF-A371-4C98-93B4-4AD3F298B431}"/>
                  </a:ext>
                </a:extLst>
              </p:cNvPr>
              <p:cNvSpPr/>
              <p:nvPr/>
            </p:nvSpPr>
            <p:spPr>
              <a:xfrm>
                <a:off x="1791282" y="1685747"/>
                <a:ext cx="5723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6" extrusionOk="0">
                    <a:moveTo>
                      <a:pt x="1" y="0"/>
                    </a:moveTo>
                    <a:cubicBezTo>
                      <a:pt x="33" y="64"/>
                      <a:pt x="128" y="64"/>
                      <a:pt x="191" y="95"/>
                    </a:cubicBezTo>
                    <a:cubicBezTo>
                      <a:pt x="191" y="64"/>
                      <a:pt x="128" y="32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373;p29">
                <a:extLst>
                  <a:ext uri="{FF2B5EF4-FFF2-40B4-BE49-F238E27FC236}">
                    <a16:creationId xmlns:a16="http://schemas.microsoft.com/office/drawing/2014/main" id="{FF71E81C-7684-4FFE-AFD9-5CEE50846CA9}"/>
                  </a:ext>
                </a:extLst>
              </p:cNvPr>
              <p:cNvSpPr/>
              <p:nvPr/>
            </p:nvSpPr>
            <p:spPr>
              <a:xfrm>
                <a:off x="1725814" y="1668668"/>
                <a:ext cx="12375" cy="380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27" extrusionOk="0">
                    <a:moveTo>
                      <a:pt x="1" y="0"/>
                    </a:moveTo>
                    <a:cubicBezTo>
                      <a:pt x="1" y="63"/>
                      <a:pt x="191" y="32"/>
                      <a:pt x="127" y="95"/>
                    </a:cubicBezTo>
                    <a:cubicBezTo>
                      <a:pt x="155" y="86"/>
                      <a:pt x="180" y="82"/>
                      <a:pt x="205" y="82"/>
                    </a:cubicBezTo>
                    <a:cubicBezTo>
                      <a:pt x="265" y="82"/>
                      <a:pt x="323" y="104"/>
                      <a:pt x="412" y="127"/>
                    </a:cubicBezTo>
                    <a:cubicBezTo>
                      <a:pt x="381" y="32"/>
                      <a:pt x="159" y="63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374;p29">
                <a:extLst>
                  <a:ext uri="{FF2B5EF4-FFF2-40B4-BE49-F238E27FC236}">
                    <a16:creationId xmlns:a16="http://schemas.microsoft.com/office/drawing/2014/main" id="{F7C9560F-7531-41EC-B867-DB7B546137B4}"/>
                  </a:ext>
                </a:extLst>
              </p:cNvPr>
              <p:cNvSpPr/>
              <p:nvPr/>
            </p:nvSpPr>
            <p:spPr>
              <a:xfrm>
                <a:off x="1580046" y="1610691"/>
                <a:ext cx="6322" cy="389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30" extrusionOk="0">
                    <a:moveTo>
                      <a:pt x="83" y="0"/>
                    </a:moveTo>
                    <a:cubicBezTo>
                      <a:pt x="42" y="0"/>
                      <a:pt x="1" y="28"/>
                      <a:pt x="20" y="67"/>
                    </a:cubicBezTo>
                    <a:cubicBezTo>
                      <a:pt x="115" y="98"/>
                      <a:pt x="147" y="130"/>
                      <a:pt x="210" y="130"/>
                    </a:cubicBezTo>
                    <a:cubicBezTo>
                      <a:pt x="210" y="98"/>
                      <a:pt x="52" y="98"/>
                      <a:pt x="52" y="35"/>
                    </a:cubicBezTo>
                    <a:lnTo>
                      <a:pt x="147" y="35"/>
                    </a:lnTo>
                    <a:cubicBezTo>
                      <a:pt x="135" y="11"/>
                      <a:pt x="109" y="0"/>
                      <a:pt x="83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375;p29">
                <a:extLst>
                  <a:ext uri="{FF2B5EF4-FFF2-40B4-BE49-F238E27FC236}">
                    <a16:creationId xmlns:a16="http://schemas.microsoft.com/office/drawing/2014/main" id="{154AA727-FD83-43F7-8A33-B9DECC698791}"/>
                  </a:ext>
                </a:extLst>
              </p:cNvPr>
              <p:cNvSpPr/>
              <p:nvPr/>
            </p:nvSpPr>
            <p:spPr>
              <a:xfrm>
                <a:off x="1375672" y="1568084"/>
                <a:ext cx="11416" cy="380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27" extrusionOk="0">
                    <a:moveTo>
                      <a:pt x="1" y="0"/>
                    </a:moveTo>
                    <a:cubicBezTo>
                      <a:pt x="64" y="64"/>
                      <a:pt x="254" y="32"/>
                      <a:pt x="349" y="127"/>
                    </a:cubicBezTo>
                    <a:cubicBezTo>
                      <a:pt x="381" y="64"/>
                      <a:pt x="223" y="32"/>
                      <a:pt x="64" y="0"/>
                    </a:cubicBezTo>
                    <a:cubicBezTo>
                      <a:pt x="64" y="11"/>
                      <a:pt x="61" y="14"/>
                      <a:pt x="55" y="14"/>
                    </a:cubicBezTo>
                    <a:cubicBezTo>
                      <a:pt x="43" y="14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376;p29">
                <a:extLst>
                  <a:ext uri="{FF2B5EF4-FFF2-40B4-BE49-F238E27FC236}">
                    <a16:creationId xmlns:a16="http://schemas.microsoft.com/office/drawing/2014/main" id="{A97D2091-EF55-46CD-86A6-2A699DA78ECD}"/>
                  </a:ext>
                </a:extLst>
              </p:cNvPr>
              <p:cNvSpPr/>
              <p:nvPr/>
            </p:nvSpPr>
            <p:spPr>
              <a:xfrm>
                <a:off x="1165036" y="1517777"/>
                <a:ext cx="17109" cy="479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60" extrusionOk="0">
                    <a:moveTo>
                      <a:pt x="0" y="1"/>
                    </a:moveTo>
                    <a:cubicBezTo>
                      <a:pt x="190" y="64"/>
                      <a:pt x="317" y="64"/>
                      <a:pt x="570" y="159"/>
                    </a:cubicBezTo>
                    <a:cubicBezTo>
                      <a:pt x="570" y="127"/>
                      <a:pt x="507" y="96"/>
                      <a:pt x="570" y="96"/>
                    </a:cubicBezTo>
                    <a:cubicBezTo>
                      <a:pt x="444" y="32"/>
                      <a:pt x="190" y="1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377;p29">
                <a:extLst>
                  <a:ext uri="{FF2B5EF4-FFF2-40B4-BE49-F238E27FC236}">
                    <a16:creationId xmlns:a16="http://schemas.microsoft.com/office/drawing/2014/main" id="{EBE17BF8-DBBD-4ECD-B99E-9D21F1D0B2D7}"/>
                  </a:ext>
                </a:extLst>
              </p:cNvPr>
              <p:cNvSpPr/>
              <p:nvPr/>
            </p:nvSpPr>
            <p:spPr>
              <a:xfrm>
                <a:off x="1169770" y="1523470"/>
                <a:ext cx="7610" cy="479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60" extrusionOk="0">
                    <a:moveTo>
                      <a:pt x="1" y="1"/>
                    </a:moveTo>
                    <a:cubicBezTo>
                      <a:pt x="1" y="96"/>
                      <a:pt x="64" y="127"/>
                      <a:pt x="254" y="159"/>
                    </a:cubicBezTo>
                    <a:cubicBezTo>
                      <a:pt x="191" y="96"/>
                      <a:pt x="64" y="64"/>
                      <a:pt x="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378;p29">
                <a:extLst>
                  <a:ext uri="{FF2B5EF4-FFF2-40B4-BE49-F238E27FC236}">
                    <a16:creationId xmlns:a16="http://schemas.microsoft.com/office/drawing/2014/main" id="{3B969AC9-4C83-47E3-8021-66C7C241C52F}"/>
                  </a:ext>
                </a:extLst>
              </p:cNvPr>
              <p:cNvSpPr/>
              <p:nvPr/>
            </p:nvSpPr>
            <p:spPr>
              <a:xfrm>
                <a:off x="1156496" y="1516848"/>
                <a:ext cx="12345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54" extrusionOk="0">
                    <a:moveTo>
                      <a:pt x="95" y="0"/>
                    </a:moveTo>
                    <a:cubicBezTo>
                      <a:pt x="0" y="0"/>
                      <a:pt x="32" y="63"/>
                      <a:pt x="95" y="63"/>
                    </a:cubicBezTo>
                    <a:cubicBezTo>
                      <a:pt x="32" y="95"/>
                      <a:pt x="64" y="95"/>
                      <a:pt x="0" y="158"/>
                    </a:cubicBezTo>
                    <a:cubicBezTo>
                      <a:pt x="127" y="190"/>
                      <a:pt x="222" y="222"/>
                      <a:pt x="317" y="253"/>
                    </a:cubicBezTo>
                    <a:cubicBezTo>
                      <a:pt x="380" y="253"/>
                      <a:pt x="412" y="222"/>
                      <a:pt x="412" y="190"/>
                    </a:cubicBezTo>
                    <a:cubicBezTo>
                      <a:pt x="389" y="167"/>
                      <a:pt x="357" y="161"/>
                      <a:pt x="324" y="161"/>
                    </a:cubicBezTo>
                    <a:cubicBezTo>
                      <a:pt x="288" y="161"/>
                      <a:pt x="252" y="168"/>
                      <a:pt x="225" y="168"/>
                    </a:cubicBezTo>
                    <a:cubicBezTo>
                      <a:pt x="210" y="168"/>
                      <a:pt x="197" y="166"/>
                      <a:pt x="190" y="158"/>
                    </a:cubicBezTo>
                    <a:cubicBezTo>
                      <a:pt x="190" y="148"/>
                      <a:pt x="197" y="144"/>
                      <a:pt x="208" y="144"/>
                    </a:cubicBezTo>
                    <a:cubicBezTo>
                      <a:pt x="229" y="144"/>
                      <a:pt x="264" y="158"/>
                      <a:pt x="285" y="158"/>
                    </a:cubicBezTo>
                    <a:cubicBezTo>
                      <a:pt x="285" y="95"/>
                      <a:pt x="95" y="63"/>
                      <a:pt x="95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379;p29">
                <a:extLst>
                  <a:ext uri="{FF2B5EF4-FFF2-40B4-BE49-F238E27FC236}">
                    <a16:creationId xmlns:a16="http://schemas.microsoft.com/office/drawing/2014/main" id="{B4F336BC-AA61-4CEF-BFCC-03BD5A900063}"/>
                  </a:ext>
                </a:extLst>
              </p:cNvPr>
              <p:cNvSpPr/>
              <p:nvPr/>
            </p:nvSpPr>
            <p:spPr>
              <a:xfrm>
                <a:off x="1146998" y="1511065"/>
                <a:ext cx="11416" cy="4854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62" extrusionOk="0">
                    <a:moveTo>
                      <a:pt x="129" y="0"/>
                    </a:moveTo>
                    <a:cubicBezTo>
                      <a:pt x="125" y="0"/>
                      <a:pt x="97" y="11"/>
                      <a:pt x="1" y="35"/>
                    </a:cubicBezTo>
                    <a:cubicBezTo>
                      <a:pt x="127" y="98"/>
                      <a:pt x="222" y="98"/>
                      <a:pt x="381" y="161"/>
                    </a:cubicBezTo>
                    <a:cubicBezTo>
                      <a:pt x="381" y="66"/>
                      <a:pt x="222" y="98"/>
                      <a:pt x="159" y="66"/>
                    </a:cubicBezTo>
                    <a:cubicBezTo>
                      <a:pt x="81" y="27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380;p29">
                <a:extLst>
                  <a:ext uri="{FF2B5EF4-FFF2-40B4-BE49-F238E27FC236}">
                    <a16:creationId xmlns:a16="http://schemas.microsoft.com/office/drawing/2014/main" id="{857640F4-4D3A-4EAD-8513-7E6539661FDA}"/>
                  </a:ext>
                </a:extLst>
              </p:cNvPr>
              <p:cNvSpPr/>
              <p:nvPr/>
            </p:nvSpPr>
            <p:spPr>
              <a:xfrm>
                <a:off x="1113800" y="1505462"/>
                <a:ext cx="13303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9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5" y="32"/>
                      <a:pt x="222" y="63"/>
                      <a:pt x="380" y="95"/>
                    </a:cubicBezTo>
                    <a:cubicBezTo>
                      <a:pt x="444" y="95"/>
                      <a:pt x="127" y="32"/>
                      <a:pt x="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381;p29">
                <a:extLst>
                  <a:ext uri="{FF2B5EF4-FFF2-40B4-BE49-F238E27FC236}">
                    <a16:creationId xmlns:a16="http://schemas.microsoft.com/office/drawing/2014/main" id="{7EBFD5EF-B190-434E-8BF9-78C0BB105E2E}"/>
                  </a:ext>
                </a:extLst>
              </p:cNvPr>
              <p:cNvSpPr/>
              <p:nvPr/>
            </p:nvSpPr>
            <p:spPr>
              <a:xfrm>
                <a:off x="1094923" y="1506391"/>
                <a:ext cx="6562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219" h="81" extrusionOk="0">
                    <a:moveTo>
                      <a:pt x="60" y="1"/>
                    </a:moveTo>
                    <a:lnTo>
                      <a:pt x="60" y="1"/>
                    </a:lnTo>
                    <a:cubicBezTo>
                      <a:pt x="0" y="41"/>
                      <a:pt x="79" y="81"/>
                      <a:pt x="146" y="81"/>
                    </a:cubicBezTo>
                    <a:cubicBezTo>
                      <a:pt x="184" y="81"/>
                      <a:pt x="218" y="67"/>
                      <a:pt x="218" y="32"/>
                    </a:cubicBezTo>
                    <a:lnTo>
                      <a:pt x="218" y="32"/>
                    </a:lnTo>
                    <a:cubicBezTo>
                      <a:pt x="200" y="42"/>
                      <a:pt x="187" y="46"/>
                      <a:pt x="175" y="46"/>
                    </a:cubicBezTo>
                    <a:cubicBezTo>
                      <a:pt x="147" y="46"/>
                      <a:pt x="127" y="23"/>
                      <a:pt x="6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382;p29">
                <a:extLst>
                  <a:ext uri="{FF2B5EF4-FFF2-40B4-BE49-F238E27FC236}">
                    <a16:creationId xmlns:a16="http://schemas.microsoft.com/office/drawing/2014/main" id="{F2D54CD4-E07F-4E30-AFB5-20D3547EFAB6}"/>
                  </a:ext>
                </a:extLst>
              </p:cNvPr>
              <p:cNvSpPr/>
              <p:nvPr/>
            </p:nvSpPr>
            <p:spPr>
              <a:xfrm>
                <a:off x="1077725" y="1512084"/>
                <a:ext cx="8569" cy="194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65" extrusionOk="0">
                    <a:moveTo>
                      <a:pt x="64" y="1"/>
                    </a:moveTo>
                    <a:lnTo>
                      <a:pt x="64" y="1"/>
                    </a:lnTo>
                    <a:cubicBezTo>
                      <a:pt x="1" y="64"/>
                      <a:pt x="254" y="64"/>
                      <a:pt x="286" y="64"/>
                    </a:cubicBezTo>
                    <a:cubicBezTo>
                      <a:pt x="254" y="32"/>
                      <a:pt x="191" y="32"/>
                      <a:pt x="64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383;p29">
                <a:extLst>
                  <a:ext uri="{FF2B5EF4-FFF2-40B4-BE49-F238E27FC236}">
                    <a16:creationId xmlns:a16="http://schemas.microsoft.com/office/drawing/2014/main" id="{F1776DC3-85F6-4570-B51A-A2FC8830E379}"/>
                  </a:ext>
                </a:extLst>
              </p:cNvPr>
              <p:cNvSpPr/>
              <p:nvPr/>
            </p:nvSpPr>
            <p:spPr>
              <a:xfrm>
                <a:off x="743733" y="1517777"/>
                <a:ext cx="10457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3" extrusionOk="0">
                    <a:moveTo>
                      <a:pt x="0" y="1"/>
                    </a:moveTo>
                    <a:cubicBezTo>
                      <a:pt x="32" y="32"/>
                      <a:pt x="222" y="32"/>
                      <a:pt x="349" y="32"/>
                    </a:cubicBezTo>
                    <a:cubicBezTo>
                      <a:pt x="285" y="1"/>
                      <a:pt x="64" y="1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84;p29">
                <a:extLst>
                  <a:ext uri="{FF2B5EF4-FFF2-40B4-BE49-F238E27FC236}">
                    <a16:creationId xmlns:a16="http://schemas.microsoft.com/office/drawing/2014/main" id="{97061E61-E3E6-433D-BDB4-6AFFB353E0CF}"/>
                  </a:ext>
                </a:extLst>
              </p:cNvPr>
              <p:cNvSpPr/>
              <p:nvPr/>
            </p:nvSpPr>
            <p:spPr>
              <a:xfrm>
                <a:off x="625111" y="1542586"/>
                <a:ext cx="9528" cy="1798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0" extrusionOk="0">
                    <a:moveTo>
                      <a:pt x="68" y="1"/>
                    </a:moveTo>
                    <a:cubicBezTo>
                      <a:pt x="35" y="1"/>
                      <a:pt x="10" y="8"/>
                      <a:pt x="1" y="28"/>
                    </a:cubicBezTo>
                    <a:cubicBezTo>
                      <a:pt x="96" y="60"/>
                      <a:pt x="191" y="60"/>
                      <a:pt x="317" y="60"/>
                    </a:cubicBezTo>
                    <a:cubicBezTo>
                      <a:pt x="252" y="38"/>
                      <a:pt x="141" y="1"/>
                      <a:pt x="68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385;p29">
                <a:extLst>
                  <a:ext uri="{FF2B5EF4-FFF2-40B4-BE49-F238E27FC236}">
                    <a16:creationId xmlns:a16="http://schemas.microsoft.com/office/drawing/2014/main" id="{B4173BAF-9A85-4058-8DEF-C50970A278F2}"/>
                  </a:ext>
                </a:extLst>
              </p:cNvPr>
              <p:cNvSpPr/>
              <p:nvPr/>
            </p:nvSpPr>
            <p:spPr>
              <a:xfrm>
                <a:off x="562490" y="1555709"/>
                <a:ext cx="38921" cy="386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" extrusionOk="0">
                    <a:moveTo>
                      <a:pt x="530" y="0"/>
                    </a:moveTo>
                    <a:cubicBezTo>
                      <a:pt x="312" y="0"/>
                      <a:pt x="111" y="23"/>
                      <a:pt x="0" y="65"/>
                    </a:cubicBezTo>
                    <a:cubicBezTo>
                      <a:pt x="95" y="84"/>
                      <a:pt x="203" y="89"/>
                      <a:pt x="321" y="89"/>
                    </a:cubicBezTo>
                    <a:cubicBezTo>
                      <a:pt x="447" y="89"/>
                      <a:pt x="585" y="83"/>
                      <a:pt x="731" y="83"/>
                    </a:cubicBezTo>
                    <a:cubicBezTo>
                      <a:pt x="910" y="83"/>
                      <a:pt x="1102" y="91"/>
                      <a:pt x="1299" y="128"/>
                    </a:cubicBezTo>
                    <a:cubicBezTo>
                      <a:pt x="1120" y="39"/>
                      <a:pt x="811" y="0"/>
                      <a:pt x="53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386;p29">
                <a:extLst>
                  <a:ext uri="{FF2B5EF4-FFF2-40B4-BE49-F238E27FC236}">
                    <a16:creationId xmlns:a16="http://schemas.microsoft.com/office/drawing/2014/main" id="{F50AEDE3-B64A-4676-96A3-1D944A6DFECA}"/>
                  </a:ext>
                </a:extLst>
              </p:cNvPr>
              <p:cNvSpPr/>
              <p:nvPr/>
            </p:nvSpPr>
            <p:spPr>
              <a:xfrm>
                <a:off x="1735312" y="1644938"/>
                <a:ext cx="231550" cy="67386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2249" extrusionOk="0">
                    <a:moveTo>
                      <a:pt x="4502" y="1729"/>
                    </a:moveTo>
                    <a:cubicBezTo>
                      <a:pt x="4509" y="1737"/>
                      <a:pt x="4516" y="1742"/>
                      <a:pt x="4529" y="1742"/>
                    </a:cubicBezTo>
                    <a:cubicBezTo>
                      <a:pt x="4520" y="1737"/>
                      <a:pt x="4511" y="1733"/>
                      <a:pt x="4502" y="1729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ubicBezTo>
                      <a:pt x="349" y="222"/>
                      <a:pt x="1014" y="412"/>
                      <a:pt x="1457" y="475"/>
                    </a:cubicBezTo>
                    <a:cubicBezTo>
                      <a:pt x="1387" y="499"/>
                      <a:pt x="1575" y="574"/>
                      <a:pt x="1653" y="574"/>
                    </a:cubicBezTo>
                    <a:cubicBezTo>
                      <a:pt x="1681" y="574"/>
                      <a:pt x="1696" y="564"/>
                      <a:pt x="1679" y="539"/>
                    </a:cubicBezTo>
                    <a:lnTo>
                      <a:pt x="1679" y="539"/>
                    </a:lnTo>
                    <a:cubicBezTo>
                      <a:pt x="1996" y="729"/>
                      <a:pt x="2281" y="760"/>
                      <a:pt x="2629" y="919"/>
                    </a:cubicBezTo>
                    <a:cubicBezTo>
                      <a:pt x="2597" y="887"/>
                      <a:pt x="2597" y="855"/>
                      <a:pt x="2692" y="855"/>
                    </a:cubicBezTo>
                    <a:cubicBezTo>
                      <a:pt x="2756" y="950"/>
                      <a:pt x="2946" y="1014"/>
                      <a:pt x="3072" y="1014"/>
                    </a:cubicBezTo>
                    <a:cubicBezTo>
                      <a:pt x="3167" y="1014"/>
                      <a:pt x="3136" y="1045"/>
                      <a:pt x="3199" y="1077"/>
                    </a:cubicBezTo>
                    <a:cubicBezTo>
                      <a:pt x="3162" y="1070"/>
                      <a:pt x="3108" y="1066"/>
                      <a:pt x="3053" y="1066"/>
                    </a:cubicBezTo>
                    <a:cubicBezTo>
                      <a:pt x="2875" y="1066"/>
                      <a:pt x="2680" y="1107"/>
                      <a:pt x="2946" y="1204"/>
                    </a:cubicBezTo>
                    <a:cubicBezTo>
                      <a:pt x="3009" y="1172"/>
                      <a:pt x="2851" y="1172"/>
                      <a:pt x="2882" y="1140"/>
                    </a:cubicBezTo>
                    <a:cubicBezTo>
                      <a:pt x="2900" y="1128"/>
                      <a:pt x="2922" y="1123"/>
                      <a:pt x="2946" y="1123"/>
                    </a:cubicBezTo>
                    <a:cubicBezTo>
                      <a:pt x="3045" y="1123"/>
                      <a:pt x="3179" y="1216"/>
                      <a:pt x="3231" y="1267"/>
                    </a:cubicBezTo>
                    <a:cubicBezTo>
                      <a:pt x="3227" y="1271"/>
                      <a:pt x="3221" y="1272"/>
                      <a:pt x="3213" y="1272"/>
                    </a:cubicBezTo>
                    <a:cubicBezTo>
                      <a:pt x="3171" y="1272"/>
                      <a:pt x="3079" y="1231"/>
                      <a:pt x="3033" y="1231"/>
                    </a:cubicBezTo>
                    <a:cubicBezTo>
                      <a:pt x="3011" y="1231"/>
                      <a:pt x="3000" y="1240"/>
                      <a:pt x="3009" y="1267"/>
                    </a:cubicBezTo>
                    <a:cubicBezTo>
                      <a:pt x="3326" y="1362"/>
                      <a:pt x="3421" y="1362"/>
                      <a:pt x="3547" y="1489"/>
                    </a:cubicBezTo>
                    <a:cubicBezTo>
                      <a:pt x="3567" y="1486"/>
                      <a:pt x="3588" y="1485"/>
                      <a:pt x="3610" y="1485"/>
                    </a:cubicBezTo>
                    <a:cubicBezTo>
                      <a:pt x="3834" y="1485"/>
                      <a:pt x="4160" y="1624"/>
                      <a:pt x="4276" y="1711"/>
                    </a:cubicBezTo>
                    <a:cubicBezTo>
                      <a:pt x="4315" y="1697"/>
                      <a:pt x="4344" y="1690"/>
                      <a:pt x="4372" y="1690"/>
                    </a:cubicBezTo>
                    <a:cubicBezTo>
                      <a:pt x="4408" y="1690"/>
                      <a:pt x="4444" y="1701"/>
                      <a:pt x="4502" y="1729"/>
                    </a:cubicBezTo>
                    <a:lnTo>
                      <a:pt x="4502" y="1729"/>
                    </a:lnTo>
                    <a:cubicBezTo>
                      <a:pt x="4492" y="1717"/>
                      <a:pt x="4485" y="1698"/>
                      <a:pt x="4466" y="1679"/>
                    </a:cubicBezTo>
                    <a:cubicBezTo>
                      <a:pt x="4500" y="1670"/>
                      <a:pt x="4529" y="1666"/>
                      <a:pt x="4558" y="1666"/>
                    </a:cubicBezTo>
                    <a:cubicBezTo>
                      <a:pt x="4635" y="1666"/>
                      <a:pt x="4707" y="1696"/>
                      <a:pt x="4846" y="1742"/>
                    </a:cubicBezTo>
                    <a:cubicBezTo>
                      <a:pt x="4814" y="1679"/>
                      <a:pt x="4751" y="1647"/>
                      <a:pt x="4846" y="1647"/>
                    </a:cubicBezTo>
                    <a:cubicBezTo>
                      <a:pt x="4846" y="1673"/>
                      <a:pt x="4929" y="1719"/>
                      <a:pt x="4994" y="1719"/>
                    </a:cubicBezTo>
                    <a:cubicBezTo>
                      <a:pt x="5009" y="1719"/>
                      <a:pt x="5024" y="1717"/>
                      <a:pt x="5036" y="1711"/>
                    </a:cubicBezTo>
                    <a:cubicBezTo>
                      <a:pt x="5131" y="1774"/>
                      <a:pt x="5226" y="1869"/>
                      <a:pt x="5416" y="1869"/>
                    </a:cubicBezTo>
                    <a:cubicBezTo>
                      <a:pt x="5384" y="1806"/>
                      <a:pt x="5257" y="1774"/>
                      <a:pt x="5162" y="1774"/>
                    </a:cubicBezTo>
                    <a:cubicBezTo>
                      <a:pt x="5162" y="1742"/>
                      <a:pt x="5194" y="1742"/>
                      <a:pt x="5194" y="1711"/>
                    </a:cubicBezTo>
                    <a:cubicBezTo>
                      <a:pt x="5384" y="1774"/>
                      <a:pt x="5416" y="1806"/>
                      <a:pt x="5606" y="1837"/>
                    </a:cubicBezTo>
                    <a:cubicBezTo>
                      <a:pt x="5616" y="1858"/>
                      <a:pt x="5609" y="1865"/>
                      <a:pt x="5593" y="1865"/>
                    </a:cubicBezTo>
                    <a:cubicBezTo>
                      <a:pt x="5560" y="1865"/>
                      <a:pt x="5490" y="1837"/>
                      <a:pt x="5447" y="1837"/>
                    </a:cubicBezTo>
                    <a:cubicBezTo>
                      <a:pt x="5416" y="1869"/>
                      <a:pt x="5606" y="1869"/>
                      <a:pt x="5574" y="1932"/>
                    </a:cubicBezTo>
                    <a:cubicBezTo>
                      <a:pt x="5628" y="1932"/>
                      <a:pt x="5636" y="1862"/>
                      <a:pt x="5717" y="1862"/>
                    </a:cubicBezTo>
                    <a:cubicBezTo>
                      <a:pt x="5731" y="1862"/>
                      <a:pt x="5746" y="1864"/>
                      <a:pt x="5764" y="1869"/>
                    </a:cubicBezTo>
                    <a:cubicBezTo>
                      <a:pt x="5780" y="1916"/>
                      <a:pt x="5780" y="1924"/>
                      <a:pt x="5800" y="1924"/>
                    </a:cubicBezTo>
                    <a:cubicBezTo>
                      <a:pt x="5810" y="1924"/>
                      <a:pt x="5825" y="1922"/>
                      <a:pt x="5849" y="1922"/>
                    </a:cubicBezTo>
                    <a:cubicBezTo>
                      <a:pt x="5873" y="1922"/>
                      <a:pt x="5907" y="1924"/>
                      <a:pt x="5954" y="1932"/>
                    </a:cubicBezTo>
                    <a:cubicBezTo>
                      <a:pt x="5923" y="1964"/>
                      <a:pt x="5891" y="1964"/>
                      <a:pt x="5859" y="1964"/>
                    </a:cubicBezTo>
                    <a:cubicBezTo>
                      <a:pt x="5986" y="1964"/>
                      <a:pt x="6208" y="1996"/>
                      <a:pt x="6398" y="2059"/>
                    </a:cubicBezTo>
                    <a:cubicBezTo>
                      <a:pt x="6418" y="2089"/>
                      <a:pt x="6435" y="2100"/>
                      <a:pt x="6444" y="2100"/>
                    </a:cubicBezTo>
                    <a:cubicBezTo>
                      <a:pt x="6465" y="2100"/>
                      <a:pt x="6452" y="2049"/>
                      <a:pt x="6366" y="2027"/>
                    </a:cubicBezTo>
                    <a:cubicBezTo>
                      <a:pt x="6366" y="2011"/>
                      <a:pt x="6374" y="2011"/>
                      <a:pt x="6382" y="2011"/>
                    </a:cubicBezTo>
                    <a:cubicBezTo>
                      <a:pt x="6390" y="2011"/>
                      <a:pt x="6398" y="2011"/>
                      <a:pt x="6398" y="1996"/>
                    </a:cubicBezTo>
                    <a:cubicBezTo>
                      <a:pt x="6482" y="1996"/>
                      <a:pt x="6524" y="2024"/>
                      <a:pt x="6571" y="2024"/>
                    </a:cubicBezTo>
                    <a:cubicBezTo>
                      <a:pt x="6595" y="2024"/>
                      <a:pt x="6619" y="2017"/>
                      <a:pt x="6651" y="1996"/>
                    </a:cubicBezTo>
                    <a:lnTo>
                      <a:pt x="6651" y="1996"/>
                    </a:lnTo>
                    <a:cubicBezTo>
                      <a:pt x="6697" y="2042"/>
                      <a:pt x="6676" y="2071"/>
                      <a:pt x="6624" y="2071"/>
                    </a:cubicBezTo>
                    <a:cubicBezTo>
                      <a:pt x="6605" y="2071"/>
                      <a:pt x="6581" y="2067"/>
                      <a:pt x="6556" y="2059"/>
                    </a:cubicBezTo>
                    <a:lnTo>
                      <a:pt x="6556" y="2059"/>
                    </a:lnTo>
                    <a:cubicBezTo>
                      <a:pt x="6619" y="2122"/>
                      <a:pt x="6778" y="2059"/>
                      <a:pt x="6778" y="2154"/>
                    </a:cubicBezTo>
                    <a:cubicBezTo>
                      <a:pt x="6793" y="2154"/>
                      <a:pt x="6833" y="2146"/>
                      <a:pt x="6873" y="2146"/>
                    </a:cubicBezTo>
                    <a:cubicBezTo>
                      <a:pt x="6912" y="2146"/>
                      <a:pt x="6952" y="2154"/>
                      <a:pt x="6968" y="2186"/>
                    </a:cubicBezTo>
                    <a:cubicBezTo>
                      <a:pt x="7063" y="2186"/>
                      <a:pt x="6968" y="2154"/>
                      <a:pt x="6999" y="2122"/>
                    </a:cubicBezTo>
                    <a:lnTo>
                      <a:pt x="6999" y="2122"/>
                    </a:lnTo>
                    <a:cubicBezTo>
                      <a:pt x="7094" y="2154"/>
                      <a:pt x="7063" y="2217"/>
                      <a:pt x="7158" y="2249"/>
                    </a:cubicBezTo>
                    <a:cubicBezTo>
                      <a:pt x="7126" y="2186"/>
                      <a:pt x="7063" y="2154"/>
                      <a:pt x="7063" y="2091"/>
                    </a:cubicBezTo>
                    <a:lnTo>
                      <a:pt x="7063" y="2091"/>
                    </a:lnTo>
                    <a:cubicBezTo>
                      <a:pt x="7158" y="2122"/>
                      <a:pt x="7158" y="2186"/>
                      <a:pt x="7253" y="2217"/>
                    </a:cubicBezTo>
                    <a:cubicBezTo>
                      <a:pt x="7253" y="2186"/>
                      <a:pt x="7348" y="2217"/>
                      <a:pt x="7316" y="2154"/>
                    </a:cubicBezTo>
                    <a:lnTo>
                      <a:pt x="7316" y="2154"/>
                    </a:lnTo>
                    <a:cubicBezTo>
                      <a:pt x="7299" y="2160"/>
                      <a:pt x="7283" y="2162"/>
                      <a:pt x="7269" y="2162"/>
                    </a:cubicBezTo>
                    <a:cubicBezTo>
                      <a:pt x="7207" y="2162"/>
                      <a:pt x="7172" y="2111"/>
                      <a:pt x="7094" y="2059"/>
                    </a:cubicBezTo>
                    <a:cubicBezTo>
                      <a:pt x="7126" y="2059"/>
                      <a:pt x="7474" y="2154"/>
                      <a:pt x="7538" y="2217"/>
                    </a:cubicBezTo>
                    <a:cubicBezTo>
                      <a:pt x="7580" y="2217"/>
                      <a:pt x="7650" y="2245"/>
                      <a:pt x="7692" y="2245"/>
                    </a:cubicBezTo>
                    <a:cubicBezTo>
                      <a:pt x="7714" y="2245"/>
                      <a:pt x="7728" y="2238"/>
                      <a:pt x="7728" y="2217"/>
                    </a:cubicBezTo>
                    <a:cubicBezTo>
                      <a:pt x="7680" y="2201"/>
                      <a:pt x="7656" y="2201"/>
                      <a:pt x="7633" y="2201"/>
                    </a:cubicBezTo>
                    <a:cubicBezTo>
                      <a:pt x="7609" y="2201"/>
                      <a:pt x="7585" y="2201"/>
                      <a:pt x="7538" y="2186"/>
                    </a:cubicBezTo>
                    <a:cubicBezTo>
                      <a:pt x="7538" y="2154"/>
                      <a:pt x="7569" y="2154"/>
                      <a:pt x="7601" y="2154"/>
                    </a:cubicBezTo>
                    <a:cubicBezTo>
                      <a:pt x="7506" y="2091"/>
                      <a:pt x="7348" y="2122"/>
                      <a:pt x="7221" y="2059"/>
                    </a:cubicBezTo>
                    <a:cubicBezTo>
                      <a:pt x="7189" y="2027"/>
                      <a:pt x="7253" y="2027"/>
                      <a:pt x="7253" y="1996"/>
                    </a:cubicBezTo>
                    <a:cubicBezTo>
                      <a:pt x="7158" y="1932"/>
                      <a:pt x="6999" y="1996"/>
                      <a:pt x="6999" y="1901"/>
                    </a:cubicBezTo>
                    <a:cubicBezTo>
                      <a:pt x="6986" y="1904"/>
                      <a:pt x="6970" y="1906"/>
                      <a:pt x="6954" y="1906"/>
                    </a:cubicBezTo>
                    <a:cubicBezTo>
                      <a:pt x="6819" y="1906"/>
                      <a:pt x="6602" y="1799"/>
                      <a:pt x="6461" y="1742"/>
                    </a:cubicBezTo>
                    <a:cubicBezTo>
                      <a:pt x="6430" y="1757"/>
                      <a:pt x="6396" y="1764"/>
                      <a:pt x="6360" y="1764"/>
                    </a:cubicBezTo>
                    <a:cubicBezTo>
                      <a:pt x="6245" y="1764"/>
                      <a:pt x="6106" y="1703"/>
                      <a:pt x="5986" y="1679"/>
                    </a:cubicBezTo>
                    <a:cubicBezTo>
                      <a:pt x="6006" y="1659"/>
                      <a:pt x="6028" y="1652"/>
                      <a:pt x="6056" y="1652"/>
                    </a:cubicBezTo>
                    <a:cubicBezTo>
                      <a:pt x="6117" y="1652"/>
                      <a:pt x="6203" y="1689"/>
                      <a:pt x="6334" y="1711"/>
                    </a:cubicBezTo>
                    <a:cubicBezTo>
                      <a:pt x="6303" y="1647"/>
                      <a:pt x="6113" y="1679"/>
                      <a:pt x="5986" y="1584"/>
                    </a:cubicBezTo>
                    <a:lnTo>
                      <a:pt x="5986" y="1584"/>
                    </a:lnTo>
                    <a:cubicBezTo>
                      <a:pt x="5994" y="1608"/>
                      <a:pt x="5983" y="1616"/>
                      <a:pt x="5964" y="1616"/>
                    </a:cubicBezTo>
                    <a:cubicBezTo>
                      <a:pt x="5932" y="1616"/>
                      <a:pt x="5876" y="1595"/>
                      <a:pt x="5844" y="1595"/>
                    </a:cubicBezTo>
                    <a:cubicBezTo>
                      <a:pt x="5819" y="1595"/>
                      <a:pt x="5807" y="1607"/>
                      <a:pt x="5828" y="1647"/>
                    </a:cubicBezTo>
                    <a:cubicBezTo>
                      <a:pt x="5638" y="1552"/>
                      <a:pt x="5574" y="1552"/>
                      <a:pt x="5416" y="1552"/>
                    </a:cubicBezTo>
                    <a:cubicBezTo>
                      <a:pt x="5289" y="1394"/>
                      <a:pt x="4877" y="1362"/>
                      <a:pt x="4751" y="1267"/>
                    </a:cubicBezTo>
                    <a:cubicBezTo>
                      <a:pt x="3579" y="982"/>
                      <a:pt x="2091" y="570"/>
                      <a:pt x="729" y="190"/>
                    </a:cubicBezTo>
                    <a:cubicBezTo>
                      <a:pt x="729" y="222"/>
                      <a:pt x="697" y="222"/>
                      <a:pt x="697" y="254"/>
                    </a:cubicBezTo>
                    <a:cubicBezTo>
                      <a:pt x="697" y="230"/>
                      <a:pt x="577" y="156"/>
                      <a:pt x="552" y="156"/>
                    </a:cubicBezTo>
                    <a:cubicBezTo>
                      <a:pt x="542" y="156"/>
                      <a:pt x="545" y="165"/>
                      <a:pt x="570" y="190"/>
                    </a:cubicBezTo>
                    <a:cubicBezTo>
                      <a:pt x="444" y="95"/>
                      <a:pt x="127" y="64"/>
                      <a:pt x="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387;p29">
                <a:extLst>
                  <a:ext uri="{FF2B5EF4-FFF2-40B4-BE49-F238E27FC236}">
                    <a16:creationId xmlns:a16="http://schemas.microsoft.com/office/drawing/2014/main" id="{AFBFB5BE-1786-4CDF-9A30-74D842F2DDCF}"/>
                  </a:ext>
                </a:extLst>
              </p:cNvPr>
              <p:cNvSpPr/>
              <p:nvPr/>
            </p:nvSpPr>
            <p:spPr>
              <a:xfrm>
                <a:off x="2464150" y="1972997"/>
                <a:ext cx="8479" cy="24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82" extrusionOk="0">
                    <a:moveTo>
                      <a:pt x="42" y="0"/>
                    </a:moveTo>
                    <a:cubicBezTo>
                      <a:pt x="1" y="0"/>
                      <a:pt x="73" y="47"/>
                      <a:pt x="124" y="72"/>
                    </a:cubicBezTo>
                    <a:cubicBezTo>
                      <a:pt x="144" y="79"/>
                      <a:pt x="158" y="81"/>
                      <a:pt x="170" y="81"/>
                    </a:cubicBezTo>
                    <a:cubicBezTo>
                      <a:pt x="200" y="81"/>
                      <a:pt x="206" y="63"/>
                      <a:pt x="237" y="63"/>
                    </a:cubicBezTo>
                    <a:cubicBezTo>
                      <a:pt x="248" y="63"/>
                      <a:pt x="262" y="65"/>
                      <a:pt x="282" y="72"/>
                    </a:cubicBezTo>
                    <a:cubicBezTo>
                      <a:pt x="282" y="54"/>
                      <a:pt x="229" y="36"/>
                      <a:pt x="191" y="36"/>
                    </a:cubicBezTo>
                    <a:cubicBezTo>
                      <a:pt x="163" y="36"/>
                      <a:pt x="142" y="45"/>
                      <a:pt x="156" y="72"/>
                    </a:cubicBezTo>
                    <a:cubicBezTo>
                      <a:pt x="124" y="41"/>
                      <a:pt x="92" y="41"/>
                      <a:pt x="92" y="9"/>
                    </a:cubicBezTo>
                    <a:cubicBezTo>
                      <a:pt x="68" y="3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388;p29">
                <a:extLst>
                  <a:ext uri="{FF2B5EF4-FFF2-40B4-BE49-F238E27FC236}">
                    <a16:creationId xmlns:a16="http://schemas.microsoft.com/office/drawing/2014/main" id="{AA198CFB-FF66-452B-8F07-EBF09B4C2BCE}"/>
                  </a:ext>
                </a:extLst>
              </p:cNvPr>
              <p:cNvSpPr/>
              <p:nvPr/>
            </p:nvSpPr>
            <p:spPr>
              <a:xfrm>
                <a:off x="2268585" y="1899229"/>
                <a:ext cx="9528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9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4" y="64"/>
                      <a:pt x="222" y="96"/>
                      <a:pt x="317" y="96"/>
                    </a:cubicBezTo>
                    <a:cubicBezTo>
                      <a:pt x="254" y="64"/>
                      <a:pt x="127" y="32"/>
                      <a:pt x="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389;p29">
                <a:extLst>
                  <a:ext uri="{FF2B5EF4-FFF2-40B4-BE49-F238E27FC236}">
                    <a16:creationId xmlns:a16="http://schemas.microsoft.com/office/drawing/2014/main" id="{8BACB63A-E6D0-458C-9F1C-B57A8E831612}"/>
                  </a:ext>
                </a:extLst>
              </p:cNvPr>
              <p:cNvSpPr/>
              <p:nvPr/>
            </p:nvSpPr>
            <p:spPr>
              <a:xfrm>
                <a:off x="2225888" y="1816683"/>
                <a:ext cx="761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28" extrusionOk="0">
                    <a:moveTo>
                      <a:pt x="0" y="0"/>
                    </a:moveTo>
                    <a:cubicBezTo>
                      <a:pt x="64" y="64"/>
                      <a:pt x="190" y="64"/>
                      <a:pt x="254" y="127"/>
                    </a:cubicBezTo>
                    <a:cubicBezTo>
                      <a:pt x="222" y="64"/>
                      <a:pt x="64" y="32"/>
                      <a:pt x="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390;p29">
                <a:extLst>
                  <a:ext uri="{FF2B5EF4-FFF2-40B4-BE49-F238E27FC236}">
                    <a16:creationId xmlns:a16="http://schemas.microsoft.com/office/drawing/2014/main" id="{59DF888B-EB09-4829-9D91-19C70D1AAF84}"/>
                  </a:ext>
                </a:extLst>
              </p:cNvPr>
              <p:cNvSpPr/>
              <p:nvPr/>
            </p:nvSpPr>
            <p:spPr>
              <a:xfrm>
                <a:off x="2198352" y="1794870"/>
                <a:ext cx="8569" cy="380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27" extrusionOk="0">
                    <a:moveTo>
                      <a:pt x="64" y="0"/>
                    </a:moveTo>
                    <a:cubicBezTo>
                      <a:pt x="1" y="0"/>
                      <a:pt x="223" y="127"/>
                      <a:pt x="286" y="127"/>
                    </a:cubicBezTo>
                    <a:cubicBezTo>
                      <a:pt x="223" y="63"/>
                      <a:pt x="64" y="63"/>
                      <a:pt x="64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391;p29">
                <a:extLst>
                  <a:ext uri="{FF2B5EF4-FFF2-40B4-BE49-F238E27FC236}">
                    <a16:creationId xmlns:a16="http://schemas.microsoft.com/office/drawing/2014/main" id="{EF6D5C8C-4334-4D2B-B323-947D87400191}"/>
                  </a:ext>
                </a:extLst>
              </p:cNvPr>
              <p:cNvSpPr/>
              <p:nvPr/>
            </p:nvSpPr>
            <p:spPr>
              <a:xfrm>
                <a:off x="2178427" y="1756908"/>
                <a:ext cx="14262" cy="6682"/>
              </a:xfrm>
              <a:custGeom>
                <a:avLst/>
                <a:gdLst/>
                <a:ahLst/>
                <a:cxnLst/>
                <a:rect l="l" t="t" r="r" b="b"/>
                <a:pathLst>
                  <a:path w="476" h="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" y="7"/>
                      <a:pt x="38" y="15"/>
                      <a:pt x="59" y="23"/>
                    </a:cubicBezTo>
                    <a:lnTo>
                      <a:pt x="59" y="23"/>
                    </a:lnTo>
                    <a:cubicBezTo>
                      <a:pt x="43" y="14"/>
                      <a:pt x="24" y="6"/>
                      <a:pt x="1" y="0"/>
                    </a:cubicBezTo>
                    <a:close/>
                    <a:moveTo>
                      <a:pt x="251" y="212"/>
                    </a:moveTo>
                    <a:cubicBezTo>
                      <a:pt x="251" y="215"/>
                      <a:pt x="252" y="219"/>
                      <a:pt x="254" y="222"/>
                    </a:cubicBezTo>
                    <a:cubicBezTo>
                      <a:pt x="254" y="218"/>
                      <a:pt x="253" y="215"/>
                      <a:pt x="251" y="212"/>
                    </a:cubicBezTo>
                    <a:close/>
                    <a:moveTo>
                      <a:pt x="59" y="23"/>
                    </a:moveTo>
                    <a:cubicBezTo>
                      <a:pt x="118" y="56"/>
                      <a:pt x="134" y="102"/>
                      <a:pt x="168" y="102"/>
                    </a:cubicBezTo>
                    <a:cubicBezTo>
                      <a:pt x="174" y="102"/>
                      <a:pt x="182" y="100"/>
                      <a:pt x="191" y="95"/>
                    </a:cubicBezTo>
                    <a:cubicBezTo>
                      <a:pt x="242" y="121"/>
                      <a:pt x="231" y="167"/>
                      <a:pt x="192" y="167"/>
                    </a:cubicBezTo>
                    <a:cubicBezTo>
                      <a:pt x="182" y="167"/>
                      <a:pt x="171" y="165"/>
                      <a:pt x="159" y="159"/>
                    </a:cubicBezTo>
                    <a:lnTo>
                      <a:pt x="159" y="159"/>
                    </a:lnTo>
                    <a:cubicBezTo>
                      <a:pt x="159" y="187"/>
                      <a:pt x="233" y="190"/>
                      <a:pt x="251" y="212"/>
                    </a:cubicBezTo>
                    <a:lnTo>
                      <a:pt x="251" y="212"/>
                    </a:lnTo>
                    <a:cubicBezTo>
                      <a:pt x="246" y="187"/>
                      <a:pt x="275" y="175"/>
                      <a:pt x="318" y="175"/>
                    </a:cubicBezTo>
                    <a:cubicBezTo>
                      <a:pt x="365" y="175"/>
                      <a:pt x="428" y="190"/>
                      <a:pt x="476" y="222"/>
                    </a:cubicBezTo>
                    <a:cubicBezTo>
                      <a:pt x="448" y="166"/>
                      <a:pt x="220" y="85"/>
                      <a:pt x="59" y="23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392;p29">
                <a:extLst>
                  <a:ext uri="{FF2B5EF4-FFF2-40B4-BE49-F238E27FC236}">
                    <a16:creationId xmlns:a16="http://schemas.microsoft.com/office/drawing/2014/main" id="{F838A34B-15C8-4BA1-BF49-416C6017F0A1}"/>
                  </a:ext>
                </a:extLst>
              </p:cNvPr>
              <p:cNvSpPr/>
              <p:nvPr/>
            </p:nvSpPr>
            <p:spPr>
              <a:xfrm>
                <a:off x="2149963" y="1794870"/>
                <a:ext cx="9918" cy="2996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00" extrusionOk="0">
                    <a:moveTo>
                      <a:pt x="127" y="0"/>
                    </a:moveTo>
                    <a:cubicBezTo>
                      <a:pt x="1" y="0"/>
                      <a:pt x="254" y="32"/>
                      <a:pt x="191" y="63"/>
                    </a:cubicBezTo>
                    <a:cubicBezTo>
                      <a:pt x="227" y="82"/>
                      <a:pt x="275" y="100"/>
                      <a:pt x="302" y="100"/>
                    </a:cubicBezTo>
                    <a:cubicBezTo>
                      <a:pt x="322" y="100"/>
                      <a:pt x="331" y="90"/>
                      <a:pt x="317" y="63"/>
                    </a:cubicBezTo>
                    <a:cubicBezTo>
                      <a:pt x="286" y="63"/>
                      <a:pt x="254" y="32"/>
                      <a:pt x="254" y="0"/>
                    </a:cubicBezTo>
                    <a:cubicBezTo>
                      <a:pt x="222" y="0"/>
                      <a:pt x="222" y="0"/>
                      <a:pt x="254" y="32"/>
                    </a:cubicBezTo>
                    <a:cubicBezTo>
                      <a:pt x="245" y="41"/>
                      <a:pt x="236" y="45"/>
                      <a:pt x="226" y="45"/>
                    </a:cubicBezTo>
                    <a:cubicBezTo>
                      <a:pt x="201" y="45"/>
                      <a:pt x="172" y="22"/>
                      <a:pt x="127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393;p29">
                <a:extLst>
                  <a:ext uri="{FF2B5EF4-FFF2-40B4-BE49-F238E27FC236}">
                    <a16:creationId xmlns:a16="http://schemas.microsoft.com/office/drawing/2014/main" id="{07B507B3-3FD5-4739-A32D-0A9EC354D490}"/>
                  </a:ext>
                </a:extLst>
              </p:cNvPr>
              <p:cNvSpPr/>
              <p:nvPr/>
            </p:nvSpPr>
            <p:spPr>
              <a:xfrm>
                <a:off x="2125933" y="1786840"/>
                <a:ext cx="25019" cy="898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00" extrusionOk="0">
                    <a:moveTo>
                      <a:pt x="8" y="1"/>
                    </a:moveTo>
                    <a:cubicBezTo>
                      <a:pt x="1" y="1"/>
                      <a:pt x="1" y="4"/>
                      <a:pt x="11" y="15"/>
                    </a:cubicBezTo>
                    <a:cubicBezTo>
                      <a:pt x="138" y="46"/>
                      <a:pt x="138" y="110"/>
                      <a:pt x="233" y="141"/>
                    </a:cubicBezTo>
                    <a:lnTo>
                      <a:pt x="169" y="141"/>
                    </a:lnTo>
                    <a:cubicBezTo>
                      <a:pt x="328" y="268"/>
                      <a:pt x="644" y="268"/>
                      <a:pt x="834" y="300"/>
                    </a:cubicBezTo>
                    <a:cubicBezTo>
                      <a:pt x="834" y="236"/>
                      <a:pt x="771" y="205"/>
                      <a:pt x="739" y="173"/>
                    </a:cubicBezTo>
                    <a:cubicBezTo>
                      <a:pt x="733" y="200"/>
                      <a:pt x="705" y="212"/>
                      <a:pt x="665" y="212"/>
                    </a:cubicBezTo>
                    <a:cubicBezTo>
                      <a:pt x="519" y="212"/>
                      <a:pt x="205" y="64"/>
                      <a:pt x="106" y="15"/>
                    </a:cubicBezTo>
                    <a:cubicBezTo>
                      <a:pt x="64" y="15"/>
                      <a:pt x="22" y="1"/>
                      <a:pt x="8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394;p29">
                <a:extLst>
                  <a:ext uri="{FF2B5EF4-FFF2-40B4-BE49-F238E27FC236}">
                    <a16:creationId xmlns:a16="http://schemas.microsoft.com/office/drawing/2014/main" id="{EDAD322E-426F-4DE7-907C-A0A91069F585}"/>
                  </a:ext>
                </a:extLst>
              </p:cNvPr>
              <p:cNvSpPr/>
              <p:nvPr/>
            </p:nvSpPr>
            <p:spPr>
              <a:xfrm>
                <a:off x="2048450" y="1725597"/>
                <a:ext cx="85423" cy="28584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954" extrusionOk="0">
                    <a:moveTo>
                      <a:pt x="285" y="0"/>
                    </a:moveTo>
                    <a:cubicBezTo>
                      <a:pt x="254" y="32"/>
                      <a:pt x="198" y="32"/>
                      <a:pt x="143" y="32"/>
                    </a:cubicBezTo>
                    <a:cubicBezTo>
                      <a:pt x="87" y="32"/>
                      <a:pt x="32" y="32"/>
                      <a:pt x="0" y="64"/>
                    </a:cubicBezTo>
                    <a:cubicBezTo>
                      <a:pt x="26" y="64"/>
                      <a:pt x="71" y="59"/>
                      <a:pt x="115" y="59"/>
                    </a:cubicBezTo>
                    <a:cubicBezTo>
                      <a:pt x="180" y="59"/>
                      <a:pt x="241" y="70"/>
                      <a:pt x="222" y="127"/>
                    </a:cubicBezTo>
                    <a:cubicBezTo>
                      <a:pt x="254" y="127"/>
                      <a:pt x="254" y="95"/>
                      <a:pt x="254" y="95"/>
                    </a:cubicBezTo>
                    <a:cubicBezTo>
                      <a:pt x="285" y="127"/>
                      <a:pt x="349" y="127"/>
                      <a:pt x="412" y="159"/>
                    </a:cubicBezTo>
                    <a:cubicBezTo>
                      <a:pt x="475" y="159"/>
                      <a:pt x="507" y="127"/>
                      <a:pt x="570" y="127"/>
                    </a:cubicBezTo>
                    <a:cubicBezTo>
                      <a:pt x="634" y="159"/>
                      <a:pt x="539" y="159"/>
                      <a:pt x="570" y="190"/>
                    </a:cubicBezTo>
                    <a:cubicBezTo>
                      <a:pt x="584" y="186"/>
                      <a:pt x="596" y="184"/>
                      <a:pt x="606" y="184"/>
                    </a:cubicBezTo>
                    <a:cubicBezTo>
                      <a:pt x="673" y="184"/>
                      <a:pt x="697" y="258"/>
                      <a:pt x="697" y="285"/>
                    </a:cubicBezTo>
                    <a:cubicBezTo>
                      <a:pt x="679" y="303"/>
                      <a:pt x="647" y="311"/>
                      <a:pt x="605" y="311"/>
                    </a:cubicBezTo>
                    <a:cubicBezTo>
                      <a:pt x="497" y="311"/>
                      <a:pt x="327" y="259"/>
                      <a:pt x="190" y="190"/>
                    </a:cubicBezTo>
                    <a:cubicBezTo>
                      <a:pt x="190" y="254"/>
                      <a:pt x="190" y="222"/>
                      <a:pt x="190" y="285"/>
                    </a:cubicBezTo>
                    <a:cubicBezTo>
                      <a:pt x="206" y="270"/>
                      <a:pt x="223" y="264"/>
                      <a:pt x="243" y="264"/>
                    </a:cubicBezTo>
                    <a:cubicBezTo>
                      <a:pt x="332" y="264"/>
                      <a:pt x="460" y="391"/>
                      <a:pt x="579" y="391"/>
                    </a:cubicBezTo>
                    <a:cubicBezTo>
                      <a:pt x="597" y="391"/>
                      <a:pt x="616" y="387"/>
                      <a:pt x="634" y="380"/>
                    </a:cubicBezTo>
                    <a:cubicBezTo>
                      <a:pt x="1109" y="634"/>
                      <a:pt x="1774" y="665"/>
                      <a:pt x="2249" y="887"/>
                    </a:cubicBezTo>
                    <a:cubicBezTo>
                      <a:pt x="2217" y="855"/>
                      <a:pt x="2185" y="824"/>
                      <a:pt x="2185" y="792"/>
                    </a:cubicBezTo>
                    <a:cubicBezTo>
                      <a:pt x="2280" y="792"/>
                      <a:pt x="2280" y="855"/>
                      <a:pt x="2344" y="855"/>
                    </a:cubicBezTo>
                    <a:cubicBezTo>
                      <a:pt x="2357" y="846"/>
                      <a:pt x="2376" y="842"/>
                      <a:pt x="2397" y="842"/>
                    </a:cubicBezTo>
                    <a:cubicBezTo>
                      <a:pt x="2514" y="842"/>
                      <a:pt x="2726" y="954"/>
                      <a:pt x="2824" y="954"/>
                    </a:cubicBezTo>
                    <a:cubicBezTo>
                      <a:pt x="2834" y="954"/>
                      <a:pt x="2843" y="953"/>
                      <a:pt x="2850" y="950"/>
                    </a:cubicBezTo>
                    <a:cubicBezTo>
                      <a:pt x="2787" y="950"/>
                      <a:pt x="2724" y="919"/>
                      <a:pt x="2692" y="855"/>
                    </a:cubicBezTo>
                    <a:cubicBezTo>
                      <a:pt x="2470" y="824"/>
                      <a:pt x="2407" y="824"/>
                      <a:pt x="2249" y="729"/>
                    </a:cubicBezTo>
                    <a:cubicBezTo>
                      <a:pt x="2280" y="697"/>
                      <a:pt x="2249" y="665"/>
                      <a:pt x="2312" y="665"/>
                    </a:cubicBezTo>
                    <a:cubicBezTo>
                      <a:pt x="2312" y="665"/>
                      <a:pt x="2280" y="665"/>
                      <a:pt x="2185" y="634"/>
                    </a:cubicBezTo>
                    <a:cubicBezTo>
                      <a:pt x="2154" y="697"/>
                      <a:pt x="2090" y="697"/>
                      <a:pt x="1995" y="729"/>
                    </a:cubicBezTo>
                    <a:cubicBezTo>
                      <a:pt x="1916" y="702"/>
                      <a:pt x="1837" y="587"/>
                      <a:pt x="1776" y="587"/>
                    </a:cubicBezTo>
                    <a:cubicBezTo>
                      <a:pt x="1764" y="587"/>
                      <a:pt x="1752" y="592"/>
                      <a:pt x="1742" y="602"/>
                    </a:cubicBezTo>
                    <a:cubicBezTo>
                      <a:pt x="1679" y="570"/>
                      <a:pt x="1679" y="539"/>
                      <a:pt x="1679" y="475"/>
                    </a:cubicBezTo>
                    <a:cubicBezTo>
                      <a:pt x="1570" y="475"/>
                      <a:pt x="1555" y="405"/>
                      <a:pt x="1512" y="405"/>
                    </a:cubicBezTo>
                    <a:cubicBezTo>
                      <a:pt x="1505" y="405"/>
                      <a:pt x="1498" y="407"/>
                      <a:pt x="1489" y="412"/>
                    </a:cubicBezTo>
                    <a:cubicBezTo>
                      <a:pt x="1489" y="390"/>
                      <a:pt x="1504" y="367"/>
                      <a:pt x="1536" y="367"/>
                    </a:cubicBezTo>
                    <a:cubicBezTo>
                      <a:pt x="1549" y="367"/>
                      <a:pt x="1565" y="371"/>
                      <a:pt x="1584" y="380"/>
                    </a:cubicBezTo>
                    <a:cubicBezTo>
                      <a:pt x="1584" y="317"/>
                      <a:pt x="1362" y="349"/>
                      <a:pt x="1362" y="285"/>
                    </a:cubicBezTo>
                    <a:cubicBezTo>
                      <a:pt x="1299" y="285"/>
                      <a:pt x="1394" y="349"/>
                      <a:pt x="1457" y="380"/>
                    </a:cubicBezTo>
                    <a:cubicBezTo>
                      <a:pt x="1425" y="380"/>
                      <a:pt x="1425" y="412"/>
                      <a:pt x="1362" y="412"/>
                    </a:cubicBezTo>
                    <a:cubicBezTo>
                      <a:pt x="1330" y="380"/>
                      <a:pt x="1330" y="349"/>
                      <a:pt x="1330" y="317"/>
                    </a:cubicBezTo>
                    <a:cubicBezTo>
                      <a:pt x="1235" y="317"/>
                      <a:pt x="1109" y="317"/>
                      <a:pt x="1109" y="222"/>
                    </a:cubicBezTo>
                    <a:cubicBezTo>
                      <a:pt x="1086" y="226"/>
                      <a:pt x="1063" y="228"/>
                      <a:pt x="1039" y="228"/>
                    </a:cubicBezTo>
                    <a:cubicBezTo>
                      <a:pt x="897" y="228"/>
                      <a:pt x="742" y="159"/>
                      <a:pt x="634" y="159"/>
                    </a:cubicBezTo>
                    <a:cubicBezTo>
                      <a:pt x="602" y="95"/>
                      <a:pt x="602" y="95"/>
                      <a:pt x="665" y="95"/>
                    </a:cubicBezTo>
                    <a:cubicBezTo>
                      <a:pt x="602" y="32"/>
                      <a:pt x="475" y="32"/>
                      <a:pt x="444" y="32"/>
                    </a:cubicBezTo>
                    <a:cubicBezTo>
                      <a:pt x="434" y="23"/>
                      <a:pt x="430" y="19"/>
                      <a:pt x="429" y="19"/>
                    </a:cubicBezTo>
                    <a:cubicBezTo>
                      <a:pt x="425" y="19"/>
                      <a:pt x="434" y="41"/>
                      <a:pt x="412" y="64"/>
                    </a:cubicBezTo>
                    <a:cubicBezTo>
                      <a:pt x="317" y="32"/>
                      <a:pt x="317" y="64"/>
                      <a:pt x="285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395;p29">
                <a:extLst>
                  <a:ext uri="{FF2B5EF4-FFF2-40B4-BE49-F238E27FC236}">
                    <a16:creationId xmlns:a16="http://schemas.microsoft.com/office/drawing/2014/main" id="{8150B0D4-B90C-4071-B787-C8375A5EE4CA}"/>
                  </a:ext>
                </a:extLst>
              </p:cNvPr>
              <p:cNvSpPr/>
              <p:nvPr/>
            </p:nvSpPr>
            <p:spPr>
              <a:xfrm>
                <a:off x="2101574" y="1781567"/>
                <a:ext cx="8569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96" extrusionOk="0">
                    <a:moveTo>
                      <a:pt x="222" y="1"/>
                    </a:moveTo>
                    <a:cubicBezTo>
                      <a:pt x="215" y="15"/>
                      <a:pt x="202" y="20"/>
                      <a:pt x="184" y="20"/>
                    </a:cubicBezTo>
                    <a:cubicBezTo>
                      <a:pt x="154" y="20"/>
                      <a:pt x="111" y="5"/>
                      <a:pt x="75" y="5"/>
                    </a:cubicBezTo>
                    <a:cubicBezTo>
                      <a:pt x="41" y="5"/>
                      <a:pt x="12" y="17"/>
                      <a:pt x="1" y="64"/>
                    </a:cubicBezTo>
                    <a:cubicBezTo>
                      <a:pt x="32" y="64"/>
                      <a:pt x="64" y="64"/>
                      <a:pt x="64" y="32"/>
                    </a:cubicBezTo>
                    <a:cubicBezTo>
                      <a:pt x="96" y="32"/>
                      <a:pt x="96" y="96"/>
                      <a:pt x="159" y="96"/>
                    </a:cubicBezTo>
                    <a:cubicBezTo>
                      <a:pt x="191" y="64"/>
                      <a:pt x="222" y="32"/>
                      <a:pt x="286" y="32"/>
                    </a:cubicBezTo>
                    <a:cubicBezTo>
                      <a:pt x="286" y="1"/>
                      <a:pt x="222" y="1"/>
                      <a:pt x="222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396;p29">
                <a:extLst>
                  <a:ext uri="{FF2B5EF4-FFF2-40B4-BE49-F238E27FC236}">
                    <a16:creationId xmlns:a16="http://schemas.microsoft.com/office/drawing/2014/main" id="{EC103E1F-683F-423F-B5C7-06E8D5F6C6DF}"/>
                  </a:ext>
                </a:extLst>
              </p:cNvPr>
              <p:cNvSpPr/>
              <p:nvPr/>
            </p:nvSpPr>
            <p:spPr>
              <a:xfrm>
                <a:off x="2093993" y="1779679"/>
                <a:ext cx="6652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22" h="96" extrusionOk="0">
                    <a:moveTo>
                      <a:pt x="64" y="0"/>
                    </a:moveTo>
                    <a:cubicBezTo>
                      <a:pt x="0" y="0"/>
                      <a:pt x="95" y="64"/>
                      <a:pt x="159" y="95"/>
                    </a:cubicBezTo>
                    <a:cubicBezTo>
                      <a:pt x="136" y="73"/>
                      <a:pt x="146" y="51"/>
                      <a:pt x="175" y="51"/>
                    </a:cubicBezTo>
                    <a:cubicBezTo>
                      <a:pt x="188" y="51"/>
                      <a:pt x="203" y="54"/>
                      <a:pt x="222" y="64"/>
                    </a:cubicBezTo>
                    <a:cubicBezTo>
                      <a:pt x="222" y="27"/>
                      <a:pt x="200" y="11"/>
                      <a:pt x="182" y="11"/>
                    </a:cubicBezTo>
                    <a:cubicBezTo>
                      <a:pt x="170" y="11"/>
                      <a:pt x="159" y="19"/>
                      <a:pt x="159" y="32"/>
                    </a:cubicBezTo>
                    <a:cubicBezTo>
                      <a:pt x="95" y="32"/>
                      <a:pt x="64" y="32"/>
                      <a:pt x="64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397;p29">
                <a:extLst>
                  <a:ext uri="{FF2B5EF4-FFF2-40B4-BE49-F238E27FC236}">
                    <a16:creationId xmlns:a16="http://schemas.microsoft.com/office/drawing/2014/main" id="{3BBE484A-798D-4AE0-BF45-B163A2AE3F83}"/>
                  </a:ext>
                </a:extLst>
              </p:cNvPr>
              <p:cNvSpPr/>
              <p:nvPr/>
            </p:nvSpPr>
            <p:spPr>
              <a:xfrm>
                <a:off x="2045604" y="1765447"/>
                <a:ext cx="21843" cy="5723"/>
              </a:xfrm>
              <a:custGeom>
                <a:avLst/>
                <a:gdLst/>
                <a:ahLst/>
                <a:cxnLst/>
                <a:rect l="l" t="t" r="r" b="b"/>
                <a:pathLst>
                  <a:path w="729" h="191" extrusionOk="0">
                    <a:moveTo>
                      <a:pt x="0" y="0"/>
                    </a:moveTo>
                    <a:cubicBezTo>
                      <a:pt x="64" y="64"/>
                      <a:pt x="127" y="64"/>
                      <a:pt x="190" y="64"/>
                    </a:cubicBezTo>
                    <a:cubicBezTo>
                      <a:pt x="222" y="95"/>
                      <a:pt x="254" y="127"/>
                      <a:pt x="285" y="159"/>
                    </a:cubicBezTo>
                    <a:cubicBezTo>
                      <a:pt x="317" y="159"/>
                      <a:pt x="349" y="159"/>
                      <a:pt x="412" y="190"/>
                    </a:cubicBezTo>
                    <a:cubicBezTo>
                      <a:pt x="380" y="159"/>
                      <a:pt x="349" y="159"/>
                      <a:pt x="317" y="127"/>
                    </a:cubicBezTo>
                    <a:lnTo>
                      <a:pt x="317" y="127"/>
                    </a:lnTo>
                    <a:cubicBezTo>
                      <a:pt x="349" y="159"/>
                      <a:pt x="570" y="127"/>
                      <a:pt x="602" y="190"/>
                    </a:cubicBezTo>
                    <a:cubicBezTo>
                      <a:pt x="729" y="190"/>
                      <a:pt x="602" y="159"/>
                      <a:pt x="602" y="127"/>
                    </a:cubicBezTo>
                    <a:cubicBezTo>
                      <a:pt x="570" y="95"/>
                      <a:pt x="507" y="95"/>
                      <a:pt x="475" y="64"/>
                    </a:cubicBezTo>
                    <a:lnTo>
                      <a:pt x="475" y="64"/>
                    </a:lnTo>
                    <a:cubicBezTo>
                      <a:pt x="507" y="127"/>
                      <a:pt x="444" y="95"/>
                      <a:pt x="444" y="127"/>
                    </a:cubicBezTo>
                    <a:cubicBezTo>
                      <a:pt x="349" y="127"/>
                      <a:pt x="412" y="32"/>
                      <a:pt x="285" y="32"/>
                    </a:cubicBezTo>
                    <a:cubicBezTo>
                      <a:pt x="254" y="64"/>
                      <a:pt x="349" y="64"/>
                      <a:pt x="349" y="95"/>
                    </a:cubicBezTo>
                    <a:cubicBezTo>
                      <a:pt x="222" y="32"/>
                      <a:pt x="95" y="0"/>
                      <a:pt x="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398;p29">
                <a:extLst>
                  <a:ext uri="{FF2B5EF4-FFF2-40B4-BE49-F238E27FC236}">
                    <a16:creationId xmlns:a16="http://schemas.microsoft.com/office/drawing/2014/main" id="{D4D3400E-5EA3-4CEA-8534-2E910ECA151C}"/>
                  </a:ext>
                </a:extLst>
              </p:cNvPr>
              <p:cNvSpPr/>
              <p:nvPr/>
            </p:nvSpPr>
            <p:spPr>
              <a:xfrm>
                <a:off x="2032300" y="1760713"/>
                <a:ext cx="9528" cy="434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5" extrusionOk="0">
                    <a:moveTo>
                      <a:pt x="64" y="0"/>
                    </a:moveTo>
                    <a:cubicBezTo>
                      <a:pt x="128" y="48"/>
                      <a:pt x="112" y="55"/>
                      <a:pt x="80" y="55"/>
                    </a:cubicBezTo>
                    <a:cubicBezTo>
                      <a:pt x="64" y="55"/>
                      <a:pt x="44" y="53"/>
                      <a:pt x="29" y="53"/>
                    </a:cubicBezTo>
                    <a:cubicBezTo>
                      <a:pt x="13" y="53"/>
                      <a:pt x="1" y="55"/>
                      <a:pt x="1" y="63"/>
                    </a:cubicBezTo>
                    <a:cubicBezTo>
                      <a:pt x="64" y="63"/>
                      <a:pt x="128" y="95"/>
                      <a:pt x="183" y="119"/>
                    </a:cubicBezTo>
                    <a:lnTo>
                      <a:pt x="183" y="119"/>
                    </a:lnTo>
                    <a:cubicBezTo>
                      <a:pt x="130" y="63"/>
                      <a:pt x="161" y="62"/>
                      <a:pt x="191" y="32"/>
                    </a:cubicBezTo>
                    <a:cubicBezTo>
                      <a:pt x="128" y="32"/>
                      <a:pt x="96" y="0"/>
                      <a:pt x="64" y="0"/>
                    </a:cubicBezTo>
                    <a:close/>
                    <a:moveTo>
                      <a:pt x="242" y="103"/>
                    </a:moveTo>
                    <a:cubicBezTo>
                      <a:pt x="224" y="103"/>
                      <a:pt x="209" y="110"/>
                      <a:pt x="194" y="124"/>
                    </a:cubicBezTo>
                    <a:lnTo>
                      <a:pt x="194" y="124"/>
                    </a:lnTo>
                    <a:cubicBezTo>
                      <a:pt x="191" y="122"/>
                      <a:pt x="187" y="120"/>
                      <a:pt x="183" y="119"/>
                    </a:cubicBezTo>
                    <a:lnTo>
                      <a:pt x="183" y="119"/>
                    </a:lnTo>
                    <a:cubicBezTo>
                      <a:pt x="186" y="121"/>
                      <a:pt x="188" y="124"/>
                      <a:pt x="191" y="127"/>
                    </a:cubicBezTo>
                    <a:cubicBezTo>
                      <a:pt x="192" y="126"/>
                      <a:pt x="193" y="125"/>
                      <a:pt x="194" y="124"/>
                    </a:cubicBezTo>
                    <a:lnTo>
                      <a:pt x="194" y="124"/>
                    </a:lnTo>
                    <a:cubicBezTo>
                      <a:pt x="223" y="135"/>
                      <a:pt x="250" y="144"/>
                      <a:pt x="272" y="144"/>
                    </a:cubicBezTo>
                    <a:cubicBezTo>
                      <a:pt x="290" y="144"/>
                      <a:pt x="305" y="139"/>
                      <a:pt x="318" y="127"/>
                    </a:cubicBezTo>
                    <a:cubicBezTo>
                      <a:pt x="286" y="111"/>
                      <a:pt x="262" y="103"/>
                      <a:pt x="242" y="103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399;p29">
                <a:extLst>
                  <a:ext uri="{FF2B5EF4-FFF2-40B4-BE49-F238E27FC236}">
                    <a16:creationId xmlns:a16="http://schemas.microsoft.com/office/drawing/2014/main" id="{FD2047C7-DCA0-4A6F-90A4-A89F7D510F0F}"/>
                  </a:ext>
                </a:extLst>
              </p:cNvPr>
              <p:cNvSpPr/>
              <p:nvPr/>
            </p:nvSpPr>
            <p:spPr>
              <a:xfrm>
                <a:off x="2017319" y="1757687"/>
                <a:ext cx="9318" cy="233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78" extrusionOk="0">
                    <a:moveTo>
                      <a:pt x="112" y="1"/>
                    </a:moveTo>
                    <a:cubicBezTo>
                      <a:pt x="46" y="1"/>
                      <a:pt x="0" y="12"/>
                      <a:pt x="57" y="69"/>
                    </a:cubicBezTo>
                    <a:cubicBezTo>
                      <a:pt x="89" y="69"/>
                      <a:pt x="57" y="38"/>
                      <a:pt x="57" y="6"/>
                    </a:cubicBezTo>
                    <a:lnTo>
                      <a:pt x="57" y="6"/>
                    </a:lnTo>
                    <a:cubicBezTo>
                      <a:pt x="160" y="32"/>
                      <a:pt x="221" y="78"/>
                      <a:pt x="274" y="78"/>
                    </a:cubicBezTo>
                    <a:cubicBezTo>
                      <a:pt x="287" y="78"/>
                      <a:pt x="299" y="75"/>
                      <a:pt x="311" y="69"/>
                    </a:cubicBezTo>
                    <a:cubicBezTo>
                      <a:pt x="279" y="38"/>
                      <a:pt x="247" y="38"/>
                      <a:pt x="247" y="6"/>
                    </a:cubicBezTo>
                    <a:cubicBezTo>
                      <a:pt x="209" y="6"/>
                      <a:pt x="156" y="1"/>
                      <a:pt x="112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00;p29">
                <a:extLst>
                  <a:ext uri="{FF2B5EF4-FFF2-40B4-BE49-F238E27FC236}">
                    <a16:creationId xmlns:a16="http://schemas.microsoft.com/office/drawing/2014/main" id="{FDDFB7E2-7F66-494B-8C41-DA945662A786}"/>
                  </a:ext>
                </a:extLst>
              </p:cNvPr>
              <p:cNvSpPr/>
              <p:nvPr/>
            </p:nvSpPr>
            <p:spPr>
              <a:xfrm>
                <a:off x="2005993" y="1840413"/>
                <a:ext cx="8689" cy="389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30" extrusionOk="0">
                    <a:moveTo>
                      <a:pt x="24" y="0"/>
                    </a:moveTo>
                    <a:cubicBezTo>
                      <a:pt x="0" y="47"/>
                      <a:pt x="222" y="129"/>
                      <a:pt x="272" y="129"/>
                    </a:cubicBezTo>
                    <a:cubicBezTo>
                      <a:pt x="289" y="129"/>
                      <a:pt x="286" y="120"/>
                      <a:pt x="245" y="95"/>
                    </a:cubicBezTo>
                    <a:cubicBezTo>
                      <a:pt x="150" y="95"/>
                      <a:pt x="150" y="32"/>
                      <a:pt x="24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01;p29">
                <a:extLst>
                  <a:ext uri="{FF2B5EF4-FFF2-40B4-BE49-F238E27FC236}">
                    <a16:creationId xmlns:a16="http://schemas.microsoft.com/office/drawing/2014/main" id="{5F14A1E1-E609-4D91-A166-B853197332F0}"/>
                  </a:ext>
                </a:extLst>
              </p:cNvPr>
              <p:cNvSpPr/>
              <p:nvPr/>
            </p:nvSpPr>
            <p:spPr>
              <a:xfrm>
                <a:off x="1997214" y="1840413"/>
                <a:ext cx="9498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6" extrusionOk="0">
                    <a:moveTo>
                      <a:pt x="0" y="0"/>
                    </a:moveTo>
                    <a:cubicBezTo>
                      <a:pt x="32" y="64"/>
                      <a:pt x="190" y="32"/>
                      <a:pt x="317" y="95"/>
                    </a:cubicBezTo>
                    <a:cubicBezTo>
                      <a:pt x="253" y="32"/>
                      <a:pt x="63" y="32"/>
                      <a:pt x="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02;p29">
                <a:extLst>
                  <a:ext uri="{FF2B5EF4-FFF2-40B4-BE49-F238E27FC236}">
                    <a16:creationId xmlns:a16="http://schemas.microsoft.com/office/drawing/2014/main" id="{24CED845-BFA1-4F3A-AA57-A8F0EBF60C31}"/>
                  </a:ext>
                </a:extLst>
              </p:cNvPr>
              <p:cNvSpPr/>
              <p:nvPr/>
            </p:nvSpPr>
            <p:spPr>
              <a:xfrm>
                <a:off x="1981064" y="1750256"/>
                <a:ext cx="14262" cy="572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64"/>
                      <a:pt x="32" y="64"/>
                      <a:pt x="64" y="127"/>
                    </a:cubicBezTo>
                    <a:lnTo>
                      <a:pt x="127" y="127"/>
                    </a:lnTo>
                    <a:cubicBezTo>
                      <a:pt x="127" y="127"/>
                      <a:pt x="96" y="96"/>
                      <a:pt x="64" y="96"/>
                    </a:cubicBezTo>
                    <a:cubicBezTo>
                      <a:pt x="70" y="83"/>
                      <a:pt x="85" y="78"/>
                      <a:pt x="104" y="78"/>
                    </a:cubicBezTo>
                    <a:cubicBezTo>
                      <a:pt x="185" y="78"/>
                      <a:pt x="349" y="165"/>
                      <a:pt x="349" y="191"/>
                    </a:cubicBezTo>
                    <a:cubicBezTo>
                      <a:pt x="381" y="191"/>
                      <a:pt x="476" y="191"/>
                      <a:pt x="444" y="159"/>
                    </a:cubicBezTo>
                    <a:cubicBezTo>
                      <a:pt x="222" y="96"/>
                      <a:pt x="159" y="96"/>
                      <a:pt x="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03;p29">
                <a:extLst>
                  <a:ext uri="{FF2B5EF4-FFF2-40B4-BE49-F238E27FC236}">
                    <a16:creationId xmlns:a16="http://schemas.microsoft.com/office/drawing/2014/main" id="{A5BBE364-D5FD-49BD-906D-2A27E45CB8CB}"/>
                  </a:ext>
                </a:extLst>
              </p:cNvPr>
              <p:cNvSpPr/>
              <p:nvPr/>
            </p:nvSpPr>
            <p:spPr>
              <a:xfrm>
                <a:off x="1966832" y="1734136"/>
                <a:ext cx="11416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6" y="64"/>
                      <a:pt x="254" y="95"/>
                      <a:pt x="381" y="95"/>
                    </a:cubicBezTo>
                    <a:cubicBezTo>
                      <a:pt x="254" y="64"/>
                      <a:pt x="159" y="64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04;p29">
                <a:extLst>
                  <a:ext uri="{FF2B5EF4-FFF2-40B4-BE49-F238E27FC236}">
                    <a16:creationId xmlns:a16="http://schemas.microsoft.com/office/drawing/2014/main" id="{BDAF79F9-4A04-4AB8-A512-6E1829F8BA0B}"/>
                  </a:ext>
                </a:extLst>
              </p:cNvPr>
              <p:cNvSpPr/>
              <p:nvPr/>
            </p:nvSpPr>
            <p:spPr>
              <a:xfrm>
                <a:off x="1966832" y="1708518"/>
                <a:ext cx="6682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66" extrusionOk="0">
                    <a:moveTo>
                      <a:pt x="96" y="0"/>
                    </a:moveTo>
                    <a:cubicBezTo>
                      <a:pt x="1" y="32"/>
                      <a:pt x="222" y="127"/>
                      <a:pt x="64" y="159"/>
                    </a:cubicBezTo>
                    <a:cubicBezTo>
                      <a:pt x="78" y="163"/>
                      <a:pt x="90" y="165"/>
                      <a:pt x="99" y="165"/>
                    </a:cubicBezTo>
                    <a:cubicBezTo>
                      <a:pt x="136" y="165"/>
                      <a:pt x="142" y="136"/>
                      <a:pt x="169" y="136"/>
                    </a:cubicBezTo>
                    <a:cubicBezTo>
                      <a:pt x="181" y="136"/>
                      <a:pt x="197" y="142"/>
                      <a:pt x="222" y="159"/>
                    </a:cubicBezTo>
                    <a:cubicBezTo>
                      <a:pt x="191" y="95"/>
                      <a:pt x="96" y="64"/>
                      <a:pt x="96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05;p29">
                <a:extLst>
                  <a:ext uri="{FF2B5EF4-FFF2-40B4-BE49-F238E27FC236}">
                    <a16:creationId xmlns:a16="http://schemas.microsoft.com/office/drawing/2014/main" id="{AC211BDE-756F-4071-9DBE-3E964DD5E9C0}"/>
                  </a:ext>
                </a:extLst>
              </p:cNvPr>
              <p:cNvSpPr/>
              <p:nvPr/>
            </p:nvSpPr>
            <p:spPr>
              <a:xfrm>
                <a:off x="1955656" y="1736983"/>
                <a:ext cx="12165" cy="2547"/>
              </a:xfrm>
              <a:custGeom>
                <a:avLst/>
                <a:gdLst/>
                <a:ahLst/>
                <a:cxnLst/>
                <a:rect l="l" t="t" r="r" b="b"/>
                <a:pathLst>
                  <a:path w="406" h="85" extrusionOk="0">
                    <a:moveTo>
                      <a:pt x="120" y="0"/>
                    </a:moveTo>
                    <a:cubicBezTo>
                      <a:pt x="0" y="24"/>
                      <a:pt x="227" y="85"/>
                      <a:pt x="343" y="85"/>
                    </a:cubicBezTo>
                    <a:cubicBezTo>
                      <a:pt x="380" y="85"/>
                      <a:pt x="405" y="79"/>
                      <a:pt x="405" y="64"/>
                    </a:cubicBezTo>
                    <a:cubicBezTo>
                      <a:pt x="342" y="64"/>
                      <a:pt x="184" y="32"/>
                      <a:pt x="120" y="32"/>
                    </a:cubicBezTo>
                    <a:cubicBezTo>
                      <a:pt x="120" y="0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06;p29">
                <a:extLst>
                  <a:ext uri="{FF2B5EF4-FFF2-40B4-BE49-F238E27FC236}">
                    <a16:creationId xmlns:a16="http://schemas.microsoft.com/office/drawing/2014/main" id="{1F9A9AC9-47D0-4A36-95C0-E46186E0CE77}"/>
                  </a:ext>
                </a:extLst>
              </p:cNvPr>
              <p:cNvSpPr/>
              <p:nvPr/>
            </p:nvSpPr>
            <p:spPr>
              <a:xfrm>
                <a:off x="1945020" y="1714061"/>
                <a:ext cx="9498" cy="206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69" extrusionOk="0">
                    <a:moveTo>
                      <a:pt x="257" y="0"/>
                    </a:moveTo>
                    <a:cubicBezTo>
                      <a:pt x="215" y="0"/>
                      <a:pt x="207" y="41"/>
                      <a:pt x="171" y="41"/>
                    </a:cubicBezTo>
                    <a:cubicBezTo>
                      <a:pt x="154" y="41"/>
                      <a:pt x="131" y="32"/>
                      <a:pt x="95" y="5"/>
                    </a:cubicBezTo>
                    <a:cubicBezTo>
                      <a:pt x="0" y="5"/>
                      <a:pt x="159" y="69"/>
                      <a:pt x="127" y="69"/>
                    </a:cubicBezTo>
                    <a:cubicBezTo>
                      <a:pt x="169" y="69"/>
                      <a:pt x="197" y="54"/>
                      <a:pt x="230" y="54"/>
                    </a:cubicBezTo>
                    <a:cubicBezTo>
                      <a:pt x="247" y="54"/>
                      <a:pt x="264" y="58"/>
                      <a:pt x="285" y="69"/>
                    </a:cubicBezTo>
                    <a:cubicBezTo>
                      <a:pt x="317" y="37"/>
                      <a:pt x="285" y="5"/>
                      <a:pt x="285" y="5"/>
                    </a:cubicBezTo>
                    <a:cubicBezTo>
                      <a:pt x="274" y="2"/>
                      <a:pt x="265" y="0"/>
                      <a:pt x="257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07;p29">
                <a:extLst>
                  <a:ext uri="{FF2B5EF4-FFF2-40B4-BE49-F238E27FC236}">
                    <a16:creationId xmlns:a16="http://schemas.microsoft.com/office/drawing/2014/main" id="{6E44555E-8939-42D6-B7D2-26A732030AC5}"/>
                  </a:ext>
                </a:extLst>
              </p:cNvPr>
              <p:cNvSpPr/>
              <p:nvPr/>
            </p:nvSpPr>
            <p:spPr>
              <a:xfrm>
                <a:off x="1941214" y="1711365"/>
                <a:ext cx="7610" cy="2067"/>
              </a:xfrm>
              <a:custGeom>
                <a:avLst/>
                <a:gdLst/>
                <a:ahLst/>
                <a:cxnLst/>
                <a:rect l="l" t="t" r="r" b="b"/>
                <a:pathLst>
                  <a:path w="254" h="69" extrusionOk="0">
                    <a:moveTo>
                      <a:pt x="64" y="0"/>
                    </a:moveTo>
                    <a:cubicBezTo>
                      <a:pt x="64" y="23"/>
                      <a:pt x="48" y="45"/>
                      <a:pt x="28" y="45"/>
                    </a:cubicBezTo>
                    <a:cubicBezTo>
                      <a:pt x="19" y="45"/>
                      <a:pt x="10" y="41"/>
                      <a:pt x="1" y="32"/>
                    </a:cubicBezTo>
                    <a:lnTo>
                      <a:pt x="1" y="32"/>
                    </a:lnTo>
                    <a:cubicBezTo>
                      <a:pt x="1" y="50"/>
                      <a:pt x="85" y="68"/>
                      <a:pt x="156" y="68"/>
                    </a:cubicBezTo>
                    <a:cubicBezTo>
                      <a:pt x="209" y="68"/>
                      <a:pt x="254" y="59"/>
                      <a:pt x="254" y="32"/>
                    </a:cubicBezTo>
                    <a:cubicBezTo>
                      <a:pt x="206" y="32"/>
                      <a:pt x="183" y="40"/>
                      <a:pt x="159" y="40"/>
                    </a:cubicBezTo>
                    <a:cubicBezTo>
                      <a:pt x="135" y="40"/>
                      <a:pt x="111" y="32"/>
                      <a:pt x="64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08;p29">
                <a:extLst>
                  <a:ext uri="{FF2B5EF4-FFF2-40B4-BE49-F238E27FC236}">
                    <a16:creationId xmlns:a16="http://schemas.microsoft.com/office/drawing/2014/main" id="{DC329AAB-C1B2-4189-924F-752B475CE717}"/>
                  </a:ext>
                </a:extLst>
              </p:cNvPr>
              <p:cNvSpPr/>
              <p:nvPr/>
            </p:nvSpPr>
            <p:spPr>
              <a:xfrm>
                <a:off x="1924136" y="1731290"/>
                <a:ext cx="8569" cy="24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6" y="65"/>
                      <a:pt x="62" y="82"/>
                      <a:pt x="103" y="82"/>
                    </a:cubicBezTo>
                    <a:cubicBezTo>
                      <a:pt x="150" y="82"/>
                      <a:pt x="202" y="58"/>
                      <a:pt x="250" y="58"/>
                    </a:cubicBezTo>
                    <a:cubicBezTo>
                      <a:pt x="262" y="58"/>
                      <a:pt x="274" y="60"/>
                      <a:pt x="286" y="64"/>
                    </a:cubicBezTo>
                    <a:cubicBezTo>
                      <a:pt x="248" y="26"/>
                      <a:pt x="216" y="13"/>
                      <a:pt x="188" y="13"/>
                    </a:cubicBezTo>
                    <a:cubicBezTo>
                      <a:pt x="146" y="13"/>
                      <a:pt x="115" y="44"/>
                      <a:pt x="96" y="64"/>
                    </a:cubicBezTo>
                    <a:cubicBezTo>
                      <a:pt x="64" y="64"/>
                      <a:pt x="64" y="32"/>
                      <a:pt x="1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09;p29">
                <a:extLst>
                  <a:ext uri="{FF2B5EF4-FFF2-40B4-BE49-F238E27FC236}">
                    <a16:creationId xmlns:a16="http://schemas.microsoft.com/office/drawing/2014/main" id="{E9107A7E-AA29-43BD-995C-A4D67D1EB33E}"/>
                  </a:ext>
                </a:extLst>
              </p:cNvPr>
              <p:cNvSpPr/>
              <p:nvPr/>
            </p:nvSpPr>
            <p:spPr>
              <a:xfrm>
                <a:off x="1598683" y="1616204"/>
                <a:ext cx="6112" cy="2457"/>
              </a:xfrm>
              <a:custGeom>
                <a:avLst/>
                <a:gdLst/>
                <a:ahLst/>
                <a:cxnLst/>
                <a:rect l="l" t="t" r="r" b="b"/>
                <a:pathLst>
                  <a:path w="204" h="82" extrusionOk="0">
                    <a:moveTo>
                      <a:pt x="123" y="1"/>
                    </a:moveTo>
                    <a:cubicBezTo>
                      <a:pt x="112" y="1"/>
                      <a:pt x="77" y="47"/>
                      <a:pt x="0" y="73"/>
                    </a:cubicBezTo>
                    <a:cubicBezTo>
                      <a:pt x="18" y="79"/>
                      <a:pt x="38" y="81"/>
                      <a:pt x="56" y="81"/>
                    </a:cubicBezTo>
                    <a:cubicBezTo>
                      <a:pt x="135" y="81"/>
                      <a:pt x="204" y="35"/>
                      <a:pt x="127" y="9"/>
                    </a:cubicBezTo>
                    <a:cubicBezTo>
                      <a:pt x="127" y="3"/>
                      <a:pt x="126" y="1"/>
                      <a:pt x="123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10;p29">
                <a:extLst>
                  <a:ext uri="{FF2B5EF4-FFF2-40B4-BE49-F238E27FC236}">
                    <a16:creationId xmlns:a16="http://schemas.microsoft.com/office/drawing/2014/main" id="{6FEC9492-6B76-4617-B5B7-8775427488CC}"/>
                  </a:ext>
                </a:extLst>
              </p:cNvPr>
              <p:cNvSpPr/>
              <p:nvPr/>
            </p:nvSpPr>
            <p:spPr>
              <a:xfrm>
                <a:off x="1533185" y="1600324"/>
                <a:ext cx="1606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128" extrusionOk="0">
                    <a:moveTo>
                      <a:pt x="159" y="1"/>
                    </a:moveTo>
                    <a:cubicBezTo>
                      <a:pt x="163" y="5"/>
                      <a:pt x="169" y="9"/>
                      <a:pt x="175" y="12"/>
                    </a:cubicBezTo>
                    <a:lnTo>
                      <a:pt x="175" y="12"/>
                    </a:lnTo>
                    <a:cubicBezTo>
                      <a:pt x="171" y="9"/>
                      <a:pt x="165" y="5"/>
                      <a:pt x="159" y="1"/>
                    </a:cubicBezTo>
                    <a:close/>
                    <a:moveTo>
                      <a:pt x="175" y="12"/>
                    </a:moveTo>
                    <a:lnTo>
                      <a:pt x="175" y="12"/>
                    </a:lnTo>
                    <a:cubicBezTo>
                      <a:pt x="234" y="60"/>
                      <a:pt x="90" y="35"/>
                      <a:pt x="1" y="64"/>
                    </a:cubicBezTo>
                    <a:cubicBezTo>
                      <a:pt x="64" y="128"/>
                      <a:pt x="159" y="96"/>
                      <a:pt x="318" y="128"/>
                    </a:cubicBezTo>
                    <a:cubicBezTo>
                      <a:pt x="159" y="64"/>
                      <a:pt x="381" y="64"/>
                      <a:pt x="476" y="64"/>
                    </a:cubicBezTo>
                    <a:cubicBezTo>
                      <a:pt x="535" y="35"/>
                      <a:pt x="262" y="60"/>
                      <a:pt x="175" y="12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11;p29">
                <a:extLst>
                  <a:ext uri="{FF2B5EF4-FFF2-40B4-BE49-F238E27FC236}">
                    <a16:creationId xmlns:a16="http://schemas.microsoft.com/office/drawing/2014/main" id="{EEC1F0C4-00AC-4C95-8727-A536489A4676}"/>
                  </a:ext>
                </a:extLst>
              </p:cNvPr>
              <p:cNvSpPr/>
              <p:nvPr/>
            </p:nvSpPr>
            <p:spPr>
              <a:xfrm>
                <a:off x="1409829" y="1566166"/>
                <a:ext cx="8569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96" extrusionOk="0">
                    <a:moveTo>
                      <a:pt x="1" y="1"/>
                    </a:moveTo>
                    <a:cubicBezTo>
                      <a:pt x="1" y="33"/>
                      <a:pt x="254" y="64"/>
                      <a:pt x="128" y="64"/>
                    </a:cubicBezTo>
                    <a:cubicBezTo>
                      <a:pt x="128" y="80"/>
                      <a:pt x="136" y="80"/>
                      <a:pt x="151" y="80"/>
                    </a:cubicBezTo>
                    <a:cubicBezTo>
                      <a:pt x="167" y="80"/>
                      <a:pt x="191" y="80"/>
                      <a:pt x="223" y="96"/>
                    </a:cubicBezTo>
                    <a:cubicBezTo>
                      <a:pt x="178" y="74"/>
                      <a:pt x="149" y="51"/>
                      <a:pt x="181" y="51"/>
                    </a:cubicBezTo>
                    <a:cubicBezTo>
                      <a:pt x="194" y="51"/>
                      <a:pt x="217" y="55"/>
                      <a:pt x="254" y="64"/>
                    </a:cubicBezTo>
                    <a:cubicBezTo>
                      <a:pt x="286" y="64"/>
                      <a:pt x="64" y="1"/>
                      <a:pt x="1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12;p29">
                <a:extLst>
                  <a:ext uri="{FF2B5EF4-FFF2-40B4-BE49-F238E27FC236}">
                    <a16:creationId xmlns:a16="http://schemas.microsoft.com/office/drawing/2014/main" id="{1693C31D-47A1-4983-991E-A30D909E3E9D}"/>
                  </a:ext>
                </a:extLst>
              </p:cNvPr>
              <p:cNvSpPr/>
              <p:nvPr/>
            </p:nvSpPr>
            <p:spPr>
              <a:xfrm>
                <a:off x="1206773" y="1503545"/>
                <a:ext cx="10786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7" extrusionOk="0">
                    <a:moveTo>
                      <a:pt x="222" y="1"/>
                    </a:moveTo>
                    <a:cubicBezTo>
                      <a:pt x="222" y="32"/>
                      <a:pt x="183" y="40"/>
                      <a:pt x="135" y="40"/>
                    </a:cubicBezTo>
                    <a:cubicBezTo>
                      <a:pt x="88" y="40"/>
                      <a:pt x="32" y="32"/>
                      <a:pt x="1" y="32"/>
                    </a:cubicBezTo>
                    <a:cubicBezTo>
                      <a:pt x="25" y="57"/>
                      <a:pt x="95" y="67"/>
                      <a:pt x="161" y="67"/>
                    </a:cubicBezTo>
                    <a:cubicBezTo>
                      <a:pt x="267" y="67"/>
                      <a:pt x="359" y="40"/>
                      <a:pt x="222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13;p29">
                <a:extLst>
                  <a:ext uri="{FF2B5EF4-FFF2-40B4-BE49-F238E27FC236}">
                    <a16:creationId xmlns:a16="http://schemas.microsoft.com/office/drawing/2014/main" id="{F2A2D8E0-8FEA-4DC2-B968-353EFA156E52}"/>
                  </a:ext>
                </a:extLst>
              </p:cNvPr>
              <p:cNvSpPr/>
              <p:nvPr/>
            </p:nvSpPr>
            <p:spPr>
              <a:xfrm>
                <a:off x="1149845" y="1522541"/>
                <a:ext cx="9109" cy="152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51" extrusionOk="0">
                    <a:moveTo>
                      <a:pt x="1" y="0"/>
                    </a:moveTo>
                    <a:cubicBezTo>
                      <a:pt x="58" y="19"/>
                      <a:pt x="233" y="50"/>
                      <a:pt x="276" y="50"/>
                    </a:cubicBezTo>
                    <a:cubicBezTo>
                      <a:pt x="304" y="50"/>
                      <a:pt x="276" y="37"/>
                      <a:pt x="127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14;p29">
                <a:extLst>
                  <a:ext uri="{FF2B5EF4-FFF2-40B4-BE49-F238E27FC236}">
                    <a16:creationId xmlns:a16="http://schemas.microsoft.com/office/drawing/2014/main" id="{4BEFA002-4C79-49A5-B194-337B07211061}"/>
                  </a:ext>
                </a:extLst>
              </p:cNvPr>
              <p:cNvSpPr/>
              <p:nvPr/>
            </p:nvSpPr>
            <p:spPr>
              <a:xfrm>
                <a:off x="1136571" y="1514930"/>
                <a:ext cx="18037" cy="6682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23" extrusionOk="0">
                    <a:moveTo>
                      <a:pt x="64" y="1"/>
                    </a:moveTo>
                    <a:lnTo>
                      <a:pt x="64" y="1"/>
                    </a:lnTo>
                    <a:cubicBezTo>
                      <a:pt x="0" y="32"/>
                      <a:pt x="190" y="64"/>
                      <a:pt x="64" y="96"/>
                    </a:cubicBezTo>
                    <a:cubicBezTo>
                      <a:pt x="190" y="159"/>
                      <a:pt x="285" y="191"/>
                      <a:pt x="475" y="222"/>
                    </a:cubicBezTo>
                    <a:cubicBezTo>
                      <a:pt x="412" y="159"/>
                      <a:pt x="539" y="159"/>
                      <a:pt x="602" y="127"/>
                    </a:cubicBezTo>
                    <a:cubicBezTo>
                      <a:pt x="554" y="112"/>
                      <a:pt x="491" y="104"/>
                      <a:pt x="432" y="104"/>
                    </a:cubicBezTo>
                    <a:cubicBezTo>
                      <a:pt x="372" y="104"/>
                      <a:pt x="317" y="112"/>
                      <a:pt x="285" y="127"/>
                    </a:cubicBezTo>
                    <a:cubicBezTo>
                      <a:pt x="222" y="96"/>
                      <a:pt x="317" y="96"/>
                      <a:pt x="285" y="64"/>
                    </a:cubicBezTo>
                    <a:cubicBezTo>
                      <a:pt x="222" y="64"/>
                      <a:pt x="95" y="32"/>
                      <a:pt x="64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15;p29">
                <a:extLst>
                  <a:ext uri="{FF2B5EF4-FFF2-40B4-BE49-F238E27FC236}">
                    <a16:creationId xmlns:a16="http://schemas.microsoft.com/office/drawing/2014/main" id="{95C181D6-24EF-47DB-8AD4-36369D3FC705}"/>
                  </a:ext>
                </a:extLst>
              </p:cNvPr>
              <p:cNvSpPr/>
              <p:nvPr/>
            </p:nvSpPr>
            <p:spPr>
              <a:xfrm>
                <a:off x="1022684" y="1494077"/>
                <a:ext cx="11391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919" extrusionOk="0">
                    <a:moveTo>
                      <a:pt x="167" y="0"/>
                    </a:moveTo>
                    <a:cubicBezTo>
                      <a:pt x="112" y="0"/>
                      <a:pt x="64" y="16"/>
                      <a:pt x="1" y="63"/>
                    </a:cubicBezTo>
                    <a:cubicBezTo>
                      <a:pt x="6" y="68"/>
                      <a:pt x="16" y="70"/>
                      <a:pt x="29" y="70"/>
                    </a:cubicBezTo>
                    <a:cubicBezTo>
                      <a:pt x="61" y="70"/>
                      <a:pt x="111" y="59"/>
                      <a:pt x="146" y="59"/>
                    </a:cubicBezTo>
                    <a:cubicBezTo>
                      <a:pt x="182" y="59"/>
                      <a:pt x="200" y="72"/>
                      <a:pt x="159" y="127"/>
                    </a:cubicBezTo>
                    <a:cubicBezTo>
                      <a:pt x="1268" y="348"/>
                      <a:pt x="1901" y="443"/>
                      <a:pt x="3168" y="697"/>
                    </a:cubicBezTo>
                    <a:cubicBezTo>
                      <a:pt x="3263" y="697"/>
                      <a:pt x="3200" y="728"/>
                      <a:pt x="3231" y="760"/>
                    </a:cubicBezTo>
                    <a:cubicBezTo>
                      <a:pt x="3238" y="753"/>
                      <a:pt x="3250" y="751"/>
                      <a:pt x="3266" y="751"/>
                    </a:cubicBezTo>
                    <a:cubicBezTo>
                      <a:pt x="3309" y="751"/>
                      <a:pt x="3376" y="769"/>
                      <a:pt x="3418" y="769"/>
                    </a:cubicBezTo>
                    <a:cubicBezTo>
                      <a:pt x="3434" y="769"/>
                      <a:pt x="3446" y="767"/>
                      <a:pt x="3453" y="760"/>
                    </a:cubicBezTo>
                    <a:cubicBezTo>
                      <a:pt x="3485" y="792"/>
                      <a:pt x="3548" y="792"/>
                      <a:pt x="3516" y="855"/>
                    </a:cubicBezTo>
                    <a:cubicBezTo>
                      <a:pt x="3580" y="855"/>
                      <a:pt x="3738" y="887"/>
                      <a:pt x="3801" y="918"/>
                    </a:cubicBezTo>
                    <a:cubicBezTo>
                      <a:pt x="3675" y="792"/>
                      <a:pt x="3168" y="602"/>
                      <a:pt x="2788" y="538"/>
                    </a:cubicBezTo>
                    <a:cubicBezTo>
                      <a:pt x="2756" y="507"/>
                      <a:pt x="2788" y="507"/>
                      <a:pt x="2788" y="475"/>
                    </a:cubicBezTo>
                    <a:cubicBezTo>
                      <a:pt x="2693" y="475"/>
                      <a:pt x="2661" y="475"/>
                      <a:pt x="2661" y="538"/>
                    </a:cubicBezTo>
                    <a:cubicBezTo>
                      <a:pt x="2549" y="516"/>
                      <a:pt x="2532" y="494"/>
                      <a:pt x="2487" y="494"/>
                    </a:cubicBezTo>
                    <a:cubicBezTo>
                      <a:pt x="2468" y="494"/>
                      <a:pt x="2445" y="497"/>
                      <a:pt x="2408" y="507"/>
                    </a:cubicBezTo>
                    <a:cubicBezTo>
                      <a:pt x="2376" y="507"/>
                      <a:pt x="2344" y="475"/>
                      <a:pt x="2376" y="443"/>
                    </a:cubicBezTo>
                    <a:cubicBezTo>
                      <a:pt x="1584" y="317"/>
                      <a:pt x="983" y="158"/>
                      <a:pt x="476" y="0"/>
                    </a:cubicBezTo>
                    <a:lnTo>
                      <a:pt x="476" y="0"/>
                    </a:lnTo>
                    <a:cubicBezTo>
                      <a:pt x="539" y="95"/>
                      <a:pt x="318" y="32"/>
                      <a:pt x="318" y="95"/>
                    </a:cubicBezTo>
                    <a:cubicBezTo>
                      <a:pt x="318" y="95"/>
                      <a:pt x="286" y="63"/>
                      <a:pt x="223" y="63"/>
                    </a:cubicBezTo>
                    <a:cubicBezTo>
                      <a:pt x="238" y="48"/>
                      <a:pt x="278" y="48"/>
                      <a:pt x="314" y="48"/>
                    </a:cubicBezTo>
                    <a:cubicBezTo>
                      <a:pt x="349" y="48"/>
                      <a:pt x="381" y="48"/>
                      <a:pt x="381" y="32"/>
                    </a:cubicBezTo>
                    <a:cubicBezTo>
                      <a:pt x="286" y="16"/>
                      <a:pt x="223" y="0"/>
                      <a:pt x="167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16;p29">
                <a:extLst>
                  <a:ext uri="{FF2B5EF4-FFF2-40B4-BE49-F238E27FC236}">
                    <a16:creationId xmlns:a16="http://schemas.microsoft.com/office/drawing/2014/main" id="{18CA2DC1-3CD8-4688-858F-710911DA312F}"/>
                  </a:ext>
                </a:extLst>
              </p:cNvPr>
              <p:cNvSpPr/>
              <p:nvPr/>
            </p:nvSpPr>
            <p:spPr>
              <a:xfrm>
                <a:off x="953441" y="1454886"/>
                <a:ext cx="20884" cy="9798"/>
              </a:xfrm>
              <a:custGeom>
                <a:avLst/>
                <a:gdLst/>
                <a:ahLst/>
                <a:cxnLst/>
                <a:rect l="l" t="t" r="r" b="b"/>
                <a:pathLst>
                  <a:path w="697" h="327" extrusionOk="0">
                    <a:moveTo>
                      <a:pt x="200" y="0"/>
                    </a:moveTo>
                    <a:cubicBezTo>
                      <a:pt x="157" y="0"/>
                      <a:pt x="123" y="19"/>
                      <a:pt x="69" y="19"/>
                    </a:cubicBezTo>
                    <a:cubicBezTo>
                      <a:pt x="49" y="19"/>
                      <a:pt x="27" y="16"/>
                      <a:pt x="0" y="10"/>
                    </a:cubicBezTo>
                    <a:lnTo>
                      <a:pt x="0" y="10"/>
                    </a:lnTo>
                    <a:cubicBezTo>
                      <a:pt x="95" y="41"/>
                      <a:pt x="127" y="105"/>
                      <a:pt x="285" y="105"/>
                    </a:cubicBezTo>
                    <a:cubicBezTo>
                      <a:pt x="253" y="136"/>
                      <a:pt x="190" y="136"/>
                      <a:pt x="190" y="168"/>
                    </a:cubicBezTo>
                    <a:cubicBezTo>
                      <a:pt x="253" y="184"/>
                      <a:pt x="293" y="184"/>
                      <a:pt x="329" y="184"/>
                    </a:cubicBezTo>
                    <a:cubicBezTo>
                      <a:pt x="364" y="184"/>
                      <a:pt x="396" y="184"/>
                      <a:pt x="443" y="200"/>
                    </a:cubicBezTo>
                    <a:cubicBezTo>
                      <a:pt x="412" y="231"/>
                      <a:pt x="380" y="231"/>
                      <a:pt x="317" y="231"/>
                    </a:cubicBezTo>
                    <a:cubicBezTo>
                      <a:pt x="317" y="295"/>
                      <a:pt x="412" y="263"/>
                      <a:pt x="443" y="326"/>
                    </a:cubicBezTo>
                    <a:cubicBezTo>
                      <a:pt x="538" y="326"/>
                      <a:pt x="507" y="263"/>
                      <a:pt x="475" y="231"/>
                    </a:cubicBezTo>
                    <a:cubicBezTo>
                      <a:pt x="517" y="231"/>
                      <a:pt x="560" y="217"/>
                      <a:pt x="611" y="217"/>
                    </a:cubicBezTo>
                    <a:cubicBezTo>
                      <a:pt x="637" y="217"/>
                      <a:pt x="665" y="221"/>
                      <a:pt x="697" y="231"/>
                    </a:cubicBezTo>
                    <a:cubicBezTo>
                      <a:pt x="665" y="200"/>
                      <a:pt x="602" y="200"/>
                      <a:pt x="633" y="168"/>
                    </a:cubicBezTo>
                    <a:cubicBezTo>
                      <a:pt x="412" y="105"/>
                      <a:pt x="317" y="105"/>
                      <a:pt x="253" y="10"/>
                    </a:cubicBezTo>
                    <a:cubicBezTo>
                      <a:pt x="233" y="3"/>
                      <a:pt x="216" y="0"/>
                      <a:pt x="200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17;p29">
                <a:extLst>
                  <a:ext uri="{FF2B5EF4-FFF2-40B4-BE49-F238E27FC236}">
                    <a16:creationId xmlns:a16="http://schemas.microsoft.com/office/drawing/2014/main" id="{CE9BE1FD-2E6B-43A9-8AD3-52ACD58B6E6C}"/>
                  </a:ext>
                </a:extLst>
              </p:cNvPr>
              <p:cNvSpPr/>
              <p:nvPr/>
            </p:nvSpPr>
            <p:spPr>
              <a:xfrm>
                <a:off x="2135731" y="1747409"/>
                <a:ext cx="30412" cy="8569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286" extrusionOk="0">
                    <a:moveTo>
                      <a:pt x="254" y="1"/>
                    </a:moveTo>
                    <a:cubicBezTo>
                      <a:pt x="209" y="23"/>
                      <a:pt x="180" y="45"/>
                      <a:pt x="111" y="45"/>
                    </a:cubicBezTo>
                    <a:cubicBezTo>
                      <a:pt x="83" y="45"/>
                      <a:pt x="47" y="42"/>
                      <a:pt x="1" y="32"/>
                    </a:cubicBezTo>
                    <a:lnTo>
                      <a:pt x="1" y="32"/>
                    </a:lnTo>
                    <a:cubicBezTo>
                      <a:pt x="222" y="127"/>
                      <a:pt x="412" y="96"/>
                      <a:pt x="539" y="191"/>
                    </a:cubicBezTo>
                    <a:cubicBezTo>
                      <a:pt x="602" y="191"/>
                      <a:pt x="634" y="159"/>
                      <a:pt x="697" y="159"/>
                    </a:cubicBezTo>
                    <a:cubicBezTo>
                      <a:pt x="792" y="191"/>
                      <a:pt x="824" y="254"/>
                      <a:pt x="951" y="286"/>
                    </a:cubicBezTo>
                    <a:cubicBezTo>
                      <a:pt x="951" y="254"/>
                      <a:pt x="951" y="254"/>
                      <a:pt x="1014" y="254"/>
                    </a:cubicBezTo>
                    <a:cubicBezTo>
                      <a:pt x="983" y="222"/>
                      <a:pt x="983" y="222"/>
                      <a:pt x="983" y="191"/>
                    </a:cubicBezTo>
                    <a:cubicBezTo>
                      <a:pt x="919" y="191"/>
                      <a:pt x="919" y="222"/>
                      <a:pt x="887" y="254"/>
                    </a:cubicBezTo>
                    <a:cubicBezTo>
                      <a:pt x="824" y="159"/>
                      <a:pt x="697" y="127"/>
                      <a:pt x="634" y="64"/>
                    </a:cubicBezTo>
                    <a:cubicBezTo>
                      <a:pt x="622" y="58"/>
                      <a:pt x="612" y="55"/>
                      <a:pt x="604" y="55"/>
                    </a:cubicBezTo>
                    <a:cubicBezTo>
                      <a:pt x="571" y="55"/>
                      <a:pt x="571" y="102"/>
                      <a:pt x="571" y="127"/>
                    </a:cubicBezTo>
                    <a:cubicBezTo>
                      <a:pt x="555" y="111"/>
                      <a:pt x="539" y="104"/>
                      <a:pt x="527" y="104"/>
                    </a:cubicBezTo>
                    <a:cubicBezTo>
                      <a:pt x="515" y="104"/>
                      <a:pt x="507" y="111"/>
                      <a:pt x="507" y="127"/>
                    </a:cubicBezTo>
                    <a:cubicBezTo>
                      <a:pt x="412" y="64"/>
                      <a:pt x="349" y="64"/>
                      <a:pt x="254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18;p29">
                <a:extLst>
                  <a:ext uri="{FF2B5EF4-FFF2-40B4-BE49-F238E27FC236}">
                    <a16:creationId xmlns:a16="http://schemas.microsoft.com/office/drawing/2014/main" id="{BFB81FD5-C3AF-4ABE-A3E4-4D40B3070183}"/>
                  </a:ext>
                </a:extLst>
              </p:cNvPr>
              <p:cNvSpPr/>
              <p:nvPr/>
            </p:nvSpPr>
            <p:spPr>
              <a:xfrm>
                <a:off x="1953559" y="1732218"/>
                <a:ext cx="11416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6" extrusionOk="0">
                    <a:moveTo>
                      <a:pt x="254" y="1"/>
                    </a:moveTo>
                    <a:cubicBezTo>
                      <a:pt x="254" y="28"/>
                      <a:pt x="231" y="38"/>
                      <a:pt x="195" y="38"/>
                    </a:cubicBezTo>
                    <a:cubicBezTo>
                      <a:pt x="147" y="38"/>
                      <a:pt x="73" y="19"/>
                      <a:pt x="0" y="1"/>
                    </a:cubicBezTo>
                    <a:lnTo>
                      <a:pt x="0" y="1"/>
                    </a:lnTo>
                    <a:cubicBezTo>
                      <a:pt x="0" y="64"/>
                      <a:pt x="190" y="64"/>
                      <a:pt x="285" y="96"/>
                    </a:cubicBezTo>
                    <a:cubicBezTo>
                      <a:pt x="306" y="96"/>
                      <a:pt x="299" y="68"/>
                      <a:pt x="321" y="68"/>
                    </a:cubicBezTo>
                    <a:cubicBezTo>
                      <a:pt x="328" y="68"/>
                      <a:pt x="340" y="72"/>
                      <a:pt x="359" y="83"/>
                    </a:cubicBezTo>
                    <a:lnTo>
                      <a:pt x="359" y="83"/>
                    </a:lnTo>
                    <a:cubicBezTo>
                      <a:pt x="316" y="49"/>
                      <a:pt x="309" y="1"/>
                      <a:pt x="254" y="1"/>
                    </a:cubicBezTo>
                    <a:close/>
                    <a:moveTo>
                      <a:pt x="359" y="83"/>
                    </a:moveTo>
                    <a:cubicBezTo>
                      <a:pt x="365" y="87"/>
                      <a:pt x="372" y="92"/>
                      <a:pt x="380" y="96"/>
                    </a:cubicBezTo>
                    <a:cubicBezTo>
                      <a:pt x="372" y="91"/>
                      <a:pt x="365" y="86"/>
                      <a:pt x="359" y="83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19;p29">
                <a:extLst>
                  <a:ext uri="{FF2B5EF4-FFF2-40B4-BE49-F238E27FC236}">
                    <a16:creationId xmlns:a16="http://schemas.microsoft.com/office/drawing/2014/main" id="{245BE1FC-507E-44F1-9BFD-01EC0F6700CB}"/>
                  </a:ext>
                </a:extLst>
              </p:cNvPr>
              <p:cNvSpPr/>
              <p:nvPr/>
            </p:nvSpPr>
            <p:spPr>
              <a:xfrm>
                <a:off x="984751" y="1471305"/>
                <a:ext cx="72150" cy="20584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687" extrusionOk="0">
                    <a:moveTo>
                      <a:pt x="64" y="0"/>
                    </a:moveTo>
                    <a:cubicBezTo>
                      <a:pt x="95" y="63"/>
                      <a:pt x="64" y="63"/>
                      <a:pt x="0" y="95"/>
                    </a:cubicBezTo>
                    <a:cubicBezTo>
                      <a:pt x="127" y="158"/>
                      <a:pt x="380" y="158"/>
                      <a:pt x="349" y="253"/>
                    </a:cubicBezTo>
                    <a:cubicBezTo>
                      <a:pt x="380" y="253"/>
                      <a:pt x="444" y="253"/>
                      <a:pt x="475" y="222"/>
                    </a:cubicBezTo>
                    <a:lnTo>
                      <a:pt x="475" y="222"/>
                    </a:lnTo>
                    <a:cubicBezTo>
                      <a:pt x="444" y="253"/>
                      <a:pt x="602" y="253"/>
                      <a:pt x="539" y="317"/>
                    </a:cubicBezTo>
                    <a:cubicBezTo>
                      <a:pt x="562" y="309"/>
                      <a:pt x="592" y="307"/>
                      <a:pt x="624" y="307"/>
                    </a:cubicBezTo>
                    <a:cubicBezTo>
                      <a:pt x="655" y="307"/>
                      <a:pt x="689" y="309"/>
                      <a:pt x="721" y="309"/>
                    </a:cubicBezTo>
                    <a:cubicBezTo>
                      <a:pt x="784" y="309"/>
                      <a:pt x="839" y="301"/>
                      <a:pt x="855" y="253"/>
                    </a:cubicBezTo>
                    <a:cubicBezTo>
                      <a:pt x="1045" y="317"/>
                      <a:pt x="1140" y="412"/>
                      <a:pt x="1014" y="538"/>
                    </a:cubicBezTo>
                    <a:cubicBezTo>
                      <a:pt x="1212" y="637"/>
                      <a:pt x="1508" y="687"/>
                      <a:pt x="1773" y="687"/>
                    </a:cubicBezTo>
                    <a:cubicBezTo>
                      <a:pt x="1931" y="687"/>
                      <a:pt x="2078" y="669"/>
                      <a:pt x="2185" y="633"/>
                    </a:cubicBezTo>
                    <a:cubicBezTo>
                      <a:pt x="2407" y="475"/>
                      <a:pt x="2344" y="285"/>
                      <a:pt x="2090" y="222"/>
                    </a:cubicBezTo>
                    <a:cubicBezTo>
                      <a:pt x="1679" y="95"/>
                      <a:pt x="1077" y="222"/>
                      <a:pt x="792" y="63"/>
                    </a:cubicBezTo>
                    <a:cubicBezTo>
                      <a:pt x="665" y="63"/>
                      <a:pt x="285" y="0"/>
                      <a:pt x="64" y="0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20;p29">
                <a:extLst>
                  <a:ext uri="{FF2B5EF4-FFF2-40B4-BE49-F238E27FC236}">
                    <a16:creationId xmlns:a16="http://schemas.microsoft.com/office/drawing/2014/main" id="{FC3D7474-230F-4D6B-8C1A-AB3AC8130D01}"/>
                  </a:ext>
                </a:extLst>
              </p:cNvPr>
              <p:cNvSpPr/>
              <p:nvPr/>
            </p:nvSpPr>
            <p:spPr>
              <a:xfrm>
                <a:off x="2489678" y="2895213"/>
                <a:ext cx="115775" cy="3643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1216" extrusionOk="0">
                    <a:moveTo>
                      <a:pt x="2010" y="1"/>
                    </a:moveTo>
                    <a:cubicBezTo>
                      <a:pt x="1995" y="1"/>
                      <a:pt x="1979" y="4"/>
                      <a:pt x="1964" y="12"/>
                    </a:cubicBezTo>
                    <a:cubicBezTo>
                      <a:pt x="1425" y="107"/>
                      <a:pt x="0" y="867"/>
                      <a:pt x="792" y="994"/>
                    </a:cubicBezTo>
                    <a:cubicBezTo>
                      <a:pt x="1964" y="1152"/>
                      <a:pt x="2756" y="1152"/>
                      <a:pt x="3832" y="1215"/>
                    </a:cubicBezTo>
                    <a:lnTo>
                      <a:pt x="3864" y="1215"/>
                    </a:lnTo>
                    <a:lnTo>
                      <a:pt x="3864" y="550"/>
                    </a:lnTo>
                    <a:cubicBezTo>
                      <a:pt x="3540" y="650"/>
                      <a:pt x="3255" y="769"/>
                      <a:pt x="2963" y="769"/>
                    </a:cubicBezTo>
                    <a:cubicBezTo>
                      <a:pt x="2884" y="769"/>
                      <a:pt x="2805" y="761"/>
                      <a:pt x="2724" y="740"/>
                    </a:cubicBezTo>
                    <a:cubicBezTo>
                      <a:pt x="2708" y="748"/>
                      <a:pt x="2693" y="752"/>
                      <a:pt x="2678" y="752"/>
                    </a:cubicBezTo>
                    <a:cubicBezTo>
                      <a:pt x="2455" y="752"/>
                      <a:pt x="2233" y="1"/>
                      <a:pt x="2010" y="1"/>
                    </a:cubicBezTo>
                    <a:close/>
                  </a:path>
                </a:pathLst>
              </a:custGeom>
              <a:solidFill>
                <a:srgbClr val="AEDF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21;p29">
                <a:extLst>
                  <a:ext uri="{FF2B5EF4-FFF2-40B4-BE49-F238E27FC236}">
                    <a16:creationId xmlns:a16="http://schemas.microsoft.com/office/drawing/2014/main" id="{98C993D9-CFEB-4E85-96E5-AB3CC88A69E5}"/>
                  </a:ext>
                </a:extLst>
              </p:cNvPr>
              <p:cNvSpPr/>
              <p:nvPr/>
            </p:nvSpPr>
            <p:spPr>
              <a:xfrm>
                <a:off x="1478174" y="1383036"/>
                <a:ext cx="328329" cy="165153"/>
              </a:xfrm>
              <a:custGeom>
                <a:avLst/>
                <a:gdLst/>
                <a:ahLst/>
                <a:cxnLst/>
                <a:rect l="l" t="t" r="r" b="b"/>
                <a:pathLst>
                  <a:path w="10958" h="5512" extrusionOk="0">
                    <a:moveTo>
                      <a:pt x="0" y="1"/>
                    </a:moveTo>
                    <a:lnTo>
                      <a:pt x="760" y="5511"/>
                    </a:lnTo>
                    <a:lnTo>
                      <a:pt x="10198" y="5511"/>
                    </a:lnTo>
                    <a:lnTo>
                      <a:pt x="1095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22;p29">
                <a:extLst>
                  <a:ext uri="{FF2B5EF4-FFF2-40B4-BE49-F238E27FC236}">
                    <a16:creationId xmlns:a16="http://schemas.microsoft.com/office/drawing/2014/main" id="{F6496493-387B-4164-8CD0-E3017C0E5F34}"/>
                  </a:ext>
                </a:extLst>
              </p:cNvPr>
              <p:cNvSpPr/>
              <p:nvPr/>
            </p:nvSpPr>
            <p:spPr>
              <a:xfrm>
                <a:off x="1491447" y="1527275"/>
                <a:ext cx="301782" cy="28494"/>
              </a:xfrm>
              <a:custGeom>
                <a:avLst/>
                <a:gdLst/>
                <a:ahLst/>
                <a:cxnLst/>
                <a:rect l="l" t="t" r="r" b="b"/>
                <a:pathLst>
                  <a:path w="10072" h="951" extrusionOk="0">
                    <a:moveTo>
                      <a:pt x="444" y="0"/>
                    </a:moveTo>
                    <a:cubicBezTo>
                      <a:pt x="190" y="0"/>
                      <a:pt x="0" y="222"/>
                      <a:pt x="0" y="475"/>
                    </a:cubicBezTo>
                    <a:cubicBezTo>
                      <a:pt x="0" y="729"/>
                      <a:pt x="190" y="951"/>
                      <a:pt x="444" y="951"/>
                    </a:cubicBezTo>
                    <a:lnTo>
                      <a:pt x="9628" y="951"/>
                    </a:lnTo>
                    <a:cubicBezTo>
                      <a:pt x="9881" y="951"/>
                      <a:pt x="10071" y="729"/>
                      <a:pt x="10071" y="475"/>
                    </a:cubicBezTo>
                    <a:cubicBezTo>
                      <a:pt x="10071" y="222"/>
                      <a:pt x="9881" y="0"/>
                      <a:pt x="96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23;p29">
                <a:extLst>
                  <a:ext uri="{FF2B5EF4-FFF2-40B4-BE49-F238E27FC236}">
                    <a16:creationId xmlns:a16="http://schemas.microsoft.com/office/drawing/2014/main" id="{6786BF99-1A44-465C-A61B-FDC0C54DAA5A}"/>
                  </a:ext>
                </a:extLst>
              </p:cNvPr>
              <p:cNvSpPr/>
              <p:nvPr/>
            </p:nvSpPr>
            <p:spPr>
              <a:xfrm>
                <a:off x="1540795" y="1209283"/>
                <a:ext cx="203086" cy="338906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11311" extrusionOk="0">
                    <a:moveTo>
                      <a:pt x="3249" y="0"/>
                    </a:moveTo>
                    <a:cubicBezTo>
                      <a:pt x="2295" y="0"/>
                      <a:pt x="1483" y="614"/>
                      <a:pt x="1362" y="1429"/>
                    </a:cubicBezTo>
                    <a:cubicBezTo>
                      <a:pt x="1299" y="1905"/>
                      <a:pt x="1457" y="2348"/>
                      <a:pt x="1837" y="2665"/>
                    </a:cubicBezTo>
                    <a:cubicBezTo>
                      <a:pt x="2154" y="2886"/>
                      <a:pt x="2312" y="3076"/>
                      <a:pt x="2407" y="3361"/>
                    </a:cubicBezTo>
                    <a:cubicBezTo>
                      <a:pt x="2439" y="3488"/>
                      <a:pt x="2407" y="3615"/>
                      <a:pt x="2375" y="3741"/>
                    </a:cubicBezTo>
                    <a:lnTo>
                      <a:pt x="2344" y="3805"/>
                    </a:lnTo>
                    <a:cubicBezTo>
                      <a:pt x="2344" y="3900"/>
                      <a:pt x="2312" y="3995"/>
                      <a:pt x="2280" y="4090"/>
                    </a:cubicBezTo>
                    <a:cubicBezTo>
                      <a:pt x="2280" y="4153"/>
                      <a:pt x="2249" y="4185"/>
                      <a:pt x="2217" y="4280"/>
                    </a:cubicBezTo>
                    <a:lnTo>
                      <a:pt x="697" y="10708"/>
                    </a:lnTo>
                    <a:lnTo>
                      <a:pt x="190" y="10708"/>
                    </a:lnTo>
                    <a:cubicBezTo>
                      <a:pt x="95" y="10708"/>
                      <a:pt x="0" y="10930"/>
                      <a:pt x="0" y="10993"/>
                    </a:cubicBezTo>
                    <a:cubicBezTo>
                      <a:pt x="0" y="11088"/>
                      <a:pt x="95" y="11310"/>
                      <a:pt x="190" y="11310"/>
                    </a:cubicBezTo>
                    <a:lnTo>
                      <a:pt x="950" y="11310"/>
                    </a:lnTo>
                    <a:lnTo>
                      <a:pt x="2565" y="4501"/>
                    </a:lnTo>
                    <a:cubicBezTo>
                      <a:pt x="2565" y="4406"/>
                      <a:pt x="2597" y="4280"/>
                      <a:pt x="2597" y="4216"/>
                    </a:cubicBezTo>
                    <a:cubicBezTo>
                      <a:pt x="2629" y="4121"/>
                      <a:pt x="2660" y="3995"/>
                      <a:pt x="2692" y="3900"/>
                    </a:cubicBezTo>
                    <a:lnTo>
                      <a:pt x="2692" y="3836"/>
                    </a:lnTo>
                    <a:cubicBezTo>
                      <a:pt x="2724" y="3678"/>
                      <a:pt x="2755" y="3488"/>
                      <a:pt x="2724" y="3298"/>
                    </a:cubicBezTo>
                    <a:cubicBezTo>
                      <a:pt x="2629" y="2918"/>
                      <a:pt x="2344" y="2665"/>
                      <a:pt x="2059" y="2443"/>
                    </a:cubicBezTo>
                    <a:cubicBezTo>
                      <a:pt x="1679" y="2158"/>
                      <a:pt x="1647" y="1746"/>
                      <a:pt x="1679" y="1461"/>
                    </a:cubicBezTo>
                    <a:cubicBezTo>
                      <a:pt x="1797" y="749"/>
                      <a:pt x="2527" y="315"/>
                      <a:pt x="3244" y="315"/>
                    </a:cubicBezTo>
                    <a:cubicBezTo>
                      <a:pt x="3292" y="315"/>
                      <a:pt x="3341" y="317"/>
                      <a:pt x="3389" y="321"/>
                    </a:cubicBezTo>
                    <a:cubicBezTo>
                      <a:pt x="3440" y="317"/>
                      <a:pt x="3491" y="315"/>
                      <a:pt x="3543" y="315"/>
                    </a:cubicBezTo>
                    <a:cubicBezTo>
                      <a:pt x="4256" y="315"/>
                      <a:pt x="4981" y="723"/>
                      <a:pt x="5099" y="1461"/>
                    </a:cubicBezTo>
                    <a:cubicBezTo>
                      <a:pt x="5131" y="1746"/>
                      <a:pt x="5099" y="2126"/>
                      <a:pt x="4719" y="2443"/>
                    </a:cubicBezTo>
                    <a:cubicBezTo>
                      <a:pt x="4434" y="2665"/>
                      <a:pt x="4181" y="2886"/>
                      <a:pt x="4054" y="3298"/>
                    </a:cubicBezTo>
                    <a:cubicBezTo>
                      <a:pt x="4022" y="3488"/>
                      <a:pt x="4054" y="3678"/>
                      <a:pt x="4086" y="3836"/>
                    </a:cubicBezTo>
                    <a:lnTo>
                      <a:pt x="4117" y="3868"/>
                    </a:lnTo>
                    <a:cubicBezTo>
                      <a:pt x="4117" y="3963"/>
                      <a:pt x="4149" y="4058"/>
                      <a:pt x="4181" y="4153"/>
                    </a:cubicBezTo>
                    <a:cubicBezTo>
                      <a:pt x="4181" y="4248"/>
                      <a:pt x="4212" y="4438"/>
                      <a:pt x="4244" y="4501"/>
                    </a:cubicBezTo>
                    <a:lnTo>
                      <a:pt x="5827" y="11310"/>
                    </a:lnTo>
                    <a:lnTo>
                      <a:pt x="6619" y="11310"/>
                    </a:lnTo>
                    <a:cubicBezTo>
                      <a:pt x="6682" y="11310"/>
                      <a:pt x="6777" y="11088"/>
                      <a:pt x="6777" y="10993"/>
                    </a:cubicBezTo>
                    <a:cubicBezTo>
                      <a:pt x="6777" y="10930"/>
                      <a:pt x="6682" y="10708"/>
                      <a:pt x="6619" y="10708"/>
                    </a:cubicBezTo>
                    <a:lnTo>
                      <a:pt x="6081" y="10708"/>
                    </a:lnTo>
                    <a:lnTo>
                      <a:pt x="4561" y="4280"/>
                    </a:lnTo>
                    <a:cubicBezTo>
                      <a:pt x="4529" y="4185"/>
                      <a:pt x="4529" y="4153"/>
                      <a:pt x="4497" y="4058"/>
                    </a:cubicBezTo>
                    <a:cubicBezTo>
                      <a:pt x="4466" y="3963"/>
                      <a:pt x="4434" y="3900"/>
                      <a:pt x="4434" y="3805"/>
                    </a:cubicBezTo>
                    <a:lnTo>
                      <a:pt x="4402" y="3741"/>
                    </a:lnTo>
                    <a:cubicBezTo>
                      <a:pt x="4371" y="3615"/>
                      <a:pt x="4339" y="3488"/>
                      <a:pt x="4371" y="3361"/>
                    </a:cubicBezTo>
                    <a:cubicBezTo>
                      <a:pt x="4466" y="3076"/>
                      <a:pt x="4656" y="2886"/>
                      <a:pt x="4941" y="2665"/>
                    </a:cubicBezTo>
                    <a:cubicBezTo>
                      <a:pt x="5321" y="2348"/>
                      <a:pt x="5479" y="1905"/>
                      <a:pt x="5416" y="1429"/>
                    </a:cubicBezTo>
                    <a:cubicBezTo>
                      <a:pt x="5295" y="614"/>
                      <a:pt x="4483" y="0"/>
                      <a:pt x="3528" y="0"/>
                    </a:cubicBezTo>
                    <a:cubicBezTo>
                      <a:pt x="3482" y="0"/>
                      <a:pt x="3436" y="1"/>
                      <a:pt x="3389" y="4"/>
                    </a:cubicBezTo>
                    <a:cubicBezTo>
                      <a:pt x="3342" y="1"/>
                      <a:pt x="3296" y="0"/>
                      <a:pt x="3249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" name="Google Shape;424;p29">
              <a:extLst>
                <a:ext uri="{FF2B5EF4-FFF2-40B4-BE49-F238E27FC236}">
                  <a16:creationId xmlns:a16="http://schemas.microsoft.com/office/drawing/2014/main" id="{C5A84822-2B0B-4F7A-B665-A2096C274777}"/>
                </a:ext>
              </a:extLst>
            </p:cNvPr>
            <p:cNvGrpSpPr/>
            <p:nvPr/>
          </p:nvGrpSpPr>
          <p:grpSpPr>
            <a:xfrm>
              <a:off x="3420997" y="1209283"/>
              <a:ext cx="2274513" cy="3527126"/>
              <a:chOff x="3420997" y="1209283"/>
              <a:chExt cx="2274513" cy="3527126"/>
            </a:xfrm>
          </p:grpSpPr>
          <p:sp>
            <p:nvSpPr>
              <p:cNvPr id="206" name="Google Shape;425;p29">
                <a:extLst>
                  <a:ext uri="{FF2B5EF4-FFF2-40B4-BE49-F238E27FC236}">
                    <a16:creationId xmlns:a16="http://schemas.microsoft.com/office/drawing/2014/main" id="{DBAD0A7F-8DB2-4EF5-ABF7-DD3250AB966C}"/>
                  </a:ext>
                </a:extLst>
              </p:cNvPr>
              <p:cNvSpPr/>
              <p:nvPr/>
            </p:nvSpPr>
            <p:spPr>
              <a:xfrm>
                <a:off x="4485655" y="1209283"/>
                <a:ext cx="203086" cy="338906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11311" extrusionOk="0">
                    <a:moveTo>
                      <a:pt x="3249" y="0"/>
                    </a:moveTo>
                    <a:cubicBezTo>
                      <a:pt x="2295" y="0"/>
                      <a:pt x="1483" y="614"/>
                      <a:pt x="1362" y="1429"/>
                    </a:cubicBezTo>
                    <a:cubicBezTo>
                      <a:pt x="1299" y="1936"/>
                      <a:pt x="1457" y="2348"/>
                      <a:pt x="1837" y="2665"/>
                    </a:cubicBezTo>
                    <a:cubicBezTo>
                      <a:pt x="2122" y="2886"/>
                      <a:pt x="2312" y="3076"/>
                      <a:pt x="2407" y="3361"/>
                    </a:cubicBezTo>
                    <a:cubicBezTo>
                      <a:pt x="2439" y="3488"/>
                      <a:pt x="2407" y="3615"/>
                      <a:pt x="2376" y="3741"/>
                    </a:cubicBezTo>
                    <a:lnTo>
                      <a:pt x="2344" y="3805"/>
                    </a:lnTo>
                    <a:cubicBezTo>
                      <a:pt x="2344" y="3900"/>
                      <a:pt x="2312" y="3995"/>
                      <a:pt x="2281" y="4090"/>
                    </a:cubicBezTo>
                    <a:cubicBezTo>
                      <a:pt x="2249" y="4185"/>
                      <a:pt x="2249" y="4185"/>
                      <a:pt x="2217" y="4280"/>
                    </a:cubicBezTo>
                    <a:lnTo>
                      <a:pt x="697" y="10708"/>
                    </a:lnTo>
                    <a:lnTo>
                      <a:pt x="159" y="10708"/>
                    </a:lnTo>
                    <a:cubicBezTo>
                      <a:pt x="64" y="10708"/>
                      <a:pt x="0" y="10930"/>
                      <a:pt x="0" y="10993"/>
                    </a:cubicBezTo>
                    <a:cubicBezTo>
                      <a:pt x="0" y="11088"/>
                      <a:pt x="95" y="11310"/>
                      <a:pt x="159" y="11310"/>
                    </a:cubicBezTo>
                    <a:lnTo>
                      <a:pt x="950" y="11310"/>
                    </a:lnTo>
                    <a:lnTo>
                      <a:pt x="2534" y="4501"/>
                    </a:lnTo>
                    <a:cubicBezTo>
                      <a:pt x="2566" y="4406"/>
                      <a:pt x="2597" y="4280"/>
                      <a:pt x="2597" y="4216"/>
                    </a:cubicBezTo>
                    <a:cubicBezTo>
                      <a:pt x="2629" y="4121"/>
                      <a:pt x="2661" y="3995"/>
                      <a:pt x="2661" y="3900"/>
                    </a:cubicBezTo>
                    <a:lnTo>
                      <a:pt x="2692" y="3836"/>
                    </a:lnTo>
                    <a:cubicBezTo>
                      <a:pt x="2724" y="3678"/>
                      <a:pt x="2756" y="3488"/>
                      <a:pt x="2724" y="3298"/>
                    </a:cubicBezTo>
                    <a:cubicBezTo>
                      <a:pt x="2597" y="2918"/>
                      <a:pt x="2312" y="2665"/>
                      <a:pt x="2059" y="2443"/>
                    </a:cubicBezTo>
                    <a:cubicBezTo>
                      <a:pt x="1679" y="2158"/>
                      <a:pt x="1647" y="1746"/>
                      <a:pt x="1679" y="1461"/>
                    </a:cubicBezTo>
                    <a:cubicBezTo>
                      <a:pt x="1797" y="749"/>
                      <a:pt x="2528" y="315"/>
                      <a:pt x="3218" y="315"/>
                    </a:cubicBezTo>
                    <a:cubicBezTo>
                      <a:pt x="3265" y="315"/>
                      <a:pt x="3311" y="317"/>
                      <a:pt x="3357" y="321"/>
                    </a:cubicBezTo>
                    <a:lnTo>
                      <a:pt x="3389" y="321"/>
                    </a:lnTo>
                    <a:cubicBezTo>
                      <a:pt x="3438" y="317"/>
                      <a:pt x="3487" y="315"/>
                      <a:pt x="3537" y="315"/>
                    </a:cubicBezTo>
                    <a:cubicBezTo>
                      <a:pt x="4229" y="315"/>
                      <a:pt x="4979" y="723"/>
                      <a:pt x="5067" y="1461"/>
                    </a:cubicBezTo>
                    <a:cubicBezTo>
                      <a:pt x="5131" y="1746"/>
                      <a:pt x="5099" y="2126"/>
                      <a:pt x="4719" y="2443"/>
                    </a:cubicBezTo>
                    <a:cubicBezTo>
                      <a:pt x="4434" y="2665"/>
                      <a:pt x="4149" y="2886"/>
                      <a:pt x="4054" y="3298"/>
                    </a:cubicBezTo>
                    <a:cubicBezTo>
                      <a:pt x="3991" y="3488"/>
                      <a:pt x="4054" y="3678"/>
                      <a:pt x="4086" y="3836"/>
                    </a:cubicBezTo>
                    <a:lnTo>
                      <a:pt x="4086" y="3868"/>
                    </a:lnTo>
                    <a:cubicBezTo>
                      <a:pt x="4117" y="3963"/>
                      <a:pt x="4149" y="4058"/>
                      <a:pt x="4149" y="4153"/>
                    </a:cubicBezTo>
                    <a:cubicBezTo>
                      <a:pt x="4181" y="4248"/>
                      <a:pt x="4212" y="4438"/>
                      <a:pt x="4212" y="4501"/>
                    </a:cubicBezTo>
                    <a:lnTo>
                      <a:pt x="5796" y="11310"/>
                    </a:lnTo>
                    <a:lnTo>
                      <a:pt x="6588" y="11310"/>
                    </a:lnTo>
                    <a:cubicBezTo>
                      <a:pt x="6683" y="11310"/>
                      <a:pt x="6746" y="11088"/>
                      <a:pt x="6746" y="10993"/>
                    </a:cubicBezTo>
                    <a:cubicBezTo>
                      <a:pt x="6778" y="10930"/>
                      <a:pt x="6683" y="10708"/>
                      <a:pt x="6588" y="10708"/>
                    </a:cubicBezTo>
                    <a:lnTo>
                      <a:pt x="6081" y="10708"/>
                    </a:lnTo>
                    <a:lnTo>
                      <a:pt x="4561" y="4280"/>
                    </a:lnTo>
                    <a:cubicBezTo>
                      <a:pt x="4529" y="4185"/>
                      <a:pt x="4497" y="4153"/>
                      <a:pt x="4497" y="4058"/>
                    </a:cubicBezTo>
                    <a:cubicBezTo>
                      <a:pt x="4466" y="3963"/>
                      <a:pt x="4434" y="3900"/>
                      <a:pt x="4402" y="3805"/>
                    </a:cubicBezTo>
                    <a:lnTo>
                      <a:pt x="4402" y="3741"/>
                    </a:lnTo>
                    <a:cubicBezTo>
                      <a:pt x="4371" y="3615"/>
                      <a:pt x="4339" y="3488"/>
                      <a:pt x="4371" y="3361"/>
                    </a:cubicBezTo>
                    <a:cubicBezTo>
                      <a:pt x="4466" y="3076"/>
                      <a:pt x="4624" y="2886"/>
                      <a:pt x="4941" y="2665"/>
                    </a:cubicBezTo>
                    <a:cubicBezTo>
                      <a:pt x="5321" y="2348"/>
                      <a:pt x="5479" y="1936"/>
                      <a:pt x="5416" y="1429"/>
                    </a:cubicBezTo>
                    <a:cubicBezTo>
                      <a:pt x="5295" y="614"/>
                      <a:pt x="4454" y="0"/>
                      <a:pt x="3524" y="0"/>
                    </a:cubicBezTo>
                    <a:cubicBezTo>
                      <a:pt x="3479" y="0"/>
                      <a:pt x="3434" y="1"/>
                      <a:pt x="3389" y="4"/>
                    </a:cubicBezTo>
                    <a:cubicBezTo>
                      <a:pt x="3342" y="1"/>
                      <a:pt x="3296" y="0"/>
                      <a:pt x="3249" y="0"/>
                    </a:cubicBez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26;p29">
                <a:extLst>
                  <a:ext uri="{FF2B5EF4-FFF2-40B4-BE49-F238E27FC236}">
                    <a16:creationId xmlns:a16="http://schemas.microsoft.com/office/drawing/2014/main" id="{98B61FE6-5B3B-434B-A772-483990BC7833}"/>
                  </a:ext>
                </a:extLst>
              </p:cNvPr>
              <p:cNvSpPr/>
              <p:nvPr/>
            </p:nvSpPr>
            <p:spPr>
              <a:xfrm>
                <a:off x="3544353" y="1514002"/>
                <a:ext cx="2136925" cy="3222407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107548" extrusionOk="0">
                    <a:moveTo>
                      <a:pt x="2471" y="0"/>
                    </a:moveTo>
                    <a:lnTo>
                      <a:pt x="2312" y="7822"/>
                    </a:lnTo>
                    <a:cubicBezTo>
                      <a:pt x="2757" y="7600"/>
                      <a:pt x="3250" y="7500"/>
                      <a:pt x="3770" y="7500"/>
                    </a:cubicBezTo>
                    <a:cubicBezTo>
                      <a:pt x="3843" y="7500"/>
                      <a:pt x="3917" y="7502"/>
                      <a:pt x="3991" y="7506"/>
                    </a:cubicBezTo>
                    <a:cubicBezTo>
                      <a:pt x="5796" y="7632"/>
                      <a:pt x="7221" y="9184"/>
                      <a:pt x="7221" y="10989"/>
                    </a:cubicBezTo>
                    <a:cubicBezTo>
                      <a:pt x="7253" y="12933"/>
                      <a:pt x="5638" y="14505"/>
                      <a:pt x="3700" y="14505"/>
                    </a:cubicBezTo>
                    <a:cubicBezTo>
                      <a:pt x="3681" y="14505"/>
                      <a:pt x="3662" y="14505"/>
                      <a:pt x="3643" y="14504"/>
                    </a:cubicBezTo>
                    <a:cubicBezTo>
                      <a:pt x="3104" y="14473"/>
                      <a:pt x="2597" y="14346"/>
                      <a:pt x="2154" y="14124"/>
                    </a:cubicBezTo>
                    <a:lnTo>
                      <a:pt x="2059" y="18336"/>
                    </a:lnTo>
                    <a:cubicBezTo>
                      <a:pt x="2478" y="18153"/>
                      <a:pt x="2939" y="18035"/>
                      <a:pt x="3426" y="18035"/>
                    </a:cubicBezTo>
                    <a:cubicBezTo>
                      <a:pt x="3529" y="18035"/>
                      <a:pt x="3633" y="18040"/>
                      <a:pt x="3738" y="18051"/>
                    </a:cubicBezTo>
                    <a:cubicBezTo>
                      <a:pt x="5543" y="18178"/>
                      <a:pt x="6999" y="19730"/>
                      <a:pt x="6999" y="21535"/>
                    </a:cubicBezTo>
                    <a:cubicBezTo>
                      <a:pt x="6999" y="21567"/>
                      <a:pt x="6999" y="21630"/>
                      <a:pt x="6968" y="21662"/>
                    </a:cubicBezTo>
                    <a:cubicBezTo>
                      <a:pt x="6906" y="23523"/>
                      <a:pt x="5384" y="25020"/>
                      <a:pt x="3535" y="25020"/>
                    </a:cubicBezTo>
                    <a:cubicBezTo>
                      <a:pt x="3497" y="25020"/>
                      <a:pt x="3459" y="25020"/>
                      <a:pt x="3421" y="25019"/>
                    </a:cubicBezTo>
                    <a:cubicBezTo>
                      <a:pt x="2883" y="25019"/>
                      <a:pt x="2376" y="24892"/>
                      <a:pt x="1901" y="24638"/>
                    </a:cubicBezTo>
                    <a:lnTo>
                      <a:pt x="1806" y="28882"/>
                    </a:lnTo>
                    <a:cubicBezTo>
                      <a:pt x="2224" y="28699"/>
                      <a:pt x="2707" y="28581"/>
                      <a:pt x="3202" y="28581"/>
                    </a:cubicBezTo>
                    <a:cubicBezTo>
                      <a:pt x="3306" y="28581"/>
                      <a:pt x="3411" y="28586"/>
                      <a:pt x="3516" y="28597"/>
                    </a:cubicBezTo>
                    <a:cubicBezTo>
                      <a:pt x="5321" y="28724"/>
                      <a:pt x="6746" y="30276"/>
                      <a:pt x="6746" y="32081"/>
                    </a:cubicBezTo>
                    <a:cubicBezTo>
                      <a:pt x="6746" y="34006"/>
                      <a:pt x="5193" y="35566"/>
                      <a:pt x="3281" y="35566"/>
                    </a:cubicBezTo>
                    <a:cubicBezTo>
                      <a:pt x="3243" y="35566"/>
                      <a:pt x="3206" y="35565"/>
                      <a:pt x="3168" y="35564"/>
                    </a:cubicBezTo>
                    <a:cubicBezTo>
                      <a:pt x="2629" y="35564"/>
                      <a:pt x="2122" y="35438"/>
                      <a:pt x="1679" y="35184"/>
                    </a:cubicBezTo>
                    <a:lnTo>
                      <a:pt x="1584" y="39428"/>
                    </a:lnTo>
                    <a:cubicBezTo>
                      <a:pt x="2039" y="39229"/>
                      <a:pt x="2545" y="39106"/>
                      <a:pt x="3079" y="39106"/>
                    </a:cubicBezTo>
                    <a:cubicBezTo>
                      <a:pt x="3140" y="39106"/>
                      <a:pt x="3201" y="39108"/>
                      <a:pt x="3263" y="39111"/>
                    </a:cubicBezTo>
                    <a:cubicBezTo>
                      <a:pt x="5068" y="39270"/>
                      <a:pt x="6493" y="40790"/>
                      <a:pt x="6493" y="42595"/>
                    </a:cubicBezTo>
                    <a:cubicBezTo>
                      <a:pt x="6493" y="44570"/>
                      <a:pt x="4910" y="46110"/>
                      <a:pt x="2973" y="46110"/>
                    </a:cubicBezTo>
                    <a:cubicBezTo>
                      <a:pt x="2954" y="46110"/>
                      <a:pt x="2934" y="46110"/>
                      <a:pt x="2914" y="46110"/>
                    </a:cubicBezTo>
                    <a:cubicBezTo>
                      <a:pt x="2376" y="46110"/>
                      <a:pt x="1869" y="45952"/>
                      <a:pt x="1426" y="45730"/>
                    </a:cubicBezTo>
                    <a:lnTo>
                      <a:pt x="1331" y="49974"/>
                    </a:lnTo>
                    <a:cubicBezTo>
                      <a:pt x="1775" y="49751"/>
                      <a:pt x="2268" y="49651"/>
                      <a:pt x="2788" y="49651"/>
                    </a:cubicBezTo>
                    <a:cubicBezTo>
                      <a:pt x="2862" y="49651"/>
                      <a:pt x="2935" y="49653"/>
                      <a:pt x="3009" y="49657"/>
                    </a:cubicBezTo>
                    <a:cubicBezTo>
                      <a:pt x="4814" y="49784"/>
                      <a:pt x="6239" y="51335"/>
                      <a:pt x="6239" y="53140"/>
                    </a:cubicBezTo>
                    <a:cubicBezTo>
                      <a:pt x="6271" y="55085"/>
                      <a:pt x="4657" y="56656"/>
                      <a:pt x="2719" y="56656"/>
                    </a:cubicBezTo>
                    <a:cubicBezTo>
                      <a:pt x="2699" y="56656"/>
                      <a:pt x="2680" y="56656"/>
                      <a:pt x="2661" y="56656"/>
                    </a:cubicBezTo>
                    <a:cubicBezTo>
                      <a:pt x="2122" y="56624"/>
                      <a:pt x="1616" y="56497"/>
                      <a:pt x="1172" y="56276"/>
                    </a:cubicBezTo>
                    <a:lnTo>
                      <a:pt x="1077" y="60519"/>
                    </a:lnTo>
                    <a:cubicBezTo>
                      <a:pt x="1522" y="60297"/>
                      <a:pt x="2015" y="60197"/>
                      <a:pt x="2535" y="60197"/>
                    </a:cubicBezTo>
                    <a:cubicBezTo>
                      <a:pt x="2608" y="60197"/>
                      <a:pt x="2682" y="60199"/>
                      <a:pt x="2756" y="60203"/>
                    </a:cubicBezTo>
                    <a:cubicBezTo>
                      <a:pt x="4561" y="60329"/>
                      <a:pt x="6018" y="61881"/>
                      <a:pt x="6018" y="63686"/>
                    </a:cubicBezTo>
                    <a:cubicBezTo>
                      <a:pt x="6018" y="65630"/>
                      <a:pt x="4434" y="67202"/>
                      <a:pt x="2497" y="67202"/>
                    </a:cubicBezTo>
                    <a:cubicBezTo>
                      <a:pt x="2478" y="67202"/>
                      <a:pt x="2458" y="67202"/>
                      <a:pt x="2439" y="67201"/>
                    </a:cubicBezTo>
                    <a:cubicBezTo>
                      <a:pt x="1901" y="67170"/>
                      <a:pt x="1394" y="67043"/>
                      <a:pt x="919" y="66821"/>
                    </a:cubicBezTo>
                    <a:lnTo>
                      <a:pt x="824" y="71033"/>
                    </a:lnTo>
                    <a:cubicBezTo>
                      <a:pt x="1242" y="70850"/>
                      <a:pt x="1726" y="70732"/>
                      <a:pt x="2220" y="70732"/>
                    </a:cubicBezTo>
                    <a:cubicBezTo>
                      <a:pt x="2324" y="70732"/>
                      <a:pt x="2429" y="70737"/>
                      <a:pt x="2534" y="70748"/>
                    </a:cubicBezTo>
                    <a:cubicBezTo>
                      <a:pt x="4339" y="70875"/>
                      <a:pt x="5764" y="72427"/>
                      <a:pt x="5764" y="74232"/>
                    </a:cubicBezTo>
                    <a:cubicBezTo>
                      <a:pt x="5764" y="76157"/>
                      <a:pt x="4211" y="77717"/>
                      <a:pt x="2300" y="77717"/>
                    </a:cubicBezTo>
                    <a:cubicBezTo>
                      <a:pt x="2262" y="77717"/>
                      <a:pt x="2224" y="77717"/>
                      <a:pt x="2186" y="77716"/>
                    </a:cubicBezTo>
                    <a:cubicBezTo>
                      <a:pt x="1647" y="77716"/>
                      <a:pt x="1141" y="77589"/>
                      <a:pt x="697" y="77336"/>
                    </a:cubicBezTo>
                    <a:lnTo>
                      <a:pt x="602" y="81579"/>
                    </a:lnTo>
                    <a:cubicBezTo>
                      <a:pt x="1021" y="81396"/>
                      <a:pt x="1482" y="81278"/>
                      <a:pt x="1969" y="81278"/>
                    </a:cubicBezTo>
                    <a:cubicBezTo>
                      <a:pt x="2072" y="81278"/>
                      <a:pt x="2176" y="81283"/>
                      <a:pt x="2281" y="81294"/>
                    </a:cubicBezTo>
                    <a:cubicBezTo>
                      <a:pt x="4086" y="81421"/>
                      <a:pt x="5511" y="82941"/>
                      <a:pt x="5511" y="84746"/>
                    </a:cubicBezTo>
                    <a:cubicBezTo>
                      <a:pt x="5511" y="86721"/>
                      <a:pt x="3928" y="88262"/>
                      <a:pt x="1991" y="88262"/>
                    </a:cubicBezTo>
                    <a:cubicBezTo>
                      <a:pt x="1972" y="88262"/>
                      <a:pt x="1952" y="88262"/>
                      <a:pt x="1932" y="88261"/>
                    </a:cubicBezTo>
                    <a:cubicBezTo>
                      <a:pt x="1394" y="88261"/>
                      <a:pt x="887" y="88103"/>
                      <a:pt x="444" y="87881"/>
                    </a:cubicBezTo>
                    <a:lnTo>
                      <a:pt x="349" y="92125"/>
                    </a:lnTo>
                    <a:cubicBezTo>
                      <a:pt x="793" y="91903"/>
                      <a:pt x="1286" y="91802"/>
                      <a:pt x="1807" y="91802"/>
                    </a:cubicBezTo>
                    <a:cubicBezTo>
                      <a:pt x="1880" y="91802"/>
                      <a:pt x="1953" y="91804"/>
                      <a:pt x="2027" y="91808"/>
                    </a:cubicBezTo>
                    <a:cubicBezTo>
                      <a:pt x="3833" y="91935"/>
                      <a:pt x="5258" y="93487"/>
                      <a:pt x="5258" y="95292"/>
                    </a:cubicBezTo>
                    <a:cubicBezTo>
                      <a:pt x="5289" y="97236"/>
                      <a:pt x="3675" y="98808"/>
                      <a:pt x="1737" y="98808"/>
                    </a:cubicBezTo>
                    <a:cubicBezTo>
                      <a:pt x="1718" y="98808"/>
                      <a:pt x="1698" y="98807"/>
                      <a:pt x="1679" y="98807"/>
                    </a:cubicBezTo>
                    <a:cubicBezTo>
                      <a:pt x="1141" y="98807"/>
                      <a:pt x="634" y="98649"/>
                      <a:pt x="191" y="98427"/>
                    </a:cubicBezTo>
                    <a:lnTo>
                      <a:pt x="1" y="106249"/>
                    </a:lnTo>
                    <a:lnTo>
                      <a:pt x="56213" y="107548"/>
                    </a:lnTo>
                    <a:cubicBezTo>
                      <a:pt x="56657" y="107548"/>
                      <a:pt x="57132" y="107516"/>
                      <a:pt x="57607" y="107453"/>
                    </a:cubicBezTo>
                    <a:lnTo>
                      <a:pt x="67994" y="106281"/>
                    </a:lnTo>
                    <a:lnTo>
                      <a:pt x="69071" y="98015"/>
                    </a:lnTo>
                    <a:cubicBezTo>
                      <a:pt x="69134" y="97762"/>
                      <a:pt x="69071" y="97445"/>
                      <a:pt x="69103" y="97192"/>
                    </a:cubicBezTo>
                    <a:lnTo>
                      <a:pt x="71319" y="1584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27;p29">
                <a:extLst>
                  <a:ext uri="{FF2B5EF4-FFF2-40B4-BE49-F238E27FC236}">
                    <a16:creationId xmlns:a16="http://schemas.microsoft.com/office/drawing/2014/main" id="{374A0E26-3D5A-4701-A6EF-2411259C1F8E}"/>
                  </a:ext>
                </a:extLst>
              </p:cNvPr>
              <p:cNvSpPr/>
              <p:nvPr/>
            </p:nvSpPr>
            <p:spPr>
              <a:xfrm>
                <a:off x="3420997" y="1383036"/>
                <a:ext cx="2274513" cy="3328714"/>
              </a:xfrm>
              <a:custGeom>
                <a:avLst/>
                <a:gdLst/>
                <a:ahLst/>
                <a:cxnLst/>
                <a:rect l="l" t="t" r="r" b="b"/>
                <a:pathLst>
                  <a:path w="75912" h="111096" extrusionOk="0">
                    <a:moveTo>
                      <a:pt x="68659" y="1"/>
                    </a:moveTo>
                    <a:lnTo>
                      <a:pt x="1" y="5131"/>
                    </a:lnTo>
                    <a:lnTo>
                      <a:pt x="571" y="12922"/>
                    </a:lnTo>
                    <a:cubicBezTo>
                      <a:pt x="1077" y="12668"/>
                      <a:pt x="1647" y="12478"/>
                      <a:pt x="2249" y="12478"/>
                    </a:cubicBezTo>
                    <a:cubicBezTo>
                      <a:pt x="2289" y="12477"/>
                      <a:pt x="2328" y="12476"/>
                      <a:pt x="2367" y="12476"/>
                    </a:cubicBezTo>
                    <a:cubicBezTo>
                      <a:pt x="4123" y="12476"/>
                      <a:pt x="5641" y="13848"/>
                      <a:pt x="5796" y="15614"/>
                    </a:cubicBezTo>
                    <a:cubicBezTo>
                      <a:pt x="5986" y="17577"/>
                      <a:pt x="4529" y="19319"/>
                      <a:pt x="2598" y="19445"/>
                    </a:cubicBezTo>
                    <a:cubicBezTo>
                      <a:pt x="2485" y="19459"/>
                      <a:pt x="2373" y="19465"/>
                      <a:pt x="2261" y="19465"/>
                    </a:cubicBezTo>
                    <a:cubicBezTo>
                      <a:pt x="1837" y="19465"/>
                      <a:pt x="1422" y="19374"/>
                      <a:pt x="1046" y="19224"/>
                    </a:cubicBezTo>
                    <a:lnTo>
                      <a:pt x="1046" y="19224"/>
                    </a:lnTo>
                    <a:lnTo>
                      <a:pt x="1362" y="23436"/>
                    </a:lnTo>
                    <a:cubicBezTo>
                      <a:pt x="1869" y="23182"/>
                      <a:pt x="2407" y="22992"/>
                      <a:pt x="3041" y="22992"/>
                    </a:cubicBezTo>
                    <a:cubicBezTo>
                      <a:pt x="3080" y="22991"/>
                      <a:pt x="3120" y="22990"/>
                      <a:pt x="3159" y="22990"/>
                    </a:cubicBezTo>
                    <a:cubicBezTo>
                      <a:pt x="4913" y="22990"/>
                      <a:pt x="6402" y="24362"/>
                      <a:pt x="6588" y="26128"/>
                    </a:cubicBezTo>
                    <a:cubicBezTo>
                      <a:pt x="6588" y="26191"/>
                      <a:pt x="6588" y="26223"/>
                      <a:pt x="6588" y="26286"/>
                    </a:cubicBezTo>
                    <a:cubicBezTo>
                      <a:pt x="6714" y="28186"/>
                      <a:pt x="5289" y="29833"/>
                      <a:pt x="3358" y="29960"/>
                    </a:cubicBezTo>
                    <a:cubicBezTo>
                      <a:pt x="3245" y="29973"/>
                      <a:pt x="3134" y="29979"/>
                      <a:pt x="3025" y="29979"/>
                    </a:cubicBezTo>
                    <a:cubicBezTo>
                      <a:pt x="2609" y="29979"/>
                      <a:pt x="2213" y="29888"/>
                      <a:pt x="1837" y="29738"/>
                    </a:cubicBezTo>
                    <a:lnTo>
                      <a:pt x="1837" y="29738"/>
                    </a:lnTo>
                    <a:lnTo>
                      <a:pt x="2154" y="33950"/>
                    </a:lnTo>
                    <a:cubicBezTo>
                      <a:pt x="2661" y="33665"/>
                      <a:pt x="3199" y="33506"/>
                      <a:pt x="3833" y="33506"/>
                    </a:cubicBezTo>
                    <a:cubicBezTo>
                      <a:pt x="3871" y="33505"/>
                      <a:pt x="3910" y="33504"/>
                      <a:pt x="3949" y="33504"/>
                    </a:cubicBezTo>
                    <a:cubicBezTo>
                      <a:pt x="5675" y="33504"/>
                      <a:pt x="7194" y="34876"/>
                      <a:pt x="7380" y="36642"/>
                    </a:cubicBezTo>
                    <a:cubicBezTo>
                      <a:pt x="7570" y="38605"/>
                      <a:pt x="6113" y="40347"/>
                      <a:pt x="4149" y="40474"/>
                    </a:cubicBezTo>
                    <a:cubicBezTo>
                      <a:pt x="4062" y="40479"/>
                      <a:pt x="3975" y="40481"/>
                      <a:pt x="3890" y="40481"/>
                    </a:cubicBezTo>
                    <a:cubicBezTo>
                      <a:pt x="3447" y="40481"/>
                      <a:pt x="3027" y="40411"/>
                      <a:pt x="2629" y="40252"/>
                    </a:cubicBezTo>
                    <a:lnTo>
                      <a:pt x="2629" y="40252"/>
                    </a:lnTo>
                    <a:lnTo>
                      <a:pt x="2946" y="44464"/>
                    </a:lnTo>
                    <a:cubicBezTo>
                      <a:pt x="3453" y="44179"/>
                      <a:pt x="3991" y="44021"/>
                      <a:pt x="4593" y="43989"/>
                    </a:cubicBezTo>
                    <a:cubicBezTo>
                      <a:pt x="4613" y="43989"/>
                      <a:pt x="4633" y="43988"/>
                      <a:pt x="4653" y="43988"/>
                    </a:cubicBezTo>
                    <a:cubicBezTo>
                      <a:pt x="6433" y="43988"/>
                      <a:pt x="7983" y="45371"/>
                      <a:pt x="8171" y="47156"/>
                    </a:cubicBezTo>
                    <a:cubicBezTo>
                      <a:pt x="8361" y="49119"/>
                      <a:pt x="6905" y="50829"/>
                      <a:pt x="4941" y="50988"/>
                    </a:cubicBezTo>
                    <a:cubicBezTo>
                      <a:pt x="4871" y="50992"/>
                      <a:pt x="4802" y="50994"/>
                      <a:pt x="4734" y="50994"/>
                    </a:cubicBezTo>
                    <a:cubicBezTo>
                      <a:pt x="4272" y="50994"/>
                      <a:pt x="3835" y="50904"/>
                      <a:pt x="3421" y="50766"/>
                    </a:cubicBezTo>
                    <a:lnTo>
                      <a:pt x="3421" y="50766"/>
                    </a:lnTo>
                    <a:lnTo>
                      <a:pt x="3738" y="54978"/>
                    </a:lnTo>
                    <a:cubicBezTo>
                      <a:pt x="4213" y="54693"/>
                      <a:pt x="4783" y="54535"/>
                      <a:pt x="5384" y="54503"/>
                    </a:cubicBezTo>
                    <a:cubicBezTo>
                      <a:pt x="5405" y="54503"/>
                      <a:pt x="5425" y="54502"/>
                      <a:pt x="5445" y="54502"/>
                    </a:cubicBezTo>
                    <a:cubicBezTo>
                      <a:pt x="7225" y="54502"/>
                      <a:pt x="8775" y="55885"/>
                      <a:pt x="8963" y="57670"/>
                    </a:cubicBezTo>
                    <a:cubicBezTo>
                      <a:pt x="9153" y="59633"/>
                      <a:pt x="7696" y="61343"/>
                      <a:pt x="5733" y="61502"/>
                    </a:cubicBezTo>
                    <a:cubicBezTo>
                      <a:pt x="5663" y="61506"/>
                      <a:pt x="5594" y="61508"/>
                      <a:pt x="5526" y="61508"/>
                    </a:cubicBezTo>
                    <a:cubicBezTo>
                      <a:pt x="5064" y="61508"/>
                      <a:pt x="4626" y="61418"/>
                      <a:pt x="4213" y="61280"/>
                    </a:cubicBezTo>
                    <a:lnTo>
                      <a:pt x="4213" y="61280"/>
                    </a:lnTo>
                    <a:lnTo>
                      <a:pt x="4529" y="65492"/>
                    </a:lnTo>
                    <a:cubicBezTo>
                      <a:pt x="5004" y="65207"/>
                      <a:pt x="5574" y="65049"/>
                      <a:pt x="6176" y="65017"/>
                    </a:cubicBezTo>
                    <a:cubicBezTo>
                      <a:pt x="6196" y="65017"/>
                      <a:pt x="6216" y="65016"/>
                      <a:pt x="6236" y="65016"/>
                    </a:cubicBezTo>
                    <a:cubicBezTo>
                      <a:pt x="8016" y="65016"/>
                      <a:pt x="9567" y="66399"/>
                      <a:pt x="9755" y="68152"/>
                    </a:cubicBezTo>
                    <a:cubicBezTo>
                      <a:pt x="9945" y="70147"/>
                      <a:pt x="8488" y="71858"/>
                      <a:pt x="6524" y="72016"/>
                    </a:cubicBezTo>
                    <a:cubicBezTo>
                      <a:pt x="6455" y="72020"/>
                      <a:pt x="6386" y="72022"/>
                      <a:pt x="6317" y="72022"/>
                    </a:cubicBezTo>
                    <a:cubicBezTo>
                      <a:pt x="5856" y="72022"/>
                      <a:pt x="5418" y="71932"/>
                      <a:pt x="5004" y="71794"/>
                    </a:cubicBezTo>
                    <a:lnTo>
                      <a:pt x="5004" y="71794"/>
                    </a:lnTo>
                    <a:lnTo>
                      <a:pt x="5321" y="76006"/>
                    </a:lnTo>
                    <a:cubicBezTo>
                      <a:pt x="5796" y="75721"/>
                      <a:pt x="6366" y="75563"/>
                      <a:pt x="6968" y="75531"/>
                    </a:cubicBezTo>
                    <a:cubicBezTo>
                      <a:pt x="6988" y="75531"/>
                      <a:pt x="7008" y="75531"/>
                      <a:pt x="7028" y="75531"/>
                    </a:cubicBezTo>
                    <a:cubicBezTo>
                      <a:pt x="8808" y="75531"/>
                      <a:pt x="10359" y="76913"/>
                      <a:pt x="10546" y="78666"/>
                    </a:cubicBezTo>
                    <a:cubicBezTo>
                      <a:pt x="10736" y="80630"/>
                      <a:pt x="9280" y="82372"/>
                      <a:pt x="7316" y="82530"/>
                    </a:cubicBezTo>
                    <a:cubicBezTo>
                      <a:pt x="7248" y="82534"/>
                      <a:pt x="7180" y="82536"/>
                      <a:pt x="7113" y="82536"/>
                    </a:cubicBezTo>
                    <a:cubicBezTo>
                      <a:pt x="6650" y="82536"/>
                      <a:pt x="6211" y="82442"/>
                      <a:pt x="5796" y="82277"/>
                    </a:cubicBezTo>
                    <a:lnTo>
                      <a:pt x="5796" y="82277"/>
                    </a:lnTo>
                    <a:lnTo>
                      <a:pt x="6113" y="86520"/>
                    </a:lnTo>
                    <a:cubicBezTo>
                      <a:pt x="6588" y="86235"/>
                      <a:pt x="7158" y="86045"/>
                      <a:pt x="7760" y="86045"/>
                    </a:cubicBezTo>
                    <a:cubicBezTo>
                      <a:pt x="7780" y="86045"/>
                      <a:pt x="7800" y="86045"/>
                      <a:pt x="7820" y="86045"/>
                    </a:cubicBezTo>
                    <a:cubicBezTo>
                      <a:pt x="9600" y="86045"/>
                      <a:pt x="11150" y="87427"/>
                      <a:pt x="11307" y="89180"/>
                    </a:cubicBezTo>
                    <a:cubicBezTo>
                      <a:pt x="11528" y="91144"/>
                      <a:pt x="10040" y="92886"/>
                      <a:pt x="8108" y="93044"/>
                    </a:cubicBezTo>
                    <a:cubicBezTo>
                      <a:pt x="8040" y="93048"/>
                      <a:pt x="7971" y="93050"/>
                      <a:pt x="7903" y="93050"/>
                    </a:cubicBezTo>
                    <a:cubicBezTo>
                      <a:pt x="7434" y="93050"/>
                      <a:pt x="6971" y="92957"/>
                      <a:pt x="6556" y="92791"/>
                    </a:cubicBezTo>
                    <a:lnTo>
                      <a:pt x="6556" y="92791"/>
                    </a:lnTo>
                    <a:lnTo>
                      <a:pt x="6873" y="97034"/>
                    </a:lnTo>
                    <a:cubicBezTo>
                      <a:pt x="7380" y="96749"/>
                      <a:pt x="7950" y="96559"/>
                      <a:pt x="8551" y="96559"/>
                    </a:cubicBezTo>
                    <a:cubicBezTo>
                      <a:pt x="8571" y="96559"/>
                      <a:pt x="8592" y="96559"/>
                      <a:pt x="8612" y="96559"/>
                    </a:cubicBezTo>
                    <a:cubicBezTo>
                      <a:pt x="10392" y="96559"/>
                      <a:pt x="11942" y="97941"/>
                      <a:pt x="12098" y="99694"/>
                    </a:cubicBezTo>
                    <a:cubicBezTo>
                      <a:pt x="12288" y="101658"/>
                      <a:pt x="10831" y="103400"/>
                      <a:pt x="8900" y="103558"/>
                    </a:cubicBezTo>
                    <a:cubicBezTo>
                      <a:pt x="8831" y="103562"/>
                      <a:pt x="8763" y="103564"/>
                      <a:pt x="8695" y="103564"/>
                    </a:cubicBezTo>
                    <a:cubicBezTo>
                      <a:pt x="8226" y="103564"/>
                      <a:pt x="7763" y="103471"/>
                      <a:pt x="7348" y="103305"/>
                    </a:cubicBezTo>
                    <a:lnTo>
                      <a:pt x="7348" y="103305"/>
                    </a:lnTo>
                    <a:lnTo>
                      <a:pt x="7950" y="111095"/>
                    </a:lnTo>
                    <a:lnTo>
                      <a:pt x="64004" y="106883"/>
                    </a:lnTo>
                    <a:cubicBezTo>
                      <a:pt x="64447" y="106852"/>
                      <a:pt x="64922" y="106788"/>
                      <a:pt x="65366" y="106662"/>
                    </a:cubicBezTo>
                    <a:lnTo>
                      <a:pt x="75595" y="104476"/>
                    </a:lnTo>
                    <a:lnTo>
                      <a:pt x="75848" y="96148"/>
                    </a:lnTo>
                    <a:cubicBezTo>
                      <a:pt x="75911" y="95894"/>
                      <a:pt x="75816" y="95578"/>
                      <a:pt x="75816" y="95324"/>
                    </a:cubicBezTo>
                    <a:lnTo>
                      <a:pt x="68659" y="1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28;p29">
                <a:extLst>
                  <a:ext uri="{FF2B5EF4-FFF2-40B4-BE49-F238E27FC236}">
                    <a16:creationId xmlns:a16="http://schemas.microsoft.com/office/drawing/2014/main" id="{DC39CC45-20D8-42F0-A03E-F311B9014CD6}"/>
                  </a:ext>
                </a:extLst>
              </p:cNvPr>
              <p:cNvSpPr/>
              <p:nvPr/>
            </p:nvSpPr>
            <p:spPr>
              <a:xfrm>
                <a:off x="3506390" y="1449462"/>
                <a:ext cx="2063877" cy="3184474"/>
              </a:xfrm>
              <a:custGeom>
                <a:avLst/>
                <a:gdLst/>
                <a:ahLst/>
                <a:cxnLst/>
                <a:rect l="l" t="t" r="r" b="b"/>
                <a:pathLst>
                  <a:path w="68882" h="106282" extrusionOk="0">
                    <a:moveTo>
                      <a:pt x="33" y="1"/>
                    </a:moveTo>
                    <a:lnTo>
                      <a:pt x="33" y="7823"/>
                    </a:lnTo>
                    <a:cubicBezTo>
                      <a:pt x="488" y="7595"/>
                      <a:pt x="995" y="7470"/>
                      <a:pt x="1530" y="7470"/>
                    </a:cubicBezTo>
                    <a:cubicBezTo>
                      <a:pt x="1590" y="7470"/>
                      <a:pt x="1650" y="7471"/>
                      <a:pt x="1711" y="7474"/>
                    </a:cubicBezTo>
                    <a:cubicBezTo>
                      <a:pt x="3516" y="7569"/>
                      <a:pt x="4973" y="9090"/>
                      <a:pt x="5036" y="10895"/>
                    </a:cubicBezTo>
                    <a:cubicBezTo>
                      <a:pt x="5068" y="12858"/>
                      <a:pt x="3484" y="14473"/>
                      <a:pt x="1521" y="14473"/>
                    </a:cubicBezTo>
                    <a:cubicBezTo>
                      <a:pt x="983" y="14473"/>
                      <a:pt x="476" y="14347"/>
                      <a:pt x="33" y="14125"/>
                    </a:cubicBezTo>
                    <a:lnTo>
                      <a:pt x="33" y="18369"/>
                    </a:lnTo>
                    <a:cubicBezTo>
                      <a:pt x="488" y="18141"/>
                      <a:pt x="995" y="18015"/>
                      <a:pt x="1530" y="18015"/>
                    </a:cubicBezTo>
                    <a:cubicBezTo>
                      <a:pt x="1590" y="18015"/>
                      <a:pt x="1650" y="18017"/>
                      <a:pt x="1711" y="18020"/>
                    </a:cubicBezTo>
                    <a:cubicBezTo>
                      <a:pt x="3516" y="18115"/>
                      <a:pt x="4973" y="19635"/>
                      <a:pt x="5036" y="21409"/>
                    </a:cubicBezTo>
                    <a:cubicBezTo>
                      <a:pt x="5036" y="21472"/>
                      <a:pt x="5036" y="21535"/>
                      <a:pt x="5005" y="21567"/>
                    </a:cubicBezTo>
                    <a:cubicBezTo>
                      <a:pt x="5005" y="23467"/>
                      <a:pt x="3421" y="25019"/>
                      <a:pt x="1521" y="25019"/>
                    </a:cubicBezTo>
                    <a:cubicBezTo>
                      <a:pt x="983" y="25019"/>
                      <a:pt x="476" y="24892"/>
                      <a:pt x="1" y="24671"/>
                    </a:cubicBezTo>
                    <a:lnTo>
                      <a:pt x="1" y="28914"/>
                    </a:lnTo>
                    <a:cubicBezTo>
                      <a:pt x="456" y="28687"/>
                      <a:pt x="989" y="28561"/>
                      <a:pt x="1529" y="28561"/>
                    </a:cubicBezTo>
                    <a:cubicBezTo>
                      <a:pt x="1589" y="28561"/>
                      <a:pt x="1650" y="28563"/>
                      <a:pt x="1711" y="28566"/>
                    </a:cubicBezTo>
                    <a:cubicBezTo>
                      <a:pt x="3516" y="28661"/>
                      <a:pt x="4973" y="30149"/>
                      <a:pt x="5005" y="31955"/>
                    </a:cubicBezTo>
                    <a:cubicBezTo>
                      <a:pt x="5068" y="33950"/>
                      <a:pt x="3484" y="35565"/>
                      <a:pt x="1521" y="35565"/>
                    </a:cubicBezTo>
                    <a:cubicBezTo>
                      <a:pt x="983" y="35565"/>
                      <a:pt x="476" y="35438"/>
                      <a:pt x="1" y="35216"/>
                    </a:cubicBezTo>
                    <a:lnTo>
                      <a:pt x="1" y="39428"/>
                    </a:lnTo>
                    <a:cubicBezTo>
                      <a:pt x="456" y="39229"/>
                      <a:pt x="962" y="39107"/>
                      <a:pt x="1519" y="39107"/>
                    </a:cubicBezTo>
                    <a:cubicBezTo>
                      <a:pt x="1582" y="39107"/>
                      <a:pt x="1646" y="39108"/>
                      <a:pt x="1711" y="39112"/>
                    </a:cubicBezTo>
                    <a:cubicBezTo>
                      <a:pt x="3484" y="39207"/>
                      <a:pt x="4973" y="40695"/>
                      <a:pt x="5005" y="42500"/>
                    </a:cubicBezTo>
                    <a:cubicBezTo>
                      <a:pt x="5068" y="44464"/>
                      <a:pt x="3484" y="46079"/>
                      <a:pt x="1521" y="46079"/>
                    </a:cubicBezTo>
                    <a:cubicBezTo>
                      <a:pt x="983" y="46079"/>
                      <a:pt x="476" y="45952"/>
                      <a:pt x="1" y="45762"/>
                    </a:cubicBezTo>
                    <a:lnTo>
                      <a:pt x="1" y="49974"/>
                    </a:lnTo>
                    <a:cubicBezTo>
                      <a:pt x="456" y="49775"/>
                      <a:pt x="962" y="49653"/>
                      <a:pt x="1496" y="49653"/>
                    </a:cubicBezTo>
                    <a:cubicBezTo>
                      <a:pt x="1557" y="49653"/>
                      <a:pt x="1618" y="49654"/>
                      <a:pt x="1679" y="49657"/>
                    </a:cubicBezTo>
                    <a:cubicBezTo>
                      <a:pt x="3484" y="49752"/>
                      <a:pt x="4973" y="51241"/>
                      <a:pt x="5005" y="53046"/>
                    </a:cubicBezTo>
                    <a:cubicBezTo>
                      <a:pt x="5068" y="55009"/>
                      <a:pt x="3484" y="56625"/>
                      <a:pt x="1521" y="56625"/>
                    </a:cubicBezTo>
                    <a:cubicBezTo>
                      <a:pt x="983" y="56625"/>
                      <a:pt x="476" y="56530"/>
                      <a:pt x="1" y="56308"/>
                    </a:cubicBezTo>
                    <a:lnTo>
                      <a:pt x="1" y="60520"/>
                    </a:lnTo>
                    <a:cubicBezTo>
                      <a:pt x="456" y="60321"/>
                      <a:pt x="962" y="60198"/>
                      <a:pt x="1496" y="60198"/>
                    </a:cubicBezTo>
                    <a:cubicBezTo>
                      <a:pt x="1557" y="60198"/>
                      <a:pt x="1618" y="60200"/>
                      <a:pt x="1679" y="60203"/>
                    </a:cubicBezTo>
                    <a:cubicBezTo>
                      <a:pt x="3484" y="60298"/>
                      <a:pt x="4973" y="61787"/>
                      <a:pt x="5005" y="63592"/>
                    </a:cubicBezTo>
                    <a:cubicBezTo>
                      <a:pt x="5068" y="65555"/>
                      <a:pt x="3484" y="67170"/>
                      <a:pt x="1521" y="67170"/>
                    </a:cubicBezTo>
                    <a:cubicBezTo>
                      <a:pt x="951" y="67170"/>
                      <a:pt x="476" y="67044"/>
                      <a:pt x="1" y="66854"/>
                    </a:cubicBezTo>
                    <a:lnTo>
                      <a:pt x="1" y="71066"/>
                    </a:lnTo>
                    <a:cubicBezTo>
                      <a:pt x="456" y="70838"/>
                      <a:pt x="963" y="70712"/>
                      <a:pt x="1498" y="70712"/>
                    </a:cubicBezTo>
                    <a:cubicBezTo>
                      <a:pt x="1558" y="70712"/>
                      <a:pt x="1619" y="70714"/>
                      <a:pt x="1679" y="70717"/>
                    </a:cubicBezTo>
                    <a:cubicBezTo>
                      <a:pt x="3484" y="70812"/>
                      <a:pt x="4941" y="72332"/>
                      <a:pt x="5005" y="74137"/>
                    </a:cubicBezTo>
                    <a:cubicBezTo>
                      <a:pt x="5036" y="76101"/>
                      <a:pt x="3453" y="77716"/>
                      <a:pt x="1521" y="77716"/>
                    </a:cubicBezTo>
                    <a:cubicBezTo>
                      <a:pt x="951" y="77716"/>
                      <a:pt x="444" y="77589"/>
                      <a:pt x="1" y="77368"/>
                    </a:cubicBezTo>
                    <a:lnTo>
                      <a:pt x="1" y="81611"/>
                    </a:lnTo>
                    <a:cubicBezTo>
                      <a:pt x="456" y="81384"/>
                      <a:pt x="963" y="81258"/>
                      <a:pt x="1498" y="81258"/>
                    </a:cubicBezTo>
                    <a:cubicBezTo>
                      <a:pt x="1558" y="81258"/>
                      <a:pt x="1619" y="81260"/>
                      <a:pt x="1679" y="81263"/>
                    </a:cubicBezTo>
                    <a:cubicBezTo>
                      <a:pt x="3484" y="81358"/>
                      <a:pt x="4941" y="82878"/>
                      <a:pt x="5005" y="84683"/>
                    </a:cubicBezTo>
                    <a:cubicBezTo>
                      <a:pt x="5036" y="86647"/>
                      <a:pt x="3453" y="88262"/>
                      <a:pt x="1489" y="88262"/>
                    </a:cubicBezTo>
                    <a:cubicBezTo>
                      <a:pt x="951" y="88262"/>
                      <a:pt x="444" y="88135"/>
                      <a:pt x="1" y="87913"/>
                    </a:cubicBezTo>
                    <a:lnTo>
                      <a:pt x="1" y="92157"/>
                    </a:lnTo>
                    <a:cubicBezTo>
                      <a:pt x="456" y="91929"/>
                      <a:pt x="963" y="91804"/>
                      <a:pt x="1498" y="91804"/>
                    </a:cubicBezTo>
                    <a:cubicBezTo>
                      <a:pt x="1558" y="91804"/>
                      <a:pt x="1619" y="91806"/>
                      <a:pt x="1679" y="91809"/>
                    </a:cubicBezTo>
                    <a:cubicBezTo>
                      <a:pt x="3484" y="91904"/>
                      <a:pt x="4941" y="93424"/>
                      <a:pt x="5005" y="95229"/>
                    </a:cubicBezTo>
                    <a:cubicBezTo>
                      <a:pt x="5036" y="97192"/>
                      <a:pt x="3453" y="98808"/>
                      <a:pt x="1489" y="98808"/>
                    </a:cubicBezTo>
                    <a:cubicBezTo>
                      <a:pt x="951" y="98808"/>
                      <a:pt x="444" y="98681"/>
                      <a:pt x="1" y="98459"/>
                    </a:cubicBezTo>
                    <a:lnTo>
                      <a:pt x="1" y="106281"/>
                    </a:lnTo>
                    <a:lnTo>
                      <a:pt x="56182" y="106281"/>
                    </a:lnTo>
                    <a:cubicBezTo>
                      <a:pt x="56657" y="106281"/>
                      <a:pt x="57132" y="106250"/>
                      <a:pt x="57575" y="106155"/>
                    </a:cubicBezTo>
                    <a:lnTo>
                      <a:pt x="67931" y="104761"/>
                    </a:lnTo>
                    <a:lnTo>
                      <a:pt x="68818" y="96464"/>
                    </a:lnTo>
                    <a:cubicBezTo>
                      <a:pt x="68881" y="96211"/>
                      <a:pt x="68818" y="95862"/>
                      <a:pt x="68849" y="95609"/>
                    </a:cubicBezTo>
                    <a:lnTo>
                      <a:pt x="68849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29;p29">
                <a:extLst>
                  <a:ext uri="{FF2B5EF4-FFF2-40B4-BE49-F238E27FC236}">
                    <a16:creationId xmlns:a16="http://schemas.microsoft.com/office/drawing/2014/main" id="{7F618A7B-EF5C-47BE-AA3A-C5D168D2B202}"/>
                  </a:ext>
                </a:extLst>
              </p:cNvPr>
              <p:cNvSpPr/>
              <p:nvPr/>
            </p:nvSpPr>
            <p:spPr>
              <a:xfrm>
                <a:off x="5583511" y="2360382"/>
                <a:ext cx="11416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13" extrusionOk="0">
                    <a:moveTo>
                      <a:pt x="0" y="1"/>
                    </a:moveTo>
                    <a:cubicBezTo>
                      <a:pt x="127" y="127"/>
                      <a:pt x="254" y="286"/>
                      <a:pt x="380" y="412"/>
                    </a:cubicBezTo>
                    <a:cubicBezTo>
                      <a:pt x="254" y="286"/>
                      <a:pt x="127" y="127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30;p29">
                <a:extLst>
                  <a:ext uri="{FF2B5EF4-FFF2-40B4-BE49-F238E27FC236}">
                    <a16:creationId xmlns:a16="http://schemas.microsoft.com/office/drawing/2014/main" id="{83CB86E1-013B-419C-8711-91B114B354B5}"/>
                  </a:ext>
                </a:extLst>
              </p:cNvPr>
              <p:cNvSpPr/>
              <p:nvPr/>
            </p:nvSpPr>
            <p:spPr>
              <a:xfrm>
                <a:off x="5578777" y="2114630"/>
                <a:ext cx="17109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54" extrusionOk="0">
                    <a:moveTo>
                      <a:pt x="0" y="1"/>
                    </a:moveTo>
                    <a:cubicBezTo>
                      <a:pt x="190" y="64"/>
                      <a:pt x="380" y="159"/>
                      <a:pt x="570" y="254"/>
                    </a:cubicBezTo>
                    <a:cubicBezTo>
                      <a:pt x="380" y="159"/>
                      <a:pt x="190" y="64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31;p29">
                <a:extLst>
                  <a:ext uri="{FF2B5EF4-FFF2-40B4-BE49-F238E27FC236}">
                    <a16:creationId xmlns:a16="http://schemas.microsoft.com/office/drawing/2014/main" id="{2A779112-E987-41DB-9E12-691381F7FA89}"/>
                  </a:ext>
                </a:extLst>
              </p:cNvPr>
              <p:cNvSpPr/>
              <p:nvPr/>
            </p:nvSpPr>
            <p:spPr>
              <a:xfrm>
                <a:off x="3801491" y="1443770"/>
                <a:ext cx="7640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3" extrusionOk="0">
                    <a:moveTo>
                      <a:pt x="1" y="1"/>
                    </a:moveTo>
                    <a:cubicBezTo>
                      <a:pt x="33" y="1"/>
                      <a:pt x="33" y="1"/>
                      <a:pt x="64" y="32"/>
                    </a:cubicBezTo>
                    <a:lnTo>
                      <a:pt x="254" y="32"/>
                    </a:lnTo>
                    <a:cubicBezTo>
                      <a:pt x="159" y="1"/>
                      <a:pt x="96" y="1"/>
                      <a:pt x="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32;p29">
                <a:extLst>
                  <a:ext uri="{FF2B5EF4-FFF2-40B4-BE49-F238E27FC236}">
                    <a16:creationId xmlns:a16="http://schemas.microsoft.com/office/drawing/2014/main" id="{6845113D-BB42-4578-B716-AAF6ABA6423D}"/>
                  </a:ext>
                </a:extLst>
              </p:cNvPr>
              <p:cNvSpPr/>
              <p:nvPr/>
            </p:nvSpPr>
            <p:spPr>
              <a:xfrm>
                <a:off x="4097550" y="1449462"/>
                <a:ext cx="1475563" cy="393827"/>
              </a:xfrm>
              <a:custGeom>
                <a:avLst/>
                <a:gdLst/>
                <a:ahLst/>
                <a:cxnLst/>
                <a:rect l="l" t="t" r="r" b="b"/>
                <a:pathLst>
                  <a:path w="49247" h="13144" extrusionOk="0">
                    <a:moveTo>
                      <a:pt x="16450" y="2616"/>
                    </a:moveTo>
                    <a:cubicBezTo>
                      <a:pt x="16469" y="2624"/>
                      <a:pt x="16487" y="2629"/>
                      <a:pt x="16500" y="2629"/>
                    </a:cubicBezTo>
                    <a:cubicBezTo>
                      <a:pt x="16484" y="2625"/>
                      <a:pt x="16467" y="2620"/>
                      <a:pt x="16450" y="2616"/>
                    </a:cubicBezTo>
                    <a:close/>
                    <a:moveTo>
                      <a:pt x="1" y="1"/>
                    </a:moveTo>
                    <a:cubicBezTo>
                      <a:pt x="349" y="127"/>
                      <a:pt x="697" y="254"/>
                      <a:pt x="1014" y="381"/>
                    </a:cubicBezTo>
                    <a:cubicBezTo>
                      <a:pt x="1028" y="376"/>
                      <a:pt x="1043" y="374"/>
                      <a:pt x="1060" y="374"/>
                    </a:cubicBezTo>
                    <a:cubicBezTo>
                      <a:pt x="1138" y="374"/>
                      <a:pt x="1239" y="419"/>
                      <a:pt x="1317" y="419"/>
                    </a:cubicBezTo>
                    <a:cubicBezTo>
                      <a:pt x="1333" y="419"/>
                      <a:pt x="1349" y="417"/>
                      <a:pt x="1362" y="412"/>
                    </a:cubicBezTo>
                    <a:cubicBezTo>
                      <a:pt x="1996" y="666"/>
                      <a:pt x="2851" y="887"/>
                      <a:pt x="3389" y="951"/>
                    </a:cubicBezTo>
                    <a:cubicBezTo>
                      <a:pt x="3484" y="982"/>
                      <a:pt x="3548" y="1014"/>
                      <a:pt x="3611" y="1046"/>
                    </a:cubicBezTo>
                    <a:cubicBezTo>
                      <a:pt x="3738" y="1077"/>
                      <a:pt x="3769" y="1077"/>
                      <a:pt x="3864" y="1077"/>
                    </a:cubicBezTo>
                    <a:cubicBezTo>
                      <a:pt x="4181" y="1172"/>
                      <a:pt x="4403" y="1204"/>
                      <a:pt x="4656" y="1267"/>
                    </a:cubicBezTo>
                    <a:cubicBezTo>
                      <a:pt x="4682" y="1265"/>
                      <a:pt x="4710" y="1263"/>
                      <a:pt x="4740" y="1263"/>
                    </a:cubicBezTo>
                    <a:cubicBezTo>
                      <a:pt x="5052" y="1263"/>
                      <a:pt x="5608" y="1400"/>
                      <a:pt x="5954" y="1457"/>
                    </a:cubicBezTo>
                    <a:cubicBezTo>
                      <a:pt x="6430" y="1679"/>
                      <a:pt x="7221" y="1837"/>
                      <a:pt x="7570" y="2091"/>
                    </a:cubicBezTo>
                    <a:cubicBezTo>
                      <a:pt x="8488" y="2281"/>
                      <a:pt x="8931" y="2597"/>
                      <a:pt x="9501" y="2819"/>
                    </a:cubicBezTo>
                    <a:cubicBezTo>
                      <a:pt x="9818" y="2882"/>
                      <a:pt x="10230" y="3104"/>
                      <a:pt x="10483" y="3136"/>
                    </a:cubicBezTo>
                    <a:cubicBezTo>
                      <a:pt x="10546" y="3168"/>
                      <a:pt x="10515" y="3168"/>
                      <a:pt x="10515" y="3199"/>
                    </a:cubicBezTo>
                    <a:cubicBezTo>
                      <a:pt x="10958" y="3358"/>
                      <a:pt x="11370" y="3453"/>
                      <a:pt x="11813" y="3579"/>
                    </a:cubicBezTo>
                    <a:cubicBezTo>
                      <a:pt x="12130" y="3643"/>
                      <a:pt x="12447" y="3643"/>
                      <a:pt x="12732" y="3706"/>
                    </a:cubicBezTo>
                    <a:cubicBezTo>
                      <a:pt x="12763" y="3706"/>
                      <a:pt x="12827" y="3706"/>
                      <a:pt x="12858" y="3738"/>
                    </a:cubicBezTo>
                    <a:cubicBezTo>
                      <a:pt x="12890" y="3738"/>
                      <a:pt x="12985" y="3738"/>
                      <a:pt x="13017" y="3769"/>
                    </a:cubicBezTo>
                    <a:cubicBezTo>
                      <a:pt x="13650" y="3896"/>
                      <a:pt x="14283" y="4086"/>
                      <a:pt x="14853" y="4244"/>
                    </a:cubicBezTo>
                    <a:cubicBezTo>
                      <a:pt x="15075" y="4371"/>
                      <a:pt x="15329" y="4371"/>
                      <a:pt x="15645" y="4403"/>
                    </a:cubicBezTo>
                    <a:cubicBezTo>
                      <a:pt x="16025" y="4466"/>
                      <a:pt x="16437" y="4656"/>
                      <a:pt x="16690" y="4656"/>
                    </a:cubicBezTo>
                    <a:cubicBezTo>
                      <a:pt x="17102" y="4814"/>
                      <a:pt x="17925" y="5099"/>
                      <a:pt x="18337" y="5163"/>
                    </a:cubicBezTo>
                    <a:cubicBezTo>
                      <a:pt x="18495" y="5226"/>
                      <a:pt x="18590" y="5226"/>
                      <a:pt x="18749" y="5321"/>
                    </a:cubicBezTo>
                    <a:cubicBezTo>
                      <a:pt x="20237" y="5764"/>
                      <a:pt x="22169" y="6271"/>
                      <a:pt x="23594" y="6714"/>
                    </a:cubicBezTo>
                    <a:cubicBezTo>
                      <a:pt x="23848" y="6778"/>
                      <a:pt x="24069" y="6904"/>
                      <a:pt x="24323" y="6936"/>
                    </a:cubicBezTo>
                    <a:cubicBezTo>
                      <a:pt x="24703" y="7158"/>
                      <a:pt x="25399" y="7379"/>
                      <a:pt x="25843" y="7474"/>
                    </a:cubicBezTo>
                    <a:cubicBezTo>
                      <a:pt x="26064" y="7538"/>
                      <a:pt x="26286" y="7633"/>
                      <a:pt x="26476" y="7728"/>
                    </a:cubicBezTo>
                    <a:cubicBezTo>
                      <a:pt x="26666" y="7759"/>
                      <a:pt x="26856" y="7823"/>
                      <a:pt x="27014" y="7886"/>
                    </a:cubicBezTo>
                    <a:cubicBezTo>
                      <a:pt x="27774" y="8108"/>
                      <a:pt x="28471" y="8140"/>
                      <a:pt x="29168" y="8266"/>
                    </a:cubicBezTo>
                    <a:cubicBezTo>
                      <a:pt x="29189" y="8277"/>
                      <a:pt x="29203" y="8280"/>
                      <a:pt x="29212" y="8280"/>
                    </a:cubicBezTo>
                    <a:cubicBezTo>
                      <a:pt x="29231" y="8280"/>
                      <a:pt x="29231" y="8266"/>
                      <a:pt x="29231" y="8266"/>
                    </a:cubicBezTo>
                    <a:cubicBezTo>
                      <a:pt x="29960" y="8425"/>
                      <a:pt x="30783" y="8583"/>
                      <a:pt x="31480" y="8836"/>
                    </a:cubicBezTo>
                    <a:cubicBezTo>
                      <a:pt x="31796" y="8963"/>
                      <a:pt x="32081" y="9121"/>
                      <a:pt x="32366" y="9248"/>
                    </a:cubicBezTo>
                    <a:lnTo>
                      <a:pt x="32588" y="9311"/>
                    </a:lnTo>
                    <a:cubicBezTo>
                      <a:pt x="33538" y="9723"/>
                      <a:pt x="34552" y="10135"/>
                      <a:pt x="35533" y="10293"/>
                    </a:cubicBezTo>
                    <a:cubicBezTo>
                      <a:pt x="35755" y="10325"/>
                      <a:pt x="35977" y="10451"/>
                      <a:pt x="36167" y="10451"/>
                    </a:cubicBezTo>
                    <a:cubicBezTo>
                      <a:pt x="36420" y="10546"/>
                      <a:pt x="36705" y="10641"/>
                      <a:pt x="37022" y="10705"/>
                    </a:cubicBezTo>
                    <a:cubicBezTo>
                      <a:pt x="37339" y="10768"/>
                      <a:pt x="37655" y="10831"/>
                      <a:pt x="37972" y="10895"/>
                    </a:cubicBezTo>
                    <a:cubicBezTo>
                      <a:pt x="38194" y="11021"/>
                      <a:pt x="38479" y="11053"/>
                      <a:pt x="38732" y="11085"/>
                    </a:cubicBezTo>
                    <a:cubicBezTo>
                      <a:pt x="38795" y="11085"/>
                      <a:pt x="38700" y="11053"/>
                      <a:pt x="38700" y="11021"/>
                    </a:cubicBezTo>
                    <a:lnTo>
                      <a:pt x="38700" y="11021"/>
                    </a:lnTo>
                    <a:cubicBezTo>
                      <a:pt x="39080" y="11243"/>
                      <a:pt x="39429" y="11116"/>
                      <a:pt x="39840" y="11275"/>
                    </a:cubicBezTo>
                    <a:cubicBezTo>
                      <a:pt x="39825" y="11243"/>
                      <a:pt x="39840" y="11235"/>
                      <a:pt x="39860" y="11235"/>
                    </a:cubicBezTo>
                    <a:cubicBezTo>
                      <a:pt x="39880" y="11235"/>
                      <a:pt x="39904" y="11243"/>
                      <a:pt x="39904" y="11243"/>
                    </a:cubicBezTo>
                    <a:cubicBezTo>
                      <a:pt x="40252" y="11338"/>
                      <a:pt x="40505" y="11370"/>
                      <a:pt x="40822" y="11433"/>
                    </a:cubicBezTo>
                    <a:cubicBezTo>
                      <a:pt x="41329" y="11560"/>
                      <a:pt x="41772" y="11813"/>
                      <a:pt x="42247" y="11940"/>
                    </a:cubicBezTo>
                    <a:cubicBezTo>
                      <a:pt x="43039" y="12193"/>
                      <a:pt x="43767" y="12383"/>
                      <a:pt x="44432" y="12541"/>
                    </a:cubicBezTo>
                    <a:cubicBezTo>
                      <a:pt x="44535" y="12567"/>
                      <a:pt x="44617" y="12613"/>
                      <a:pt x="44711" y="12613"/>
                    </a:cubicBezTo>
                    <a:cubicBezTo>
                      <a:pt x="44734" y="12613"/>
                      <a:pt x="44757" y="12611"/>
                      <a:pt x="44781" y="12605"/>
                    </a:cubicBezTo>
                    <a:cubicBezTo>
                      <a:pt x="43894" y="12161"/>
                      <a:pt x="42279" y="11971"/>
                      <a:pt x="41487" y="11560"/>
                    </a:cubicBezTo>
                    <a:cubicBezTo>
                      <a:pt x="41505" y="11554"/>
                      <a:pt x="41527" y="11551"/>
                      <a:pt x="41551" y="11551"/>
                    </a:cubicBezTo>
                    <a:cubicBezTo>
                      <a:pt x="41655" y="11551"/>
                      <a:pt x="41808" y="11597"/>
                      <a:pt x="41962" y="11623"/>
                    </a:cubicBezTo>
                    <a:cubicBezTo>
                      <a:pt x="42006" y="11625"/>
                      <a:pt x="42049" y="11626"/>
                      <a:pt x="42091" y="11626"/>
                    </a:cubicBezTo>
                    <a:cubicBezTo>
                      <a:pt x="42771" y="11626"/>
                      <a:pt x="43167" y="11394"/>
                      <a:pt x="43704" y="11275"/>
                    </a:cubicBezTo>
                    <a:cubicBezTo>
                      <a:pt x="43989" y="11370"/>
                      <a:pt x="43926" y="11370"/>
                      <a:pt x="44211" y="11465"/>
                    </a:cubicBezTo>
                    <a:cubicBezTo>
                      <a:pt x="44432" y="11591"/>
                      <a:pt x="44496" y="11781"/>
                      <a:pt x="44749" y="11845"/>
                    </a:cubicBezTo>
                    <a:cubicBezTo>
                      <a:pt x="44971" y="12161"/>
                      <a:pt x="45636" y="12415"/>
                      <a:pt x="46301" y="12637"/>
                    </a:cubicBezTo>
                    <a:cubicBezTo>
                      <a:pt x="46649" y="12763"/>
                      <a:pt x="46744" y="12795"/>
                      <a:pt x="47124" y="12890"/>
                    </a:cubicBezTo>
                    <a:cubicBezTo>
                      <a:pt x="47203" y="12922"/>
                      <a:pt x="47267" y="12929"/>
                      <a:pt x="47326" y="12929"/>
                    </a:cubicBezTo>
                    <a:cubicBezTo>
                      <a:pt x="47386" y="12929"/>
                      <a:pt x="47441" y="12922"/>
                      <a:pt x="47504" y="12922"/>
                    </a:cubicBezTo>
                    <a:cubicBezTo>
                      <a:pt x="47536" y="12953"/>
                      <a:pt x="47599" y="12985"/>
                      <a:pt x="47631" y="12985"/>
                    </a:cubicBezTo>
                    <a:cubicBezTo>
                      <a:pt x="47737" y="12985"/>
                      <a:pt x="47842" y="12971"/>
                      <a:pt x="47957" y="12971"/>
                    </a:cubicBezTo>
                    <a:cubicBezTo>
                      <a:pt x="48015" y="12971"/>
                      <a:pt x="48074" y="12974"/>
                      <a:pt x="48138" y="12985"/>
                    </a:cubicBezTo>
                    <a:cubicBezTo>
                      <a:pt x="48266" y="13010"/>
                      <a:pt x="48373" y="13057"/>
                      <a:pt x="48460" y="13057"/>
                    </a:cubicBezTo>
                    <a:cubicBezTo>
                      <a:pt x="48480" y="13057"/>
                      <a:pt x="48500" y="13054"/>
                      <a:pt x="48518" y="13048"/>
                    </a:cubicBezTo>
                    <a:cubicBezTo>
                      <a:pt x="48708" y="13112"/>
                      <a:pt x="48929" y="13143"/>
                      <a:pt x="49119" y="13143"/>
                    </a:cubicBezTo>
                    <a:cubicBezTo>
                      <a:pt x="49151" y="13143"/>
                      <a:pt x="49214" y="13143"/>
                      <a:pt x="49246" y="13112"/>
                    </a:cubicBezTo>
                    <a:cubicBezTo>
                      <a:pt x="49246" y="13080"/>
                      <a:pt x="49183" y="13048"/>
                      <a:pt x="49088" y="13017"/>
                    </a:cubicBezTo>
                    <a:cubicBezTo>
                      <a:pt x="48993" y="13017"/>
                      <a:pt x="48898" y="13017"/>
                      <a:pt x="48866" y="12953"/>
                    </a:cubicBezTo>
                    <a:lnTo>
                      <a:pt x="48739" y="12953"/>
                    </a:lnTo>
                    <a:cubicBezTo>
                      <a:pt x="47884" y="12668"/>
                      <a:pt x="47346" y="12858"/>
                      <a:pt x="46459" y="12573"/>
                    </a:cubicBezTo>
                    <a:cubicBezTo>
                      <a:pt x="46016" y="12415"/>
                      <a:pt x="45667" y="12256"/>
                      <a:pt x="45224" y="12066"/>
                    </a:cubicBezTo>
                    <a:cubicBezTo>
                      <a:pt x="45161" y="12035"/>
                      <a:pt x="45097" y="11908"/>
                      <a:pt x="44907" y="11845"/>
                    </a:cubicBezTo>
                    <a:cubicBezTo>
                      <a:pt x="44654" y="11623"/>
                      <a:pt x="44306" y="11338"/>
                      <a:pt x="43799" y="11116"/>
                    </a:cubicBezTo>
                    <a:cubicBezTo>
                      <a:pt x="43689" y="11102"/>
                      <a:pt x="43590" y="11096"/>
                      <a:pt x="43501" y="11096"/>
                    </a:cubicBezTo>
                    <a:cubicBezTo>
                      <a:pt x="43205" y="11096"/>
                      <a:pt x="43004" y="11163"/>
                      <a:pt x="42786" y="11211"/>
                    </a:cubicBezTo>
                    <a:cubicBezTo>
                      <a:pt x="42437" y="11243"/>
                      <a:pt x="42152" y="11275"/>
                      <a:pt x="41804" y="11306"/>
                    </a:cubicBezTo>
                    <a:cubicBezTo>
                      <a:pt x="40822" y="11085"/>
                      <a:pt x="40030" y="10673"/>
                      <a:pt x="39239" y="10325"/>
                    </a:cubicBezTo>
                    <a:cubicBezTo>
                      <a:pt x="39207" y="10325"/>
                      <a:pt x="39175" y="10325"/>
                      <a:pt x="39112" y="10293"/>
                    </a:cubicBezTo>
                    <a:cubicBezTo>
                      <a:pt x="38954" y="10166"/>
                      <a:pt x="38637" y="10103"/>
                      <a:pt x="38415" y="9976"/>
                    </a:cubicBezTo>
                    <a:cubicBezTo>
                      <a:pt x="38395" y="9970"/>
                      <a:pt x="38381" y="9967"/>
                      <a:pt x="38370" y="9967"/>
                    </a:cubicBezTo>
                    <a:cubicBezTo>
                      <a:pt x="38340" y="9967"/>
                      <a:pt x="38337" y="9985"/>
                      <a:pt x="38318" y="9985"/>
                    </a:cubicBezTo>
                    <a:cubicBezTo>
                      <a:pt x="38311" y="9985"/>
                      <a:pt x="38302" y="9983"/>
                      <a:pt x="38289" y="9976"/>
                    </a:cubicBezTo>
                    <a:cubicBezTo>
                      <a:pt x="37877" y="9723"/>
                      <a:pt x="37149" y="9628"/>
                      <a:pt x="36673" y="9406"/>
                    </a:cubicBezTo>
                    <a:cubicBezTo>
                      <a:pt x="36103" y="9311"/>
                      <a:pt x="35407" y="9026"/>
                      <a:pt x="34963" y="8995"/>
                    </a:cubicBezTo>
                    <a:cubicBezTo>
                      <a:pt x="34393" y="8836"/>
                      <a:pt x="33792" y="8678"/>
                      <a:pt x="33285" y="8551"/>
                    </a:cubicBezTo>
                    <a:cubicBezTo>
                      <a:pt x="33253" y="8551"/>
                      <a:pt x="33253" y="8551"/>
                      <a:pt x="33222" y="8520"/>
                    </a:cubicBezTo>
                    <a:cubicBezTo>
                      <a:pt x="32873" y="8361"/>
                      <a:pt x="32493" y="8171"/>
                      <a:pt x="32050" y="7918"/>
                    </a:cubicBezTo>
                    <a:lnTo>
                      <a:pt x="32050" y="7918"/>
                    </a:lnTo>
                    <a:cubicBezTo>
                      <a:pt x="32208" y="8013"/>
                      <a:pt x="32335" y="8108"/>
                      <a:pt x="32366" y="8203"/>
                    </a:cubicBezTo>
                    <a:cubicBezTo>
                      <a:pt x="32335" y="8203"/>
                      <a:pt x="32303" y="8171"/>
                      <a:pt x="32271" y="8171"/>
                    </a:cubicBezTo>
                    <a:cubicBezTo>
                      <a:pt x="32176" y="8140"/>
                      <a:pt x="31955" y="8108"/>
                      <a:pt x="31860" y="8076"/>
                    </a:cubicBezTo>
                    <a:cubicBezTo>
                      <a:pt x="31765" y="8045"/>
                      <a:pt x="31670" y="8013"/>
                      <a:pt x="31606" y="7981"/>
                    </a:cubicBezTo>
                    <a:cubicBezTo>
                      <a:pt x="31579" y="7979"/>
                      <a:pt x="31553" y="7978"/>
                      <a:pt x="31529" y="7978"/>
                    </a:cubicBezTo>
                    <a:cubicBezTo>
                      <a:pt x="31328" y="7978"/>
                      <a:pt x="31240" y="8057"/>
                      <a:pt x="31041" y="8057"/>
                    </a:cubicBezTo>
                    <a:cubicBezTo>
                      <a:pt x="30965" y="8057"/>
                      <a:pt x="30873" y="8045"/>
                      <a:pt x="30751" y="8013"/>
                    </a:cubicBezTo>
                    <a:cubicBezTo>
                      <a:pt x="30656" y="7981"/>
                      <a:pt x="30688" y="7950"/>
                      <a:pt x="30625" y="7918"/>
                    </a:cubicBezTo>
                    <a:cubicBezTo>
                      <a:pt x="30461" y="7891"/>
                      <a:pt x="30204" y="7816"/>
                      <a:pt x="30075" y="7816"/>
                    </a:cubicBezTo>
                    <a:cubicBezTo>
                      <a:pt x="30054" y="7816"/>
                      <a:pt x="30036" y="7818"/>
                      <a:pt x="30023" y="7823"/>
                    </a:cubicBezTo>
                    <a:cubicBezTo>
                      <a:pt x="29738" y="7759"/>
                      <a:pt x="29485" y="7664"/>
                      <a:pt x="29231" y="7569"/>
                    </a:cubicBezTo>
                    <a:cubicBezTo>
                      <a:pt x="28978" y="7411"/>
                      <a:pt x="28756" y="7189"/>
                      <a:pt x="28535" y="6968"/>
                    </a:cubicBezTo>
                    <a:cubicBezTo>
                      <a:pt x="28376" y="6809"/>
                      <a:pt x="28250" y="6683"/>
                      <a:pt x="28091" y="6556"/>
                    </a:cubicBezTo>
                    <a:lnTo>
                      <a:pt x="28091" y="6556"/>
                    </a:lnTo>
                    <a:cubicBezTo>
                      <a:pt x="28376" y="6619"/>
                      <a:pt x="28598" y="6778"/>
                      <a:pt x="28820" y="6873"/>
                    </a:cubicBezTo>
                    <a:lnTo>
                      <a:pt x="28978" y="6873"/>
                    </a:lnTo>
                    <a:cubicBezTo>
                      <a:pt x="28851" y="6746"/>
                      <a:pt x="28598" y="6651"/>
                      <a:pt x="28408" y="6588"/>
                    </a:cubicBezTo>
                    <a:cubicBezTo>
                      <a:pt x="28281" y="6524"/>
                      <a:pt x="28154" y="6461"/>
                      <a:pt x="27933" y="6398"/>
                    </a:cubicBezTo>
                    <a:cubicBezTo>
                      <a:pt x="26761" y="5416"/>
                      <a:pt x="25368" y="5004"/>
                      <a:pt x="23911" y="4751"/>
                    </a:cubicBezTo>
                    <a:cubicBezTo>
                      <a:pt x="23721" y="4719"/>
                      <a:pt x="23562" y="4688"/>
                      <a:pt x="23372" y="4688"/>
                    </a:cubicBezTo>
                    <a:cubicBezTo>
                      <a:pt x="23246" y="4593"/>
                      <a:pt x="23151" y="4624"/>
                      <a:pt x="23024" y="4593"/>
                    </a:cubicBezTo>
                    <a:cubicBezTo>
                      <a:pt x="22517" y="4466"/>
                      <a:pt x="21947" y="4276"/>
                      <a:pt x="21409" y="4181"/>
                    </a:cubicBezTo>
                    <a:cubicBezTo>
                      <a:pt x="21124" y="4118"/>
                      <a:pt x="20934" y="4086"/>
                      <a:pt x="20522" y="3959"/>
                    </a:cubicBezTo>
                    <a:cubicBezTo>
                      <a:pt x="20459" y="3928"/>
                      <a:pt x="20427" y="3896"/>
                      <a:pt x="20364" y="3896"/>
                    </a:cubicBezTo>
                    <a:cubicBezTo>
                      <a:pt x="19889" y="3706"/>
                      <a:pt x="19319" y="3643"/>
                      <a:pt x="18812" y="3453"/>
                    </a:cubicBezTo>
                    <a:cubicBezTo>
                      <a:pt x="18844" y="3389"/>
                      <a:pt x="18970" y="3358"/>
                      <a:pt x="19097" y="3358"/>
                    </a:cubicBezTo>
                    <a:cubicBezTo>
                      <a:pt x="19731" y="3548"/>
                      <a:pt x="20047" y="3643"/>
                      <a:pt x="20427" y="3769"/>
                    </a:cubicBezTo>
                    <a:cubicBezTo>
                      <a:pt x="20364" y="3611"/>
                      <a:pt x="20111" y="3548"/>
                      <a:pt x="19794" y="3421"/>
                    </a:cubicBezTo>
                    <a:cubicBezTo>
                      <a:pt x="19704" y="3398"/>
                      <a:pt x="19631" y="3376"/>
                      <a:pt x="19561" y="3376"/>
                    </a:cubicBezTo>
                    <a:cubicBezTo>
                      <a:pt x="19533" y="3376"/>
                      <a:pt x="19505" y="3380"/>
                      <a:pt x="19477" y="3389"/>
                    </a:cubicBezTo>
                    <a:cubicBezTo>
                      <a:pt x="18337" y="3041"/>
                      <a:pt x="17324" y="2661"/>
                      <a:pt x="16120" y="2471"/>
                    </a:cubicBezTo>
                    <a:lnTo>
                      <a:pt x="16120" y="2471"/>
                    </a:lnTo>
                    <a:cubicBezTo>
                      <a:pt x="16184" y="2502"/>
                      <a:pt x="16120" y="2502"/>
                      <a:pt x="16089" y="2502"/>
                    </a:cubicBezTo>
                    <a:cubicBezTo>
                      <a:pt x="16199" y="2530"/>
                      <a:pt x="16334" y="2582"/>
                      <a:pt x="16450" y="2616"/>
                    </a:cubicBezTo>
                    <a:lnTo>
                      <a:pt x="16450" y="2616"/>
                    </a:lnTo>
                    <a:cubicBezTo>
                      <a:pt x="16422" y="2603"/>
                      <a:pt x="16392" y="2585"/>
                      <a:pt x="16374" y="2566"/>
                    </a:cubicBezTo>
                    <a:cubicBezTo>
                      <a:pt x="16380" y="2563"/>
                      <a:pt x="16387" y="2562"/>
                      <a:pt x="16394" y="2562"/>
                    </a:cubicBezTo>
                    <a:cubicBezTo>
                      <a:pt x="16451" y="2562"/>
                      <a:pt x="16553" y="2628"/>
                      <a:pt x="16613" y="2628"/>
                    </a:cubicBezTo>
                    <a:cubicBezTo>
                      <a:pt x="16635" y="2628"/>
                      <a:pt x="16651" y="2620"/>
                      <a:pt x="16659" y="2597"/>
                    </a:cubicBezTo>
                    <a:cubicBezTo>
                      <a:pt x="16754" y="2661"/>
                      <a:pt x="16690" y="2629"/>
                      <a:pt x="16690" y="2661"/>
                    </a:cubicBezTo>
                    <a:cubicBezTo>
                      <a:pt x="16785" y="2692"/>
                      <a:pt x="16817" y="2661"/>
                      <a:pt x="17007" y="2724"/>
                    </a:cubicBezTo>
                    <a:cubicBezTo>
                      <a:pt x="17070" y="2756"/>
                      <a:pt x="17102" y="2787"/>
                      <a:pt x="17134" y="2819"/>
                    </a:cubicBezTo>
                    <a:cubicBezTo>
                      <a:pt x="17007" y="2787"/>
                      <a:pt x="16975" y="2756"/>
                      <a:pt x="16849" y="2724"/>
                    </a:cubicBezTo>
                    <a:cubicBezTo>
                      <a:pt x="16817" y="2756"/>
                      <a:pt x="16754" y="2756"/>
                      <a:pt x="16690" y="2787"/>
                    </a:cubicBezTo>
                    <a:cubicBezTo>
                      <a:pt x="16659" y="2756"/>
                      <a:pt x="16659" y="2724"/>
                      <a:pt x="16595" y="2724"/>
                    </a:cubicBezTo>
                    <a:cubicBezTo>
                      <a:pt x="16564" y="2718"/>
                      <a:pt x="16545" y="2715"/>
                      <a:pt x="16534" y="2715"/>
                    </a:cubicBezTo>
                    <a:cubicBezTo>
                      <a:pt x="16494" y="2715"/>
                      <a:pt x="16595" y="2756"/>
                      <a:pt x="16595" y="2756"/>
                    </a:cubicBezTo>
                    <a:cubicBezTo>
                      <a:pt x="16405" y="2756"/>
                      <a:pt x="16152" y="2692"/>
                      <a:pt x="16089" y="2597"/>
                    </a:cubicBezTo>
                    <a:cubicBezTo>
                      <a:pt x="15899" y="2597"/>
                      <a:pt x="15329" y="2534"/>
                      <a:pt x="15170" y="2344"/>
                    </a:cubicBezTo>
                    <a:cubicBezTo>
                      <a:pt x="14813" y="2344"/>
                      <a:pt x="13922" y="1895"/>
                      <a:pt x="13475" y="1895"/>
                    </a:cubicBezTo>
                    <a:cubicBezTo>
                      <a:pt x="13447" y="1895"/>
                      <a:pt x="13421" y="1897"/>
                      <a:pt x="13397" y="1901"/>
                    </a:cubicBezTo>
                    <a:cubicBezTo>
                      <a:pt x="13048" y="1742"/>
                      <a:pt x="12795" y="1679"/>
                      <a:pt x="12510" y="1647"/>
                    </a:cubicBezTo>
                    <a:cubicBezTo>
                      <a:pt x="11338" y="1204"/>
                      <a:pt x="9628" y="697"/>
                      <a:pt x="8425" y="412"/>
                    </a:cubicBezTo>
                    <a:cubicBezTo>
                      <a:pt x="8203" y="317"/>
                      <a:pt x="7918" y="191"/>
                      <a:pt x="7538" y="96"/>
                    </a:cubicBezTo>
                    <a:cubicBezTo>
                      <a:pt x="7475" y="64"/>
                      <a:pt x="7380" y="32"/>
                      <a:pt x="7316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33;p29">
                <a:extLst>
                  <a:ext uri="{FF2B5EF4-FFF2-40B4-BE49-F238E27FC236}">
                    <a16:creationId xmlns:a16="http://schemas.microsoft.com/office/drawing/2014/main" id="{8A33D432-17ED-44AE-9798-785A55202857}"/>
                  </a:ext>
                </a:extLst>
              </p:cNvPr>
              <p:cNvSpPr/>
              <p:nvPr/>
            </p:nvSpPr>
            <p:spPr>
              <a:xfrm>
                <a:off x="3940038" y="1480683"/>
                <a:ext cx="31341" cy="1749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584" extrusionOk="0">
                    <a:moveTo>
                      <a:pt x="62" y="1"/>
                    </a:moveTo>
                    <a:cubicBezTo>
                      <a:pt x="41" y="1"/>
                      <a:pt x="21" y="2"/>
                      <a:pt x="1" y="4"/>
                    </a:cubicBezTo>
                    <a:cubicBezTo>
                      <a:pt x="234" y="315"/>
                      <a:pt x="489" y="584"/>
                      <a:pt x="817" y="584"/>
                    </a:cubicBezTo>
                    <a:cubicBezTo>
                      <a:pt x="889" y="584"/>
                      <a:pt x="966" y="571"/>
                      <a:pt x="1046" y="542"/>
                    </a:cubicBezTo>
                    <a:cubicBezTo>
                      <a:pt x="749" y="216"/>
                      <a:pt x="369" y="1"/>
                      <a:pt x="62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34;p29">
                <a:extLst>
                  <a:ext uri="{FF2B5EF4-FFF2-40B4-BE49-F238E27FC236}">
                    <a16:creationId xmlns:a16="http://schemas.microsoft.com/office/drawing/2014/main" id="{0F93CB96-3CCC-46B9-A058-FCBDACC7FFCA}"/>
                  </a:ext>
                </a:extLst>
              </p:cNvPr>
              <p:cNvSpPr/>
              <p:nvPr/>
            </p:nvSpPr>
            <p:spPr>
              <a:xfrm>
                <a:off x="5187826" y="2159034"/>
                <a:ext cx="14262" cy="15521"/>
              </a:xfrm>
              <a:custGeom>
                <a:avLst/>
                <a:gdLst/>
                <a:ahLst/>
                <a:cxnLst/>
                <a:rect l="l" t="t" r="r" b="b"/>
                <a:pathLst>
                  <a:path w="476" h="518" extrusionOk="0">
                    <a:moveTo>
                      <a:pt x="198" y="0"/>
                    </a:moveTo>
                    <a:cubicBezTo>
                      <a:pt x="121" y="0"/>
                      <a:pt x="162" y="253"/>
                      <a:pt x="83" y="253"/>
                    </a:cubicBezTo>
                    <a:cubicBezTo>
                      <a:pt x="70" y="253"/>
                      <a:pt x="53" y="246"/>
                      <a:pt x="32" y="229"/>
                    </a:cubicBezTo>
                    <a:lnTo>
                      <a:pt x="32" y="229"/>
                    </a:lnTo>
                    <a:cubicBezTo>
                      <a:pt x="0" y="355"/>
                      <a:pt x="64" y="387"/>
                      <a:pt x="64" y="514"/>
                    </a:cubicBezTo>
                    <a:cubicBezTo>
                      <a:pt x="76" y="517"/>
                      <a:pt x="87" y="518"/>
                      <a:pt x="97" y="518"/>
                    </a:cubicBezTo>
                    <a:cubicBezTo>
                      <a:pt x="171" y="518"/>
                      <a:pt x="212" y="451"/>
                      <a:pt x="286" y="451"/>
                    </a:cubicBezTo>
                    <a:cubicBezTo>
                      <a:pt x="313" y="451"/>
                      <a:pt x="343" y="460"/>
                      <a:pt x="380" y="482"/>
                    </a:cubicBezTo>
                    <a:cubicBezTo>
                      <a:pt x="95" y="165"/>
                      <a:pt x="475" y="324"/>
                      <a:pt x="222" y="7"/>
                    </a:cubicBezTo>
                    <a:cubicBezTo>
                      <a:pt x="213" y="2"/>
                      <a:pt x="205" y="0"/>
                      <a:pt x="198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35;p29">
                <a:extLst>
                  <a:ext uri="{FF2B5EF4-FFF2-40B4-BE49-F238E27FC236}">
                    <a16:creationId xmlns:a16="http://schemas.microsoft.com/office/drawing/2014/main" id="{22B013EE-44A9-45EB-A260-1510E402868C}"/>
                  </a:ext>
                </a:extLst>
              </p:cNvPr>
              <p:cNvSpPr/>
              <p:nvPr/>
            </p:nvSpPr>
            <p:spPr>
              <a:xfrm>
                <a:off x="5194238" y="2161132"/>
                <a:ext cx="14502" cy="2831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945" extrusionOk="0">
                    <a:moveTo>
                      <a:pt x="388" y="0"/>
                    </a:moveTo>
                    <a:lnTo>
                      <a:pt x="388" y="0"/>
                    </a:lnTo>
                    <a:cubicBezTo>
                      <a:pt x="186" y="116"/>
                      <a:pt x="274" y="681"/>
                      <a:pt x="146" y="681"/>
                    </a:cubicBezTo>
                    <a:cubicBezTo>
                      <a:pt x="134" y="681"/>
                      <a:pt x="120" y="676"/>
                      <a:pt x="103" y="665"/>
                    </a:cubicBezTo>
                    <a:lnTo>
                      <a:pt x="103" y="665"/>
                    </a:lnTo>
                    <a:cubicBezTo>
                      <a:pt x="0" y="794"/>
                      <a:pt x="128" y="944"/>
                      <a:pt x="247" y="944"/>
                    </a:cubicBezTo>
                    <a:cubicBezTo>
                      <a:pt x="274" y="944"/>
                      <a:pt x="301" y="936"/>
                      <a:pt x="325" y="919"/>
                    </a:cubicBezTo>
                    <a:cubicBezTo>
                      <a:pt x="325" y="602"/>
                      <a:pt x="483" y="412"/>
                      <a:pt x="388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36;p29">
                <a:extLst>
                  <a:ext uri="{FF2B5EF4-FFF2-40B4-BE49-F238E27FC236}">
                    <a16:creationId xmlns:a16="http://schemas.microsoft.com/office/drawing/2014/main" id="{DDA68E98-B08F-4927-B573-3CB77B79308C}"/>
                  </a:ext>
                </a:extLst>
              </p:cNvPr>
              <p:cNvSpPr/>
              <p:nvPr/>
            </p:nvSpPr>
            <p:spPr>
              <a:xfrm>
                <a:off x="5265639" y="2177042"/>
                <a:ext cx="8569" cy="782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66" y="1"/>
                    </a:moveTo>
                    <a:cubicBezTo>
                      <a:pt x="133" y="1"/>
                      <a:pt x="93" y="12"/>
                      <a:pt x="48" y="12"/>
                    </a:cubicBezTo>
                    <a:cubicBezTo>
                      <a:pt x="33" y="12"/>
                      <a:pt x="17" y="11"/>
                      <a:pt x="0" y="8"/>
                    </a:cubicBezTo>
                    <a:lnTo>
                      <a:pt x="0" y="8"/>
                    </a:lnTo>
                    <a:cubicBezTo>
                      <a:pt x="64" y="134"/>
                      <a:pt x="159" y="229"/>
                      <a:pt x="285" y="261"/>
                    </a:cubicBezTo>
                    <a:cubicBezTo>
                      <a:pt x="267" y="40"/>
                      <a:pt x="227" y="1"/>
                      <a:pt x="166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37;p29">
                <a:extLst>
                  <a:ext uri="{FF2B5EF4-FFF2-40B4-BE49-F238E27FC236}">
                    <a16:creationId xmlns:a16="http://schemas.microsoft.com/office/drawing/2014/main" id="{91001928-8752-4D20-8558-CADA4D5860A8}"/>
                  </a:ext>
                </a:extLst>
              </p:cNvPr>
              <p:cNvSpPr/>
              <p:nvPr/>
            </p:nvSpPr>
            <p:spPr>
              <a:xfrm>
                <a:off x="5372844" y="2165177"/>
                <a:ext cx="16180" cy="1210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04" extrusionOk="0">
                    <a:moveTo>
                      <a:pt x="119" y="0"/>
                    </a:moveTo>
                    <a:cubicBezTo>
                      <a:pt x="73" y="0"/>
                      <a:pt x="32" y="16"/>
                      <a:pt x="1" y="55"/>
                    </a:cubicBezTo>
                    <a:cubicBezTo>
                      <a:pt x="11" y="194"/>
                      <a:pt x="52" y="230"/>
                      <a:pt x="104" y="230"/>
                    </a:cubicBezTo>
                    <a:cubicBezTo>
                      <a:pt x="162" y="230"/>
                      <a:pt x="234" y="187"/>
                      <a:pt x="294" y="187"/>
                    </a:cubicBezTo>
                    <a:cubicBezTo>
                      <a:pt x="354" y="187"/>
                      <a:pt x="402" y="230"/>
                      <a:pt x="413" y="404"/>
                    </a:cubicBezTo>
                    <a:cubicBezTo>
                      <a:pt x="440" y="404"/>
                      <a:pt x="444" y="334"/>
                      <a:pt x="484" y="334"/>
                    </a:cubicBezTo>
                    <a:cubicBezTo>
                      <a:pt x="491" y="334"/>
                      <a:pt x="499" y="336"/>
                      <a:pt x="508" y="340"/>
                    </a:cubicBezTo>
                    <a:cubicBezTo>
                      <a:pt x="508" y="245"/>
                      <a:pt x="508" y="245"/>
                      <a:pt x="539" y="245"/>
                    </a:cubicBezTo>
                    <a:cubicBezTo>
                      <a:pt x="444" y="150"/>
                      <a:pt x="258" y="0"/>
                      <a:pt x="119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38;p29">
                <a:extLst>
                  <a:ext uri="{FF2B5EF4-FFF2-40B4-BE49-F238E27FC236}">
                    <a16:creationId xmlns:a16="http://schemas.microsoft.com/office/drawing/2014/main" id="{A495257D-1BA9-4236-888F-69348F336A44}"/>
                  </a:ext>
                </a:extLst>
              </p:cNvPr>
              <p:cNvSpPr/>
              <p:nvPr/>
            </p:nvSpPr>
            <p:spPr>
              <a:xfrm>
                <a:off x="5419346" y="2157866"/>
                <a:ext cx="14262" cy="9828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28" extrusionOk="0">
                    <a:moveTo>
                      <a:pt x="326" y="1"/>
                    </a:moveTo>
                    <a:cubicBezTo>
                      <a:pt x="245" y="1"/>
                      <a:pt x="186" y="42"/>
                      <a:pt x="109" y="42"/>
                    </a:cubicBezTo>
                    <a:cubicBezTo>
                      <a:pt x="77" y="42"/>
                      <a:pt x="42" y="35"/>
                      <a:pt x="1" y="14"/>
                    </a:cubicBezTo>
                    <a:lnTo>
                      <a:pt x="1" y="14"/>
                    </a:lnTo>
                    <a:cubicBezTo>
                      <a:pt x="17" y="224"/>
                      <a:pt x="132" y="327"/>
                      <a:pt x="245" y="327"/>
                    </a:cubicBezTo>
                    <a:cubicBezTo>
                      <a:pt x="353" y="327"/>
                      <a:pt x="460" y="232"/>
                      <a:pt x="476" y="46"/>
                    </a:cubicBezTo>
                    <a:cubicBezTo>
                      <a:pt x="416" y="12"/>
                      <a:pt x="368" y="1"/>
                      <a:pt x="326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39;p29">
                <a:extLst>
                  <a:ext uri="{FF2B5EF4-FFF2-40B4-BE49-F238E27FC236}">
                    <a16:creationId xmlns:a16="http://schemas.microsoft.com/office/drawing/2014/main" id="{9C611C89-4118-4659-A706-A41F98D7F049}"/>
                  </a:ext>
                </a:extLst>
              </p:cNvPr>
              <p:cNvSpPr/>
              <p:nvPr/>
            </p:nvSpPr>
            <p:spPr>
              <a:xfrm>
                <a:off x="5424110" y="2197386"/>
                <a:ext cx="7011" cy="10127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38" extrusionOk="0">
                    <a:moveTo>
                      <a:pt x="46" y="0"/>
                    </a:moveTo>
                    <a:cubicBezTo>
                      <a:pt x="31" y="0"/>
                      <a:pt x="17" y="15"/>
                      <a:pt x="0" y="57"/>
                    </a:cubicBezTo>
                    <a:cubicBezTo>
                      <a:pt x="41" y="158"/>
                      <a:pt x="133" y="337"/>
                      <a:pt x="186" y="337"/>
                    </a:cubicBezTo>
                    <a:cubicBezTo>
                      <a:pt x="216" y="337"/>
                      <a:pt x="233" y="280"/>
                      <a:pt x="222" y="120"/>
                    </a:cubicBezTo>
                    <a:cubicBezTo>
                      <a:pt x="128" y="120"/>
                      <a:pt x="87" y="0"/>
                      <a:pt x="46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40;p29">
                <a:extLst>
                  <a:ext uri="{FF2B5EF4-FFF2-40B4-BE49-F238E27FC236}">
                    <a16:creationId xmlns:a16="http://schemas.microsoft.com/office/drawing/2014/main" id="{34A34710-B4B2-4CD1-AA2F-508AE24E0936}"/>
                  </a:ext>
                </a:extLst>
              </p:cNvPr>
              <p:cNvSpPr/>
              <p:nvPr/>
            </p:nvSpPr>
            <p:spPr>
              <a:xfrm>
                <a:off x="5435736" y="2210570"/>
                <a:ext cx="8330" cy="1165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89" extrusionOk="0">
                    <a:moveTo>
                      <a:pt x="91" y="1"/>
                    </a:moveTo>
                    <a:cubicBezTo>
                      <a:pt x="27" y="1"/>
                      <a:pt x="1" y="68"/>
                      <a:pt x="24" y="250"/>
                    </a:cubicBezTo>
                    <a:cubicBezTo>
                      <a:pt x="30" y="248"/>
                      <a:pt x="36" y="247"/>
                      <a:pt x="42" y="247"/>
                    </a:cubicBezTo>
                    <a:cubicBezTo>
                      <a:pt x="109" y="247"/>
                      <a:pt x="124" y="389"/>
                      <a:pt x="203" y="389"/>
                    </a:cubicBezTo>
                    <a:cubicBezTo>
                      <a:pt x="215" y="389"/>
                      <a:pt x="229" y="385"/>
                      <a:pt x="245" y="377"/>
                    </a:cubicBezTo>
                    <a:cubicBezTo>
                      <a:pt x="277" y="187"/>
                      <a:pt x="214" y="155"/>
                      <a:pt x="182" y="29"/>
                    </a:cubicBezTo>
                    <a:cubicBezTo>
                      <a:pt x="147" y="11"/>
                      <a:pt x="116" y="1"/>
                      <a:pt x="9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41;p29">
                <a:extLst>
                  <a:ext uri="{FF2B5EF4-FFF2-40B4-BE49-F238E27FC236}">
                    <a16:creationId xmlns:a16="http://schemas.microsoft.com/office/drawing/2014/main" id="{CC64B74A-7E00-4BE6-9F7A-88BDB9C654D5}"/>
                  </a:ext>
                </a:extLst>
              </p:cNvPr>
              <p:cNvSpPr/>
              <p:nvPr/>
            </p:nvSpPr>
            <p:spPr>
              <a:xfrm>
                <a:off x="5481968" y="2228487"/>
                <a:ext cx="7640" cy="11416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81" extrusionOk="0">
                    <a:moveTo>
                      <a:pt x="64" y="1"/>
                    </a:moveTo>
                    <a:cubicBezTo>
                      <a:pt x="1" y="127"/>
                      <a:pt x="96" y="349"/>
                      <a:pt x="223" y="381"/>
                    </a:cubicBezTo>
                    <a:cubicBezTo>
                      <a:pt x="254" y="159"/>
                      <a:pt x="191" y="1"/>
                      <a:pt x="64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42;p29">
                <a:extLst>
                  <a:ext uri="{FF2B5EF4-FFF2-40B4-BE49-F238E27FC236}">
                    <a16:creationId xmlns:a16="http://schemas.microsoft.com/office/drawing/2014/main" id="{2DD077EB-FDF8-419F-BFE1-75DE6FD6E246}"/>
                  </a:ext>
                </a:extLst>
              </p:cNvPr>
              <p:cNvSpPr/>
              <p:nvPr/>
            </p:nvSpPr>
            <p:spPr>
              <a:xfrm>
                <a:off x="5548395" y="2264562"/>
                <a:ext cx="8569" cy="1234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12" extrusionOk="0">
                    <a:moveTo>
                      <a:pt x="159" y="0"/>
                    </a:moveTo>
                    <a:cubicBezTo>
                      <a:pt x="127" y="32"/>
                      <a:pt x="64" y="64"/>
                      <a:pt x="1" y="64"/>
                    </a:cubicBezTo>
                    <a:cubicBezTo>
                      <a:pt x="1" y="285"/>
                      <a:pt x="154" y="411"/>
                      <a:pt x="237" y="411"/>
                    </a:cubicBezTo>
                    <a:cubicBezTo>
                      <a:pt x="261" y="411"/>
                      <a:pt x="279" y="401"/>
                      <a:pt x="286" y="380"/>
                    </a:cubicBezTo>
                    <a:cubicBezTo>
                      <a:pt x="286" y="310"/>
                      <a:pt x="252" y="206"/>
                      <a:pt x="221" y="206"/>
                    </a:cubicBezTo>
                    <a:cubicBezTo>
                      <a:pt x="210" y="206"/>
                      <a:pt x="199" y="220"/>
                      <a:pt x="191" y="254"/>
                    </a:cubicBezTo>
                    <a:cubicBezTo>
                      <a:pt x="159" y="254"/>
                      <a:pt x="159" y="95"/>
                      <a:pt x="159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43;p29">
                <a:extLst>
                  <a:ext uri="{FF2B5EF4-FFF2-40B4-BE49-F238E27FC236}">
                    <a16:creationId xmlns:a16="http://schemas.microsoft.com/office/drawing/2014/main" id="{6A69DAD5-D4F5-44BE-B6EF-26B4C2FC15F3}"/>
                  </a:ext>
                </a:extLst>
              </p:cNvPr>
              <p:cNvSpPr/>
              <p:nvPr/>
            </p:nvSpPr>
            <p:spPr>
              <a:xfrm>
                <a:off x="5547466" y="2184922"/>
                <a:ext cx="19955" cy="13094"/>
              </a:xfrm>
              <a:custGeom>
                <a:avLst/>
                <a:gdLst/>
                <a:ahLst/>
                <a:cxnLst/>
                <a:rect l="l" t="t" r="r" b="b"/>
                <a:pathLst>
                  <a:path w="666" h="437" extrusionOk="0">
                    <a:moveTo>
                      <a:pt x="217" y="0"/>
                    </a:moveTo>
                    <a:cubicBezTo>
                      <a:pt x="144" y="0"/>
                      <a:pt x="70" y="21"/>
                      <a:pt x="0" y="61"/>
                    </a:cubicBezTo>
                    <a:cubicBezTo>
                      <a:pt x="138" y="199"/>
                      <a:pt x="358" y="436"/>
                      <a:pt x="518" y="436"/>
                    </a:cubicBezTo>
                    <a:cubicBezTo>
                      <a:pt x="578" y="436"/>
                      <a:pt x="630" y="402"/>
                      <a:pt x="665" y="315"/>
                    </a:cubicBezTo>
                    <a:cubicBezTo>
                      <a:pt x="535" y="98"/>
                      <a:pt x="376" y="0"/>
                      <a:pt x="217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44;p29">
                <a:extLst>
                  <a:ext uri="{FF2B5EF4-FFF2-40B4-BE49-F238E27FC236}">
                    <a16:creationId xmlns:a16="http://schemas.microsoft.com/office/drawing/2014/main" id="{E50B1C26-EF53-4F28-BA7A-465B215FEA09}"/>
                  </a:ext>
                </a:extLst>
              </p:cNvPr>
              <p:cNvSpPr/>
              <p:nvPr/>
            </p:nvSpPr>
            <p:spPr>
              <a:xfrm>
                <a:off x="5203946" y="2176383"/>
                <a:ext cx="14262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920" extrusionOk="0">
                    <a:moveTo>
                      <a:pt x="427" y="1"/>
                    </a:moveTo>
                    <a:cubicBezTo>
                      <a:pt x="335" y="1"/>
                      <a:pt x="146" y="126"/>
                      <a:pt x="96" y="251"/>
                    </a:cubicBezTo>
                    <a:cubicBezTo>
                      <a:pt x="64" y="505"/>
                      <a:pt x="286" y="378"/>
                      <a:pt x="191" y="726"/>
                    </a:cubicBezTo>
                    <a:cubicBezTo>
                      <a:pt x="174" y="735"/>
                      <a:pt x="161" y="738"/>
                      <a:pt x="150" y="738"/>
                    </a:cubicBezTo>
                    <a:cubicBezTo>
                      <a:pt x="42" y="738"/>
                      <a:pt x="150" y="398"/>
                      <a:pt x="42" y="398"/>
                    </a:cubicBezTo>
                    <a:cubicBezTo>
                      <a:pt x="31" y="398"/>
                      <a:pt x="17" y="401"/>
                      <a:pt x="1" y="410"/>
                    </a:cubicBezTo>
                    <a:cubicBezTo>
                      <a:pt x="1" y="536"/>
                      <a:pt x="1" y="631"/>
                      <a:pt x="1" y="758"/>
                    </a:cubicBezTo>
                    <a:cubicBezTo>
                      <a:pt x="89" y="758"/>
                      <a:pt x="95" y="920"/>
                      <a:pt x="220" y="920"/>
                    </a:cubicBezTo>
                    <a:cubicBezTo>
                      <a:pt x="231" y="920"/>
                      <a:pt x="242" y="919"/>
                      <a:pt x="254" y="916"/>
                    </a:cubicBezTo>
                    <a:cubicBezTo>
                      <a:pt x="349" y="695"/>
                      <a:pt x="318" y="188"/>
                      <a:pt x="476" y="30"/>
                    </a:cubicBezTo>
                    <a:cubicBezTo>
                      <a:pt x="469" y="10"/>
                      <a:pt x="451" y="1"/>
                      <a:pt x="427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45;p29">
                <a:extLst>
                  <a:ext uri="{FF2B5EF4-FFF2-40B4-BE49-F238E27FC236}">
                    <a16:creationId xmlns:a16="http://schemas.microsoft.com/office/drawing/2014/main" id="{87FC4230-38ED-4B38-9D00-1D487B382F6C}"/>
                  </a:ext>
                </a:extLst>
              </p:cNvPr>
              <p:cNvSpPr/>
              <p:nvPr/>
            </p:nvSpPr>
            <p:spPr>
              <a:xfrm>
                <a:off x="5234328" y="2151634"/>
                <a:ext cx="9498" cy="12464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16" extrusionOk="0">
                    <a:moveTo>
                      <a:pt x="127" y="1"/>
                    </a:moveTo>
                    <a:cubicBezTo>
                      <a:pt x="73" y="1"/>
                      <a:pt x="65" y="70"/>
                      <a:pt x="24" y="70"/>
                    </a:cubicBezTo>
                    <a:cubicBezTo>
                      <a:pt x="17" y="70"/>
                      <a:pt x="9" y="68"/>
                      <a:pt x="0" y="64"/>
                    </a:cubicBezTo>
                    <a:lnTo>
                      <a:pt x="0" y="64"/>
                    </a:lnTo>
                    <a:cubicBezTo>
                      <a:pt x="0" y="222"/>
                      <a:pt x="64" y="222"/>
                      <a:pt x="64" y="349"/>
                    </a:cubicBezTo>
                    <a:cubicBezTo>
                      <a:pt x="127" y="349"/>
                      <a:pt x="95" y="254"/>
                      <a:pt x="127" y="191"/>
                    </a:cubicBezTo>
                    <a:cubicBezTo>
                      <a:pt x="216" y="220"/>
                      <a:pt x="194" y="415"/>
                      <a:pt x="294" y="415"/>
                    </a:cubicBezTo>
                    <a:cubicBezTo>
                      <a:pt x="301" y="415"/>
                      <a:pt x="309" y="414"/>
                      <a:pt x="317" y="412"/>
                    </a:cubicBezTo>
                    <a:lnTo>
                      <a:pt x="317" y="127"/>
                    </a:lnTo>
                    <a:cubicBezTo>
                      <a:pt x="250" y="127"/>
                      <a:pt x="210" y="171"/>
                      <a:pt x="182" y="171"/>
                    </a:cubicBezTo>
                    <a:cubicBezTo>
                      <a:pt x="157" y="171"/>
                      <a:pt x="142" y="136"/>
                      <a:pt x="127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46;p29">
                <a:extLst>
                  <a:ext uri="{FF2B5EF4-FFF2-40B4-BE49-F238E27FC236}">
                    <a16:creationId xmlns:a16="http://schemas.microsoft.com/office/drawing/2014/main" id="{FBE53521-7FCF-4C34-B390-4CE88DA710E2}"/>
                  </a:ext>
                </a:extLst>
              </p:cNvPr>
              <p:cNvSpPr/>
              <p:nvPr/>
            </p:nvSpPr>
            <p:spPr>
              <a:xfrm>
                <a:off x="5241908" y="2180697"/>
                <a:ext cx="25348" cy="15581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20" extrusionOk="0">
                    <a:moveTo>
                      <a:pt x="277" y="0"/>
                    </a:moveTo>
                    <a:cubicBezTo>
                      <a:pt x="158" y="0"/>
                      <a:pt x="51" y="73"/>
                      <a:pt x="1" y="266"/>
                    </a:cubicBezTo>
                    <a:cubicBezTo>
                      <a:pt x="21" y="334"/>
                      <a:pt x="43" y="358"/>
                      <a:pt x="65" y="358"/>
                    </a:cubicBezTo>
                    <a:cubicBezTo>
                      <a:pt x="116" y="358"/>
                      <a:pt x="167" y="229"/>
                      <a:pt x="196" y="229"/>
                    </a:cubicBezTo>
                    <a:cubicBezTo>
                      <a:pt x="212" y="229"/>
                      <a:pt x="222" y="269"/>
                      <a:pt x="222" y="392"/>
                    </a:cubicBezTo>
                    <a:cubicBezTo>
                      <a:pt x="286" y="297"/>
                      <a:pt x="507" y="424"/>
                      <a:pt x="381" y="139"/>
                    </a:cubicBezTo>
                    <a:lnTo>
                      <a:pt x="381" y="139"/>
                    </a:lnTo>
                    <a:cubicBezTo>
                      <a:pt x="571" y="297"/>
                      <a:pt x="697" y="456"/>
                      <a:pt x="824" y="519"/>
                    </a:cubicBezTo>
                    <a:cubicBezTo>
                      <a:pt x="846" y="325"/>
                      <a:pt x="531" y="0"/>
                      <a:pt x="277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47;p29">
                <a:extLst>
                  <a:ext uri="{FF2B5EF4-FFF2-40B4-BE49-F238E27FC236}">
                    <a16:creationId xmlns:a16="http://schemas.microsoft.com/office/drawing/2014/main" id="{F729CCA0-97A3-434D-B68F-4931208C4A4A}"/>
                  </a:ext>
                </a:extLst>
              </p:cNvPr>
              <p:cNvSpPr/>
              <p:nvPr/>
            </p:nvSpPr>
            <p:spPr>
              <a:xfrm>
                <a:off x="5493354" y="2231484"/>
                <a:ext cx="5723" cy="1033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345" extrusionOk="0">
                    <a:moveTo>
                      <a:pt x="150" y="0"/>
                    </a:moveTo>
                    <a:cubicBezTo>
                      <a:pt x="122" y="0"/>
                      <a:pt x="85" y="78"/>
                      <a:pt x="39" y="78"/>
                    </a:cubicBezTo>
                    <a:cubicBezTo>
                      <a:pt x="27" y="78"/>
                      <a:pt x="14" y="72"/>
                      <a:pt x="1" y="59"/>
                    </a:cubicBezTo>
                    <a:cubicBezTo>
                      <a:pt x="1" y="154"/>
                      <a:pt x="1" y="249"/>
                      <a:pt x="1" y="312"/>
                    </a:cubicBezTo>
                    <a:cubicBezTo>
                      <a:pt x="33" y="344"/>
                      <a:pt x="96" y="344"/>
                      <a:pt x="159" y="344"/>
                    </a:cubicBezTo>
                    <a:cubicBezTo>
                      <a:pt x="159" y="217"/>
                      <a:pt x="96" y="186"/>
                      <a:pt x="96" y="91"/>
                    </a:cubicBezTo>
                    <a:cubicBezTo>
                      <a:pt x="128" y="91"/>
                      <a:pt x="159" y="91"/>
                      <a:pt x="191" y="122"/>
                    </a:cubicBezTo>
                    <a:cubicBezTo>
                      <a:pt x="181" y="29"/>
                      <a:pt x="167" y="0"/>
                      <a:pt x="15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48;p29">
                <a:extLst>
                  <a:ext uri="{FF2B5EF4-FFF2-40B4-BE49-F238E27FC236}">
                    <a16:creationId xmlns:a16="http://schemas.microsoft.com/office/drawing/2014/main" id="{1270F7E5-D836-4ADA-8AF8-A373A9C024AD}"/>
                  </a:ext>
                </a:extLst>
              </p:cNvPr>
              <p:cNvSpPr/>
              <p:nvPr/>
            </p:nvSpPr>
            <p:spPr>
              <a:xfrm>
                <a:off x="5388035" y="2834838"/>
                <a:ext cx="19955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9" y="64"/>
                      <a:pt x="507" y="64"/>
                      <a:pt x="666" y="64"/>
                    </a:cubicBezTo>
                    <a:cubicBezTo>
                      <a:pt x="571" y="0"/>
                      <a:pt x="222" y="32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49;p29">
                <a:extLst>
                  <a:ext uri="{FF2B5EF4-FFF2-40B4-BE49-F238E27FC236}">
                    <a16:creationId xmlns:a16="http://schemas.microsoft.com/office/drawing/2014/main" id="{DF04C10A-126E-4DA4-BEFD-ED6E0B512154}"/>
                  </a:ext>
                </a:extLst>
              </p:cNvPr>
              <p:cNvSpPr/>
              <p:nvPr/>
            </p:nvSpPr>
            <p:spPr>
              <a:xfrm>
                <a:off x="5364305" y="2830644"/>
                <a:ext cx="6592" cy="1978"/>
              </a:xfrm>
              <a:custGeom>
                <a:avLst/>
                <a:gdLst/>
                <a:ahLst/>
                <a:cxnLst/>
                <a:rect l="l" t="t" r="r" b="b"/>
                <a:pathLst>
                  <a:path w="220" h="66" extrusionOk="0">
                    <a:moveTo>
                      <a:pt x="43" y="0"/>
                    </a:moveTo>
                    <a:cubicBezTo>
                      <a:pt x="33" y="0"/>
                      <a:pt x="19" y="4"/>
                      <a:pt x="1" y="14"/>
                    </a:cubicBezTo>
                    <a:cubicBezTo>
                      <a:pt x="1" y="51"/>
                      <a:pt x="120" y="66"/>
                      <a:pt x="175" y="66"/>
                    </a:cubicBezTo>
                    <a:cubicBezTo>
                      <a:pt x="213" y="66"/>
                      <a:pt x="219" y="58"/>
                      <a:pt x="128" y="45"/>
                    </a:cubicBezTo>
                    <a:cubicBezTo>
                      <a:pt x="83" y="23"/>
                      <a:pt x="70" y="0"/>
                      <a:pt x="43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50;p29">
                <a:extLst>
                  <a:ext uri="{FF2B5EF4-FFF2-40B4-BE49-F238E27FC236}">
                    <a16:creationId xmlns:a16="http://schemas.microsoft.com/office/drawing/2014/main" id="{779E26A1-4A63-4A46-BE60-CC185F95ADAD}"/>
                  </a:ext>
                </a:extLst>
              </p:cNvPr>
              <p:cNvSpPr/>
              <p:nvPr/>
            </p:nvSpPr>
            <p:spPr>
              <a:xfrm>
                <a:off x="5253294" y="2837685"/>
                <a:ext cx="4764" cy="2127"/>
              </a:xfrm>
              <a:custGeom>
                <a:avLst/>
                <a:gdLst/>
                <a:ahLst/>
                <a:cxnLst/>
                <a:rect l="l" t="t" r="r" b="b"/>
                <a:pathLst>
                  <a:path w="159" h="71" extrusionOk="0">
                    <a:moveTo>
                      <a:pt x="96" y="0"/>
                    </a:moveTo>
                    <a:cubicBezTo>
                      <a:pt x="96" y="32"/>
                      <a:pt x="1" y="0"/>
                      <a:pt x="1" y="64"/>
                    </a:cubicBezTo>
                    <a:cubicBezTo>
                      <a:pt x="15" y="68"/>
                      <a:pt x="26" y="70"/>
                      <a:pt x="35" y="70"/>
                    </a:cubicBezTo>
                    <a:cubicBezTo>
                      <a:pt x="80" y="70"/>
                      <a:pt x="80" y="25"/>
                      <a:pt x="125" y="25"/>
                    </a:cubicBezTo>
                    <a:cubicBezTo>
                      <a:pt x="134" y="25"/>
                      <a:pt x="145" y="27"/>
                      <a:pt x="159" y="32"/>
                    </a:cubicBezTo>
                    <a:cubicBezTo>
                      <a:pt x="159" y="32"/>
                      <a:pt x="159" y="0"/>
                      <a:pt x="96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51;p29">
                <a:extLst>
                  <a:ext uri="{FF2B5EF4-FFF2-40B4-BE49-F238E27FC236}">
                    <a16:creationId xmlns:a16="http://schemas.microsoft.com/office/drawing/2014/main" id="{1080C833-120D-440E-A27B-70888D6C47A2}"/>
                  </a:ext>
                </a:extLst>
              </p:cNvPr>
              <p:cNvSpPr/>
              <p:nvPr/>
            </p:nvSpPr>
            <p:spPr>
              <a:xfrm>
                <a:off x="5236215" y="2803528"/>
                <a:ext cx="4764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64" extrusionOk="0">
                    <a:moveTo>
                      <a:pt x="127" y="0"/>
                    </a:moveTo>
                    <a:cubicBezTo>
                      <a:pt x="64" y="0"/>
                      <a:pt x="1" y="32"/>
                      <a:pt x="32" y="63"/>
                    </a:cubicBezTo>
                    <a:cubicBezTo>
                      <a:pt x="64" y="63"/>
                      <a:pt x="96" y="32"/>
                      <a:pt x="127" y="32"/>
                    </a:cubicBezTo>
                    <a:cubicBezTo>
                      <a:pt x="159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52;p29">
                <a:extLst>
                  <a:ext uri="{FF2B5EF4-FFF2-40B4-BE49-F238E27FC236}">
                    <a16:creationId xmlns:a16="http://schemas.microsoft.com/office/drawing/2014/main" id="{6E50933A-88D2-414F-849C-721D2ECE429E}"/>
                  </a:ext>
                </a:extLst>
              </p:cNvPr>
              <p:cNvSpPr/>
              <p:nvPr/>
            </p:nvSpPr>
            <p:spPr>
              <a:xfrm>
                <a:off x="5165054" y="2804457"/>
                <a:ext cx="4764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6" extrusionOk="0">
                    <a:moveTo>
                      <a:pt x="0" y="1"/>
                    </a:moveTo>
                    <a:cubicBezTo>
                      <a:pt x="0" y="32"/>
                      <a:pt x="32" y="64"/>
                      <a:pt x="127" y="96"/>
                    </a:cubicBezTo>
                    <a:cubicBezTo>
                      <a:pt x="159" y="32"/>
                      <a:pt x="64" y="32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53;p29">
                <a:extLst>
                  <a:ext uri="{FF2B5EF4-FFF2-40B4-BE49-F238E27FC236}">
                    <a16:creationId xmlns:a16="http://schemas.microsoft.com/office/drawing/2014/main" id="{538435FF-BD35-4CE3-AD56-0B4A97AA0721}"/>
                  </a:ext>
                </a:extLst>
              </p:cNvPr>
              <p:cNvSpPr/>
              <p:nvPr/>
            </p:nvSpPr>
            <p:spPr>
              <a:xfrm>
                <a:off x="5077744" y="2793670"/>
                <a:ext cx="7371" cy="2277"/>
              </a:xfrm>
              <a:custGeom>
                <a:avLst/>
                <a:gdLst/>
                <a:ahLst/>
                <a:cxnLst/>
                <a:rect l="l" t="t" r="r" b="b"/>
                <a:pathLst>
                  <a:path w="246" h="76" extrusionOk="0">
                    <a:moveTo>
                      <a:pt x="72" y="0"/>
                    </a:moveTo>
                    <a:cubicBezTo>
                      <a:pt x="44" y="0"/>
                      <a:pt x="18" y="4"/>
                      <a:pt x="1" y="12"/>
                    </a:cubicBezTo>
                    <a:cubicBezTo>
                      <a:pt x="64" y="44"/>
                      <a:pt x="159" y="44"/>
                      <a:pt x="223" y="76"/>
                    </a:cubicBezTo>
                    <a:cubicBezTo>
                      <a:pt x="246" y="29"/>
                      <a:pt x="150" y="0"/>
                      <a:pt x="72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54;p29">
                <a:extLst>
                  <a:ext uri="{FF2B5EF4-FFF2-40B4-BE49-F238E27FC236}">
                    <a16:creationId xmlns:a16="http://schemas.microsoft.com/office/drawing/2014/main" id="{05530B66-EE7B-4984-96A7-F881C2E63C43}"/>
                  </a:ext>
                </a:extLst>
              </p:cNvPr>
              <p:cNvSpPr/>
              <p:nvPr/>
            </p:nvSpPr>
            <p:spPr>
              <a:xfrm>
                <a:off x="5040740" y="2790704"/>
                <a:ext cx="37992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36" extrusionOk="0">
                    <a:moveTo>
                      <a:pt x="658" y="1"/>
                    </a:moveTo>
                    <a:cubicBezTo>
                      <a:pt x="428" y="1"/>
                      <a:pt x="191" y="16"/>
                      <a:pt x="1" y="16"/>
                    </a:cubicBezTo>
                    <a:cubicBezTo>
                      <a:pt x="1" y="48"/>
                      <a:pt x="317" y="48"/>
                      <a:pt x="444" y="111"/>
                    </a:cubicBezTo>
                    <a:cubicBezTo>
                      <a:pt x="539" y="111"/>
                      <a:pt x="349" y="80"/>
                      <a:pt x="444" y="48"/>
                    </a:cubicBezTo>
                    <a:lnTo>
                      <a:pt x="444" y="48"/>
                    </a:lnTo>
                    <a:cubicBezTo>
                      <a:pt x="602" y="111"/>
                      <a:pt x="761" y="135"/>
                      <a:pt x="903" y="135"/>
                    </a:cubicBezTo>
                    <a:cubicBezTo>
                      <a:pt x="1046" y="135"/>
                      <a:pt x="1173" y="111"/>
                      <a:pt x="1268" y="80"/>
                    </a:cubicBezTo>
                    <a:cubicBezTo>
                      <a:pt x="1109" y="16"/>
                      <a:pt x="887" y="1"/>
                      <a:pt x="658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55;p29">
                <a:extLst>
                  <a:ext uri="{FF2B5EF4-FFF2-40B4-BE49-F238E27FC236}">
                    <a16:creationId xmlns:a16="http://schemas.microsoft.com/office/drawing/2014/main" id="{B7D2AA82-2389-467E-846E-E49128F27ED8}"/>
                  </a:ext>
                </a:extLst>
              </p:cNvPr>
              <p:cNvSpPr/>
              <p:nvPr/>
            </p:nvSpPr>
            <p:spPr>
              <a:xfrm>
                <a:off x="5058777" y="2782554"/>
                <a:ext cx="5363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67" extrusionOk="0">
                    <a:moveTo>
                      <a:pt x="61" y="1"/>
                    </a:moveTo>
                    <a:cubicBezTo>
                      <a:pt x="28" y="1"/>
                      <a:pt x="0" y="11"/>
                      <a:pt x="0" y="35"/>
                    </a:cubicBezTo>
                    <a:lnTo>
                      <a:pt x="159" y="67"/>
                    </a:lnTo>
                    <a:cubicBezTo>
                      <a:pt x="178" y="28"/>
                      <a:pt x="113" y="1"/>
                      <a:pt x="6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56;p29">
                <a:extLst>
                  <a:ext uri="{FF2B5EF4-FFF2-40B4-BE49-F238E27FC236}">
                    <a16:creationId xmlns:a16="http://schemas.microsoft.com/office/drawing/2014/main" id="{0B58F976-B357-45F3-9BE5-9C319C15E2B5}"/>
                  </a:ext>
                </a:extLst>
              </p:cNvPr>
              <p:cNvSpPr/>
              <p:nvPr/>
            </p:nvSpPr>
            <p:spPr>
              <a:xfrm>
                <a:off x="5051197" y="2771018"/>
                <a:ext cx="3805" cy="1228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1" extrusionOk="0">
                    <a:moveTo>
                      <a:pt x="52" y="0"/>
                    </a:moveTo>
                    <a:cubicBezTo>
                      <a:pt x="24" y="0"/>
                      <a:pt x="0" y="8"/>
                      <a:pt x="0" y="40"/>
                    </a:cubicBezTo>
                    <a:lnTo>
                      <a:pt x="127" y="40"/>
                    </a:lnTo>
                    <a:cubicBezTo>
                      <a:pt x="127" y="40"/>
                      <a:pt x="127" y="8"/>
                      <a:pt x="127" y="8"/>
                    </a:cubicBezTo>
                    <a:cubicBezTo>
                      <a:pt x="111" y="8"/>
                      <a:pt x="79" y="0"/>
                      <a:pt x="52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57;p29">
                <a:extLst>
                  <a:ext uri="{FF2B5EF4-FFF2-40B4-BE49-F238E27FC236}">
                    <a16:creationId xmlns:a16="http://schemas.microsoft.com/office/drawing/2014/main" id="{49B0E28A-E0F1-4518-8A25-56539203762A}"/>
                  </a:ext>
                </a:extLst>
              </p:cNvPr>
              <p:cNvSpPr/>
              <p:nvPr/>
            </p:nvSpPr>
            <p:spPr>
              <a:xfrm>
                <a:off x="4990463" y="2758914"/>
                <a:ext cx="7610" cy="194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65" extrusionOk="0">
                    <a:moveTo>
                      <a:pt x="127" y="1"/>
                    </a:moveTo>
                    <a:cubicBezTo>
                      <a:pt x="95" y="32"/>
                      <a:pt x="64" y="32"/>
                      <a:pt x="0" y="32"/>
                    </a:cubicBezTo>
                    <a:cubicBezTo>
                      <a:pt x="0" y="48"/>
                      <a:pt x="32" y="48"/>
                      <a:pt x="68" y="48"/>
                    </a:cubicBezTo>
                    <a:cubicBezTo>
                      <a:pt x="95" y="48"/>
                      <a:pt x="125" y="48"/>
                      <a:pt x="145" y="56"/>
                    </a:cubicBezTo>
                    <a:lnTo>
                      <a:pt x="145" y="56"/>
                    </a:lnTo>
                    <a:cubicBezTo>
                      <a:pt x="119" y="36"/>
                      <a:pt x="139" y="19"/>
                      <a:pt x="181" y="19"/>
                    </a:cubicBezTo>
                    <a:cubicBezTo>
                      <a:pt x="201" y="19"/>
                      <a:pt x="226" y="23"/>
                      <a:pt x="254" y="32"/>
                    </a:cubicBezTo>
                    <a:cubicBezTo>
                      <a:pt x="254" y="1"/>
                      <a:pt x="159" y="1"/>
                      <a:pt x="127" y="1"/>
                    </a:cubicBezTo>
                    <a:close/>
                    <a:moveTo>
                      <a:pt x="145" y="56"/>
                    </a:moveTo>
                    <a:lnTo>
                      <a:pt x="145" y="56"/>
                    </a:lnTo>
                    <a:cubicBezTo>
                      <a:pt x="148" y="58"/>
                      <a:pt x="153" y="61"/>
                      <a:pt x="159" y="64"/>
                    </a:cubicBezTo>
                    <a:cubicBezTo>
                      <a:pt x="155" y="60"/>
                      <a:pt x="150" y="58"/>
                      <a:pt x="145" y="56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458;p29">
                <a:extLst>
                  <a:ext uri="{FF2B5EF4-FFF2-40B4-BE49-F238E27FC236}">
                    <a16:creationId xmlns:a16="http://schemas.microsoft.com/office/drawing/2014/main" id="{4E2E0EFB-411D-4376-82B7-B076676531BF}"/>
                  </a:ext>
                </a:extLst>
              </p:cNvPr>
              <p:cNvSpPr/>
              <p:nvPr/>
            </p:nvSpPr>
            <p:spPr>
              <a:xfrm>
                <a:off x="4971467" y="2762719"/>
                <a:ext cx="6682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64" extrusionOk="0">
                    <a:moveTo>
                      <a:pt x="1" y="0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37" y="32"/>
                      <a:pt x="59" y="32"/>
                      <a:pt x="79" y="34"/>
                    </a:cubicBezTo>
                    <a:lnTo>
                      <a:pt x="79" y="34"/>
                    </a:lnTo>
                    <a:cubicBezTo>
                      <a:pt x="59" y="29"/>
                      <a:pt x="42" y="19"/>
                      <a:pt x="33" y="0"/>
                    </a:cubicBezTo>
                    <a:close/>
                    <a:moveTo>
                      <a:pt x="79" y="34"/>
                    </a:moveTo>
                    <a:cubicBezTo>
                      <a:pt x="86" y="35"/>
                      <a:pt x="93" y="36"/>
                      <a:pt x="100" y="37"/>
                    </a:cubicBezTo>
                    <a:lnTo>
                      <a:pt x="100" y="37"/>
                    </a:lnTo>
                    <a:cubicBezTo>
                      <a:pt x="93" y="35"/>
                      <a:pt x="86" y="34"/>
                      <a:pt x="79" y="34"/>
                    </a:cubicBezTo>
                    <a:close/>
                    <a:moveTo>
                      <a:pt x="191" y="0"/>
                    </a:moveTo>
                    <a:cubicBezTo>
                      <a:pt x="191" y="19"/>
                      <a:pt x="149" y="37"/>
                      <a:pt x="107" y="37"/>
                    </a:cubicBezTo>
                    <a:cubicBezTo>
                      <a:pt x="105" y="37"/>
                      <a:pt x="103" y="37"/>
                      <a:pt x="100" y="37"/>
                    </a:cubicBezTo>
                    <a:lnTo>
                      <a:pt x="100" y="37"/>
                    </a:lnTo>
                    <a:cubicBezTo>
                      <a:pt x="123" y="41"/>
                      <a:pt x="146" y="49"/>
                      <a:pt x="191" y="64"/>
                    </a:cubicBezTo>
                    <a:cubicBezTo>
                      <a:pt x="223" y="32"/>
                      <a:pt x="191" y="32"/>
                      <a:pt x="19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459;p29">
                <a:extLst>
                  <a:ext uri="{FF2B5EF4-FFF2-40B4-BE49-F238E27FC236}">
                    <a16:creationId xmlns:a16="http://schemas.microsoft.com/office/drawing/2014/main" id="{39B9CE43-806A-493B-A7FE-617B03ACD6C5}"/>
                  </a:ext>
                </a:extLst>
              </p:cNvPr>
              <p:cNvSpPr/>
              <p:nvPr/>
            </p:nvSpPr>
            <p:spPr>
              <a:xfrm>
                <a:off x="4942074" y="2755138"/>
                <a:ext cx="4764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159" h="67" extrusionOk="0">
                    <a:moveTo>
                      <a:pt x="159" y="0"/>
                    </a:moveTo>
                    <a:cubicBezTo>
                      <a:pt x="95" y="0"/>
                      <a:pt x="64" y="32"/>
                      <a:pt x="0" y="32"/>
                    </a:cubicBezTo>
                    <a:cubicBezTo>
                      <a:pt x="0" y="56"/>
                      <a:pt x="19" y="66"/>
                      <a:pt x="43" y="66"/>
                    </a:cubicBezTo>
                    <a:cubicBezTo>
                      <a:pt x="83" y="66"/>
                      <a:pt x="139" y="39"/>
                      <a:pt x="159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460;p29">
                <a:extLst>
                  <a:ext uri="{FF2B5EF4-FFF2-40B4-BE49-F238E27FC236}">
                    <a16:creationId xmlns:a16="http://schemas.microsoft.com/office/drawing/2014/main" id="{58AD230D-B14B-4722-B707-3EB5088C27CC}"/>
                  </a:ext>
                </a:extLst>
              </p:cNvPr>
              <p:cNvSpPr/>
              <p:nvPr/>
            </p:nvSpPr>
            <p:spPr>
              <a:xfrm>
                <a:off x="4934463" y="2755138"/>
                <a:ext cx="6682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64" extrusionOk="0">
                    <a:moveTo>
                      <a:pt x="1" y="0"/>
                    </a:moveTo>
                    <a:cubicBezTo>
                      <a:pt x="32" y="32"/>
                      <a:pt x="56" y="32"/>
                      <a:pt x="84" y="32"/>
                    </a:cubicBezTo>
                    <a:cubicBezTo>
                      <a:pt x="112" y="32"/>
                      <a:pt x="143" y="32"/>
                      <a:pt x="191" y="63"/>
                    </a:cubicBezTo>
                    <a:cubicBezTo>
                      <a:pt x="191" y="32"/>
                      <a:pt x="222" y="32"/>
                      <a:pt x="222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461;p29">
                <a:extLst>
                  <a:ext uri="{FF2B5EF4-FFF2-40B4-BE49-F238E27FC236}">
                    <a16:creationId xmlns:a16="http://schemas.microsoft.com/office/drawing/2014/main" id="{E46D2EC3-E9ED-47D0-997B-C2D9E2720C12}"/>
                  </a:ext>
                </a:extLst>
              </p:cNvPr>
              <p:cNvSpPr/>
              <p:nvPr/>
            </p:nvSpPr>
            <p:spPr>
              <a:xfrm>
                <a:off x="4928770" y="2754179"/>
                <a:ext cx="5243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75" h="53" extrusionOk="0">
                    <a:moveTo>
                      <a:pt x="1" y="0"/>
                    </a:moveTo>
                    <a:cubicBezTo>
                      <a:pt x="1" y="37"/>
                      <a:pt x="44" y="53"/>
                      <a:pt x="87" y="53"/>
                    </a:cubicBezTo>
                    <a:cubicBezTo>
                      <a:pt x="117" y="53"/>
                      <a:pt x="146" y="45"/>
                      <a:pt x="159" y="32"/>
                    </a:cubicBezTo>
                    <a:cubicBezTo>
                      <a:pt x="175" y="16"/>
                      <a:pt x="151" y="16"/>
                      <a:pt x="116" y="16"/>
                    </a:cubicBezTo>
                    <a:cubicBezTo>
                      <a:pt x="80" y="16"/>
                      <a:pt x="32" y="16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462;p29">
                <a:extLst>
                  <a:ext uri="{FF2B5EF4-FFF2-40B4-BE49-F238E27FC236}">
                    <a16:creationId xmlns:a16="http://schemas.microsoft.com/office/drawing/2014/main" id="{8763E6D9-CDA4-4770-A577-E9BA08FCD3A3}"/>
                  </a:ext>
                </a:extLst>
              </p:cNvPr>
              <p:cNvSpPr/>
              <p:nvPr/>
            </p:nvSpPr>
            <p:spPr>
              <a:xfrm>
                <a:off x="4377490" y="2757026"/>
                <a:ext cx="6652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22" h="96" extrusionOk="0">
                    <a:moveTo>
                      <a:pt x="95" y="0"/>
                    </a:moveTo>
                    <a:cubicBezTo>
                      <a:pt x="95" y="0"/>
                      <a:pt x="0" y="0"/>
                      <a:pt x="0" y="32"/>
                    </a:cubicBezTo>
                    <a:cubicBezTo>
                      <a:pt x="127" y="64"/>
                      <a:pt x="127" y="95"/>
                      <a:pt x="222" y="95"/>
                    </a:cubicBezTo>
                    <a:cubicBezTo>
                      <a:pt x="158" y="64"/>
                      <a:pt x="222" y="95"/>
                      <a:pt x="190" y="32"/>
                    </a:cubicBezTo>
                    <a:cubicBezTo>
                      <a:pt x="158" y="32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463;p29">
                <a:extLst>
                  <a:ext uri="{FF2B5EF4-FFF2-40B4-BE49-F238E27FC236}">
                    <a16:creationId xmlns:a16="http://schemas.microsoft.com/office/drawing/2014/main" id="{B45A43E6-59F8-46FF-BF48-66073ED4B726}"/>
                  </a:ext>
                </a:extLst>
              </p:cNvPr>
              <p:cNvSpPr/>
              <p:nvPr/>
            </p:nvSpPr>
            <p:spPr>
              <a:xfrm>
                <a:off x="4275947" y="2709565"/>
                <a:ext cx="11416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28" extrusionOk="0">
                    <a:moveTo>
                      <a:pt x="222" y="1"/>
                    </a:moveTo>
                    <a:cubicBezTo>
                      <a:pt x="95" y="1"/>
                      <a:pt x="95" y="64"/>
                      <a:pt x="0" y="64"/>
                    </a:cubicBezTo>
                    <a:cubicBezTo>
                      <a:pt x="19" y="83"/>
                      <a:pt x="49" y="88"/>
                      <a:pt x="83" y="88"/>
                    </a:cubicBezTo>
                    <a:cubicBezTo>
                      <a:pt x="119" y="88"/>
                      <a:pt x="159" y="82"/>
                      <a:pt x="194" y="82"/>
                    </a:cubicBezTo>
                    <a:cubicBezTo>
                      <a:pt x="237" y="82"/>
                      <a:pt x="273" y="91"/>
                      <a:pt x="286" y="128"/>
                    </a:cubicBezTo>
                    <a:lnTo>
                      <a:pt x="381" y="128"/>
                    </a:lnTo>
                    <a:cubicBezTo>
                      <a:pt x="381" y="64"/>
                      <a:pt x="159" y="96"/>
                      <a:pt x="222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464;p29">
                <a:extLst>
                  <a:ext uri="{FF2B5EF4-FFF2-40B4-BE49-F238E27FC236}">
                    <a16:creationId xmlns:a16="http://schemas.microsoft.com/office/drawing/2014/main" id="{8CB7A45C-B81C-4207-BEBF-10C4999A7F2A}"/>
                  </a:ext>
                </a:extLst>
              </p:cNvPr>
              <p:cNvSpPr/>
              <p:nvPr/>
            </p:nvSpPr>
            <p:spPr>
              <a:xfrm>
                <a:off x="4216172" y="2693445"/>
                <a:ext cx="4764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6" extrusionOk="0">
                    <a:moveTo>
                      <a:pt x="159" y="1"/>
                    </a:moveTo>
                    <a:cubicBezTo>
                      <a:pt x="95" y="1"/>
                      <a:pt x="0" y="1"/>
                      <a:pt x="0" y="64"/>
                    </a:cubicBezTo>
                    <a:cubicBezTo>
                      <a:pt x="10" y="55"/>
                      <a:pt x="19" y="51"/>
                      <a:pt x="28" y="51"/>
                    </a:cubicBezTo>
                    <a:cubicBezTo>
                      <a:pt x="51" y="51"/>
                      <a:pt x="73" y="73"/>
                      <a:pt x="95" y="96"/>
                    </a:cubicBezTo>
                    <a:cubicBezTo>
                      <a:pt x="159" y="96"/>
                      <a:pt x="127" y="32"/>
                      <a:pt x="159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465;p29">
                <a:extLst>
                  <a:ext uri="{FF2B5EF4-FFF2-40B4-BE49-F238E27FC236}">
                    <a16:creationId xmlns:a16="http://schemas.microsoft.com/office/drawing/2014/main" id="{88A4BB06-6E2A-4C41-8C50-0D51FDF18C4F}"/>
                  </a:ext>
                </a:extLst>
              </p:cNvPr>
              <p:cNvSpPr/>
              <p:nvPr/>
            </p:nvSpPr>
            <p:spPr>
              <a:xfrm>
                <a:off x="4121281" y="2671483"/>
                <a:ext cx="5453" cy="3955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32" extrusionOk="0">
                    <a:moveTo>
                      <a:pt x="19" y="1"/>
                    </a:moveTo>
                    <a:cubicBezTo>
                      <a:pt x="12" y="1"/>
                      <a:pt x="6" y="2"/>
                      <a:pt x="0" y="5"/>
                    </a:cubicBezTo>
                    <a:cubicBezTo>
                      <a:pt x="0" y="68"/>
                      <a:pt x="127" y="68"/>
                      <a:pt x="95" y="132"/>
                    </a:cubicBezTo>
                    <a:cubicBezTo>
                      <a:pt x="182" y="132"/>
                      <a:pt x="85" y="1"/>
                      <a:pt x="19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466;p29">
                <a:extLst>
                  <a:ext uri="{FF2B5EF4-FFF2-40B4-BE49-F238E27FC236}">
                    <a16:creationId xmlns:a16="http://schemas.microsoft.com/office/drawing/2014/main" id="{0D47B4BD-AA68-4C99-9A14-AB611FFB03D8}"/>
                  </a:ext>
                </a:extLst>
              </p:cNvPr>
              <p:cNvSpPr/>
              <p:nvPr/>
            </p:nvSpPr>
            <p:spPr>
              <a:xfrm>
                <a:off x="4095663" y="2691558"/>
                <a:ext cx="5363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67" extrusionOk="0">
                    <a:moveTo>
                      <a:pt x="64" y="0"/>
                    </a:moveTo>
                    <a:cubicBezTo>
                      <a:pt x="86" y="23"/>
                      <a:pt x="77" y="45"/>
                      <a:pt x="47" y="45"/>
                    </a:cubicBezTo>
                    <a:cubicBezTo>
                      <a:pt x="35" y="45"/>
                      <a:pt x="19" y="41"/>
                      <a:pt x="0" y="32"/>
                    </a:cubicBezTo>
                    <a:lnTo>
                      <a:pt x="0" y="32"/>
                    </a:lnTo>
                    <a:cubicBezTo>
                      <a:pt x="37" y="56"/>
                      <a:pt x="73" y="66"/>
                      <a:pt x="102" y="66"/>
                    </a:cubicBezTo>
                    <a:cubicBezTo>
                      <a:pt x="149" y="66"/>
                      <a:pt x="178" y="39"/>
                      <a:pt x="159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467;p29">
                <a:extLst>
                  <a:ext uri="{FF2B5EF4-FFF2-40B4-BE49-F238E27FC236}">
                    <a16:creationId xmlns:a16="http://schemas.microsoft.com/office/drawing/2014/main" id="{6841FC87-A383-48A8-8E88-8CE7A72AC6BE}"/>
                  </a:ext>
                </a:extLst>
              </p:cNvPr>
              <p:cNvSpPr/>
              <p:nvPr/>
            </p:nvSpPr>
            <p:spPr>
              <a:xfrm>
                <a:off x="4089011" y="2683019"/>
                <a:ext cx="5723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6" extrusionOk="0">
                    <a:moveTo>
                      <a:pt x="191" y="0"/>
                    </a:moveTo>
                    <a:cubicBezTo>
                      <a:pt x="64" y="0"/>
                      <a:pt x="1" y="0"/>
                      <a:pt x="1" y="95"/>
                    </a:cubicBezTo>
                    <a:cubicBezTo>
                      <a:pt x="64" y="64"/>
                      <a:pt x="191" y="95"/>
                      <a:pt x="19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468;p29">
                <a:extLst>
                  <a:ext uri="{FF2B5EF4-FFF2-40B4-BE49-F238E27FC236}">
                    <a16:creationId xmlns:a16="http://schemas.microsoft.com/office/drawing/2014/main" id="{AFAA30CC-ECCB-466B-9C5E-FBB7635C0FE1}"/>
                  </a:ext>
                </a:extLst>
              </p:cNvPr>
              <p:cNvSpPr/>
              <p:nvPr/>
            </p:nvSpPr>
            <p:spPr>
              <a:xfrm>
                <a:off x="3996307" y="2640891"/>
                <a:ext cx="5783" cy="134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5" extrusionOk="0">
                    <a:moveTo>
                      <a:pt x="33" y="1"/>
                    </a:moveTo>
                    <a:cubicBezTo>
                      <a:pt x="10" y="1"/>
                      <a:pt x="0" y="11"/>
                      <a:pt x="23" y="44"/>
                    </a:cubicBezTo>
                    <a:cubicBezTo>
                      <a:pt x="37" y="37"/>
                      <a:pt x="55" y="35"/>
                      <a:pt x="73" y="35"/>
                    </a:cubicBezTo>
                    <a:cubicBezTo>
                      <a:pt x="106" y="35"/>
                      <a:pt x="140" y="42"/>
                      <a:pt x="163" y="42"/>
                    </a:cubicBezTo>
                    <a:cubicBezTo>
                      <a:pt x="183" y="42"/>
                      <a:pt x="193" y="36"/>
                      <a:pt x="181" y="13"/>
                    </a:cubicBezTo>
                    <a:lnTo>
                      <a:pt x="181" y="13"/>
                    </a:lnTo>
                    <a:cubicBezTo>
                      <a:pt x="176" y="18"/>
                      <a:pt x="167" y="20"/>
                      <a:pt x="157" y="20"/>
                    </a:cubicBezTo>
                    <a:cubicBezTo>
                      <a:pt x="122" y="20"/>
                      <a:pt x="64" y="1"/>
                      <a:pt x="33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469;p29">
                <a:extLst>
                  <a:ext uri="{FF2B5EF4-FFF2-40B4-BE49-F238E27FC236}">
                    <a16:creationId xmlns:a16="http://schemas.microsoft.com/office/drawing/2014/main" id="{A563737C-95DC-44AC-B735-24BF8E046385}"/>
                  </a:ext>
                </a:extLst>
              </p:cNvPr>
              <p:cNvSpPr/>
              <p:nvPr/>
            </p:nvSpPr>
            <p:spPr>
              <a:xfrm>
                <a:off x="3981805" y="2699138"/>
                <a:ext cx="5723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6" extrusionOk="0">
                    <a:moveTo>
                      <a:pt x="127" y="1"/>
                    </a:moveTo>
                    <a:cubicBezTo>
                      <a:pt x="0" y="1"/>
                      <a:pt x="32" y="96"/>
                      <a:pt x="190" y="96"/>
                    </a:cubicBezTo>
                    <a:cubicBezTo>
                      <a:pt x="190" y="64"/>
                      <a:pt x="127" y="32"/>
                      <a:pt x="127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470;p29">
                <a:extLst>
                  <a:ext uri="{FF2B5EF4-FFF2-40B4-BE49-F238E27FC236}">
                    <a16:creationId xmlns:a16="http://schemas.microsoft.com/office/drawing/2014/main" id="{94E0EB64-BD34-465B-8719-924BD1C5CBAC}"/>
                  </a:ext>
                </a:extLst>
              </p:cNvPr>
              <p:cNvSpPr/>
              <p:nvPr/>
            </p:nvSpPr>
            <p:spPr>
              <a:xfrm>
                <a:off x="3983693" y="2702944"/>
                <a:ext cx="3835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28" h="96" extrusionOk="0">
                    <a:moveTo>
                      <a:pt x="0" y="0"/>
                    </a:moveTo>
                    <a:cubicBezTo>
                      <a:pt x="32" y="32"/>
                      <a:pt x="32" y="64"/>
                      <a:pt x="127" y="95"/>
                    </a:cubicBezTo>
                    <a:cubicBezTo>
                      <a:pt x="127" y="64"/>
                      <a:pt x="95" y="32"/>
                      <a:pt x="95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471;p29">
                <a:extLst>
                  <a:ext uri="{FF2B5EF4-FFF2-40B4-BE49-F238E27FC236}">
                    <a16:creationId xmlns:a16="http://schemas.microsoft.com/office/drawing/2014/main" id="{E14FCAD4-6627-4D76-915B-8EDAC2361EA9}"/>
                  </a:ext>
                </a:extLst>
              </p:cNvPr>
              <p:cNvSpPr/>
              <p:nvPr/>
            </p:nvSpPr>
            <p:spPr>
              <a:xfrm>
                <a:off x="3983363" y="2710524"/>
                <a:ext cx="6052" cy="3026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01" extrusionOk="0">
                    <a:moveTo>
                      <a:pt x="75" y="1"/>
                    </a:moveTo>
                    <a:cubicBezTo>
                      <a:pt x="75" y="1"/>
                      <a:pt x="75" y="32"/>
                      <a:pt x="106" y="64"/>
                    </a:cubicBezTo>
                    <a:cubicBezTo>
                      <a:pt x="106" y="64"/>
                      <a:pt x="50" y="50"/>
                      <a:pt x="22" y="50"/>
                    </a:cubicBezTo>
                    <a:cubicBezTo>
                      <a:pt x="8" y="50"/>
                      <a:pt x="1" y="53"/>
                      <a:pt x="11" y="64"/>
                    </a:cubicBezTo>
                    <a:cubicBezTo>
                      <a:pt x="21" y="92"/>
                      <a:pt x="27" y="101"/>
                      <a:pt x="35" y="101"/>
                    </a:cubicBezTo>
                    <a:cubicBezTo>
                      <a:pt x="48" y="101"/>
                      <a:pt x="65" y="77"/>
                      <a:pt x="103" y="77"/>
                    </a:cubicBezTo>
                    <a:cubicBezTo>
                      <a:pt x="120" y="77"/>
                      <a:pt x="142" y="82"/>
                      <a:pt x="170" y="96"/>
                    </a:cubicBezTo>
                    <a:cubicBezTo>
                      <a:pt x="138" y="64"/>
                      <a:pt x="201" y="1"/>
                      <a:pt x="75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472;p29">
                <a:extLst>
                  <a:ext uri="{FF2B5EF4-FFF2-40B4-BE49-F238E27FC236}">
                    <a16:creationId xmlns:a16="http://schemas.microsoft.com/office/drawing/2014/main" id="{8C4A5E88-D1D6-484E-B924-AAAF27B45589}"/>
                  </a:ext>
                </a:extLst>
              </p:cNvPr>
              <p:cNvSpPr/>
              <p:nvPr/>
            </p:nvSpPr>
            <p:spPr>
              <a:xfrm>
                <a:off x="3879304" y="2590704"/>
                <a:ext cx="18996" cy="16419"/>
              </a:xfrm>
              <a:custGeom>
                <a:avLst/>
                <a:gdLst/>
                <a:ahLst/>
                <a:cxnLst/>
                <a:rect l="l" t="t" r="r" b="b"/>
                <a:pathLst>
                  <a:path w="634" h="548" extrusionOk="0">
                    <a:moveTo>
                      <a:pt x="129" y="0"/>
                    </a:moveTo>
                    <a:cubicBezTo>
                      <a:pt x="87" y="0"/>
                      <a:pt x="78" y="18"/>
                      <a:pt x="47" y="18"/>
                    </a:cubicBezTo>
                    <a:cubicBezTo>
                      <a:pt x="35" y="18"/>
                      <a:pt x="21" y="16"/>
                      <a:pt x="1" y="9"/>
                    </a:cubicBezTo>
                    <a:lnTo>
                      <a:pt x="1" y="9"/>
                    </a:lnTo>
                    <a:cubicBezTo>
                      <a:pt x="32" y="41"/>
                      <a:pt x="96" y="73"/>
                      <a:pt x="159" y="73"/>
                    </a:cubicBezTo>
                    <a:cubicBezTo>
                      <a:pt x="184" y="109"/>
                      <a:pt x="170" y="118"/>
                      <a:pt x="148" y="118"/>
                    </a:cubicBezTo>
                    <a:cubicBezTo>
                      <a:pt x="130" y="118"/>
                      <a:pt x="107" y="112"/>
                      <a:pt x="93" y="112"/>
                    </a:cubicBezTo>
                    <a:cubicBezTo>
                      <a:pt x="81" y="112"/>
                      <a:pt x="77" y="117"/>
                      <a:pt x="96" y="136"/>
                    </a:cubicBezTo>
                    <a:cubicBezTo>
                      <a:pt x="159" y="168"/>
                      <a:pt x="191" y="199"/>
                      <a:pt x="254" y="231"/>
                    </a:cubicBezTo>
                    <a:cubicBezTo>
                      <a:pt x="286" y="294"/>
                      <a:pt x="191" y="326"/>
                      <a:pt x="349" y="389"/>
                    </a:cubicBezTo>
                    <a:cubicBezTo>
                      <a:pt x="317" y="389"/>
                      <a:pt x="254" y="358"/>
                      <a:pt x="127" y="358"/>
                    </a:cubicBezTo>
                    <a:cubicBezTo>
                      <a:pt x="250" y="388"/>
                      <a:pt x="373" y="449"/>
                      <a:pt x="438" y="539"/>
                    </a:cubicBezTo>
                    <a:lnTo>
                      <a:pt x="438" y="539"/>
                    </a:lnTo>
                    <a:cubicBezTo>
                      <a:pt x="295" y="328"/>
                      <a:pt x="633" y="388"/>
                      <a:pt x="571" y="263"/>
                    </a:cubicBezTo>
                    <a:cubicBezTo>
                      <a:pt x="520" y="263"/>
                      <a:pt x="530" y="303"/>
                      <a:pt x="488" y="303"/>
                    </a:cubicBezTo>
                    <a:cubicBezTo>
                      <a:pt x="477" y="303"/>
                      <a:pt x="463" y="301"/>
                      <a:pt x="444" y="294"/>
                    </a:cubicBezTo>
                    <a:cubicBezTo>
                      <a:pt x="349" y="263"/>
                      <a:pt x="476" y="231"/>
                      <a:pt x="508" y="231"/>
                    </a:cubicBezTo>
                    <a:cubicBezTo>
                      <a:pt x="492" y="215"/>
                      <a:pt x="436" y="199"/>
                      <a:pt x="397" y="199"/>
                    </a:cubicBezTo>
                    <a:cubicBezTo>
                      <a:pt x="357" y="199"/>
                      <a:pt x="333" y="215"/>
                      <a:pt x="381" y="263"/>
                    </a:cubicBezTo>
                    <a:cubicBezTo>
                      <a:pt x="254" y="136"/>
                      <a:pt x="191" y="104"/>
                      <a:pt x="191" y="9"/>
                    </a:cubicBezTo>
                    <a:cubicBezTo>
                      <a:pt x="164" y="3"/>
                      <a:pt x="144" y="0"/>
                      <a:pt x="129" y="0"/>
                    </a:cubicBezTo>
                    <a:close/>
                    <a:moveTo>
                      <a:pt x="438" y="539"/>
                    </a:moveTo>
                    <a:lnTo>
                      <a:pt x="438" y="539"/>
                    </a:lnTo>
                    <a:cubicBezTo>
                      <a:pt x="440" y="542"/>
                      <a:pt x="442" y="545"/>
                      <a:pt x="444" y="548"/>
                    </a:cubicBezTo>
                    <a:cubicBezTo>
                      <a:pt x="442" y="545"/>
                      <a:pt x="440" y="542"/>
                      <a:pt x="438" y="539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473;p29">
                <a:extLst>
                  <a:ext uri="{FF2B5EF4-FFF2-40B4-BE49-F238E27FC236}">
                    <a16:creationId xmlns:a16="http://schemas.microsoft.com/office/drawing/2014/main" id="{F33E593F-0BBE-422C-8C01-7D0317FA7E55}"/>
                  </a:ext>
                </a:extLst>
              </p:cNvPr>
              <p:cNvSpPr/>
              <p:nvPr/>
            </p:nvSpPr>
            <p:spPr>
              <a:xfrm>
                <a:off x="3887843" y="2591363"/>
                <a:ext cx="668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3" extrusionOk="0">
                    <a:moveTo>
                      <a:pt x="74" y="0"/>
                    </a:moveTo>
                    <a:cubicBezTo>
                      <a:pt x="41" y="0"/>
                      <a:pt x="12" y="7"/>
                      <a:pt x="1" y="19"/>
                    </a:cubicBezTo>
                    <a:cubicBezTo>
                      <a:pt x="64" y="51"/>
                      <a:pt x="96" y="19"/>
                      <a:pt x="223" y="82"/>
                    </a:cubicBezTo>
                    <a:cubicBezTo>
                      <a:pt x="202" y="22"/>
                      <a:pt x="131" y="0"/>
                      <a:pt x="74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474;p29">
                <a:extLst>
                  <a:ext uri="{FF2B5EF4-FFF2-40B4-BE49-F238E27FC236}">
                    <a16:creationId xmlns:a16="http://schemas.microsoft.com/office/drawing/2014/main" id="{E5F68B6F-B5A0-4DBE-BAD7-2179D3B88755}"/>
                  </a:ext>
                </a:extLst>
              </p:cNvPr>
              <p:cNvSpPr/>
              <p:nvPr/>
            </p:nvSpPr>
            <p:spPr>
              <a:xfrm>
                <a:off x="3764487" y="2563918"/>
                <a:ext cx="7640" cy="230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77" extrusionOk="0">
                    <a:moveTo>
                      <a:pt x="92" y="1"/>
                    </a:moveTo>
                    <a:cubicBezTo>
                      <a:pt x="40" y="1"/>
                      <a:pt x="1" y="17"/>
                      <a:pt x="1" y="48"/>
                    </a:cubicBezTo>
                    <a:cubicBezTo>
                      <a:pt x="64" y="69"/>
                      <a:pt x="106" y="76"/>
                      <a:pt x="137" y="76"/>
                    </a:cubicBezTo>
                    <a:cubicBezTo>
                      <a:pt x="198" y="76"/>
                      <a:pt x="212" y="48"/>
                      <a:pt x="254" y="48"/>
                    </a:cubicBezTo>
                    <a:cubicBezTo>
                      <a:pt x="207" y="17"/>
                      <a:pt x="143" y="1"/>
                      <a:pt x="92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475;p29">
                <a:extLst>
                  <a:ext uri="{FF2B5EF4-FFF2-40B4-BE49-F238E27FC236}">
                    <a16:creationId xmlns:a16="http://schemas.microsoft.com/office/drawing/2014/main" id="{113EA9AE-2340-44A6-B74B-779028134393}"/>
                  </a:ext>
                </a:extLst>
              </p:cNvPr>
              <p:cNvSpPr/>
              <p:nvPr/>
            </p:nvSpPr>
            <p:spPr>
              <a:xfrm>
                <a:off x="3751813" y="2563618"/>
                <a:ext cx="10816" cy="461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54" extrusionOk="0">
                    <a:moveTo>
                      <a:pt x="91" y="1"/>
                    </a:moveTo>
                    <a:cubicBezTo>
                      <a:pt x="25" y="1"/>
                      <a:pt x="1" y="28"/>
                      <a:pt x="75" y="122"/>
                    </a:cubicBezTo>
                    <a:cubicBezTo>
                      <a:pt x="75" y="93"/>
                      <a:pt x="101" y="77"/>
                      <a:pt x="138" y="77"/>
                    </a:cubicBezTo>
                    <a:cubicBezTo>
                      <a:pt x="183" y="77"/>
                      <a:pt x="245" y="101"/>
                      <a:pt x="297" y="153"/>
                    </a:cubicBezTo>
                    <a:cubicBezTo>
                      <a:pt x="329" y="122"/>
                      <a:pt x="361" y="58"/>
                      <a:pt x="266" y="27"/>
                    </a:cubicBezTo>
                    <a:cubicBezTo>
                      <a:pt x="201" y="14"/>
                      <a:pt x="136" y="1"/>
                      <a:pt x="9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476;p29">
                <a:extLst>
                  <a:ext uri="{FF2B5EF4-FFF2-40B4-BE49-F238E27FC236}">
                    <a16:creationId xmlns:a16="http://schemas.microsoft.com/office/drawing/2014/main" id="{27DDDB73-B0FB-43C3-82EF-363AB14F8DF4}"/>
                  </a:ext>
                </a:extLst>
              </p:cNvPr>
              <p:cNvSpPr/>
              <p:nvPr/>
            </p:nvSpPr>
            <p:spPr>
              <a:xfrm>
                <a:off x="5259946" y="2838464"/>
                <a:ext cx="19955" cy="1768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9" extrusionOk="0">
                    <a:moveTo>
                      <a:pt x="22" y="1"/>
                    </a:moveTo>
                    <a:cubicBezTo>
                      <a:pt x="9" y="1"/>
                      <a:pt x="0" y="9"/>
                      <a:pt x="0" y="38"/>
                    </a:cubicBezTo>
                    <a:cubicBezTo>
                      <a:pt x="109" y="38"/>
                      <a:pt x="248" y="58"/>
                      <a:pt x="384" y="58"/>
                    </a:cubicBezTo>
                    <a:cubicBezTo>
                      <a:pt x="485" y="58"/>
                      <a:pt x="584" y="47"/>
                      <a:pt x="665" y="6"/>
                    </a:cubicBezTo>
                    <a:cubicBezTo>
                      <a:pt x="602" y="6"/>
                      <a:pt x="511" y="34"/>
                      <a:pt x="485" y="34"/>
                    </a:cubicBezTo>
                    <a:cubicBezTo>
                      <a:pt x="472" y="34"/>
                      <a:pt x="475" y="27"/>
                      <a:pt x="507" y="6"/>
                    </a:cubicBezTo>
                    <a:lnTo>
                      <a:pt x="507" y="6"/>
                    </a:lnTo>
                    <a:cubicBezTo>
                      <a:pt x="493" y="13"/>
                      <a:pt x="475" y="15"/>
                      <a:pt x="456" y="15"/>
                    </a:cubicBezTo>
                    <a:cubicBezTo>
                      <a:pt x="422" y="15"/>
                      <a:pt x="384" y="8"/>
                      <a:pt x="351" y="8"/>
                    </a:cubicBezTo>
                    <a:cubicBezTo>
                      <a:pt x="322" y="8"/>
                      <a:pt x="297" y="14"/>
                      <a:pt x="285" y="38"/>
                    </a:cubicBezTo>
                    <a:cubicBezTo>
                      <a:pt x="190" y="38"/>
                      <a:pt x="254" y="6"/>
                      <a:pt x="159" y="6"/>
                    </a:cubicBezTo>
                    <a:cubicBezTo>
                      <a:pt x="145" y="20"/>
                      <a:pt x="129" y="24"/>
                      <a:pt x="114" y="24"/>
                    </a:cubicBezTo>
                    <a:cubicBezTo>
                      <a:pt x="79" y="24"/>
                      <a:pt x="44" y="1"/>
                      <a:pt x="22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477;p29">
                <a:extLst>
                  <a:ext uri="{FF2B5EF4-FFF2-40B4-BE49-F238E27FC236}">
                    <a16:creationId xmlns:a16="http://schemas.microsoft.com/office/drawing/2014/main" id="{18C9F9D9-9D91-4F1B-B155-33E3D2894153}"/>
                  </a:ext>
                </a:extLst>
              </p:cNvPr>
              <p:cNvSpPr/>
              <p:nvPr/>
            </p:nvSpPr>
            <p:spPr>
              <a:xfrm>
                <a:off x="5222942" y="2836726"/>
                <a:ext cx="8569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64" extrusionOk="0">
                    <a:moveTo>
                      <a:pt x="285" y="1"/>
                    </a:moveTo>
                    <a:lnTo>
                      <a:pt x="285" y="1"/>
                    </a:lnTo>
                    <a:cubicBezTo>
                      <a:pt x="159" y="32"/>
                      <a:pt x="0" y="32"/>
                      <a:pt x="254" y="64"/>
                    </a:cubicBezTo>
                    <a:cubicBezTo>
                      <a:pt x="222" y="32"/>
                      <a:pt x="285" y="32"/>
                      <a:pt x="285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478;p29">
                <a:extLst>
                  <a:ext uri="{FF2B5EF4-FFF2-40B4-BE49-F238E27FC236}">
                    <a16:creationId xmlns:a16="http://schemas.microsoft.com/office/drawing/2014/main" id="{71E2E4DB-556B-4A29-9553-2D919BBBA358}"/>
                  </a:ext>
                </a:extLst>
              </p:cNvPr>
              <p:cNvSpPr/>
              <p:nvPr/>
            </p:nvSpPr>
            <p:spPr>
              <a:xfrm>
                <a:off x="5135631" y="2794839"/>
                <a:ext cx="39880" cy="6801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27" extrusionOk="0">
                    <a:moveTo>
                      <a:pt x="449" y="1"/>
                    </a:moveTo>
                    <a:cubicBezTo>
                      <a:pt x="329" y="1"/>
                      <a:pt x="191" y="42"/>
                      <a:pt x="69" y="42"/>
                    </a:cubicBezTo>
                    <a:cubicBezTo>
                      <a:pt x="46" y="42"/>
                      <a:pt x="23" y="40"/>
                      <a:pt x="1" y="37"/>
                    </a:cubicBezTo>
                    <a:lnTo>
                      <a:pt x="1" y="37"/>
                    </a:lnTo>
                    <a:cubicBezTo>
                      <a:pt x="96" y="68"/>
                      <a:pt x="96" y="37"/>
                      <a:pt x="32" y="100"/>
                    </a:cubicBezTo>
                    <a:cubicBezTo>
                      <a:pt x="67" y="94"/>
                      <a:pt x="105" y="92"/>
                      <a:pt x="146" y="92"/>
                    </a:cubicBezTo>
                    <a:cubicBezTo>
                      <a:pt x="325" y="92"/>
                      <a:pt x="548" y="143"/>
                      <a:pt x="729" y="195"/>
                    </a:cubicBezTo>
                    <a:cubicBezTo>
                      <a:pt x="761" y="195"/>
                      <a:pt x="761" y="132"/>
                      <a:pt x="792" y="132"/>
                    </a:cubicBezTo>
                    <a:cubicBezTo>
                      <a:pt x="761" y="195"/>
                      <a:pt x="1077" y="132"/>
                      <a:pt x="1077" y="227"/>
                    </a:cubicBezTo>
                    <a:cubicBezTo>
                      <a:pt x="1077" y="132"/>
                      <a:pt x="1172" y="195"/>
                      <a:pt x="1204" y="68"/>
                    </a:cubicBezTo>
                    <a:cubicBezTo>
                      <a:pt x="1236" y="100"/>
                      <a:pt x="1267" y="100"/>
                      <a:pt x="1267" y="132"/>
                    </a:cubicBezTo>
                    <a:cubicBezTo>
                      <a:pt x="1331" y="132"/>
                      <a:pt x="1236" y="68"/>
                      <a:pt x="1299" y="37"/>
                    </a:cubicBezTo>
                    <a:cubicBezTo>
                      <a:pt x="1141" y="37"/>
                      <a:pt x="919" y="37"/>
                      <a:pt x="761" y="5"/>
                    </a:cubicBezTo>
                    <a:cubicBezTo>
                      <a:pt x="761" y="5"/>
                      <a:pt x="690" y="33"/>
                      <a:pt x="653" y="33"/>
                    </a:cubicBezTo>
                    <a:cubicBezTo>
                      <a:pt x="634" y="33"/>
                      <a:pt x="623" y="26"/>
                      <a:pt x="634" y="5"/>
                    </a:cubicBezTo>
                    <a:cubicBezTo>
                      <a:pt x="602" y="5"/>
                      <a:pt x="602" y="37"/>
                      <a:pt x="602" y="37"/>
                    </a:cubicBezTo>
                    <a:cubicBezTo>
                      <a:pt x="558" y="10"/>
                      <a:pt x="505" y="1"/>
                      <a:pt x="449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479;p29">
                <a:extLst>
                  <a:ext uri="{FF2B5EF4-FFF2-40B4-BE49-F238E27FC236}">
                    <a16:creationId xmlns:a16="http://schemas.microsoft.com/office/drawing/2014/main" id="{CAD8A55C-1B19-44E1-8667-6DF5A08E6610}"/>
                  </a:ext>
                </a:extLst>
              </p:cNvPr>
              <p:cNvSpPr/>
              <p:nvPr/>
            </p:nvSpPr>
            <p:spPr>
              <a:xfrm>
                <a:off x="5055931" y="2774105"/>
                <a:ext cx="10457" cy="476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59" extrusionOk="0">
                    <a:moveTo>
                      <a:pt x="127" y="0"/>
                    </a:moveTo>
                    <a:cubicBezTo>
                      <a:pt x="0" y="32"/>
                      <a:pt x="254" y="95"/>
                      <a:pt x="127" y="95"/>
                    </a:cubicBezTo>
                    <a:cubicBezTo>
                      <a:pt x="222" y="127"/>
                      <a:pt x="254" y="159"/>
                      <a:pt x="317" y="159"/>
                    </a:cubicBezTo>
                    <a:cubicBezTo>
                      <a:pt x="285" y="127"/>
                      <a:pt x="349" y="64"/>
                      <a:pt x="254" y="64"/>
                    </a:cubicBezTo>
                    <a:cubicBezTo>
                      <a:pt x="263" y="93"/>
                      <a:pt x="256" y="104"/>
                      <a:pt x="240" y="104"/>
                    </a:cubicBezTo>
                    <a:cubicBezTo>
                      <a:pt x="204" y="104"/>
                      <a:pt x="127" y="44"/>
                      <a:pt x="127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480;p29">
                <a:extLst>
                  <a:ext uri="{FF2B5EF4-FFF2-40B4-BE49-F238E27FC236}">
                    <a16:creationId xmlns:a16="http://schemas.microsoft.com/office/drawing/2014/main" id="{0EDDBE8B-1749-4721-BD5D-1F7A59631A3B}"/>
                  </a:ext>
                </a:extLst>
              </p:cNvPr>
              <p:cNvSpPr/>
              <p:nvPr/>
            </p:nvSpPr>
            <p:spPr>
              <a:xfrm>
                <a:off x="4990463" y="2762719"/>
                <a:ext cx="6652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28" extrusionOk="0">
                    <a:moveTo>
                      <a:pt x="32" y="0"/>
                    </a:moveTo>
                    <a:cubicBezTo>
                      <a:pt x="32" y="32"/>
                      <a:pt x="64" y="32"/>
                      <a:pt x="0" y="32"/>
                    </a:cubicBezTo>
                    <a:cubicBezTo>
                      <a:pt x="32" y="95"/>
                      <a:pt x="159" y="95"/>
                      <a:pt x="222" y="127"/>
                    </a:cubicBezTo>
                    <a:cubicBezTo>
                      <a:pt x="222" y="127"/>
                      <a:pt x="95" y="32"/>
                      <a:pt x="32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481;p29">
                <a:extLst>
                  <a:ext uri="{FF2B5EF4-FFF2-40B4-BE49-F238E27FC236}">
                    <a16:creationId xmlns:a16="http://schemas.microsoft.com/office/drawing/2014/main" id="{E8907080-C4EE-4AF0-8BC9-95BFD9A8046F}"/>
                  </a:ext>
                </a:extLst>
              </p:cNvPr>
              <p:cNvSpPr/>
              <p:nvPr/>
            </p:nvSpPr>
            <p:spPr>
              <a:xfrm>
                <a:off x="4984381" y="2762329"/>
                <a:ext cx="6112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204" h="67" extrusionOk="0">
                    <a:moveTo>
                      <a:pt x="145" y="0"/>
                    </a:moveTo>
                    <a:cubicBezTo>
                      <a:pt x="82" y="0"/>
                      <a:pt x="0" y="23"/>
                      <a:pt x="45" y="45"/>
                    </a:cubicBezTo>
                    <a:cubicBezTo>
                      <a:pt x="66" y="45"/>
                      <a:pt x="73" y="31"/>
                      <a:pt x="94" y="31"/>
                    </a:cubicBezTo>
                    <a:cubicBezTo>
                      <a:pt x="105" y="31"/>
                      <a:pt x="119" y="34"/>
                      <a:pt x="140" y="45"/>
                    </a:cubicBezTo>
                    <a:cubicBezTo>
                      <a:pt x="156" y="61"/>
                      <a:pt x="164" y="67"/>
                      <a:pt x="168" y="67"/>
                    </a:cubicBezTo>
                    <a:cubicBezTo>
                      <a:pt x="180" y="67"/>
                      <a:pt x="156" y="13"/>
                      <a:pt x="203" y="13"/>
                    </a:cubicBezTo>
                    <a:cubicBezTo>
                      <a:pt x="194" y="4"/>
                      <a:pt x="171" y="0"/>
                      <a:pt x="145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482;p29">
                <a:extLst>
                  <a:ext uri="{FF2B5EF4-FFF2-40B4-BE49-F238E27FC236}">
                    <a16:creationId xmlns:a16="http://schemas.microsoft.com/office/drawing/2014/main" id="{1A266983-C350-41E5-B0BF-CB36F8220833}"/>
                  </a:ext>
                </a:extLst>
              </p:cNvPr>
              <p:cNvSpPr/>
              <p:nvPr/>
            </p:nvSpPr>
            <p:spPr>
              <a:xfrm>
                <a:off x="4952500" y="2756067"/>
                <a:ext cx="22801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6" extrusionOk="0">
                    <a:moveTo>
                      <a:pt x="1" y="1"/>
                    </a:moveTo>
                    <a:cubicBezTo>
                      <a:pt x="13" y="51"/>
                      <a:pt x="56" y="61"/>
                      <a:pt x="107" y="61"/>
                    </a:cubicBezTo>
                    <a:cubicBezTo>
                      <a:pt x="142" y="61"/>
                      <a:pt x="179" y="57"/>
                      <a:pt x="214" y="57"/>
                    </a:cubicBezTo>
                    <a:cubicBezTo>
                      <a:pt x="257" y="57"/>
                      <a:pt x="296" y="64"/>
                      <a:pt x="317" y="96"/>
                    </a:cubicBezTo>
                    <a:cubicBezTo>
                      <a:pt x="352" y="78"/>
                      <a:pt x="392" y="73"/>
                      <a:pt x="434" y="73"/>
                    </a:cubicBezTo>
                    <a:cubicBezTo>
                      <a:pt x="502" y="73"/>
                      <a:pt x="576" y="87"/>
                      <a:pt x="644" y="87"/>
                    </a:cubicBezTo>
                    <a:cubicBezTo>
                      <a:pt x="686" y="87"/>
                      <a:pt x="726" y="82"/>
                      <a:pt x="761" y="64"/>
                    </a:cubicBezTo>
                    <a:cubicBezTo>
                      <a:pt x="476" y="32"/>
                      <a:pt x="191" y="1"/>
                      <a:pt x="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483;p29">
                <a:extLst>
                  <a:ext uri="{FF2B5EF4-FFF2-40B4-BE49-F238E27FC236}">
                    <a16:creationId xmlns:a16="http://schemas.microsoft.com/office/drawing/2014/main" id="{603173D7-A008-4AB3-905A-979864AC6BF5}"/>
                  </a:ext>
                </a:extLst>
              </p:cNvPr>
              <p:cNvSpPr/>
              <p:nvPr/>
            </p:nvSpPr>
            <p:spPr>
              <a:xfrm>
                <a:off x="4426808" y="2782644"/>
                <a:ext cx="5723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64" extrusionOk="0">
                    <a:moveTo>
                      <a:pt x="159" y="0"/>
                    </a:moveTo>
                    <a:cubicBezTo>
                      <a:pt x="64" y="0"/>
                      <a:pt x="1" y="0"/>
                      <a:pt x="1" y="64"/>
                    </a:cubicBezTo>
                    <a:cubicBezTo>
                      <a:pt x="33" y="48"/>
                      <a:pt x="56" y="40"/>
                      <a:pt x="84" y="40"/>
                    </a:cubicBezTo>
                    <a:cubicBezTo>
                      <a:pt x="108" y="40"/>
                      <a:pt x="134" y="46"/>
                      <a:pt x="172" y="57"/>
                    </a:cubicBezTo>
                    <a:lnTo>
                      <a:pt x="172" y="57"/>
                    </a:lnTo>
                    <a:cubicBezTo>
                      <a:pt x="159" y="47"/>
                      <a:pt x="159" y="24"/>
                      <a:pt x="159" y="0"/>
                    </a:cubicBezTo>
                    <a:close/>
                    <a:moveTo>
                      <a:pt x="172" y="57"/>
                    </a:moveTo>
                    <a:lnTo>
                      <a:pt x="172" y="57"/>
                    </a:lnTo>
                    <a:cubicBezTo>
                      <a:pt x="176" y="61"/>
                      <a:pt x="182" y="64"/>
                      <a:pt x="191" y="64"/>
                    </a:cubicBezTo>
                    <a:cubicBezTo>
                      <a:pt x="184" y="61"/>
                      <a:pt x="178" y="59"/>
                      <a:pt x="172" y="57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484;p29">
                <a:extLst>
                  <a:ext uri="{FF2B5EF4-FFF2-40B4-BE49-F238E27FC236}">
                    <a16:creationId xmlns:a16="http://schemas.microsoft.com/office/drawing/2014/main" id="{ECD1CBCC-D033-4E91-8EC1-2024DA927F9E}"/>
                  </a:ext>
                </a:extLst>
              </p:cNvPr>
              <p:cNvSpPr/>
              <p:nvPr/>
            </p:nvSpPr>
            <p:spPr>
              <a:xfrm>
                <a:off x="4422074" y="2780756"/>
                <a:ext cx="3835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28" h="96" extrusionOk="0">
                    <a:moveTo>
                      <a:pt x="1" y="0"/>
                    </a:moveTo>
                    <a:cubicBezTo>
                      <a:pt x="1" y="63"/>
                      <a:pt x="1" y="95"/>
                      <a:pt x="96" y="95"/>
                    </a:cubicBezTo>
                    <a:cubicBezTo>
                      <a:pt x="127" y="95"/>
                      <a:pt x="1" y="32"/>
                      <a:pt x="96" y="32"/>
                    </a:cubicBezTo>
                    <a:cubicBezTo>
                      <a:pt x="127" y="16"/>
                      <a:pt x="111" y="16"/>
                      <a:pt x="84" y="16"/>
                    </a:cubicBezTo>
                    <a:cubicBezTo>
                      <a:pt x="56" y="16"/>
                      <a:pt x="16" y="16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485;p29">
                <a:extLst>
                  <a:ext uri="{FF2B5EF4-FFF2-40B4-BE49-F238E27FC236}">
                    <a16:creationId xmlns:a16="http://schemas.microsoft.com/office/drawing/2014/main" id="{3CB5144C-7392-4983-87CD-5AF94C073ACF}"/>
                  </a:ext>
                </a:extLst>
              </p:cNvPr>
              <p:cNvSpPr/>
              <p:nvPr/>
            </p:nvSpPr>
            <p:spPr>
              <a:xfrm>
                <a:off x="4391722" y="2759872"/>
                <a:ext cx="8569" cy="476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59" extrusionOk="0">
                    <a:moveTo>
                      <a:pt x="127" y="0"/>
                    </a:moveTo>
                    <a:lnTo>
                      <a:pt x="127" y="0"/>
                    </a:lnTo>
                    <a:cubicBezTo>
                      <a:pt x="190" y="127"/>
                      <a:pt x="0" y="0"/>
                      <a:pt x="63" y="159"/>
                    </a:cubicBezTo>
                    <a:cubicBezTo>
                      <a:pt x="95" y="127"/>
                      <a:pt x="285" y="64"/>
                      <a:pt x="127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486;p29">
                <a:extLst>
                  <a:ext uri="{FF2B5EF4-FFF2-40B4-BE49-F238E27FC236}">
                    <a16:creationId xmlns:a16="http://schemas.microsoft.com/office/drawing/2014/main" id="{C8326B29-7BBE-4F92-A1EA-EE8C5A723131}"/>
                  </a:ext>
                </a:extLst>
              </p:cNvPr>
              <p:cNvSpPr/>
              <p:nvPr/>
            </p:nvSpPr>
            <p:spPr>
              <a:xfrm>
                <a:off x="4262284" y="2710344"/>
                <a:ext cx="19386" cy="494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65" extrusionOk="0">
                    <a:moveTo>
                      <a:pt x="25" y="0"/>
                    </a:moveTo>
                    <a:cubicBezTo>
                      <a:pt x="1" y="0"/>
                      <a:pt x="55" y="66"/>
                      <a:pt x="133" y="70"/>
                    </a:cubicBezTo>
                    <a:lnTo>
                      <a:pt x="133" y="70"/>
                    </a:lnTo>
                    <a:cubicBezTo>
                      <a:pt x="103" y="49"/>
                      <a:pt x="79" y="23"/>
                      <a:pt x="45" y="7"/>
                    </a:cubicBezTo>
                    <a:cubicBezTo>
                      <a:pt x="36" y="2"/>
                      <a:pt x="29" y="0"/>
                      <a:pt x="25" y="0"/>
                    </a:cubicBezTo>
                    <a:close/>
                    <a:moveTo>
                      <a:pt x="133" y="70"/>
                    </a:moveTo>
                    <a:cubicBezTo>
                      <a:pt x="135" y="71"/>
                      <a:pt x="136" y="71"/>
                      <a:pt x="137" y="72"/>
                    </a:cubicBezTo>
                    <a:lnTo>
                      <a:pt x="137" y="72"/>
                    </a:lnTo>
                    <a:cubicBezTo>
                      <a:pt x="138" y="72"/>
                      <a:pt x="139" y="71"/>
                      <a:pt x="140" y="70"/>
                    </a:cubicBezTo>
                    <a:cubicBezTo>
                      <a:pt x="138" y="70"/>
                      <a:pt x="136" y="70"/>
                      <a:pt x="133" y="70"/>
                    </a:cubicBezTo>
                    <a:close/>
                    <a:moveTo>
                      <a:pt x="137" y="72"/>
                    </a:moveTo>
                    <a:cubicBezTo>
                      <a:pt x="129" y="78"/>
                      <a:pt x="116" y="80"/>
                      <a:pt x="103" y="80"/>
                    </a:cubicBezTo>
                    <a:cubicBezTo>
                      <a:pt x="87" y="80"/>
                      <a:pt x="71" y="78"/>
                      <a:pt x="57" y="78"/>
                    </a:cubicBezTo>
                    <a:cubicBezTo>
                      <a:pt x="29" y="78"/>
                      <a:pt x="13" y="86"/>
                      <a:pt x="45" y="133"/>
                    </a:cubicBezTo>
                    <a:cubicBezTo>
                      <a:pt x="235" y="165"/>
                      <a:pt x="456" y="165"/>
                      <a:pt x="646" y="165"/>
                    </a:cubicBezTo>
                    <a:cubicBezTo>
                      <a:pt x="599" y="117"/>
                      <a:pt x="536" y="109"/>
                      <a:pt x="464" y="109"/>
                    </a:cubicBezTo>
                    <a:cubicBezTo>
                      <a:pt x="429" y="109"/>
                      <a:pt x="391" y="111"/>
                      <a:pt x="353" y="111"/>
                    </a:cubicBezTo>
                    <a:cubicBezTo>
                      <a:pt x="314" y="111"/>
                      <a:pt x="274" y="109"/>
                      <a:pt x="235" y="102"/>
                    </a:cubicBezTo>
                    <a:cubicBezTo>
                      <a:pt x="192" y="102"/>
                      <a:pt x="163" y="89"/>
                      <a:pt x="137" y="72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487;p29">
                <a:extLst>
                  <a:ext uri="{FF2B5EF4-FFF2-40B4-BE49-F238E27FC236}">
                    <a16:creationId xmlns:a16="http://schemas.microsoft.com/office/drawing/2014/main" id="{25EA505D-73A8-434F-BC48-07CADCDE4145}"/>
                  </a:ext>
                </a:extLst>
              </p:cNvPr>
              <p:cNvSpPr/>
              <p:nvPr/>
            </p:nvSpPr>
            <p:spPr>
              <a:xfrm>
                <a:off x="4254135" y="2707678"/>
                <a:ext cx="4764" cy="476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59" extrusionOk="0">
                    <a:moveTo>
                      <a:pt x="0" y="1"/>
                    </a:moveTo>
                    <a:cubicBezTo>
                      <a:pt x="0" y="64"/>
                      <a:pt x="95" y="127"/>
                      <a:pt x="158" y="159"/>
                    </a:cubicBezTo>
                    <a:cubicBezTo>
                      <a:pt x="95" y="64"/>
                      <a:pt x="158" y="64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488;p29">
                <a:extLst>
                  <a:ext uri="{FF2B5EF4-FFF2-40B4-BE49-F238E27FC236}">
                    <a16:creationId xmlns:a16="http://schemas.microsoft.com/office/drawing/2014/main" id="{3F3C488C-8C53-4452-ADAD-941F293D0FB5}"/>
                  </a:ext>
                </a:extLst>
              </p:cNvPr>
              <p:cNvSpPr/>
              <p:nvPr/>
            </p:nvSpPr>
            <p:spPr>
              <a:xfrm>
                <a:off x="4150704" y="2685865"/>
                <a:ext cx="15191" cy="3805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27" extrusionOk="0">
                    <a:moveTo>
                      <a:pt x="0" y="0"/>
                    </a:moveTo>
                    <a:cubicBezTo>
                      <a:pt x="0" y="95"/>
                      <a:pt x="285" y="127"/>
                      <a:pt x="349" y="127"/>
                    </a:cubicBezTo>
                    <a:cubicBezTo>
                      <a:pt x="292" y="70"/>
                      <a:pt x="337" y="58"/>
                      <a:pt x="396" y="58"/>
                    </a:cubicBezTo>
                    <a:cubicBezTo>
                      <a:pt x="436" y="58"/>
                      <a:pt x="482" y="64"/>
                      <a:pt x="507" y="64"/>
                    </a:cubicBezTo>
                    <a:cubicBezTo>
                      <a:pt x="254" y="0"/>
                      <a:pt x="222" y="0"/>
                      <a:pt x="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489;p29">
                <a:extLst>
                  <a:ext uri="{FF2B5EF4-FFF2-40B4-BE49-F238E27FC236}">
                    <a16:creationId xmlns:a16="http://schemas.microsoft.com/office/drawing/2014/main" id="{A2C9023F-B194-4D58-B41C-FEEB777DC30D}"/>
                  </a:ext>
                </a:extLst>
              </p:cNvPr>
              <p:cNvSpPr/>
              <p:nvPr/>
            </p:nvSpPr>
            <p:spPr>
              <a:xfrm>
                <a:off x="4105371" y="2681700"/>
                <a:ext cx="4554" cy="323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08" extrusionOk="0">
                    <a:moveTo>
                      <a:pt x="114" y="1"/>
                    </a:moveTo>
                    <a:cubicBezTo>
                      <a:pt x="66" y="1"/>
                      <a:pt x="1" y="36"/>
                      <a:pt x="25" y="108"/>
                    </a:cubicBezTo>
                    <a:cubicBezTo>
                      <a:pt x="88" y="108"/>
                      <a:pt x="120" y="76"/>
                      <a:pt x="151" y="76"/>
                    </a:cubicBezTo>
                    <a:cubicBezTo>
                      <a:pt x="120" y="76"/>
                      <a:pt x="88" y="13"/>
                      <a:pt x="151" y="13"/>
                    </a:cubicBezTo>
                    <a:cubicBezTo>
                      <a:pt x="143" y="5"/>
                      <a:pt x="130" y="1"/>
                      <a:pt x="114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490;p29">
                <a:extLst>
                  <a:ext uri="{FF2B5EF4-FFF2-40B4-BE49-F238E27FC236}">
                    <a16:creationId xmlns:a16="http://schemas.microsoft.com/office/drawing/2014/main" id="{A8C0A3D9-A132-45DC-9F5D-7880EF1D3CD3}"/>
                  </a:ext>
                </a:extLst>
              </p:cNvPr>
              <p:cNvSpPr/>
              <p:nvPr/>
            </p:nvSpPr>
            <p:spPr>
              <a:xfrm>
                <a:off x="5203017" y="2823573"/>
                <a:ext cx="104389" cy="8869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296" extrusionOk="0">
                    <a:moveTo>
                      <a:pt x="380" y="186"/>
                    </a:moveTo>
                    <a:cubicBezTo>
                      <a:pt x="325" y="204"/>
                      <a:pt x="334" y="223"/>
                      <a:pt x="351" y="223"/>
                    </a:cubicBezTo>
                    <a:cubicBezTo>
                      <a:pt x="363" y="223"/>
                      <a:pt x="380" y="213"/>
                      <a:pt x="380" y="186"/>
                    </a:cubicBezTo>
                    <a:close/>
                    <a:moveTo>
                      <a:pt x="1573" y="1"/>
                    </a:moveTo>
                    <a:cubicBezTo>
                      <a:pt x="1436" y="1"/>
                      <a:pt x="1281" y="38"/>
                      <a:pt x="1172" y="60"/>
                    </a:cubicBezTo>
                    <a:cubicBezTo>
                      <a:pt x="1062" y="26"/>
                      <a:pt x="951" y="13"/>
                      <a:pt x="846" y="13"/>
                    </a:cubicBezTo>
                    <a:cubicBezTo>
                      <a:pt x="650" y="13"/>
                      <a:pt x="472" y="61"/>
                      <a:pt x="349" y="123"/>
                    </a:cubicBezTo>
                    <a:cubicBezTo>
                      <a:pt x="337" y="88"/>
                      <a:pt x="308" y="74"/>
                      <a:pt x="276" y="74"/>
                    </a:cubicBezTo>
                    <a:cubicBezTo>
                      <a:pt x="222" y="74"/>
                      <a:pt x="159" y="114"/>
                      <a:pt x="159" y="155"/>
                    </a:cubicBezTo>
                    <a:cubicBezTo>
                      <a:pt x="127" y="155"/>
                      <a:pt x="127" y="123"/>
                      <a:pt x="63" y="123"/>
                    </a:cubicBezTo>
                    <a:cubicBezTo>
                      <a:pt x="0" y="155"/>
                      <a:pt x="95" y="186"/>
                      <a:pt x="159" y="218"/>
                    </a:cubicBezTo>
                    <a:cubicBezTo>
                      <a:pt x="167" y="201"/>
                      <a:pt x="171" y="196"/>
                      <a:pt x="174" y="196"/>
                    </a:cubicBezTo>
                    <a:cubicBezTo>
                      <a:pt x="181" y="196"/>
                      <a:pt x="183" y="225"/>
                      <a:pt x="219" y="225"/>
                    </a:cubicBezTo>
                    <a:cubicBezTo>
                      <a:pt x="228" y="225"/>
                      <a:pt x="239" y="223"/>
                      <a:pt x="254" y="218"/>
                    </a:cubicBezTo>
                    <a:cubicBezTo>
                      <a:pt x="317" y="218"/>
                      <a:pt x="222" y="186"/>
                      <a:pt x="254" y="155"/>
                    </a:cubicBezTo>
                    <a:cubicBezTo>
                      <a:pt x="285" y="155"/>
                      <a:pt x="317" y="186"/>
                      <a:pt x="380" y="186"/>
                    </a:cubicBezTo>
                    <a:cubicBezTo>
                      <a:pt x="412" y="218"/>
                      <a:pt x="475" y="218"/>
                      <a:pt x="475" y="250"/>
                    </a:cubicBezTo>
                    <a:cubicBezTo>
                      <a:pt x="531" y="236"/>
                      <a:pt x="587" y="231"/>
                      <a:pt x="644" y="231"/>
                    </a:cubicBezTo>
                    <a:cubicBezTo>
                      <a:pt x="771" y="231"/>
                      <a:pt x="899" y="255"/>
                      <a:pt x="1014" y="255"/>
                    </a:cubicBezTo>
                    <a:cubicBezTo>
                      <a:pt x="1083" y="255"/>
                      <a:pt x="1147" y="246"/>
                      <a:pt x="1204" y="218"/>
                    </a:cubicBezTo>
                    <a:cubicBezTo>
                      <a:pt x="1242" y="237"/>
                      <a:pt x="1339" y="268"/>
                      <a:pt x="1409" y="268"/>
                    </a:cubicBezTo>
                    <a:cubicBezTo>
                      <a:pt x="1454" y="268"/>
                      <a:pt x="1489" y="255"/>
                      <a:pt x="1489" y="218"/>
                    </a:cubicBezTo>
                    <a:cubicBezTo>
                      <a:pt x="1508" y="247"/>
                      <a:pt x="1543" y="256"/>
                      <a:pt x="1584" y="256"/>
                    </a:cubicBezTo>
                    <a:cubicBezTo>
                      <a:pt x="1634" y="256"/>
                      <a:pt x="1692" y="244"/>
                      <a:pt x="1741" y="244"/>
                    </a:cubicBezTo>
                    <a:cubicBezTo>
                      <a:pt x="1782" y="244"/>
                      <a:pt x="1817" y="252"/>
                      <a:pt x="1837" y="281"/>
                    </a:cubicBezTo>
                    <a:cubicBezTo>
                      <a:pt x="1869" y="281"/>
                      <a:pt x="1900" y="281"/>
                      <a:pt x="1932" y="250"/>
                    </a:cubicBezTo>
                    <a:cubicBezTo>
                      <a:pt x="2013" y="283"/>
                      <a:pt x="2098" y="296"/>
                      <a:pt x="2184" y="296"/>
                    </a:cubicBezTo>
                    <a:cubicBezTo>
                      <a:pt x="2402" y="296"/>
                      <a:pt x="2635" y="218"/>
                      <a:pt x="2872" y="218"/>
                    </a:cubicBezTo>
                    <a:cubicBezTo>
                      <a:pt x="2980" y="218"/>
                      <a:pt x="3090" y="234"/>
                      <a:pt x="3199" y="281"/>
                    </a:cubicBezTo>
                    <a:cubicBezTo>
                      <a:pt x="3230" y="218"/>
                      <a:pt x="3072" y="250"/>
                      <a:pt x="3104" y="186"/>
                    </a:cubicBezTo>
                    <a:cubicBezTo>
                      <a:pt x="3104" y="155"/>
                      <a:pt x="3167" y="155"/>
                      <a:pt x="3199" y="155"/>
                    </a:cubicBezTo>
                    <a:cubicBezTo>
                      <a:pt x="3230" y="155"/>
                      <a:pt x="3230" y="186"/>
                      <a:pt x="3230" y="186"/>
                    </a:cubicBezTo>
                    <a:cubicBezTo>
                      <a:pt x="3294" y="186"/>
                      <a:pt x="3389" y="155"/>
                      <a:pt x="3484" y="155"/>
                    </a:cubicBezTo>
                    <a:cubicBezTo>
                      <a:pt x="3452" y="91"/>
                      <a:pt x="3230" y="155"/>
                      <a:pt x="3262" y="60"/>
                    </a:cubicBezTo>
                    <a:lnTo>
                      <a:pt x="3262" y="60"/>
                    </a:lnTo>
                    <a:cubicBezTo>
                      <a:pt x="3175" y="73"/>
                      <a:pt x="3089" y="78"/>
                      <a:pt x="3005" y="78"/>
                    </a:cubicBezTo>
                    <a:cubicBezTo>
                      <a:pt x="2773" y="78"/>
                      <a:pt x="2548" y="41"/>
                      <a:pt x="2316" y="41"/>
                    </a:cubicBezTo>
                    <a:cubicBezTo>
                      <a:pt x="2231" y="41"/>
                      <a:pt x="2146" y="46"/>
                      <a:pt x="2059" y="60"/>
                    </a:cubicBezTo>
                    <a:cubicBezTo>
                      <a:pt x="2027" y="60"/>
                      <a:pt x="2027" y="60"/>
                      <a:pt x="2027" y="28"/>
                    </a:cubicBezTo>
                    <a:cubicBezTo>
                      <a:pt x="2007" y="35"/>
                      <a:pt x="1984" y="37"/>
                      <a:pt x="1960" y="37"/>
                    </a:cubicBezTo>
                    <a:cubicBezTo>
                      <a:pt x="1895" y="37"/>
                      <a:pt x="1822" y="19"/>
                      <a:pt x="1777" y="19"/>
                    </a:cubicBezTo>
                    <a:cubicBezTo>
                      <a:pt x="1761" y="19"/>
                      <a:pt x="1749" y="21"/>
                      <a:pt x="1742" y="28"/>
                    </a:cubicBezTo>
                    <a:cubicBezTo>
                      <a:pt x="1693" y="8"/>
                      <a:pt x="1635" y="1"/>
                      <a:pt x="1573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491;p29">
                <a:extLst>
                  <a:ext uri="{FF2B5EF4-FFF2-40B4-BE49-F238E27FC236}">
                    <a16:creationId xmlns:a16="http://schemas.microsoft.com/office/drawing/2014/main" id="{B08C34ED-5D61-46B0-8536-2FE9A463BDB6}"/>
                  </a:ext>
                </a:extLst>
              </p:cNvPr>
              <p:cNvSpPr/>
              <p:nvPr/>
            </p:nvSpPr>
            <p:spPr>
              <a:xfrm>
                <a:off x="4382224" y="2761820"/>
                <a:ext cx="32300" cy="20854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696" extrusionOk="0">
                    <a:moveTo>
                      <a:pt x="157" y="0"/>
                    </a:moveTo>
                    <a:cubicBezTo>
                      <a:pt x="53" y="0"/>
                      <a:pt x="74" y="101"/>
                      <a:pt x="0" y="125"/>
                    </a:cubicBezTo>
                    <a:cubicBezTo>
                      <a:pt x="159" y="125"/>
                      <a:pt x="127" y="220"/>
                      <a:pt x="95" y="220"/>
                    </a:cubicBezTo>
                    <a:cubicBezTo>
                      <a:pt x="190" y="284"/>
                      <a:pt x="380" y="220"/>
                      <a:pt x="412" y="347"/>
                    </a:cubicBezTo>
                    <a:cubicBezTo>
                      <a:pt x="380" y="347"/>
                      <a:pt x="285" y="347"/>
                      <a:pt x="159" y="315"/>
                    </a:cubicBezTo>
                    <a:lnTo>
                      <a:pt x="159" y="315"/>
                    </a:lnTo>
                    <a:cubicBezTo>
                      <a:pt x="369" y="436"/>
                      <a:pt x="380" y="528"/>
                      <a:pt x="679" y="564"/>
                    </a:cubicBezTo>
                    <a:lnTo>
                      <a:pt x="679" y="564"/>
                    </a:lnTo>
                    <a:cubicBezTo>
                      <a:pt x="670" y="563"/>
                      <a:pt x="661" y="562"/>
                      <a:pt x="655" y="562"/>
                    </a:cubicBezTo>
                    <a:cubicBezTo>
                      <a:pt x="557" y="562"/>
                      <a:pt x="801" y="641"/>
                      <a:pt x="855" y="695"/>
                    </a:cubicBezTo>
                    <a:cubicBezTo>
                      <a:pt x="982" y="664"/>
                      <a:pt x="729" y="632"/>
                      <a:pt x="760" y="569"/>
                    </a:cubicBezTo>
                    <a:cubicBezTo>
                      <a:pt x="950" y="569"/>
                      <a:pt x="919" y="537"/>
                      <a:pt x="1077" y="505"/>
                    </a:cubicBezTo>
                    <a:cubicBezTo>
                      <a:pt x="919" y="410"/>
                      <a:pt x="792" y="410"/>
                      <a:pt x="634" y="315"/>
                    </a:cubicBezTo>
                    <a:lnTo>
                      <a:pt x="634" y="315"/>
                    </a:lnTo>
                    <a:cubicBezTo>
                      <a:pt x="648" y="320"/>
                      <a:pt x="660" y="322"/>
                      <a:pt x="669" y="322"/>
                    </a:cubicBezTo>
                    <a:cubicBezTo>
                      <a:pt x="716" y="322"/>
                      <a:pt x="714" y="277"/>
                      <a:pt x="650" y="277"/>
                    </a:cubicBezTo>
                    <a:cubicBezTo>
                      <a:pt x="637" y="277"/>
                      <a:pt x="621" y="279"/>
                      <a:pt x="602" y="284"/>
                    </a:cubicBezTo>
                    <a:cubicBezTo>
                      <a:pt x="602" y="220"/>
                      <a:pt x="634" y="220"/>
                      <a:pt x="602" y="189"/>
                    </a:cubicBezTo>
                    <a:cubicBezTo>
                      <a:pt x="565" y="179"/>
                      <a:pt x="550" y="176"/>
                      <a:pt x="546" y="176"/>
                    </a:cubicBezTo>
                    <a:cubicBezTo>
                      <a:pt x="536" y="176"/>
                      <a:pt x="593" y="198"/>
                      <a:pt x="570" y="220"/>
                    </a:cubicBezTo>
                    <a:cubicBezTo>
                      <a:pt x="412" y="125"/>
                      <a:pt x="317" y="220"/>
                      <a:pt x="190" y="94"/>
                    </a:cubicBezTo>
                    <a:cubicBezTo>
                      <a:pt x="190" y="62"/>
                      <a:pt x="222" y="30"/>
                      <a:pt x="285" y="30"/>
                    </a:cubicBezTo>
                    <a:cubicBezTo>
                      <a:pt x="228" y="9"/>
                      <a:pt x="187" y="0"/>
                      <a:pt x="157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492;p29">
                <a:extLst>
                  <a:ext uri="{FF2B5EF4-FFF2-40B4-BE49-F238E27FC236}">
                    <a16:creationId xmlns:a16="http://schemas.microsoft.com/office/drawing/2014/main" id="{A05D9691-3798-4A93-9C0E-3DB322295AC6}"/>
                  </a:ext>
                </a:extLst>
              </p:cNvPr>
              <p:cNvSpPr/>
              <p:nvPr/>
            </p:nvSpPr>
            <p:spPr>
              <a:xfrm>
                <a:off x="4294913" y="2712412"/>
                <a:ext cx="6682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28" extrusionOk="0">
                    <a:moveTo>
                      <a:pt x="1" y="1"/>
                    </a:moveTo>
                    <a:cubicBezTo>
                      <a:pt x="33" y="64"/>
                      <a:pt x="159" y="96"/>
                      <a:pt x="223" y="128"/>
                    </a:cubicBezTo>
                    <a:cubicBezTo>
                      <a:pt x="223" y="96"/>
                      <a:pt x="223" y="64"/>
                      <a:pt x="223" y="33"/>
                    </a:cubicBezTo>
                    <a:cubicBezTo>
                      <a:pt x="159" y="33"/>
                      <a:pt x="96" y="1"/>
                      <a:pt x="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493;p29">
                <a:extLst>
                  <a:ext uri="{FF2B5EF4-FFF2-40B4-BE49-F238E27FC236}">
                    <a16:creationId xmlns:a16="http://schemas.microsoft.com/office/drawing/2014/main" id="{D4E947D6-8BA5-44CF-B16A-EB3ADC064A44}"/>
                  </a:ext>
                </a:extLst>
              </p:cNvPr>
              <p:cNvSpPr/>
              <p:nvPr/>
            </p:nvSpPr>
            <p:spPr>
              <a:xfrm>
                <a:off x="5539226" y="2160592"/>
                <a:ext cx="8270" cy="24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82" extrusionOk="0">
                    <a:moveTo>
                      <a:pt x="49" y="1"/>
                    </a:moveTo>
                    <a:cubicBezTo>
                      <a:pt x="0" y="1"/>
                      <a:pt x="243" y="82"/>
                      <a:pt x="243" y="82"/>
                    </a:cubicBezTo>
                    <a:cubicBezTo>
                      <a:pt x="275" y="18"/>
                      <a:pt x="148" y="18"/>
                      <a:pt x="148" y="18"/>
                    </a:cubicBezTo>
                    <a:cubicBezTo>
                      <a:pt x="91" y="6"/>
                      <a:pt x="61" y="1"/>
                      <a:pt x="49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494;p29">
                <a:extLst>
                  <a:ext uri="{FF2B5EF4-FFF2-40B4-BE49-F238E27FC236}">
                    <a16:creationId xmlns:a16="http://schemas.microsoft.com/office/drawing/2014/main" id="{69431059-F510-49E3-88E6-9C9993CFF443}"/>
                  </a:ext>
                </a:extLst>
              </p:cNvPr>
              <p:cNvSpPr/>
              <p:nvPr/>
            </p:nvSpPr>
            <p:spPr>
              <a:xfrm>
                <a:off x="5330148" y="1884368"/>
                <a:ext cx="4794" cy="161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54" extrusionOk="0">
                    <a:moveTo>
                      <a:pt x="60" y="1"/>
                    </a:moveTo>
                    <a:cubicBezTo>
                      <a:pt x="28" y="1"/>
                      <a:pt x="1" y="9"/>
                      <a:pt x="1" y="22"/>
                    </a:cubicBezTo>
                    <a:cubicBezTo>
                      <a:pt x="17" y="37"/>
                      <a:pt x="32" y="37"/>
                      <a:pt x="56" y="37"/>
                    </a:cubicBezTo>
                    <a:cubicBezTo>
                      <a:pt x="80" y="37"/>
                      <a:pt x="112" y="37"/>
                      <a:pt x="159" y="53"/>
                    </a:cubicBezTo>
                    <a:cubicBezTo>
                      <a:pt x="159" y="16"/>
                      <a:pt x="105" y="1"/>
                      <a:pt x="6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495;p29">
                <a:extLst>
                  <a:ext uri="{FF2B5EF4-FFF2-40B4-BE49-F238E27FC236}">
                    <a16:creationId xmlns:a16="http://schemas.microsoft.com/office/drawing/2014/main" id="{DEE6A811-A608-4CDE-BBBD-EFE386FFA0AC}"/>
                  </a:ext>
                </a:extLst>
              </p:cNvPr>
              <p:cNvSpPr/>
              <p:nvPr/>
            </p:nvSpPr>
            <p:spPr>
              <a:xfrm>
                <a:off x="5272290" y="1797717"/>
                <a:ext cx="4764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6" extrusionOk="0">
                    <a:moveTo>
                      <a:pt x="32" y="0"/>
                    </a:moveTo>
                    <a:cubicBezTo>
                      <a:pt x="32" y="32"/>
                      <a:pt x="0" y="32"/>
                      <a:pt x="0" y="63"/>
                    </a:cubicBezTo>
                    <a:cubicBezTo>
                      <a:pt x="32" y="95"/>
                      <a:pt x="63" y="95"/>
                      <a:pt x="95" y="95"/>
                    </a:cubicBezTo>
                    <a:cubicBezTo>
                      <a:pt x="63" y="79"/>
                      <a:pt x="55" y="71"/>
                      <a:pt x="67" y="71"/>
                    </a:cubicBezTo>
                    <a:cubicBezTo>
                      <a:pt x="79" y="71"/>
                      <a:pt x="111" y="79"/>
                      <a:pt x="158" y="95"/>
                    </a:cubicBezTo>
                    <a:cubicBezTo>
                      <a:pt x="127" y="63"/>
                      <a:pt x="95" y="32"/>
                      <a:pt x="32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496;p29">
                <a:extLst>
                  <a:ext uri="{FF2B5EF4-FFF2-40B4-BE49-F238E27FC236}">
                    <a16:creationId xmlns:a16="http://schemas.microsoft.com/office/drawing/2014/main" id="{80C86234-BE5A-4E32-98B3-1DC52B41A06C}"/>
                  </a:ext>
                </a:extLst>
              </p:cNvPr>
              <p:cNvSpPr/>
              <p:nvPr/>
            </p:nvSpPr>
            <p:spPr>
              <a:xfrm>
                <a:off x="5240021" y="1838645"/>
                <a:ext cx="4764" cy="179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60" extrusionOk="0">
                    <a:moveTo>
                      <a:pt x="36" y="0"/>
                    </a:moveTo>
                    <a:cubicBezTo>
                      <a:pt x="15" y="0"/>
                      <a:pt x="0" y="8"/>
                      <a:pt x="0" y="28"/>
                    </a:cubicBezTo>
                    <a:cubicBezTo>
                      <a:pt x="64" y="59"/>
                      <a:pt x="95" y="59"/>
                      <a:pt x="159" y="59"/>
                    </a:cubicBezTo>
                    <a:cubicBezTo>
                      <a:pt x="159" y="37"/>
                      <a:pt x="83" y="0"/>
                      <a:pt x="36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497;p29">
                <a:extLst>
                  <a:ext uri="{FF2B5EF4-FFF2-40B4-BE49-F238E27FC236}">
                    <a16:creationId xmlns:a16="http://schemas.microsoft.com/office/drawing/2014/main" id="{D7B0EAED-A15E-464C-AF9E-1AB1F2332FDE}"/>
                  </a:ext>
                </a:extLst>
              </p:cNvPr>
              <p:cNvSpPr/>
              <p:nvPr/>
            </p:nvSpPr>
            <p:spPr>
              <a:xfrm>
                <a:off x="5230522" y="1814795"/>
                <a:ext cx="6682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64" extrusionOk="0">
                    <a:moveTo>
                      <a:pt x="1" y="0"/>
                    </a:moveTo>
                    <a:cubicBezTo>
                      <a:pt x="64" y="63"/>
                      <a:pt x="127" y="32"/>
                      <a:pt x="222" y="63"/>
                    </a:cubicBezTo>
                    <a:cubicBezTo>
                      <a:pt x="191" y="32"/>
                      <a:pt x="32" y="0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498;p29">
                <a:extLst>
                  <a:ext uri="{FF2B5EF4-FFF2-40B4-BE49-F238E27FC236}">
                    <a16:creationId xmlns:a16="http://schemas.microsoft.com/office/drawing/2014/main" id="{0D360580-1089-4EEE-9920-9AC2E49EA0B5}"/>
                  </a:ext>
                </a:extLst>
              </p:cNvPr>
              <p:cNvSpPr/>
              <p:nvPr/>
            </p:nvSpPr>
            <p:spPr>
              <a:xfrm>
                <a:off x="5500964" y="1905881"/>
                <a:ext cx="14262" cy="4764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59" extrusionOk="0">
                    <a:moveTo>
                      <a:pt x="64" y="0"/>
                    </a:moveTo>
                    <a:cubicBezTo>
                      <a:pt x="0" y="32"/>
                      <a:pt x="412" y="159"/>
                      <a:pt x="475" y="159"/>
                    </a:cubicBezTo>
                    <a:cubicBezTo>
                      <a:pt x="444" y="127"/>
                      <a:pt x="159" y="64"/>
                      <a:pt x="64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499;p29">
                <a:extLst>
                  <a:ext uri="{FF2B5EF4-FFF2-40B4-BE49-F238E27FC236}">
                    <a16:creationId xmlns:a16="http://schemas.microsoft.com/office/drawing/2014/main" id="{7B1B800E-3EF4-4EEA-8103-A5021427F619}"/>
                  </a:ext>
                </a:extLst>
              </p:cNvPr>
              <p:cNvSpPr/>
              <p:nvPr/>
            </p:nvSpPr>
            <p:spPr>
              <a:xfrm>
                <a:off x="5277024" y="1798645"/>
                <a:ext cx="41768" cy="1522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508" extrusionOk="0">
                    <a:moveTo>
                      <a:pt x="127" y="1"/>
                    </a:moveTo>
                    <a:cubicBezTo>
                      <a:pt x="168" y="41"/>
                      <a:pt x="162" y="53"/>
                      <a:pt x="137" y="53"/>
                    </a:cubicBezTo>
                    <a:cubicBezTo>
                      <a:pt x="104" y="53"/>
                      <a:pt x="37" y="32"/>
                      <a:pt x="0" y="32"/>
                    </a:cubicBezTo>
                    <a:cubicBezTo>
                      <a:pt x="159" y="191"/>
                      <a:pt x="539" y="222"/>
                      <a:pt x="729" y="317"/>
                    </a:cubicBezTo>
                    <a:cubicBezTo>
                      <a:pt x="760" y="317"/>
                      <a:pt x="792" y="286"/>
                      <a:pt x="792" y="286"/>
                    </a:cubicBezTo>
                    <a:cubicBezTo>
                      <a:pt x="824" y="286"/>
                      <a:pt x="824" y="317"/>
                      <a:pt x="824" y="349"/>
                    </a:cubicBezTo>
                    <a:cubicBezTo>
                      <a:pt x="887" y="370"/>
                      <a:pt x="943" y="374"/>
                      <a:pt x="996" y="374"/>
                    </a:cubicBezTo>
                    <a:cubicBezTo>
                      <a:pt x="1023" y="374"/>
                      <a:pt x="1048" y="373"/>
                      <a:pt x="1073" y="373"/>
                    </a:cubicBezTo>
                    <a:cubicBezTo>
                      <a:pt x="1148" y="373"/>
                      <a:pt x="1220" y="381"/>
                      <a:pt x="1299" y="444"/>
                    </a:cubicBezTo>
                    <a:cubicBezTo>
                      <a:pt x="1299" y="449"/>
                      <a:pt x="1296" y="451"/>
                      <a:pt x="1291" y="451"/>
                    </a:cubicBezTo>
                    <a:cubicBezTo>
                      <a:pt x="1268" y="451"/>
                      <a:pt x="1198" y="406"/>
                      <a:pt x="1160" y="406"/>
                    </a:cubicBezTo>
                    <a:cubicBezTo>
                      <a:pt x="1152" y="406"/>
                      <a:pt x="1145" y="408"/>
                      <a:pt x="1140" y="412"/>
                    </a:cubicBezTo>
                    <a:cubicBezTo>
                      <a:pt x="1204" y="476"/>
                      <a:pt x="1267" y="444"/>
                      <a:pt x="1362" y="507"/>
                    </a:cubicBezTo>
                    <a:cubicBezTo>
                      <a:pt x="1394" y="444"/>
                      <a:pt x="1362" y="476"/>
                      <a:pt x="1394" y="412"/>
                    </a:cubicBezTo>
                    <a:cubicBezTo>
                      <a:pt x="1140" y="317"/>
                      <a:pt x="1172" y="349"/>
                      <a:pt x="887" y="254"/>
                    </a:cubicBezTo>
                    <a:lnTo>
                      <a:pt x="887" y="254"/>
                    </a:lnTo>
                    <a:cubicBezTo>
                      <a:pt x="914" y="281"/>
                      <a:pt x="913" y="290"/>
                      <a:pt x="898" y="290"/>
                    </a:cubicBezTo>
                    <a:cubicBezTo>
                      <a:pt x="868" y="290"/>
                      <a:pt x="776" y="249"/>
                      <a:pt x="760" y="249"/>
                    </a:cubicBezTo>
                    <a:lnTo>
                      <a:pt x="760" y="249"/>
                    </a:lnTo>
                    <a:cubicBezTo>
                      <a:pt x="755" y="206"/>
                      <a:pt x="690" y="178"/>
                      <a:pt x="631" y="178"/>
                    </a:cubicBezTo>
                    <a:cubicBezTo>
                      <a:pt x="609" y="178"/>
                      <a:pt x="587" y="182"/>
                      <a:pt x="570" y="191"/>
                    </a:cubicBezTo>
                    <a:cubicBezTo>
                      <a:pt x="507" y="159"/>
                      <a:pt x="602" y="159"/>
                      <a:pt x="539" y="127"/>
                    </a:cubicBezTo>
                    <a:cubicBezTo>
                      <a:pt x="470" y="127"/>
                      <a:pt x="334" y="60"/>
                      <a:pt x="277" y="60"/>
                    </a:cubicBezTo>
                    <a:cubicBezTo>
                      <a:pt x="255" y="60"/>
                      <a:pt x="245" y="70"/>
                      <a:pt x="254" y="96"/>
                    </a:cubicBezTo>
                    <a:cubicBezTo>
                      <a:pt x="238" y="80"/>
                      <a:pt x="230" y="72"/>
                      <a:pt x="226" y="72"/>
                    </a:cubicBezTo>
                    <a:cubicBezTo>
                      <a:pt x="222" y="72"/>
                      <a:pt x="222" y="80"/>
                      <a:pt x="222" y="96"/>
                    </a:cubicBezTo>
                    <a:cubicBezTo>
                      <a:pt x="127" y="64"/>
                      <a:pt x="254" y="32"/>
                      <a:pt x="127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500;p29">
                <a:extLst>
                  <a:ext uri="{FF2B5EF4-FFF2-40B4-BE49-F238E27FC236}">
                    <a16:creationId xmlns:a16="http://schemas.microsoft.com/office/drawing/2014/main" id="{1222D56A-7245-47A4-A443-FF72FDF8BE64}"/>
                  </a:ext>
                </a:extLst>
              </p:cNvPr>
              <p:cNvSpPr/>
              <p:nvPr/>
            </p:nvSpPr>
            <p:spPr>
              <a:xfrm>
                <a:off x="5314028" y="1867919"/>
                <a:ext cx="10457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5" y="64"/>
                      <a:pt x="222" y="32"/>
                      <a:pt x="317" y="64"/>
                    </a:cubicBezTo>
                    <a:cubicBezTo>
                      <a:pt x="349" y="32"/>
                      <a:pt x="127" y="32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501;p29">
                <a:extLst>
                  <a:ext uri="{FF2B5EF4-FFF2-40B4-BE49-F238E27FC236}">
                    <a16:creationId xmlns:a16="http://schemas.microsoft.com/office/drawing/2014/main" id="{1154FBD0-D70E-450B-ADE7-824BE4FF29C1}"/>
                  </a:ext>
                </a:extLst>
              </p:cNvPr>
              <p:cNvSpPr/>
              <p:nvPr/>
            </p:nvSpPr>
            <p:spPr>
              <a:xfrm>
                <a:off x="4553250" y="1491979"/>
                <a:ext cx="6712" cy="2517"/>
              </a:xfrm>
              <a:custGeom>
                <a:avLst/>
                <a:gdLst/>
                <a:ahLst/>
                <a:cxnLst/>
                <a:rect l="l" t="t" r="r" b="b"/>
                <a:pathLst>
                  <a:path w="224" h="84" extrusionOk="0">
                    <a:moveTo>
                      <a:pt x="23" y="0"/>
                    </a:moveTo>
                    <a:cubicBezTo>
                      <a:pt x="0" y="0"/>
                      <a:pt x="112" y="45"/>
                      <a:pt x="90" y="45"/>
                    </a:cubicBezTo>
                    <a:cubicBezTo>
                      <a:pt x="85" y="45"/>
                      <a:pt x="75" y="43"/>
                      <a:pt x="56" y="38"/>
                    </a:cubicBezTo>
                    <a:lnTo>
                      <a:pt x="56" y="38"/>
                    </a:lnTo>
                    <a:cubicBezTo>
                      <a:pt x="79" y="61"/>
                      <a:pt x="164" y="83"/>
                      <a:pt x="201" y="83"/>
                    </a:cubicBezTo>
                    <a:cubicBezTo>
                      <a:pt x="217" y="83"/>
                      <a:pt x="224" y="79"/>
                      <a:pt x="215" y="70"/>
                    </a:cubicBezTo>
                    <a:cubicBezTo>
                      <a:pt x="183" y="38"/>
                      <a:pt x="56" y="7"/>
                      <a:pt x="56" y="7"/>
                    </a:cubicBezTo>
                    <a:cubicBezTo>
                      <a:pt x="38" y="2"/>
                      <a:pt x="27" y="0"/>
                      <a:pt x="23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502;p29">
                <a:extLst>
                  <a:ext uri="{FF2B5EF4-FFF2-40B4-BE49-F238E27FC236}">
                    <a16:creationId xmlns:a16="http://schemas.microsoft.com/office/drawing/2014/main" id="{F18DB203-7F57-47A6-8A84-B2E9B0E09340}"/>
                  </a:ext>
                </a:extLst>
              </p:cNvPr>
              <p:cNvSpPr/>
              <p:nvPr/>
            </p:nvSpPr>
            <p:spPr>
              <a:xfrm>
                <a:off x="4671632" y="1519694"/>
                <a:ext cx="3835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28" h="96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63"/>
                      <a:pt x="32" y="63"/>
                      <a:pt x="127" y="95"/>
                    </a:cubicBezTo>
                    <a:cubicBezTo>
                      <a:pt x="127" y="63"/>
                      <a:pt x="95" y="32"/>
                      <a:pt x="32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503;p29">
                <a:extLst>
                  <a:ext uri="{FF2B5EF4-FFF2-40B4-BE49-F238E27FC236}">
                    <a16:creationId xmlns:a16="http://schemas.microsoft.com/office/drawing/2014/main" id="{A9B54DF1-E971-42F6-9A92-14ECBAD27887}"/>
                  </a:ext>
                </a:extLst>
              </p:cNvPr>
              <p:cNvSpPr/>
              <p:nvPr/>
            </p:nvSpPr>
            <p:spPr>
              <a:xfrm>
                <a:off x="4831032" y="1575904"/>
                <a:ext cx="160389" cy="50097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1672" extrusionOk="0">
                    <a:moveTo>
                      <a:pt x="52" y="0"/>
                    </a:moveTo>
                    <a:cubicBezTo>
                      <a:pt x="40" y="0"/>
                      <a:pt x="33" y="8"/>
                      <a:pt x="33" y="24"/>
                    </a:cubicBezTo>
                    <a:cubicBezTo>
                      <a:pt x="1" y="24"/>
                      <a:pt x="33" y="88"/>
                      <a:pt x="64" y="119"/>
                    </a:cubicBezTo>
                    <a:cubicBezTo>
                      <a:pt x="227" y="119"/>
                      <a:pt x="227" y="189"/>
                      <a:pt x="304" y="189"/>
                    </a:cubicBezTo>
                    <a:cubicBezTo>
                      <a:pt x="316" y="189"/>
                      <a:pt x="331" y="187"/>
                      <a:pt x="349" y="183"/>
                    </a:cubicBezTo>
                    <a:cubicBezTo>
                      <a:pt x="698" y="309"/>
                      <a:pt x="1141" y="404"/>
                      <a:pt x="1521" y="531"/>
                    </a:cubicBezTo>
                    <a:cubicBezTo>
                      <a:pt x="1679" y="563"/>
                      <a:pt x="1838" y="658"/>
                      <a:pt x="2028" y="721"/>
                    </a:cubicBezTo>
                    <a:cubicBezTo>
                      <a:pt x="2724" y="974"/>
                      <a:pt x="3484" y="1164"/>
                      <a:pt x="4181" y="1386"/>
                    </a:cubicBezTo>
                    <a:cubicBezTo>
                      <a:pt x="4593" y="1513"/>
                      <a:pt x="5005" y="1639"/>
                      <a:pt x="5353" y="1671"/>
                    </a:cubicBezTo>
                    <a:cubicBezTo>
                      <a:pt x="5068" y="1418"/>
                      <a:pt x="4371" y="1291"/>
                      <a:pt x="3928" y="1196"/>
                    </a:cubicBezTo>
                    <a:cubicBezTo>
                      <a:pt x="3833" y="1164"/>
                      <a:pt x="3738" y="1101"/>
                      <a:pt x="3706" y="1069"/>
                    </a:cubicBezTo>
                    <a:cubicBezTo>
                      <a:pt x="2503" y="784"/>
                      <a:pt x="1616" y="309"/>
                      <a:pt x="603" y="183"/>
                    </a:cubicBezTo>
                    <a:cubicBezTo>
                      <a:pt x="444" y="119"/>
                      <a:pt x="286" y="88"/>
                      <a:pt x="96" y="24"/>
                    </a:cubicBezTo>
                    <a:cubicBezTo>
                      <a:pt x="80" y="8"/>
                      <a:pt x="64" y="0"/>
                      <a:pt x="52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504;p29">
                <a:extLst>
                  <a:ext uri="{FF2B5EF4-FFF2-40B4-BE49-F238E27FC236}">
                    <a16:creationId xmlns:a16="http://schemas.microsoft.com/office/drawing/2014/main" id="{8F40F614-A888-4829-AEBF-AC1A40391475}"/>
                  </a:ext>
                </a:extLst>
              </p:cNvPr>
              <p:cNvSpPr/>
              <p:nvPr/>
            </p:nvSpPr>
            <p:spPr>
              <a:xfrm>
                <a:off x="4959152" y="1623125"/>
                <a:ext cx="118622" cy="30382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1014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2"/>
                      <a:pt x="32" y="95"/>
                      <a:pt x="64" y="127"/>
                    </a:cubicBezTo>
                    <a:cubicBezTo>
                      <a:pt x="131" y="171"/>
                      <a:pt x="261" y="216"/>
                      <a:pt x="332" y="216"/>
                    </a:cubicBezTo>
                    <a:cubicBezTo>
                      <a:pt x="361" y="216"/>
                      <a:pt x="380" y="209"/>
                      <a:pt x="380" y="190"/>
                    </a:cubicBezTo>
                    <a:cubicBezTo>
                      <a:pt x="475" y="253"/>
                      <a:pt x="634" y="253"/>
                      <a:pt x="792" y="285"/>
                    </a:cubicBezTo>
                    <a:cubicBezTo>
                      <a:pt x="1647" y="412"/>
                      <a:pt x="2819" y="792"/>
                      <a:pt x="3927" y="1013"/>
                    </a:cubicBezTo>
                    <a:cubicBezTo>
                      <a:pt x="3959" y="982"/>
                      <a:pt x="3864" y="950"/>
                      <a:pt x="3800" y="918"/>
                    </a:cubicBezTo>
                    <a:cubicBezTo>
                      <a:pt x="3357" y="823"/>
                      <a:pt x="3040" y="633"/>
                      <a:pt x="2629" y="570"/>
                    </a:cubicBezTo>
                    <a:cubicBezTo>
                      <a:pt x="2090" y="317"/>
                      <a:pt x="1457" y="317"/>
                      <a:pt x="950" y="190"/>
                    </a:cubicBezTo>
                    <a:cubicBezTo>
                      <a:pt x="729" y="190"/>
                      <a:pt x="380" y="127"/>
                      <a:pt x="32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505;p29">
                <a:extLst>
                  <a:ext uri="{FF2B5EF4-FFF2-40B4-BE49-F238E27FC236}">
                    <a16:creationId xmlns:a16="http://schemas.microsoft.com/office/drawing/2014/main" id="{FFC1BC77-14CA-4831-88AA-9B9FC2C41F27}"/>
                  </a:ext>
                </a:extLst>
              </p:cNvPr>
              <p:cNvSpPr/>
              <p:nvPr/>
            </p:nvSpPr>
            <p:spPr>
              <a:xfrm>
                <a:off x="5052126" y="1654436"/>
                <a:ext cx="22801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54" extrusionOk="0">
                    <a:moveTo>
                      <a:pt x="1" y="0"/>
                    </a:moveTo>
                    <a:cubicBezTo>
                      <a:pt x="1" y="0"/>
                      <a:pt x="1" y="32"/>
                      <a:pt x="1" y="32"/>
                    </a:cubicBezTo>
                    <a:cubicBezTo>
                      <a:pt x="254" y="127"/>
                      <a:pt x="507" y="158"/>
                      <a:pt x="761" y="253"/>
                    </a:cubicBezTo>
                    <a:cubicBezTo>
                      <a:pt x="729" y="190"/>
                      <a:pt x="571" y="158"/>
                      <a:pt x="507" y="95"/>
                    </a:cubicBezTo>
                    <a:cubicBezTo>
                      <a:pt x="286" y="63"/>
                      <a:pt x="159" y="0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506;p29">
                <a:extLst>
                  <a:ext uri="{FF2B5EF4-FFF2-40B4-BE49-F238E27FC236}">
                    <a16:creationId xmlns:a16="http://schemas.microsoft.com/office/drawing/2014/main" id="{788E285F-8D72-410F-A64C-47F6B12E03AB}"/>
                  </a:ext>
                </a:extLst>
              </p:cNvPr>
              <p:cNvSpPr/>
              <p:nvPr/>
            </p:nvSpPr>
            <p:spPr>
              <a:xfrm>
                <a:off x="5078703" y="1653477"/>
                <a:ext cx="10457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28" extrusionOk="0">
                    <a:moveTo>
                      <a:pt x="32" y="0"/>
                    </a:moveTo>
                    <a:cubicBezTo>
                      <a:pt x="1" y="32"/>
                      <a:pt x="286" y="95"/>
                      <a:pt x="349" y="127"/>
                    </a:cubicBezTo>
                    <a:cubicBezTo>
                      <a:pt x="254" y="32"/>
                      <a:pt x="127" y="64"/>
                      <a:pt x="32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507;p29">
                <a:extLst>
                  <a:ext uri="{FF2B5EF4-FFF2-40B4-BE49-F238E27FC236}">
                    <a16:creationId xmlns:a16="http://schemas.microsoft.com/office/drawing/2014/main" id="{DA2E95CB-B590-410A-BA9D-C7AE9A8A0CD2}"/>
                  </a:ext>
                </a:extLst>
              </p:cNvPr>
              <p:cNvSpPr/>
              <p:nvPr/>
            </p:nvSpPr>
            <p:spPr>
              <a:xfrm>
                <a:off x="5262792" y="1702825"/>
                <a:ext cx="64539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7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" y="58"/>
                      <a:pt x="189" y="194"/>
                      <a:pt x="313" y="194"/>
                    </a:cubicBezTo>
                    <a:cubicBezTo>
                      <a:pt x="326" y="194"/>
                      <a:pt x="337" y="193"/>
                      <a:pt x="349" y="190"/>
                    </a:cubicBezTo>
                    <a:cubicBezTo>
                      <a:pt x="634" y="349"/>
                      <a:pt x="950" y="412"/>
                      <a:pt x="1330" y="570"/>
                    </a:cubicBezTo>
                    <a:cubicBezTo>
                      <a:pt x="1321" y="551"/>
                      <a:pt x="1332" y="543"/>
                      <a:pt x="1355" y="543"/>
                    </a:cubicBezTo>
                    <a:cubicBezTo>
                      <a:pt x="1404" y="543"/>
                      <a:pt x="1508" y="580"/>
                      <a:pt x="1552" y="602"/>
                    </a:cubicBezTo>
                    <a:cubicBezTo>
                      <a:pt x="1548" y="606"/>
                      <a:pt x="1544" y="607"/>
                      <a:pt x="1539" y="607"/>
                    </a:cubicBezTo>
                    <a:cubicBezTo>
                      <a:pt x="1512" y="607"/>
                      <a:pt x="1471" y="566"/>
                      <a:pt x="1456" y="566"/>
                    </a:cubicBezTo>
                    <a:cubicBezTo>
                      <a:pt x="1449" y="566"/>
                      <a:pt x="1448" y="575"/>
                      <a:pt x="1457" y="602"/>
                    </a:cubicBezTo>
                    <a:cubicBezTo>
                      <a:pt x="1668" y="662"/>
                      <a:pt x="1908" y="723"/>
                      <a:pt x="2067" y="783"/>
                    </a:cubicBezTo>
                    <a:lnTo>
                      <a:pt x="2067" y="783"/>
                    </a:lnTo>
                    <a:cubicBezTo>
                      <a:pt x="2063" y="778"/>
                      <a:pt x="2059" y="771"/>
                      <a:pt x="2059" y="760"/>
                    </a:cubicBezTo>
                    <a:lnTo>
                      <a:pt x="2154" y="760"/>
                    </a:lnTo>
                    <a:cubicBezTo>
                      <a:pt x="2154" y="738"/>
                      <a:pt x="2033" y="701"/>
                      <a:pt x="1990" y="701"/>
                    </a:cubicBezTo>
                    <a:cubicBezTo>
                      <a:pt x="1970" y="701"/>
                      <a:pt x="1966" y="709"/>
                      <a:pt x="1995" y="729"/>
                    </a:cubicBezTo>
                    <a:cubicBezTo>
                      <a:pt x="1964" y="729"/>
                      <a:pt x="1932" y="697"/>
                      <a:pt x="1900" y="697"/>
                    </a:cubicBezTo>
                    <a:cubicBezTo>
                      <a:pt x="1972" y="697"/>
                      <a:pt x="1918" y="643"/>
                      <a:pt x="1954" y="643"/>
                    </a:cubicBezTo>
                    <a:cubicBezTo>
                      <a:pt x="1966" y="643"/>
                      <a:pt x="1988" y="649"/>
                      <a:pt x="2027" y="665"/>
                    </a:cubicBezTo>
                    <a:cubicBezTo>
                      <a:pt x="2027" y="665"/>
                      <a:pt x="1964" y="634"/>
                      <a:pt x="1964" y="634"/>
                    </a:cubicBezTo>
                    <a:cubicBezTo>
                      <a:pt x="1900" y="634"/>
                      <a:pt x="1900" y="665"/>
                      <a:pt x="1869" y="665"/>
                    </a:cubicBezTo>
                    <a:cubicBezTo>
                      <a:pt x="1774" y="602"/>
                      <a:pt x="1425" y="539"/>
                      <a:pt x="1520" y="507"/>
                    </a:cubicBezTo>
                    <a:cubicBezTo>
                      <a:pt x="1394" y="412"/>
                      <a:pt x="1109" y="475"/>
                      <a:pt x="1014" y="380"/>
                    </a:cubicBezTo>
                    <a:cubicBezTo>
                      <a:pt x="634" y="285"/>
                      <a:pt x="444" y="159"/>
                      <a:pt x="0" y="0"/>
                    </a:cubicBezTo>
                    <a:close/>
                    <a:moveTo>
                      <a:pt x="2067" y="783"/>
                    </a:moveTo>
                    <a:lnTo>
                      <a:pt x="2067" y="783"/>
                    </a:lnTo>
                    <a:cubicBezTo>
                      <a:pt x="2077" y="792"/>
                      <a:pt x="2090" y="792"/>
                      <a:pt x="2090" y="792"/>
                    </a:cubicBezTo>
                    <a:cubicBezTo>
                      <a:pt x="2083" y="789"/>
                      <a:pt x="2075" y="786"/>
                      <a:pt x="2067" y="783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508;p29">
                <a:extLst>
                  <a:ext uri="{FF2B5EF4-FFF2-40B4-BE49-F238E27FC236}">
                    <a16:creationId xmlns:a16="http://schemas.microsoft.com/office/drawing/2014/main" id="{18570844-49E4-49D6-8358-B865858DE84B}"/>
                  </a:ext>
                </a:extLst>
              </p:cNvPr>
              <p:cNvSpPr/>
              <p:nvPr/>
            </p:nvSpPr>
            <p:spPr>
              <a:xfrm>
                <a:off x="5329219" y="1726526"/>
                <a:ext cx="3805" cy="1948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5" extrusionOk="0">
                    <a:moveTo>
                      <a:pt x="63" y="1"/>
                    </a:moveTo>
                    <a:cubicBezTo>
                      <a:pt x="0" y="1"/>
                      <a:pt x="0" y="33"/>
                      <a:pt x="0" y="64"/>
                    </a:cubicBezTo>
                    <a:cubicBezTo>
                      <a:pt x="63" y="64"/>
                      <a:pt x="127" y="33"/>
                      <a:pt x="63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509;p29">
                <a:extLst>
                  <a:ext uri="{FF2B5EF4-FFF2-40B4-BE49-F238E27FC236}">
                    <a16:creationId xmlns:a16="http://schemas.microsoft.com/office/drawing/2014/main" id="{A252CC3C-54DA-431A-9EDF-041CDE093B67}"/>
                  </a:ext>
                </a:extLst>
              </p:cNvPr>
              <p:cNvSpPr/>
              <p:nvPr/>
            </p:nvSpPr>
            <p:spPr>
              <a:xfrm>
                <a:off x="5334912" y="1729851"/>
                <a:ext cx="4764" cy="173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58" extrusionOk="0">
                    <a:moveTo>
                      <a:pt x="67" y="1"/>
                    </a:moveTo>
                    <a:cubicBezTo>
                      <a:pt x="32" y="1"/>
                      <a:pt x="0" y="17"/>
                      <a:pt x="0" y="48"/>
                    </a:cubicBezTo>
                    <a:cubicBezTo>
                      <a:pt x="20" y="55"/>
                      <a:pt x="36" y="57"/>
                      <a:pt x="49" y="57"/>
                    </a:cubicBezTo>
                    <a:cubicBezTo>
                      <a:pt x="85" y="57"/>
                      <a:pt x="100" y="39"/>
                      <a:pt x="125" y="39"/>
                    </a:cubicBezTo>
                    <a:cubicBezTo>
                      <a:pt x="135" y="39"/>
                      <a:pt x="145" y="42"/>
                      <a:pt x="159" y="48"/>
                    </a:cubicBezTo>
                    <a:cubicBezTo>
                      <a:pt x="143" y="17"/>
                      <a:pt x="103" y="1"/>
                      <a:pt x="67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510;p29">
                <a:extLst>
                  <a:ext uri="{FF2B5EF4-FFF2-40B4-BE49-F238E27FC236}">
                    <a16:creationId xmlns:a16="http://schemas.microsoft.com/office/drawing/2014/main" id="{EB085D05-CC2C-4062-9D15-7E998DB0AF66}"/>
                  </a:ext>
                </a:extLst>
              </p:cNvPr>
              <p:cNvSpPr/>
              <p:nvPr/>
            </p:nvSpPr>
            <p:spPr>
              <a:xfrm>
                <a:off x="5347226" y="1731290"/>
                <a:ext cx="7640" cy="380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" y="64"/>
                      <a:pt x="159" y="64"/>
                      <a:pt x="254" y="127"/>
                    </a:cubicBezTo>
                    <a:cubicBezTo>
                      <a:pt x="254" y="64"/>
                      <a:pt x="96" y="32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511;p29">
                <a:extLst>
                  <a:ext uri="{FF2B5EF4-FFF2-40B4-BE49-F238E27FC236}">
                    <a16:creationId xmlns:a16="http://schemas.microsoft.com/office/drawing/2014/main" id="{431B3BA3-1F57-4BDF-8C87-2207B9468348}"/>
                  </a:ext>
                </a:extLst>
              </p:cNvPr>
              <p:cNvSpPr/>
              <p:nvPr/>
            </p:nvSpPr>
            <p:spPr>
              <a:xfrm>
                <a:off x="5360530" y="1736024"/>
                <a:ext cx="4764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2" y="32"/>
                      <a:pt x="64" y="64"/>
                      <a:pt x="159" y="96"/>
                    </a:cubicBezTo>
                    <a:cubicBezTo>
                      <a:pt x="127" y="64"/>
                      <a:pt x="95" y="32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512;p29">
                <a:extLst>
                  <a:ext uri="{FF2B5EF4-FFF2-40B4-BE49-F238E27FC236}">
                    <a16:creationId xmlns:a16="http://schemas.microsoft.com/office/drawing/2014/main" id="{905C487A-D9C2-48B5-A1A1-86FF6903FA4A}"/>
                  </a:ext>
                </a:extLst>
              </p:cNvPr>
              <p:cNvSpPr/>
              <p:nvPr/>
            </p:nvSpPr>
            <p:spPr>
              <a:xfrm>
                <a:off x="5453503" y="1746451"/>
                <a:ext cx="4794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3" extrusionOk="0">
                    <a:moveTo>
                      <a:pt x="159" y="1"/>
                    </a:moveTo>
                    <a:cubicBezTo>
                      <a:pt x="127" y="1"/>
                      <a:pt x="1" y="1"/>
                      <a:pt x="1" y="33"/>
                    </a:cubicBezTo>
                    <a:cubicBezTo>
                      <a:pt x="96" y="33"/>
                      <a:pt x="127" y="33"/>
                      <a:pt x="159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513;p29">
                <a:extLst>
                  <a:ext uri="{FF2B5EF4-FFF2-40B4-BE49-F238E27FC236}">
                    <a16:creationId xmlns:a16="http://schemas.microsoft.com/office/drawing/2014/main" id="{7858E041-826A-48B9-A4B0-1F471AC11C98}"/>
                  </a:ext>
                </a:extLst>
              </p:cNvPr>
              <p:cNvSpPr/>
              <p:nvPr/>
            </p:nvSpPr>
            <p:spPr>
              <a:xfrm>
                <a:off x="4365146" y="1449462"/>
                <a:ext cx="103461" cy="37992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1268" extrusionOk="0">
                    <a:moveTo>
                      <a:pt x="0" y="1"/>
                    </a:moveTo>
                    <a:cubicBezTo>
                      <a:pt x="32" y="1"/>
                      <a:pt x="95" y="32"/>
                      <a:pt x="127" y="32"/>
                    </a:cubicBezTo>
                    <a:cubicBezTo>
                      <a:pt x="140" y="39"/>
                      <a:pt x="149" y="41"/>
                      <a:pt x="155" y="41"/>
                    </a:cubicBezTo>
                    <a:cubicBezTo>
                      <a:pt x="183" y="41"/>
                      <a:pt x="178" y="1"/>
                      <a:pt x="254" y="1"/>
                    </a:cubicBezTo>
                    <a:close/>
                    <a:moveTo>
                      <a:pt x="254" y="1"/>
                    </a:moveTo>
                    <a:cubicBezTo>
                      <a:pt x="570" y="191"/>
                      <a:pt x="1077" y="286"/>
                      <a:pt x="1552" y="444"/>
                    </a:cubicBezTo>
                    <a:cubicBezTo>
                      <a:pt x="2059" y="634"/>
                      <a:pt x="2502" y="856"/>
                      <a:pt x="2851" y="1077"/>
                    </a:cubicBezTo>
                    <a:lnTo>
                      <a:pt x="2977" y="1077"/>
                    </a:lnTo>
                    <a:cubicBezTo>
                      <a:pt x="3136" y="1172"/>
                      <a:pt x="3231" y="1204"/>
                      <a:pt x="3452" y="1267"/>
                    </a:cubicBezTo>
                    <a:cubicBezTo>
                      <a:pt x="3389" y="1236"/>
                      <a:pt x="3452" y="1236"/>
                      <a:pt x="3452" y="1204"/>
                    </a:cubicBezTo>
                    <a:cubicBezTo>
                      <a:pt x="3431" y="1204"/>
                      <a:pt x="3424" y="1218"/>
                      <a:pt x="3394" y="1218"/>
                    </a:cubicBezTo>
                    <a:cubicBezTo>
                      <a:pt x="3378" y="1218"/>
                      <a:pt x="3357" y="1215"/>
                      <a:pt x="3326" y="1204"/>
                    </a:cubicBezTo>
                    <a:cubicBezTo>
                      <a:pt x="3231" y="1172"/>
                      <a:pt x="3262" y="1141"/>
                      <a:pt x="3199" y="1109"/>
                    </a:cubicBezTo>
                    <a:cubicBezTo>
                      <a:pt x="2946" y="1109"/>
                      <a:pt x="2661" y="856"/>
                      <a:pt x="2376" y="792"/>
                    </a:cubicBezTo>
                    <a:cubicBezTo>
                      <a:pt x="2186" y="602"/>
                      <a:pt x="1932" y="476"/>
                      <a:pt x="1584" y="349"/>
                    </a:cubicBezTo>
                    <a:cubicBezTo>
                      <a:pt x="1299" y="254"/>
                      <a:pt x="1014" y="222"/>
                      <a:pt x="729" y="127"/>
                    </a:cubicBezTo>
                    <a:cubicBezTo>
                      <a:pt x="602" y="96"/>
                      <a:pt x="444" y="32"/>
                      <a:pt x="285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514;p29">
                <a:extLst>
                  <a:ext uri="{FF2B5EF4-FFF2-40B4-BE49-F238E27FC236}">
                    <a16:creationId xmlns:a16="http://schemas.microsoft.com/office/drawing/2014/main" id="{D5DCF5F5-B9EF-4C59-8728-40F55B7AC96C}"/>
                  </a:ext>
                </a:extLst>
              </p:cNvPr>
              <p:cNvSpPr/>
              <p:nvPr/>
            </p:nvSpPr>
            <p:spPr>
              <a:xfrm>
                <a:off x="4499887" y="1476878"/>
                <a:ext cx="38921" cy="11536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385" extrusionOk="0">
                    <a:moveTo>
                      <a:pt x="33" y="0"/>
                    </a:moveTo>
                    <a:cubicBezTo>
                      <a:pt x="21" y="0"/>
                      <a:pt x="10" y="2"/>
                      <a:pt x="0" y="4"/>
                    </a:cubicBezTo>
                    <a:cubicBezTo>
                      <a:pt x="475" y="162"/>
                      <a:pt x="855" y="257"/>
                      <a:pt x="1299" y="384"/>
                    </a:cubicBezTo>
                    <a:cubicBezTo>
                      <a:pt x="1235" y="321"/>
                      <a:pt x="792" y="226"/>
                      <a:pt x="792" y="226"/>
                    </a:cubicBezTo>
                    <a:cubicBezTo>
                      <a:pt x="729" y="226"/>
                      <a:pt x="665" y="162"/>
                      <a:pt x="602" y="162"/>
                    </a:cubicBezTo>
                    <a:cubicBezTo>
                      <a:pt x="456" y="162"/>
                      <a:pt x="175" y="0"/>
                      <a:pt x="33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515;p29">
                <a:extLst>
                  <a:ext uri="{FF2B5EF4-FFF2-40B4-BE49-F238E27FC236}">
                    <a16:creationId xmlns:a16="http://schemas.microsoft.com/office/drawing/2014/main" id="{4CE4D994-91A1-4975-AC75-2F18631AB24B}"/>
                  </a:ext>
                </a:extLst>
              </p:cNvPr>
              <p:cNvSpPr/>
              <p:nvPr/>
            </p:nvSpPr>
            <p:spPr>
              <a:xfrm>
                <a:off x="4541625" y="1486466"/>
                <a:ext cx="9528" cy="5723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64"/>
                      <a:pt x="191" y="127"/>
                      <a:pt x="254" y="191"/>
                    </a:cubicBezTo>
                    <a:cubicBezTo>
                      <a:pt x="318" y="191"/>
                      <a:pt x="191" y="127"/>
                      <a:pt x="254" y="127"/>
                    </a:cubicBezTo>
                    <a:cubicBezTo>
                      <a:pt x="127" y="96"/>
                      <a:pt x="127" y="32"/>
                      <a:pt x="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516;p29">
                <a:extLst>
                  <a:ext uri="{FF2B5EF4-FFF2-40B4-BE49-F238E27FC236}">
                    <a16:creationId xmlns:a16="http://schemas.microsoft.com/office/drawing/2014/main" id="{8E29BEDC-8AB3-4124-AE5C-DFA2E15D70E3}"/>
                  </a:ext>
                </a:extLst>
              </p:cNvPr>
              <p:cNvSpPr/>
              <p:nvPr/>
            </p:nvSpPr>
            <p:spPr>
              <a:xfrm>
                <a:off x="5324455" y="1722750"/>
                <a:ext cx="20914" cy="8569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9" y="127"/>
                      <a:pt x="539" y="190"/>
                      <a:pt x="698" y="285"/>
                    </a:cubicBezTo>
                    <a:cubicBezTo>
                      <a:pt x="539" y="159"/>
                      <a:pt x="222" y="95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517;p29">
                <a:extLst>
                  <a:ext uri="{FF2B5EF4-FFF2-40B4-BE49-F238E27FC236}">
                    <a16:creationId xmlns:a16="http://schemas.microsoft.com/office/drawing/2014/main" id="{E3E3BD77-E58D-49A3-8CCD-7606DD7C53C9}"/>
                  </a:ext>
                </a:extLst>
              </p:cNvPr>
              <p:cNvSpPr/>
              <p:nvPr/>
            </p:nvSpPr>
            <p:spPr>
              <a:xfrm>
                <a:off x="3504503" y="1449462"/>
                <a:ext cx="2063847" cy="1445181"/>
              </a:xfrm>
              <a:custGeom>
                <a:avLst/>
                <a:gdLst/>
                <a:ahLst/>
                <a:cxnLst/>
                <a:rect l="l" t="t" r="r" b="b"/>
                <a:pathLst>
                  <a:path w="68881" h="48233" extrusionOk="0">
                    <a:moveTo>
                      <a:pt x="9438" y="2091"/>
                    </a:moveTo>
                    <a:cubicBezTo>
                      <a:pt x="9501" y="2122"/>
                      <a:pt x="9311" y="2217"/>
                      <a:pt x="9533" y="2217"/>
                    </a:cubicBezTo>
                    <a:cubicBezTo>
                      <a:pt x="9438" y="2154"/>
                      <a:pt x="9533" y="2186"/>
                      <a:pt x="9596" y="2122"/>
                    </a:cubicBezTo>
                    <a:cubicBezTo>
                      <a:pt x="9533" y="2122"/>
                      <a:pt x="9533" y="2091"/>
                      <a:pt x="9438" y="2091"/>
                    </a:cubicBezTo>
                    <a:close/>
                    <a:moveTo>
                      <a:pt x="5321" y="2407"/>
                    </a:moveTo>
                    <a:cubicBezTo>
                      <a:pt x="5258" y="2471"/>
                      <a:pt x="5416" y="2502"/>
                      <a:pt x="5543" y="2502"/>
                    </a:cubicBezTo>
                    <a:cubicBezTo>
                      <a:pt x="5479" y="2471"/>
                      <a:pt x="5416" y="2439"/>
                      <a:pt x="5321" y="2407"/>
                    </a:cubicBezTo>
                    <a:close/>
                    <a:moveTo>
                      <a:pt x="35140" y="5688"/>
                    </a:moveTo>
                    <a:cubicBezTo>
                      <a:pt x="35145" y="5688"/>
                      <a:pt x="35152" y="5689"/>
                      <a:pt x="35161" y="5691"/>
                    </a:cubicBezTo>
                    <a:lnTo>
                      <a:pt x="35161" y="5691"/>
                    </a:lnTo>
                    <a:cubicBezTo>
                      <a:pt x="35144" y="5698"/>
                      <a:pt x="35151" y="5716"/>
                      <a:pt x="35185" y="5733"/>
                    </a:cubicBezTo>
                    <a:cubicBezTo>
                      <a:pt x="35118" y="5710"/>
                      <a:pt x="35114" y="5688"/>
                      <a:pt x="35140" y="5688"/>
                    </a:cubicBezTo>
                    <a:close/>
                    <a:moveTo>
                      <a:pt x="44503" y="8289"/>
                    </a:moveTo>
                    <a:cubicBezTo>
                      <a:pt x="44503" y="8289"/>
                      <a:pt x="44509" y="8292"/>
                      <a:pt x="44527" y="8298"/>
                    </a:cubicBezTo>
                    <a:cubicBezTo>
                      <a:pt x="44558" y="8311"/>
                      <a:pt x="44585" y="8324"/>
                      <a:pt x="44611" y="8336"/>
                    </a:cubicBezTo>
                    <a:lnTo>
                      <a:pt x="44611" y="8336"/>
                    </a:lnTo>
                    <a:cubicBezTo>
                      <a:pt x="44580" y="8313"/>
                      <a:pt x="44506" y="8289"/>
                      <a:pt x="44503" y="8289"/>
                    </a:cubicBezTo>
                    <a:close/>
                    <a:moveTo>
                      <a:pt x="47314" y="12415"/>
                    </a:moveTo>
                    <a:cubicBezTo>
                      <a:pt x="47480" y="12442"/>
                      <a:pt x="47791" y="12542"/>
                      <a:pt x="47930" y="12610"/>
                    </a:cubicBezTo>
                    <a:lnTo>
                      <a:pt x="47930" y="12610"/>
                    </a:lnTo>
                    <a:cubicBezTo>
                      <a:pt x="47925" y="12608"/>
                      <a:pt x="47921" y="12606"/>
                      <a:pt x="47916" y="12605"/>
                    </a:cubicBezTo>
                    <a:lnTo>
                      <a:pt x="47916" y="12605"/>
                    </a:lnTo>
                    <a:cubicBezTo>
                      <a:pt x="47932" y="12652"/>
                      <a:pt x="47947" y="12660"/>
                      <a:pt x="47971" y="12660"/>
                    </a:cubicBezTo>
                    <a:cubicBezTo>
                      <a:pt x="47983" y="12660"/>
                      <a:pt x="47997" y="12658"/>
                      <a:pt x="48014" y="12658"/>
                    </a:cubicBezTo>
                    <a:cubicBezTo>
                      <a:pt x="48031" y="12658"/>
                      <a:pt x="48050" y="12660"/>
                      <a:pt x="48074" y="12668"/>
                    </a:cubicBezTo>
                    <a:cubicBezTo>
                      <a:pt x="48084" y="12708"/>
                      <a:pt x="48072" y="12720"/>
                      <a:pt x="48049" y="12720"/>
                    </a:cubicBezTo>
                    <a:cubicBezTo>
                      <a:pt x="48019" y="12720"/>
                      <a:pt x="47971" y="12699"/>
                      <a:pt x="47934" y="12699"/>
                    </a:cubicBezTo>
                    <a:cubicBezTo>
                      <a:pt x="47911" y="12699"/>
                      <a:pt x="47892" y="12707"/>
                      <a:pt x="47884" y="12732"/>
                    </a:cubicBezTo>
                    <a:cubicBezTo>
                      <a:pt x="47694" y="12668"/>
                      <a:pt x="47979" y="12605"/>
                      <a:pt x="47757" y="12573"/>
                    </a:cubicBezTo>
                    <a:lnTo>
                      <a:pt x="47757" y="12573"/>
                    </a:lnTo>
                    <a:cubicBezTo>
                      <a:pt x="47757" y="12605"/>
                      <a:pt x="47789" y="12605"/>
                      <a:pt x="47821" y="12605"/>
                    </a:cubicBezTo>
                    <a:cubicBezTo>
                      <a:pt x="47789" y="12637"/>
                      <a:pt x="47757" y="12637"/>
                      <a:pt x="47726" y="12637"/>
                    </a:cubicBezTo>
                    <a:cubicBezTo>
                      <a:pt x="47662" y="12510"/>
                      <a:pt x="47472" y="12510"/>
                      <a:pt x="47219" y="12415"/>
                    </a:cubicBezTo>
                    <a:close/>
                    <a:moveTo>
                      <a:pt x="48026" y="12632"/>
                    </a:moveTo>
                    <a:cubicBezTo>
                      <a:pt x="48169" y="12632"/>
                      <a:pt x="48415" y="12726"/>
                      <a:pt x="48595" y="12823"/>
                    </a:cubicBezTo>
                    <a:lnTo>
                      <a:pt x="48595" y="12823"/>
                    </a:lnTo>
                    <a:cubicBezTo>
                      <a:pt x="48452" y="12791"/>
                      <a:pt x="48241" y="12715"/>
                      <a:pt x="48001" y="12633"/>
                    </a:cubicBezTo>
                    <a:lnTo>
                      <a:pt x="48001" y="12633"/>
                    </a:lnTo>
                    <a:cubicBezTo>
                      <a:pt x="48009" y="12633"/>
                      <a:pt x="48017" y="12632"/>
                      <a:pt x="48026" y="12632"/>
                    </a:cubicBezTo>
                    <a:close/>
                    <a:moveTo>
                      <a:pt x="55064" y="15663"/>
                    </a:moveTo>
                    <a:lnTo>
                      <a:pt x="55064" y="15663"/>
                    </a:lnTo>
                    <a:cubicBezTo>
                      <a:pt x="55080" y="15668"/>
                      <a:pt x="55094" y="15673"/>
                      <a:pt x="55105" y="15677"/>
                    </a:cubicBezTo>
                    <a:cubicBezTo>
                      <a:pt x="55093" y="15671"/>
                      <a:pt x="55079" y="15666"/>
                      <a:pt x="55064" y="15663"/>
                    </a:cubicBezTo>
                    <a:close/>
                    <a:moveTo>
                      <a:pt x="14980" y="38447"/>
                    </a:moveTo>
                    <a:cubicBezTo>
                      <a:pt x="14983" y="38448"/>
                      <a:pt x="14986" y="38450"/>
                      <a:pt x="14990" y="38451"/>
                    </a:cubicBezTo>
                    <a:lnTo>
                      <a:pt x="14990" y="38451"/>
                    </a:lnTo>
                    <a:cubicBezTo>
                      <a:pt x="14987" y="38449"/>
                      <a:pt x="14983" y="38448"/>
                      <a:pt x="14980" y="38447"/>
                    </a:cubicBezTo>
                    <a:close/>
                    <a:moveTo>
                      <a:pt x="14990" y="38451"/>
                    </a:moveTo>
                    <a:lnTo>
                      <a:pt x="14990" y="38451"/>
                    </a:lnTo>
                    <a:cubicBezTo>
                      <a:pt x="15137" y="38514"/>
                      <a:pt x="15104" y="38605"/>
                      <a:pt x="14980" y="38605"/>
                    </a:cubicBezTo>
                    <a:cubicBezTo>
                      <a:pt x="14991" y="38616"/>
                      <a:pt x="14998" y="38619"/>
                      <a:pt x="15003" y="38619"/>
                    </a:cubicBezTo>
                    <a:cubicBezTo>
                      <a:pt x="15015" y="38619"/>
                      <a:pt x="15022" y="38605"/>
                      <a:pt x="15043" y="38605"/>
                    </a:cubicBezTo>
                    <a:cubicBezTo>
                      <a:pt x="15107" y="38637"/>
                      <a:pt x="15107" y="38668"/>
                      <a:pt x="15138" y="38700"/>
                    </a:cubicBezTo>
                    <a:cubicBezTo>
                      <a:pt x="15202" y="38700"/>
                      <a:pt x="15249" y="38708"/>
                      <a:pt x="15285" y="38708"/>
                    </a:cubicBezTo>
                    <a:cubicBezTo>
                      <a:pt x="15320" y="38708"/>
                      <a:pt x="15344" y="38700"/>
                      <a:pt x="15360" y="38668"/>
                    </a:cubicBezTo>
                    <a:cubicBezTo>
                      <a:pt x="15170" y="38637"/>
                      <a:pt x="15297" y="38605"/>
                      <a:pt x="15170" y="38605"/>
                    </a:cubicBezTo>
                    <a:cubicBezTo>
                      <a:pt x="15233" y="38542"/>
                      <a:pt x="15107" y="38478"/>
                      <a:pt x="15265" y="38478"/>
                    </a:cubicBezTo>
                    <a:cubicBezTo>
                      <a:pt x="15249" y="38462"/>
                      <a:pt x="15194" y="38462"/>
                      <a:pt x="15134" y="38462"/>
                    </a:cubicBezTo>
                    <a:cubicBezTo>
                      <a:pt x="15081" y="38462"/>
                      <a:pt x="15024" y="38462"/>
                      <a:pt x="14990" y="38451"/>
                    </a:cubicBezTo>
                    <a:close/>
                    <a:moveTo>
                      <a:pt x="25969" y="41994"/>
                    </a:moveTo>
                    <a:cubicBezTo>
                      <a:pt x="26006" y="42001"/>
                      <a:pt x="26042" y="42008"/>
                      <a:pt x="26078" y="42015"/>
                    </a:cubicBezTo>
                    <a:lnTo>
                      <a:pt x="26078" y="42015"/>
                    </a:lnTo>
                    <a:cubicBezTo>
                      <a:pt x="26042" y="42009"/>
                      <a:pt x="26006" y="42003"/>
                      <a:pt x="25969" y="41994"/>
                    </a:cubicBezTo>
                    <a:close/>
                    <a:moveTo>
                      <a:pt x="27076" y="42405"/>
                    </a:moveTo>
                    <a:lnTo>
                      <a:pt x="27076" y="42405"/>
                    </a:lnTo>
                    <a:cubicBezTo>
                      <a:pt x="27076" y="42406"/>
                      <a:pt x="27076" y="42406"/>
                      <a:pt x="27077" y="42406"/>
                    </a:cubicBezTo>
                    <a:lnTo>
                      <a:pt x="27077" y="42406"/>
                    </a:lnTo>
                    <a:cubicBezTo>
                      <a:pt x="27077" y="42406"/>
                      <a:pt x="27077" y="42406"/>
                      <a:pt x="27078" y="42405"/>
                    </a:cubicBezTo>
                    <a:cubicBezTo>
                      <a:pt x="27077" y="42405"/>
                      <a:pt x="27076" y="42405"/>
                      <a:pt x="27076" y="42405"/>
                    </a:cubicBezTo>
                    <a:close/>
                    <a:moveTo>
                      <a:pt x="27077" y="42406"/>
                    </a:moveTo>
                    <a:cubicBezTo>
                      <a:pt x="27048" y="42435"/>
                      <a:pt x="27075" y="42437"/>
                      <a:pt x="27104" y="42437"/>
                    </a:cubicBezTo>
                    <a:lnTo>
                      <a:pt x="27104" y="42437"/>
                    </a:lnTo>
                    <a:cubicBezTo>
                      <a:pt x="27095" y="42427"/>
                      <a:pt x="27086" y="42417"/>
                      <a:pt x="27077" y="42406"/>
                    </a:cubicBezTo>
                    <a:close/>
                    <a:moveTo>
                      <a:pt x="27046" y="42342"/>
                    </a:moveTo>
                    <a:cubicBezTo>
                      <a:pt x="27046" y="42342"/>
                      <a:pt x="27014" y="42374"/>
                      <a:pt x="26919" y="42374"/>
                    </a:cubicBezTo>
                    <a:cubicBezTo>
                      <a:pt x="26951" y="42374"/>
                      <a:pt x="27013" y="42405"/>
                      <a:pt x="27076" y="42405"/>
                    </a:cubicBezTo>
                    <a:lnTo>
                      <a:pt x="27076" y="42405"/>
                    </a:lnTo>
                    <a:cubicBezTo>
                      <a:pt x="27066" y="42395"/>
                      <a:pt x="27057" y="42384"/>
                      <a:pt x="27046" y="42374"/>
                    </a:cubicBezTo>
                    <a:cubicBezTo>
                      <a:pt x="27052" y="42368"/>
                      <a:pt x="27060" y="42365"/>
                      <a:pt x="27070" y="42365"/>
                    </a:cubicBezTo>
                    <a:cubicBezTo>
                      <a:pt x="27113" y="42365"/>
                      <a:pt x="27185" y="42411"/>
                      <a:pt x="27236" y="42437"/>
                    </a:cubicBezTo>
                    <a:cubicBezTo>
                      <a:pt x="27173" y="42342"/>
                      <a:pt x="27109" y="42374"/>
                      <a:pt x="27046" y="42342"/>
                    </a:cubicBezTo>
                    <a:close/>
                    <a:moveTo>
                      <a:pt x="27104" y="42437"/>
                    </a:moveTo>
                    <a:cubicBezTo>
                      <a:pt x="27105" y="42438"/>
                      <a:pt x="27106" y="42439"/>
                      <a:pt x="27107" y="42439"/>
                    </a:cubicBezTo>
                    <a:lnTo>
                      <a:pt x="27107" y="42439"/>
                    </a:lnTo>
                    <a:cubicBezTo>
                      <a:pt x="27108" y="42439"/>
                      <a:pt x="27108" y="42438"/>
                      <a:pt x="27109" y="42437"/>
                    </a:cubicBezTo>
                    <a:cubicBezTo>
                      <a:pt x="27108" y="42437"/>
                      <a:pt x="27106" y="42437"/>
                      <a:pt x="27104" y="42437"/>
                    </a:cubicBezTo>
                    <a:close/>
                    <a:moveTo>
                      <a:pt x="54725" y="44274"/>
                    </a:moveTo>
                    <a:cubicBezTo>
                      <a:pt x="54750" y="44274"/>
                      <a:pt x="54776" y="44274"/>
                      <a:pt x="54819" y="44291"/>
                    </a:cubicBezTo>
                    <a:lnTo>
                      <a:pt x="54819" y="44291"/>
                    </a:lnTo>
                    <a:cubicBezTo>
                      <a:pt x="54788" y="44285"/>
                      <a:pt x="54756" y="44279"/>
                      <a:pt x="54725" y="44274"/>
                    </a:cubicBezTo>
                    <a:close/>
                    <a:moveTo>
                      <a:pt x="96" y="1"/>
                    </a:moveTo>
                    <a:cubicBezTo>
                      <a:pt x="444" y="96"/>
                      <a:pt x="761" y="191"/>
                      <a:pt x="1109" y="286"/>
                    </a:cubicBezTo>
                    <a:cubicBezTo>
                      <a:pt x="1901" y="507"/>
                      <a:pt x="2597" y="761"/>
                      <a:pt x="3199" y="1046"/>
                    </a:cubicBezTo>
                    <a:cubicBezTo>
                      <a:pt x="3408" y="999"/>
                      <a:pt x="3633" y="970"/>
                      <a:pt x="3864" y="970"/>
                    </a:cubicBezTo>
                    <a:cubicBezTo>
                      <a:pt x="3948" y="970"/>
                      <a:pt x="4033" y="974"/>
                      <a:pt x="4118" y="982"/>
                    </a:cubicBezTo>
                    <a:cubicBezTo>
                      <a:pt x="4122" y="981"/>
                      <a:pt x="4126" y="981"/>
                      <a:pt x="4130" y="981"/>
                    </a:cubicBezTo>
                    <a:cubicBezTo>
                      <a:pt x="4267" y="981"/>
                      <a:pt x="4195" y="1490"/>
                      <a:pt x="4502" y="1490"/>
                    </a:cubicBezTo>
                    <a:cubicBezTo>
                      <a:pt x="4511" y="1490"/>
                      <a:pt x="4520" y="1490"/>
                      <a:pt x="4529" y="1489"/>
                    </a:cubicBezTo>
                    <a:cubicBezTo>
                      <a:pt x="4945" y="1489"/>
                      <a:pt x="5331" y="1448"/>
                      <a:pt x="5708" y="1448"/>
                    </a:cubicBezTo>
                    <a:cubicBezTo>
                      <a:pt x="5992" y="1448"/>
                      <a:pt x="6271" y="1471"/>
                      <a:pt x="6556" y="1552"/>
                    </a:cubicBezTo>
                    <a:cubicBezTo>
                      <a:pt x="6570" y="1550"/>
                      <a:pt x="6584" y="1549"/>
                      <a:pt x="6598" y="1549"/>
                    </a:cubicBezTo>
                    <a:cubicBezTo>
                      <a:pt x="6925" y="1549"/>
                      <a:pt x="7325" y="2190"/>
                      <a:pt x="7626" y="2190"/>
                    </a:cubicBezTo>
                    <a:cubicBezTo>
                      <a:pt x="7639" y="2190"/>
                      <a:pt x="7652" y="2188"/>
                      <a:pt x="7664" y="2186"/>
                    </a:cubicBezTo>
                    <a:cubicBezTo>
                      <a:pt x="8203" y="2186"/>
                      <a:pt x="9375" y="2027"/>
                      <a:pt x="9533" y="1837"/>
                    </a:cubicBezTo>
                    <a:cubicBezTo>
                      <a:pt x="9913" y="1901"/>
                      <a:pt x="10388" y="1932"/>
                      <a:pt x="10831" y="1996"/>
                    </a:cubicBezTo>
                    <a:cubicBezTo>
                      <a:pt x="10863" y="2027"/>
                      <a:pt x="10926" y="2027"/>
                      <a:pt x="10958" y="2059"/>
                    </a:cubicBezTo>
                    <a:cubicBezTo>
                      <a:pt x="10673" y="2217"/>
                      <a:pt x="10388" y="2502"/>
                      <a:pt x="10135" y="2787"/>
                    </a:cubicBezTo>
                    <a:cubicBezTo>
                      <a:pt x="10122" y="2781"/>
                      <a:pt x="10112" y="2779"/>
                      <a:pt x="10103" y="2779"/>
                    </a:cubicBezTo>
                    <a:cubicBezTo>
                      <a:pt x="10069" y="2779"/>
                      <a:pt x="10059" y="2819"/>
                      <a:pt x="10008" y="2819"/>
                    </a:cubicBezTo>
                    <a:cubicBezTo>
                      <a:pt x="9850" y="2756"/>
                      <a:pt x="9596" y="2787"/>
                      <a:pt x="9470" y="2756"/>
                    </a:cubicBezTo>
                    <a:cubicBezTo>
                      <a:pt x="9422" y="2756"/>
                      <a:pt x="9410" y="2809"/>
                      <a:pt x="9367" y="2809"/>
                    </a:cubicBezTo>
                    <a:cubicBezTo>
                      <a:pt x="9353" y="2809"/>
                      <a:pt x="9335" y="2803"/>
                      <a:pt x="9311" y="2787"/>
                    </a:cubicBezTo>
                    <a:cubicBezTo>
                      <a:pt x="9470" y="2597"/>
                      <a:pt x="9596" y="2376"/>
                      <a:pt x="9755" y="2217"/>
                    </a:cubicBezTo>
                    <a:cubicBezTo>
                      <a:pt x="9797" y="2228"/>
                      <a:pt x="9860" y="2232"/>
                      <a:pt x="9932" y="2232"/>
                    </a:cubicBezTo>
                    <a:cubicBezTo>
                      <a:pt x="10075" y="2232"/>
                      <a:pt x="10251" y="2217"/>
                      <a:pt x="10356" y="2217"/>
                    </a:cubicBezTo>
                    <a:cubicBezTo>
                      <a:pt x="10166" y="2186"/>
                      <a:pt x="9976" y="2154"/>
                      <a:pt x="9818" y="2122"/>
                    </a:cubicBezTo>
                    <a:cubicBezTo>
                      <a:pt x="9881" y="2059"/>
                      <a:pt x="9945" y="1996"/>
                      <a:pt x="9976" y="1932"/>
                    </a:cubicBezTo>
                    <a:cubicBezTo>
                      <a:pt x="9786" y="1932"/>
                      <a:pt x="9660" y="2059"/>
                      <a:pt x="9533" y="2217"/>
                    </a:cubicBezTo>
                    <a:cubicBezTo>
                      <a:pt x="9343" y="2439"/>
                      <a:pt x="9216" y="2692"/>
                      <a:pt x="9026" y="2819"/>
                    </a:cubicBezTo>
                    <a:cubicBezTo>
                      <a:pt x="8868" y="2787"/>
                      <a:pt x="8710" y="2756"/>
                      <a:pt x="8615" y="2724"/>
                    </a:cubicBezTo>
                    <a:cubicBezTo>
                      <a:pt x="8488" y="2724"/>
                      <a:pt x="8329" y="2692"/>
                      <a:pt x="8171" y="2629"/>
                    </a:cubicBezTo>
                    <a:cubicBezTo>
                      <a:pt x="8234" y="2502"/>
                      <a:pt x="8298" y="2376"/>
                      <a:pt x="8361" y="2249"/>
                    </a:cubicBezTo>
                    <a:lnTo>
                      <a:pt x="8361" y="2249"/>
                    </a:lnTo>
                    <a:cubicBezTo>
                      <a:pt x="8203" y="2281"/>
                      <a:pt x="8013" y="2407"/>
                      <a:pt x="7823" y="2534"/>
                    </a:cubicBezTo>
                    <a:cubicBezTo>
                      <a:pt x="7669" y="2509"/>
                      <a:pt x="7515" y="2462"/>
                      <a:pt x="7378" y="2462"/>
                    </a:cubicBezTo>
                    <a:cubicBezTo>
                      <a:pt x="7346" y="2462"/>
                      <a:pt x="7315" y="2465"/>
                      <a:pt x="7284" y="2471"/>
                    </a:cubicBezTo>
                    <a:cubicBezTo>
                      <a:pt x="7221" y="2439"/>
                      <a:pt x="7126" y="2407"/>
                      <a:pt x="7063" y="2407"/>
                    </a:cubicBezTo>
                    <a:cubicBezTo>
                      <a:pt x="7063" y="2376"/>
                      <a:pt x="7094" y="2344"/>
                      <a:pt x="7094" y="2312"/>
                    </a:cubicBezTo>
                    <a:cubicBezTo>
                      <a:pt x="7063" y="2312"/>
                      <a:pt x="7031" y="2344"/>
                      <a:pt x="6968" y="2376"/>
                    </a:cubicBezTo>
                    <a:cubicBezTo>
                      <a:pt x="6619" y="2281"/>
                      <a:pt x="6176" y="2281"/>
                      <a:pt x="5828" y="2217"/>
                    </a:cubicBezTo>
                    <a:lnTo>
                      <a:pt x="5828" y="2217"/>
                    </a:lnTo>
                    <a:cubicBezTo>
                      <a:pt x="5764" y="2281"/>
                      <a:pt x="5859" y="2344"/>
                      <a:pt x="5891" y="2407"/>
                    </a:cubicBezTo>
                    <a:cubicBezTo>
                      <a:pt x="6208" y="2502"/>
                      <a:pt x="6493" y="2502"/>
                      <a:pt x="6683" y="2597"/>
                    </a:cubicBezTo>
                    <a:cubicBezTo>
                      <a:pt x="6651" y="2597"/>
                      <a:pt x="6619" y="2597"/>
                      <a:pt x="6619" y="2629"/>
                    </a:cubicBezTo>
                    <a:cubicBezTo>
                      <a:pt x="6514" y="2619"/>
                      <a:pt x="6419" y="2615"/>
                      <a:pt x="6330" y="2615"/>
                    </a:cubicBezTo>
                    <a:cubicBezTo>
                      <a:pt x="6151" y="2615"/>
                      <a:pt x="5997" y="2629"/>
                      <a:pt x="5828" y="2629"/>
                    </a:cubicBezTo>
                    <a:cubicBezTo>
                      <a:pt x="5891" y="2471"/>
                      <a:pt x="5764" y="2439"/>
                      <a:pt x="5606" y="2439"/>
                    </a:cubicBezTo>
                    <a:cubicBezTo>
                      <a:pt x="5574" y="2439"/>
                      <a:pt x="5574" y="2471"/>
                      <a:pt x="5543" y="2502"/>
                    </a:cubicBezTo>
                    <a:cubicBezTo>
                      <a:pt x="5511" y="2566"/>
                      <a:pt x="5479" y="2597"/>
                      <a:pt x="5479" y="2629"/>
                    </a:cubicBezTo>
                    <a:lnTo>
                      <a:pt x="5289" y="2629"/>
                    </a:lnTo>
                    <a:cubicBezTo>
                      <a:pt x="5239" y="2629"/>
                      <a:pt x="5228" y="2670"/>
                      <a:pt x="5178" y="2670"/>
                    </a:cubicBezTo>
                    <a:cubicBezTo>
                      <a:pt x="5165" y="2670"/>
                      <a:pt x="5150" y="2667"/>
                      <a:pt x="5131" y="2661"/>
                    </a:cubicBezTo>
                    <a:lnTo>
                      <a:pt x="5131" y="2661"/>
                    </a:lnTo>
                    <a:cubicBezTo>
                      <a:pt x="5099" y="2724"/>
                      <a:pt x="5163" y="2787"/>
                      <a:pt x="5289" y="2819"/>
                    </a:cubicBezTo>
                    <a:cubicBezTo>
                      <a:pt x="5194" y="2803"/>
                      <a:pt x="5115" y="2803"/>
                      <a:pt x="5012" y="2803"/>
                    </a:cubicBezTo>
                    <a:cubicBezTo>
                      <a:pt x="4909" y="2803"/>
                      <a:pt x="4783" y="2803"/>
                      <a:pt x="4593" y="2787"/>
                    </a:cubicBezTo>
                    <a:lnTo>
                      <a:pt x="4593" y="2787"/>
                    </a:lnTo>
                    <a:cubicBezTo>
                      <a:pt x="4783" y="2819"/>
                      <a:pt x="4403" y="2819"/>
                      <a:pt x="4688" y="2851"/>
                    </a:cubicBezTo>
                    <a:cubicBezTo>
                      <a:pt x="4669" y="2857"/>
                      <a:pt x="4648" y="2859"/>
                      <a:pt x="4625" y="2859"/>
                    </a:cubicBezTo>
                    <a:cubicBezTo>
                      <a:pt x="4527" y="2859"/>
                      <a:pt x="4403" y="2813"/>
                      <a:pt x="4403" y="2787"/>
                    </a:cubicBezTo>
                    <a:cubicBezTo>
                      <a:pt x="4276" y="2787"/>
                      <a:pt x="4234" y="2802"/>
                      <a:pt x="4173" y="2802"/>
                    </a:cubicBezTo>
                    <a:cubicBezTo>
                      <a:pt x="4142" y="2802"/>
                      <a:pt x="4107" y="2798"/>
                      <a:pt x="4054" y="2787"/>
                    </a:cubicBezTo>
                    <a:cubicBezTo>
                      <a:pt x="4022" y="2819"/>
                      <a:pt x="3832" y="2819"/>
                      <a:pt x="3896" y="2851"/>
                    </a:cubicBezTo>
                    <a:cubicBezTo>
                      <a:pt x="3832" y="2851"/>
                      <a:pt x="3832" y="2819"/>
                      <a:pt x="3737" y="2819"/>
                    </a:cubicBezTo>
                    <a:cubicBezTo>
                      <a:pt x="3706" y="2851"/>
                      <a:pt x="3801" y="2851"/>
                      <a:pt x="3737" y="2914"/>
                    </a:cubicBezTo>
                    <a:cubicBezTo>
                      <a:pt x="4022" y="2914"/>
                      <a:pt x="4118" y="2819"/>
                      <a:pt x="4434" y="2819"/>
                    </a:cubicBezTo>
                    <a:cubicBezTo>
                      <a:pt x="4403" y="2851"/>
                      <a:pt x="4331" y="2851"/>
                      <a:pt x="4268" y="2851"/>
                    </a:cubicBezTo>
                    <a:cubicBezTo>
                      <a:pt x="4205" y="2851"/>
                      <a:pt x="4149" y="2851"/>
                      <a:pt x="4149" y="2882"/>
                    </a:cubicBezTo>
                    <a:cubicBezTo>
                      <a:pt x="4244" y="2914"/>
                      <a:pt x="4181" y="2946"/>
                      <a:pt x="4244" y="2946"/>
                    </a:cubicBezTo>
                    <a:cubicBezTo>
                      <a:pt x="4109" y="2997"/>
                      <a:pt x="3928" y="3029"/>
                      <a:pt x="3730" y="3029"/>
                    </a:cubicBezTo>
                    <a:cubicBezTo>
                      <a:pt x="3559" y="3029"/>
                      <a:pt x="3376" y="3005"/>
                      <a:pt x="3199" y="2946"/>
                    </a:cubicBezTo>
                    <a:cubicBezTo>
                      <a:pt x="2977" y="2946"/>
                      <a:pt x="3136" y="2977"/>
                      <a:pt x="3041" y="3104"/>
                    </a:cubicBezTo>
                    <a:cubicBezTo>
                      <a:pt x="3104" y="3104"/>
                      <a:pt x="3167" y="3104"/>
                      <a:pt x="3199" y="3136"/>
                    </a:cubicBezTo>
                    <a:cubicBezTo>
                      <a:pt x="3136" y="3136"/>
                      <a:pt x="3072" y="3136"/>
                      <a:pt x="3231" y="3168"/>
                    </a:cubicBezTo>
                    <a:cubicBezTo>
                      <a:pt x="3104" y="3263"/>
                      <a:pt x="2882" y="3263"/>
                      <a:pt x="2724" y="3294"/>
                    </a:cubicBezTo>
                    <a:cubicBezTo>
                      <a:pt x="2756" y="3421"/>
                      <a:pt x="1869" y="3611"/>
                      <a:pt x="2566" y="3738"/>
                    </a:cubicBezTo>
                    <a:cubicBezTo>
                      <a:pt x="2566" y="3801"/>
                      <a:pt x="2851" y="3864"/>
                      <a:pt x="2819" y="3896"/>
                    </a:cubicBezTo>
                    <a:cubicBezTo>
                      <a:pt x="2914" y="3928"/>
                      <a:pt x="3009" y="3959"/>
                      <a:pt x="3072" y="3991"/>
                    </a:cubicBezTo>
                    <a:cubicBezTo>
                      <a:pt x="2914" y="4181"/>
                      <a:pt x="2787" y="4403"/>
                      <a:pt x="3041" y="4434"/>
                    </a:cubicBezTo>
                    <a:cubicBezTo>
                      <a:pt x="3072" y="4308"/>
                      <a:pt x="3199" y="4181"/>
                      <a:pt x="3294" y="4086"/>
                    </a:cubicBezTo>
                    <a:cubicBezTo>
                      <a:pt x="3389" y="4149"/>
                      <a:pt x="3484" y="4213"/>
                      <a:pt x="3547" y="4276"/>
                    </a:cubicBezTo>
                    <a:cubicBezTo>
                      <a:pt x="3706" y="4276"/>
                      <a:pt x="3769" y="4308"/>
                      <a:pt x="3832" y="4371"/>
                    </a:cubicBezTo>
                    <a:cubicBezTo>
                      <a:pt x="3832" y="4403"/>
                      <a:pt x="3801" y="4434"/>
                      <a:pt x="3801" y="4466"/>
                    </a:cubicBezTo>
                    <a:cubicBezTo>
                      <a:pt x="3779" y="4509"/>
                      <a:pt x="3762" y="4525"/>
                      <a:pt x="3747" y="4525"/>
                    </a:cubicBezTo>
                    <a:cubicBezTo>
                      <a:pt x="3710" y="4525"/>
                      <a:pt x="3679" y="4439"/>
                      <a:pt x="3605" y="4439"/>
                    </a:cubicBezTo>
                    <a:cubicBezTo>
                      <a:pt x="3574" y="4439"/>
                      <a:pt x="3535" y="4454"/>
                      <a:pt x="3484" y="4498"/>
                    </a:cubicBezTo>
                    <a:cubicBezTo>
                      <a:pt x="3452" y="4909"/>
                      <a:pt x="3167" y="4719"/>
                      <a:pt x="2946" y="5004"/>
                    </a:cubicBezTo>
                    <a:cubicBezTo>
                      <a:pt x="2851" y="5131"/>
                      <a:pt x="2882" y="5194"/>
                      <a:pt x="2946" y="5258"/>
                    </a:cubicBezTo>
                    <a:cubicBezTo>
                      <a:pt x="2851" y="5258"/>
                      <a:pt x="2787" y="5226"/>
                      <a:pt x="2724" y="5226"/>
                    </a:cubicBezTo>
                    <a:cubicBezTo>
                      <a:pt x="2661" y="5226"/>
                      <a:pt x="2692" y="5194"/>
                      <a:pt x="2692" y="5163"/>
                    </a:cubicBezTo>
                    <a:cubicBezTo>
                      <a:pt x="2027" y="5004"/>
                      <a:pt x="1742" y="4846"/>
                      <a:pt x="1077" y="4719"/>
                    </a:cubicBezTo>
                    <a:cubicBezTo>
                      <a:pt x="1077" y="4688"/>
                      <a:pt x="1172" y="4688"/>
                      <a:pt x="1236" y="4688"/>
                    </a:cubicBezTo>
                    <a:cubicBezTo>
                      <a:pt x="1204" y="4624"/>
                      <a:pt x="951" y="4624"/>
                      <a:pt x="1014" y="4561"/>
                    </a:cubicBezTo>
                    <a:cubicBezTo>
                      <a:pt x="951" y="4561"/>
                      <a:pt x="887" y="4569"/>
                      <a:pt x="816" y="4569"/>
                    </a:cubicBezTo>
                    <a:cubicBezTo>
                      <a:pt x="745" y="4569"/>
                      <a:pt x="666" y="4561"/>
                      <a:pt x="571" y="4529"/>
                    </a:cubicBezTo>
                    <a:cubicBezTo>
                      <a:pt x="602" y="4498"/>
                      <a:pt x="634" y="4498"/>
                      <a:pt x="697" y="4498"/>
                    </a:cubicBezTo>
                    <a:cubicBezTo>
                      <a:pt x="539" y="4498"/>
                      <a:pt x="317" y="4434"/>
                      <a:pt x="32" y="4403"/>
                    </a:cubicBezTo>
                    <a:lnTo>
                      <a:pt x="32" y="6271"/>
                    </a:lnTo>
                    <a:lnTo>
                      <a:pt x="32" y="7823"/>
                    </a:lnTo>
                    <a:cubicBezTo>
                      <a:pt x="488" y="7595"/>
                      <a:pt x="994" y="7470"/>
                      <a:pt x="1552" y="7470"/>
                    </a:cubicBezTo>
                    <a:cubicBezTo>
                      <a:pt x="1615" y="7470"/>
                      <a:pt x="1678" y="7471"/>
                      <a:pt x="1742" y="7474"/>
                    </a:cubicBezTo>
                    <a:cubicBezTo>
                      <a:pt x="1806" y="7474"/>
                      <a:pt x="1901" y="7474"/>
                      <a:pt x="1964" y="7506"/>
                    </a:cubicBezTo>
                    <a:cubicBezTo>
                      <a:pt x="2091" y="7506"/>
                      <a:pt x="2217" y="7538"/>
                      <a:pt x="2344" y="7569"/>
                    </a:cubicBezTo>
                    <a:cubicBezTo>
                      <a:pt x="2502" y="7601"/>
                      <a:pt x="2629" y="7633"/>
                      <a:pt x="2787" y="7696"/>
                    </a:cubicBezTo>
                    <a:cubicBezTo>
                      <a:pt x="4086" y="8203"/>
                      <a:pt x="5004" y="9438"/>
                      <a:pt x="5036" y="10863"/>
                    </a:cubicBezTo>
                    <a:cubicBezTo>
                      <a:pt x="5068" y="11560"/>
                      <a:pt x="4878" y="12193"/>
                      <a:pt x="4561" y="12732"/>
                    </a:cubicBezTo>
                    <a:cubicBezTo>
                      <a:pt x="4054" y="13618"/>
                      <a:pt x="3136" y="14252"/>
                      <a:pt x="2091" y="14410"/>
                    </a:cubicBezTo>
                    <a:cubicBezTo>
                      <a:pt x="1901" y="14442"/>
                      <a:pt x="1742" y="14473"/>
                      <a:pt x="1552" y="14473"/>
                    </a:cubicBezTo>
                    <a:cubicBezTo>
                      <a:pt x="1046" y="14473"/>
                      <a:pt x="571" y="14347"/>
                      <a:pt x="127" y="14157"/>
                    </a:cubicBezTo>
                    <a:cubicBezTo>
                      <a:pt x="96" y="14157"/>
                      <a:pt x="64" y="14125"/>
                      <a:pt x="32" y="14125"/>
                    </a:cubicBezTo>
                    <a:lnTo>
                      <a:pt x="32" y="14600"/>
                    </a:lnTo>
                    <a:lnTo>
                      <a:pt x="32" y="14695"/>
                    </a:lnTo>
                    <a:lnTo>
                      <a:pt x="32" y="15075"/>
                    </a:lnTo>
                    <a:lnTo>
                      <a:pt x="32" y="15233"/>
                    </a:lnTo>
                    <a:lnTo>
                      <a:pt x="32" y="16753"/>
                    </a:lnTo>
                    <a:lnTo>
                      <a:pt x="32" y="17165"/>
                    </a:lnTo>
                    <a:lnTo>
                      <a:pt x="32" y="17260"/>
                    </a:lnTo>
                    <a:lnTo>
                      <a:pt x="32" y="18179"/>
                    </a:lnTo>
                    <a:lnTo>
                      <a:pt x="32" y="18337"/>
                    </a:lnTo>
                    <a:cubicBezTo>
                      <a:pt x="127" y="18305"/>
                      <a:pt x="222" y="18274"/>
                      <a:pt x="317" y="18242"/>
                    </a:cubicBezTo>
                    <a:cubicBezTo>
                      <a:pt x="689" y="18083"/>
                      <a:pt x="1082" y="18012"/>
                      <a:pt x="1498" y="18012"/>
                    </a:cubicBezTo>
                    <a:cubicBezTo>
                      <a:pt x="1579" y="18012"/>
                      <a:pt x="1660" y="18015"/>
                      <a:pt x="1742" y="18020"/>
                    </a:cubicBezTo>
                    <a:cubicBezTo>
                      <a:pt x="3516" y="18115"/>
                      <a:pt x="5004" y="19604"/>
                      <a:pt x="5036" y="21409"/>
                    </a:cubicBezTo>
                    <a:cubicBezTo>
                      <a:pt x="5036" y="21472"/>
                      <a:pt x="5036" y="21504"/>
                      <a:pt x="5036" y="21567"/>
                    </a:cubicBezTo>
                    <a:cubicBezTo>
                      <a:pt x="5036" y="22264"/>
                      <a:pt x="4814" y="22929"/>
                      <a:pt x="4434" y="23467"/>
                    </a:cubicBezTo>
                    <a:cubicBezTo>
                      <a:pt x="4308" y="23657"/>
                      <a:pt x="4181" y="23816"/>
                      <a:pt x="4022" y="23974"/>
                    </a:cubicBezTo>
                    <a:cubicBezTo>
                      <a:pt x="3959" y="24037"/>
                      <a:pt x="3896" y="24101"/>
                      <a:pt x="3832" y="24132"/>
                    </a:cubicBezTo>
                    <a:lnTo>
                      <a:pt x="3832" y="24164"/>
                    </a:lnTo>
                    <a:cubicBezTo>
                      <a:pt x="3769" y="24196"/>
                      <a:pt x="3737" y="24227"/>
                      <a:pt x="3674" y="24291"/>
                    </a:cubicBezTo>
                    <a:cubicBezTo>
                      <a:pt x="3611" y="24322"/>
                      <a:pt x="3516" y="24386"/>
                      <a:pt x="3452" y="24449"/>
                    </a:cubicBezTo>
                    <a:cubicBezTo>
                      <a:pt x="3389" y="24481"/>
                      <a:pt x="3326" y="24512"/>
                      <a:pt x="3262" y="24544"/>
                    </a:cubicBezTo>
                    <a:cubicBezTo>
                      <a:pt x="2756" y="24829"/>
                      <a:pt x="2186" y="24987"/>
                      <a:pt x="1552" y="24987"/>
                    </a:cubicBezTo>
                    <a:cubicBezTo>
                      <a:pt x="1014" y="24987"/>
                      <a:pt x="507" y="24861"/>
                      <a:pt x="32" y="24671"/>
                    </a:cubicBezTo>
                    <a:lnTo>
                      <a:pt x="32" y="25557"/>
                    </a:lnTo>
                    <a:lnTo>
                      <a:pt x="32" y="27426"/>
                    </a:lnTo>
                    <a:lnTo>
                      <a:pt x="32" y="27711"/>
                    </a:lnTo>
                    <a:lnTo>
                      <a:pt x="32" y="27774"/>
                    </a:lnTo>
                    <a:cubicBezTo>
                      <a:pt x="1" y="27774"/>
                      <a:pt x="1" y="27806"/>
                      <a:pt x="32" y="27869"/>
                    </a:cubicBezTo>
                    <a:lnTo>
                      <a:pt x="32" y="28883"/>
                    </a:lnTo>
                    <a:cubicBezTo>
                      <a:pt x="487" y="28684"/>
                      <a:pt x="993" y="28561"/>
                      <a:pt x="1550" y="28561"/>
                    </a:cubicBezTo>
                    <a:cubicBezTo>
                      <a:pt x="1614" y="28561"/>
                      <a:pt x="1678" y="28563"/>
                      <a:pt x="1742" y="28566"/>
                    </a:cubicBezTo>
                    <a:cubicBezTo>
                      <a:pt x="3009" y="28629"/>
                      <a:pt x="4086" y="29389"/>
                      <a:pt x="4656" y="30466"/>
                    </a:cubicBezTo>
                    <a:cubicBezTo>
                      <a:pt x="4719" y="30561"/>
                      <a:pt x="4751" y="30688"/>
                      <a:pt x="4814" y="30814"/>
                    </a:cubicBezTo>
                    <a:cubicBezTo>
                      <a:pt x="4941" y="31163"/>
                      <a:pt x="5036" y="31543"/>
                      <a:pt x="5036" y="31955"/>
                    </a:cubicBezTo>
                    <a:cubicBezTo>
                      <a:pt x="5036" y="32050"/>
                      <a:pt x="5036" y="32145"/>
                      <a:pt x="5036" y="32240"/>
                    </a:cubicBezTo>
                    <a:cubicBezTo>
                      <a:pt x="5036" y="32240"/>
                      <a:pt x="5068" y="32240"/>
                      <a:pt x="5068" y="32271"/>
                    </a:cubicBezTo>
                    <a:cubicBezTo>
                      <a:pt x="5353" y="32493"/>
                      <a:pt x="5669" y="32683"/>
                      <a:pt x="5954" y="32873"/>
                    </a:cubicBezTo>
                    <a:cubicBezTo>
                      <a:pt x="5954" y="33221"/>
                      <a:pt x="6049" y="33538"/>
                      <a:pt x="6144" y="33823"/>
                    </a:cubicBezTo>
                    <a:cubicBezTo>
                      <a:pt x="6081" y="33823"/>
                      <a:pt x="5986" y="33823"/>
                      <a:pt x="5923" y="33855"/>
                    </a:cubicBezTo>
                    <a:cubicBezTo>
                      <a:pt x="5819" y="33833"/>
                      <a:pt x="5727" y="33823"/>
                      <a:pt x="5648" y="33823"/>
                    </a:cubicBezTo>
                    <a:cubicBezTo>
                      <a:pt x="5142" y="33823"/>
                      <a:pt x="5122" y="34219"/>
                      <a:pt x="5669" y="34520"/>
                    </a:cubicBezTo>
                    <a:cubicBezTo>
                      <a:pt x="5669" y="34488"/>
                      <a:pt x="5733" y="34488"/>
                      <a:pt x="5701" y="34425"/>
                    </a:cubicBezTo>
                    <a:lnTo>
                      <a:pt x="5701" y="34425"/>
                    </a:lnTo>
                    <a:cubicBezTo>
                      <a:pt x="5796" y="34441"/>
                      <a:pt x="5859" y="34441"/>
                      <a:pt x="5919" y="34441"/>
                    </a:cubicBezTo>
                    <a:cubicBezTo>
                      <a:pt x="5978" y="34441"/>
                      <a:pt x="6033" y="34441"/>
                      <a:pt x="6113" y="34456"/>
                    </a:cubicBezTo>
                    <a:cubicBezTo>
                      <a:pt x="6271" y="34520"/>
                      <a:pt x="6398" y="34583"/>
                      <a:pt x="6524" y="34615"/>
                    </a:cubicBezTo>
                    <a:cubicBezTo>
                      <a:pt x="7253" y="35596"/>
                      <a:pt x="7854" y="35945"/>
                      <a:pt x="8646" y="36230"/>
                    </a:cubicBezTo>
                    <a:cubicBezTo>
                      <a:pt x="9248" y="36420"/>
                      <a:pt x="9976" y="36610"/>
                      <a:pt x="10895" y="37053"/>
                    </a:cubicBezTo>
                    <a:cubicBezTo>
                      <a:pt x="10863" y="37053"/>
                      <a:pt x="10831" y="37085"/>
                      <a:pt x="10831" y="37085"/>
                    </a:cubicBezTo>
                    <a:cubicBezTo>
                      <a:pt x="10824" y="37078"/>
                      <a:pt x="10817" y="37075"/>
                      <a:pt x="10809" y="37075"/>
                    </a:cubicBezTo>
                    <a:cubicBezTo>
                      <a:pt x="10795" y="37075"/>
                      <a:pt x="10779" y="37083"/>
                      <a:pt x="10756" y="37083"/>
                    </a:cubicBezTo>
                    <a:cubicBezTo>
                      <a:pt x="10735" y="37083"/>
                      <a:pt x="10708" y="37077"/>
                      <a:pt x="10673" y="37053"/>
                    </a:cubicBezTo>
                    <a:lnTo>
                      <a:pt x="10673" y="37053"/>
                    </a:lnTo>
                    <a:cubicBezTo>
                      <a:pt x="10673" y="37117"/>
                      <a:pt x="10768" y="37117"/>
                      <a:pt x="10831" y="37148"/>
                    </a:cubicBezTo>
                    <a:cubicBezTo>
                      <a:pt x="10863" y="37212"/>
                      <a:pt x="10958" y="37243"/>
                      <a:pt x="10990" y="37275"/>
                    </a:cubicBezTo>
                    <a:cubicBezTo>
                      <a:pt x="10976" y="37279"/>
                      <a:pt x="10964" y="37281"/>
                      <a:pt x="10953" y="37281"/>
                    </a:cubicBezTo>
                    <a:cubicBezTo>
                      <a:pt x="10884" y="37281"/>
                      <a:pt x="10845" y="37207"/>
                      <a:pt x="10736" y="37180"/>
                    </a:cubicBezTo>
                    <a:lnTo>
                      <a:pt x="10736" y="37180"/>
                    </a:lnTo>
                    <a:cubicBezTo>
                      <a:pt x="10926" y="37307"/>
                      <a:pt x="10958" y="37497"/>
                      <a:pt x="11116" y="37655"/>
                    </a:cubicBezTo>
                    <a:cubicBezTo>
                      <a:pt x="11180" y="37655"/>
                      <a:pt x="11211" y="37687"/>
                      <a:pt x="11338" y="37718"/>
                    </a:cubicBezTo>
                    <a:cubicBezTo>
                      <a:pt x="11370" y="37782"/>
                      <a:pt x="11306" y="37782"/>
                      <a:pt x="11243" y="37782"/>
                    </a:cubicBezTo>
                    <a:cubicBezTo>
                      <a:pt x="11370" y="37877"/>
                      <a:pt x="11306" y="37940"/>
                      <a:pt x="11465" y="38035"/>
                    </a:cubicBezTo>
                    <a:cubicBezTo>
                      <a:pt x="11591" y="38035"/>
                      <a:pt x="11433" y="37940"/>
                      <a:pt x="11433" y="37908"/>
                    </a:cubicBezTo>
                    <a:lnTo>
                      <a:pt x="11433" y="37908"/>
                    </a:lnTo>
                    <a:cubicBezTo>
                      <a:pt x="11560" y="37940"/>
                      <a:pt x="11591" y="37972"/>
                      <a:pt x="11655" y="38035"/>
                    </a:cubicBezTo>
                    <a:cubicBezTo>
                      <a:pt x="11718" y="37972"/>
                      <a:pt x="11465" y="37877"/>
                      <a:pt x="11370" y="37782"/>
                    </a:cubicBezTo>
                    <a:lnTo>
                      <a:pt x="11370" y="37782"/>
                    </a:lnTo>
                    <a:cubicBezTo>
                      <a:pt x="11382" y="37784"/>
                      <a:pt x="11393" y="37785"/>
                      <a:pt x="11403" y="37785"/>
                    </a:cubicBezTo>
                    <a:cubicBezTo>
                      <a:pt x="11532" y="37785"/>
                      <a:pt x="11553" y="37616"/>
                      <a:pt x="11465" y="37528"/>
                    </a:cubicBezTo>
                    <a:cubicBezTo>
                      <a:pt x="11483" y="37519"/>
                      <a:pt x="11510" y="37515"/>
                      <a:pt x="11542" y="37515"/>
                    </a:cubicBezTo>
                    <a:cubicBezTo>
                      <a:pt x="11618" y="37515"/>
                      <a:pt x="11724" y="37538"/>
                      <a:pt x="11813" y="37560"/>
                    </a:cubicBezTo>
                    <a:lnTo>
                      <a:pt x="11750" y="37560"/>
                    </a:lnTo>
                    <a:cubicBezTo>
                      <a:pt x="11781" y="37623"/>
                      <a:pt x="11908" y="37655"/>
                      <a:pt x="11940" y="37750"/>
                    </a:cubicBezTo>
                    <a:lnTo>
                      <a:pt x="12035" y="37750"/>
                    </a:lnTo>
                    <a:cubicBezTo>
                      <a:pt x="12130" y="37782"/>
                      <a:pt x="12066" y="37845"/>
                      <a:pt x="12066" y="37877"/>
                    </a:cubicBezTo>
                    <a:cubicBezTo>
                      <a:pt x="12085" y="37877"/>
                      <a:pt x="12123" y="37856"/>
                      <a:pt x="12159" y="37856"/>
                    </a:cubicBezTo>
                    <a:cubicBezTo>
                      <a:pt x="12186" y="37856"/>
                      <a:pt x="12211" y="37868"/>
                      <a:pt x="12225" y="37908"/>
                    </a:cubicBezTo>
                    <a:cubicBezTo>
                      <a:pt x="12510" y="38035"/>
                      <a:pt x="12636" y="37908"/>
                      <a:pt x="12858" y="38067"/>
                    </a:cubicBezTo>
                    <a:cubicBezTo>
                      <a:pt x="12796" y="38005"/>
                      <a:pt x="12802" y="37956"/>
                      <a:pt x="12857" y="37956"/>
                    </a:cubicBezTo>
                    <a:cubicBezTo>
                      <a:pt x="12886" y="37956"/>
                      <a:pt x="12930" y="37970"/>
                      <a:pt x="12985" y="38003"/>
                    </a:cubicBezTo>
                    <a:cubicBezTo>
                      <a:pt x="12890" y="37908"/>
                      <a:pt x="12922" y="37908"/>
                      <a:pt x="12953" y="37877"/>
                    </a:cubicBezTo>
                    <a:cubicBezTo>
                      <a:pt x="12795" y="37813"/>
                      <a:pt x="12731" y="37877"/>
                      <a:pt x="12668" y="37782"/>
                    </a:cubicBezTo>
                    <a:cubicBezTo>
                      <a:pt x="12668" y="37778"/>
                      <a:pt x="12672" y="37776"/>
                      <a:pt x="12679" y="37776"/>
                    </a:cubicBezTo>
                    <a:cubicBezTo>
                      <a:pt x="12710" y="37776"/>
                      <a:pt x="12800" y="37807"/>
                      <a:pt x="12847" y="37807"/>
                    </a:cubicBezTo>
                    <a:cubicBezTo>
                      <a:pt x="12878" y="37807"/>
                      <a:pt x="12891" y="37794"/>
                      <a:pt x="12858" y="37750"/>
                    </a:cubicBezTo>
                    <a:lnTo>
                      <a:pt x="12858" y="37750"/>
                    </a:lnTo>
                    <a:cubicBezTo>
                      <a:pt x="13017" y="37782"/>
                      <a:pt x="13080" y="37845"/>
                      <a:pt x="13207" y="37908"/>
                    </a:cubicBezTo>
                    <a:cubicBezTo>
                      <a:pt x="13207" y="37940"/>
                      <a:pt x="13143" y="37972"/>
                      <a:pt x="13080" y="38003"/>
                    </a:cubicBezTo>
                    <a:cubicBezTo>
                      <a:pt x="13088" y="38011"/>
                      <a:pt x="13106" y="38013"/>
                      <a:pt x="13130" y="38013"/>
                    </a:cubicBezTo>
                    <a:cubicBezTo>
                      <a:pt x="13154" y="38013"/>
                      <a:pt x="13185" y="38011"/>
                      <a:pt x="13218" y="38011"/>
                    </a:cubicBezTo>
                    <a:cubicBezTo>
                      <a:pt x="13286" y="38011"/>
                      <a:pt x="13365" y="38019"/>
                      <a:pt x="13428" y="38067"/>
                    </a:cubicBezTo>
                    <a:cubicBezTo>
                      <a:pt x="13418" y="38086"/>
                      <a:pt x="13409" y="38094"/>
                      <a:pt x="13396" y="38094"/>
                    </a:cubicBezTo>
                    <a:cubicBezTo>
                      <a:pt x="13368" y="38094"/>
                      <a:pt x="13326" y="38057"/>
                      <a:pt x="13238" y="38035"/>
                    </a:cubicBezTo>
                    <a:lnTo>
                      <a:pt x="13238" y="38035"/>
                    </a:lnTo>
                    <a:cubicBezTo>
                      <a:pt x="13207" y="38067"/>
                      <a:pt x="13270" y="38130"/>
                      <a:pt x="13207" y="38162"/>
                    </a:cubicBezTo>
                    <a:cubicBezTo>
                      <a:pt x="13226" y="38174"/>
                      <a:pt x="13239" y="38179"/>
                      <a:pt x="13250" y="38179"/>
                    </a:cubicBezTo>
                    <a:cubicBezTo>
                      <a:pt x="13293" y="38179"/>
                      <a:pt x="13283" y="38098"/>
                      <a:pt x="13333" y="38098"/>
                    </a:cubicBezTo>
                    <a:cubicBezTo>
                      <a:pt x="13428" y="38098"/>
                      <a:pt x="13302" y="38193"/>
                      <a:pt x="13397" y="38193"/>
                    </a:cubicBezTo>
                    <a:cubicBezTo>
                      <a:pt x="13333" y="38257"/>
                      <a:pt x="13302" y="38225"/>
                      <a:pt x="13207" y="38257"/>
                    </a:cubicBezTo>
                    <a:cubicBezTo>
                      <a:pt x="13309" y="38308"/>
                      <a:pt x="13370" y="38401"/>
                      <a:pt x="13423" y="38401"/>
                    </a:cubicBezTo>
                    <a:cubicBezTo>
                      <a:pt x="13436" y="38401"/>
                      <a:pt x="13448" y="38395"/>
                      <a:pt x="13460" y="38383"/>
                    </a:cubicBezTo>
                    <a:cubicBezTo>
                      <a:pt x="13587" y="38415"/>
                      <a:pt x="13492" y="38415"/>
                      <a:pt x="13523" y="38478"/>
                    </a:cubicBezTo>
                    <a:cubicBezTo>
                      <a:pt x="13460" y="38478"/>
                      <a:pt x="13397" y="38447"/>
                      <a:pt x="13333" y="38447"/>
                    </a:cubicBezTo>
                    <a:cubicBezTo>
                      <a:pt x="13372" y="38485"/>
                      <a:pt x="13407" y="38497"/>
                      <a:pt x="13443" y="38497"/>
                    </a:cubicBezTo>
                    <a:cubicBezTo>
                      <a:pt x="13503" y="38497"/>
                      <a:pt x="13562" y="38463"/>
                      <a:pt x="13633" y="38463"/>
                    </a:cubicBezTo>
                    <a:cubicBezTo>
                      <a:pt x="13658" y="38463"/>
                      <a:pt x="13685" y="38467"/>
                      <a:pt x="13713" y="38478"/>
                    </a:cubicBezTo>
                    <a:cubicBezTo>
                      <a:pt x="13736" y="38525"/>
                      <a:pt x="13726" y="38554"/>
                      <a:pt x="13669" y="38554"/>
                    </a:cubicBezTo>
                    <a:cubicBezTo>
                      <a:pt x="13648" y="38554"/>
                      <a:pt x="13621" y="38550"/>
                      <a:pt x="13587" y="38542"/>
                    </a:cubicBezTo>
                    <a:lnTo>
                      <a:pt x="13587" y="38542"/>
                    </a:lnTo>
                    <a:cubicBezTo>
                      <a:pt x="13650" y="38573"/>
                      <a:pt x="13555" y="38573"/>
                      <a:pt x="13650" y="38637"/>
                    </a:cubicBezTo>
                    <a:cubicBezTo>
                      <a:pt x="13713" y="38637"/>
                      <a:pt x="13587" y="38573"/>
                      <a:pt x="13713" y="38573"/>
                    </a:cubicBezTo>
                    <a:cubicBezTo>
                      <a:pt x="13840" y="38605"/>
                      <a:pt x="13777" y="38668"/>
                      <a:pt x="13903" y="38668"/>
                    </a:cubicBezTo>
                    <a:cubicBezTo>
                      <a:pt x="13903" y="38637"/>
                      <a:pt x="13998" y="38637"/>
                      <a:pt x="13903" y="38605"/>
                    </a:cubicBezTo>
                    <a:lnTo>
                      <a:pt x="13903" y="38605"/>
                    </a:lnTo>
                    <a:cubicBezTo>
                      <a:pt x="13948" y="38616"/>
                      <a:pt x="13982" y="38620"/>
                      <a:pt x="14008" y="38620"/>
                    </a:cubicBezTo>
                    <a:cubicBezTo>
                      <a:pt x="14097" y="38620"/>
                      <a:pt x="14109" y="38574"/>
                      <a:pt x="14182" y="38574"/>
                    </a:cubicBezTo>
                    <a:cubicBezTo>
                      <a:pt x="14212" y="38574"/>
                      <a:pt x="14253" y="38582"/>
                      <a:pt x="14315" y="38605"/>
                    </a:cubicBezTo>
                    <a:cubicBezTo>
                      <a:pt x="14283" y="38668"/>
                      <a:pt x="14220" y="38700"/>
                      <a:pt x="14157" y="38732"/>
                    </a:cubicBezTo>
                    <a:cubicBezTo>
                      <a:pt x="14093" y="38732"/>
                      <a:pt x="14125" y="38700"/>
                      <a:pt x="14093" y="38668"/>
                    </a:cubicBezTo>
                    <a:cubicBezTo>
                      <a:pt x="14072" y="38658"/>
                      <a:pt x="14055" y="38654"/>
                      <a:pt x="14039" y="38654"/>
                    </a:cubicBezTo>
                    <a:cubicBezTo>
                      <a:pt x="14009" y="38654"/>
                      <a:pt x="13988" y="38668"/>
                      <a:pt x="13967" y="38668"/>
                    </a:cubicBezTo>
                    <a:cubicBezTo>
                      <a:pt x="13967" y="38700"/>
                      <a:pt x="14125" y="38700"/>
                      <a:pt x="14125" y="38763"/>
                    </a:cubicBezTo>
                    <a:cubicBezTo>
                      <a:pt x="14106" y="38751"/>
                      <a:pt x="14093" y="38746"/>
                      <a:pt x="14084" y="38746"/>
                    </a:cubicBezTo>
                    <a:cubicBezTo>
                      <a:pt x="14048" y="38746"/>
                      <a:pt x="14068" y="38827"/>
                      <a:pt x="13967" y="38827"/>
                    </a:cubicBezTo>
                    <a:cubicBezTo>
                      <a:pt x="14062" y="38922"/>
                      <a:pt x="14030" y="38922"/>
                      <a:pt x="14030" y="39017"/>
                    </a:cubicBezTo>
                    <a:cubicBezTo>
                      <a:pt x="14062" y="38985"/>
                      <a:pt x="14188" y="38985"/>
                      <a:pt x="14252" y="38985"/>
                    </a:cubicBezTo>
                    <a:cubicBezTo>
                      <a:pt x="14220" y="38922"/>
                      <a:pt x="14093" y="38922"/>
                      <a:pt x="14062" y="38858"/>
                    </a:cubicBezTo>
                    <a:cubicBezTo>
                      <a:pt x="14157" y="38858"/>
                      <a:pt x="14220" y="38858"/>
                      <a:pt x="14093" y="38795"/>
                    </a:cubicBezTo>
                    <a:cubicBezTo>
                      <a:pt x="14098" y="38790"/>
                      <a:pt x="14108" y="38788"/>
                      <a:pt x="14122" y="38788"/>
                    </a:cubicBezTo>
                    <a:cubicBezTo>
                      <a:pt x="14163" y="38788"/>
                      <a:pt x="14235" y="38807"/>
                      <a:pt x="14261" y="38807"/>
                    </a:cubicBezTo>
                    <a:cubicBezTo>
                      <a:pt x="14280" y="38807"/>
                      <a:pt x="14276" y="38797"/>
                      <a:pt x="14220" y="38763"/>
                    </a:cubicBezTo>
                    <a:lnTo>
                      <a:pt x="14220" y="38763"/>
                    </a:lnTo>
                    <a:cubicBezTo>
                      <a:pt x="14347" y="38795"/>
                      <a:pt x="14410" y="38795"/>
                      <a:pt x="14505" y="38795"/>
                    </a:cubicBezTo>
                    <a:cubicBezTo>
                      <a:pt x="14442" y="38700"/>
                      <a:pt x="14410" y="38542"/>
                      <a:pt x="14568" y="38510"/>
                    </a:cubicBezTo>
                    <a:cubicBezTo>
                      <a:pt x="14442" y="38478"/>
                      <a:pt x="14283" y="38447"/>
                      <a:pt x="14283" y="38352"/>
                    </a:cubicBezTo>
                    <a:lnTo>
                      <a:pt x="14378" y="38352"/>
                    </a:lnTo>
                    <a:cubicBezTo>
                      <a:pt x="14378" y="38320"/>
                      <a:pt x="14347" y="38288"/>
                      <a:pt x="14315" y="38257"/>
                    </a:cubicBezTo>
                    <a:cubicBezTo>
                      <a:pt x="14188" y="38257"/>
                      <a:pt x="14157" y="38225"/>
                      <a:pt x="14030" y="38225"/>
                    </a:cubicBezTo>
                    <a:cubicBezTo>
                      <a:pt x="14030" y="38257"/>
                      <a:pt x="14125" y="38257"/>
                      <a:pt x="14125" y="38320"/>
                    </a:cubicBezTo>
                    <a:cubicBezTo>
                      <a:pt x="14107" y="38329"/>
                      <a:pt x="14087" y="38333"/>
                      <a:pt x="14065" y="38333"/>
                    </a:cubicBezTo>
                    <a:cubicBezTo>
                      <a:pt x="13930" y="38333"/>
                      <a:pt x="13727" y="38184"/>
                      <a:pt x="13618" y="38130"/>
                    </a:cubicBezTo>
                    <a:cubicBezTo>
                      <a:pt x="13682" y="38130"/>
                      <a:pt x="13731" y="38116"/>
                      <a:pt x="13822" y="38116"/>
                    </a:cubicBezTo>
                    <a:cubicBezTo>
                      <a:pt x="13868" y="38116"/>
                      <a:pt x="13924" y="38119"/>
                      <a:pt x="13998" y="38130"/>
                    </a:cubicBezTo>
                    <a:cubicBezTo>
                      <a:pt x="13982" y="38098"/>
                      <a:pt x="13967" y="38098"/>
                      <a:pt x="13943" y="38098"/>
                    </a:cubicBezTo>
                    <a:cubicBezTo>
                      <a:pt x="13919" y="38098"/>
                      <a:pt x="13887" y="38098"/>
                      <a:pt x="13840" y="38067"/>
                    </a:cubicBezTo>
                    <a:cubicBezTo>
                      <a:pt x="13808" y="38003"/>
                      <a:pt x="13935" y="38035"/>
                      <a:pt x="13967" y="38003"/>
                    </a:cubicBezTo>
                    <a:cubicBezTo>
                      <a:pt x="14093" y="38067"/>
                      <a:pt x="13967" y="38067"/>
                      <a:pt x="14062" y="38098"/>
                    </a:cubicBezTo>
                    <a:cubicBezTo>
                      <a:pt x="14188" y="38098"/>
                      <a:pt x="14283" y="38035"/>
                      <a:pt x="14283" y="37940"/>
                    </a:cubicBezTo>
                    <a:cubicBezTo>
                      <a:pt x="14410" y="38003"/>
                      <a:pt x="14442" y="37972"/>
                      <a:pt x="14568" y="38003"/>
                    </a:cubicBezTo>
                    <a:cubicBezTo>
                      <a:pt x="14505" y="37972"/>
                      <a:pt x="14505" y="37940"/>
                      <a:pt x="14537" y="37877"/>
                    </a:cubicBezTo>
                    <a:lnTo>
                      <a:pt x="14537" y="37877"/>
                    </a:lnTo>
                    <a:cubicBezTo>
                      <a:pt x="14632" y="37940"/>
                      <a:pt x="14727" y="38003"/>
                      <a:pt x="14822" y="38098"/>
                    </a:cubicBezTo>
                    <a:lnTo>
                      <a:pt x="14758" y="38098"/>
                    </a:lnTo>
                    <a:cubicBezTo>
                      <a:pt x="14790" y="38130"/>
                      <a:pt x="14853" y="38130"/>
                      <a:pt x="14885" y="38162"/>
                    </a:cubicBezTo>
                    <a:cubicBezTo>
                      <a:pt x="15012" y="38225"/>
                      <a:pt x="15107" y="38320"/>
                      <a:pt x="15202" y="38415"/>
                    </a:cubicBezTo>
                    <a:cubicBezTo>
                      <a:pt x="15202" y="38415"/>
                      <a:pt x="15233" y="38447"/>
                      <a:pt x="15265" y="38478"/>
                    </a:cubicBezTo>
                    <a:cubicBezTo>
                      <a:pt x="15392" y="38605"/>
                      <a:pt x="15550" y="38763"/>
                      <a:pt x="15708" y="38858"/>
                    </a:cubicBezTo>
                    <a:cubicBezTo>
                      <a:pt x="15708" y="38890"/>
                      <a:pt x="15708" y="38890"/>
                      <a:pt x="15677" y="38922"/>
                    </a:cubicBezTo>
                    <a:lnTo>
                      <a:pt x="15772" y="38922"/>
                    </a:lnTo>
                    <a:cubicBezTo>
                      <a:pt x="15867" y="38985"/>
                      <a:pt x="15962" y="39048"/>
                      <a:pt x="16057" y="39112"/>
                    </a:cubicBezTo>
                    <a:cubicBezTo>
                      <a:pt x="16043" y="39115"/>
                      <a:pt x="16031" y="39117"/>
                      <a:pt x="16020" y="39117"/>
                    </a:cubicBezTo>
                    <a:cubicBezTo>
                      <a:pt x="15935" y="39117"/>
                      <a:pt x="15944" y="39013"/>
                      <a:pt x="15803" y="38985"/>
                    </a:cubicBezTo>
                    <a:cubicBezTo>
                      <a:pt x="15803" y="38982"/>
                      <a:pt x="15803" y="38981"/>
                      <a:pt x="15801" y="38981"/>
                    </a:cubicBezTo>
                    <a:cubicBezTo>
                      <a:pt x="15788" y="38981"/>
                      <a:pt x="15726" y="39112"/>
                      <a:pt x="15898" y="39112"/>
                    </a:cubicBezTo>
                    <a:cubicBezTo>
                      <a:pt x="15740" y="39112"/>
                      <a:pt x="15550" y="39080"/>
                      <a:pt x="15392" y="38985"/>
                    </a:cubicBezTo>
                    <a:lnTo>
                      <a:pt x="15392" y="38985"/>
                    </a:lnTo>
                    <a:cubicBezTo>
                      <a:pt x="15423" y="39080"/>
                      <a:pt x="15360" y="39048"/>
                      <a:pt x="15265" y="39080"/>
                    </a:cubicBezTo>
                    <a:cubicBezTo>
                      <a:pt x="15392" y="39112"/>
                      <a:pt x="15392" y="39080"/>
                      <a:pt x="15487" y="39143"/>
                    </a:cubicBezTo>
                    <a:lnTo>
                      <a:pt x="15487" y="39080"/>
                    </a:lnTo>
                    <a:cubicBezTo>
                      <a:pt x="15677" y="39143"/>
                      <a:pt x="15677" y="39175"/>
                      <a:pt x="15803" y="39175"/>
                    </a:cubicBezTo>
                    <a:cubicBezTo>
                      <a:pt x="15794" y="39194"/>
                      <a:pt x="15769" y="39201"/>
                      <a:pt x="15731" y="39201"/>
                    </a:cubicBezTo>
                    <a:cubicBezTo>
                      <a:pt x="15642" y="39201"/>
                      <a:pt x="15485" y="39156"/>
                      <a:pt x="15328" y="39112"/>
                    </a:cubicBezTo>
                    <a:cubicBezTo>
                      <a:pt x="15297" y="39112"/>
                      <a:pt x="15297" y="39143"/>
                      <a:pt x="15297" y="39143"/>
                    </a:cubicBezTo>
                    <a:cubicBezTo>
                      <a:pt x="15297" y="39175"/>
                      <a:pt x="15297" y="39175"/>
                      <a:pt x="15297" y="39207"/>
                    </a:cubicBezTo>
                    <a:lnTo>
                      <a:pt x="15423" y="39207"/>
                    </a:lnTo>
                    <a:cubicBezTo>
                      <a:pt x="15423" y="39238"/>
                      <a:pt x="15328" y="39238"/>
                      <a:pt x="15328" y="39238"/>
                    </a:cubicBezTo>
                    <a:cubicBezTo>
                      <a:pt x="15360" y="39270"/>
                      <a:pt x="15392" y="39302"/>
                      <a:pt x="15423" y="39333"/>
                    </a:cubicBezTo>
                    <a:cubicBezTo>
                      <a:pt x="15449" y="39327"/>
                      <a:pt x="15473" y="39325"/>
                      <a:pt x="15496" y="39325"/>
                    </a:cubicBezTo>
                    <a:cubicBezTo>
                      <a:pt x="15588" y="39325"/>
                      <a:pt x="15664" y="39365"/>
                      <a:pt x="15740" y="39365"/>
                    </a:cubicBezTo>
                    <a:cubicBezTo>
                      <a:pt x="15740" y="39302"/>
                      <a:pt x="15582" y="39302"/>
                      <a:pt x="15550" y="39238"/>
                    </a:cubicBezTo>
                    <a:cubicBezTo>
                      <a:pt x="15645" y="39238"/>
                      <a:pt x="15835" y="39333"/>
                      <a:pt x="15962" y="39365"/>
                    </a:cubicBezTo>
                    <a:cubicBezTo>
                      <a:pt x="15962" y="39397"/>
                      <a:pt x="15962" y="39428"/>
                      <a:pt x="15962" y="39460"/>
                    </a:cubicBezTo>
                    <a:cubicBezTo>
                      <a:pt x="15962" y="39460"/>
                      <a:pt x="15772" y="39492"/>
                      <a:pt x="15962" y="39523"/>
                    </a:cubicBezTo>
                    <a:cubicBezTo>
                      <a:pt x="15954" y="39539"/>
                      <a:pt x="15944" y="39545"/>
                      <a:pt x="15932" y="39545"/>
                    </a:cubicBezTo>
                    <a:cubicBezTo>
                      <a:pt x="15896" y="39545"/>
                      <a:pt x="15843" y="39492"/>
                      <a:pt x="15772" y="39492"/>
                    </a:cubicBezTo>
                    <a:cubicBezTo>
                      <a:pt x="15740" y="39492"/>
                      <a:pt x="15772" y="39555"/>
                      <a:pt x="15835" y="39587"/>
                    </a:cubicBezTo>
                    <a:cubicBezTo>
                      <a:pt x="15817" y="39605"/>
                      <a:pt x="15792" y="39613"/>
                      <a:pt x="15763" y="39613"/>
                    </a:cubicBezTo>
                    <a:cubicBezTo>
                      <a:pt x="15643" y="39613"/>
                      <a:pt x="15461" y="39474"/>
                      <a:pt x="15487" y="39397"/>
                    </a:cubicBezTo>
                    <a:lnTo>
                      <a:pt x="15487" y="39397"/>
                    </a:lnTo>
                    <a:cubicBezTo>
                      <a:pt x="15455" y="39413"/>
                      <a:pt x="15447" y="39420"/>
                      <a:pt x="15431" y="39420"/>
                    </a:cubicBezTo>
                    <a:cubicBezTo>
                      <a:pt x="15415" y="39420"/>
                      <a:pt x="15392" y="39413"/>
                      <a:pt x="15328" y="39397"/>
                    </a:cubicBezTo>
                    <a:lnTo>
                      <a:pt x="15328" y="39397"/>
                    </a:lnTo>
                    <a:cubicBezTo>
                      <a:pt x="15297" y="39460"/>
                      <a:pt x="15423" y="39460"/>
                      <a:pt x="15487" y="39492"/>
                    </a:cubicBezTo>
                    <a:cubicBezTo>
                      <a:pt x="15487" y="39517"/>
                      <a:pt x="15507" y="39564"/>
                      <a:pt x="15465" y="39564"/>
                    </a:cubicBezTo>
                    <a:cubicBezTo>
                      <a:pt x="15455" y="39564"/>
                      <a:pt x="15442" y="39561"/>
                      <a:pt x="15423" y="39555"/>
                    </a:cubicBezTo>
                    <a:lnTo>
                      <a:pt x="15423" y="39555"/>
                    </a:lnTo>
                    <a:cubicBezTo>
                      <a:pt x="15550" y="39682"/>
                      <a:pt x="15582" y="39777"/>
                      <a:pt x="15518" y="39872"/>
                    </a:cubicBezTo>
                    <a:cubicBezTo>
                      <a:pt x="15582" y="39840"/>
                      <a:pt x="15613" y="39808"/>
                      <a:pt x="15677" y="39808"/>
                    </a:cubicBezTo>
                    <a:cubicBezTo>
                      <a:pt x="15835" y="39840"/>
                      <a:pt x="15740" y="39872"/>
                      <a:pt x="15740" y="39935"/>
                    </a:cubicBezTo>
                    <a:cubicBezTo>
                      <a:pt x="15782" y="39946"/>
                      <a:pt x="15814" y="39949"/>
                      <a:pt x="15840" y="39949"/>
                    </a:cubicBezTo>
                    <a:cubicBezTo>
                      <a:pt x="15891" y="39949"/>
                      <a:pt x="15920" y="39935"/>
                      <a:pt x="15962" y="39935"/>
                    </a:cubicBezTo>
                    <a:cubicBezTo>
                      <a:pt x="15993" y="39872"/>
                      <a:pt x="15803" y="39872"/>
                      <a:pt x="15772" y="39840"/>
                    </a:cubicBezTo>
                    <a:cubicBezTo>
                      <a:pt x="15772" y="39808"/>
                      <a:pt x="15835" y="39808"/>
                      <a:pt x="15835" y="39777"/>
                    </a:cubicBezTo>
                    <a:cubicBezTo>
                      <a:pt x="15930" y="39808"/>
                      <a:pt x="15962" y="39903"/>
                      <a:pt x="16025" y="39935"/>
                    </a:cubicBezTo>
                    <a:cubicBezTo>
                      <a:pt x="16120" y="39935"/>
                      <a:pt x="15962" y="39840"/>
                      <a:pt x="15993" y="39777"/>
                    </a:cubicBezTo>
                    <a:lnTo>
                      <a:pt x="15993" y="39777"/>
                    </a:lnTo>
                    <a:cubicBezTo>
                      <a:pt x="16120" y="39808"/>
                      <a:pt x="16088" y="39840"/>
                      <a:pt x="16183" y="39872"/>
                    </a:cubicBezTo>
                    <a:cubicBezTo>
                      <a:pt x="16120" y="39745"/>
                      <a:pt x="16310" y="39745"/>
                      <a:pt x="16468" y="39713"/>
                    </a:cubicBezTo>
                    <a:cubicBezTo>
                      <a:pt x="16437" y="39682"/>
                      <a:pt x="16310" y="39682"/>
                      <a:pt x="16342" y="39618"/>
                    </a:cubicBezTo>
                    <a:cubicBezTo>
                      <a:pt x="16342" y="39555"/>
                      <a:pt x="16468" y="39555"/>
                      <a:pt x="16563" y="39555"/>
                    </a:cubicBezTo>
                    <a:cubicBezTo>
                      <a:pt x="16532" y="39460"/>
                      <a:pt x="16437" y="39523"/>
                      <a:pt x="16373" y="39460"/>
                    </a:cubicBezTo>
                    <a:cubicBezTo>
                      <a:pt x="16373" y="39482"/>
                      <a:pt x="16358" y="39505"/>
                      <a:pt x="16292" y="39505"/>
                    </a:cubicBezTo>
                    <a:cubicBezTo>
                      <a:pt x="16265" y="39505"/>
                      <a:pt x="16230" y="39501"/>
                      <a:pt x="16183" y="39492"/>
                    </a:cubicBezTo>
                    <a:cubicBezTo>
                      <a:pt x="16278" y="39460"/>
                      <a:pt x="16373" y="39428"/>
                      <a:pt x="16437" y="39397"/>
                    </a:cubicBezTo>
                    <a:cubicBezTo>
                      <a:pt x="16563" y="39460"/>
                      <a:pt x="16658" y="39523"/>
                      <a:pt x="16785" y="39587"/>
                    </a:cubicBezTo>
                    <a:cubicBezTo>
                      <a:pt x="16785" y="39618"/>
                      <a:pt x="16785" y="39650"/>
                      <a:pt x="16753" y="39682"/>
                    </a:cubicBezTo>
                    <a:cubicBezTo>
                      <a:pt x="16769" y="39698"/>
                      <a:pt x="16793" y="39705"/>
                      <a:pt x="16809" y="39705"/>
                    </a:cubicBezTo>
                    <a:cubicBezTo>
                      <a:pt x="16825" y="39705"/>
                      <a:pt x="16833" y="39698"/>
                      <a:pt x="16817" y="39682"/>
                    </a:cubicBezTo>
                    <a:cubicBezTo>
                      <a:pt x="16848" y="39682"/>
                      <a:pt x="16880" y="39713"/>
                      <a:pt x="16943" y="39713"/>
                    </a:cubicBezTo>
                    <a:cubicBezTo>
                      <a:pt x="16943" y="39682"/>
                      <a:pt x="16912" y="39650"/>
                      <a:pt x="16912" y="39650"/>
                    </a:cubicBezTo>
                    <a:lnTo>
                      <a:pt x="16912" y="39650"/>
                    </a:lnTo>
                    <a:cubicBezTo>
                      <a:pt x="17197" y="39777"/>
                      <a:pt x="17514" y="39903"/>
                      <a:pt x="17830" y="40030"/>
                    </a:cubicBezTo>
                    <a:cubicBezTo>
                      <a:pt x="17625" y="40004"/>
                      <a:pt x="17524" y="39958"/>
                      <a:pt x="17426" y="39958"/>
                    </a:cubicBezTo>
                    <a:cubicBezTo>
                      <a:pt x="17402" y="39958"/>
                      <a:pt x="17379" y="39961"/>
                      <a:pt x="17355" y="39967"/>
                    </a:cubicBezTo>
                    <a:cubicBezTo>
                      <a:pt x="17419" y="40014"/>
                      <a:pt x="17450" y="40014"/>
                      <a:pt x="17486" y="40014"/>
                    </a:cubicBezTo>
                    <a:cubicBezTo>
                      <a:pt x="17521" y="40014"/>
                      <a:pt x="17561" y="40014"/>
                      <a:pt x="17640" y="40062"/>
                    </a:cubicBezTo>
                    <a:cubicBezTo>
                      <a:pt x="17640" y="40157"/>
                      <a:pt x="17514" y="40093"/>
                      <a:pt x="17609" y="40188"/>
                    </a:cubicBezTo>
                    <a:cubicBezTo>
                      <a:pt x="17714" y="40188"/>
                      <a:pt x="17666" y="40078"/>
                      <a:pt x="17775" y="40078"/>
                    </a:cubicBezTo>
                    <a:cubicBezTo>
                      <a:pt x="17797" y="40078"/>
                      <a:pt x="17825" y="40083"/>
                      <a:pt x="17862" y="40093"/>
                    </a:cubicBezTo>
                    <a:cubicBezTo>
                      <a:pt x="17957" y="40125"/>
                      <a:pt x="17862" y="40157"/>
                      <a:pt x="18020" y="40220"/>
                    </a:cubicBezTo>
                    <a:cubicBezTo>
                      <a:pt x="18115" y="40220"/>
                      <a:pt x="18210" y="40220"/>
                      <a:pt x="18305" y="40188"/>
                    </a:cubicBezTo>
                    <a:cubicBezTo>
                      <a:pt x="18305" y="40188"/>
                      <a:pt x="18274" y="40157"/>
                      <a:pt x="18274" y="40157"/>
                    </a:cubicBezTo>
                    <a:lnTo>
                      <a:pt x="18274" y="40157"/>
                    </a:lnTo>
                    <a:cubicBezTo>
                      <a:pt x="18780" y="40315"/>
                      <a:pt x="19287" y="40410"/>
                      <a:pt x="19825" y="40505"/>
                    </a:cubicBezTo>
                    <a:cubicBezTo>
                      <a:pt x="20110" y="40568"/>
                      <a:pt x="20395" y="40600"/>
                      <a:pt x="20680" y="40663"/>
                    </a:cubicBezTo>
                    <a:cubicBezTo>
                      <a:pt x="20680" y="40663"/>
                      <a:pt x="20649" y="40695"/>
                      <a:pt x="20617" y="40727"/>
                    </a:cubicBezTo>
                    <a:cubicBezTo>
                      <a:pt x="20655" y="40746"/>
                      <a:pt x="20684" y="40750"/>
                      <a:pt x="20706" y="40750"/>
                    </a:cubicBezTo>
                    <a:cubicBezTo>
                      <a:pt x="20729" y="40750"/>
                      <a:pt x="20743" y="40745"/>
                      <a:pt x="20750" y="40745"/>
                    </a:cubicBezTo>
                    <a:cubicBezTo>
                      <a:pt x="20759" y="40745"/>
                      <a:pt x="20756" y="40753"/>
                      <a:pt x="20744" y="40790"/>
                    </a:cubicBezTo>
                    <a:cubicBezTo>
                      <a:pt x="20786" y="40790"/>
                      <a:pt x="20800" y="40776"/>
                      <a:pt x="20833" y="40776"/>
                    </a:cubicBezTo>
                    <a:cubicBezTo>
                      <a:pt x="20849" y="40776"/>
                      <a:pt x="20870" y="40780"/>
                      <a:pt x="20902" y="40790"/>
                    </a:cubicBezTo>
                    <a:cubicBezTo>
                      <a:pt x="20902" y="40758"/>
                      <a:pt x="20870" y="40727"/>
                      <a:pt x="20839" y="40695"/>
                    </a:cubicBezTo>
                    <a:lnTo>
                      <a:pt x="20902" y="40695"/>
                    </a:lnTo>
                    <a:cubicBezTo>
                      <a:pt x="20902" y="40695"/>
                      <a:pt x="20902" y="40695"/>
                      <a:pt x="20902" y="40727"/>
                    </a:cubicBezTo>
                    <a:cubicBezTo>
                      <a:pt x="20934" y="40758"/>
                      <a:pt x="21029" y="40758"/>
                      <a:pt x="21092" y="40790"/>
                    </a:cubicBezTo>
                    <a:cubicBezTo>
                      <a:pt x="21092" y="40758"/>
                      <a:pt x="21029" y="40758"/>
                      <a:pt x="20997" y="40727"/>
                    </a:cubicBezTo>
                    <a:cubicBezTo>
                      <a:pt x="20997" y="40727"/>
                      <a:pt x="20997" y="40727"/>
                      <a:pt x="20997" y="40695"/>
                    </a:cubicBezTo>
                    <a:cubicBezTo>
                      <a:pt x="21757" y="40822"/>
                      <a:pt x="22517" y="40948"/>
                      <a:pt x="23246" y="41139"/>
                    </a:cubicBezTo>
                    <a:cubicBezTo>
                      <a:pt x="23246" y="41170"/>
                      <a:pt x="23246" y="41234"/>
                      <a:pt x="23182" y="41265"/>
                    </a:cubicBezTo>
                    <a:cubicBezTo>
                      <a:pt x="23024" y="41139"/>
                      <a:pt x="22929" y="41139"/>
                      <a:pt x="22739" y="41139"/>
                    </a:cubicBezTo>
                    <a:cubicBezTo>
                      <a:pt x="22644" y="41075"/>
                      <a:pt x="22802" y="41107"/>
                      <a:pt x="22771" y="41043"/>
                    </a:cubicBezTo>
                    <a:lnTo>
                      <a:pt x="22771" y="41043"/>
                    </a:lnTo>
                    <a:cubicBezTo>
                      <a:pt x="22707" y="41075"/>
                      <a:pt x="22612" y="41075"/>
                      <a:pt x="22644" y="41139"/>
                    </a:cubicBezTo>
                    <a:cubicBezTo>
                      <a:pt x="22771" y="41202"/>
                      <a:pt x="22961" y="41329"/>
                      <a:pt x="23087" y="41329"/>
                    </a:cubicBezTo>
                    <a:cubicBezTo>
                      <a:pt x="23087" y="41344"/>
                      <a:pt x="23071" y="41352"/>
                      <a:pt x="23044" y="41352"/>
                    </a:cubicBezTo>
                    <a:cubicBezTo>
                      <a:pt x="23016" y="41352"/>
                      <a:pt x="22976" y="41344"/>
                      <a:pt x="22929" y="41329"/>
                    </a:cubicBezTo>
                    <a:lnTo>
                      <a:pt x="22929" y="41329"/>
                    </a:lnTo>
                    <a:cubicBezTo>
                      <a:pt x="22965" y="41353"/>
                      <a:pt x="23011" y="41363"/>
                      <a:pt x="23051" y="41363"/>
                    </a:cubicBezTo>
                    <a:cubicBezTo>
                      <a:pt x="23117" y="41363"/>
                      <a:pt x="23170" y="41336"/>
                      <a:pt x="23151" y="41297"/>
                    </a:cubicBezTo>
                    <a:lnTo>
                      <a:pt x="23151" y="41297"/>
                    </a:lnTo>
                    <a:cubicBezTo>
                      <a:pt x="23309" y="41392"/>
                      <a:pt x="23372" y="41360"/>
                      <a:pt x="23531" y="41424"/>
                    </a:cubicBezTo>
                    <a:cubicBezTo>
                      <a:pt x="23521" y="41433"/>
                      <a:pt x="23515" y="41437"/>
                      <a:pt x="23508" y="41437"/>
                    </a:cubicBezTo>
                    <a:cubicBezTo>
                      <a:pt x="23491" y="41437"/>
                      <a:pt x="23471" y="41414"/>
                      <a:pt x="23404" y="41392"/>
                    </a:cubicBezTo>
                    <a:lnTo>
                      <a:pt x="23404" y="41392"/>
                    </a:lnTo>
                    <a:cubicBezTo>
                      <a:pt x="23404" y="41455"/>
                      <a:pt x="23499" y="41455"/>
                      <a:pt x="23499" y="41519"/>
                    </a:cubicBezTo>
                    <a:cubicBezTo>
                      <a:pt x="23562" y="41487"/>
                      <a:pt x="23562" y="41424"/>
                      <a:pt x="23531" y="41392"/>
                    </a:cubicBezTo>
                    <a:cubicBezTo>
                      <a:pt x="23562" y="41392"/>
                      <a:pt x="23562" y="41392"/>
                      <a:pt x="23594" y="41424"/>
                    </a:cubicBezTo>
                    <a:cubicBezTo>
                      <a:pt x="23689" y="41424"/>
                      <a:pt x="23531" y="41455"/>
                      <a:pt x="23626" y="41487"/>
                    </a:cubicBezTo>
                    <a:cubicBezTo>
                      <a:pt x="23630" y="41491"/>
                      <a:pt x="23633" y="41493"/>
                      <a:pt x="23636" y="41493"/>
                    </a:cubicBezTo>
                    <a:cubicBezTo>
                      <a:pt x="23650" y="41493"/>
                      <a:pt x="23635" y="41424"/>
                      <a:pt x="23689" y="41424"/>
                    </a:cubicBezTo>
                    <a:cubicBezTo>
                      <a:pt x="23761" y="41448"/>
                      <a:pt x="23852" y="41508"/>
                      <a:pt x="23933" y="41508"/>
                    </a:cubicBezTo>
                    <a:cubicBezTo>
                      <a:pt x="23958" y="41508"/>
                      <a:pt x="23983" y="41502"/>
                      <a:pt x="24006" y="41487"/>
                    </a:cubicBezTo>
                    <a:cubicBezTo>
                      <a:pt x="23911" y="41455"/>
                      <a:pt x="23784" y="41455"/>
                      <a:pt x="23721" y="41392"/>
                    </a:cubicBezTo>
                    <a:lnTo>
                      <a:pt x="23721" y="41392"/>
                    </a:lnTo>
                    <a:cubicBezTo>
                      <a:pt x="23770" y="41408"/>
                      <a:pt x="23818" y="41414"/>
                      <a:pt x="23864" y="41414"/>
                    </a:cubicBezTo>
                    <a:cubicBezTo>
                      <a:pt x="23969" y="41414"/>
                      <a:pt x="24068" y="41385"/>
                      <a:pt x="24175" y="41385"/>
                    </a:cubicBezTo>
                    <a:cubicBezTo>
                      <a:pt x="24203" y="41385"/>
                      <a:pt x="24230" y="41387"/>
                      <a:pt x="24259" y="41392"/>
                    </a:cubicBezTo>
                    <a:cubicBezTo>
                      <a:pt x="24227" y="41424"/>
                      <a:pt x="24132" y="41424"/>
                      <a:pt x="24101" y="41455"/>
                    </a:cubicBezTo>
                    <a:cubicBezTo>
                      <a:pt x="24196" y="41582"/>
                      <a:pt x="24481" y="41582"/>
                      <a:pt x="24702" y="41677"/>
                    </a:cubicBezTo>
                    <a:cubicBezTo>
                      <a:pt x="24702" y="41709"/>
                      <a:pt x="24671" y="41740"/>
                      <a:pt x="24702" y="41772"/>
                    </a:cubicBezTo>
                    <a:cubicBezTo>
                      <a:pt x="24861" y="41804"/>
                      <a:pt x="24861" y="41804"/>
                      <a:pt x="24987" y="41835"/>
                    </a:cubicBezTo>
                    <a:cubicBezTo>
                      <a:pt x="24987" y="41851"/>
                      <a:pt x="24948" y="41851"/>
                      <a:pt x="24908" y="41851"/>
                    </a:cubicBezTo>
                    <a:cubicBezTo>
                      <a:pt x="24869" y="41851"/>
                      <a:pt x="24829" y="41851"/>
                      <a:pt x="24829" y="41867"/>
                    </a:cubicBezTo>
                    <a:cubicBezTo>
                      <a:pt x="24853" y="41875"/>
                      <a:pt x="24883" y="41877"/>
                      <a:pt x="24915" y="41877"/>
                    </a:cubicBezTo>
                    <a:cubicBezTo>
                      <a:pt x="24947" y="41877"/>
                      <a:pt x="24981" y="41875"/>
                      <a:pt x="25015" y="41875"/>
                    </a:cubicBezTo>
                    <a:cubicBezTo>
                      <a:pt x="25082" y="41875"/>
                      <a:pt x="25146" y="41883"/>
                      <a:pt x="25177" y="41930"/>
                    </a:cubicBezTo>
                    <a:cubicBezTo>
                      <a:pt x="25170" y="41946"/>
                      <a:pt x="25160" y="41952"/>
                      <a:pt x="25148" y="41952"/>
                    </a:cubicBezTo>
                    <a:cubicBezTo>
                      <a:pt x="25114" y="41952"/>
                      <a:pt x="25067" y="41899"/>
                      <a:pt x="25019" y="41899"/>
                    </a:cubicBezTo>
                    <a:cubicBezTo>
                      <a:pt x="25146" y="42025"/>
                      <a:pt x="25177" y="41994"/>
                      <a:pt x="25304" y="42025"/>
                    </a:cubicBezTo>
                    <a:cubicBezTo>
                      <a:pt x="25146" y="41962"/>
                      <a:pt x="25241" y="41962"/>
                      <a:pt x="25304" y="41899"/>
                    </a:cubicBezTo>
                    <a:cubicBezTo>
                      <a:pt x="25399" y="41899"/>
                      <a:pt x="25367" y="41962"/>
                      <a:pt x="25462" y="41962"/>
                    </a:cubicBezTo>
                    <a:cubicBezTo>
                      <a:pt x="25494" y="41946"/>
                      <a:pt x="25550" y="41946"/>
                      <a:pt x="25605" y="41946"/>
                    </a:cubicBezTo>
                    <a:cubicBezTo>
                      <a:pt x="25660" y="41946"/>
                      <a:pt x="25716" y="41946"/>
                      <a:pt x="25747" y="41930"/>
                    </a:cubicBezTo>
                    <a:cubicBezTo>
                      <a:pt x="25811" y="41930"/>
                      <a:pt x="25874" y="41962"/>
                      <a:pt x="25906" y="41962"/>
                    </a:cubicBezTo>
                    <a:cubicBezTo>
                      <a:pt x="25937" y="41994"/>
                      <a:pt x="25937" y="42025"/>
                      <a:pt x="25937" y="42025"/>
                    </a:cubicBezTo>
                    <a:cubicBezTo>
                      <a:pt x="26128" y="42057"/>
                      <a:pt x="26191" y="42089"/>
                      <a:pt x="26318" y="42089"/>
                    </a:cubicBezTo>
                    <a:cubicBezTo>
                      <a:pt x="26284" y="42066"/>
                      <a:pt x="26247" y="42052"/>
                      <a:pt x="26207" y="42041"/>
                    </a:cubicBezTo>
                    <a:lnTo>
                      <a:pt x="26207" y="42041"/>
                    </a:lnTo>
                    <a:cubicBezTo>
                      <a:pt x="26286" y="42057"/>
                      <a:pt x="26365" y="42073"/>
                      <a:pt x="26444" y="42089"/>
                    </a:cubicBezTo>
                    <a:cubicBezTo>
                      <a:pt x="26444" y="42089"/>
                      <a:pt x="26444" y="42089"/>
                      <a:pt x="26444" y="42120"/>
                    </a:cubicBezTo>
                    <a:cubicBezTo>
                      <a:pt x="26476" y="42136"/>
                      <a:pt x="26500" y="42144"/>
                      <a:pt x="26519" y="42144"/>
                    </a:cubicBezTo>
                    <a:cubicBezTo>
                      <a:pt x="26539" y="42144"/>
                      <a:pt x="26555" y="42136"/>
                      <a:pt x="26571" y="42120"/>
                    </a:cubicBezTo>
                    <a:cubicBezTo>
                      <a:pt x="26603" y="42120"/>
                      <a:pt x="26634" y="42152"/>
                      <a:pt x="26698" y="42152"/>
                    </a:cubicBezTo>
                    <a:cubicBezTo>
                      <a:pt x="26666" y="42184"/>
                      <a:pt x="26634" y="42184"/>
                      <a:pt x="26666" y="42215"/>
                    </a:cubicBezTo>
                    <a:cubicBezTo>
                      <a:pt x="26719" y="42242"/>
                      <a:pt x="26762" y="42252"/>
                      <a:pt x="26797" y="42252"/>
                    </a:cubicBezTo>
                    <a:cubicBezTo>
                      <a:pt x="26846" y="42252"/>
                      <a:pt x="26883" y="42234"/>
                      <a:pt x="26919" y="42215"/>
                    </a:cubicBezTo>
                    <a:cubicBezTo>
                      <a:pt x="27299" y="42342"/>
                      <a:pt x="27426" y="42405"/>
                      <a:pt x="27268" y="42532"/>
                    </a:cubicBezTo>
                    <a:cubicBezTo>
                      <a:pt x="27186" y="42511"/>
                      <a:pt x="27143" y="42478"/>
                      <a:pt x="27107" y="42439"/>
                    </a:cubicBezTo>
                    <a:lnTo>
                      <a:pt x="27107" y="42439"/>
                    </a:lnTo>
                    <a:cubicBezTo>
                      <a:pt x="27084" y="42460"/>
                      <a:pt x="27051" y="42470"/>
                      <a:pt x="27016" y="42470"/>
                    </a:cubicBezTo>
                    <a:cubicBezTo>
                      <a:pt x="26950" y="42470"/>
                      <a:pt x="26876" y="42435"/>
                      <a:pt x="26856" y="42374"/>
                    </a:cubicBezTo>
                    <a:cubicBezTo>
                      <a:pt x="26856" y="42392"/>
                      <a:pt x="26837" y="42400"/>
                      <a:pt x="26810" y="42400"/>
                    </a:cubicBezTo>
                    <a:cubicBezTo>
                      <a:pt x="26745" y="42400"/>
                      <a:pt x="26634" y="42355"/>
                      <a:pt x="26634" y="42310"/>
                    </a:cubicBezTo>
                    <a:cubicBezTo>
                      <a:pt x="26603" y="42358"/>
                      <a:pt x="26563" y="42382"/>
                      <a:pt x="26511" y="42382"/>
                    </a:cubicBezTo>
                    <a:cubicBezTo>
                      <a:pt x="26460" y="42382"/>
                      <a:pt x="26397" y="42358"/>
                      <a:pt x="26318" y="42310"/>
                    </a:cubicBezTo>
                    <a:cubicBezTo>
                      <a:pt x="26318" y="42303"/>
                      <a:pt x="26324" y="42301"/>
                      <a:pt x="26334" y="42301"/>
                    </a:cubicBezTo>
                    <a:cubicBezTo>
                      <a:pt x="26351" y="42301"/>
                      <a:pt x="26378" y="42308"/>
                      <a:pt x="26397" y="42308"/>
                    </a:cubicBezTo>
                    <a:cubicBezTo>
                      <a:pt x="26414" y="42308"/>
                      <a:pt x="26424" y="42302"/>
                      <a:pt x="26413" y="42279"/>
                    </a:cubicBezTo>
                    <a:cubicBezTo>
                      <a:pt x="26299" y="42222"/>
                      <a:pt x="26196" y="42210"/>
                      <a:pt x="26105" y="42210"/>
                    </a:cubicBezTo>
                    <a:cubicBezTo>
                      <a:pt x="26044" y="42210"/>
                      <a:pt x="25988" y="42215"/>
                      <a:pt x="25937" y="42215"/>
                    </a:cubicBezTo>
                    <a:cubicBezTo>
                      <a:pt x="25971" y="42305"/>
                      <a:pt x="25885" y="42335"/>
                      <a:pt x="25746" y="42335"/>
                    </a:cubicBezTo>
                    <a:cubicBezTo>
                      <a:pt x="25494" y="42335"/>
                      <a:pt x="25065" y="42236"/>
                      <a:pt x="24861" y="42215"/>
                    </a:cubicBezTo>
                    <a:lnTo>
                      <a:pt x="24861" y="42215"/>
                    </a:lnTo>
                    <a:cubicBezTo>
                      <a:pt x="24924" y="42279"/>
                      <a:pt x="25019" y="42310"/>
                      <a:pt x="25051" y="42374"/>
                    </a:cubicBezTo>
                    <a:cubicBezTo>
                      <a:pt x="24892" y="42247"/>
                      <a:pt x="24797" y="42247"/>
                      <a:pt x="24607" y="42184"/>
                    </a:cubicBezTo>
                    <a:cubicBezTo>
                      <a:pt x="24607" y="42215"/>
                      <a:pt x="24607" y="42247"/>
                      <a:pt x="24607" y="42247"/>
                    </a:cubicBezTo>
                    <a:cubicBezTo>
                      <a:pt x="24625" y="42243"/>
                      <a:pt x="24643" y="42241"/>
                      <a:pt x="24662" y="42241"/>
                    </a:cubicBezTo>
                    <a:cubicBezTo>
                      <a:pt x="24783" y="42241"/>
                      <a:pt x="24928" y="42319"/>
                      <a:pt x="24956" y="42374"/>
                    </a:cubicBezTo>
                    <a:cubicBezTo>
                      <a:pt x="24914" y="42374"/>
                      <a:pt x="24878" y="42370"/>
                      <a:pt x="24854" y="42370"/>
                    </a:cubicBezTo>
                    <a:cubicBezTo>
                      <a:pt x="24804" y="42370"/>
                      <a:pt x="24797" y="42384"/>
                      <a:pt x="24861" y="42469"/>
                    </a:cubicBezTo>
                    <a:cubicBezTo>
                      <a:pt x="24734" y="42469"/>
                      <a:pt x="24766" y="42374"/>
                      <a:pt x="24766" y="42342"/>
                    </a:cubicBezTo>
                    <a:cubicBezTo>
                      <a:pt x="24639" y="42342"/>
                      <a:pt x="24576" y="42342"/>
                      <a:pt x="24481" y="42247"/>
                    </a:cubicBezTo>
                    <a:cubicBezTo>
                      <a:pt x="24386" y="42247"/>
                      <a:pt x="24481" y="42374"/>
                      <a:pt x="24417" y="42405"/>
                    </a:cubicBezTo>
                    <a:cubicBezTo>
                      <a:pt x="24449" y="42469"/>
                      <a:pt x="24512" y="42532"/>
                      <a:pt x="24639" y="42564"/>
                    </a:cubicBezTo>
                    <a:cubicBezTo>
                      <a:pt x="24639" y="42595"/>
                      <a:pt x="24671" y="42627"/>
                      <a:pt x="24671" y="42659"/>
                    </a:cubicBezTo>
                    <a:cubicBezTo>
                      <a:pt x="24718" y="42674"/>
                      <a:pt x="24734" y="42674"/>
                      <a:pt x="24750" y="42674"/>
                    </a:cubicBezTo>
                    <a:cubicBezTo>
                      <a:pt x="24766" y="42674"/>
                      <a:pt x="24782" y="42674"/>
                      <a:pt x="24829" y="42690"/>
                    </a:cubicBezTo>
                    <a:cubicBezTo>
                      <a:pt x="24702" y="42722"/>
                      <a:pt x="24861" y="42849"/>
                      <a:pt x="25019" y="42880"/>
                    </a:cubicBezTo>
                    <a:cubicBezTo>
                      <a:pt x="25019" y="42849"/>
                      <a:pt x="24956" y="42849"/>
                      <a:pt x="24924" y="42785"/>
                    </a:cubicBezTo>
                    <a:lnTo>
                      <a:pt x="24924" y="42785"/>
                    </a:lnTo>
                    <a:cubicBezTo>
                      <a:pt x="25399" y="42928"/>
                      <a:pt x="25803" y="42946"/>
                      <a:pt x="26149" y="42946"/>
                    </a:cubicBezTo>
                    <a:cubicBezTo>
                      <a:pt x="26264" y="42946"/>
                      <a:pt x="26373" y="42944"/>
                      <a:pt x="26476" y="42944"/>
                    </a:cubicBezTo>
                    <a:cubicBezTo>
                      <a:pt x="26539" y="43007"/>
                      <a:pt x="26603" y="43039"/>
                      <a:pt x="26761" y="43070"/>
                    </a:cubicBezTo>
                    <a:cubicBezTo>
                      <a:pt x="26761" y="43039"/>
                      <a:pt x="26793" y="43039"/>
                      <a:pt x="26824" y="43039"/>
                    </a:cubicBezTo>
                    <a:cubicBezTo>
                      <a:pt x="26824" y="43007"/>
                      <a:pt x="26761" y="43007"/>
                      <a:pt x="26729" y="42975"/>
                    </a:cubicBezTo>
                    <a:cubicBezTo>
                      <a:pt x="26787" y="42940"/>
                      <a:pt x="26837" y="42927"/>
                      <a:pt x="26894" y="42927"/>
                    </a:cubicBezTo>
                    <a:cubicBezTo>
                      <a:pt x="26992" y="42927"/>
                      <a:pt x="27111" y="42967"/>
                      <a:pt x="27331" y="43007"/>
                    </a:cubicBezTo>
                    <a:cubicBezTo>
                      <a:pt x="27347" y="43054"/>
                      <a:pt x="27315" y="43054"/>
                      <a:pt x="27287" y="43054"/>
                    </a:cubicBezTo>
                    <a:cubicBezTo>
                      <a:pt x="27260" y="43054"/>
                      <a:pt x="27236" y="43054"/>
                      <a:pt x="27268" y="43102"/>
                    </a:cubicBezTo>
                    <a:cubicBezTo>
                      <a:pt x="27299" y="43086"/>
                      <a:pt x="27307" y="43078"/>
                      <a:pt x="27323" y="43078"/>
                    </a:cubicBezTo>
                    <a:cubicBezTo>
                      <a:pt x="27339" y="43078"/>
                      <a:pt x="27363" y="43086"/>
                      <a:pt x="27426" y="43102"/>
                    </a:cubicBezTo>
                    <a:cubicBezTo>
                      <a:pt x="27426" y="43070"/>
                      <a:pt x="27394" y="43070"/>
                      <a:pt x="27363" y="43039"/>
                    </a:cubicBezTo>
                    <a:lnTo>
                      <a:pt x="27363" y="43039"/>
                    </a:lnTo>
                    <a:cubicBezTo>
                      <a:pt x="27422" y="43068"/>
                      <a:pt x="27462" y="43076"/>
                      <a:pt x="27496" y="43076"/>
                    </a:cubicBezTo>
                    <a:cubicBezTo>
                      <a:pt x="27537" y="43076"/>
                      <a:pt x="27568" y="43064"/>
                      <a:pt x="27609" y="43064"/>
                    </a:cubicBezTo>
                    <a:cubicBezTo>
                      <a:pt x="27643" y="43064"/>
                      <a:pt x="27684" y="43072"/>
                      <a:pt x="27743" y="43102"/>
                    </a:cubicBezTo>
                    <a:cubicBezTo>
                      <a:pt x="27851" y="43102"/>
                      <a:pt x="27681" y="43032"/>
                      <a:pt x="27689" y="43032"/>
                    </a:cubicBezTo>
                    <a:lnTo>
                      <a:pt x="27689" y="43032"/>
                    </a:lnTo>
                    <a:cubicBezTo>
                      <a:pt x="27691" y="43032"/>
                      <a:pt x="27697" y="43034"/>
                      <a:pt x="27711" y="43039"/>
                    </a:cubicBezTo>
                    <a:cubicBezTo>
                      <a:pt x="27711" y="42975"/>
                      <a:pt x="27553" y="42975"/>
                      <a:pt x="27489" y="42975"/>
                    </a:cubicBezTo>
                    <a:cubicBezTo>
                      <a:pt x="27489" y="42933"/>
                      <a:pt x="27514" y="42919"/>
                      <a:pt x="27549" y="42919"/>
                    </a:cubicBezTo>
                    <a:cubicBezTo>
                      <a:pt x="27619" y="42919"/>
                      <a:pt x="27732" y="42975"/>
                      <a:pt x="27774" y="42975"/>
                    </a:cubicBezTo>
                    <a:cubicBezTo>
                      <a:pt x="27616" y="42880"/>
                      <a:pt x="27869" y="42912"/>
                      <a:pt x="27774" y="42849"/>
                    </a:cubicBezTo>
                    <a:lnTo>
                      <a:pt x="27774" y="42849"/>
                    </a:lnTo>
                    <a:cubicBezTo>
                      <a:pt x="27954" y="42874"/>
                      <a:pt x="27988" y="42921"/>
                      <a:pt x="28045" y="42921"/>
                    </a:cubicBezTo>
                    <a:cubicBezTo>
                      <a:pt x="28058" y="42921"/>
                      <a:pt x="28073" y="42918"/>
                      <a:pt x="28091" y="42912"/>
                    </a:cubicBezTo>
                    <a:cubicBezTo>
                      <a:pt x="28186" y="42912"/>
                      <a:pt x="28218" y="42944"/>
                      <a:pt x="28249" y="42975"/>
                    </a:cubicBezTo>
                    <a:cubicBezTo>
                      <a:pt x="28249" y="42991"/>
                      <a:pt x="28226" y="42999"/>
                      <a:pt x="28194" y="42999"/>
                    </a:cubicBezTo>
                    <a:cubicBezTo>
                      <a:pt x="28162" y="42999"/>
                      <a:pt x="28123" y="42991"/>
                      <a:pt x="28091" y="42975"/>
                    </a:cubicBezTo>
                    <a:lnTo>
                      <a:pt x="28091" y="42975"/>
                    </a:lnTo>
                    <a:cubicBezTo>
                      <a:pt x="28128" y="43013"/>
                      <a:pt x="28171" y="43025"/>
                      <a:pt x="28219" y="43025"/>
                    </a:cubicBezTo>
                    <a:cubicBezTo>
                      <a:pt x="28320" y="43025"/>
                      <a:pt x="28443" y="42971"/>
                      <a:pt x="28591" y="42971"/>
                    </a:cubicBezTo>
                    <a:cubicBezTo>
                      <a:pt x="28614" y="42971"/>
                      <a:pt x="28637" y="42972"/>
                      <a:pt x="28661" y="42975"/>
                    </a:cubicBezTo>
                    <a:cubicBezTo>
                      <a:pt x="28503" y="42817"/>
                      <a:pt x="28218" y="42912"/>
                      <a:pt x="27933" y="42785"/>
                    </a:cubicBezTo>
                    <a:cubicBezTo>
                      <a:pt x="27912" y="42796"/>
                      <a:pt x="27891" y="42800"/>
                      <a:pt x="27872" y="42800"/>
                    </a:cubicBezTo>
                    <a:cubicBezTo>
                      <a:pt x="27773" y="42800"/>
                      <a:pt x="27690" y="42690"/>
                      <a:pt x="27584" y="42690"/>
                    </a:cubicBezTo>
                    <a:cubicBezTo>
                      <a:pt x="27584" y="42754"/>
                      <a:pt x="27711" y="42754"/>
                      <a:pt x="27774" y="42785"/>
                    </a:cubicBezTo>
                    <a:cubicBezTo>
                      <a:pt x="27751" y="42801"/>
                      <a:pt x="27721" y="42807"/>
                      <a:pt x="27687" y="42807"/>
                    </a:cubicBezTo>
                    <a:cubicBezTo>
                      <a:pt x="27586" y="42807"/>
                      <a:pt x="27450" y="42754"/>
                      <a:pt x="27331" y="42754"/>
                    </a:cubicBezTo>
                    <a:cubicBezTo>
                      <a:pt x="27426" y="42690"/>
                      <a:pt x="27553" y="42659"/>
                      <a:pt x="27679" y="42627"/>
                    </a:cubicBezTo>
                    <a:cubicBezTo>
                      <a:pt x="27806" y="42659"/>
                      <a:pt x="27774" y="42690"/>
                      <a:pt x="27869" y="42690"/>
                    </a:cubicBezTo>
                    <a:cubicBezTo>
                      <a:pt x="27869" y="42690"/>
                      <a:pt x="27869" y="42659"/>
                      <a:pt x="27869" y="42659"/>
                    </a:cubicBezTo>
                    <a:cubicBezTo>
                      <a:pt x="27996" y="42659"/>
                      <a:pt x="27964" y="42722"/>
                      <a:pt x="28123" y="42754"/>
                    </a:cubicBezTo>
                    <a:cubicBezTo>
                      <a:pt x="27996" y="42690"/>
                      <a:pt x="28123" y="42690"/>
                      <a:pt x="28123" y="42595"/>
                    </a:cubicBezTo>
                    <a:cubicBezTo>
                      <a:pt x="28313" y="42627"/>
                      <a:pt x="28186" y="42659"/>
                      <a:pt x="28249" y="42722"/>
                    </a:cubicBezTo>
                    <a:cubicBezTo>
                      <a:pt x="28439" y="42785"/>
                      <a:pt x="28566" y="42785"/>
                      <a:pt x="28724" y="42785"/>
                    </a:cubicBezTo>
                    <a:cubicBezTo>
                      <a:pt x="28788" y="42817"/>
                      <a:pt x="28851" y="42849"/>
                      <a:pt x="28914" y="42849"/>
                    </a:cubicBezTo>
                    <a:cubicBezTo>
                      <a:pt x="28914" y="42880"/>
                      <a:pt x="28914" y="42880"/>
                      <a:pt x="28914" y="42912"/>
                    </a:cubicBezTo>
                    <a:cubicBezTo>
                      <a:pt x="28847" y="42867"/>
                      <a:pt x="28748" y="42822"/>
                      <a:pt x="28663" y="42822"/>
                    </a:cubicBezTo>
                    <a:cubicBezTo>
                      <a:pt x="28627" y="42822"/>
                      <a:pt x="28594" y="42830"/>
                      <a:pt x="28566" y="42849"/>
                    </a:cubicBezTo>
                    <a:cubicBezTo>
                      <a:pt x="28572" y="42846"/>
                      <a:pt x="28580" y="42844"/>
                      <a:pt x="28590" y="42844"/>
                    </a:cubicBezTo>
                    <a:cubicBezTo>
                      <a:pt x="28688" y="42844"/>
                      <a:pt x="28960" y="42975"/>
                      <a:pt x="28788" y="42975"/>
                    </a:cubicBezTo>
                    <a:cubicBezTo>
                      <a:pt x="28883" y="43007"/>
                      <a:pt x="28914" y="43007"/>
                      <a:pt x="29041" y="43134"/>
                    </a:cubicBezTo>
                    <a:cubicBezTo>
                      <a:pt x="29041" y="43102"/>
                      <a:pt x="29009" y="43070"/>
                      <a:pt x="29009" y="43039"/>
                    </a:cubicBezTo>
                    <a:cubicBezTo>
                      <a:pt x="29073" y="43039"/>
                      <a:pt x="29073" y="43070"/>
                      <a:pt x="29104" y="43070"/>
                    </a:cubicBezTo>
                    <a:cubicBezTo>
                      <a:pt x="29136" y="43197"/>
                      <a:pt x="29104" y="43165"/>
                      <a:pt x="29009" y="43229"/>
                    </a:cubicBezTo>
                    <a:cubicBezTo>
                      <a:pt x="29019" y="43224"/>
                      <a:pt x="29028" y="43222"/>
                      <a:pt x="29038" y="43222"/>
                    </a:cubicBezTo>
                    <a:cubicBezTo>
                      <a:pt x="29075" y="43222"/>
                      <a:pt x="29112" y="43251"/>
                      <a:pt x="29150" y="43251"/>
                    </a:cubicBezTo>
                    <a:cubicBezTo>
                      <a:pt x="29166" y="43251"/>
                      <a:pt x="29183" y="43245"/>
                      <a:pt x="29199" y="43229"/>
                    </a:cubicBezTo>
                    <a:cubicBezTo>
                      <a:pt x="29421" y="43450"/>
                      <a:pt x="29674" y="43640"/>
                      <a:pt x="30118" y="43704"/>
                    </a:cubicBezTo>
                    <a:cubicBezTo>
                      <a:pt x="30276" y="43862"/>
                      <a:pt x="30625" y="43957"/>
                      <a:pt x="30783" y="44115"/>
                    </a:cubicBezTo>
                    <a:cubicBezTo>
                      <a:pt x="30910" y="44147"/>
                      <a:pt x="31068" y="44147"/>
                      <a:pt x="31036" y="44242"/>
                    </a:cubicBezTo>
                    <a:cubicBezTo>
                      <a:pt x="31100" y="44242"/>
                      <a:pt x="31163" y="44242"/>
                      <a:pt x="31163" y="44210"/>
                    </a:cubicBezTo>
                    <a:lnTo>
                      <a:pt x="31163" y="44210"/>
                    </a:lnTo>
                    <a:cubicBezTo>
                      <a:pt x="31290" y="44242"/>
                      <a:pt x="31036" y="44242"/>
                      <a:pt x="31163" y="44274"/>
                    </a:cubicBezTo>
                    <a:cubicBezTo>
                      <a:pt x="31204" y="44290"/>
                      <a:pt x="31224" y="44296"/>
                      <a:pt x="31232" y="44296"/>
                    </a:cubicBezTo>
                    <a:cubicBezTo>
                      <a:pt x="31249" y="44296"/>
                      <a:pt x="31206" y="44267"/>
                      <a:pt x="31211" y="44267"/>
                    </a:cubicBezTo>
                    <a:lnTo>
                      <a:pt x="31211" y="44267"/>
                    </a:lnTo>
                    <a:cubicBezTo>
                      <a:pt x="31212" y="44267"/>
                      <a:pt x="31217" y="44269"/>
                      <a:pt x="31226" y="44274"/>
                    </a:cubicBezTo>
                    <a:cubicBezTo>
                      <a:pt x="31290" y="44305"/>
                      <a:pt x="31321" y="44369"/>
                      <a:pt x="31385" y="44400"/>
                    </a:cubicBezTo>
                    <a:cubicBezTo>
                      <a:pt x="31606" y="44464"/>
                      <a:pt x="32050" y="44527"/>
                      <a:pt x="32240" y="44622"/>
                    </a:cubicBezTo>
                    <a:cubicBezTo>
                      <a:pt x="32303" y="44622"/>
                      <a:pt x="32335" y="44622"/>
                      <a:pt x="32335" y="44590"/>
                    </a:cubicBezTo>
                    <a:cubicBezTo>
                      <a:pt x="32936" y="44844"/>
                      <a:pt x="33348" y="44717"/>
                      <a:pt x="33886" y="44844"/>
                    </a:cubicBezTo>
                    <a:cubicBezTo>
                      <a:pt x="33906" y="44824"/>
                      <a:pt x="33929" y="44817"/>
                      <a:pt x="33955" y="44817"/>
                    </a:cubicBezTo>
                    <a:cubicBezTo>
                      <a:pt x="34015" y="44817"/>
                      <a:pt x="34094" y="44854"/>
                      <a:pt x="34203" y="44875"/>
                    </a:cubicBezTo>
                    <a:cubicBezTo>
                      <a:pt x="34203" y="44844"/>
                      <a:pt x="34266" y="44844"/>
                      <a:pt x="34235" y="44812"/>
                    </a:cubicBezTo>
                    <a:lnTo>
                      <a:pt x="34235" y="44812"/>
                    </a:lnTo>
                    <a:cubicBezTo>
                      <a:pt x="34370" y="44849"/>
                      <a:pt x="34486" y="44857"/>
                      <a:pt x="34598" y="44857"/>
                    </a:cubicBezTo>
                    <a:cubicBezTo>
                      <a:pt x="34689" y="44857"/>
                      <a:pt x="34777" y="44852"/>
                      <a:pt x="34870" y="44852"/>
                    </a:cubicBezTo>
                    <a:cubicBezTo>
                      <a:pt x="34957" y="44852"/>
                      <a:pt x="35050" y="44857"/>
                      <a:pt x="35153" y="44875"/>
                    </a:cubicBezTo>
                    <a:lnTo>
                      <a:pt x="35153" y="44812"/>
                    </a:lnTo>
                    <a:cubicBezTo>
                      <a:pt x="35248" y="44860"/>
                      <a:pt x="35288" y="44860"/>
                      <a:pt x="35327" y="44860"/>
                    </a:cubicBezTo>
                    <a:cubicBezTo>
                      <a:pt x="35367" y="44860"/>
                      <a:pt x="35407" y="44860"/>
                      <a:pt x="35502" y="44907"/>
                    </a:cubicBezTo>
                    <a:cubicBezTo>
                      <a:pt x="35533" y="44891"/>
                      <a:pt x="35573" y="44883"/>
                      <a:pt x="35616" y="44883"/>
                    </a:cubicBezTo>
                    <a:cubicBezTo>
                      <a:pt x="35660" y="44883"/>
                      <a:pt x="35707" y="44891"/>
                      <a:pt x="35755" y="44907"/>
                    </a:cubicBezTo>
                    <a:cubicBezTo>
                      <a:pt x="35723" y="44875"/>
                      <a:pt x="35818" y="44875"/>
                      <a:pt x="35787" y="44844"/>
                    </a:cubicBezTo>
                    <a:cubicBezTo>
                      <a:pt x="35882" y="44844"/>
                      <a:pt x="35850" y="44907"/>
                      <a:pt x="35945" y="44907"/>
                    </a:cubicBezTo>
                    <a:cubicBezTo>
                      <a:pt x="36103" y="44844"/>
                      <a:pt x="36293" y="44812"/>
                      <a:pt x="36515" y="44812"/>
                    </a:cubicBezTo>
                    <a:cubicBezTo>
                      <a:pt x="38637" y="45287"/>
                      <a:pt x="40822" y="45730"/>
                      <a:pt x="43102" y="46396"/>
                    </a:cubicBezTo>
                    <a:cubicBezTo>
                      <a:pt x="43577" y="46522"/>
                      <a:pt x="44021" y="46586"/>
                      <a:pt x="44464" y="46617"/>
                    </a:cubicBezTo>
                    <a:lnTo>
                      <a:pt x="44369" y="46617"/>
                    </a:lnTo>
                    <a:cubicBezTo>
                      <a:pt x="44369" y="46649"/>
                      <a:pt x="44432" y="46681"/>
                      <a:pt x="44527" y="46712"/>
                    </a:cubicBezTo>
                    <a:cubicBezTo>
                      <a:pt x="44527" y="46681"/>
                      <a:pt x="44559" y="46649"/>
                      <a:pt x="44559" y="46617"/>
                    </a:cubicBezTo>
                    <a:cubicBezTo>
                      <a:pt x="44886" y="46641"/>
                      <a:pt x="45210" y="46647"/>
                      <a:pt x="45530" y="46647"/>
                    </a:cubicBezTo>
                    <a:cubicBezTo>
                      <a:pt x="45881" y="46647"/>
                      <a:pt x="46228" y="46639"/>
                      <a:pt x="46574" y="46639"/>
                    </a:cubicBezTo>
                    <a:cubicBezTo>
                      <a:pt x="46768" y="46639"/>
                      <a:pt x="46962" y="46642"/>
                      <a:pt x="47156" y="46649"/>
                    </a:cubicBezTo>
                    <a:cubicBezTo>
                      <a:pt x="48043" y="46807"/>
                      <a:pt x="48993" y="47282"/>
                      <a:pt x="49721" y="47472"/>
                    </a:cubicBezTo>
                    <a:cubicBezTo>
                      <a:pt x="50861" y="47757"/>
                      <a:pt x="51843" y="47852"/>
                      <a:pt x="52825" y="47852"/>
                    </a:cubicBezTo>
                    <a:cubicBezTo>
                      <a:pt x="51748" y="47662"/>
                      <a:pt x="50956" y="47631"/>
                      <a:pt x="49784" y="47409"/>
                    </a:cubicBezTo>
                    <a:cubicBezTo>
                      <a:pt x="48993" y="47219"/>
                      <a:pt x="50386" y="46871"/>
                      <a:pt x="50924" y="46871"/>
                    </a:cubicBezTo>
                    <a:cubicBezTo>
                      <a:pt x="50934" y="46868"/>
                      <a:pt x="50945" y="46866"/>
                      <a:pt x="50955" y="46866"/>
                    </a:cubicBezTo>
                    <a:cubicBezTo>
                      <a:pt x="51164" y="46866"/>
                      <a:pt x="51445" y="47413"/>
                      <a:pt x="51654" y="47413"/>
                    </a:cubicBezTo>
                    <a:cubicBezTo>
                      <a:pt x="51664" y="47413"/>
                      <a:pt x="51674" y="47412"/>
                      <a:pt x="51684" y="47409"/>
                    </a:cubicBezTo>
                    <a:cubicBezTo>
                      <a:pt x="51837" y="47450"/>
                      <a:pt x="51989" y="47464"/>
                      <a:pt x="52144" y="47464"/>
                    </a:cubicBezTo>
                    <a:cubicBezTo>
                      <a:pt x="52471" y="47464"/>
                      <a:pt x="52807" y="47399"/>
                      <a:pt x="53173" y="47377"/>
                    </a:cubicBezTo>
                    <a:cubicBezTo>
                      <a:pt x="53180" y="47376"/>
                      <a:pt x="53186" y="47376"/>
                      <a:pt x="53192" y="47376"/>
                    </a:cubicBezTo>
                    <a:cubicBezTo>
                      <a:pt x="53385" y="47376"/>
                      <a:pt x="53338" y="47822"/>
                      <a:pt x="53447" y="47822"/>
                    </a:cubicBezTo>
                    <a:cubicBezTo>
                      <a:pt x="53450" y="47822"/>
                      <a:pt x="53454" y="47822"/>
                      <a:pt x="53458" y="47821"/>
                    </a:cubicBezTo>
                    <a:cubicBezTo>
                      <a:pt x="53497" y="47824"/>
                      <a:pt x="53536" y="47826"/>
                      <a:pt x="53575" y="47826"/>
                    </a:cubicBezTo>
                    <a:cubicBezTo>
                      <a:pt x="54090" y="47826"/>
                      <a:pt x="54549" y="47531"/>
                      <a:pt x="54926" y="47531"/>
                    </a:cubicBezTo>
                    <a:cubicBezTo>
                      <a:pt x="55023" y="47531"/>
                      <a:pt x="55114" y="47550"/>
                      <a:pt x="55200" y="47599"/>
                    </a:cubicBezTo>
                    <a:cubicBezTo>
                      <a:pt x="55548" y="47757"/>
                      <a:pt x="55833" y="47916"/>
                      <a:pt x="56150" y="48042"/>
                    </a:cubicBezTo>
                    <a:cubicBezTo>
                      <a:pt x="56340" y="48137"/>
                      <a:pt x="56530" y="48201"/>
                      <a:pt x="56720" y="48232"/>
                    </a:cubicBezTo>
                    <a:cubicBezTo>
                      <a:pt x="56847" y="48201"/>
                      <a:pt x="56973" y="48201"/>
                      <a:pt x="57132" y="48201"/>
                    </a:cubicBezTo>
                    <a:cubicBezTo>
                      <a:pt x="58082" y="48106"/>
                      <a:pt x="59158" y="48106"/>
                      <a:pt x="60172" y="48106"/>
                    </a:cubicBezTo>
                    <a:cubicBezTo>
                      <a:pt x="60172" y="48106"/>
                      <a:pt x="60172" y="48074"/>
                      <a:pt x="60140" y="48074"/>
                    </a:cubicBezTo>
                    <a:cubicBezTo>
                      <a:pt x="60267" y="48074"/>
                      <a:pt x="60393" y="48106"/>
                      <a:pt x="60488" y="48106"/>
                    </a:cubicBezTo>
                    <a:cubicBezTo>
                      <a:pt x="60267" y="47789"/>
                      <a:pt x="59538" y="47282"/>
                      <a:pt x="59538" y="47282"/>
                    </a:cubicBezTo>
                    <a:cubicBezTo>
                      <a:pt x="58050" y="46934"/>
                      <a:pt x="56688" y="46586"/>
                      <a:pt x="55326" y="46206"/>
                    </a:cubicBezTo>
                    <a:cubicBezTo>
                      <a:pt x="55260" y="46250"/>
                      <a:pt x="55194" y="46309"/>
                      <a:pt x="55117" y="46309"/>
                    </a:cubicBezTo>
                    <a:cubicBezTo>
                      <a:pt x="55084" y="46309"/>
                      <a:pt x="55048" y="46298"/>
                      <a:pt x="55010" y="46269"/>
                    </a:cubicBezTo>
                    <a:cubicBezTo>
                      <a:pt x="54915" y="46174"/>
                      <a:pt x="54820" y="46079"/>
                      <a:pt x="54693" y="46016"/>
                    </a:cubicBezTo>
                    <a:cubicBezTo>
                      <a:pt x="54503" y="45952"/>
                      <a:pt x="54313" y="45921"/>
                      <a:pt x="54123" y="45857"/>
                    </a:cubicBezTo>
                    <a:lnTo>
                      <a:pt x="53901" y="45857"/>
                    </a:lnTo>
                    <a:cubicBezTo>
                      <a:pt x="53933" y="45825"/>
                      <a:pt x="53965" y="45825"/>
                      <a:pt x="53996" y="45825"/>
                    </a:cubicBezTo>
                    <a:cubicBezTo>
                      <a:pt x="53553" y="45699"/>
                      <a:pt x="53110" y="45540"/>
                      <a:pt x="52666" y="45414"/>
                    </a:cubicBezTo>
                    <a:cubicBezTo>
                      <a:pt x="52571" y="45414"/>
                      <a:pt x="52476" y="45382"/>
                      <a:pt x="52381" y="45382"/>
                    </a:cubicBezTo>
                    <a:cubicBezTo>
                      <a:pt x="52064" y="45382"/>
                      <a:pt x="51748" y="45350"/>
                      <a:pt x="51558" y="45065"/>
                    </a:cubicBezTo>
                    <a:cubicBezTo>
                      <a:pt x="51463" y="45034"/>
                      <a:pt x="51399" y="45002"/>
                      <a:pt x="51304" y="44970"/>
                    </a:cubicBezTo>
                    <a:lnTo>
                      <a:pt x="51304" y="44970"/>
                    </a:lnTo>
                    <a:cubicBezTo>
                      <a:pt x="51336" y="45002"/>
                      <a:pt x="51336" y="45002"/>
                      <a:pt x="51368" y="45034"/>
                    </a:cubicBezTo>
                    <a:cubicBezTo>
                      <a:pt x="51336" y="45002"/>
                      <a:pt x="51304" y="45002"/>
                      <a:pt x="51273" y="44970"/>
                    </a:cubicBezTo>
                    <a:cubicBezTo>
                      <a:pt x="50924" y="44875"/>
                      <a:pt x="50608" y="44749"/>
                      <a:pt x="50259" y="44654"/>
                    </a:cubicBezTo>
                    <a:cubicBezTo>
                      <a:pt x="49594" y="44432"/>
                      <a:pt x="48929" y="44210"/>
                      <a:pt x="48264" y="43989"/>
                    </a:cubicBezTo>
                    <a:cubicBezTo>
                      <a:pt x="47852" y="43862"/>
                      <a:pt x="47441" y="43735"/>
                      <a:pt x="47029" y="43609"/>
                    </a:cubicBezTo>
                    <a:cubicBezTo>
                      <a:pt x="47124" y="43577"/>
                      <a:pt x="47187" y="43577"/>
                      <a:pt x="47282" y="43545"/>
                    </a:cubicBezTo>
                    <a:cubicBezTo>
                      <a:pt x="47092" y="43514"/>
                      <a:pt x="47124" y="43514"/>
                      <a:pt x="46871" y="43514"/>
                    </a:cubicBezTo>
                    <a:cubicBezTo>
                      <a:pt x="46871" y="43514"/>
                      <a:pt x="46871" y="43545"/>
                      <a:pt x="46871" y="43545"/>
                    </a:cubicBezTo>
                    <a:cubicBezTo>
                      <a:pt x="46839" y="43545"/>
                      <a:pt x="46807" y="43545"/>
                      <a:pt x="46776" y="43514"/>
                    </a:cubicBezTo>
                    <a:lnTo>
                      <a:pt x="46807" y="43514"/>
                    </a:lnTo>
                    <a:cubicBezTo>
                      <a:pt x="46807" y="43482"/>
                      <a:pt x="46744" y="43482"/>
                      <a:pt x="46712" y="43482"/>
                    </a:cubicBezTo>
                    <a:lnTo>
                      <a:pt x="46681" y="43482"/>
                    </a:lnTo>
                    <a:cubicBezTo>
                      <a:pt x="46459" y="43419"/>
                      <a:pt x="46237" y="43355"/>
                      <a:pt x="46047" y="43292"/>
                    </a:cubicBezTo>
                    <a:cubicBezTo>
                      <a:pt x="46111" y="43292"/>
                      <a:pt x="46174" y="43324"/>
                      <a:pt x="46237" y="43324"/>
                    </a:cubicBezTo>
                    <a:cubicBezTo>
                      <a:pt x="46128" y="43274"/>
                      <a:pt x="46153" y="43255"/>
                      <a:pt x="46244" y="43255"/>
                    </a:cubicBezTo>
                    <a:cubicBezTo>
                      <a:pt x="46441" y="43255"/>
                      <a:pt x="46952" y="43344"/>
                      <a:pt x="47061" y="43387"/>
                    </a:cubicBezTo>
                    <a:cubicBezTo>
                      <a:pt x="47082" y="43384"/>
                      <a:pt x="47105" y="43382"/>
                      <a:pt x="47132" y="43382"/>
                    </a:cubicBezTo>
                    <a:cubicBezTo>
                      <a:pt x="47345" y="43382"/>
                      <a:pt x="47718" y="43485"/>
                      <a:pt x="47916" y="43514"/>
                    </a:cubicBezTo>
                    <a:cubicBezTo>
                      <a:pt x="47947" y="43450"/>
                      <a:pt x="48043" y="43482"/>
                      <a:pt x="48138" y="43450"/>
                    </a:cubicBezTo>
                    <a:lnTo>
                      <a:pt x="48138" y="43450"/>
                    </a:lnTo>
                    <a:cubicBezTo>
                      <a:pt x="48201" y="43514"/>
                      <a:pt x="47979" y="43482"/>
                      <a:pt x="48074" y="43545"/>
                    </a:cubicBezTo>
                    <a:cubicBezTo>
                      <a:pt x="48119" y="43523"/>
                      <a:pt x="48148" y="43501"/>
                      <a:pt x="48195" y="43501"/>
                    </a:cubicBezTo>
                    <a:cubicBezTo>
                      <a:pt x="48214" y="43501"/>
                      <a:pt x="48236" y="43504"/>
                      <a:pt x="48264" y="43514"/>
                    </a:cubicBezTo>
                    <a:cubicBezTo>
                      <a:pt x="48264" y="43514"/>
                      <a:pt x="48264" y="43482"/>
                      <a:pt x="48264" y="43482"/>
                    </a:cubicBezTo>
                    <a:cubicBezTo>
                      <a:pt x="48319" y="43500"/>
                      <a:pt x="48395" y="43519"/>
                      <a:pt x="48462" y="43519"/>
                    </a:cubicBezTo>
                    <a:cubicBezTo>
                      <a:pt x="48510" y="43519"/>
                      <a:pt x="48554" y="43509"/>
                      <a:pt x="48581" y="43482"/>
                    </a:cubicBezTo>
                    <a:cubicBezTo>
                      <a:pt x="48898" y="43577"/>
                      <a:pt x="49183" y="43545"/>
                      <a:pt x="49436" y="43609"/>
                    </a:cubicBezTo>
                    <a:cubicBezTo>
                      <a:pt x="49422" y="43580"/>
                      <a:pt x="49459" y="43565"/>
                      <a:pt x="49501" y="43565"/>
                    </a:cubicBezTo>
                    <a:cubicBezTo>
                      <a:pt x="49552" y="43565"/>
                      <a:pt x="49612" y="43588"/>
                      <a:pt x="49594" y="43640"/>
                    </a:cubicBezTo>
                    <a:cubicBezTo>
                      <a:pt x="49658" y="43609"/>
                      <a:pt x="49689" y="43640"/>
                      <a:pt x="49658" y="43577"/>
                    </a:cubicBezTo>
                    <a:lnTo>
                      <a:pt x="49658" y="43577"/>
                    </a:lnTo>
                    <a:cubicBezTo>
                      <a:pt x="49848" y="43609"/>
                      <a:pt x="49974" y="43577"/>
                      <a:pt x="50133" y="43640"/>
                    </a:cubicBezTo>
                    <a:cubicBezTo>
                      <a:pt x="50133" y="43656"/>
                      <a:pt x="50085" y="43664"/>
                      <a:pt x="50030" y="43664"/>
                    </a:cubicBezTo>
                    <a:cubicBezTo>
                      <a:pt x="49974" y="43664"/>
                      <a:pt x="49911" y="43656"/>
                      <a:pt x="49879" y="43640"/>
                    </a:cubicBezTo>
                    <a:lnTo>
                      <a:pt x="49879" y="43640"/>
                    </a:lnTo>
                    <a:cubicBezTo>
                      <a:pt x="49784" y="43672"/>
                      <a:pt x="50069" y="43672"/>
                      <a:pt x="50101" y="43735"/>
                    </a:cubicBezTo>
                    <a:cubicBezTo>
                      <a:pt x="50101" y="43704"/>
                      <a:pt x="50101" y="43704"/>
                      <a:pt x="50101" y="43672"/>
                    </a:cubicBezTo>
                    <a:cubicBezTo>
                      <a:pt x="50228" y="43735"/>
                      <a:pt x="50291" y="43704"/>
                      <a:pt x="50481" y="43767"/>
                    </a:cubicBezTo>
                    <a:cubicBezTo>
                      <a:pt x="50608" y="43751"/>
                      <a:pt x="50719" y="43727"/>
                      <a:pt x="50829" y="43727"/>
                    </a:cubicBezTo>
                    <a:cubicBezTo>
                      <a:pt x="50940" y="43727"/>
                      <a:pt x="51051" y="43751"/>
                      <a:pt x="51178" y="43830"/>
                    </a:cubicBezTo>
                    <a:cubicBezTo>
                      <a:pt x="51146" y="43862"/>
                      <a:pt x="51114" y="43862"/>
                      <a:pt x="51083" y="43894"/>
                    </a:cubicBezTo>
                    <a:cubicBezTo>
                      <a:pt x="50988" y="43862"/>
                      <a:pt x="51114" y="43830"/>
                      <a:pt x="50956" y="43799"/>
                    </a:cubicBezTo>
                    <a:lnTo>
                      <a:pt x="50956" y="43799"/>
                    </a:lnTo>
                    <a:cubicBezTo>
                      <a:pt x="51030" y="43854"/>
                      <a:pt x="50932" y="43888"/>
                      <a:pt x="50850" y="43888"/>
                    </a:cubicBezTo>
                    <a:cubicBezTo>
                      <a:pt x="50791" y="43888"/>
                      <a:pt x="50740" y="43870"/>
                      <a:pt x="50766" y="43830"/>
                    </a:cubicBezTo>
                    <a:lnTo>
                      <a:pt x="50766" y="43830"/>
                    </a:lnTo>
                    <a:cubicBezTo>
                      <a:pt x="50729" y="43849"/>
                      <a:pt x="50681" y="43857"/>
                      <a:pt x="50628" y="43857"/>
                    </a:cubicBezTo>
                    <a:cubicBezTo>
                      <a:pt x="50499" y="43857"/>
                      <a:pt x="50340" y="43812"/>
                      <a:pt x="50228" y="43767"/>
                    </a:cubicBezTo>
                    <a:lnTo>
                      <a:pt x="50228" y="43767"/>
                    </a:lnTo>
                    <a:cubicBezTo>
                      <a:pt x="50228" y="43799"/>
                      <a:pt x="50228" y="43830"/>
                      <a:pt x="50259" y="43830"/>
                    </a:cubicBezTo>
                    <a:cubicBezTo>
                      <a:pt x="50252" y="43844"/>
                      <a:pt x="50236" y="43849"/>
                      <a:pt x="50216" y="43849"/>
                    </a:cubicBezTo>
                    <a:cubicBezTo>
                      <a:pt x="50171" y="43849"/>
                      <a:pt x="50103" y="43825"/>
                      <a:pt x="50064" y="43825"/>
                    </a:cubicBezTo>
                    <a:cubicBezTo>
                      <a:pt x="50041" y="43825"/>
                      <a:pt x="50028" y="43834"/>
                      <a:pt x="50038" y="43862"/>
                    </a:cubicBezTo>
                    <a:cubicBezTo>
                      <a:pt x="49974" y="43862"/>
                      <a:pt x="49974" y="43830"/>
                      <a:pt x="49879" y="43799"/>
                    </a:cubicBezTo>
                    <a:lnTo>
                      <a:pt x="49879" y="43799"/>
                    </a:lnTo>
                    <a:cubicBezTo>
                      <a:pt x="49911" y="43830"/>
                      <a:pt x="49943" y="43830"/>
                      <a:pt x="49974" y="43862"/>
                    </a:cubicBezTo>
                    <a:cubicBezTo>
                      <a:pt x="49956" y="43871"/>
                      <a:pt x="49937" y="43875"/>
                      <a:pt x="49916" y="43875"/>
                    </a:cubicBezTo>
                    <a:cubicBezTo>
                      <a:pt x="49866" y="43875"/>
                      <a:pt x="49801" y="43853"/>
                      <a:pt x="49689" y="43830"/>
                    </a:cubicBezTo>
                    <a:lnTo>
                      <a:pt x="49689" y="43830"/>
                    </a:lnTo>
                    <a:cubicBezTo>
                      <a:pt x="49753" y="43862"/>
                      <a:pt x="49816" y="43894"/>
                      <a:pt x="49816" y="43925"/>
                    </a:cubicBezTo>
                    <a:cubicBezTo>
                      <a:pt x="49974" y="43925"/>
                      <a:pt x="50133" y="43957"/>
                      <a:pt x="50164" y="43989"/>
                    </a:cubicBezTo>
                    <a:cubicBezTo>
                      <a:pt x="50228" y="43989"/>
                      <a:pt x="50259" y="43957"/>
                      <a:pt x="50323" y="43957"/>
                    </a:cubicBezTo>
                    <a:cubicBezTo>
                      <a:pt x="50418" y="43957"/>
                      <a:pt x="50386" y="44020"/>
                      <a:pt x="50449" y="44052"/>
                    </a:cubicBezTo>
                    <a:cubicBezTo>
                      <a:pt x="50477" y="44043"/>
                      <a:pt x="50500" y="44039"/>
                      <a:pt x="50520" y="44039"/>
                    </a:cubicBezTo>
                    <a:cubicBezTo>
                      <a:pt x="50568" y="44039"/>
                      <a:pt x="50604" y="44061"/>
                      <a:pt x="50671" y="44084"/>
                    </a:cubicBezTo>
                    <a:cubicBezTo>
                      <a:pt x="50703" y="44020"/>
                      <a:pt x="50576" y="44020"/>
                      <a:pt x="50608" y="43989"/>
                    </a:cubicBezTo>
                    <a:cubicBezTo>
                      <a:pt x="50608" y="43957"/>
                      <a:pt x="50671" y="43925"/>
                      <a:pt x="50703" y="43925"/>
                    </a:cubicBezTo>
                    <a:cubicBezTo>
                      <a:pt x="50734" y="43957"/>
                      <a:pt x="50766" y="43957"/>
                      <a:pt x="50798" y="43957"/>
                    </a:cubicBezTo>
                    <a:cubicBezTo>
                      <a:pt x="50798" y="43989"/>
                      <a:pt x="50671" y="43989"/>
                      <a:pt x="50766" y="44020"/>
                    </a:cubicBezTo>
                    <a:lnTo>
                      <a:pt x="50766" y="44020"/>
                    </a:lnTo>
                    <a:cubicBezTo>
                      <a:pt x="50861" y="43989"/>
                      <a:pt x="50893" y="43957"/>
                      <a:pt x="51051" y="43957"/>
                    </a:cubicBezTo>
                    <a:cubicBezTo>
                      <a:pt x="51083" y="43989"/>
                      <a:pt x="51083" y="43989"/>
                      <a:pt x="51114" y="43989"/>
                    </a:cubicBezTo>
                    <a:cubicBezTo>
                      <a:pt x="51130" y="44020"/>
                      <a:pt x="51106" y="44020"/>
                      <a:pt x="51083" y="44020"/>
                    </a:cubicBezTo>
                    <a:cubicBezTo>
                      <a:pt x="51059" y="44020"/>
                      <a:pt x="51035" y="44020"/>
                      <a:pt x="51051" y="44052"/>
                    </a:cubicBezTo>
                    <a:cubicBezTo>
                      <a:pt x="51105" y="44052"/>
                      <a:pt x="51160" y="44031"/>
                      <a:pt x="51214" y="44031"/>
                    </a:cubicBezTo>
                    <a:cubicBezTo>
                      <a:pt x="51255" y="44031"/>
                      <a:pt x="51295" y="44043"/>
                      <a:pt x="51336" y="44084"/>
                    </a:cubicBezTo>
                    <a:cubicBezTo>
                      <a:pt x="51331" y="44088"/>
                      <a:pt x="51327" y="44090"/>
                      <a:pt x="51322" y="44090"/>
                    </a:cubicBezTo>
                    <a:cubicBezTo>
                      <a:pt x="51299" y="44090"/>
                      <a:pt x="51271" y="44045"/>
                      <a:pt x="51216" y="44045"/>
                    </a:cubicBezTo>
                    <a:cubicBezTo>
                      <a:pt x="51204" y="44045"/>
                      <a:pt x="51192" y="44047"/>
                      <a:pt x="51178" y="44052"/>
                    </a:cubicBezTo>
                    <a:cubicBezTo>
                      <a:pt x="51083" y="44115"/>
                      <a:pt x="51304" y="44084"/>
                      <a:pt x="51304" y="44147"/>
                    </a:cubicBezTo>
                    <a:cubicBezTo>
                      <a:pt x="51329" y="44110"/>
                      <a:pt x="51359" y="44097"/>
                      <a:pt x="51394" y="44097"/>
                    </a:cubicBezTo>
                    <a:cubicBezTo>
                      <a:pt x="51447" y="44097"/>
                      <a:pt x="51512" y="44128"/>
                      <a:pt x="51589" y="44147"/>
                    </a:cubicBezTo>
                    <a:cubicBezTo>
                      <a:pt x="51558" y="44084"/>
                      <a:pt x="51463" y="44115"/>
                      <a:pt x="51463" y="44084"/>
                    </a:cubicBezTo>
                    <a:cubicBezTo>
                      <a:pt x="51479" y="44076"/>
                      <a:pt x="51500" y="44074"/>
                      <a:pt x="51525" y="44074"/>
                    </a:cubicBezTo>
                    <a:cubicBezTo>
                      <a:pt x="51550" y="44074"/>
                      <a:pt x="51578" y="44076"/>
                      <a:pt x="51605" y="44076"/>
                    </a:cubicBezTo>
                    <a:cubicBezTo>
                      <a:pt x="51661" y="44076"/>
                      <a:pt x="51716" y="44068"/>
                      <a:pt x="51748" y="44020"/>
                    </a:cubicBezTo>
                    <a:cubicBezTo>
                      <a:pt x="51732" y="44020"/>
                      <a:pt x="51677" y="44028"/>
                      <a:pt x="51629" y="44028"/>
                    </a:cubicBezTo>
                    <a:cubicBezTo>
                      <a:pt x="51582" y="44028"/>
                      <a:pt x="51542" y="44020"/>
                      <a:pt x="51558" y="43989"/>
                    </a:cubicBezTo>
                    <a:cubicBezTo>
                      <a:pt x="51494" y="43989"/>
                      <a:pt x="51494" y="44020"/>
                      <a:pt x="51431" y="44052"/>
                    </a:cubicBezTo>
                    <a:cubicBezTo>
                      <a:pt x="51362" y="44052"/>
                      <a:pt x="51243" y="43985"/>
                      <a:pt x="51195" y="43985"/>
                    </a:cubicBezTo>
                    <a:cubicBezTo>
                      <a:pt x="51177" y="43985"/>
                      <a:pt x="51169" y="43994"/>
                      <a:pt x="51178" y="44020"/>
                    </a:cubicBezTo>
                    <a:cubicBezTo>
                      <a:pt x="51114" y="43989"/>
                      <a:pt x="51114" y="43957"/>
                      <a:pt x="51146" y="43925"/>
                    </a:cubicBezTo>
                    <a:cubicBezTo>
                      <a:pt x="51146" y="43916"/>
                      <a:pt x="51162" y="43912"/>
                      <a:pt x="51185" y="43912"/>
                    </a:cubicBezTo>
                    <a:cubicBezTo>
                      <a:pt x="51241" y="43912"/>
                      <a:pt x="51336" y="43935"/>
                      <a:pt x="51336" y="43957"/>
                    </a:cubicBezTo>
                    <a:cubicBezTo>
                      <a:pt x="51399" y="43957"/>
                      <a:pt x="51273" y="43894"/>
                      <a:pt x="51368" y="43862"/>
                    </a:cubicBezTo>
                    <a:lnTo>
                      <a:pt x="51368" y="43862"/>
                    </a:lnTo>
                    <a:cubicBezTo>
                      <a:pt x="51378" y="43883"/>
                      <a:pt x="51389" y="43890"/>
                      <a:pt x="51401" y="43890"/>
                    </a:cubicBezTo>
                    <a:cubicBezTo>
                      <a:pt x="51424" y="43890"/>
                      <a:pt x="51452" y="43862"/>
                      <a:pt x="51494" y="43862"/>
                    </a:cubicBezTo>
                    <a:cubicBezTo>
                      <a:pt x="51653" y="43862"/>
                      <a:pt x="51431" y="43925"/>
                      <a:pt x="51621" y="43957"/>
                    </a:cubicBezTo>
                    <a:cubicBezTo>
                      <a:pt x="51589" y="43925"/>
                      <a:pt x="51589" y="43894"/>
                      <a:pt x="51589" y="43862"/>
                    </a:cubicBezTo>
                    <a:cubicBezTo>
                      <a:pt x="51621" y="43862"/>
                      <a:pt x="51684" y="43862"/>
                      <a:pt x="51716" y="43894"/>
                    </a:cubicBezTo>
                    <a:cubicBezTo>
                      <a:pt x="51732" y="43941"/>
                      <a:pt x="51795" y="43949"/>
                      <a:pt x="51871" y="43949"/>
                    </a:cubicBezTo>
                    <a:cubicBezTo>
                      <a:pt x="51908" y="43949"/>
                      <a:pt x="51949" y="43947"/>
                      <a:pt x="51988" y="43947"/>
                    </a:cubicBezTo>
                    <a:cubicBezTo>
                      <a:pt x="52027" y="43947"/>
                      <a:pt x="52064" y="43949"/>
                      <a:pt x="52096" y="43957"/>
                    </a:cubicBezTo>
                    <a:cubicBezTo>
                      <a:pt x="52128" y="44020"/>
                      <a:pt x="51969" y="43957"/>
                      <a:pt x="51969" y="44052"/>
                    </a:cubicBezTo>
                    <a:cubicBezTo>
                      <a:pt x="51874" y="44052"/>
                      <a:pt x="51969" y="43989"/>
                      <a:pt x="51843" y="43989"/>
                    </a:cubicBezTo>
                    <a:cubicBezTo>
                      <a:pt x="51843" y="44052"/>
                      <a:pt x="51779" y="44020"/>
                      <a:pt x="51779" y="44084"/>
                    </a:cubicBezTo>
                    <a:cubicBezTo>
                      <a:pt x="51811" y="44115"/>
                      <a:pt x="51906" y="44115"/>
                      <a:pt x="51874" y="44147"/>
                    </a:cubicBezTo>
                    <a:cubicBezTo>
                      <a:pt x="51939" y="44156"/>
                      <a:pt x="51999" y="44160"/>
                      <a:pt x="52055" y="44160"/>
                    </a:cubicBezTo>
                    <a:cubicBezTo>
                      <a:pt x="52192" y="44160"/>
                      <a:pt x="52310" y="44138"/>
                      <a:pt x="52445" y="44115"/>
                    </a:cubicBezTo>
                    <a:cubicBezTo>
                      <a:pt x="52525" y="44155"/>
                      <a:pt x="52719" y="44195"/>
                      <a:pt x="52891" y="44195"/>
                    </a:cubicBezTo>
                    <a:cubicBezTo>
                      <a:pt x="52991" y="44195"/>
                      <a:pt x="53083" y="44182"/>
                      <a:pt x="53141" y="44147"/>
                    </a:cubicBezTo>
                    <a:lnTo>
                      <a:pt x="53141" y="44147"/>
                    </a:lnTo>
                    <a:cubicBezTo>
                      <a:pt x="53120" y="44158"/>
                      <a:pt x="53060" y="44165"/>
                      <a:pt x="52989" y="44165"/>
                    </a:cubicBezTo>
                    <a:cubicBezTo>
                      <a:pt x="52846" y="44165"/>
                      <a:pt x="52656" y="44136"/>
                      <a:pt x="52635" y="44052"/>
                    </a:cubicBezTo>
                    <a:cubicBezTo>
                      <a:pt x="52529" y="44052"/>
                      <a:pt x="52437" y="44080"/>
                      <a:pt x="52351" y="44080"/>
                    </a:cubicBezTo>
                    <a:cubicBezTo>
                      <a:pt x="52307" y="44080"/>
                      <a:pt x="52265" y="44073"/>
                      <a:pt x="52223" y="44052"/>
                    </a:cubicBezTo>
                    <a:cubicBezTo>
                      <a:pt x="52223" y="43989"/>
                      <a:pt x="52349" y="44052"/>
                      <a:pt x="52286" y="43957"/>
                    </a:cubicBezTo>
                    <a:cubicBezTo>
                      <a:pt x="52381" y="43957"/>
                      <a:pt x="52413" y="43989"/>
                      <a:pt x="52381" y="44020"/>
                    </a:cubicBezTo>
                    <a:cubicBezTo>
                      <a:pt x="52413" y="44020"/>
                      <a:pt x="52476" y="44052"/>
                      <a:pt x="52508" y="44052"/>
                    </a:cubicBezTo>
                    <a:cubicBezTo>
                      <a:pt x="52508" y="44020"/>
                      <a:pt x="52508" y="43989"/>
                      <a:pt x="52508" y="43989"/>
                    </a:cubicBezTo>
                    <a:cubicBezTo>
                      <a:pt x="52698" y="44084"/>
                      <a:pt x="53110" y="44084"/>
                      <a:pt x="53426" y="44115"/>
                    </a:cubicBezTo>
                    <a:cubicBezTo>
                      <a:pt x="53521" y="44115"/>
                      <a:pt x="53458" y="44179"/>
                      <a:pt x="53426" y="44210"/>
                    </a:cubicBezTo>
                    <a:cubicBezTo>
                      <a:pt x="53490" y="44210"/>
                      <a:pt x="53490" y="44242"/>
                      <a:pt x="53553" y="44242"/>
                    </a:cubicBezTo>
                    <a:cubicBezTo>
                      <a:pt x="53458" y="44179"/>
                      <a:pt x="53585" y="44179"/>
                      <a:pt x="53553" y="44115"/>
                    </a:cubicBezTo>
                    <a:lnTo>
                      <a:pt x="53553" y="44115"/>
                    </a:lnTo>
                    <a:cubicBezTo>
                      <a:pt x="53616" y="44179"/>
                      <a:pt x="53680" y="44179"/>
                      <a:pt x="53806" y="44179"/>
                    </a:cubicBezTo>
                    <a:cubicBezTo>
                      <a:pt x="53870" y="44210"/>
                      <a:pt x="53933" y="44210"/>
                      <a:pt x="53996" y="44242"/>
                    </a:cubicBezTo>
                    <a:cubicBezTo>
                      <a:pt x="54003" y="44249"/>
                      <a:pt x="54012" y="44252"/>
                      <a:pt x="54021" y="44252"/>
                    </a:cubicBezTo>
                    <a:cubicBezTo>
                      <a:pt x="54037" y="44252"/>
                      <a:pt x="54054" y="44244"/>
                      <a:pt x="54062" y="44244"/>
                    </a:cubicBezTo>
                    <a:cubicBezTo>
                      <a:pt x="54070" y="44244"/>
                      <a:pt x="54071" y="44250"/>
                      <a:pt x="54060" y="44274"/>
                    </a:cubicBezTo>
                    <a:cubicBezTo>
                      <a:pt x="54091" y="44284"/>
                      <a:pt x="54112" y="44288"/>
                      <a:pt x="54129" y="44288"/>
                    </a:cubicBezTo>
                    <a:cubicBezTo>
                      <a:pt x="54162" y="44288"/>
                      <a:pt x="54176" y="44274"/>
                      <a:pt x="54218" y="44274"/>
                    </a:cubicBezTo>
                    <a:cubicBezTo>
                      <a:pt x="55801" y="44654"/>
                      <a:pt x="57163" y="44780"/>
                      <a:pt x="58462" y="44875"/>
                    </a:cubicBezTo>
                    <a:cubicBezTo>
                      <a:pt x="57169" y="44660"/>
                      <a:pt x="56176" y="44534"/>
                      <a:pt x="54842" y="44295"/>
                    </a:cubicBezTo>
                    <a:lnTo>
                      <a:pt x="54842" y="44295"/>
                    </a:lnTo>
                    <a:cubicBezTo>
                      <a:pt x="54819" y="44267"/>
                      <a:pt x="54816" y="44239"/>
                      <a:pt x="54788" y="44210"/>
                    </a:cubicBezTo>
                    <a:lnTo>
                      <a:pt x="54788" y="44210"/>
                    </a:lnTo>
                    <a:cubicBezTo>
                      <a:pt x="54851" y="44226"/>
                      <a:pt x="54899" y="44226"/>
                      <a:pt x="54954" y="44226"/>
                    </a:cubicBezTo>
                    <a:cubicBezTo>
                      <a:pt x="55010" y="44226"/>
                      <a:pt x="55073" y="44226"/>
                      <a:pt x="55168" y="44242"/>
                    </a:cubicBezTo>
                    <a:cubicBezTo>
                      <a:pt x="55168" y="44274"/>
                      <a:pt x="55136" y="44274"/>
                      <a:pt x="55105" y="44274"/>
                    </a:cubicBezTo>
                    <a:cubicBezTo>
                      <a:pt x="55136" y="44305"/>
                      <a:pt x="55200" y="44337"/>
                      <a:pt x="55263" y="44337"/>
                    </a:cubicBezTo>
                    <a:cubicBezTo>
                      <a:pt x="55295" y="44305"/>
                      <a:pt x="55263" y="44305"/>
                      <a:pt x="55263" y="44305"/>
                    </a:cubicBezTo>
                    <a:cubicBezTo>
                      <a:pt x="55337" y="44295"/>
                      <a:pt x="55446" y="44288"/>
                      <a:pt x="55569" y="44288"/>
                    </a:cubicBezTo>
                    <a:cubicBezTo>
                      <a:pt x="55816" y="44288"/>
                      <a:pt x="56118" y="44316"/>
                      <a:pt x="56308" y="44400"/>
                    </a:cubicBezTo>
                    <a:cubicBezTo>
                      <a:pt x="56334" y="44366"/>
                      <a:pt x="56377" y="44355"/>
                      <a:pt x="56428" y="44355"/>
                    </a:cubicBezTo>
                    <a:cubicBezTo>
                      <a:pt x="56526" y="44355"/>
                      <a:pt x="56651" y="44396"/>
                      <a:pt x="56724" y="44396"/>
                    </a:cubicBezTo>
                    <a:cubicBezTo>
                      <a:pt x="56755" y="44396"/>
                      <a:pt x="56776" y="44389"/>
                      <a:pt x="56783" y="44369"/>
                    </a:cubicBezTo>
                    <a:cubicBezTo>
                      <a:pt x="57005" y="44464"/>
                      <a:pt x="57290" y="44400"/>
                      <a:pt x="57480" y="44464"/>
                    </a:cubicBezTo>
                    <a:cubicBezTo>
                      <a:pt x="57480" y="44432"/>
                      <a:pt x="57448" y="44432"/>
                      <a:pt x="57417" y="44432"/>
                    </a:cubicBezTo>
                    <a:lnTo>
                      <a:pt x="57543" y="44432"/>
                    </a:lnTo>
                    <a:cubicBezTo>
                      <a:pt x="57575" y="44448"/>
                      <a:pt x="57614" y="44456"/>
                      <a:pt x="57650" y="44456"/>
                    </a:cubicBezTo>
                    <a:cubicBezTo>
                      <a:pt x="57686" y="44456"/>
                      <a:pt x="57717" y="44448"/>
                      <a:pt x="57733" y="44432"/>
                    </a:cubicBezTo>
                    <a:lnTo>
                      <a:pt x="57797" y="44432"/>
                    </a:lnTo>
                    <a:cubicBezTo>
                      <a:pt x="57765" y="44432"/>
                      <a:pt x="57765" y="44464"/>
                      <a:pt x="57765" y="44464"/>
                    </a:cubicBezTo>
                    <a:cubicBezTo>
                      <a:pt x="57785" y="44483"/>
                      <a:pt x="57801" y="44491"/>
                      <a:pt x="57816" y="44491"/>
                    </a:cubicBezTo>
                    <a:cubicBezTo>
                      <a:pt x="57848" y="44491"/>
                      <a:pt x="57870" y="44454"/>
                      <a:pt x="57892" y="44432"/>
                    </a:cubicBezTo>
                    <a:lnTo>
                      <a:pt x="57923" y="44432"/>
                    </a:lnTo>
                    <a:cubicBezTo>
                      <a:pt x="57955" y="44464"/>
                      <a:pt x="57923" y="44464"/>
                      <a:pt x="57923" y="44495"/>
                    </a:cubicBezTo>
                    <a:cubicBezTo>
                      <a:pt x="58018" y="44464"/>
                      <a:pt x="58145" y="44464"/>
                      <a:pt x="58272" y="44432"/>
                    </a:cubicBezTo>
                    <a:cubicBezTo>
                      <a:pt x="58462" y="44432"/>
                      <a:pt x="58683" y="44432"/>
                      <a:pt x="58905" y="44464"/>
                    </a:cubicBezTo>
                    <a:cubicBezTo>
                      <a:pt x="58924" y="44460"/>
                      <a:pt x="58941" y="44458"/>
                      <a:pt x="58957" y="44458"/>
                    </a:cubicBezTo>
                    <a:cubicBezTo>
                      <a:pt x="59215" y="44458"/>
                      <a:pt x="59168" y="44907"/>
                      <a:pt x="59317" y="44907"/>
                    </a:cubicBezTo>
                    <a:cubicBezTo>
                      <a:pt x="59409" y="44916"/>
                      <a:pt x="59502" y="44920"/>
                      <a:pt x="59594" y="44920"/>
                    </a:cubicBezTo>
                    <a:cubicBezTo>
                      <a:pt x="59816" y="44920"/>
                      <a:pt x="60034" y="44898"/>
                      <a:pt x="60235" y="44875"/>
                    </a:cubicBezTo>
                    <a:cubicBezTo>
                      <a:pt x="60837" y="45129"/>
                      <a:pt x="61534" y="45382"/>
                      <a:pt x="62325" y="45604"/>
                    </a:cubicBezTo>
                    <a:cubicBezTo>
                      <a:pt x="62737" y="45730"/>
                      <a:pt x="63149" y="45857"/>
                      <a:pt x="63592" y="45952"/>
                    </a:cubicBezTo>
                    <a:cubicBezTo>
                      <a:pt x="64004" y="46079"/>
                      <a:pt x="64479" y="46174"/>
                      <a:pt x="64890" y="46269"/>
                    </a:cubicBezTo>
                    <a:cubicBezTo>
                      <a:pt x="65302" y="46364"/>
                      <a:pt x="65682" y="46459"/>
                      <a:pt x="66094" y="46554"/>
                    </a:cubicBezTo>
                    <a:cubicBezTo>
                      <a:pt x="66537" y="46649"/>
                      <a:pt x="66949" y="46776"/>
                      <a:pt x="67361" y="46839"/>
                    </a:cubicBezTo>
                    <a:cubicBezTo>
                      <a:pt x="67582" y="46902"/>
                      <a:pt x="67772" y="46934"/>
                      <a:pt x="67962" y="46997"/>
                    </a:cubicBezTo>
                    <a:cubicBezTo>
                      <a:pt x="68184" y="47029"/>
                      <a:pt x="68374" y="47061"/>
                      <a:pt x="68564" y="47124"/>
                    </a:cubicBezTo>
                    <a:cubicBezTo>
                      <a:pt x="68691" y="47156"/>
                      <a:pt x="68786" y="47156"/>
                      <a:pt x="68881" y="47187"/>
                    </a:cubicBezTo>
                    <a:lnTo>
                      <a:pt x="68881" y="43134"/>
                    </a:lnTo>
                    <a:lnTo>
                      <a:pt x="68881" y="43039"/>
                    </a:lnTo>
                    <a:lnTo>
                      <a:pt x="68881" y="40157"/>
                    </a:lnTo>
                    <a:lnTo>
                      <a:pt x="68881" y="39967"/>
                    </a:lnTo>
                    <a:lnTo>
                      <a:pt x="68881" y="39017"/>
                    </a:lnTo>
                    <a:lnTo>
                      <a:pt x="68881" y="38605"/>
                    </a:lnTo>
                    <a:lnTo>
                      <a:pt x="68881" y="36863"/>
                    </a:lnTo>
                    <a:lnTo>
                      <a:pt x="68881" y="36705"/>
                    </a:lnTo>
                    <a:lnTo>
                      <a:pt x="68881" y="36325"/>
                    </a:lnTo>
                    <a:lnTo>
                      <a:pt x="68881" y="36103"/>
                    </a:lnTo>
                    <a:lnTo>
                      <a:pt x="68881" y="35945"/>
                    </a:lnTo>
                    <a:lnTo>
                      <a:pt x="68881" y="35185"/>
                    </a:lnTo>
                    <a:lnTo>
                      <a:pt x="68881" y="34615"/>
                    </a:lnTo>
                    <a:lnTo>
                      <a:pt x="68881" y="34583"/>
                    </a:lnTo>
                    <a:lnTo>
                      <a:pt x="68881" y="31796"/>
                    </a:lnTo>
                    <a:lnTo>
                      <a:pt x="68881" y="27869"/>
                    </a:lnTo>
                    <a:cubicBezTo>
                      <a:pt x="68786" y="27869"/>
                      <a:pt x="68722" y="27838"/>
                      <a:pt x="68627" y="27838"/>
                    </a:cubicBezTo>
                    <a:cubicBezTo>
                      <a:pt x="68406" y="27774"/>
                      <a:pt x="68152" y="27743"/>
                      <a:pt x="67899" y="27711"/>
                    </a:cubicBezTo>
                    <a:cubicBezTo>
                      <a:pt x="67297" y="27553"/>
                      <a:pt x="66632" y="27394"/>
                      <a:pt x="65999" y="27236"/>
                    </a:cubicBezTo>
                    <a:cubicBezTo>
                      <a:pt x="65751" y="27045"/>
                      <a:pt x="65549" y="26912"/>
                      <a:pt x="65421" y="26912"/>
                    </a:cubicBezTo>
                    <a:cubicBezTo>
                      <a:pt x="65336" y="26912"/>
                      <a:pt x="65283" y="26970"/>
                      <a:pt x="65270" y="27109"/>
                    </a:cubicBezTo>
                    <a:cubicBezTo>
                      <a:pt x="65017" y="27078"/>
                      <a:pt x="64764" y="27014"/>
                      <a:pt x="64510" y="26983"/>
                    </a:cubicBezTo>
                    <a:cubicBezTo>
                      <a:pt x="64225" y="27014"/>
                      <a:pt x="63972" y="27078"/>
                      <a:pt x="63655" y="27109"/>
                    </a:cubicBezTo>
                    <a:cubicBezTo>
                      <a:pt x="63560" y="27109"/>
                      <a:pt x="63434" y="27078"/>
                      <a:pt x="63307" y="27046"/>
                    </a:cubicBezTo>
                    <a:cubicBezTo>
                      <a:pt x="61629" y="26159"/>
                      <a:pt x="60393" y="26349"/>
                      <a:pt x="59032" y="26064"/>
                    </a:cubicBezTo>
                    <a:cubicBezTo>
                      <a:pt x="58747" y="25969"/>
                      <a:pt x="58462" y="25874"/>
                      <a:pt x="58145" y="25779"/>
                    </a:cubicBezTo>
                    <a:cubicBezTo>
                      <a:pt x="58108" y="25761"/>
                      <a:pt x="58093" y="25743"/>
                      <a:pt x="58074" y="25743"/>
                    </a:cubicBezTo>
                    <a:cubicBezTo>
                      <a:pt x="58060" y="25743"/>
                      <a:pt x="58045" y="25752"/>
                      <a:pt x="58018" y="25779"/>
                    </a:cubicBezTo>
                    <a:cubicBezTo>
                      <a:pt x="57828" y="25716"/>
                      <a:pt x="57638" y="25652"/>
                      <a:pt x="57448" y="25621"/>
                    </a:cubicBezTo>
                    <a:cubicBezTo>
                      <a:pt x="57448" y="25557"/>
                      <a:pt x="57480" y="25526"/>
                      <a:pt x="57512" y="25494"/>
                    </a:cubicBezTo>
                    <a:cubicBezTo>
                      <a:pt x="57476" y="25476"/>
                      <a:pt x="57446" y="25469"/>
                      <a:pt x="57420" y="25469"/>
                    </a:cubicBezTo>
                    <a:cubicBezTo>
                      <a:pt x="57352" y="25469"/>
                      <a:pt x="57313" y="25521"/>
                      <a:pt x="57290" y="25589"/>
                    </a:cubicBezTo>
                    <a:lnTo>
                      <a:pt x="57132" y="25557"/>
                    </a:lnTo>
                    <a:cubicBezTo>
                      <a:pt x="57100" y="25431"/>
                      <a:pt x="57037" y="25367"/>
                      <a:pt x="56973" y="25304"/>
                    </a:cubicBezTo>
                    <a:cubicBezTo>
                      <a:pt x="56910" y="25304"/>
                      <a:pt x="56910" y="25399"/>
                      <a:pt x="56910" y="25494"/>
                    </a:cubicBezTo>
                    <a:cubicBezTo>
                      <a:pt x="56847" y="25494"/>
                      <a:pt x="56815" y="25462"/>
                      <a:pt x="56751" y="25462"/>
                    </a:cubicBezTo>
                    <a:cubicBezTo>
                      <a:pt x="56696" y="25242"/>
                      <a:pt x="56689" y="24900"/>
                      <a:pt x="56541" y="24900"/>
                    </a:cubicBezTo>
                    <a:cubicBezTo>
                      <a:pt x="56520" y="24900"/>
                      <a:pt x="56495" y="24908"/>
                      <a:pt x="56466" y="24924"/>
                    </a:cubicBezTo>
                    <a:cubicBezTo>
                      <a:pt x="56466" y="25051"/>
                      <a:pt x="56625" y="24987"/>
                      <a:pt x="56625" y="25114"/>
                    </a:cubicBezTo>
                    <a:cubicBezTo>
                      <a:pt x="56575" y="25156"/>
                      <a:pt x="56537" y="25175"/>
                      <a:pt x="56507" y="25175"/>
                    </a:cubicBezTo>
                    <a:cubicBezTo>
                      <a:pt x="56405" y="25175"/>
                      <a:pt x="56410" y="24948"/>
                      <a:pt x="56435" y="24702"/>
                    </a:cubicBezTo>
                    <a:cubicBezTo>
                      <a:pt x="56416" y="24700"/>
                      <a:pt x="56399" y="24698"/>
                      <a:pt x="56384" y="24698"/>
                    </a:cubicBezTo>
                    <a:cubicBezTo>
                      <a:pt x="56229" y="24698"/>
                      <a:pt x="56276" y="24839"/>
                      <a:pt x="56305" y="25032"/>
                    </a:cubicBezTo>
                    <a:lnTo>
                      <a:pt x="56305" y="25032"/>
                    </a:lnTo>
                    <a:cubicBezTo>
                      <a:pt x="56265" y="24797"/>
                      <a:pt x="56053" y="24791"/>
                      <a:pt x="55991" y="24544"/>
                    </a:cubicBezTo>
                    <a:cubicBezTo>
                      <a:pt x="56007" y="24481"/>
                      <a:pt x="56047" y="24465"/>
                      <a:pt x="56090" y="24465"/>
                    </a:cubicBezTo>
                    <a:cubicBezTo>
                      <a:pt x="56134" y="24465"/>
                      <a:pt x="56181" y="24481"/>
                      <a:pt x="56213" y="24481"/>
                    </a:cubicBezTo>
                    <a:cubicBezTo>
                      <a:pt x="56181" y="24354"/>
                      <a:pt x="56150" y="24164"/>
                      <a:pt x="56023" y="24164"/>
                    </a:cubicBezTo>
                    <a:cubicBezTo>
                      <a:pt x="56181" y="23942"/>
                      <a:pt x="56181" y="23816"/>
                      <a:pt x="56086" y="23436"/>
                    </a:cubicBezTo>
                    <a:cubicBezTo>
                      <a:pt x="56086" y="23372"/>
                      <a:pt x="56118" y="23372"/>
                      <a:pt x="56118" y="23277"/>
                    </a:cubicBezTo>
                    <a:cubicBezTo>
                      <a:pt x="56213" y="23309"/>
                      <a:pt x="56308" y="23372"/>
                      <a:pt x="56340" y="23499"/>
                    </a:cubicBezTo>
                    <a:cubicBezTo>
                      <a:pt x="56416" y="23474"/>
                      <a:pt x="56370" y="23224"/>
                      <a:pt x="56447" y="23224"/>
                    </a:cubicBezTo>
                    <a:cubicBezTo>
                      <a:pt x="56466" y="23224"/>
                      <a:pt x="56492" y="23240"/>
                      <a:pt x="56530" y="23277"/>
                    </a:cubicBezTo>
                    <a:cubicBezTo>
                      <a:pt x="56530" y="23214"/>
                      <a:pt x="56498" y="23182"/>
                      <a:pt x="56498" y="23119"/>
                    </a:cubicBezTo>
                    <a:lnTo>
                      <a:pt x="56498" y="23119"/>
                    </a:lnTo>
                    <a:cubicBezTo>
                      <a:pt x="56561" y="23151"/>
                      <a:pt x="56656" y="23182"/>
                      <a:pt x="56751" y="23182"/>
                    </a:cubicBezTo>
                    <a:cubicBezTo>
                      <a:pt x="56751" y="23246"/>
                      <a:pt x="56751" y="23309"/>
                      <a:pt x="56751" y="23372"/>
                    </a:cubicBezTo>
                    <a:cubicBezTo>
                      <a:pt x="56751" y="23309"/>
                      <a:pt x="56783" y="23246"/>
                      <a:pt x="56815" y="23214"/>
                    </a:cubicBezTo>
                    <a:cubicBezTo>
                      <a:pt x="56847" y="23214"/>
                      <a:pt x="56910" y="23246"/>
                      <a:pt x="56973" y="23246"/>
                    </a:cubicBezTo>
                    <a:cubicBezTo>
                      <a:pt x="57132" y="23246"/>
                      <a:pt x="57322" y="23214"/>
                      <a:pt x="57480" y="23214"/>
                    </a:cubicBezTo>
                    <a:lnTo>
                      <a:pt x="57860" y="23214"/>
                    </a:lnTo>
                    <a:cubicBezTo>
                      <a:pt x="57860" y="23246"/>
                      <a:pt x="57860" y="23277"/>
                      <a:pt x="57860" y="23277"/>
                    </a:cubicBezTo>
                    <a:cubicBezTo>
                      <a:pt x="57944" y="23277"/>
                      <a:pt x="58001" y="23235"/>
                      <a:pt x="58076" y="23235"/>
                    </a:cubicBezTo>
                    <a:cubicBezTo>
                      <a:pt x="58113" y="23235"/>
                      <a:pt x="58155" y="23246"/>
                      <a:pt x="58208" y="23277"/>
                    </a:cubicBezTo>
                    <a:cubicBezTo>
                      <a:pt x="58208" y="23246"/>
                      <a:pt x="58208" y="23246"/>
                      <a:pt x="58208" y="23214"/>
                    </a:cubicBezTo>
                    <a:lnTo>
                      <a:pt x="58335" y="23214"/>
                    </a:lnTo>
                    <a:cubicBezTo>
                      <a:pt x="58335" y="23246"/>
                      <a:pt x="58335" y="23277"/>
                      <a:pt x="58335" y="23309"/>
                    </a:cubicBezTo>
                    <a:cubicBezTo>
                      <a:pt x="58367" y="23277"/>
                      <a:pt x="58367" y="23246"/>
                      <a:pt x="58398" y="23246"/>
                    </a:cubicBezTo>
                    <a:lnTo>
                      <a:pt x="58493" y="23246"/>
                    </a:lnTo>
                    <a:cubicBezTo>
                      <a:pt x="58525" y="23277"/>
                      <a:pt x="58557" y="23341"/>
                      <a:pt x="58683" y="23372"/>
                    </a:cubicBezTo>
                    <a:cubicBezTo>
                      <a:pt x="58683" y="23429"/>
                      <a:pt x="58661" y="23441"/>
                      <a:pt x="58635" y="23441"/>
                    </a:cubicBezTo>
                    <a:cubicBezTo>
                      <a:pt x="58619" y="23441"/>
                      <a:pt x="58601" y="23436"/>
                      <a:pt x="58588" y="23436"/>
                    </a:cubicBezTo>
                    <a:cubicBezTo>
                      <a:pt x="58588" y="23575"/>
                      <a:pt x="58609" y="23608"/>
                      <a:pt x="58638" y="23608"/>
                    </a:cubicBezTo>
                    <a:cubicBezTo>
                      <a:pt x="58664" y="23608"/>
                      <a:pt x="58696" y="23580"/>
                      <a:pt x="58723" y="23580"/>
                    </a:cubicBezTo>
                    <a:cubicBezTo>
                      <a:pt x="58748" y="23580"/>
                      <a:pt x="58769" y="23603"/>
                      <a:pt x="58778" y="23689"/>
                    </a:cubicBezTo>
                    <a:cubicBezTo>
                      <a:pt x="58873" y="23594"/>
                      <a:pt x="58778" y="23467"/>
                      <a:pt x="58810" y="23309"/>
                    </a:cubicBezTo>
                    <a:lnTo>
                      <a:pt x="58810" y="23309"/>
                    </a:lnTo>
                    <a:cubicBezTo>
                      <a:pt x="58873" y="23341"/>
                      <a:pt x="58905" y="23341"/>
                      <a:pt x="58968" y="23341"/>
                    </a:cubicBezTo>
                    <a:cubicBezTo>
                      <a:pt x="58968" y="23404"/>
                      <a:pt x="58968" y="23467"/>
                      <a:pt x="59000" y="23531"/>
                    </a:cubicBezTo>
                    <a:cubicBezTo>
                      <a:pt x="59022" y="23536"/>
                      <a:pt x="59040" y="23539"/>
                      <a:pt x="59054" y="23539"/>
                    </a:cubicBezTo>
                    <a:cubicBezTo>
                      <a:pt x="59126" y="23539"/>
                      <a:pt x="59121" y="23477"/>
                      <a:pt x="59095" y="23372"/>
                    </a:cubicBezTo>
                    <a:cubicBezTo>
                      <a:pt x="59158" y="23372"/>
                      <a:pt x="59190" y="23404"/>
                      <a:pt x="59222" y="23404"/>
                    </a:cubicBezTo>
                    <a:cubicBezTo>
                      <a:pt x="59222" y="23436"/>
                      <a:pt x="59253" y="23467"/>
                      <a:pt x="59253" y="23499"/>
                    </a:cubicBezTo>
                    <a:cubicBezTo>
                      <a:pt x="59633" y="23942"/>
                      <a:pt x="59823" y="23721"/>
                      <a:pt x="60298" y="23847"/>
                    </a:cubicBezTo>
                    <a:cubicBezTo>
                      <a:pt x="60249" y="23772"/>
                      <a:pt x="60061" y="23619"/>
                      <a:pt x="59984" y="23619"/>
                    </a:cubicBezTo>
                    <a:cubicBezTo>
                      <a:pt x="59963" y="23619"/>
                      <a:pt x="59950" y="23630"/>
                      <a:pt x="59950" y="23657"/>
                    </a:cubicBezTo>
                    <a:cubicBezTo>
                      <a:pt x="59918" y="23626"/>
                      <a:pt x="59887" y="23594"/>
                      <a:pt x="59887" y="23531"/>
                    </a:cubicBezTo>
                    <a:lnTo>
                      <a:pt x="59887" y="23531"/>
                    </a:lnTo>
                    <a:cubicBezTo>
                      <a:pt x="60552" y="23657"/>
                      <a:pt x="61249" y="23816"/>
                      <a:pt x="61914" y="23942"/>
                    </a:cubicBezTo>
                    <a:cubicBezTo>
                      <a:pt x="61977" y="23974"/>
                      <a:pt x="62009" y="23974"/>
                      <a:pt x="62040" y="23974"/>
                    </a:cubicBezTo>
                    <a:lnTo>
                      <a:pt x="62072" y="23974"/>
                    </a:lnTo>
                    <a:cubicBezTo>
                      <a:pt x="62104" y="23942"/>
                      <a:pt x="62135" y="23942"/>
                      <a:pt x="62135" y="23911"/>
                    </a:cubicBezTo>
                    <a:cubicBezTo>
                      <a:pt x="62135" y="23879"/>
                      <a:pt x="62135" y="23847"/>
                      <a:pt x="62104" y="23816"/>
                    </a:cubicBezTo>
                    <a:cubicBezTo>
                      <a:pt x="62135" y="23784"/>
                      <a:pt x="62135" y="23721"/>
                      <a:pt x="62167" y="23689"/>
                    </a:cubicBezTo>
                    <a:cubicBezTo>
                      <a:pt x="61850" y="23562"/>
                      <a:pt x="61660" y="23436"/>
                      <a:pt x="61597" y="23309"/>
                    </a:cubicBezTo>
                    <a:lnTo>
                      <a:pt x="61629" y="23309"/>
                    </a:lnTo>
                    <a:cubicBezTo>
                      <a:pt x="61629" y="23283"/>
                      <a:pt x="61629" y="23257"/>
                      <a:pt x="61611" y="23248"/>
                    </a:cubicBezTo>
                    <a:lnTo>
                      <a:pt x="61611" y="23248"/>
                    </a:lnTo>
                    <a:cubicBezTo>
                      <a:pt x="61764" y="23277"/>
                      <a:pt x="61918" y="23278"/>
                      <a:pt x="62072" y="23309"/>
                    </a:cubicBezTo>
                    <a:cubicBezTo>
                      <a:pt x="62009" y="23246"/>
                      <a:pt x="61945" y="23182"/>
                      <a:pt x="61850" y="23087"/>
                    </a:cubicBezTo>
                    <a:lnTo>
                      <a:pt x="61850" y="23087"/>
                    </a:lnTo>
                    <a:cubicBezTo>
                      <a:pt x="61977" y="23119"/>
                      <a:pt x="62135" y="23087"/>
                      <a:pt x="62262" y="23182"/>
                    </a:cubicBezTo>
                    <a:cubicBezTo>
                      <a:pt x="62262" y="23214"/>
                      <a:pt x="62294" y="23246"/>
                      <a:pt x="62325" y="23277"/>
                    </a:cubicBezTo>
                    <a:cubicBezTo>
                      <a:pt x="62325" y="23277"/>
                      <a:pt x="62357" y="23309"/>
                      <a:pt x="62357" y="23341"/>
                    </a:cubicBezTo>
                    <a:lnTo>
                      <a:pt x="62357" y="23309"/>
                    </a:lnTo>
                    <a:cubicBezTo>
                      <a:pt x="62420" y="23372"/>
                      <a:pt x="62484" y="23436"/>
                      <a:pt x="62579" y="23499"/>
                    </a:cubicBezTo>
                    <a:cubicBezTo>
                      <a:pt x="62642" y="23499"/>
                      <a:pt x="62737" y="23467"/>
                      <a:pt x="62832" y="23467"/>
                    </a:cubicBezTo>
                    <a:cubicBezTo>
                      <a:pt x="63125" y="23555"/>
                      <a:pt x="63336" y="23724"/>
                      <a:pt x="63542" y="23724"/>
                    </a:cubicBezTo>
                    <a:cubicBezTo>
                      <a:pt x="63559" y="23724"/>
                      <a:pt x="63575" y="23723"/>
                      <a:pt x="63592" y="23721"/>
                    </a:cubicBezTo>
                    <a:cubicBezTo>
                      <a:pt x="63465" y="23531"/>
                      <a:pt x="63370" y="23436"/>
                      <a:pt x="63275" y="23372"/>
                    </a:cubicBezTo>
                    <a:lnTo>
                      <a:pt x="63402" y="23341"/>
                    </a:lnTo>
                    <a:cubicBezTo>
                      <a:pt x="63750" y="23404"/>
                      <a:pt x="64067" y="23436"/>
                      <a:pt x="64415" y="23499"/>
                    </a:cubicBezTo>
                    <a:cubicBezTo>
                      <a:pt x="64479" y="23531"/>
                      <a:pt x="64574" y="23562"/>
                      <a:pt x="64637" y="23594"/>
                    </a:cubicBezTo>
                    <a:cubicBezTo>
                      <a:pt x="64700" y="23657"/>
                      <a:pt x="64764" y="23689"/>
                      <a:pt x="64859" y="23752"/>
                    </a:cubicBezTo>
                    <a:cubicBezTo>
                      <a:pt x="64954" y="23784"/>
                      <a:pt x="65049" y="23816"/>
                      <a:pt x="65144" y="23816"/>
                    </a:cubicBezTo>
                    <a:cubicBezTo>
                      <a:pt x="65172" y="23820"/>
                      <a:pt x="65201" y="23822"/>
                      <a:pt x="65228" y="23822"/>
                    </a:cubicBezTo>
                    <a:cubicBezTo>
                      <a:pt x="65415" y="23822"/>
                      <a:pt x="65584" y="23732"/>
                      <a:pt x="65777" y="23594"/>
                    </a:cubicBezTo>
                    <a:cubicBezTo>
                      <a:pt x="65777" y="23562"/>
                      <a:pt x="65777" y="23562"/>
                      <a:pt x="65777" y="23531"/>
                    </a:cubicBezTo>
                    <a:cubicBezTo>
                      <a:pt x="65777" y="23499"/>
                      <a:pt x="65777" y="23436"/>
                      <a:pt x="65746" y="23372"/>
                    </a:cubicBezTo>
                    <a:cubicBezTo>
                      <a:pt x="65999" y="23341"/>
                      <a:pt x="66221" y="23277"/>
                      <a:pt x="66474" y="23214"/>
                    </a:cubicBezTo>
                    <a:cubicBezTo>
                      <a:pt x="66569" y="23277"/>
                      <a:pt x="66632" y="23309"/>
                      <a:pt x="66632" y="23309"/>
                    </a:cubicBezTo>
                    <a:cubicBezTo>
                      <a:pt x="66632" y="23246"/>
                      <a:pt x="66632" y="23214"/>
                      <a:pt x="66632" y="23182"/>
                    </a:cubicBezTo>
                    <a:cubicBezTo>
                      <a:pt x="66696" y="23182"/>
                      <a:pt x="66791" y="23151"/>
                      <a:pt x="66886" y="23119"/>
                    </a:cubicBezTo>
                    <a:cubicBezTo>
                      <a:pt x="66917" y="23135"/>
                      <a:pt x="66949" y="23135"/>
                      <a:pt x="66981" y="23135"/>
                    </a:cubicBezTo>
                    <a:cubicBezTo>
                      <a:pt x="67012" y="23135"/>
                      <a:pt x="67044" y="23135"/>
                      <a:pt x="67076" y="23151"/>
                    </a:cubicBezTo>
                    <a:cubicBezTo>
                      <a:pt x="67234" y="23246"/>
                      <a:pt x="67392" y="23309"/>
                      <a:pt x="67551" y="23372"/>
                    </a:cubicBezTo>
                    <a:cubicBezTo>
                      <a:pt x="67551" y="23404"/>
                      <a:pt x="67551" y="23436"/>
                      <a:pt x="67551" y="23436"/>
                    </a:cubicBezTo>
                    <a:cubicBezTo>
                      <a:pt x="67557" y="23434"/>
                      <a:pt x="67563" y="23434"/>
                      <a:pt x="67569" y="23434"/>
                    </a:cubicBezTo>
                    <a:cubicBezTo>
                      <a:pt x="67725" y="23434"/>
                      <a:pt x="67690" y="23790"/>
                      <a:pt x="67832" y="23790"/>
                    </a:cubicBezTo>
                    <a:cubicBezTo>
                      <a:pt x="67843" y="23790"/>
                      <a:pt x="67855" y="23788"/>
                      <a:pt x="67867" y="23784"/>
                    </a:cubicBezTo>
                    <a:cubicBezTo>
                      <a:pt x="67836" y="23689"/>
                      <a:pt x="67772" y="23689"/>
                      <a:pt x="67741" y="23594"/>
                    </a:cubicBezTo>
                    <a:cubicBezTo>
                      <a:pt x="67772" y="23531"/>
                      <a:pt x="67804" y="23499"/>
                      <a:pt x="67804" y="23467"/>
                    </a:cubicBezTo>
                    <a:cubicBezTo>
                      <a:pt x="68121" y="23562"/>
                      <a:pt x="68437" y="23626"/>
                      <a:pt x="68881" y="23721"/>
                    </a:cubicBezTo>
                    <a:lnTo>
                      <a:pt x="68881" y="22074"/>
                    </a:lnTo>
                    <a:lnTo>
                      <a:pt x="68881" y="19414"/>
                    </a:lnTo>
                    <a:cubicBezTo>
                      <a:pt x="67361" y="19129"/>
                      <a:pt x="65809" y="18907"/>
                      <a:pt x="64130" y="18495"/>
                    </a:cubicBezTo>
                    <a:cubicBezTo>
                      <a:pt x="63624" y="18337"/>
                      <a:pt x="63180" y="18179"/>
                      <a:pt x="62579" y="17989"/>
                    </a:cubicBezTo>
                    <a:cubicBezTo>
                      <a:pt x="62579" y="17982"/>
                      <a:pt x="62584" y="17980"/>
                      <a:pt x="62592" y="17980"/>
                    </a:cubicBezTo>
                    <a:cubicBezTo>
                      <a:pt x="62627" y="17980"/>
                      <a:pt x="62718" y="18020"/>
                      <a:pt x="62769" y="18020"/>
                    </a:cubicBezTo>
                    <a:cubicBezTo>
                      <a:pt x="62721" y="17989"/>
                      <a:pt x="62729" y="17989"/>
                      <a:pt x="62749" y="17989"/>
                    </a:cubicBezTo>
                    <a:cubicBezTo>
                      <a:pt x="62769" y="17989"/>
                      <a:pt x="62800" y="17989"/>
                      <a:pt x="62800" y="17957"/>
                    </a:cubicBezTo>
                    <a:lnTo>
                      <a:pt x="62515" y="17957"/>
                    </a:lnTo>
                    <a:cubicBezTo>
                      <a:pt x="62262" y="17799"/>
                      <a:pt x="61819" y="17830"/>
                      <a:pt x="61692" y="17640"/>
                    </a:cubicBezTo>
                    <a:cubicBezTo>
                      <a:pt x="61565" y="17640"/>
                      <a:pt x="61502" y="17609"/>
                      <a:pt x="61502" y="17577"/>
                    </a:cubicBezTo>
                    <a:cubicBezTo>
                      <a:pt x="61312" y="17577"/>
                      <a:pt x="61153" y="17419"/>
                      <a:pt x="60963" y="17387"/>
                    </a:cubicBezTo>
                    <a:cubicBezTo>
                      <a:pt x="60971" y="17349"/>
                      <a:pt x="60998" y="17335"/>
                      <a:pt x="61038" y="17335"/>
                    </a:cubicBezTo>
                    <a:cubicBezTo>
                      <a:pt x="61165" y="17335"/>
                      <a:pt x="61420" y="17482"/>
                      <a:pt x="61565" y="17482"/>
                    </a:cubicBezTo>
                    <a:cubicBezTo>
                      <a:pt x="61312" y="17323"/>
                      <a:pt x="60868" y="17260"/>
                      <a:pt x="60583" y="17133"/>
                    </a:cubicBezTo>
                    <a:cubicBezTo>
                      <a:pt x="60393" y="17102"/>
                      <a:pt x="59950" y="17007"/>
                      <a:pt x="59792" y="16943"/>
                    </a:cubicBezTo>
                    <a:cubicBezTo>
                      <a:pt x="59792" y="16906"/>
                      <a:pt x="59813" y="16891"/>
                      <a:pt x="59857" y="16891"/>
                    </a:cubicBezTo>
                    <a:cubicBezTo>
                      <a:pt x="59888" y="16891"/>
                      <a:pt x="59929" y="16899"/>
                      <a:pt x="59982" y="16912"/>
                    </a:cubicBezTo>
                    <a:cubicBezTo>
                      <a:pt x="59982" y="16880"/>
                      <a:pt x="59855" y="16880"/>
                      <a:pt x="59792" y="16848"/>
                    </a:cubicBezTo>
                    <a:cubicBezTo>
                      <a:pt x="59792" y="16880"/>
                      <a:pt x="59768" y="16888"/>
                      <a:pt x="59736" y="16888"/>
                    </a:cubicBezTo>
                    <a:cubicBezTo>
                      <a:pt x="59705" y="16888"/>
                      <a:pt x="59665" y="16880"/>
                      <a:pt x="59633" y="16880"/>
                    </a:cubicBezTo>
                    <a:cubicBezTo>
                      <a:pt x="59412" y="16722"/>
                      <a:pt x="59158" y="16785"/>
                      <a:pt x="58873" y="16627"/>
                    </a:cubicBezTo>
                    <a:lnTo>
                      <a:pt x="58873" y="16658"/>
                    </a:lnTo>
                    <a:cubicBezTo>
                      <a:pt x="58113" y="16468"/>
                      <a:pt x="57417" y="16342"/>
                      <a:pt x="56688" y="16152"/>
                    </a:cubicBezTo>
                    <a:cubicBezTo>
                      <a:pt x="56213" y="16025"/>
                      <a:pt x="55548" y="15803"/>
                      <a:pt x="55010" y="15740"/>
                    </a:cubicBezTo>
                    <a:cubicBezTo>
                      <a:pt x="54929" y="15680"/>
                      <a:pt x="54964" y="15658"/>
                      <a:pt x="55016" y="15658"/>
                    </a:cubicBezTo>
                    <a:cubicBezTo>
                      <a:pt x="55031" y="15658"/>
                      <a:pt x="55048" y="15660"/>
                      <a:pt x="55064" y="15663"/>
                    </a:cubicBezTo>
                    <a:lnTo>
                      <a:pt x="55064" y="15663"/>
                    </a:lnTo>
                    <a:cubicBezTo>
                      <a:pt x="54945" y="15624"/>
                      <a:pt x="54706" y="15546"/>
                      <a:pt x="54566" y="15518"/>
                    </a:cubicBezTo>
                    <a:lnTo>
                      <a:pt x="54566" y="15518"/>
                    </a:lnTo>
                    <a:cubicBezTo>
                      <a:pt x="54566" y="15550"/>
                      <a:pt x="54590" y="15550"/>
                      <a:pt x="54618" y="15550"/>
                    </a:cubicBezTo>
                    <a:cubicBezTo>
                      <a:pt x="54646" y="15550"/>
                      <a:pt x="54677" y="15550"/>
                      <a:pt x="54693" y="15582"/>
                    </a:cubicBezTo>
                    <a:cubicBezTo>
                      <a:pt x="54693" y="15588"/>
                      <a:pt x="54688" y="15591"/>
                      <a:pt x="54679" y="15591"/>
                    </a:cubicBezTo>
                    <a:cubicBezTo>
                      <a:pt x="54645" y="15591"/>
                      <a:pt x="54554" y="15550"/>
                      <a:pt x="54503" y="15550"/>
                    </a:cubicBezTo>
                    <a:cubicBezTo>
                      <a:pt x="54471" y="15518"/>
                      <a:pt x="54503" y="15518"/>
                      <a:pt x="54503" y="15487"/>
                    </a:cubicBezTo>
                    <a:cubicBezTo>
                      <a:pt x="53775" y="15297"/>
                      <a:pt x="53268" y="15202"/>
                      <a:pt x="52571" y="15012"/>
                    </a:cubicBezTo>
                    <a:cubicBezTo>
                      <a:pt x="52586" y="14991"/>
                      <a:pt x="52614" y="14983"/>
                      <a:pt x="52651" y="14983"/>
                    </a:cubicBezTo>
                    <a:cubicBezTo>
                      <a:pt x="52800" y="14983"/>
                      <a:pt x="53089" y="15117"/>
                      <a:pt x="53226" y="15117"/>
                    </a:cubicBezTo>
                    <a:cubicBezTo>
                      <a:pt x="53266" y="15117"/>
                      <a:pt x="53293" y="15105"/>
                      <a:pt x="53300" y="15075"/>
                    </a:cubicBezTo>
                    <a:lnTo>
                      <a:pt x="53300" y="15075"/>
                    </a:lnTo>
                    <a:cubicBezTo>
                      <a:pt x="53278" y="15079"/>
                      <a:pt x="53258" y="15080"/>
                      <a:pt x="53238" y="15080"/>
                    </a:cubicBezTo>
                    <a:cubicBezTo>
                      <a:pt x="53081" y="15080"/>
                      <a:pt x="52969" y="14980"/>
                      <a:pt x="52856" y="14980"/>
                    </a:cubicBezTo>
                    <a:cubicBezTo>
                      <a:pt x="52863" y="14959"/>
                      <a:pt x="52882" y="14950"/>
                      <a:pt x="52907" y="14950"/>
                    </a:cubicBezTo>
                    <a:cubicBezTo>
                      <a:pt x="52993" y="14950"/>
                      <a:pt x="53156" y="15050"/>
                      <a:pt x="53205" y="15075"/>
                    </a:cubicBezTo>
                    <a:lnTo>
                      <a:pt x="53205" y="15012"/>
                    </a:lnTo>
                    <a:cubicBezTo>
                      <a:pt x="53236" y="15075"/>
                      <a:pt x="53300" y="15075"/>
                      <a:pt x="53395" y="15075"/>
                    </a:cubicBezTo>
                    <a:cubicBezTo>
                      <a:pt x="53363" y="15107"/>
                      <a:pt x="53395" y="15107"/>
                      <a:pt x="53458" y="15202"/>
                    </a:cubicBezTo>
                    <a:cubicBezTo>
                      <a:pt x="53467" y="15197"/>
                      <a:pt x="53480" y="15195"/>
                      <a:pt x="53494" y="15195"/>
                    </a:cubicBezTo>
                    <a:cubicBezTo>
                      <a:pt x="53549" y="15195"/>
                      <a:pt x="53630" y="15224"/>
                      <a:pt x="53665" y="15224"/>
                    </a:cubicBezTo>
                    <a:cubicBezTo>
                      <a:pt x="53681" y="15224"/>
                      <a:pt x="53688" y="15218"/>
                      <a:pt x="53680" y="15202"/>
                    </a:cubicBezTo>
                    <a:cubicBezTo>
                      <a:pt x="53838" y="15202"/>
                      <a:pt x="53806" y="15265"/>
                      <a:pt x="53933" y="15297"/>
                    </a:cubicBezTo>
                    <a:cubicBezTo>
                      <a:pt x="53965" y="15265"/>
                      <a:pt x="53870" y="15233"/>
                      <a:pt x="53870" y="15202"/>
                    </a:cubicBezTo>
                    <a:cubicBezTo>
                      <a:pt x="53965" y="15202"/>
                      <a:pt x="53965" y="15265"/>
                      <a:pt x="54028" y="15265"/>
                    </a:cubicBezTo>
                    <a:cubicBezTo>
                      <a:pt x="54028" y="15297"/>
                      <a:pt x="53933" y="15265"/>
                      <a:pt x="53965" y="15328"/>
                    </a:cubicBezTo>
                    <a:cubicBezTo>
                      <a:pt x="54123" y="15328"/>
                      <a:pt x="54313" y="15360"/>
                      <a:pt x="54471" y="15423"/>
                    </a:cubicBezTo>
                    <a:cubicBezTo>
                      <a:pt x="54408" y="15392"/>
                      <a:pt x="54471" y="15423"/>
                      <a:pt x="54471" y="15360"/>
                    </a:cubicBezTo>
                    <a:cubicBezTo>
                      <a:pt x="54566" y="15360"/>
                      <a:pt x="54535" y="15423"/>
                      <a:pt x="54630" y="15423"/>
                    </a:cubicBezTo>
                    <a:cubicBezTo>
                      <a:pt x="54630" y="15423"/>
                      <a:pt x="54598" y="15423"/>
                      <a:pt x="54566" y="15392"/>
                    </a:cubicBezTo>
                    <a:lnTo>
                      <a:pt x="54566" y="15392"/>
                    </a:lnTo>
                    <a:cubicBezTo>
                      <a:pt x="55421" y="15582"/>
                      <a:pt x="56181" y="15803"/>
                      <a:pt x="56973" y="15993"/>
                    </a:cubicBezTo>
                    <a:cubicBezTo>
                      <a:pt x="57037" y="16025"/>
                      <a:pt x="56942" y="15993"/>
                      <a:pt x="57005" y="16057"/>
                    </a:cubicBezTo>
                    <a:cubicBezTo>
                      <a:pt x="57113" y="16078"/>
                      <a:pt x="57236" y="16130"/>
                      <a:pt x="57303" y="16130"/>
                    </a:cubicBezTo>
                    <a:cubicBezTo>
                      <a:pt x="57334" y="16130"/>
                      <a:pt x="57353" y="16119"/>
                      <a:pt x="57353" y="16088"/>
                    </a:cubicBezTo>
                    <a:cubicBezTo>
                      <a:pt x="57512" y="16152"/>
                      <a:pt x="57670" y="16152"/>
                      <a:pt x="57765" y="16247"/>
                    </a:cubicBezTo>
                    <a:cubicBezTo>
                      <a:pt x="57774" y="16242"/>
                      <a:pt x="57785" y="16240"/>
                      <a:pt x="57797" y="16240"/>
                    </a:cubicBezTo>
                    <a:cubicBezTo>
                      <a:pt x="57843" y="16240"/>
                      <a:pt x="57901" y="16269"/>
                      <a:pt x="57932" y="16269"/>
                    </a:cubicBezTo>
                    <a:cubicBezTo>
                      <a:pt x="57946" y="16269"/>
                      <a:pt x="57955" y="16263"/>
                      <a:pt x="57955" y="16247"/>
                    </a:cubicBezTo>
                    <a:cubicBezTo>
                      <a:pt x="58018" y="16278"/>
                      <a:pt x="58018" y="16310"/>
                      <a:pt x="58050" y="16342"/>
                    </a:cubicBezTo>
                    <a:cubicBezTo>
                      <a:pt x="58145" y="16373"/>
                      <a:pt x="58493" y="16373"/>
                      <a:pt x="58557" y="16468"/>
                    </a:cubicBezTo>
                    <a:cubicBezTo>
                      <a:pt x="58571" y="16465"/>
                      <a:pt x="58587" y="16463"/>
                      <a:pt x="58603" y="16463"/>
                    </a:cubicBezTo>
                    <a:cubicBezTo>
                      <a:pt x="58702" y="16463"/>
                      <a:pt x="58831" y="16518"/>
                      <a:pt x="58911" y="16518"/>
                    </a:cubicBezTo>
                    <a:cubicBezTo>
                      <a:pt x="58936" y="16518"/>
                      <a:pt x="58955" y="16513"/>
                      <a:pt x="58968" y="16500"/>
                    </a:cubicBezTo>
                    <a:cubicBezTo>
                      <a:pt x="59032" y="16532"/>
                      <a:pt x="59127" y="16563"/>
                      <a:pt x="59095" y="16627"/>
                    </a:cubicBezTo>
                    <a:cubicBezTo>
                      <a:pt x="59127" y="16627"/>
                      <a:pt x="59127" y="16595"/>
                      <a:pt x="59127" y="16563"/>
                    </a:cubicBezTo>
                    <a:cubicBezTo>
                      <a:pt x="59697" y="16817"/>
                      <a:pt x="60425" y="16880"/>
                      <a:pt x="61027" y="17102"/>
                    </a:cubicBezTo>
                    <a:cubicBezTo>
                      <a:pt x="61009" y="17075"/>
                      <a:pt x="61014" y="17066"/>
                      <a:pt x="61029" y="17066"/>
                    </a:cubicBezTo>
                    <a:cubicBezTo>
                      <a:pt x="61062" y="17066"/>
                      <a:pt x="61143" y="17107"/>
                      <a:pt x="61155" y="17107"/>
                    </a:cubicBezTo>
                    <a:cubicBezTo>
                      <a:pt x="61157" y="17107"/>
                      <a:pt x="61157" y="17105"/>
                      <a:pt x="61153" y="17102"/>
                    </a:cubicBezTo>
                    <a:lnTo>
                      <a:pt x="61153" y="17102"/>
                    </a:lnTo>
                    <a:cubicBezTo>
                      <a:pt x="62230" y="17450"/>
                      <a:pt x="63244" y="17704"/>
                      <a:pt x="64225" y="17957"/>
                    </a:cubicBezTo>
                    <a:cubicBezTo>
                      <a:pt x="62990" y="17577"/>
                      <a:pt x="61470" y="17133"/>
                      <a:pt x="60330" y="16880"/>
                    </a:cubicBezTo>
                    <a:cubicBezTo>
                      <a:pt x="60267" y="16848"/>
                      <a:pt x="60362" y="16817"/>
                      <a:pt x="60267" y="16753"/>
                    </a:cubicBezTo>
                    <a:cubicBezTo>
                      <a:pt x="60240" y="16780"/>
                      <a:pt x="60208" y="16790"/>
                      <a:pt x="60172" y="16790"/>
                    </a:cubicBezTo>
                    <a:cubicBezTo>
                      <a:pt x="60123" y="16790"/>
                      <a:pt x="60068" y="16772"/>
                      <a:pt x="60013" y="16753"/>
                    </a:cubicBezTo>
                    <a:cubicBezTo>
                      <a:pt x="60013" y="16762"/>
                      <a:pt x="60004" y="16766"/>
                      <a:pt x="59988" y="16766"/>
                    </a:cubicBezTo>
                    <a:cubicBezTo>
                      <a:pt x="59943" y="16766"/>
                      <a:pt x="59844" y="16736"/>
                      <a:pt x="59728" y="16690"/>
                    </a:cubicBezTo>
                    <a:cubicBezTo>
                      <a:pt x="59728" y="16658"/>
                      <a:pt x="59728" y="16658"/>
                      <a:pt x="59760" y="16658"/>
                    </a:cubicBezTo>
                    <a:cubicBezTo>
                      <a:pt x="59602" y="16658"/>
                      <a:pt x="59348" y="16563"/>
                      <a:pt x="59158" y="16437"/>
                    </a:cubicBezTo>
                    <a:cubicBezTo>
                      <a:pt x="59158" y="16468"/>
                      <a:pt x="59158" y="16500"/>
                      <a:pt x="59158" y="16500"/>
                    </a:cubicBezTo>
                    <a:cubicBezTo>
                      <a:pt x="58905" y="16405"/>
                      <a:pt x="58557" y="16310"/>
                      <a:pt x="58335" y="16310"/>
                    </a:cubicBezTo>
                    <a:cubicBezTo>
                      <a:pt x="58335" y="16247"/>
                      <a:pt x="58398" y="16278"/>
                      <a:pt x="58398" y="16215"/>
                    </a:cubicBezTo>
                    <a:cubicBezTo>
                      <a:pt x="58335" y="16215"/>
                      <a:pt x="58303" y="16247"/>
                      <a:pt x="58240" y="16278"/>
                    </a:cubicBezTo>
                    <a:cubicBezTo>
                      <a:pt x="57733" y="16120"/>
                      <a:pt x="57227" y="15930"/>
                      <a:pt x="56656" y="15898"/>
                    </a:cubicBezTo>
                    <a:cubicBezTo>
                      <a:pt x="56656" y="15867"/>
                      <a:pt x="56688" y="15867"/>
                      <a:pt x="56720" y="15867"/>
                    </a:cubicBezTo>
                    <a:cubicBezTo>
                      <a:pt x="55485" y="15582"/>
                      <a:pt x="53933" y="15012"/>
                      <a:pt x="52603" y="14695"/>
                    </a:cubicBezTo>
                    <a:cubicBezTo>
                      <a:pt x="52540" y="14663"/>
                      <a:pt x="52508" y="14663"/>
                      <a:pt x="52508" y="14600"/>
                    </a:cubicBezTo>
                    <a:cubicBezTo>
                      <a:pt x="51938" y="14568"/>
                      <a:pt x="51209" y="14283"/>
                      <a:pt x="50734" y="14093"/>
                    </a:cubicBezTo>
                    <a:cubicBezTo>
                      <a:pt x="50734" y="14125"/>
                      <a:pt x="50734" y="14157"/>
                      <a:pt x="50734" y="14157"/>
                    </a:cubicBezTo>
                    <a:cubicBezTo>
                      <a:pt x="50291" y="13967"/>
                      <a:pt x="49658" y="13777"/>
                      <a:pt x="49183" y="13713"/>
                    </a:cubicBezTo>
                    <a:cubicBezTo>
                      <a:pt x="49183" y="13703"/>
                      <a:pt x="49186" y="13699"/>
                      <a:pt x="49192" y="13699"/>
                    </a:cubicBezTo>
                    <a:cubicBezTo>
                      <a:pt x="49204" y="13699"/>
                      <a:pt x="49225" y="13713"/>
                      <a:pt x="49246" y="13713"/>
                    </a:cubicBezTo>
                    <a:cubicBezTo>
                      <a:pt x="49024" y="13618"/>
                      <a:pt x="48644" y="13618"/>
                      <a:pt x="48486" y="13428"/>
                    </a:cubicBezTo>
                    <a:cubicBezTo>
                      <a:pt x="48423" y="13460"/>
                      <a:pt x="48454" y="13460"/>
                      <a:pt x="48454" y="13492"/>
                    </a:cubicBezTo>
                    <a:cubicBezTo>
                      <a:pt x="48074" y="13333"/>
                      <a:pt x="47536" y="13143"/>
                      <a:pt x="47282" y="13143"/>
                    </a:cubicBezTo>
                    <a:cubicBezTo>
                      <a:pt x="47156" y="13112"/>
                      <a:pt x="47346" y="13112"/>
                      <a:pt x="47251" y="13080"/>
                    </a:cubicBezTo>
                    <a:cubicBezTo>
                      <a:pt x="46934" y="13048"/>
                      <a:pt x="46586" y="12922"/>
                      <a:pt x="46206" y="12763"/>
                    </a:cubicBezTo>
                    <a:lnTo>
                      <a:pt x="46206" y="12763"/>
                    </a:lnTo>
                    <a:cubicBezTo>
                      <a:pt x="46617" y="12890"/>
                      <a:pt x="47251" y="12890"/>
                      <a:pt x="47662" y="13080"/>
                    </a:cubicBezTo>
                    <a:cubicBezTo>
                      <a:pt x="47821" y="13080"/>
                      <a:pt x="47567" y="13017"/>
                      <a:pt x="47599" y="12953"/>
                    </a:cubicBezTo>
                    <a:lnTo>
                      <a:pt x="47599" y="12953"/>
                    </a:lnTo>
                    <a:cubicBezTo>
                      <a:pt x="47979" y="13080"/>
                      <a:pt x="48328" y="13365"/>
                      <a:pt x="48771" y="13365"/>
                    </a:cubicBezTo>
                    <a:cubicBezTo>
                      <a:pt x="48613" y="13333"/>
                      <a:pt x="48296" y="13238"/>
                      <a:pt x="48233" y="13143"/>
                    </a:cubicBezTo>
                    <a:cubicBezTo>
                      <a:pt x="48106" y="13143"/>
                      <a:pt x="47979" y="13048"/>
                      <a:pt x="47852" y="13017"/>
                    </a:cubicBezTo>
                    <a:cubicBezTo>
                      <a:pt x="47880" y="13007"/>
                      <a:pt x="47905" y="13004"/>
                      <a:pt x="47931" y="13004"/>
                    </a:cubicBezTo>
                    <a:cubicBezTo>
                      <a:pt x="48082" y="13004"/>
                      <a:pt x="48210" y="13143"/>
                      <a:pt x="48454" y="13143"/>
                    </a:cubicBezTo>
                    <a:lnTo>
                      <a:pt x="48454" y="13112"/>
                    </a:lnTo>
                    <a:cubicBezTo>
                      <a:pt x="48454" y="13090"/>
                      <a:pt x="48451" y="13083"/>
                      <a:pt x="48446" y="13083"/>
                    </a:cubicBezTo>
                    <a:cubicBezTo>
                      <a:pt x="48437" y="13083"/>
                      <a:pt x="48423" y="13112"/>
                      <a:pt x="48423" y="13112"/>
                    </a:cubicBezTo>
                    <a:cubicBezTo>
                      <a:pt x="48233" y="13048"/>
                      <a:pt x="48011" y="12985"/>
                      <a:pt x="47726" y="12858"/>
                    </a:cubicBezTo>
                    <a:cubicBezTo>
                      <a:pt x="47738" y="12846"/>
                      <a:pt x="47758" y="12841"/>
                      <a:pt x="47784" y="12841"/>
                    </a:cubicBezTo>
                    <a:cubicBezTo>
                      <a:pt x="47892" y="12841"/>
                      <a:pt x="48098" y="12934"/>
                      <a:pt x="48201" y="12985"/>
                    </a:cubicBezTo>
                    <a:cubicBezTo>
                      <a:pt x="48201" y="12953"/>
                      <a:pt x="48169" y="12922"/>
                      <a:pt x="48169" y="12922"/>
                    </a:cubicBezTo>
                    <a:cubicBezTo>
                      <a:pt x="48296" y="12922"/>
                      <a:pt x="48264" y="13017"/>
                      <a:pt x="48423" y="13017"/>
                    </a:cubicBezTo>
                    <a:cubicBezTo>
                      <a:pt x="48359" y="12953"/>
                      <a:pt x="48264" y="12922"/>
                      <a:pt x="48138" y="12858"/>
                    </a:cubicBezTo>
                    <a:cubicBezTo>
                      <a:pt x="48296" y="12858"/>
                      <a:pt x="48454" y="13017"/>
                      <a:pt x="48739" y="13048"/>
                    </a:cubicBezTo>
                    <a:cubicBezTo>
                      <a:pt x="48749" y="13029"/>
                      <a:pt x="48771" y="13021"/>
                      <a:pt x="48801" y="13021"/>
                    </a:cubicBezTo>
                    <a:cubicBezTo>
                      <a:pt x="48866" y="13021"/>
                      <a:pt x="48969" y="13058"/>
                      <a:pt x="49056" y="13080"/>
                    </a:cubicBezTo>
                    <a:cubicBezTo>
                      <a:pt x="49056" y="13017"/>
                      <a:pt x="49000" y="13001"/>
                      <a:pt x="48937" y="13001"/>
                    </a:cubicBezTo>
                    <a:cubicBezTo>
                      <a:pt x="48874" y="13001"/>
                      <a:pt x="48803" y="13017"/>
                      <a:pt x="48771" y="13017"/>
                    </a:cubicBezTo>
                    <a:cubicBezTo>
                      <a:pt x="48581" y="12953"/>
                      <a:pt x="48486" y="12953"/>
                      <a:pt x="48296" y="12890"/>
                    </a:cubicBezTo>
                    <a:cubicBezTo>
                      <a:pt x="48264" y="12858"/>
                      <a:pt x="48264" y="12858"/>
                      <a:pt x="48296" y="12858"/>
                    </a:cubicBezTo>
                    <a:cubicBezTo>
                      <a:pt x="48216" y="12831"/>
                      <a:pt x="48163" y="12825"/>
                      <a:pt x="48119" y="12825"/>
                    </a:cubicBezTo>
                    <a:cubicBezTo>
                      <a:pt x="48075" y="12825"/>
                      <a:pt x="48040" y="12831"/>
                      <a:pt x="47994" y="12831"/>
                    </a:cubicBezTo>
                    <a:cubicBezTo>
                      <a:pt x="47923" y="12831"/>
                      <a:pt x="47826" y="12815"/>
                      <a:pt x="47631" y="12732"/>
                    </a:cubicBezTo>
                    <a:cubicBezTo>
                      <a:pt x="47644" y="12727"/>
                      <a:pt x="47659" y="12725"/>
                      <a:pt x="47675" y="12725"/>
                    </a:cubicBezTo>
                    <a:cubicBezTo>
                      <a:pt x="47772" y="12725"/>
                      <a:pt x="47911" y="12795"/>
                      <a:pt x="48074" y="12795"/>
                    </a:cubicBezTo>
                    <a:cubicBezTo>
                      <a:pt x="48106" y="12763"/>
                      <a:pt x="48106" y="12732"/>
                      <a:pt x="48138" y="12700"/>
                    </a:cubicBezTo>
                    <a:cubicBezTo>
                      <a:pt x="48279" y="12728"/>
                      <a:pt x="48445" y="12832"/>
                      <a:pt x="48569" y="12832"/>
                    </a:cubicBezTo>
                    <a:cubicBezTo>
                      <a:pt x="48581" y="12832"/>
                      <a:pt x="48593" y="12831"/>
                      <a:pt x="48605" y="12828"/>
                    </a:cubicBezTo>
                    <a:lnTo>
                      <a:pt x="48605" y="12828"/>
                    </a:lnTo>
                    <a:cubicBezTo>
                      <a:pt x="48643" y="12849"/>
                      <a:pt x="48678" y="12870"/>
                      <a:pt x="48708" y="12890"/>
                    </a:cubicBezTo>
                    <a:cubicBezTo>
                      <a:pt x="49024" y="12985"/>
                      <a:pt x="49499" y="13112"/>
                      <a:pt x="49943" y="13270"/>
                    </a:cubicBezTo>
                    <a:cubicBezTo>
                      <a:pt x="51463" y="13555"/>
                      <a:pt x="53268" y="14252"/>
                      <a:pt x="54820" y="14473"/>
                    </a:cubicBezTo>
                    <a:cubicBezTo>
                      <a:pt x="55041" y="14568"/>
                      <a:pt x="55326" y="14632"/>
                      <a:pt x="55485" y="14727"/>
                    </a:cubicBezTo>
                    <a:cubicBezTo>
                      <a:pt x="55485" y="14699"/>
                      <a:pt x="55297" y="14625"/>
                      <a:pt x="55386" y="14625"/>
                    </a:cubicBezTo>
                    <a:cubicBezTo>
                      <a:pt x="55400" y="14625"/>
                      <a:pt x="55422" y="14627"/>
                      <a:pt x="55453" y="14632"/>
                    </a:cubicBezTo>
                    <a:cubicBezTo>
                      <a:pt x="55421" y="14600"/>
                      <a:pt x="55295" y="14568"/>
                      <a:pt x="55295" y="14505"/>
                    </a:cubicBezTo>
                    <a:cubicBezTo>
                      <a:pt x="55548" y="14505"/>
                      <a:pt x="55896" y="14663"/>
                      <a:pt x="56118" y="14663"/>
                    </a:cubicBezTo>
                    <a:cubicBezTo>
                      <a:pt x="56086" y="14600"/>
                      <a:pt x="56118" y="14537"/>
                      <a:pt x="56181" y="14537"/>
                    </a:cubicBezTo>
                    <a:cubicBezTo>
                      <a:pt x="56245" y="14695"/>
                      <a:pt x="56561" y="14790"/>
                      <a:pt x="56688" y="14917"/>
                    </a:cubicBezTo>
                    <a:cubicBezTo>
                      <a:pt x="56730" y="14927"/>
                      <a:pt x="56755" y="14931"/>
                      <a:pt x="56771" y="14931"/>
                    </a:cubicBezTo>
                    <a:cubicBezTo>
                      <a:pt x="56804" y="14931"/>
                      <a:pt x="56804" y="14917"/>
                      <a:pt x="56847" y="14917"/>
                    </a:cubicBezTo>
                    <a:cubicBezTo>
                      <a:pt x="56656" y="14853"/>
                      <a:pt x="56593" y="14758"/>
                      <a:pt x="56403" y="14695"/>
                    </a:cubicBezTo>
                    <a:cubicBezTo>
                      <a:pt x="56380" y="14672"/>
                      <a:pt x="56382" y="14665"/>
                      <a:pt x="56396" y="14665"/>
                    </a:cubicBezTo>
                    <a:cubicBezTo>
                      <a:pt x="56412" y="14665"/>
                      <a:pt x="56441" y="14673"/>
                      <a:pt x="56465" y="14673"/>
                    </a:cubicBezTo>
                    <a:cubicBezTo>
                      <a:pt x="56479" y="14673"/>
                      <a:pt x="56491" y="14670"/>
                      <a:pt x="56498" y="14663"/>
                    </a:cubicBezTo>
                    <a:cubicBezTo>
                      <a:pt x="56466" y="14632"/>
                      <a:pt x="56371" y="14600"/>
                      <a:pt x="56308" y="14568"/>
                    </a:cubicBezTo>
                    <a:cubicBezTo>
                      <a:pt x="56308" y="14537"/>
                      <a:pt x="56340" y="14568"/>
                      <a:pt x="56308" y="14505"/>
                    </a:cubicBezTo>
                    <a:lnTo>
                      <a:pt x="56308" y="14505"/>
                    </a:lnTo>
                    <a:cubicBezTo>
                      <a:pt x="56403" y="14537"/>
                      <a:pt x="56466" y="14568"/>
                      <a:pt x="56466" y="14600"/>
                    </a:cubicBezTo>
                    <a:cubicBezTo>
                      <a:pt x="56688" y="14663"/>
                      <a:pt x="56847" y="14695"/>
                      <a:pt x="57005" y="14758"/>
                    </a:cubicBezTo>
                    <a:cubicBezTo>
                      <a:pt x="57036" y="14751"/>
                      <a:pt x="57069" y="14747"/>
                      <a:pt x="57105" y="14747"/>
                    </a:cubicBezTo>
                    <a:cubicBezTo>
                      <a:pt x="57364" y="14747"/>
                      <a:pt x="57736" y="14928"/>
                      <a:pt x="57987" y="15012"/>
                    </a:cubicBezTo>
                    <a:cubicBezTo>
                      <a:pt x="58008" y="15022"/>
                      <a:pt x="58022" y="15026"/>
                      <a:pt x="58034" y="15026"/>
                    </a:cubicBezTo>
                    <a:cubicBezTo>
                      <a:pt x="58057" y="15026"/>
                      <a:pt x="58071" y="15012"/>
                      <a:pt x="58113" y="15012"/>
                    </a:cubicBezTo>
                    <a:cubicBezTo>
                      <a:pt x="58335" y="15075"/>
                      <a:pt x="58652" y="15170"/>
                      <a:pt x="58937" y="15265"/>
                    </a:cubicBezTo>
                    <a:cubicBezTo>
                      <a:pt x="59063" y="15328"/>
                      <a:pt x="59222" y="15392"/>
                      <a:pt x="59348" y="15455"/>
                    </a:cubicBezTo>
                    <a:lnTo>
                      <a:pt x="59570" y="15518"/>
                    </a:lnTo>
                    <a:cubicBezTo>
                      <a:pt x="60520" y="15930"/>
                      <a:pt x="61534" y="16373"/>
                      <a:pt x="62515" y="16532"/>
                    </a:cubicBezTo>
                    <a:cubicBezTo>
                      <a:pt x="62737" y="16563"/>
                      <a:pt x="62959" y="16658"/>
                      <a:pt x="63149" y="16658"/>
                    </a:cubicBezTo>
                    <a:cubicBezTo>
                      <a:pt x="63719" y="16880"/>
                      <a:pt x="64384" y="17007"/>
                      <a:pt x="64922" y="17102"/>
                    </a:cubicBezTo>
                    <a:cubicBezTo>
                      <a:pt x="65175" y="17228"/>
                      <a:pt x="65429" y="17260"/>
                      <a:pt x="65714" y="17323"/>
                    </a:cubicBezTo>
                    <a:cubicBezTo>
                      <a:pt x="65714" y="17323"/>
                      <a:pt x="65714" y="17292"/>
                      <a:pt x="65714" y="17292"/>
                    </a:cubicBezTo>
                    <a:cubicBezTo>
                      <a:pt x="65746" y="17323"/>
                      <a:pt x="65777" y="17323"/>
                      <a:pt x="65841" y="17323"/>
                    </a:cubicBezTo>
                    <a:cubicBezTo>
                      <a:pt x="66157" y="17450"/>
                      <a:pt x="66474" y="17355"/>
                      <a:pt x="66822" y="17482"/>
                    </a:cubicBezTo>
                    <a:cubicBezTo>
                      <a:pt x="66806" y="17450"/>
                      <a:pt x="66814" y="17442"/>
                      <a:pt x="66830" y="17442"/>
                    </a:cubicBezTo>
                    <a:cubicBezTo>
                      <a:pt x="66846" y="17442"/>
                      <a:pt x="66870" y="17450"/>
                      <a:pt x="66886" y="17450"/>
                    </a:cubicBezTo>
                    <a:cubicBezTo>
                      <a:pt x="67234" y="17545"/>
                      <a:pt x="67487" y="17577"/>
                      <a:pt x="67772" y="17640"/>
                    </a:cubicBezTo>
                    <a:cubicBezTo>
                      <a:pt x="68184" y="17735"/>
                      <a:pt x="68501" y="17894"/>
                      <a:pt x="68849" y="18020"/>
                    </a:cubicBezTo>
                    <a:lnTo>
                      <a:pt x="68849" y="17925"/>
                    </a:lnTo>
                    <a:lnTo>
                      <a:pt x="68849" y="17830"/>
                    </a:lnTo>
                    <a:lnTo>
                      <a:pt x="68849" y="17514"/>
                    </a:lnTo>
                    <a:lnTo>
                      <a:pt x="68849" y="17228"/>
                    </a:lnTo>
                    <a:cubicBezTo>
                      <a:pt x="68501" y="17007"/>
                      <a:pt x="68121" y="16880"/>
                      <a:pt x="67709" y="16722"/>
                    </a:cubicBezTo>
                    <a:cubicBezTo>
                      <a:pt x="66664" y="16310"/>
                      <a:pt x="65334" y="15930"/>
                      <a:pt x="63465" y="14917"/>
                    </a:cubicBezTo>
                    <a:lnTo>
                      <a:pt x="63465" y="14917"/>
                    </a:lnTo>
                    <a:cubicBezTo>
                      <a:pt x="64165" y="15331"/>
                      <a:pt x="64059" y="15513"/>
                      <a:pt x="63511" y="15513"/>
                    </a:cubicBezTo>
                    <a:cubicBezTo>
                      <a:pt x="63389" y="15513"/>
                      <a:pt x="63246" y="15504"/>
                      <a:pt x="63085" y="15487"/>
                    </a:cubicBezTo>
                    <a:cubicBezTo>
                      <a:pt x="62674" y="15360"/>
                      <a:pt x="62262" y="15233"/>
                      <a:pt x="61977" y="15202"/>
                    </a:cubicBezTo>
                    <a:cubicBezTo>
                      <a:pt x="61755" y="15138"/>
                      <a:pt x="61565" y="15075"/>
                      <a:pt x="61375" y="15043"/>
                    </a:cubicBezTo>
                    <a:cubicBezTo>
                      <a:pt x="60995" y="14948"/>
                      <a:pt x="60647" y="14853"/>
                      <a:pt x="60298" y="14758"/>
                    </a:cubicBezTo>
                    <a:cubicBezTo>
                      <a:pt x="59918" y="14663"/>
                      <a:pt x="59633" y="14473"/>
                      <a:pt x="59285" y="14378"/>
                    </a:cubicBezTo>
                    <a:cubicBezTo>
                      <a:pt x="59190" y="14347"/>
                      <a:pt x="58968" y="14315"/>
                      <a:pt x="58873" y="14283"/>
                    </a:cubicBezTo>
                    <a:cubicBezTo>
                      <a:pt x="58778" y="14252"/>
                      <a:pt x="58683" y="14188"/>
                      <a:pt x="58620" y="14188"/>
                    </a:cubicBezTo>
                    <a:cubicBezTo>
                      <a:pt x="58565" y="14177"/>
                      <a:pt x="58518" y="14173"/>
                      <a:pt x="58476" y="14173"/>
                    </a:cubicBezTo>
                    <a:cubicBezTo>
                      <a:pt x="58315" y="14173"/>
                      <a:pt x="58223" y="14235"/>
                      <a:pt x="58049" y="14235"/>
                    </a:cubicBezTo>
                    <a:cubicBezTo>
                      <a:pt x="58003" y="14235"/>
                      <a:pt x="57952" y="14231"/>
                      <a:pt x="57892" y="14220"/>
                    </a:cubicBezTo>
                    <a:cubicBezTo>
                      <a:pt x="57828" y="14220"/>
                      <a:pt x="57765" y="14188"/>
                      <a:pt x="57702" y="14157"/>
                    </a:cubicBezTo>
                    <a:cubicBezTo>
                      <a:pt x="57670" y="14157"/>
                      <a:pt x="57670" y="14125"/>
                      <a:pt x="57638" y="14125"/>
                    </a:cubicBezTo>
                    <a:cubicBezTo>
                      <a:pt x="57607" y="14125"/>
                      <a:pt x="57543" y="14093"/>
                      <a:pt x="57480" y="14093"/>
                    </a:cubicBezTo>
                    <a:cubicBezTo>
                      <a:pt x="56435" y="13713"/>
                      <a:pt x="55421" y="13302"/>
                      <a:pt x="54471" y="13112"/>
                    </a:cubicBezTo>
                    <a:cubicBezTo>
                      <a:pt x="54376" y="13080"/>
                      <a:pt x="54503" y="13080"/>
                      <a:pt x="54440" y="13048"/>
                    </a:cubicBezTo>
                    <a:lnTo>
                      <a:pt x="54440" y="13048"/>
                    </a:lnTo>
                    <a:cubicBezTo>
                      <a:pt x="54422" y="13053"/>
                      <a:pt x="54404" y="13055"/>
                      <a:pt x="54387" y="13055"/>
                    </a:cubicBezTo>
                    <a:cubicBezTo>
                      <a:pt x="54286" y="13055"/>
                      <a:pt x="54204" y="12985"/>
                      <a:pt x="54123" y="12985"/>
                    </a:cubicBezTo>
                    <a:cubicBezTo>
                      <a:pt x="54145" y="12970"/>
                      <a:pt x="54174" y="12964"/>
                      <a:pt x="54207" y="12964"/>
                    </a:cubicBezTo>
                    <a:cubicBezTo>
                      <a:pt x="54316" y="12964"/>
                      <a:pt x="54469" y="13031"/>
                      <a:pt x="54566" y="13080"/>
                    </a:cubicBezTo>
                    <a:cubicBezTo>
                      <a:pt x="54725" y="13112"/>
                      <a:pt x="54946" y="13143"/>
                      <a:pt x="55105" y="13207"/>
                    </a:cubicBezTo>
                    <a:cubicBezTo>
                      <a:pt x="55390" y="13302"/>
                      <a:pt x="55865" y="13397"/>
                      <a:pt x="56276" y="13523"/>
                    </a:cubicBezTo>
                    <a:cubicBezTo>
                      <a:pt x="56295" y="13511"/>
                      <a:pt x="56318" y="13506"/>
                      <a:pt x="56345" y="13506"/>
                    </a:cubicBezTo>
                    <a:cubicBezTo>
                      <a:pt x="56456" y="13506"/>
                      <a:pt x="56624" y="13593"/>
                      <a:pt x="56751" y="13618"/>
                    </a:cubicBezTo>
                    <a:cubicBezTo>
                      <a:pt x="56688" y="13523"/>
                      <a:pt x="56340" y="13460"/>
                      <a:pt x="56213" y="13460"/>
                    </a:cubicBezTo>
                    <a:cubicBezTo>
                      <a:pt x="56150" y="13365"/>
                      <a:pt x="56055" y="13333"/>
                      <a:pt x="55865" y="13238"/>
                    </a:cubicBezTo>
                    <a:lnTo>
                      <a:pt x="55865" y="13270"/>
                    </a:lnTo>
                    <a:cubicBezTo>
                      <a:pt x="55833" y="13238"/>
                      <a:pt x="55770" y="13238"/>
                      <a:pt x="55675" y="13207"/>
                    </a:cubicBezTo>
                    <a:cubicBezTo>
                      <a:pt x="55675" y="13175"/>
                      <a:pt x="55706" y="13175"/>
                      <a:pt x="55706" y="13143"/>
                    </a:cubicBezTo>
                    <a:lnTo>
                      <a:pt x="55706" y="13143"/>
                    </a:lnTo>
                    <a:cubicBezTo>
                      <a:pt x="55694" y="13155"/>
                      <a:pt x="55675" y="13160"/>
                      <a:pt x="55652" y="13160"/>
                    </a:cubicBezTo>
                    <a:cubicBezTo>
                      <a:pt x="55552" y="13160"/>
                      <a:pt x="55372" y="13068"/>
                      <a:pt x="55295" y="13017"/>
                    </a:cubicBezTo>
                    <a:cubicBezTo>
                      <a:pt x="55277" y="13010"/>
                      <a:pt x="55267" y="13008"/>
                      <a:pt x="55262" y="13008"/>
                    </a:cubicBezTo>
                    <a:cubicBezTo>
                      <a:pt x="55243" y="13008"/>
                      <a:pt x="55326" y="13054"/>
                      <a:pt x="55326" y="13080"/>
                    </a:cubicBezTo>
                    <a:cubicBezTo>
                      <a:pt x="55200" y="13048"/>
                      <a:pt x="55200" y="13017"/>
                      <a:pt x="55105" y="13017"/>
                    </a:cubicBezTo>
                    <a:cubicBezTo>
                      <a:pt x="55065" y="12997"/>
                      <a:pt x="55075" y="12977"/>
                      <a:pt x="55096" y="12973"/>
                    </a:cubicBezTo>
                    <a:lnTo>
                      <a:pt x="55096" y="12973"/>
                    </a:lnTo>
                    <a:cubicBezTo>
                      <a:pt x="55109" y="12976"/>
                      <a:pt x="55122" y="12980"/>
                      <a:pt x="55136" y="12985"/>
                    </a:cubicBezTo>
                    <a:cubicBezTo>
                      <a:pt x="55127" y="12976"/>
                      <a:pt x="55115" y="12972"/>
                      <a:pt x="55104" y="12972"/>
                    </a:cubicBezTo>
                    <a:cubicBezTo>
                      <a:pt x="55101" y="12972"/>
                      <a:pt x="55099" y="12972"/>
                      <a:pt x="55096" y="12973"/>
                    </a:cubicBezTo>
                    <a:lnTo>
                      <a:pt x="55096" y="12973"/>
                    </a:lnTo>
                    <a:cubicBezTo>
                      <a:pt x="55021" y="12952"/>
                      <a:pt x="54955" y="12944"/>
                      <a:pt x="54820" y="12890"/>
                    </a:cubicBezTo>
                    <a:cubicBezTo>
                      <a:pt x="54810" y="12860"/>
                      <a:pt x="54821" y="12852"/>
                      <a:pt x="54839" y="12852"/>
                    </a:cubicBezTo>
                    <a:cubicBezTo>
                      <a:pt x="54861" y="12852"/>
                      <a:pt x="54892" y="12864"/>
                      <a:pt x="54904" y="12864"/>
                    </a:cubicBezTo>
                    <a:cubicBezTo>
                      <a:pt x="54915" y="12864"/>
                      <a:pt x="54913" y="12856"/>
                      <a:pt x="54883" y="12827"/>
                    </a:cubicBezTo>
                    <a:lnTo>
                      <a:pt x="54883" y="12827"/>
                    </a:lnTo>
                    <a:cubicBezTo>
                      <a:pt x="55105" y="12858"/>
                      <a:pt x="55263" y="12890"/>
                      <a:pt x="55453" y="12890"/>
                    </a:cubicBezTo>
                    <a:lnTo>
                      <a:pt x="55421" y="12890"/>
                    </a:lnTo>
                    <a:cubicBezTo>
                      <a:pt x="55485" y="12890"/>
                      <a:pt x="55548" y="12922"/>
                      <a:pt x="55580" y="12953"/>
                    </a:cubicBezTo>
                    <a:cubicBezTo>
                      <a:pt x="55548" y="12953"/>
                      <a:pt x="55516" y="12922"/>
                      <a:pt x="55485" y="12922"/>
                    </a:cubicBezTo>
                    <a:cubicBezTo>
                      <a:pt x="55485" y="12985"/>
                      <a:pt x="55643" y="13017"/>
                      <a:pt x="55675" y="13017"/>
                    </a:cubicBezTo>
                    <a:cubicBezTo>
                      <a:pt x="55738" y="13048"/>
                      <a:pt x="55770" y="13080"/>
                      <a:pt x="55801" y="13080"/>
                    </a:cubicBezTo>
                    <a:lnTo>
                      <a:pt x="55960" y="13080"/>
                    </a:lnTo>
                    <a:cubicBezTo>
                      <a:pt x="55896" y="13017"/>
                      <a:pt x="55770" y="12953"/>
                      <a:pt x="55675" y="12890"/>
                    </a:cubicBezTo>
                    <a:cubicBezTo>
                      <a:pt x="55611" y="12827"/>
                      <a:pt x="55548" y="12795"/>
                      <a:pt x="55390" y="12763"/>
                    </a:cubicBezTo>
                    <a:cubicBezTo>
                      <a:pt x="55390" y="12753"/>
                      <a:pt x="55393" y="12749"/>
                      <a:pt x="55399" y="12749"/>
                    </a:cubicBezTo>
                    <a:cubicBezTo>
                      <a:pt x="55411" y="12749"/>
                      <a:pt x="55432" y="12763"/>
                      <a:pt x="55453" y="12763"/>
                    </a:cubicBezTo>
                    <a:cubicBezTo>
                      <a:pt x="55453" y="12758"/>
                      <a:pt x="55451" y="12753"/>
                      <a:pt x="55448" y="12750"/>
                    </a:cubicBezTo>
                    <a:lnTo>
                      <a:pt x="55448" y="12750"/>
                    </a:lnTo>
                    <a:cubicBezTo>
                      <a:pt x="55667" y="12789"/>
                      <a:pt x="55770" y="12770"/>
                      <a:pt x="56023" y="12827"/>
                    </a:cubicBezTo>
                    <a:cubicBezTo>
                      <a:pt x="56008" y="12797"/>
                      <a:pt x="56018" y="12786"/>
                      <a:pt x="56041" y="12786"/>
                    </a:cubicBezTo>
                    <a:cubicBezTo>
                      <a:pt x="56098" y="12786"/>
                      <a:pt x="56240" y="12851"/>
                      <a:pt x="56305" y="12851"/>
                    </a:cubicBezTo>
                    <a:cubicBezTo>
                      <a:pt x="56327" y="12851"/>
                      <a:pt x="56340" y="12844"/>
                      <a:pt x="56340" y="12827"/>
                    </a:cubicBezTo>
                    <a:cubicBezTo>
                      <a:pt x="55801" y="12732"/>
                      <a:pt x="55548" y="12510"/>
                      <a:pt x="55105" y="12446"/>
                    </a:cubicBezTo>
                    <a:cubicBezTo>
                      <a:pt x="55041" y="12415"/>
                      <a:pt x="55010" y="12383"/>
                      <a:pt x="55073" y="12383"/>
                    </a:cubicBezTo>
                    <a:cubicBezTo>
                      <a:pt x="54946" y="12288"/>
                      <a:pt x="54661" y="12288"/>
                      <a:pt x="54535" y="12193"/>
                    </a:cubicBezTo>
                    <a:cubicBezTo>
                      <a:pt x="54513" y="12202"/>
                      <a:pt x="54488" y="12206"/>
                      <a:pt x="54461" y="12206"/>
                    </a:cubicBezTo>
                    <a:cubicBezTo>
                      <a:pt x="54298" y="12206"/>
                      <a:pt x="54060" y="12058"/>
                      <a:pt x="53870" y="12003"/>
                    </a:cubicBezTo>
                    <a:cubicBezTo>
                      <a:pt x="53458" y="12003"/>
                      <a:pt x="52476" y="11655"/>
                      <a:pt x="52033" y="11623"/>
                    </a:cubicBezTo>
                    <a:cubicBezTo>
                      <a:pt x="52001" y="11528"/>
                      <a:pt x="51874" y="11591"/>
                      <a:pt x="51684" y="11465"/>
                    </a:cubicBezTo>
                    <a:lnTo>
                      <a:pt x="51684" y="11465"/>
                    </a:lnTo>
                    <a:cubicBezTo>
                      <a:pt x="51684" y="11496"/>
                      <a:pt x="51716" y="11496"/>
                      <a:pt x="51748" y="11528"/>
                    </a:cubicBezTo>
                    <a:cubicBezTo>
                      <a:pt x="51399" y="11338"/>
                      <a:pt x="51051" y="11275"/>
                      <a:pt x="50703" y="11085"/>
                    </a:cubicBezTo>
                    <a:cubicBezTo>
                      <a:pt x="50703" y="11074"/>
                      <a:pt x="50710" y="11069"/>
                      <a:pt x="50721" y="11069"/>
                    </a:cubicBezTo>
                    <a:cubicBezTo>
                      <a:pt x="50758" y="11069"/>
                      <a:pt x="50841" y="11116"/>
                      <a:pt x="50878" y="11116"/>
                    </a:cubicBezTo>
                    <a:cubicBezTo>
                      <a:pt x="50893" y="11116"/>
                      <a:pt x="50900" y="11108"/>
                      <a:pt x="50893" y="11085"/>
                    </a:cubicBezTo>
                    <a:cubicBezTo>
                      <a:pt x="50544" y="10990"/>
                      <a:pt x="50386" y="10958"/>
                      <a:pt x="50164" y="10831"/>
                    </a:cubicBezTo>
                    <a:lnTo>
                      <a:pt x="50164" y="10831"/>
                    </a:lnTo>
                    <a:lnTo>
                      <a:pt x="50386" y="10895"/>
                    </a:lnTo>
                    <a:cubicBezTo>
                      <a:pt x="50291" y="10800"/>
                      <a:pt x="50196" y="10831"/>
                      <a:pt x="50101" y="10800"/>
                    </a:cubicBezTo>
                    <a:lnTo>
                      <a:pt x="50038" y="10800"/>
                    </a:lnTo>
                    <a:cubicBezTo>
                      <a:pt x="49974" y="10800"/>
                      <a:pt x="49943" y="10768"/>
                      <a:pt x="49879" y="10768"/>
                    </a:cubicBezTo>
                    <a:cubicBezTo>
                      <a:pt x="49879" y="10736"/>
                      <a:pt x="49848" y="10736"/>
                      <a:pt x="49816" y="10736"/>
                    </a:cubicBezTo>
                    <a:cubicBezTo>
                      <a:pt x="49721" y="10705"/>
                      <a:pt x="49626" y="10673"/>
                      <a:pt x="49531" y="10673"/>
                    </a:cubicBezTo>
                    <a:cubicBezTo>
                      <a:pt x="49531" y="10641"/>
                      <a:pt x="49531" y="10610"/>
                      <a:pt x="49531" y="10610"/>
                    </a:cubicBezTo>
                    <a:cubicBezTo>
                      <a:pt x="49658" y="10610"/>
                      <a:pt x="49626" y="10673"/>
                      <a:pt x="49753" y="10705"/>
                    </a:cubicBezTo>
                    <a:cubicBezTo>
                      <a:pt x="49689" y="10610"/>
                      <a:pt x="49499" y="10578"/>
                      <a:pt x="49436" y="10483"/>
                    </a:cubicBezTo>
                    <a:cubicBezTo>
                      <a:pt x="49404" y="10483"/>
                      <a:pt x="49436" y="10578"/>
                      <a:pt x="49499" y="10578"/>
                    </a:cubicBezTo>
                    <a:cubicBezTo>
                      <a:pt x="49499" y="10610"/>
                      <a:pt x="49499" y="10641"/>
                      <a:pt x="49436" y="10641"/>
                    </a:cubicBezTo>
                    <a:lnTo>
                      <a:pt x="49183" y="10578"/>
                    </a:lnTo>
                    <a:cubicBezTo>
                      <a:pt x="49183" y="10578"/>
                      <a:pt x="49183" y="10546"/>
                      <a:pt x="49151" y="10546"/>
                    </a:cubicBezTo>
                    <a:cubicBezTo>
                      <a:pt x="49183" y="10546"/>
                      <a:pt x="49214" y="10546"/>
                      <a:pt x="49246" y="10578"/>
                    </a:cubicBezTo>
                    <a:cubicBezTo>
                      <a:pt x="49214" y="10515"/>
                      <a:pt x="49183" y="10483"/>
                      <a:pt x="49119" y="10420"/>
                    </a:cubicBezTo>
                    <a:cubicBezTo>
                      <a:pt x="49119" y="10483"/>
                      <a:pt x="49088" y="10515"/>
                      <a:pt x="49024" y="10515"/>
                    </a:cubicBezTo>
                    <a:cubicBezTo>
                      <a:pt x="48866" y="10483"/>
                      <a:pt x="48739" y="10451"/>
                      <a:pt x="48613" y="10420"/>
                    </a:cubicBezTo>
                    <a:cubicBezTo>
                      <a:pt x="48581" y="10420"/>
                      <a:pt x="48549" y="10388"/>
                      <a:pt x="48549" y="10388"/>
                    </a:cubicBezTo>
                    <a:cubicBezTo>
                      <a:pt x="48553" y="10384"/>
                      <a:pt x="48560" y="10383"/>
                      <a:pt x="48568" y="10383"/>
                    </a:cubicBezTo>
                    <a:cubicBezTo>
                      <a:pt x="48614" y="10383"/>
                      <a:pt x="48719" y="10424"/>
                      <a:pt x="48772" y="10424"/>
                    </a:cubicBezTo>
                    <a:cubicBezTo>
                      <a:pt x="48798" y="10424"/>
                      <a:pt x="48812" y="10415"/>
                      <a:pt x="48803" y="10388"/>
                    </a:cubicBezTo>
                    <a:lnTo>
                      <a:pt x="48803" y="10388"/>
                    </a:lnTo>
                    <a:cubicBezTo>
                      <a:pt x="48781" y="10392"/>
                      <a:pt x="48761" y="10394"/>
                      <a:pt x="48743" y="10394"/>
                    </a:cubicBezTo>
                    <a:cubicBezTo>
                      <a:pt x="48626" y="10394"/>
                      <a:pt x="48568" y="10316"/>
                      <a:pt x="48486" y="10261"/>
                    </a:cubicBezTo>
                    <a:lnTo>
                      <a:pt x="48486" y="10261"/>
                    </a:lnTo>
                    <a:cubicBezTo>
                      <a:pt x="48494" y="10285"/>
                      <a:pt x="48469" y="10295"/>
                      <a:pt x="48427" y="10295"/>
                    </a:cubicBezTo>
                    <a:cubicBezTo>
                      <a:pt x="48297" y="10295"/>
                      <a:pt x="47995" y="10199"/>
                      <a:pt x="47947" y="10103"/>
                    </a:cubicBezTo>
                    <a:cubicBezTo>
                      <a:pt x="47919" y="10084"/>
                      <a:pt x="47894" y="10079"/>
                      <a:pt x="47870" y="10079"/>
                    </a:cubicBezTo>
                    <a:cubicBezTo>
                      <a:pt x="47846" y="10079"/>
                      <a:pt x="47823" y="10085"/>
                      <a:pt x="47801" y="10085"/>
                    </a:cubicBezTo>
                    <a:cubicBezTo>
                      <a:pt x="47775" y="10085"/>
                      <a:pt x="47750" y="10077"/>
                      <a:pt x="47726" y="10040"/>
                    </a:cubicBezTo>
                    <a:cubicBezTo>
                      <a:pt x="47712" y="10066"/>
                      <a:pt x="47676" y="10076"/>
                      <a:pt x="47627" y="10076"/>
                    </a:cubicBezTo>
                    <a:cubicBezTo>
                      <a:pt x="47560" y="10076"/>
                      <a:pt x="47469" y="10058"/>
                      <a:pt x="47377" y="10040"/>
                    </a:cubicBezTo>
                    <a:cubicBezTo>
                      <a:pt x="47377" y="10008"/>
                      <a:pt x="47409" y="10008"/>
                      <a:pt x="47441" y="10008"/>
                    </a:cubicBezTo>
                    <a:cubicBezTo>
                      <a:pt x="47409" y="9945"/>
                      <a:pt x="47124" y="10040"/>
                      <a:pt x="47029" y="9881"/>
                    </a:cubicBezTo>
                    <a:cubicBezTo>
                      <a:pt x="47029" y="9913"/>
                      <a:pt x="46997" y="9913"/>
                      <a:pt x="46997" y="9913"/>
                    </a:cubicBezTo>
                    <a:cubicBezTo>
                      <a:pt x="46934" y="9881"/>
                      <a:pt x="46997" y="9881"/>
                      <a:pt x="46934" y="9850"/>
                    </a:cubicBezTo>
                    <a:cubicBezTo>
                      <a:pt x="46839" y="9850"/>
                      <a:pt x="46902" y="9850"/>
                      <a:pt x="46902" y="9913"/>
                    </a:cubicBezTo>
                    <a:cubicBezTo>
                      <a:pt x="46807" y="9850"/>
                      <a:pt x="46712" y="9786"/>
                      <a:pt x="46617" y="9723"/>
                    </a:cubicBezTo>
                    <a:lnTo>
                      <a:pt x="46617" y="9723"/>
                    </a:lnTo>
                    <a:cubicBezTo>
                      <a:pt x="46681" y="9755"/>
                      <a:pt x="46744" y="9755"/>
                      <a:pt x="46807" y="9786"/>
                    </a:cubicBezTo>
                    <a:cubicBezTo>
                      <a:pt x="46839" y="9786"/>
                      <a:pt x="46871" y="9818"/>
                      <a:pt x="46934" y="9818"/>
                    </a:cubicBezTo>
                    <a:cubicBezTo>
                      <a:pt x="47124" y="9881"/>
                      <a:pt x="47282" y="9913"/>
                      <a:pt x="47441" y="9976"/>
                    </a:cubicBezTo>
                    <a:cubicBezTo>
                      <a:pt x="47409" y="9913"/>
                      <a:pt x="47346" y="9850"/>
                      <a:pt x="47282" y="9818"/>
                    </a:cubicBezTo>
                    <a:lnTo>
                      <a:pt x="47377" y="9818"/>
                    </a:lnTo>
                    <a:cubicBezTo>
                      <a:pt x="47314" y="9786"/>
                      <a:pt x="47282" y="9786"/>
                      <a:pt x="47219" y="9786"/>
                    </a:cubicBezTo>
                    <a:cubicBezTo>
                      <a:pt x="47124" y="9723"/>
                      <a:pt x="47029" y="9691"/>
                      <a:pt x="46902" y="9660"/>
                    </a:cubicBezTo>
                    <a:cubicBezTo>
                      <a:pt x="46902" y="9628"/>
                      <a:pt x="46934" y="9628"/>
                      <a:pt x="46966" y="9596"/>
                    </a:cubicBezTo>
                    <a:cubicBezTo>
                      <a:pt x="46871" y="9596"/>
                      <a:pt x="46871" y="9565"/>
                      <a:pt x="46807" y="9533"/>
                    </a:cubicBezTo>
                    <a:cubicBezTo>
                      <a:pt x="46797" y="9512"/>
                      <a:pt x="46807" y="9505"/>
                      <a:pt x="46830" y="9505"/>
                    </a:cubicBezTo>
                    <a:cubicBezTo>
                      <a:pt x="46874" y="9505"/>
                      <a:pt x="46966" y="9533"/>
                      <a:pt x="47029" y="9533"/>
                    </a:cubicBezTo>
                    <a:cubicBezTo>
                      <a:pt x="47013" y="9501"/>
                      <a:pt x="46958" y="9493"/>
                      <a:pt x="46898" y="9493"/>
                    </a:cubicBezTo>
                    <a:cubicBezTo>
                      <a:pt x="46839" y="9493"/>
                      <a:pt x="46776" y="9501"/>
                      <a:pt x="46744" y="9501"/>
                    </a:cubicBezTo>
                    <a:cubicBezTo>
                      <a:pt x="46744" y="9501"/>
                      <a:pt x="46776" y="9533"/>
                      <a:pt x="46776" y="9533"/>
                    </a:cubicBezTo>
                    <a:cubicBezTo>
                      <a:pt x="46744" y="9517"/>
                      <a:pt x="46722" y="9511"/>
                      <a:pt x="46706" y="9511"/>
                    </a:cubicBezTo>
                    <a:cubicBezTo>
                      <a:pt x="46657" y="9511"/>
                      <a:pt x="46657" y="9565"/>
                      <a:pt x="46586" y="9565"/>
                    </a:cubicBezTo>
                    <a:cubicBezTo>
                      <a:pt x="46554" y="9533"/>
                      <a:pt x="46554" y="9501"/>
                      <a:pt x="46522" y="9501"/>
                    </a:cubicBezTo>
                    <a:cubicBezTo>
                      <a:pt x="46483" y="9488"/>
                      <a:pt x="46449" y="9480"/>
                      <a:pt x="46425" y="9480"/>
                    </a:cubicBezTo>
                    <a:cubicBezTo>
                      <a:pt x="46391" y="9480"/>
                      <a:pt x="46377" y="9496"/>
                      <a:pt x="46396" y="9533"/>
                    </a:cubicBezTo>
                    <a:cubicBezTo>
                      <a:pt x="46522" y="9533"/>
                      <a:pt x="46522" y="9533"/>
                      <a:pt x="46586" y="9565"/>
                    </a:cubicBezTo>
                    <a:lnTo>
                      <a:pt x="46491" y="9565"/>
                    </a:lnTo>
                    <a:cubicBezTo>
                      <a:pt x="46301" y="9501"/>
                      <a:pt x="46079" y="9438"/>
                      <a:pt x="45889" y="9375"/>
                    </a:cubicBezTo>
                    <a:cubicBezTo>
                      <a:pt x="45984" y="9375"/>
                      <a:pt x="46079" y="9406"/>
                      <a:pt x="46206" y="9406"/>
                    </a:cubicBezTo>
                    <a:cubicBezTo>
                      <a:pt x="46079" y="9343"/>
                      <a:pt x="45857" y="9343"/>
                      <a:pt x="45794" y="9343"/>
                    </a:cubicBezTo>
                    <a:cubicBezTo>
                      <a:pt x="45667" y="9216"/>
                      <a:pt x="45224" y="9185"/>
                      <a:pt x="45287" y="9026"/>
                    </a:cubicBezTo>
                    <a:lnTo>
                      <a:pt x="45287" y="9026"/>
                    </a:lnTo>
                    <a:cubicBezTo>
                      <a:pt x="45267" y="9029"/>
                      <a:pt x="45249" y="9030"/>
                      <a:pt x="45232" y="9030"/>
                    </a:cubicBezTo>
                    <a:cubicBezTo>
                      <a:pt x="45054" y="9030"/>
                      <a:pt x="44988" y="8894"/>
                      <a:pt x="44844" y="8836"/>
                    </a:cubicBezTo>
                    <a:lnTo>
                      <a:pt x="44844" y="8836"/>
                    </a:lnTo>
                    <a:cubicBezTo>
                      <a:pt x="44686" y="8868"/>
                      <a:pt x="45002" y="8931"/>
                      <a:pt x="45034" y="8963"/>
                    </a:cubicBezTo>
                    <a:cubicBezTo>
                      <a:pt x="45021" y="8982"/>
                      <a:pt x="45006" y="8990"/>
                      <a:pt x="44988" y="8990"/>
                    </a:cubicBezTo>
                    <a:cubicBezTo>
                      <a:pt x="44927" y="8990"/>
                      <a:pt x="44843" y="8896"/>
                      <a:pt x="44772" y="8896"/>
                    </a:cubicBezTo>
                    <a:cubicBezTo>
                      <a:pt x="44764" y="8896"/>
                      <a:pt x="44756" y="8897"/>
                      <a:pt x="44749" y="8900"/>
                    </a:cubicBezTo>
                    <a:cubicBezTo>
                      <a:pt x="44622" y="8836"/>
                      <a:pt x="44844" y="8868"/>
                      <a:pt x="44749" y="8805"/>
                    </a:cubicBezTo>
                    <a:cubicBezTo>
                      <a:pt x="44464" y="8741"/>
                      <a:pt x="44052" y="8741"/>
                      <a:pt x="43799" y="8583"/>
                    </a:cubicBezTo>
                    <a:cubicBezTo>
                      <a:pt x="43799" y="8574"/>
                      <a:pt x="43804" y="8570"/>
                      <a:pt x="43814" y="8570"/>
                    </a:cubicBezTo>
                    <a:cubicBezTo>
                      <a:pt x="43836" y="8570"/>
                      <a:pt x="43881" y="8592"/>
                      <a:pt x="43926" y="8615"/>
                    </a:cubicBezTo>
                    <a:cubicBezTo>
                      <a:pt x="43831" y="8551"/>
                      <a:pt x="43862" y="8551"/>
                      <a:pt x="43831" y="8520"/>
                    </a:cubicBezTo>
                    <a:cubicBezTo>
                      <a:pt x="43831" y="8520"/>
                      <a:pt x="43672" y="8488"/>
                      <a:pt x="43767" y="8488"/>
                    </a:cubicBezTo>
                    <a:cubicBezTo>
                      <a:pt x="43748" y="8469"/>
                      <a:pt x="43718" y="8464"/>
                      <a:pt x="43683" y="8464"/>
                    </a:cubicBezTo>
                    <a:cubicBezTo>
                      <a:pt x="43646" y="8464"/>
                      <a:pt x="43602" y="8470"/>
                      <a:pt x="43559" y="8470"/>
                    </a:cubicBezTo>
                    <a:cubicBezTo>
                      <a:pt x="43507" y="8470"/>
                      <a:pt x="43456" y="8461"/>
                      <a:pt x="43419" y="8425"/>
                    </a:cubicBezTo>
                    <a:lnTo>
                      <a:pt x="43419" y="8425"/>
                    </a:lnTo>
                    <a:cubicBezTo>
                      <a:pt x="43450" y="8456"/>
                      <a:pt x="43450" y="8456"/>
                      <a:pt x="43450" y="8488"/>
                    </a:cubicBezTo>
                    <a:cubicBezTo>
                      <a:pt x="43387" y="8488"/>
                      <a:pt x="43355" y="8456"/>
                      <a:pt x="43324" y="8456"/>
                    </a:cubicBezTo>
                    <a:cubicBezTo>
                      <a:pt x="43324" y="8456"/>
                      <a:pt x="43329" y="8451"/>
                      <a:pt x="43338" y="8447"/>
                    </a:cubicBezTo>
                    <a:lnTo>
                      <a:pt x="43338" y="8447"/>
                    </a:lnTo>
                    <a:cubicBezTo>
                      <a:pt x="43354" y="8450"/>
                      <a:pt x="43371" y="8453"/>
                      <a:pt x="43387" y="8456"/>
                    </a:cubicBezTo>
                    <a:cubicBezTo>
                      <a:pt x="43377" y="8446"/>
                      <a:pt x="43366" y="8442"/>
                      <a:pt x="43357" y="8442"/>
                    </a:cubicBezTo>
                    <a:cubicBezTo>
                      <a:pt x="43350" y="8442"/>
                      <a:pt x="43343" y="8444"/>
                      <a:pt x="43338" y="8447"/>
                    </a:cubicBezTo>
                    <a:lnTo>
                      <a:pt x="43338" y="8447"/>
                    </a:lnTo>
                    <a:cubicBezTo>
                      <a:pt x="42840" y="8347"/>
                      <a:pt x="42232" y="8139"/>
                      <a:pt x="41772" y="8108"/>
                    </a:cubicBezTo>
                    <a:cubicBezTo>
                      <a:pt x="41727" y="8085"/>
                      <a:pt x="41762" y="8063"/>
                      <a:pt x="41797" y="8063"/>
                    </a:cubicBezTo>
                    <a:cubicBezTo>
                      <a:pt x="41811" y="8063"/>
                      <a:pt x="41826" y="8067"/>
                      <a:pt x="41835" y="8076"/>
                    </a:cubicBezTo>
                    <a:lnTo>
                      <a:pt x="41835" y="8076"/>
                    </a:lnTo>
                    <a:cubicBezTo>
                      <a:pt x="41812" y="8054"/>
                      <a:pt x="41727" y="8031"/>
                      <a:pt x="41668" y="8031"/>
                    </a:cubicBezTo>
                    <a:cubicBezTo>
                      <a:pt x="41643" y="8031"/>
                      <a:pt x="41623" y="8035"/>
                      <a:pt x="41614" y="8045"/>
                    </a:cubicBezTo>
                    <a:cubicBezTo>
                      <a:pt x="41392" y="7886"/>
                      <a:pt x="41234" y="7950"/>
                      <a:pt x="40949" y="7823"/>
                    </a:cubicBezTo>
                    <a:cubicBezTo>
                      <a:pt x="40942" y="7843"/>
                      <a:pt x="40921" y="7850"/>
                      <a:pt x="40891" y="7850"/>
                    </a:cubicBezTo>
                    <a:cubicBezTo>
                      <a:pt x="40798" y="7850"/>
                      <a:pt x="40627" y="7778"/>
                      <a:pt x="40579" y="7778"/>
                    </a:cubicBezTo>
                    <a:cubicBezTo>
                      <a:pt x="40568" y="7778"/>
                      <a:pt x="40564" y="7782"/>
                      <a:pt x="40569" y="7791"/>
                    </a:cubicBezTo>
                    <a:cubicBezTo>
                      <a:pt x="40410" y="7791"/>
                      <a:pt x="40600" y="7728"/>
                      <a:pt x="40505" y="7728"/>
                    </a:cubicBezTo>
                    <a:cubicBezTo>
                      <a:pt x="40410" y="7696"/>
                      <a:pt x="40062" y="7601"/>
                      <a:pt x="39967" y="7569"/>
                    </a:cubicBezTo>
                    <a:lnTo>
                      <a:pt x="39967" y="7506"/>
                    </a:lnTo>
                    <a:cubicBezTo>
                      <a:pt x="39928" y="7487"/>
                      <a:pt x="39913" y="7479"/>
                      <a:pt x="39909" y="7479"/>
                    </a:cubicBezTo>
                    <a:cubicBezTo>
                      <a:pt x="39901" y="7479"/>
                      <a:pt x="39947" y="7516"/>
                      <a:pt x="39904" y="7538"/>
                    </a:cubicBezTo>
                    <a:cubicBezTo>
                      <a:pt x="39840" y="7443"/>
                      <a:pt x="39619" y="7506"/>
                      <a:pt x="39587" y="7379"/>
                    </a:cubicBezTo>
                    <a:cubicBezTo>
                      <a:pt x="39524" y="7379"/>
                      <a:pt x="39492" y="7411"/>
                      <a:pt x="39524" y="7443"/>
                    </a:cubicBezTo>
                    <a:cubicBezTo>
                      <a:pt x="39492" y="7411"/>
                      <a:pt x="39334" y="7316"/>
                      <a:pt x="39429" y="7316"/>
                    </a:cubicBezTo>
                    <a:cubicBezTo>
                      <a:pt x="39429" y="7284"/>
                      <a:pt x="39270" y="7284"/>
                      <a:pt x="39334" y="7253"/>
                    </a:cubicBezTo>
                    <a:cubicBezTo>
                      <a:pt x="39270" y="7253"/>
                      <a:pt x="39334" y="7284"/>
                      <a:pt x="39334" y="7284"/>
                    </a:cubicBezTo>
                    <a:cubicBezTo>
                      <a:pt x="39080" y="7189"/>
                      <a:pt x="38795" y="7158"/>
                      <a:pt x="38542" y="7063"/>
                    </a:cubicBezTo>
                    <a:cubicBezTo>
                      <a:pt x="38510" y="7063"/>
                      <a:pt x="38447" y="7031"/>
                      <a:pt x="38415" y="6999"/>
                    </a:cubicBezTo>
                    <a:cubicBezTo>
                      <a:pt x="38383" y="6999"/>
                      <a:pt x="38383" y="6968"/>
                      <a:pt x="38415" y="6968"/>
                    </a:cubicBezTo>
                    <a:cubicBezTo>
                      <a:pt x="38383" y="6936"/>
                      <a:pt x="38257" y="6904"/>
                      <a:pt x="38225" y="6904"/>
                    </a:cubicBezTo>
                    <a:cubicBezTo>
                      <a:pt x="38193" y="6873"/>
                      <a:pt x="38225" y="6873"/>
                      <a:pt x="38225" y="6809"/>
                    </a:cubicBezTo>
                    <a:cubicBezTo>
                      <a:pt x="38383" y="6841"/>
                      <a:pt x="38637" y="6936"/>
                      <a:pt x="38573" y="6999"/>
                    </a:cubicBezTo>
                    <a:cubicBezTo>
                      <a:pt x="38624" y="6999"/>
                      <a:pt x="38614" y="6959"/>
                      <a:pt x="38640" y="6959"/>
                    </a:cubicBezTo>
                    <a:cubicBezTo>
                      <a:pt x="38647" y="6959"/>
                      <a:pt x="38656" y="6961"/>
                      <a:pt x="38668" y="6968"/>
                    </a:cubicBezTo>
                    <a:cubicBezTo>
                      <a:pt x="38795" y="7031"/>
                      <a:pt x="38922" y="7126"/>
                      <a:pt x="39239" y="7221"/>
                    </a:cubicBezTo>
                    <a:cubicBezTo>
                      <a:pt x="39239" y="7158"/>
                      <a:pt x="39048" y="7158"/>
                      <a:pt x="39080" y="7126"/>
                    </a:cubicBezTo>
                    <a:cubicBezTo>
                      <a:pt x="39143" y="7126"/>
                      <a:pt x="39460" y="7221"/>
                      <a:pt x="39492" y="7284"/>
                    </a:cubicBezTo>
                    <a:cubicBezTo>
                      <a:pt x="39524" y="7284"/>
                      <a:pt x="39524" y="7253"/>
                      <a:pt x="39587" y="7253"/>
                    </a:cubicBezTo>
                    <a:cubicBezTo>
                      <a:pt x="39745" y="7348"/>
                      <a:pt x="39999" y="7284"/>
                      <a:pt x="40094" y="7443"/>
                    </a:cubicBezTo>
                    <a:lnTo>
                      <a:pt x="40284" y="7443"/>
                    </a:lnTo>
                    <a:cubicBezTo>
                      <a:pt x="40328" y="7465"/>
                      <a:pt x="40278" y="7488"/>
                      <a:pt x="40222" y="7488"/>
                    </a:cubicBezTo>
                    <a:cubicBezTo>
                      <a:pt x="40199" y="7488"/>
                      <a:pt x="40175" y="7484"/>
                      <a:pt x="40157" y="7474"/>
                    </a:cubicBezTo>
                    <a:lnTo>
                      <a:pt x="40157" y="7474"/>
                    </a:lnTo>
                    <a:cubicBezTo>
                      <a:pt x="40246" y="7525"/>
                      <a:pt x="40339" y="7535"/>
                      <a:pt x="40430" y="7535"/>
                    </a:cubicBezTo>
                    <a:cubicBezTo>
                      <a:pt x="40490" y="7535"/>
                      <a:pt x="40550" y="7531"/>
                      <a:pt x="40605" y="7531"/>
                    </a:cubicBezTo>
                    <a:cubicBezTo>
                      <a:pt x="40674" y="7531"/>
                      <a:pt x="40738" y="7538"/>
                      <a:pt x="40790" y="7569"/>
                    </a:cubicBezTo>
                    <a:cubicBezTo>
                      <a:pt x="40808" y="7576"/>
                      <a:pt x="40818" y="7578"/>
                      <a:pt x="40823" y="7578"/>
                    </a:cubicBezTo>
                    <a:cubicBezTo>
                      <a:pt x="40843" y="7578"/>
                      <a:pt x="40765" y="7532"/>
                      <a:pt x="40790" y="7506"/>
                    </a:cubicBezTo>
                    <a:lnTo>
                      <a:pt x="40790" y="7506"/>
                    </a:lnTo>
                    <a:cubicBezTo>
                      <a:pt x="40949" y="7569"/>
                      <a:pt x="40980" y="7569"/>
                      <a:pt x="41139" y="7633"/>
                    </a:cubicBezTo>
                    <a:cubicBezTo>
                      <a:pt x="41012" y="7633"/>
                      <a:pt x="40949" y="7601"/>
                      <a:pt x="40790" y="7601"/>
                    </a:cubicBezTo>
                    <a:cubicBezTo>
                      <a:pt x="40917" y="7696"/>
                      <a:pt x="41170" y="7664"/>
                      <a:pt x="41297" y="7759"/>
                    </a:cubicBezTo>
                    <a:cubicBezTo>
                      <a:pt x="41297" y="7728"/>
                      <a:pt x="41265" y="7696"/>
                      <a:pt x="41202" y="7696"/>
                    </a:cubicBezTo>
                    <a:cubicBezTo>
                      <a:pt x="41350" y="7696"/>
                      <a:pt x="41357" y="7724"/>
                      <a:pt x="41392" y="7724"/>
                    </a:cubicBezTo>
                    <a:cubicBezTo>
                      <a:pt x="41410" y="7724"/>
                      <a:pt x="41434" y="7717"/>
                      <a:pt x="41487" y="7696"/>
                    </a:cubicBezTo>
                    <a:cubicBezTo>
                      <a:pt x="41582" y="7696"/>
                      <a:pt x="41582" y="7728"/>
                      <a:pt x="41614" y="7759"/>
                    </a:cubicBezTo>
                    <a:cubicBezTo>
                      <a:pt x="41607" y="7766"/>
                      <a:pt x="41598" y="7768"/>
                      <a:pt x="41588" y="7768"/>
                    </a:cubicBezTo>
                    <a:cubicBezTo>
                      <a:pt x="41545" y="7768"/>
                      <a:pt x="41474" y="7728"/>
                      <a:pt x="41424" y="7728"/>
                    </a:cubicBezTo>
                    <a:cubicBezTo>
                      <a:pt x="41487" y="7759"/>
                      <a:pt x="41519" y="7791"/>
                      <a:pt x="41550" y="7823"/>
                    </a:cubicBezTo>
                    <a:cubicBezTo>
                      <a:pt x="41582" y="7807"/>
                      <a:pt x="41630" y="7799"/>
                      <a:pt x="41689" y="7799"/>
                    </a:cubicBezTo>
                    <a:cubicBezTo>
                      <a:pt x="41748" y="7799"/>
                      <a:pt x="41820" y="7807"/>
                      <a:pt x="41899" y="7823"/>
                    </a:cubicBezTo>
                    <a:cubicBezTo>
                      <a:pt x="41930" y="7823"/>
                      <a:pt x="41899" y="7855"/>
                      <a:pt x="41899" y="7886"/>
                    </a:cubicBezTo>
                    <a:cubicBezTo>
                      <a:pt x="41917" y="7895"/>
                      <a:pt x="41930" y="7899"/>
                      <a:pt x="41940" y="7899"/>
                    </a:cubicBezTo>
                    <a:cubicBezTo>
                      <a:pt x="41962" y="7899"/>
                      <a:pt x="41962" y="7877"/>
                      <a:pt x="41962" y="7855"/>
                    </a:cubicBezTo>
                    <a:cubicBezTo>
                      <a:pt x="42405" y="8045"/>
                      <a:pt x="42912" y="8140"/>
                      <a:pt x="43419" y="8298"/>
                    </a:cubicBezTo>
                    <a:cubicBezTo>
                      <a:pt x="43736" y="8393"/>
                      <a:pt x="44116" y="8520"/>
                      <a:pt x="44337" y="8551"/>
                    </a:cubicBezTo>
                    <a:cubicBezTo>
                      <a:pt x="44500" y="8578"/>
                      <a:pt x="44780" y="8722"/>
                      <a:pt x="44916" y="8722"/>
                    </a:cubicBezTo>
                    <a:cubicBezTo>
                      <a:pt x="44939" y="8722"/>
                      <a:pt x="44957" y="8719"/>
                      <a:pt x="44971" y="8710"/>
                    </a:cubicBezTo>
                    <a:cubicBezTo>
                      <a:pt x="45572" y="8868"/>
                      <a:pt x="46016" y="9026"/>
                      <a:pt x="46491" y="9121"/>
                    </a:cubicBezTo>
                    <a:cubicBezTo>
                      <a:pt x="46491" y="9090"/>
                      <a:pt x="46459" y="9090"/>
                      <a:pt x="46459" y="9058"/>
                    </a:cubicBezTo>
                    <a:cubicBezTo>
                      <a:pt x="46453" y="9052"/>
                      <a:pt x="46453" y="9049"/>
                      <a:pt x="46457" y="9049"/>
                    </a:cubicBezTo>
                    <a:cubicBezTo>
                      <a:pt x="46476" y="9049"/>
                      <a:pt x="46567" y="9090"/>
                      <a:pt x="46617" y="9090"/>
                    </a:cubicBezTo>
                    <a:cubicBezTo>
                      <a:pt x="46633" y="9121"/>
                      <a:pt x="46602" y="9121"/>
                      <a:pt x="46570" y="9121"/>
                    </a:cubicBezTo>
                    <a:cubicBezTo>
                      <a:pt x="46538" y="9121"/>
                      <a:pt x="46507" y="9121"/>
                      <a:pt x="46522" y="9153"/>
                    </a:cubicBezTo>
                    <a:cubicBezTo>
                      <a:pt x="46776" y="9248"/>
                      <a:pt x="47251" y="9311"/>
                      <a:pt x="47504" y="9406"/>
                    </a:cubicBezTo>
                    <a:cubicBezTo>
                      <a:pt x="47504" y="9375"/>
                      <a:pt x="47409" y="9375"/>
                      <a:pt x="47409" y="9343"/>
                    </a:cubicBezTo>
                    <a:cubicBezTo>
                      <a:pt x="47536" y="9343"/>
                      <a:pt x="47536" y="9470"/>
                      <a:pt x="47662" y="9470"/>
                    </a:cubicBezTo>
                    <a:cubicBezTo>
                      <a:pt x="47662" y="9438"/>
                      <a:pt x="47599" y="9406"/>
                      <a:pt x="47536" y="9375"/>
                    </a:cubicBezTo>
                    <a:cubicBezTo>
                      <a:pt x="47544" y="9372"/>
                      <a:pt x="47554" y="9370"/>
                      <a:pt x="47565" y="9370"/>
                    </a:cubicBezTo>
                    <a:cubicBezTo>
                      <a:pt x="47670" y="9370"/>
                      <a:pt x="47858" y="9501"/>
                      <a:pt x="47916" y="9501"/>
                    </a:cubicBezTo>
                    <a:lnTo>
                      <a:pt x="47884" y="9501"/>
                    </a:lnTo>
                    <a:cubicBezTo>
                      <a:pt x="48043" y="9565"/>
                      <a:pt x="48549" y="9628"/>
                      <a:pt x="48613" y="9755"/>
                    </a:cubicBezTo>
                    <a:cubicBezTo>
                      <a:pt x="48655" y="9755"/>
                      <a:pt x="48655" y="9741"/>
                      <a:pt x="48678" y="9741"/>
                    </a:cubicBezTo>
                    <a:cubicBezTo>
                      <a:pt x="48690" y="9741"/>
                      <a:pt x="48708" y="9744"/>
                      <a:pt x="48739" y="9755"/>
                    </a:cubicBezTo>
                    <a:cubicBezTo>
                      <a:pt x="48771" y="9755"/>
                      <a:pt x="48803" y="9786"/>
                      <a:pt x="48803" y="9818"/>
                    </a:cubicBezTo>
                    <a:cubicBezTo>
                      <a:pt x="48808" y="9815"/>
                      <a:pt x="48817" y="9814"/>
                      <a:pt x="48829" y="9814"/>
                    </a:cubicBezTo>
                    <a:cubicBezTo>
                      <a:pt x="48949" y="9814"/>
                      <a:pt x="49352" y="9948"/>
                      <a:pt x="49468" y="9976"/>
                    </a:cubicBezTo>
                    <a:cubicBezTo>
                      <a:pt x="49404" y="9881"/>
                      <a:pt x="49119" y="9881"/>
                      <a:pt x="49056" y="9786"/>
                    </a:cubicBezTo>
                    <a:lnTo>
                      <a:pt x="49056" y="9786"/>
                    </a:lnTo>
                    <a:cubicBezTo>
                      <a:pt x="49341" y="9881"/>
                      <a:pt x="49689" y="9945"/>
                      <a:pt x="49848" y="10071"/>
                    </a:cubicBezTo>
                    <a:cubicBezTo>
                      <a:pt x="50418" y="10103"/>
                      <a:pt x="51114" y="10483"/>
                      <a:pt x="51684" y="10546"/>
                    </a:cubicBezTo>
                    <a:cubicBezTo>
                      <a:pt x="51779" y="10578"/>
                      <a:pt x="51938" y="10673"/>
                      <a:pt x="52033" y="10673"/>
                    </a:cubicBezTo>
                    <a:cubicBezTo>
                      <a:pt x="52033" y="10641"/>
                      <a:pt x="52001" y="10641"/>
                      <a:pt x="52001" y="10610"/>
                    </a:cubicBezTo>
                    <a:lnTo>
                      <a:pt x="52001" y="10610"/>
                    </a:lnTo>
                    <a:cubicBezTo>
                      <a:pt x="52319" y="10696"/>
                      <a:pt x="52505" y="10835"/>
                      <a:pt x="52751" y="10835"/>
                    </a:cubicBezTo>
                    <a:cubicBezTo>
                      <a:pt x="52775" y="10835"/>
                      <a:pt x="52799" y="10834"/>
                      <a:pt x="52825" y="10831"/>
                    </a:cubicBezTo>
                    <a:cubicBezTo>
                      <a:pt x="52807" y="10814"/>
                      <a:pt x="52792" y="10808"/>
                      <a:pt x="52776" y="10808"/>
                    </a:cubicBezTo>
                    <a:cubicBezTo>
                      <a:pt x="52750" y="10808"/>
                      <a:pt x="52722" y="10823"/>
                      <a:pt x="52677" y="10823"/>
                    </a:cubicBezTo>
                    <a:cubicBezTo>
                      <a:pt x="52649" y="10823"/>
                      <a:pt x="52615" y="10817"/>
                      <a:pt x="52571" y="10800"/>
                    </a:cubicBezTo>
                    <a:cubicBezTo>
                      <a:pt x="52608" y="10762"/>
                      <a:pt x="52660" y="10750"/>
                      <a:pt x="52719" y="10750"/>
                    </a:cubicBezTo>
                    <a:cubicBezTo>
                      <a:pt x="52810" y="10750"/>
                      <a:pt x="52918" y="10780"/>
                      <a:pt x="53015" y="10800"/>
                    </a:cubicBezTo>
                    <a:cubicBezTo>
                      <a:pt x="53015" y="10736"/>
                      <a:pt x="52825" y="10705"/>
                      <a:pt x="52856" y="10641"/>
                    </a:cubicBezTo>
                    <a:lnTo>
                      <a:pt x="52856" y="10641"/>
                    </a:lnTo>
                    <a:cubicBezTo>
                      <a:pt x="52827" y="10646"/>
                      <a:pt x="52798" y="10648"/>
                      <a:pt x="52770" y="10648"/>
                    </a:cubicBezTo>
                    <a:cubicBezTo>
                      <a:pt x="52590" y="10648"/>
                      <a:pt x="52438" y="10565"/>
                      <a:pt x="52191" y="10483"/>
                    </a:cubicBezTo>
                    <a:lnTo>
                      <a:pt x="52191" y="10483"/>
                    </a:lnTo>
                    <a:cubicBezTo>
                      <a:pt x="52191" y="10515"/>
                      <a:pt x="52286" y="10515"/>
                      <a:pt x="52286" y="10578"/>
                    </a:cubicBezTo>
                    <a:cubicBezTo>
                      <a:pt x="52064" y="10451"/>
                      <a:pt x="51969" y="10451"/>
                      <a:pt x="51779" y="10356"/>
                    </a:cubicBezTo>
                    <a:cubicBezTo>
                      <a:pt x="51589" y="10356"/>
                      <a:pt x="51336" y="10230"/>
                      <a:pt x="50988" y="10166"/>
                    </a:cubicBezTo>
                    <a:cubicBezTo>
                      <a:pt x="50893" y="10103"/>
                      <a:pt x="51019" y="10071"/>
                      <a:pt x="50861" y="10040"/>
                    </a:cubicBezTo>
                    <a:cubicBezTo>
                      <a:pt x="50861" y="10091"/>
                      <a:pt x="50836" y="10110"/>
                      <a:pt x="50794" y="10110"/>
                    </a:cubicBezTo>
                    <a:cubicBezTo>
                      <a:pt x="50670" y="10110"/>
                      <a:pt x="50399" y="9937"/>
                      <a:pt x="50221" y="9937"/>
                    </a:cubicBezTo>
                    <a:cubicBezTo>
                      <a:pt x="50201" y="9937"/>
                      <a:pt x="50182" y="9940"/>
                      <a:pt x="50164" y="9945"/>
                    </a:cubicBezTo>
                    <a:cubicBezTo>
                      <a:pt x="50133" y="9945"/>
                      <a:pt x="50101" y="9913"/>
                      <a:pt x="50101" y="9881"/>
                    </a:cubicBezTo>
                    <a:cubicBezTo>
                      <a:pt x="49404" y="9755"/>
                      <a:pt x="48961" y="9533"/>
                      <a:pt x="48391" y="9406"/>
                    </a:cubicBezTo>
                    <a:lnTo>
                      <a:pt x="48391" y="9406"/>
                    </a:lnTo>
                    <a:cubicBezTo>
                      <a:pt x="48423" y="9438"/>
                      <a:pt x="48454" y="9470"/>
                      <a:pt x="48454" y="9501"/>
                    </a:cubicBezTo>
                    <a:cubicBezTo>
                      <a:pt x="48328" y="9438"/>
                      <a:pt x="48201" y="9343"/>
                      <a:pt x="48106" y="9280"/>
                    </a:cubicBezTo>
                    <a:cubicBezTo>
                      <a:pt x="48106" y="9285"/>
                      <a:pt x="48095" y="9288"/>
                      <a:pt x="48077" y="9288"/>
                    </a:cubicBezTo>
                    <a:cubicBezTo>
                      <a:pt x="47992" y="9288"/>
                      <a:pt x="47752" y="9231"/>
                      <a:pt x="47726" y="9153"/>
                    </a:cubicBezTo>
                    <a:cubicBezTo>
                      <a:pt x="47713" y="9157"/>
                      <a:pt x="47695" y="9159"/>
                      <a:pt x="47672" y="9159"/>
                    </a:cubicBezTo>
                    <a:cubicBezTo>
                      <a:pt x="47526" y="9159"/>
                      <a:pt x="47206" y="9077"/>
                      <a:pt x="47124" y="8995"/>
                    </a:cubicBezTo>
                    <a:cubicBezTo>
                      <a:pt x="47102" y="9017"/>
                      <a:pt x="47075" y="9025"/>
                      <a:pt x="47045" y="9025"/>
                    </a:cubicBezTo>
                    <a:cubicBezTo>
                      <a:pt x="46943" y="9025"/>
                      <a:pt x="46803" y="8931"/>
                      <a:pt x="46681" y="8931"/>
                    </a:cubicBezTo>
                    <a:cubicBezTo>
                      <a:pt x="46617" y="8931"/>
                      <a:pt x="46712" y="8931"/>
                      <a:pt x="46649" y="8900"/>
                    </a:cubicBezTo>
                    <a:cubicBezTo>
                      <a:pt x="46522" y="8900"/>
                      <a:pt x="46427" y="8868"/>
                      <a:pt x="46396" y="8805"/>
                    </a:cubicBezTo>
                    <a:cubicBezTo>
                      <a:pt x="46382" y="8818"/>
                      <a:pt x="46365" y="8823"/>
                      <a:pt x="46347" y="8823"/>
                    </a:cubicBezTo>
                    <a:cubicBezTo>
                      <a:pt x="46306" y="8823"/>
                      <a:pt x="46259" y="8799"/>
                      <a:pt x="46223" y="8799"/>
                    </a:cubicBezTo>
                    <a:cubicBezTo>
                      <a:pt x="46201" y="8799"/>
                      <a:pt x="46183" y="8808"/>
                      <a:pt x="46174" y="8836"/>
                    </a:cubicBezTo>
                    <a:cubicBezTo>
                      <a:pt x="46158" y="8805"/>
                      <a:pt x="46134" y="8789"/>
                      <a:pt x="46115" y="8789"/>
                    </a:cubicBezTo>
                    <a:cubicBezTo>
                      <a:pt x="46095" y="8789"/>
                      <a:pt x="46079" y="8805"/>
                      <a:pt x="46079" y="8836"/>
                    </a:cubicBezTo>
                    <a:cubicBezTo>
                      <a:pt x="46016" y="8741"/>
                      <a:pt x="45889" y="8773"/>
                      <a:pt x="45857" y="8710"/>
                    </a:cubicBezTo>
                    <a:cubicBezTo>
                      <a:pt x="45835" y="8726"/>
                      <a:pt x="45807" y="8733"/>
                      <a:pt x="45775" y="8733"/>
                    </a:cubicBezTo>
                    <a:cubicBezTo>
                      <a:pt x="45625" y="8733"/>
                      <a:pt x="45392" y="8583"/>
                      <a:pt x="45287" y="8583"/>
                    </a:cubicBezTo>
                    <a:cubicBezTo>
                      <a:pt x="45224" y="8551"/>
                      <a:pt x="45224" y="8488"/>
                      <a:pt x="45129" y="8456"/>
                    </a:cubicBezTo>
                    <a:cubicBezTo>
                      <a:pt x="45085" y="8462"/>
                      <a:pt x="45048" y="8464"/>
                      <a:pt x="45013" y="8464"/>
                    </a:cubicBezTo>
                    <a:cubicBezTo>
                      <a:pt x="44869" y="8464"/>
                      <a:pt x="44786" y="8418"/>
                      <a:pt x="44611" y="8336"/>
                    </a:cubicBezTo>
                    <a:lnTo>
                      <a:pt x="44611" y="8336"/>
                    </a:lnTo>
                    <a:cubicBezTo>
                      <a:pt x="44624" y="8345"/>
                      <a:pt x="44629" y="8354"/>
                      <a:pt x="44622" y="8361"/>
                    </a:cubicBezTo>
                    <a:cubicBezTo>
                      <a:pt x="43894" y="8140"/>
                      <a:pt x="43070" y="7981"/>
                      <a:pt x="42437" y="7601"/>
                    </a:cubicBezTo>
                    <a:cubicBezTo>
                      <a:pt x="42449" y="7578"/>
                      <a:pt x="42469" y="7572"/>
                      <a:pt x="42490" y="7572"/>
                    </a:cubicBezTo>
                    <a:cubicBezTo>
                      <a:pt x="42513" y="7572"/>
                      <a:pt x="42537" y="7579"/>
                      <a:pt x="42551" y="7579"/>
                    </a:cubicBezTo>
                    <a:cubicBezTo>
                      <a:pt x="42559" y="7579"/>
                      <a:pt x="42564" y="7577"/>
                      <a:pt x="42564" y="7569"/>
                    </a:cubicBezTo>
                    <a:cubicBezTo>
                      <a:pt x="42437" y="7474"/>
                      <a:pt x="42405" y="7506"/>
                      <a:pt x="42279" y="7443"/>
                    </a:cubicBezTo>
                    <a:lnTo>
                      <a:pt x="42279" y="7443"/>
                    </a:lnTo>
                    <a:cubicBezTo>
                      <a:pt x="42279" y="7474"/>
                      <a:pt x="42342" y="7474"/>
                      <a:pt x="42342" y="7506"/>
                    </a:cubicBezTo>
                    <a:lnTo>
                      <a:pt x="42215" y="7506"/>
                    </a:lnTo>
                    <a:cubicBezTo>
                      <a:pt x="42152" y="7474"/>
                      <a:pt x="42247" y="7474"/>
                      <a:pt x="42184" y="7443"/>
                    </a:cubicBezTo>
                    <a:lnTo>
                      <a:pt x="42184" y="7443"/>
                    </a:lnTo>
                    <a:cubicBezTo>
                      <a:pt x="42172" y="7449"/>
                      <a:pt x="42160" y="7451"/>
                      <a:pt x="42148" y="7451"/>
                    </a:cubicBezTo>
                    <a:cubicBezTo>
                      <a:pt x="42097" y="7451"/>
                      <a:pt x="42051" y="7405"/>
                      <a:pt x="42025" y="7379"/>
                    </a:cubicBezTo>
                    <a:cubicBezTo>
                      <a:pt x="41988" y="7370"/>
                      <a:pt x="41973" y="7366"/>
                      <a:pt x="41969" y="7366"/>
                    </a:cubicBezTo>
                    <a:cubicBezTo>
                      <a:pt x="41959" y="7366"/>
                      <a:pt x="42016" y="7389"/>
                      <a:pt x="41994" y="7411"/>
                    </a:cubicBezTo>
                    <a:cubicBezTo>
                      <a:pt x="41899" y="7411"/>
                      <a:pt x="41899" y="7348"/>
                      <a:pt x="41899" y="7316"/>
                    </a:cubicBezTo>
                    <a:cubicBezTo>
                      <a:pt x="41880" y="7307"/>
                      <a:pt x="41867" y="7303"/>
                      <a:pt x="41858" y="7303"/>
                    </a:cubicBezTo>
                    <a:cubicBezTo>
                      <a:pt x="41835" y="7303"/>
                      <a:pt x="41835" y="7325"/>
                      <a:pt x="41835" y="7348"/>
                    </a:cubicBezTo>
                    <a:cubicBezTo>
                      <a:pt x="41455" y="7158"/>
                      <a:pt x="40949" y="7063"/>
                      <a:pt x="40505" y="6936"/>
                    </a:cubicBezTo>
                    <a:cubicBezTo>
                      <a:pt x="40474" y="6920"/>
                      <a:pt x="40434" y="6912"/>
                      <a:pt x="40406" y="6912"/>
                    </a:cubicBezTo>
                    <a:cubicBezTo>
                      <a:pt x="40379" y="6912"/>
                      <a:pt x="40363" y="6920"/>
                      <a:pt x="40379" y="6936"/>
                    </a:cubicBezTo>
                    <a:cubicBezTo>
                      <a:pt x="40244" y="6869"/>
                      <a:pt x="40015" y="6802"/>
                      <a:pt x="39881" y="6802"/>
                    </a:cubicBezTo>
                    <a:cubicBezTo>
                      <a:pt x="39825" y="6802"/>
                      <a:pt x="39786" y="6813"/>
                      <a:pt x="39777" y="6841"/>
                    </a:cubicBezTo>
                    <a:cubicBezTo>
                      <a:pt x="39714" y="6714"/>
                      <a:pt x="39555" y="6809"/>
                      <a:pt x="39397" y="6714"/>
                    </a:cubicBezTo>
                    <a:cubicBezTo>
                      <a:pt x="39397" y="6753"/>
                      <a:pt x="39365" y="6768"/>
                      <a:pt x="39318" y="6768"/>
                    </a:cubicBezTo>
                    <a:cubicBezTo>
                      <a:pt x="39207" y="6768"/>
                      <a:pt x="39010" y="6686"/>
                      <a:pt x="38922" y="6619"/>
                    </a:cubicBezTo>
                    <a:cubicBezTo>
                      <a:pt x="38939" y="6614"/>
                      <a:pt x="38960" y="6611"/>
                      <a:pt x="38983" y="6611"/>
                    </a:cubicBezTo>
                    <a:cubicBezTo>
                      <a:pt x="39085" y="6611"/>
                      <a:pt x="39236" y="6663"/>
                      <a:pt x="39365" y="6714"/>
                    </a:cubicBezTo>
                    <a:cubicBezTo>
                      <a:pt x="39175" y="6524"/>
                      <a:pt x="38700" y="6556"/>
                      <a:pt x="38605" y="6398"/>
                    </a:cubicBezTo>
                    <a:cubicBezTo>
                      <a:pt x="38288" y="6271"/>
                      <a:pt x="38067" y="6334"/>
                      <a:pt x="37782" y="6208"/>
                    </a:cubicBezTo>
                    <a:lnTo>
                      <a:pt x="37782" y="6208"/>
                    </a:lnTo>
                    <a:cubicBezTo>
                      <a:pt x="37813" y="6239"/>
                      <a:pt x="37813" y="6303"/>
                      <a:pt x="37750" y="6303"/>
                    </a:cubicBezTo>
                    <a:cubicBezTo>
                      <a:pt x="37592" y="6239"/>
                      <a:pt x="37718" y="6239"/>
                      <a:pt x="37655" y="6176"/>
                    </a:cubicBezTo>
                    <a:cubicBezTo>
                      <a:pt x="37338" y="6113"/>
                      <a:pt x="36958" y="5891"/>
                      <a:pt x="36515" y="5859"/>
                    </a:cubicBezTo>
                    <a:cubicBezTo>
                      <a:pt x="36420" y="5796"/>
                      <a:pt x="36547" y="5828"/>
                      <a:pt x="36483" y="5764"/>
                    </a:cubicBezTo>
                    <a:cubicBezTo>
                      <a:pt x="36135" y="5638"/>
                      <a:pt x="36008" y="5669"/>
                      <a:pt x="35818" y="5574"/>
                    </a:cubicBezTo>
                    <a:cubicBezTo>
                      <a:pt x="35802" y="5606"/>
                      <a:pt x="35779" y="5622"/>
                      <a:pt x="35743" y="5622"/>
                    </a:cubicBezTo>
                    <a:cubicBezTo>
                      <a:pt x="35707" y="5622"/>
                      <a:pt x="35660" y="5606"/>
                      <a:pt x="35597" y="5574"/>
                    </a:cubicBezTo>
                    <a:lnTo>
                      <a:pt x="35597" y="5574"/>
                    </a:lnTo>
                    <a:cubicBezTo>
                      <a:pt x="35597" y="5606"/>
                      <a:pt x="35660" y="5606"/>
                      <a:pt x="35692" y="5638"/>
                    </a:cubicBezTo>
                    <a:cubicBezTo>
                      <a:pt x="35692" y="5648"/>
                      <a:pt x="35681" y="5652"/>
                      <a:pt x="35666" y="5652"/>
                    </a:cubicBezTo>
                    <a:cubicBezTo>
                      <a:pt x="35635" y="5652"/>
                      <a:pt x="35586" y="5638"/>
                      <a:pt x="35565" y="5638"/>
                    </a:cubicBezTo>
                    <a:cubicBezTo>
                      <a:pt x="35533" y="5638"/>
                      <a:pt x="35597" y="5606"/>
                      <a:pt x="35438" y="5574"/>
                    </a:cubicBezTo>
                    <a:lnTo>
                      <a:pt x="35438" y="5574"/>
                    </a:lnTo>
                    <a:cubicBezTo>
                      <a:pt x="35470" y="5606"/>
                      <a:pt x="35565" y="5638"/>
                      <a:pt x="35502" y="5669"/>
                    </a:cubicBezTo>
                    <a:cubicBezTo>
                      <a:pt x="35628" y="5733"/>
                      <a:pt x="35755" y="5701"/>
                      <a:pt x="35755" y="5796"/>
                    </a:cubicBezTo>
                    <a:cubicBezTo>
                      <a:pt x="35785" y="5781"/>
                      <a:pt x="35813" y="5775"/>
                      <a:pt x="35839" y="5775"/>
                    </a:cubicBezTo>
                    <a:cubicBezTo>
                      <a:pt x="35980" y="5775"/>
                      <a:pt x="36085" y="5954"/>
                      <a:pt x="36325" y="5954"/>
                    </a:cubicBezTo>
                    <a:cubicBezTo>
                      <a:pt x="36312" y="5981"/>
                      <a:pt x="36292" y="5991"/>
                      <a:pt x="36267" y="5991"/>
                    </a:cubicBezTo>
                    <a:cubicBezTo>
                      <a:pt x="36194" y="5991"/>
                      <a:pt x="36082" y="5901"/>
                      <a:pt x="36001" y="5901"/>
                    </a:cubicBezTo>
                    <a:cubicBezTo>
                      <a:pt x="35980" y="5901"/>
                      <a:pt x="35961" y="5907"/>
                      <a:pt x="35945" y="5923"/>
                    </a:cubicBezTo>
                    <a:cubicBezTo>
                      <a:pt x="35850" y="5891"/>
                      <a:pt x="35818" y="5828"/>
                      <a:pt x="35692" y="5828"/>
                    </a:cubicBezTo>
                    <a:cubicBezTo>
                      <a:pt x="35692" y="5859"/>
                      <a:pt x="35818" y="5859"/>
                      <a:pt x="35818" y="5891"/>
                    </a:cubicBezTo>
                    <a:cubicBezTo>
                      <a:pt x="35806" y="5897"/>
                      <a:pt x="35791" y="5900"/>
                      <a:pt x="35773" y="5900"/>
                    </a:cubicBezTo>
                    <a:cubicBezTo>
                      <a:pt x="35698" y="5900"/>
                      <a:pt x="35584" y="5853"/>
                      <a:pt x="35533" y="5828"/>
                    </a:cubicBezTo>
                    <a:cubicBezTo>
                      <a:pt x="35533" y="5817"/>
                      <a:pt x="35537" y="5814"/>
                      <a:pt x="35543" y="5814"/>
                    </a:cubicBezTo>
                    <a:cubicBezTo>
                      <a:pt x="35554" y="5814"/>
                      <a:pt x="35575" y="5828"/>
                      <a:pt x="35597" y="5828"/>
                    </a:cubicBezTo>
                    <a:cubicBezTo>
                      <a:pt x="35575" y="5806"/>
                      <a:pt x="35462" y="5769"/>
                      <a:pt x="35416" y="5769"/>
                    </a:cubicBezTo>
                    <a:cubicBezTo>
                      <a:pt x="35395" y="5769"/>
                      <a:pt x="35387" y="5776"/>
                      <a:pt x="35407" y="5796"/>
                    </a:cubicBezTo>
                    <a:cubicBezTo>
                      <a:pt x="35343" y="5764"/>
                      <a:pt x="35280" y="5733"/>
                      <a:pt x="35248" y="5701"/>
                    </a:cubicBezTo>
                    <a:cubicBezTo>
                      <a:pt x="35220" y="5692"/>
                      <a:pt x="35198" y="5688"/>
                      <a:pt x="35182" y="5688"/>
                    </a:cubicBezTo>
                    <a:cubicBezTo>
                      <a:pt x="35176" y="5688"/>
                      <a:pt x="35170" y="5688"/>
                      <a:pt x="35166" y="5689"/>
                    </a:cubicBezTo>
                    <a:lnTo>
                      <a:pt x="35166" y="5689"/>
                    </a:lnTo>
                    <a:cubicBezTo>
                      <a:pt x="35081" y="5642"/>
                      <a:pt x="35016" y="5667"/>
                      <a:pt x="34868" y="5638"/>
                    </a:cubicBezTo>
                    <a:cubicBezTo>
                      <a:pt x="35122" y="5606"/>
                      <a:pt x="34678" y="5638"/>
                      <a:pt x="34615" y="5574"/>
                    </a:cubicBezTo>
                    <a:cubicBezTo>
                      <a:pt x="34646" y="5574"/>
                      <a:pt x="34646" y="5574"/>
                      <a:pt x="34646" y="5543"/>
                    </a:cubicBezTo>
                    <a:cubicBezTo>
                      <a:pt x="34596" y="5543"/>
                      <a:pt x="34606" y="5583"/>
                      <a:pt x="34563" y="5583"/>
                    </a:cubicBezTo>
                    <a:cubicBezTo>
                      <a:pt x="34553" y="5583"/>
                      <a:pt x="34539" y="5581"/>
                      <a:pt x="34520" y="5574"/>
                    </a:cubicBezTo>
                    <a:cubicBezTo>
                      <a:pt x="34425" y="5448"/>
                      <a:pt x="33981" y="5448"/>
                      <a:pt x="33760" y="5289"/>
                    </a:cubicBezTo>
                    <a:cubicBezTo>
                      <a:pt x="33728" y="5289"/>
                      <a:pt x="33728" y="5321"/>
                      <a:pt x="33728" y="5353"/>
                    </a:cubicBezTo>
                    <a:cubicBezTo>
                      <a:pt x="33633" y="5321"/>
                      <a:pt x="33601" y="5289"/>
                      <a:pt x="33538" y="5289"/>
                    </a:cubicBezTo>
                    <a:cubicBezTo>
                      <a:pt x="33570" y="5258"/>
                      <a:pt x="33601" y="5258"/>
                      <a:pt x="33633" y="5258"/>
                    </a:cubicBezTo>
                    <a:cubicBezTo>
                      <a:pt x="33633" y="5226"/>
                      <a:pt x="33506" y="5226"/>
                      <a:pt x="33443" y="5194"/>
                    </a:cubicBezTo>
                    <a:lnTo>
                      <a:pt x="33443" y="5194"/>
                    </a:lnTo>
                    <a:cubicBezTo>
                      <a:pt x="33443" y="5226"/>
                      <a:pt x="33538" y="5226"/>
                      <a:pt x="33506" y="5289"/>
                    </a:cubicBezTo>
                    <a:cubicBezTo>
                      <a:pt x="33380" y="5226"/>
                      <a:pt x="33285" y="5226"/>
                      <a:pt x="33190" y="5226"/>
                    </a:cubicBezTo>
                    <a:cubicBezTo>
                      <a:pt x="33126" y="5194"/>
                      <a:pt x="33253" y="5226"/>
                      <a:pt x="33221" y="5163"/>
                    </a:cubicBezTo>
                    <a:cubicBezTo>
                      <a:pt x="33169" y="5163"/>
                      <a:pt x="33116" y="5166"/>
                      <a:pt x="33070" y="5166"/>
                    </a:cubicBezTo>
                    <a:cubicBezTo>
                      <a:pt x="32979" y="5166"/>
                      <a:pt x="32915" y="5152"/>
                      <a:pt x="32936" y="5068"/>
                    </a:cubicBezTo>
                    <a:cubicBezTo>
                      <a:pt x="32746" y="5068"/>
                      <a:pt x="32683" y="4814"/>
                      <a:pt x="32303" y="4783"/>
                    </a:cubicBezTo>
                    <a:lnTo>
                      <a:pt x="32303" y="4783"/>
                    </a:lnTo>
                    <a:cubicBezTo>
                      <a:pt x="32350" y="4814"/>
                      <a:pt x="32350" y="4822"/>
                      <a:pt x="32331" y="4822"/>
                    </a:cubicBezTo>
                    <a:cubicBezTo>
                      <a:pt x="32311" y="4822"/>
                      <a:pt x="32271" y="4814"/>
                      <a:pt x="32240" y="4814"/>
                    </a:cubicBezTo>
                    <a:cubicBezTo>
                      <a:pt x="32208" y="4783"/>
                      <a:pt x="32176" y="4751"/>
                      <a:pt x="32145" y="4719"/>
                    </a:cubicBezTo>
                    <a:cubicBezTo>
                      <a:pt x="32081" y="4719"/>
                      <a:pt x="32050" y="4727"/>
                      <a:pt x="32018" y="4727"/>
                    </a:cubicBezTo>
                    <a:cubicBezTo>
                      <a:pt x="31986" y="4727"/>
                      <a:pt x="31955" y="4719"/>
                      <a:pt x="31891" y="4688"/>
                    </a:cubicBezTo>
                    <a:lnTo>
                      <a:pt x="31891" y="4688"/>
                    </a:lnTo>
                    <a:cubicBezTo>
                      <a:pt x="31860" y="4719"/>
                      <a:pt x="31923" y="4719"/>
                      <a:pt x="31860" y="4751"/>
                    </a:cubicBezTo>
                    <a:cubicBezTo>
                      <a:pt x="31796" y="4688"/>
                      <a:pt x="31733" y="4688"/>
                      <a:pt x="31638" y="4593"/>
                    </a:cubicBezTo>
                    <a:cubicBezTo>
                      <a:pt x="31638" y="4627"/>
                      <a:pt x="31619" y="4653"/>
                      <a:pt x="31581" y="4653"/>
                    </a:cubicBezTo>
                    <a:cubicBezTo>
                      <a:pt x="31549" y="4653"/>
                      <a:pt x="31505" y="4635"/>
                      <a:pt x="31448" y="4593"/>
                    </a:cubicBezTo>
                    <a:cubicBezTo>
                      <a:pt x="31439" y="4610"/>
                      <a:pt x="31418" y="4616"/>
                      <a:pt x="31393" y="4616"/>
                    </a:cubicBezTo>
                    <a:cubicBezTo>
                      <a:pt x="31351" y="4616"/>
                      <a:pt x="31297" y="4601"/>
                      <a:pt x="31262" y="4601"/>
                    </a:cubicBezTo>
                    <a:cubicBezTo>
                      <a:pt x="31241" y="4601"/>
                      <a:pt x="31226" y="4607"/>
                      <a:pt x="31226" y="4624"/>
                    </a:cubicBezTo>
                    <a:cubicBezTo>
                      <a:pt x="31131" y="4624"/>
                      <a:pt x="31226" y="4561"/>
                      <a:pt x="31100" y="4561"/>
                    </a:cubicBezTo>
                    <a:cubicBezTo>
                      <a:pt x="31068" y="4624"/>
                      <a:pt x="31036" y="4593"/>
                      <a:pt x="31100" y="4656"/>
                    </a:cubicBezTo>
                    <a:cubicBezTo>
                      <a:pt x="31036" y="4656"/>
                      <a:pt x="30941" y="4624"/>
                      <a:pt x="30910" y="4624"/>
                    </a:cubicBezTo>
                    <a:cubicBezTo>
                      <a:pt x="30910" y="4593"/>
                      <a:pt x="30933" y="4593"/>
                      <a:pt x="30957" y="4593"/>
                    </a:cubicBezTo>
                    <a:cubicBezTo>
                      <a:pt x="30981" y="4593"/>
                      <a:pt x="31005" y="4593"/>
                      <a:pt x="31005" y="4561"/>
                    </a:cubicBezTo>
                    <a:cubicBezTo>
                      <a:pt x="30870" y="4516"/>
                      <a:pt x="30609" y="4471"/>
                      <a:pt x="30457" y="4471"/>
                    </a:cubicBezTo>
                    <a:cubicBezTo>
                      <a:pt x="30393" y="4471"/>
                      <a:pt x="30349" y="4479"/>
                      <a:pt x="30339" y="4498"/>
                    </a:cubicBezTo>
                    <a:cubicBezTo>
                      <a:pt x="30308" y="4498"/>
                      <a:pt x="30339" y="4466"/>
                      <a:pt x="30339" y="4434"/>
                    </a:cubicBezTo>
                    <a:cubicBezTo>
                      <a:pt x="30315" y="4428"/>
                      <a:pt x="30296" y="4426"/>
                      <a:pt x="30280" y="4426"/>
                    </a:cubicBezTo>
                    <a:cubicBezTo>
                      <a:pt x="30212" y="4426"/>
                      <a:pt x="30207" y="4472"/>
                      <a:pt x="30181" y="4498"/>
                    </a:cubicBezTo>
                    <a:cubicBezTo>
                      <a:pt x="30308" y="4529"/>
                      <a:pt x="30244" y="4593"/>
                      <a:pt x="30403" y="4593"/>
                    </a:cubicBezTo>
                    <a:cubicBezTo>
                      <a:pt x="30372" y="4597"/>
                      <a:pt x="30343" y="4599"/>
                      <a:pt x="30317" y="4599"/>
                    </a:cubicBezTo>
                    <a:cubicBezTo>
                      <a:pt x="30152" y="4599"/>
                      <a:pt x="30051" y="4525"/>
                      <a:pt x="29833" y="4498"/>
                    </a:cubicBezTo>
                    <a:cubicBezTo>
                      <a:pt x="29878" y="4475"/>
                      <a:pt x="29922" y="4453"/>
                      <a:pt x="30001" y="4453"/>
                    </a:cubicBezTo>
                    <a:cubicBezTo>
                      <a:pt x="30033" y="4453"/>
                      <a:pt x="30071" y="4457"/>
                      <a:pt x="30118" y="4466"/>
                    </a:cubicBezTo>
                    <a:cubicBezTo>
                      <a:pt x="30086" y="4434"/>
                      <a:pt x="29991" y="4403"/>
                      <a:pt x="29896" y="4371"/>
                    </a:cubicBezTo>
                    <a:cubicBezTo>
                      <a:pt x="29896" y="4403"/>
                      <a:pt x="29833" y="4403"/>
                      <a:pt x="29833" y="4434"/>
                    </a:cubicBezTo>
                    <a:cubicBezTo>
                      <a:pt x="29674" y="4434"/>
                      <a:pt x="29706" y="4371"/>
                      <a:pt x="29611" y="4371"/>
                    </a:cubicBezTo>
                    <a:cubicBezTo>
                      <a:pt x="29579" y="4403"/>
                      <a:pt x="29643" y="4403"/>
                      <a:pt x="29611" y="4434"/>
                    </a:cubicBezTo>
                    <a:cubicBezTo>
                      <a:pt x="29294" y="4118"/>
                      <a:pt x="28851" y="4276"/>
                      <a:pt x="28471" y="4054"/>
                    </a:cubicBezTo>
                    <a:lnTo>
                      <a:pt x="28471" y="4054"/>
                    </a:lnTo>
                    <a:cubicBezTo>
                      <a:pt x="28566" y="4118"/>
                      <a:pt x="28503" y="4118"/>
                      <a:pt x="28629" y="4213"/>
                    </a:cubicBezTo>
                    <a:cubicBezTo>
                      <a:pt x="28598" y="4213"/>
                      <a:pt x="28566" y="4213"/>
                      <a:pt x="28566" y="4181"/>
                    </a:cubicBezTo>
                    <a:cubicBezTo>
                      <a:pt x="28566" y="4213"/>
                      <a:pt x="28566" y="4213"/>
                      <a:pt x="28534" y="4213"/>
                    </a:cubicBezTo>
                    <a:cubicBezTo>
                      <a:pt x="28281" y="4149"/>
                      <a:pt x="27996" y="4118"/>
                      <a:pt x="27648" y="3959"/>
                    </a:cubicBezTo>
                    <a:cubicBezTo>
                      <a:pt x="27616" y="3928"/>
                      <a:pt x="27553" y="3864"/>
                      <a:pt x="27553" y="3833"/>
                    </a:cubicBezTo>
                    <a:cubicBezTo>
                      <a:pt x="27367" y="3786"/>
                      <a:pt x="27216" y="3757"/>
                      <a:pt x="27098" y="3757"/>
                    </a:cubicBezTo>
                    <a:cubicBezTo>
                      <a:pt x="27055" y="3757"/>
                      <a:pt x="27017" y="3761"/>
                      <a:pt x="26983" y="3769"/>
                    </a:cubicBezTo>
                    <a:cubicBezTo>
                      <a:pt x="26698" y="3611"/>
                      <a:pt x="26223" y="3484"/>
                      <a:pt x="25969" y="3358"/>
                    </a:cubicBezTo>
                    <a:cubicBezTo>
                      <a:pt x="25874" y="3358"/>
                      <a:pt x="25557" y="3263"/>
                      <a:pt x="25431" y="3199"/>
                    </a:cubicBezTo>
                    <a:cubicBezTo>
                      <a:pt x="25431" y="3136"/>
                      <a:pt x="25557" y="3168"/>
                      <a:pt x="25462" y="3104"/>
                    </a:cubicBezTo>
                    <a:cubicBezTo>
                      <a:pt x="25445" y="3100"/>
                      <a:pt x="25430" y="3098"/>
                      <a:pt x="25418" y="3098"/>
                    </a:cubicBezTo>
                    <a:cubicBezTo>
                      <a:pt x="25343" y="3098"/>
                      <a:pt x="25359" y="3172"/>
                      <a:pt x="25304" y="3199"/>
                    </a:cubicBezTo>
                    <a:cubicBezTo>
                      <a:pt x="25192" y="3132"/>
                      <a:pt x="25017" y="3065"/>
                      <a:pt x="24913" y="3065"/>
                    </a:cubicBezTo>
                    <a:cubicBezTo>
                      <a:pt x="24869" y="3065"/>
                      <a:pt x="24838" y="3076"/>
                      <a:pt x="24829" y="3104"/>
                    </a:cubicBezTo>
                    <a:cubicBezTo>
                      <a:pt x="24227" y="2914"/>
                      <a:pt x="23752" y="2851"/>
                      <a:pt x="23182" y="2724"/>
                    </a:cubicBezTo>
                    <a:cubicBezTo>
                      <a:pt x="23119" y="2724"/>
                      <a:pt x="23024" y="2692"/>
                      <a:pt x="22929" y="2692"/>
                    </a:cubicBezTo>
                    <a:cubicBezTo>
                      <a:pt x="22771" y="2661"/>
                      <a:pt x="22581" y="2597"/>
                      <a:pt x="22359" y="2534"/>
                    </a:cubicBezTo>
                    <a:cubicBezTo>
                      <a:pt x="22178" y="2534"/>
                      <a:pt x="21976" y="2513"/>
                      <a:pt x="21813" y="2513"/>
                    </a:cubicBezTo>
                    <a:cubicBezTo>
                      <a:pt x="21691" y="2513"/>
                      <a:pt x="21590" y="2525"/>
                      <a:pt x="21535" y="2566"/>
                    </a:cubicBezTo>
                    <a:cubicBezTo>
                      <a:pt x="21444" y="2548"/>
                      <a:pt x="21374" y="2529"/>
                      <a:pt x="21318" y="2529"/>
                    </a:cubicBezTo>
                    <a:cubicBezTo>
                      <a:pt x="21278" y="2529"/>
                      <a:pt x="21246" y="2539"/>
                      <a:pt x="21219" y="2566"/>
                    </a:cubicBezTo>
                    <a:cubicBezTo>
                      <a:pt x="21409" y="2661"/>
                      <a:pt x="21250" y="2661"/>
                      <a:pt x="21314" y="2756"/>
                    </a:cubicBezTo>
                    <a:cubicBezTo>
                      <a:pt x="21440" y="2819"/>
                      <a:pt x="21440" y="2819"/>
                      <a:pt x="21535" y="2819"/>
                    </a:cubicBezTo>
                    <a:cubicBezTo>
                      <a:pt x="21567" y="2851"/>
                      <a:pt x="21599" y="2851"/>
                      <a:pt x="21599" y="2882"/>
                    </a:cubicBezTo>
                    <a:cubicBezTo>
                      <a:pt x="21472" y="2851"/>
                      <a:pt x="21314" y="2851"/>
                      <a:pt x="21187" y="2787"/>
                    </a:cubicBezTo>
                    <a:cubicBezTo>
                      <a:pt x="21155" y="2787"/>
                      <a:pt x="21108" y="2780"/>
                      <a:pt x="21064" y="2780"/>
                    </a:cubicBezTo>
                    <a:cubicBezTo>
                      <a:pt x="21021" y="2780"/>
                      <a:pt x="20981" y="2787"/>
                      <a:pt x="20965" y="2819"/>
                    </a:cubicBezTo>
                    <a:cubicBezTo>
                      <a:pt x="20934" y="2787"/>
                      <a:pt x="20902" y="2756"/>
                      <a:pt x="20775" y="2756"/>
                    </a:cubicBezTo>
                    <a:cubicBezTo>
                      <a:pt x="20680" y="2724"/>
                      <a:pt x="20839" y="2756"/>
                      <a:pt x="20807" y="2692"/>
                    </a:cubicBezTo>
                    <a:cubicBezTo>
                      <a:pt x="20490" y="2661"/>
                      <a:pt x="20459" y="2502"/>
                      <a:pt x="20237" y="2439"/>
                    </a:cubicBezTo>
                    <a:lnTo>
                      <a:pt x="20237" y="2439"/>
                    </a:lnTo>
                    <a:cubicBezTo>
                      <a:pt x="20205" y="2566"/>
                      <a:pt x="20427" y="2534"/>
                      <a:pt x="20490" y="2629"/>
                    </a:cubicBezTo>
                    <a:cubicBezTo>
                      <a:pt x="20332" y="2629"/>
                      <a:pt x="20142" y="2629"/>
                      <a:pt x="20015" y="2566"/>
                    </a:cubicBezTo>
                    <a:cubicBezTo>
                      <a:pt x="20015" y="2566"/>
                      <a:pt x="20015" y="2597"/>
                      <a:pt x="20015" y="2629"/>
                    </a:cubicBezTo>
                    <a:cubicBezTo>
                      <a:pt x="19920" y="2534"/>
                      <a:pt x="19730" y="2502"/>
                      <a:pt x="19509" y="2502"/>
                    </a:cubicBezTo>
                    <a:cubicBezTo>
                      <a:pt x="19477" y="2471"/>
                      <a:pt x="19540" y="2471"/>
                      <a:pt x="19540" y="2439"/>
                    </a:cubicBezTo>
                    <a:cubicBezTo>
                      <a:pt x="18970" y="2376"/>
                      <a:pt x="18495" y="2217"/>
                      <a:pt x="17862" y="2154"/>
                    </a:cubicBezTo>
                    <a:cubicBezTo>
                      <a:pt x="17799" y="2122"/>
                      <a:pt x="17862" y="2091"/>
                      <a:pt x="17862" y="2059"/>
                    </a:cubicBezTo>
                    <a:cubicBezTo>
                      <a:pt x="17640" y="2027"/>
                      <a:pt x="17609" y="2027"/>
                      <a:pt x="17450" y="1996"/>
                    </a:cubicBezTo>
                    <a:cubicBezTo>
                      <a:pt x="17561" y="1980"/>
                      <a:pt x="17506" y="1972"/>
                      <a:pt x="17415" y="1972"/>
                    </a:cubicBezTo>
                    <a:cubicBezTo>
                      <a:pt x="17324" y="1972"/>
                      <a:pt x="17197" y="1980"/>
                      <a:pt x="17165" y="1996"/>
                    </a:cubicBezTo>
                    <a:cubicBezTo>
                      <a:pt x="17102" y="1964"/>
                      <a:pt x="17165" y="1932"/>
                      <a:pt x="17133" y="1901"/>
                    </a:cubicBezTo>
                    <a:cubicBezTo>
                      <a:pt x="17007" y="1901"/>
                      <a:pt x="17133" y="1996"/>
                      <a:pt x="16975" y="1996"/>
                    </a:cubicBezTo>
                    <a:cubicBezTo>
                      <a:pt x="16912" y="1901"/>
                      <a:pt x="16753" y="1901"/>
                      <a:pt x="16563" y="1837"/>
                    </a:cubicBezTo>
                    <a:cubicBezTo>
                      <a:pt x="16468" y="1837"/>
                      <a:pt x="16690" y="1869"/>
                      <a:pt x="16722" y="1901"/>
                    </a:cubicBezTo>
                    <a:cubicBezTo>
                      <a:pt x="16722" y="1931"/>
                      <a:pt x="16700" y="1942"/>
                      <a:pt x="16665" y="1942"/>
                    </a:cubicBezTo>
                    <a:cubicBezTo>
                      <a:pt x="16591" y="1942"/>
                      <a:pt x="16460" y="1891"/>
                      <a:pt x="16373" y="1869"/>
                    </a:cubicBezTo>
                    <a:cubicBezTo>
                      <a:pt x="16278" y="1869"/>
                      <a:pt x="16373" y="1837"/>
                      <a:pt x="16373" y="1806"/>
                    </a:cubicBezTo>
                    <a:cubicBezTo>
                      <a:pt x="16354" y="1801"/>
                      <a:pt x="16337" y="1799"/>
                      <a:pt x="16322" y="1799"/>
                    </a:cubicBezTo>
                    <a:cubicBezTo>
                      <a:pt x="16261" y="1799"/>
                      <a:pt x="16219" y="1828"/>
                      <a:pt x="16146" y="1828"/>
                    </a:cubicBezTo>
                    <a:cubicBezTo>
                      <a:pt x="16114" y="1828"/>
                      <a:pt x="16075" y="1822"/>
                      <a:pt x="16025" y="1806"/>
                    </a:cubicBezTo>
                    <a:cubicBezTo>
                      <a:pt x="15930" y="1742"/>
                      <a:pt x="16088" y="1774"/>
                      <a:pt x="16025" y="1711"/>
                    </a:cubicBezTo>
                    <a:lnTo>
                      <a:pt x="16025" y="1711"/>
                    </a:lnTo>
                    <a:cubicBezTo>
                      <a:pt x="15978" y="1727"/>
                      <a:pt x="15924" y="1733"/>
                      <a:pt x="15867" y="1733"/>
                    </a:cubicBezTo>
                    <a:cubicBezTo>
                      <a:pt x="15695" y="1733"/>
                      <a:pt x="15487" y="1679"/>
                      <a:pt x="15297" y="1679"/>
                    </a:cubicBezTo>
                    <a:cubicBezTo>
                      <a:pt x="15297" y="1679"/>
                      <a:pt x="15360" y="1711"/>
                      <a:pt x="15392" y="1711"/>
                    </a:cubicBezTo>
                    <a:cubicBezTo>
                      <a:pt x="15385" y="1717"/>
                      <a:pt x="15378" y="1720"/>
                      <a:pt x="15369" y="1720"/>
                    </a:cubicBezTo>
                    <a:cubicBezTo>
                      <a:pt x="15333" y="1720"/>
                      <a:pt x="15278" y="1679"/>
                      <a:pt x="15202" y="1679"/>
                    </a:cubicBezTo>
                    <a:cubicBezTo>
                      <a:pt x="15233" y="1679"/>
                      <a:pt x="15265" y="1647"/>
                      <a:pt x="15297" y="1647"/>
                    </a:cubicBezTo>
                    <a:cubicBezTo>
                      <a:pt x="15233" y="1647"/>
                      <a:pt x="15107" y="1616"/>
                      <a:pt x="14980" y="1616"/>
                    </a:cubicBezTo>
                    <a:cubicBezTo>
                      <a:pt x="14378" y="1426"/>
                      <a:pt x="13808" y="1236"/>
                      <a:pt x="13238" y="1046"/>
                    </a:cubicBezTo>
                    <a:cubicBezTo>
                      <a:pt x="12890" y="919"/>
                      <a:pt x="12541" y="824"/>
                      <a:pt x="12225" y="697"/>
                    </a:cubicBezTo>
                    <a:cubicBezTo>
                      <a:pt x="12193" y="666"/>
                      <a:pt x="12161" y="634"/>
                      <a:pt x="12130" y="634"/>
                    </a:cubicBezTo>
                    <a:cubicBezTo>
                      <a:pt x="12130" y="634"/>
                      <a:pt x="12161" y="666"/>
                      <a:pt x="12161" y="697"/>
                    </a:cubicBezTo>
                    <a:cubicBezTo>
                      <a:pt x="12098" y="666"/>
                      <a:pt x="12003" y="634"/>
                      <a:pt x="11940" y="602"/>
                    </a:cubicBezTo>
                    <a:cubicBezTo>
                      <a:pt x="11750" y="286"/>
                      <a:pt x="11433" y="286"/>
                      <a:pt x="11085" y="254"/>
                    </a:cubicBezTo>
                    <a:lnTo>
                      <a:pt x="10800" y="254"/>
                    </a:lnTo>
                    <a:cubicBezTo>
                      <a:pt x="10546" y="159"/>
                      <a:pt x="10293" y="64"/>
                      <a:pt x="10008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518;p29">
                <a:extLst>
                  <a:ext uri="{FF2B5EF4-FFF2-40B4-BE49-F238E27FC236}">
                    <a16:creationId xmlns:a16="http://schemas.microsoft.com/office/drawing/2014/main" id="{BF2FB8B4-C4D3-47F4-B2CF-9BF37FA71633}"/>
                  </a:ext>
                </a:extLst>
              </p:cNvPr>
              <p:cNvSpPr/>
              <p:nvPr/>
            </p:nvSpPr>
            <p:spPr>
              <a:xfrm>
                <a:off x="5561698" y="1991274"/>
                <a:ext cx="6652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22" h="96" extrusionOk="0">
                    <a:moveTo>
                      <a:pt x="0" y="1"/>
                    </a:moveTo>
                    <a:cubicBezTo>
                      <a:pt x="32" y="64"/>
                      <a:pt x="127" y="64"/>
                      <a:pt x="222" y="96"/>
                    </a:cubicBezTo>
                    <a:cubicBezTo>
                      <a:pt x="190" y="32"/>
                      <a:pt x="63" y="32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519;p29">
                <a:extLst>
                  <a:ext uri="{FF2B5EF4-FFF2-40B4-BE49-F238E27FC236}">
                    <a16:creationId xmlns:a16="http://schemas.microsoft.com/office/drawing/2014/main" id="{5959D4CF-F7E4-4925-B134-EEF315A2F840}"/>
                  </a:ext>
                </a:extLst>
              </p:cNvPr>
              <p:cNvSpPr/>
              <p:nvPr/>
            </p:nvSpPr>
            <p:spPr>
              <a:xfrm>
                <a:off x="5518971" y="1979889"/>
                <a:ext cx="6682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64" extrusionOk="0">
                    <a:moveTo>
                      <a:pt x="33" y="1"/>
                    </a:moveTo>
                    <a:cubicBezTo>
                      <a:pt x="1" y="32"/>
                      <a:pt x="159" y="32"/>
                      <a:pt x="159" y="64"/>
                    </a:cubicBezTo>
                    <a:cubicBezTo>
                      <a:pt x="223" y="64"/>
                      <a:pt x="96" y="1"/>
                      <a:pt x="33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520;p29">
                <a:extLst>
                  <a:ext uri="{FF2B5EF4-FFF2-40B4-BE49-F238E27FC236}">
                    <a16:creationId xmlns:a16="http://schemas.microsoft.com/office/drawing/2014/main" id="{2DFB758E-D9E9-4CA8-81C2-80B2685D503B}"/>
                  </a:ext>
                </a:extLst>
              </p:cNvPr>
              <p:cNvSpPr/>
              <p:nvPr/>
            </p:nvSpPr>
            <p:spPr>
              <a:xfrm>
                <a:off x="5467076" y="1985581"/>
                <a:ext cx="3835" cy="2727"/>
              </a:xfrm>
              <a:custGeom>
                <a:avLst/>
                <a:gdLst/>
                <a:ahLst/>
                <a:cxnLst/>
                <a:rect l="l" t="t" r="r" b="b"/>
                <a:pathLst>
                  <a:path w="128" h="91" extrusionOk="0">
                    <a:moveTo>
                      <a:pt x="23" y="1"/>
                    </a:moveTo>
                    <a:cubicBezTo>
                      <a:pt x="0" y="45"/>
                      <a:pt x="73" y="90"/>
                      <a:pt x="106" y="90"/>
                    </a:cubicBezTo>
                    <a:cubicBezTo>
                      <a:pt x="120" y="90"/>
                      <a:pt x="127" y="82"/>
                      <a:pt x="118" y="64"/>
                    </a:cubicBezTo>
                    <a:cubicBezTo>
                      <a:pt x="86" y="32"/>
                      <a:pt x="55" y="32"/>
                      <a:pt x="23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521;p29">
                <a:extLst>
                  <a:ext uri="{FF2B5EF4-FFF2-40B4-BE49-F238E27FC236}">
                    <a16:creationId xmlns:a16="http://schemas.microsoft.com/office/drawing/2014/main" id="{510F713E-EA6E-4302-AEA2-69991A092B99}"/>
                  </a:ext>
                </a:extLst>
              </p:cNvPr>
              <p:cNvSpPr/>
              <p:nvPr/>
            </p:nvSpPr>
            <p:spPr>
              <a:xfrm>
                <a:off x="5444035" y="1978001"/>
                <a:ext cx="9498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2" y="64"/>
                      <a:pt x="253" y="95"/>
                      <a:pt x="317" y="95"/>
                    </a:cubicBezTo>
                    <a:cubicBezTo>
                      <a:pt x="253" y="0"/>
                      <a:pt x="127" y="64"/>
                      <a:pt x="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522;p29">
                <a:extLst>
                  <a:ext uri="{FF2B5EF4-FFF2-40B4-BE49-F238E27FC236}">
                    <a16:creationId xmlns:a16="http://schemas.microsoft.com/office/drawing/2014/main" id="{CB520BBC-AF77-44FB-82A1-C88FB1DEBA40}"/>
                  </a:ext>
                </a:extLst>
              </p:cNvPr>
              <p:cNvSpPr/>
              <p:nvPr/>
            </p:nvSpPr>
            <p:spPr>
              <a:xfrm>
                <a:off x="5402268" y="1983694"/>
                <a:ext cx="7640" cy="380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64"/>
                      <a:pt x="159" y="95"/>
                      <a:pt x="254" y="127"/>
                    </a:cubicBezTo>
                    <a:cubicBezTo>
                      <a:pt x="222" y="64"/>
                      <a:pt x="64" y="32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523;p29">
                <a:extLst>
                  <a:ext uri="{FF2B5EF4-FFF2-40B4-BE49-F238E27FC236}">
                    <a16:creationId xmlns:a16="http://schemas.microsoft.com/office/drawing/2014/main" id="{C250AF21-F998-4DFC-8D6D-E0E7AAAFC045}"/>
                  </a:ext>
                </a:extLst>
              </p:cNvPr>
              <p:cNvSpPr/>
              <p:nvPr/>
            </p:nvSpPr>
            <p:spPr>
              <a:xfrm>
                <a:off x="5385189" y="1978930"/>
                <a:ext cx="11416" cy="4794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60" extrusionOk="0">
                    <a:moveTo>
                      <a:pt x="1" y="1"/>
                    </a:moveTo>
                    <a:cubicBezTo>
                      <a:pt x="64" y="64"/>
                      <a:pt x="317" y="159"/>
                      <a:pt x="381" y="159"/>
                    </a:cubicBezTo>
                    <a:cubicBezTo>
                      <a:pt x="349" y="96"/>
                      <a:pt x="127" y="96"/>
                      <a:pt x="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524;p29">
                <a:extLst>
                  <a:ext uri="{FF2B5EF4-FFF2-40B4-BE49-F238E27FC236}">
                    <a16:creationId xmlns:a16="http://schemas.microsoft.com/office/drawing/2014/main" id="{1DA3CA2B-DC9E-49DE-9BE3-D2A2EFB9D3FC}"/>
                  </a:ext>
                </a:extLst>
              </p:cNvPr>
              <p:cNvSpPr/>
              <p:nvPr/>
            </p:nvSpPr>
            <p:spPr>
              <a:xfrm>
                <a:off x="5365264" y="1977042"/>
                <a:ext cx="9528" cy="476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9" extrusionOk="0">
                    <a:moveTo>
                      <a:pt x="32" y="1"/>
                    </a:moveTo>
                    <a:lnTo>
                      <a:pt x="32" y="1"/>
                    </a:lnTo>
                    <a:cubicBezTo>
                      <a:pt x="1" y="32"/>
                      <a:pt x="222" y="96"/>
                      <a:pt x="127" y="96"/>
                    </a:cubicBezTo>
                    <a:cubicBezTo>
                      <a:pt x="159" y="159"/>
                      <a:pt x="254" y="127"/>
                      <a:pt x="317" y="159"/>
                    </a:cubicBezTo>
                    <a:cubicBezTo>
                      <a:pt x="286" y="64"/>
                      <a:pt x="127" y="64"/>
                      <a:pt x="32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525;p29">
                <a:extLst>
                  <a:ext uri="{FF2B5EF4-FFF2-40B4-BE49-F238E27FC236}">
                    <a16:creationId xmlns:a16="http://schemas.microsoft.com/office/drawing/2014/main" id="{1202D183-2479-4CD8-B8B8-4E9961FBE92E}"/>
                  </a:ext>
                </a:extLst>
              </p:cNvPr>
              <p:cNvSpPr/>
              <p:nvPr/>
            </p:nvSpPr>
            <p:spPr>
              <a:xfrm>
                <a:off x="5356725" y="1975154"/>
                <a:ext cx="7610" cy="2337"/>
              </a:xfrm>
              <a:custGeom>
                <a:avLst/>
                <a:gdLst/>
                <a:ahLst/>
                <a:cxnLst/>
                <a:rect l="l" t="t" r="r" b="b"/>
                <a:pathLst>
                  <a:path w="254" h="78" extrusionOk="0">
                    <a:moveTo>
                      <a:pt x="64" y="0"/>
                    </a:moveTo>
                    <a:cubicBezTo>
                      <a:pt x="1" y="0"/>
                      <a:pt x="96" y="32"/>
                      <a:pt x="96" y="64"/>
                    </a:cubicBezTo>
                    <a:cubicBezTo>
                      <a:pt x="138" y="64"/>
                      <a:pt x="194" y="78"/>
                      <a:pt x="227" y="78"/>
                    </a:cubicBezTo>
                    <a:cubicBezTo>
                      <a:pt x="243" y="78"/>
                      <a:pt x="254" y="74"/>
                      <a:pt x="254" y="64"/>
                    </a:cubicBezTo>
                    <a:cubicBezTo>
                      <a:pt x="222" y="64"/>
                      <a:pt x="191" y="64"/>
                      <a:pt x="159" y="32"/>
                    </a:cubicBezTo>
                    <a:cubicBezTo>
                      <a:pt x="127" y="32"/>
                      <a:pt x="127" y="0"/>
                      <a:pt x="64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526;p29">
                <a:extLst>
                  <a:ext uri="{FF2B5EF4-FFF2-40B4-BE49-F238E27FC236}">
                    <a16:creationId xmlns:a16="http://schemas.microsoft.com/office/drawing/2014/main" id="{4A5E462D-0DF4-442F-84F9-D855E4F319A5}"/>
                  </a:ext>
                </a:extLst>
              </p:cNvPr>
              <p:cNvSpPr/>
              <p:nvPr/>
            </p:nvSpPr>
            <p:spPr>
              <a:xfrm>
                <a:off x="5351032" y="1972308"/>
                <a:ext cx="8569" cy="227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4" y="47"/>
                      <a:pt x="149" y="76"/>
                      <a:pt x="226" y="76"/>
                    </a:cubicBezTo>
                    <a:cubicBezTo>
                      <a:pt x="255" y="76"/>
                      <a:pt x="277" y="72"/>
                      <a:pt x="286" y="64"/>
                    </a:cubicBezTo>
                    <a:cubicBezTo>
                      <a:pt x="238" y="32"/>
                      <a:pt x="191" y="32"/>
                      <a:pt x="143" y="32"/>
                    </a:cubicBezTo>
                    <a:cubicBezTo>
                      <a:pt x="96" y="32"/>
                      <a:pt x="48" y="32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527;p29">
                <a:extLst>
                  <a:ext uri="{FF2B5EF4-FFF2-40B4-BE49-F238E27FC236}">
                    <a16:creationId xmlns:a16="http://schemas.microsoft.com/office/drawing/2014/main" id="{DAAAF9F8-38A3-4918-B289-B7EFF332CBB9}"/>
                  </a:ext>
                </a:extLst>
              </p:cNvPr>
              <p:cNvSpPr/>
              <p:nvPr/>
            </p:nvSpPr>
            <p:spPr>
              <a:xfrm>
                <a:off x="5211556" y="1918226"/>
                <a:ext cx="37962" cy="10457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349" extrusionOk="0">
                    <a:moveTo>
                      <a:pt x="0" y="0"/>
                    </a:moveTo>
                    <a:cubicBezTo>
                      <a:pt x="444" y="317"/>
                      <a:pt x="855" y="190"/>
                      <a:pt x="1267" y="348"/>
                    </a:cubicBezTo>
                    <a:cubicBezTo>
                      <a:pt x="855" y="190"/>
                      <a:pt x="444" y="127"/>
                      <a:pt x="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528;p29">
                <a:extLst>
                  <a:ext uri="{FF2B5EF4-FFF2-40B4-BE49-F238E27FC236}">
                    <a16:creationId xmlns:a16="http://schemas.microsoft.com/office/drawing/2014/main" id="{50E06F6B-8382-4B2C-B344-840D5EFF794F}"/>
                  </a:ext>
                </a:extLst>
              </p:cNvPr>
              <p:cNvSpPr/>
              <p:nvPr/>
            </p:nvSpPr>
            <p:spPr>
              <a:xfrm>
                <a:off x="5221024" y="1832803"/>
                <a:ext cx="6682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23" h="96" extrusionOk="0">
                    <a:moveTo>
                      <a:pt x="33" y="1"/>
                    </a:moveTo>
                    <a:lnTo>
                      <a:pt x="33" y="1"/>
                    </a:lnTo>
                    <a:cubicBezTo>
                      <a:pt x="1" y="64"/>
                      <a:pt x="159" y="64"/>
                      <a:pt x="223" y="96"/>
                    </a:cubicBezTo>
                    <a:cubicBezTo>
                      <a:pt x="191" y="64"/>
                      <a:pt x="128" y="33"/>
                      <a:pt x="33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529;p29">
                <a:extLst>
                  <a:ext uri="{FF2B5EF4-FFF2-40B4-BE49-F238E27FC236}">
                    <a16:creationId xmlns:a16="http://schemas.microsoft.com/office/drawing/2014/main" id="{BC906E38-C03C-40E1-88EC-EE1B66A3C082}"/>
                  </a:ext>
                </a:extLst>
              </p:cNvPr>
              <p:cNvSpPr/>
              <p:nvPr/>
            </p:nvSpPr>
            <p:spPr>
              <a:xfrm>
                <a:off x="5211346" y="1823754"/>
                <a:ext cx="8000" cy="24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82" extrusionOk="0">
                    <a:moveTo>
                      <a:pt x="24" y="0"/>
                    </a:moveTo>
                    <a:cubicBezTo>
                      <a:pt x="8" y="0"/>
                      <a:pt x="1" y="5"/>
                      <a:pt x="7" y="18"/>
                    </a:cubicBezTo>
                    <a:cubicBezTo>
                      <a:pt x="55" y="49"/>
                      <a:pt x="86" y="49"/>
                      <a:pt x="110" y="49"/>
                    </a:cubicBezTo>
                    <a:cubicBezTo>
                      <a:pt x="134" y="49"/>
                      <a:pt x="150" y="49"/>
                      <a:pt x="166" y="81"/>
                    </a:cubicBezTo>
                    <a:cubicBezTo>
                      <a:pt x="267" y="81"/>
                      <a:pt x="84" y="0"/>
                      <a:pt x="24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530;p29">
                <a:extLst>
                  <a:ext uri="{FF2B5EF4-FFF2-40B4-BE49-F238E27FC236}">
                    <a16:creationId xmlns:a16="http://schemas.microsoft.com/office/drawing/2014/main" id="{3C6B1346-6DF2-4AA5-8001-6355D82C4547}"/>
                  </a:ext>
                </a:extLst>
              </p:cNvPr>
              <p:cNvSpPr/>
              <p:nvPr/>
            </p:nvSpPr>
            <p:spPr>
              <a:xfrm>
                <a:off x="5202747" y="1821327"/>
                <a:ext cx="7640" cy="2966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9" extrusionOk="0">
                    <a:moveTo>
                      <a:pt x="39" y="1"/>
                    </a:moveTo>
                    <a:cubicBezTo>
                      <a:pt x="15" y="1"/>
                      <a:pt x="1" y="10"/>
                      <a:pt x="9" y="35"/>
                    </a:cubicBezTo>
                    <a:cubicBezTo>
                      <a:pt x="104" y="35"/>
                      <a:pt x="104" y="67"/>
                      <a:pt x="231" y="99"/>
                    </a:cubicBezTo>
                    <a:cubicBezTo>
                      <a:pt x="254" y="76"/>
                      <a:pt x="106" y="1"/>
                      <a:pt x="39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531;p29">
                <a:extLst>
                  <a:ext uri="{FF2B5EF4-FFF2-40B4-BE49-F238E27FC236}">
                    <a16:creationId xmlns:a16="http://schemas.microsoft.com/office/drawing/2014/main" id="{14410D43-8A68-4158-88AB-15451B2DAA9F}"/>
                  </a:ext>
                </a:extLst>
              </p:cNvPr>
              <p:cNvSpPr/>
              <p:nvPr/>
            </p:nvSpPr>
            <p:spPr>
              <a:xfrm>
                <a:off x="5200170" y="1915379"/>
                <a:ext cx="10457" cy="476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59" extrusionOk="0">
                    <a:moveTo>
                      <a:pt x="127" y="0"/>
                    </a:moveTo>
                    <a:cubicBezTo>
                      <a:pt x="63" y="0"/>
                      <a:pt x="0" y="0"/>
                      <a:pt x="0" y="32"/>
                    </a:cubicBezTo>
                    <a:cubicBezTo>
                      <a:pt x="95" y="95"/>
                      <a:pt x="285" y="95"/>
                      <a:pt x="349" y="158"/>
                    </a:cubicBezTo>
                    <a:cubicBezTo>
                      <a:pt x="349" y="63"/>
                      <a:pt x="127" y="63"/>
                      <a:pt x="127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532;p29">
                <a:extLst>
                  <a:ext uri="{FF2B5EF4-FFF2-40B4-BE49-F238E27FC236}">
                    <a16:creationId xmlns:a16="http://schemas.microsoft.com/office/drawing/2014/main" id="{3CCE31AF-5AFE-440D-8AA9-E95A9E1E558B}"/>
                  </a:ext>
                </a:extLst>
              </p:cNvPr>
              <p:cNvSpPr/>
              <p:nvPr/>
            </p:nvSpPr>
            <p:spPr>
              <a:xfrm>
                <a:off x="5189714" y="1889731"/>
                <a:ext cx="9528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96" extrusionOk="0">
                    <a:moveTo>
                      <a:pt x="1" y="1"/>
                    </a:moveTo>
                    <a:cubicBezTo>
                      <a:pt x="1" y="33"/>
                      <a:pt x="32" y="33"/>
                      <a:pt x="32" y="33"/>
                    </a:cubicBezTo>
                    <a:lnTo>
                      <a:pt x="32" y="64"/>
                    </a:lnTo>
                    <a:cubicBezTo>
                      <a:pt x="64" y="80"/>
                      <a:pt x="104" y="80"/>
                      <a:pt x="139" y="80"/>
                    </a:cubicBezTo>
                    <a:cubicBezTo>
                      <a:pt x="175" y="80"/>
                      <a:pt x="207" y="80"/>
                      <a:pt x="222" y="96"/>
                    </a:cubicBezTo>
                    <a:cubicBezTo>
                      <a:pt x="317" y="96"/>
                      <a:pt x="64" y="33"/>
                      <a:pt x="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533;p29">
                <a:extLst>
                  <a:ext uri="{FF2B5EF4-FFF2-40B4-BE49-F238E27FC236}">
                    <a16:creationId xmlns:a16="http://schemas.microsoft.com/office/drawing/2014/main" id="{E3DF0186-2CE2-4A28-B615-13F562C2B339}"/>
                  </a:ext>
                </a:extLst>
              </p:cNvPr>
              <p:cNvSpPr/>
              <p:nvPr/>
            </p:nvSpPr>
            <p:spPr>
              <a:xfrm>
                <a:off x="5173594" y="1886885"/>
                <a:ext cx="6682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2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5" y="33"/>
                      <a:pt x="127" y="96"/>
                      <a:pt x="222" y="128"/>
                    </a:cubicBezTo>
                    <a:cubicBezTo>
                      <a:pt x="159" y="96"/>
                      <a:pt x="127" y="33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534;p29">
                <a:extLst>
                  <a:ext uri="{FF2B5EF4-FFF2-40B4-BE49-F238E27FC236}">
                    <a16:creationId xmlns:a16="http://schemas.microsoft.com/office/drawing/2014/main" id="{D5CFD62E-892C-4EBE-B074-C8649101EC96}"/>
                  </a:ext>
                </a:extLst>
              </p:cNvPr>
              <p:cNvSpPr/>
              <p:nvPr/>
            </p:nvSpPr>
            <p:spPr>
              <a:xfrm>
                <a:off x="5164096" y="1809102"/>
                <a:ext cx="5723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53" extrusionOk="0">
                    <a:moveTo>
                      <a:pt x="1" y="0"/>
                    </a:moveTo>
                    <a:cubicBezTo>
                      <a:pt x="19" y="37"/>
                      <a:pt x="70" y="53"/>
                      <a:pt x="116" y="53"/>
                    </a:cubicBezTo>
                    <a:cubicBezTo>
                      <a:pt x="148" y="53"/>
                      <a:pt x="178" y="45"/>
                      <a:pt x="191" y="32"/>
                    </a:cubicBezTo>
                    <a:cubicBezTo>
                      <a:pt x="191" y="32"/>
                      <a:pt x="127" y="0"/>
                      <a:pt x="127" y="0"/>
                    </a:cubicBezTo>
                    <a:cubicBezTo>
                      <a:pt x="117" y="11"/>
                      <a:pt x="106" y="14"/>
                      <a:pt x="95" y="14"/>
                    </a:cubicBezTo>
                    <a:cubicBezTo>
                      <a:pt x="71" y="14"/>
                      <a:pt x="43" y="0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535;p29">
                <a:extLst>
                  <a:ext uri="{FF2B5EF4-FFF2-40B4-BE49-F238E27FC236}">
                    <a16:creationId xmlns:a16="http://schemas.microsoft.com/office/drawing/2014/main" id="{3959EAC2-FCB7-449D-A1F2-769B16DD057B}"/>
                  </a:ext>
                </a:extLst>
              </p:cNvPr>
              <p:cNvSpPr/>
              <p:nvPr/>
            </p:nvSpPr>
            <p:spPr>
              <a:xfrm>
                <a:off x="5157474" y="1763559"/>
                <a:ext cx="6652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22" h="96" extrusionOk="0">
                    <a:moveTo>
                      <a:pt x="0" y="0"/>
                    </a:moveTo>
                    <a:cubicBezTo>
                      <a:pt x="0" y="63"/>
                      <a:pt x="127" y="63"/>
                      <a:pt x="222" y="95"/>
                    </a:cubicBezTo>
                    <a:cubicBezTo>
                      <a:pt x="222" y="32"/>
                      <a:pt x="63" y="32"/>
                      <a:pt x="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536;p29">
                <a:extLst>
                  <a:ext uri="{FF2B5EF4-FFF2-40B4-BE49-F238E27FC236}">
                    <a16:creationId xmlns:a16="http://schemas.microsoft.com/office/drawing/2014/main" id="{50A106D6-B32D-4215-8226-CD55E0FDD5AB}"/>
                  </a:ext>
                </a:extLst>
              </p:cNvPr>
              <p:cNvSpPr/>
              <p:nvPr/>
            </p:nvSpPr>
            <p:spPr>
              <a:xfrm>
                <a:off x="5121399" y="1805866"/>
                <a:ext cx="8569" cy="230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7" extrusionOk="0">
                    <a:moveTo>
                      <a:pt x="46" y="1"/>
                    </a:moveTo>
                    <a:cubicBezTo>
                      <a:pt x="19" y="1"/>
                      <a:pt x="1" y="5"/>
                      <a:pt x="1" y="13"/>
                    </a:cubicBezTo>
                    <a:cubicBezTo>
                      <a:pt x="96" y="45"/>
                      <a:pt x="191" y="45"/>
                      <a:pt x="286" y="76"/>
                    </a:cubicBezTo>
                    <a:cubicBezTo>
                      <a:pt x="262" y="30"/>
                      <a:pt x="120" y="1"/>
                      <a:pt x="46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537;p29">
                <a:extLst>
                  <a:ext uri="{FF2B5EF4-FFF2-40B4-BE49-F238E27FC236}">
                    <a16:creationId xmlns:a16="http://schemas.microsoft.com/office/drawing/2014/main" id="{41A7C749-4F91-419E-9A1D-36607B80FF59}"/>
                  </a:ext>
                </a:extLst>
              </p:cNvPr>
              <p:cNvSpPr/>
              <p:nvPr/>
            </p:nvSpPr>
            <p:spPr>
              <a:xfrm>
                <a:off x="5094822" y="1773717"/>
                <a:ext cx="5723" cy="21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73" extrusionOk="0">
                    <a:moveTo>
                      <a:pt x="40" y="1"/>
                    </a:moveTo>
                    <a:cubicBezTo>
                      <a:pt x="26" y="1"/>
                      <a:pt x="13" y="3"/>
                      <a:pt x="1" y="9"/>
                    </a:cubicBezTo>
                    <a:cubicBezTo>
                      <a:pt x="33" y="41"/>
                      <a:pt x="96" y="73"/>
                      <a:pt x="191" y="73"/>
                    </a:cubicBezTo>
                    <a:cubicBezTo>
                      <a:pt x="165" y="47"/>
                      <a:pt x="98" y="1"/>
                      <a:pt x="4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538;p29">
                <a:extLst>
                  <a:ext uri="{FF2B5EF4-FFF2-40B4-BE49-F238E27FC236}">
                    <a16:creationId xmlns:a16="http://schemas.microsoft.com/office/drawing/2014/main" id="{F7A925C3-DF19-4701-834D-311BA0111049}"/>
                  </a:ext>
                </a:extLst>
              </p:cNvPr>
              <p:cNvSpPr/>
              <p:nvPr/>
            </p:nvSpPr>
            <p:spPr>
              <a:xfrm>
                <a:off x="5087242" y="1793911"/>
                <a:ext cx="8569" cy="57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91" extrusionOk="0">
                    <a:moveTo>
                      <a:pt x="1" y="0"/>
                    </a:moveTo>
                    <a:cubicBezTo>
                      <a:pt x="1" y="32"/>
                      <a:pt x="32" y="64"/>
                      <a:pt x="32" y="95"/>
                    </a:cubicBezTo>
                    <a:cubicBezTo>
                      <a:pt x="127" y="127"/>
                      <a:pt x="191" y="159"/>
                      <a:pt x="254" y="190"/>
                    </a:cubicBezTo>
                    <a:cubicBezTo>
                      <a:pt x="286" y="159"/>
                      <a:pt x="286" y="159"/>
                      <a:pt x="286" y="127"/>
                    </a:cubicBezTo>
                    <a:lnTo>
                      <a:pt x="286" y="127"/>
                    </a:lnTo>
                    <a:cubicBezTo>
                      <a:pt x="273" y="131"/>
                      <a:pt x="259" y="133"/>
                      <a:pt x="245" y="133"/>
                    </a:cubicBezTo>
                    <a:cubicBezTo>
                      <a:pt x="157" y="133"/>
                      <a:pt x="55" y="55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539;p29">
                <a:extLst>
                  <a:ext uri="{FF2B5EF4-FFF2-40B4-BE49-F238E27FC236}">
                    <a16:creationId xmlns:a16="http://schemas.microsoft.com/office/drawing/2014/main" id="{4AE51787-8BF0-4DD5-99B8-4BD722837A86}"/>
                  </a:ext>
                </a:extLst>
              </p:cNvPr>
              <p:cNvSpPr/>
              <p:nvPr/>
            </p:nvSpPr>
            <p:spPr>
              <a:xfrm>
                <a:off x="5073968" y="1782526"/>
                <a:ext cx="19955" cy="8569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86" extrusionOk="0">
                    <a:moveTo>
                      <a:pt x="32" y="0"/>
                    </a:moveTo>
                    <a:cubicBezTo>
                      <a:pt x="32" y="32"/>
                      <a:pt x="159" y="64"/>
                      <a:pt x="222" y="64"/>
                    </a:cubicBezTo>
                    <a:cubicBezTo>
                      <a:pt x="222" y="85"/>
                      <a:pt x="208" y="92"/>
                      <a:pt x="185" y="92"/>
                    </a:cubicBezTo>
                    <a:cubicBezTo>
                      <a:pt x="141" y="92"/>
                      <a:pt x="64" y="64"/>
                      <a:pt x="0" y="64"/>
                    </a:cubicBezTo>
                    <a:cubicBezTo>
                      <a:pt x="127" y="127"/>
                      <a:pt x="507" y="285"/>
                      <a:pt x="665" y="285"/>
                    </a:cubicBezTo>
                    <a:cubicBezTo>
                      <a:pt x="444" y="190"/>
                      <a:pt x="254" y="0"/>
                      <a:pt x="32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540;p29">
                <a:extLst>
                  <a:ext uri="{FF2B5EF4-FFF2-40B4-BE49-F238E27FC236}">
                    <a16:creationId xmlns:a16="http://schemas.microsoft.com/office/drawing/2014/main" id="{6ABAC09A-6164-4C33-A015-BCC1F97E6F37}"/>
                  </a:ext>
                </a:extLst>
              </p:cNvPr>
              <p:cNvSpPr/>
              <p:nvPr/>
            </p:nvSpPr>
            <p:spPr>
              <a:xfrm>
                <a:off x="5051197" y="1776833"/>
                <a:ext cx="9498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6" extrusionOk="0">
                    <a:moveTo>
                      <a:pt x="0" y="0"/>
                    </a:moveTo>
                    <a:cubicBezTo>
                      <a:pt x="0" y="32"/>
                      <a:pt x="190" y="32"/>
                      <a:pt x="127" y="64"/>
                    </a:cubicBezTo>
                    <a:cubicBezTo>
                      <a:pt x="190" y="64"/>
                      <a:pt x="222" y="64"/>
                      <a:pt x="317" y="95"/>
                    </a:cubicBezTo>
                    <a:lnTo>
                      <a:pt x="317" y="32"/>
                    </a:lnTo>
                    <a:cubicBezTo>
                      <a:pt x="298" y="41"/>
                      <a:pt x="277" y="45"/>
                      <a:pt x="252" y="45"/>
                    </a:cubicBezTo>
                    <a:cubicBezTo>
                      <a:pt x="192" y="45"/>
                      <a:pt x="112" y="23"/>
                      <a:pt x="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541;p29">
                <a:extLst>
                  <a:ext uri="{FF2B5EF4-FFF2-40B4-BE49-F238E27FC236}">
                    <a16:creationId xmlns:a16="http://schemas.microsoft.com/office/drawing/2014/main" id="{CE555122-3EA9-4F27-85B5-9D76822D4763}"/>
                  </a:ext>
                </a:extLst>
              </p:cNvPr>
              <p:cNvSpPr/>
              <p:nvPr/>
            </p:nvSpPr>
            <p:spPr>
              <a:xfrm>
                <a:off x="5051197" y="1865222"/>
                <a:ext cx="7610" cy="2607"/>
              </a:xfrm>
              <a:custGeom>
                <a:avLst/>
                <a:gdLst/>
                <a:ahLst/>
                <a:cxnLst/>
                <a:rect l="l" t="t" r="r" b="b"/>
                <a:pathLst>
                  <a:path w="254" h="87" extrusionOk="0">
                    <a:moveTo>
                      <a:pt x="33" y="0"/>
                    </a:moveTo>
                    <a:cubicBezTo>
                      <a:pt x="12" y="0"/>
                      <a:pt x="0" y="8"/>
                      <a:pt x="0" y="27"/>
                    </a:cubicBezTo>
                    <a:cubicBezTo>
                      <a:pt x="66" y="49"/>
                      <a:pt x="161" y="86"/>
                      <a:pt x="214" y="86"/>
                    </a:cubicBezTo>
                    <a:cubicBezTo>
                      <a:pt x="238" y="86"/>
                      <a:pt x="253" y="79"/>
                      <a:pt x="253" y="59"/>
                    </a:cubicBezTo>
                    <a:cubicBezTo>
                      <a:pt x="166" y="37"/>
                      <a:pt x="79" y="0"/>
                      <a:pt x="33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542;p29">
                <a:extLst>
                  <a:ext uri="{FF2B5EF4-FFF2-40B4-BE49-F238E27FC236}">
                    <a16:creationId xmlns:a16="http://schemas.microsoft.com/office/drawing/2014/main" id="{AC393A95-E681-4DCC-93D2-67A2D3E27EDA}"/>
                  </a:ext>
                </a:extLst>
              </p:cNvPr>
              <p:cNvSpPr/>
              <p:nvPr/>
            </p:nvSpPr>
            <p:spPr>
              <a:xfrm>
                <a:off x="5042658" y="1773836"/>
                <a:ext cx="8569" cy="587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96" extrusionOk="0">
                    <a:moveTo>
                      <a:pt x="100" y="0"/>
                    </a:moveTo>
                    <a:cubicBezTo>
                      <a:pt x="57" y="0"/>
                      <a:pt x="71" y="55"/>
                      <a:pt x="41" y="55"/>
                    </a:cubicBezTo>
                    <a:cubicBezTo>
                      <a:pt x="32" y="55"/>
                      <a:pt x="20" y="50"/>
                      <a:pt x="0" y="37"/>
                    </a:cubicBezTo>
                    <a:lnTo>
                      <a:pt x="0" y="37"/>
                    </a:lnTo>
                    <a:cubicBezTo>
                      <a:pt x="95" y="100"/>
                      <a:pt x="158" y="132"/>
                      <a:pt x="285" y="195"/>
                    </a:cubicBezTo>
                    <a:cubicBezTo>
                      <a:pt x="253" y="132"/>
                      <a:pt x="222" y="132"/>
                      <a:pt x="285" y="100"/>
                    </a:cubicBezTo>
                    <a:cubicBezTo>
                      <a:pt x="190" y="100"/>
                      <a:pt x="127" y="69"/>
                      <a:pt x="127" y="5"/>
                    </a:cubicBezTo>
                    <a:cubicBezTo>
                      <a:pt x="116" y="2"/>
                      <a:pt x="107" y="0"/>
                      <a:pt x="10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543;p29">
                <a:extLst>
                  <a:ext uri="{FF2B5EF4-FFF2-40B4-BE49-F238E27FC236}">
                    <a16:creationId xmlns:a16="http://schemas.microsoft.com/office/drawing/2014/main" id="{C75B16A2-6178-4DC9-B780-ABD224838D04}"/>
                  </a:ext>
                </a:extLst>
              </p:cNvPr>
              <p:cNvSpPr/>
              <p:nvPr/>
            </p:nvSpPr>
            <p:spPr>
              <a:xfrm>
                <a:off x="5043287" y="1765567"/>
                <a:ext cx="6022" cy="1798"/>
              </a:xfrm>
              <a:custGeom>
                <a:avLst/>
                <a:gdLst/>
                <a:ahLst/>
                <a:cxnLst/>
                <a:rect l="l" t="t" r="r" b="b"/>
                <a:pathLst>
                  <a:path w="201" h="60" extrusionOk="0">
                    <a:moveTo>
                      <a:pt x="34" y="1"/>
                    </a:moveTo>
                    <a:cubicBezTo>
                      <a:pt x="12" y="1"/>
                      <a:pt x="1" y="8"/>
                      <a:pt x="11" y="28"/>
                    </a:cubicBezTo>
                    <a:cubicBezTo>
                      <a:pt x="42" y="28"/>
                      <a:pt x="106" y="28"/>
                      <a:pt x="201" y="60"/>
                    </a:cubicBezTo>
                    <a:cubicBezTo>
                      <a:pt x="179" y="38"/>
                      <a:pt x="82" y="1"/>
                      <a:pt x="34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544;p29">
                <a:extLst>
                  <a:ext uri="{FF2B5EF4-FFF2-40B4-BE49-F238E27FC236}">
                    <a16:creationId xmlns:a16="http://schemas.microsoft.com/office/drawing/2014/main" id="{694A8342-CD3D-48ED-9C92-7C9E5C256F35}"/>
                  </a:ext>
                </a:extLst>
              </p:cNvPr>
              <p:cNvSpPr/>
              <p:nvPr/>
            </p:nvSpPr>
            <p:spPr>
              <a:xfrm>
                <a:off x="5034118" y="1773027"/>
                <a:ext cx="7610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54" h="96" extrusionOk="0">
                    <a:moveTo>
                      <a:pt x="0" y="1"/>
                    </a:moveTo>
                    <a:cubicBezTo>
                      <a:pt x="63" y="32"/>
                      <a:pt x="127" y="64"/>
                      <a:pt x="253" y="96"/>
                    </a:cubicBezTo>
                    <a:cubicBezTo>
                      <a:pt x="190" y="32"/>
                      <a:pt x="95" y="1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545;p29">
                <a:extLst>
                  <a:ext uri="{FF2B5EF4-FFF2-40B4-BE49-F238E27FC236}">
                    <a16:creationId xmlns:a16="http://schemas.microsoft.com/office/drawing/2014/main" id="{B23B9109-43A4-483E-8164-503070D277ED}"/>
                  </a:ext>
                </a:extLst>
              </p:cNvPr>
              <p:cNvSpPr/>
              <p:nvPr/>
            </p:nvSpPr>
            <p:spPr>
              <a:xfrm>
                <a:off x="5034118" y="1774945"/>
                <a:ext cx="5723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6" extrusionOk="0">
                    <a:moveTo>
                      <a:pt x="0" y="0"/>
                    </a:moveTo>
                    <a:cubicBezTo>
                      <a:pt x="0" y="63"/>
                      <a:pt x="127" y="63"/>
                      <a:pt x="190" y="95"/>
                    </a:cubicBezTo>
                    <a:cubicBezTo>
                      <a:pt x="158" y="0"/>
                      <a:pt x="95" y="0"/>
                      <a:pt x="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546;p29">
                <a:extLst>
                  <a:ext uri="{FF2B5EF4-FFF2-40B4-BE49-F238E27FC236}">
                    <a16:creationId xmlns:a16="http://schemas.microsoft.com/office/drawing/2014/main" id="{14158667-EEBF-4A2A-B0D4-9BEFF5266F5B}"/>
                  </a:ext>
                </a:extLst>
              </p:cNvPr>
              <p:cNvSpPr/>
              <p:nvPr/>
            </p:nvSpPr>
            <p:spPr>
              <a:xfrm>
                <a:off x="5020815" y="1758645"/>
                <a:ext cx="10367" cy="302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1" extrusionOk="0">
                    <a:moveTo>
                      <a:pt x="21" y="1"/>
                    </a:moveTo>
                    <a:cubicBezTo>
                      <a:pt x="11" y="1"/>
                      <a:pt x="4" y="2"/>
                      <a:pt x="1" y="6"/>
                    </a:cubicBezTo>
                    <a:cubicBezTo>
                      <a:pt x="32" y="37"/>
                      <a:pt x="222" y="69"/>
                      <a:pt x="317" y="101"/>
                    </a:cubicBezTo>
                    <a:cubicBezTo>
                      <a:pt x="346" y="101"/>
                      <a:pt x="98" y="1"/>
                      <a:pt x="2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547;p29">
                <a:extLst>
                  <a:ext uri="{FF2B5EF4-FFF2-40B4-BE49-F238E27FC236}">
                    <a16:creationId xmlns:a16="http://schemas.microsoft.com/office/drawing/2014/main" id="{B44085C7-D1FC-4BCF-BA49-6FFA0CAB984A}"/>
                  </a:ext>
                </a:extLst>
              </p:cNvPr>
              <p:cNvSpPr/>
              <p:nvPr/>
            </p:nvSpPr>
            <p:spPr>
              <a:xfrm>
                <a:off x="5012276" y="1771020"/>
                <a:ext cx="12285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63" extrusionOk="0">
                    <a:moveTo>
                      <a:pt x="17" y="0"/>
                    </a:moveTo>
                    <a:cubicBezTo>
                      <a:pt x="9" y="0"/>
                      <a:pt x="4" y="2"/>
                      <a:pt x="1" y="4"/>
                    </a:cubicBezTo>
                    <a:cubicBezTo>
                      <a:pt x="1" y="36"/>
                      <a:pt x="317" y="131"/>
                      <a:pt x="381" y="163"/>
                    </a:cubicBezTo>
                    <a:cubicBezTo>
                      <a:pt x="410" y="134"/>
                      <a:pt x="97" y="0"/>
                      <a:pt x="17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548;p29">
                <a:extLst>
                  <a:ext uri="{FF2B5EF4-FFF2-40B4-BE49-F238E27FC236}">
                    <a16:creationId xmlns:a16="http://schemas.microsoft.com/office/drawing/2014/main" id="{5BCE49ED-2831-4F60-B54A-0A8D50A951E3}"/>
                  </a:ext>
                </a:extLst>
              </p:cNvPr>
              <p:cNvSpPr/>
              <p:nvPr/>
            </p:nvSpPr>
            <p:spPr>
              <a:xfrm>
                <a:off x="5010388" y="1730331"/>
                <a:ext cx="3835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28" h="96" extrusionOk="0">
                    <a:moveTo>
                      <a:pt x="32" y="1"/>
                    </a:moveTo>
                    <a:cubicBezTo>
                      <a:pt x="0" y="1"/>
                      <a:pt x="0" y="64"/>
                      <a:pt x="95" y="96"/>
                    </a:cubicBezTo>
                    <a:cubicBezTo>
                      <a:pt x="64" y="32"/>
                      <a:pt x="127" y="64"/>
                      <a:pt x="127" y="32"/>
                    </a:cubicBezTo>
                    <a:cubicBezTo>
                      <a:pt x="95" y="1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549;p29">
                <a:extLst>
                  <a:ext uri="{FF2B5EF4-FFF2-40B4-BE49-F238E27FC236}">
                    <a16:creationId xmlns:a16="http://schemas.microsoft.com/office/drawing/2014/main" id="{83AF1797-362B-485B-A74E-7EE0B115EA54}"/>
                  </a:ext>
                </a:extLst>
              </p:cNvPr>
              <p:cNvSpPr/>
              <p:nvPr/>
            </p:nvSpPr>
            <p:spPr>
              <a:xfrm>
                <a:off x="4989984" y="1759514"/>
                <a:ext cx="4285" cy="2157"/>
              </a:xfrm>
              <a:custGeom>
                <a:avLst/>
                <a:gdLst/>
                <a:ahLst/>
                <a:cxnLst/>
                <a:rect l="l" t="t" r="r" b="b"/>
                <a:pathLst>
                  <a:path w="143" h="72" extrusionOk="0">
                    <a:moveTo>
                      <a:pt x="44" y="0"/>
                    </a:moveTo>
                    <a:cubicBezTo>
                      <a:pt x="16" y="0"/>
                      <a:pt x="0" y="8"/>
                      <a:pt x="16" y="40"/>
                    </a:cubicBezTo>
                    <a:cubicBezTo>
                      <a:pt x="48" y="40"/>
                      <a:pt x="80" y="72"/>
                      <a:pt x="143" y="72"/>
                    </a:cubicBezTo>
                    <a:cubicBezTo>
                      <a:pt x="80" y="8"/>
                      <a:pt x="143" y="40"/>
                      <a:pt x="143" y="8"/>
                    </a:cubicBezTo>
                    <a:cubicBezTo>
                      <a:pt x="111" y="8"/>
                      <a:pt x="72" y="0"/>
                      <a:pt x="44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550;p29">
                <a:extLst>
                  <a:ext uri="{FF2B5EF4-FFF2-40B4-BE49-F238E27FC236}">
                    <a16:creationId xmlns:a16="http://schemas.microsoft.com/office/drawing/2014/main" id="{23DA145A-B4A9-497A-8487-B6E451643843}"/>
                  </a:ext>
                </a:extLst>
              </p:cNvPr>
              <p:cNvSpPr/>
              <p:nvPr/>
            </p:nvSpPr>
            <p:spPr>
              <a:xfrm>
                <a:off x="4980006" y="1761642"/>
                <a:ext cx="3566" cy="296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99" extrusionOk="0">
                    <a:moveTo>
                      <a:pt x="1" y="1"/>
                    </a:moveTo>
                    <a:cubicBezTo>
                      <a:pt x="1" y="32"/>
                      <a:pt x="33" y="32"/>
                      <a:pt x="64" y="32"/>
                    </a:cubicBezTo>
                    <a:cubicBezTo>
                      <a:pt x="64" y="64"/>
                      <a:pt x="64" y="64"/>
                      <a:pt x="33" y="64"/>
                    </a:cubicBezTo>
                    <a:cubicBezTo>
                      <a:pt x="58" y="89"/>
                      <a:pt x="76" y="99"/>
                      <a:pt x="87" y="99"/>
                    </a:cubicBezTo>
                    <a:cubicBezTo>
                      <a:pt x="119" y="99"/>
                      <a:pt x="94" y="24"/>
                      <a:pt x="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551;p29">
                <a:extLst>
                  <a:ext uri="{FF2B5EF4-FFF2-40B4-BE49-F238E27FC236}">
                    <a16:creationId xmlns:a16="http://schemas.microsoft.com/office/drawing/2014/main" id="{46438C13-D88E-4D1E-95CA-DD775C1A512A}"/>
                  </a:ext>
                </a:extLst>
              </p:cNvPr>
              <p:cNvSpPr/>
              <p:nvPr/>
            </p:nvSpPr>
            <p:spPr>
              <a:xfrm>
                <a:off x="4969579" y="1732218"/>
                <a:ext cx="12375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28" extrusionOk="0">
                    <a:moveTo>
                      <a:pt x="32" y="1"/>
                    </a:moveTo>
                    <a:lnTo>
                      <a:pt x="32" y="1"/>
                    </a:lnTo>
                    <a:cubicBezTo>
                      <a:pt x="1" y="64"/>
                      <a:pt x="381" y="128"/>
                      <a:pt x="412" y="128"/>
                    </a:cubicBezTo>
                    <a:cubicBezTo>
                      <a:pt x="254" y="33"/>
                      <a:pt x="191" y="96"/>
                      <a:pt x="32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552;p29">
                <a:extLst>
                  <a:ext uri="{FF2B5EF4-FFF2-40B4-BE49-F238E27FC236}">
                    <a16:creationId xmlns:a16="http://schemas.microsoft.com/office/drawing/2014/main" id="{0C563855-6BE2-4E06-8EEF-BB721F4FDF98}"/>
                  </a:ext>
                </a:extLst>
              </p:cNvPr>
              <p:cNvSpPr/>
              <p:nvPr/>
            </p:nvSpPr>
            <p:spPr>
              <a:xfrm>
                <a:off x="4967691" y="1756908"/>
                <a:ext cx="6652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28" extrusionOk="0">
                    <a:moveTo>
                      <a:pt x="32" y="0"/>
                    </a:moveTo>
                    <a:cubicBezTo>
                      <a:pt x="54" y="22"/>
                      <a:pt x="76" y="59"/>
                      <a:pt x="56" y="59"/>
                    </a:cubicBezTo>
                    <a:cubicBezTo>
                      <a:pt x="47" y="59"/>
                      <a:pt x="30" y="52"/>
                      <a:pt x="0" y="32"/>
                    </a:cubicBezTo>
                    <a:lnTo>
                      <a:pt x="0" y="32"/>
                    </a:lnTo>
                    <a:cubicBezTo>
                      <a:pt x="0" y="58"/>
                      <a:pt x="83" y="104"/>
                      <a:pt x="65" y="104"/>
                    </a:cubicBezTo>
                    <a:cubicBezTo>
                      <a:pt x="60" y="104"/>
                      <a:pt x="50" y="101"/>
                      <a:pt x="32" y="95"/>
                    </a:cubicBezTo>
                    <a:lnTo>
                      <a:pt x="32" y="95"/>
                    </a:lnTo>
                    <a:cubicBezTo>
                      <a:pt x="56" y="119"/>
                      <a:pt x="71" y="127"/>
                      <a:pt x="84" y="127"/>
                    </a:cubicBezTo>
                    <a:cubicBezTo>
                      <a:pt x="109" y="127"/>
                      <a:pt x="119" y="95"/>
                      <a:pt x="152" y="95"/>
                    </a:cubicBezTo>
                    <a:cubicBezTo>
                      <a:pt x="168" y="95"/>
                      <a:pt x="190" y="103"/>
                      <a:pt x="222" y="127"/>
                    </a:cubicBezTo>
                    <a:cubicBezTo>
                      <a:pt x="190" y="64"/>
                      <a:pt x="95" y="32"/>
                      <a:pt x="32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553;p29">
                <a:extLst>
                  <a:ext uri="{FF2B5EF4-FFF2-40B4-BE49-F238E27FC236}">
                    <a16:creationId xmlns:a16="http://schemas.microsoft.com/office/drawing/2014/main" id="{ACA0D4F6-5E7A-4D7B-ABDF-50D577EEF552}"/>
                  </a:ext>
                </a:extLst>
              </p:cNvPr>
              <p:cNvSpPr/>
              <p:nvPr/>
            </p:nvSpPr>
            <p:spPr>
              <a:xfrm>
                <a:off x="4961999" y="1751215"/>
                <a:ext cx="12345" cy="380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27" extrusionOk="0">
                    <a:moveTo>
                      <a:pt x="0" y="0"/>
                    </a:moveTo>
                    <a:cubicBezTo>
                      <a:pt x="159" y="95"/>
                      <a:pt x="254" y="32"/>
                      <a:pt x="412" y="127"/>
                    </a:cubicBezTo>
                    <a:cubicBezTo>
                      <a:pt x="349" y="0"/>
                      <a:pt x="95" y="32"/>
                      <a:pt x="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554;p29">
                <a:extLst>
                  <a:ext uri="{FF2B5EF4-FFF2-40B4-BE49-F238E27FC236}">
                    <a16:creationId xmlns:a16="http://schemas.microsoft.com/office/drawing/2014/main" id="{435C6909-8461-46B4-A857-0D7EDFE29BA8}"/>
                  </a:ext>
                </a:extLst>
              </p:cNvPr>
              <p:cNvSpPr/>
              <p:nvPr/>
            </p:nvSpPr>
            <p:spPr>
              <a:xfrm>
                <a:off x="4926883" y="1717057"/>
                <a:ext cx="18996" cy="949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17" extrusionOk="0">
                    <a:moveTo>
                      <a:pt x="0" y="0"/>
                    </a:moveTo>
                    <a:cubicBezTo>
                      <a:pt x="32" y="32"/>
                      <a:pt x="32" y="64"/>
                      <a:pt x="32" y="95"/>
                    </a:cubicBezTo>
                    <a:cubicBezTo>
                      <a:pt x="285" y="95"/>
                      <a:pt x="380" y="222"/>
                      <a:pt x="571" y="317"/>
                    </a:cubicBezTo>
                    <a:cubicBezTo>
                      <a:pt x="634" y="317"/>
                      <a:pt x="602" y="285"/>
                      <a:pt x="602" y="254"/>
                    </a:cubicBezTo>
                    <a:cubicBezTo>
                      <a:pt x="507" y="254"/>
                      <a:pt x="412" y="159"/>
                      <a:pt x="475" y="159"/>
                    </a:cubicBezTo>
                    <a:cubicBezTo>
                      <a:pt x="317" y="64"/>
                      <a:pt x="190" y="95"/>
                      <a:pt x="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555;p29">
                <a:extLst>
                  <a:ext uri="{FF2B5EF4-FFF2-40B4-BE49-F238E27FC236}">
                    <a16:creationId xmlns:a16="http://schemas.microsoft.com/office/drawing/2014/main" id="{48D24A28-C55E-4A64-8BCE-0BB7B01A46D3}"/>
                  </a:ext>
                </a:extLst>
              </p:cNvPr>
              <p:cNvSpPr/>
              <p:nvPr/>
            </p:nvSpPr>
            <p:spPr>
              <a:xfrm>
                <a:off x="4927751" y="1743634"/>
                <a:ext cx="7700" cy="3026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01" extrusionOk="0">
                    <a:moveTo>
                      <a:pt x="42" y="1"/>
                    </a:moveTo>
                    <a:cubicBezTo>
                      <a:pt x="12" y="1"/>
                      <a:pt x="1" y="18"/>
                      <a:pt x="35" y="63"/>
                    </a:cubicBezTo>
                    <a:cubicBezTo>
                      <a:pt x="48" y="50"/>
                      <a:pt x="62" y="45"/>
                      <a:pt x="77" y="45"/>
                    </a:cubicBezTo>
                    <a:cubicBezTo>
                      <a:pt x="127" y="45"/>
                      <a:pt x="186" y="100"/>
                      <a:pt x="234" y="100"/>
                    </a:cubicBezTo>
                    <a:cubicBezTo>
                      <a:pt x="242" y="100"/>
                      <a:pt x="249" y="99"/>
                      <a:pt x="256" y="95"/>
                    </a:cubicBezTo>
                    <a:cubicBezTo>
                      <a:pt x="216" y="54"/>
                      <a:pt x="97" y="1"/>
                      <a:pt x="42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556;p29">
                <a:extLst>
                  <a:ext uri="{FF2B5EF4-FFF2-40B4-BE49-F238E27FC236}">
                    <a16:creationId xmlns:a16="http://schemas.microsoft.com/office/drawing/2014/main" id="{D7B3767B-3ACF-4B8E-883B-EFC7671EBF03}"/>
                  </a:ext>
                </a:extLst>
              </p:cNvPr>
              <p:cNvSpPr/>
              <p:nvPr/>
            </p:nvSpPr>
            <p:spPr>
              <a:xfrm>
                <a:off x="4924426" y="1712473"/>
                <a:ext cx="5723" cy="269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0" extrusionOk="0">
                    <a:moveTo>
                      <a:pt x="29" y="0"/>
                    </a:moveTo>
                    <a:cubicBezTo>
                      <a:pt x="9" y="0"/>
                      <a:pt x="1" y="8"/>
                      <a:pt x="19" y="27"/>
                    </a:cubicBezTo>
                    <a:cubicBezTo>
                      <a:pt x="51" y="58"/>
                      <a:pt x="114" y="58"/>
                      <a:pt x="146" y="90"/>
                    </a:cubicBezTo>
                    <a:cubicBezTo>
                      <a:pt x="191" y="45"/>
                      <a:pt x="77" y="0"/>
                      <a:pt x="29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557;p29">
                <a:extLst>
                  <a:ext uri="{FF2B5EF4-FFF2-40B4-BE49-F238E27FC236}">
                    <a16:creationId xmlns:a16="http://schemas.microsoft.com/office/drawing/2014/main" id="{7A76CE2D-0009-4DAB-B1BC-5CB81619886F}"/>
                  </a:ext>
                </a:extLst>
              </p:cNvPr>
              <p:cNvSpPr/>
              <p:nvPr/>
            </p:nvSpPr>
            <p:spPr>
              <a:xfrm>
                <a:off x="4916456" y="1738870"/>
                <a:ext cx="10457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2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2" y="96"/>
                      <a:pt x="158" y="96"/>
                      <a:pt x="317" y="127"/>
                    </a:cubicBezTo>
                    <a:cubicBezTo>
                      <a:pt x="348" y="96"/>
                      <a:pt x="63" y="32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558;p29">
                <a:extLst>
                  <a:ext uri="{FF2B5EF4-FFF2-40B4-BE49-F238E27FC236}">
                    <a16:creationId xmlns:a16="http://schemas.microsoft.com/office/drawing/2014/main" id="{1BA151C6-895F-4650-82EA-1D477812EF0C}"/>
                  </a:ext>
                </a:extLst>
              </p:cNvPr>
              <p:cNvSpPr/>
              <p:nvPr/>
            </p:nvSpPr>
            <p:spPr>
              <a:xfrm>
                <a:off x="4918343" y="1716099"/>
                <a:ext cx="6682" cy="191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64" extrusionOk="0">
                    <a:moveTo>
                      <a:pt x="32" y="1"/>
                    </a:moveTo>
                    <a:cubicBezTo>
                      <a:pt x="0" y="1"/>
                      <a:pt x="32" y="32"/>
                      <a:pt x="0" y="64"/>
                    </a:cubicBezTo>
                    <a:lnTo>
                      <a:pt x="222" y="64"/>
                    </a:lnTo>
                    <a:cubicBezTo>
                      <a:pt x="222" y="34"/>
                      <a:pt x="204" y="26"/>
                      <a:pt x="178" y="26"/>
                    </a:cubicBezTo>
                    <a:cubicBezTo>
                      <a:pt x="148" y="26"/>
                      <a:pt x="107" y="38"/>
                      <a:pt x="76" y="38"/>
                    </a:cubicBezTo>
                    <a:cubicBezTo>
                      <a:pt x="50" y="38"/>
                      <a:pt x="32" y="30"/>
                      <a:pt x="32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559;p29">
                <a:extLst>
                  <a:ext uri="{FF2B5EF4-FFF2-40B4-BE49-F238E27FC236}">
                    <a16:creationId xmlns:a16="http://schemas.microsoft.com/office/drawing/2014/main" id="{756A72C0-0F53-4201-8A4E-F25FB228B6DA}"/>
                  </a:ext>
                </a:extLst>
              </p:cNvPr>
              <p:cNvSpPr/>
              <p:nvPr/>
            </p:nvSpPr>
            <p:spPr>
              <a:xfrm>
                <a:off x="4915497" y="1734136"/>
                <a:ext cx="4764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59" h="9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2" y="64"/>
                      <a:pt x="32" y="64"/>
                      <a:pt x="0" y="95"/>
                    </a:cubicBezTo>
                    <a:cubicBezTo>
                      <a:pt x="64" y="95"/>
                      <a:pt x="95" y="64"/>
                      <a:pt x="159" y="64"/>
                    </a:cubicBezTo>
                    <a:cubicBezTo>
                      <a:pt x="159" y="32"/>
                      <a:pt x="32" y="32"/>
                      <a:pt x="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560;p29">
                <a:extLst>
                  <a:ext uri="{FF2B5EF4-FFF2-40B4-BE49-F238E27FC236}">
                    <a16:creationId xmlns:a16="http://schemas.microsoft.com/office/drawing/2014/main" id="{3000AC35-D73E-4855-9E43-C1CD71422A53}"/>
                  </a:ext>
                </a:extLst>
              </p:cNvPr>
              <p:cNvSpPr/>
              <p:nvPr/>
            </p:nvSpPr>
            <p:spPr>
              <a:xfrm>
                <a:off x="4910763" y="1728174"/>
                <a:ext cx="3805" cy="3146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05" extrusionOk="0">
                    <a:moveTo>
                      <a:pt x="20" y="1"/>
                    </a:moveTo>
                    <a:cubicBezTo>
                      <a:pt x="13" y="1"/>
                      <a:pt x="6" y="3"/>
                      <a:pt x="0" y="9"/>
                    </a:cubicBezTo>
                    <a:cubicBezTo>
                      <a:pt x="0" y="41"/>
                      <a:pt x="63" y="73"/>
                      <a:pt x="127" y="104"/>
                    </a:cubicBezTo>
                    <a:cubicBezTo>
                      <a:pt x="101" y="53"/>
                      <a:pt x="54" y="1"/>
                      <a:pt x="2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561;p29">
                <a:extLst>
                  <a:ext uri="{FF2B5EF4-FFF2-40B4-BE49-F238E27FC236}">
                    <a16:creationId xmlns:a16="http://schemas.microsoft.com/office/drawing/2014/main" id="{8666A5AA-90C8-49E8-8AE7-141FDA14E914}"/>
                  </a:ext>
                </a:extLst>
              </p:cNvPr>
              <p:cNvSpPr/>
              <p:nvPr/>
            </p:nvSpPr>
            <p:spPr>
              <a:xfrm>
                <a:off x="4893684" y="1728233"/>
                <a:ext cx="11416" cy="401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34" extrusionOk="0">
                    <a:moveTo>
                      <a:pt x="45" y="1"/>
                    </a:moveTo>
                    <a:cubicBezTo>
                      <a:pt x="28" y="1"/>
                      <a:pt x="13" y="3"/>
                      <a:pt x="0" y="7"/>
                    </a:cubicBezTo>
                    <a:cubicBezTo>
                      <a:pt x="63" y="39"/>
                      <a:pt x="127" y="39"/>
                      <a:pt x="63" y="102"/>
                    </a:cubicBezTo>
                    <a:cubicBezTo>
                      <a:pt x="82" y="93"/>
                      <a:pt x="106" y="89"/>
                      <a:pt x="134" y="89"/>
                    </a:cubicBezTo>
                    <a:cubicBezTo>
                      <a:pt x="201" y="89"/>
                      <a:pt x="291" y="112"/>
                      <a:pt x="380" y="134"/>
                    </a:cubicBezTo>
                    <a:cubicBezTo>
                      <a:pt x="325" y="79"/>
                      <a:pt x="153" y="1"/>
                      <a:pt x="45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562;p29">
                <a:extLst>
                  <a:ext uri="{FF2B5EF4-FFF2-40B4-BE49-F238E27FC236}">
                    <a16:creationId xmlns:a16="http://schemas.microsoft.com/office/drawing/2014/main" id="{C5293132-4DCD-4995-91AB-9A60102CE12F}"/>
                  </a:ext>
                </a:extLst>
              </p:cNvPr>
              <p:cNvSpPr/>
              <p:nvPr/>
            </p:nvSpPr>
            <p:spPr>
              <a:xfrm>
                <a:off x="4864321" y="1721672"/>
                <a:ext cx="15790" cy="488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63" extrusionOk="0">
                    <a:moveTo>
                      <a:pt x="101" y="1"/>
                    </a:moveTo>
                    <a:cubicBezTo>
                      <a:pt x="37" y="1"/>
                      <a:pt x="1" y="19"/>
                      <a:pt x="30" y="68"/>
                    </a:cubicBezTo>
                    <a:cubicBezTo>
                      <a:pt x="62" y="68"/>
                      <a:pt x="62" y="36"/>
                      <a:pt x="62" y="36"/>
                    </a:cubicBezTo>
                    <a:cubicBezTo>
                      <a:pt x="188" y="100"/>
                      <a:pt x="378" y="68"/>
                      <a:pt x="505" y="163"/>
                    </a:cubicBezTo>
                    <a:cubicBezTo>
                      <a:pt x="527" y="97"/>
                      <a:pt x="244" y="1"/>
                      <a:pt x="10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563;p29">
                <a:extLst>
                  <a:ext uri="{FF2B5EF4-FFF2-40B4-BE49-F238E27FC236}">
                    <a16:creationId xmlns:a16="http://schemas.microsoft.com/office/drawing/2014/main" id="{11F46B73-0E49-48C0-8A36-BDCA502BDCCE}"/>
                  </a:ext>
                </a:extLst>
              </p:cNvPr>
              <p:cNvSpPr/>
              <p:nvPr/>
            </p:nvSpPr>
            <p:spPr>
              <a:xfrm>
                <a:off x="4821564" y="1706601"/>
                <a:ext cx="6652" cy="194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65" extrusionOk="0">
                    <a:moveTo>
                      <a:pt x="0" y="1"/>
                    </a:moveTo>
                    <a:cubicBezTo>
                      <a:pt x="32" y="33"/>
                      <a:pt x="127" y="64"/>
                      <a:pt x="222" y="64"/>
                    </a:cubicBezTo>
                    <a:cubicBezTo>
                      <a:pt x="222" y="33"/>
                      <a:pt x="64" y="33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564;p29">
                <a:extLst>
                  <a:ext uri="{FF2B5EF4-FFF2-40B4-BE49-F238E27FC236}">
                    <a16:creationId xmlns:a16="http://schemas.microsoft.com/office/drawing/2014/main" id="{4F55FC5B-C48D-4638-8549-E496422695DB}"/>
                  </a:ext>
                </a:extLst>
              </p:cNvPr>
              <p:cNvSpPr/>
              <p:nvPr/>
            </p:nvSpPr>
            <p:spPr>
              <a:xfrm>
                <a:off x="4754179" y="1685747"/>
                <a:ext cx="5723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6" extrusionOk="0">
                    <a:moveTo>
                      <a:pt x="1" y="0"/>
                    </a:moveTo>
                    <a:cubicBezTo>
                      <a:pt x="32" y="64"/>
                      <a:pt x="127" y="64"/>
                      <a:pt x="191" y="95"/>
                    </a:cubicBezTo>
                    <a:cubicBezTo>
                      <a:pt x="191" y="64"/>
                      <a:pt x="127" y="32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565;p29">
                <a:extLst>
                  <a:ext uri="{FF2B5EF4-FFF2-40B4-BE49-F238E27FC236}">
                    <a16:creationId xmlns:a16="http://schemas.microsoft.com/office/drawing/2014/main" id="{97C3DE58-4C4B-45B5-8C9F-887F79D21132}"/>
                  </a:ext>
                </a:extLst>
              </p:cNvPr>
              <p:cNvSpPr/>
              <p:nvPr/>
            </p:nvSpPr>
            <p:spPr>
              <a:xfrm>
                <a:off x="4688711" y="1668668"/>
                <a:ext cx="13303" cy="380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27" extrusionOk="0">
                    <a:moveTo>
                      <a:pt x="1" y="0"/>
                    </a:moveTo>
                    <a:cubicBezTo>
                      <a:pt x="1" y="63"/>
                      <a:pt x="191" y="32"/>
                      <a:pt x="127" y="95"/>
                    </a:cubicBezTo>
                    <a:cubicBezTo>
                      <a:pt x="155" y="86"/>
                      <a:pt x="180" y="82"/>
                      <a:pt x="206" y="82"/>
                    </a:cubicBezTo>
                    <a:cubicBezTo>
                      <a:pt x="267" y="82"/>
                      <a:pt x="332" y="104"/>
                      <a:pt x="444" y="127"/>
                    </a:cubicBezTo>
                    <a:cubicBezTo>
                      <a:pt x="412" y="32"/>
                      <a:pt x="159" y="63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566;p29">
                <a:extLst>
                  <a:ext uri="{FF2B5EF4-FFF2-40B4-BE49-F238E27FC236}">
                    <a16:creationId xmlns:a16="http://schemas.microsoft.com/office/drawing/2014/main" id="{A914CE12-C2EC-4176-939A-7B590180A119}"/>
                  </a:ext>
                </a:extLst>
              </p:cNvPr>
              <p:cNvSpPr/>
              <p:nvPr/>
            </p:nvSpPr>
            <p:spPr>
              <a:xfrm>
                <a:off x="4542943" y="1610691"/>
                <a:ext cx="6322" cy="389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30" extrusionOk="0">
                    <a:moveTo>
                      <a:pt x="83" y="0"/>
                    </a:moveTo>
                    <a:cubicBezTo>
                      <a:pt x="41" y="0"/>
                      <a:pt x="1" y="28"/>
                      <a:pt x="20" y="67"/>
                    </a:cubicBezTo>
                    <a:cubicBezTo>
                      <a:pt x="115" y="98"/>
                      <a:pt x="147" y="130"/>
                      <a:pt x="210" y="130"/>
                    </a:cubicBezTo>
                    <a:cubicBezTo>
                      <a:pt x="210" y="98"/>
                      <a:pt x="52" y="98"/>
                      <a:pt x="52" y="35"/>
                    </a:cubicBezTo>
                    <a:lnTo>
                      <a:pt x="147" y="35"/>
                    </a:lnTo>
                    <a:cubicBezTo>
                      <a:pt x="135" y="11"/>
                      <a:pt x="109" y="0"/>
                      <a:pt x="83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567;p29">
                <a:extLst>
                  <a:ext uri="{FF2B5EF4-FFF2-40B4-BE49-F238E27FC236}">
                    <a16:creationId xmlns:a16="http://schemas.microsoft.com/office/drawing/2014/main" id="{B624920F-ED2B-40E4-9EA6-4CCB11B0CF05}"/>
                  </a:ext>
                </a:extLst>
              </p:cNvPr>
              <p:cNvSpPr/>
              <p:nvPr/>
            </p:nvSpPr>
            <p:spPr>
              <a:xfrm>
                <a:off x="4338569" y="1568084"/>
                <a:ext cx="11416" cy="380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27" extrusionOk="0">
                    <a:moveTo>
                      <a:pt x="1" y="0"/>
                    </a:moveTo>
                    <a:cubicBezTo>
                      <a:pt x="64" y="64"/>
                      <a:pt x="254" y="32"/>
                      <a:pt x="381" y="127"/>
                    </a:cubicBezTo>
                    <a:cubicBezTo>
                      <a:pt x="381" y="64"/>
                      <a:pt x="222" y="32"/>
                      <a:pt x="64" y="0"/>
                    </a:cubicBezTo>
                    <a:cubicBezTo>
                      <a:pt x="64" y="11"/>
                      <a:pt x="60" y="14"/>
                      <a:pt x="55" y="14"/>
                    </a:cubicBezTo>
                    <a:cubicBezTo>
                      <a:pt x="43" y="14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568;p29">
                <a:extLst>
                  <a:ext uri="{FF2B5EF4-FFF2-40B4-BE49-F238E27FC236}">
                    <a16:creationId xmlns:a16="http://schemas.microsoft.com/office/drawing/2014/main" id="{C9C607C6-C242-403D-AA59-D0C41D4BFC3A}"/>
                  </a:ext>
                </a:extLst>
              </p:cNvPr>
              <p:cNvSpPr/>
              <p:nvPr/>
            </p:nvSpPr>
            <p:spPr>
              <a:xfrm>
                <a:off x="4127932" y="1517777"/>
                <a:ext cx="17109" cy="479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60" extrusionOk="0">
                    <a:moveTo>
                      <a:pt x="0" y="1"/>
                    </a:moveTo>
                    <a:cubicBezTo>
                      <a:pt x="190" y="64"/>
                      <a:pt x="317" y="64"/>
                      <a:pt x="570" y="159"/>
                    </a:cubicBezTo>
                    <a:cubicBezTo>
                      <a:pt x="570" y="127"/>
                      <a:pt x="507" y="96"/>
                      <a:pt x="570" y="96"/>
                    </a:cubicBezTo>
                    <a:cubicBezTo>
                      <a:pt x="443" y="32"/>
                      <a:pt x="190" y="1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569;p29">
                <a:extLst>
                  <a:ext uri="{FF2B5EF4-FFF2-40B4-BE49-F238E27FC236}">
                    <a16:creationId xmlns:a16="http://schemas.microsoft.com/office/drawing/2014/main" id="{A15B28A3-5315-47EA-8A01-00483848EA11}"/>
                  </a:ext>
                </a:extLst>
              </p:cNvPr>
              <p:cNvSpPr/>
              <p:nvPr/>
            </p:nvSpPr>
            <p:spPr>
              <a:xfrm>
                <a:off x="4132667" y="1523470"/>
                <a:ext cx="7610" cy="479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60" extrusionOk="0">
                    <a:moveTo>
                      <a:pt x="0" y="1"/>
                    </a:moveTo>
                    <a:cubicBezTo>
                      <a:pt x="0" y="96"/>
                      <a:pt x="64" y="127"/>
                      <a:pt x="254" y="159"/>
                    </a:cubicBezTo>
                    <a:cubicBezTo>
                      <a:pt x="190" y="96"/>
                      <a:pt x="64" y="64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570;p29">
                <a:extLst>
                  <a:ext uri="{FF2B5EF4-FFF2-40B4-BE49-F238E27FC236}">
                    <a16:creationId xmlns:a16="http://schemas.microsoft.com/office/drawing/2014/main" id="{EDE47864-C6E2-4BC7-92E7-6AF844D094EB}"/>
                  </a:ext>
                </a:extLst>
              </p:cNvPr>
              <p:cNvSpPr/>
              <p:nvPr/>
            </p:nvSpPr>
            <p:spPr>
              <a:xfrm>
                <a:off x="4120322" y="1516848"/>
                <a:ext cx="12375" cy="761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254" extrusionOk="0">
                    <a:moveTo>
                      <a:pt x="64" y="0"/>
                    </a:moveTo>
                    <a:cubicBezTo>
                      <a:pt x="1" y="0"/>
                      <a:pt x="1" y="63"/>
                      <a:pt x="64" y="63"/>
                    </a:cubicBezTo>
                    <a:cubicBezTo>
                      <a:pt x="1" y="95"/>
                      <a:pt x="32" y="95"/>
                      <a:pt x="1" y="158"/>
                    </a:cubicBezTo>
                    <a:cubicBezTo>
                      <a:pt x="127" y="190"/>
                      <a:pt x="191" y="222"/>
                      <a:pt x="286" y="253"/>
                    </a:cubicBezTo>
                    <a:cubicBezTo>
                      <a:pt x="349" y="253"/>
                      <a:pt x="381" y="222"/>
                      <a:pt x="412" y="190"/>
                    </a:cubicBezTo>
                    <a:cubicBezTo>
                      <a:pt x="377" y="167"/>
                      <a:pt x="338" y="161"/>
                      <a:pt x="301" y="161"/>
                    </a:cubicBezTo>
                    <a:cubicBezTo>
                      <a:pt x="260" y="161"/>
                      <a:pt x="221" y="168"/>
                      <a:pt x="194" y="168"/>
                    </a:cubicBezTo>
                    <a:cubicBezTo>
                      <a:pt x="178" y="168"/>
                      <a:pt x="166" y="166"/>
                      <a:pt x="159" y="158"/>
                    </a:cubicBezTo>
                    <a:cubicBezTo>
                      <a:pt x="159" y="148"/>
                      <a:pt x="166" y="144"/>
                      <a:pt x="177" y="144"/>
                    </a:cubicBezTo>
                    <a:cubicBezTo>
                      <a:pt x="198" y="144"/>
                      <a:pt x="233" y="158"/>
                      <a:pt x="254" y="158"/>
                    </a:cubicBezTo>
                    <a:cubicBezTo>
                      <a:pt x="254" y="95"/>
                      <a:pt x="64" y="63"/>
                      <a:pt x="64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571;p29">
                <a:extLst>
                  <a:ext uri="{FF2B5EF4-FFF2-40B4-BE49-F238E27FC236}">
                    <a16:creationId xmlns:a16="http://schemas.microsoft.com/office/drawing/2014/main" id="{F01DCC50-2253-4C51-AE3B-A34FA6ED4D74}"/>
                  </a:ext>
                </a:extLst>
              </p:cNvPr>
              <p:cNvSpPr/>
              <p:nvPr/>
            </p:nvSpPr>
            <p:spPr>
              <a:xfrm>
                <a:off x="4109895" y="1511065"/>
                <a:ext cx="11416" cy="4854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62" extrusionOk="0">
                    <a:moveTo>
                      <a:pt x="129" y="0"/>
                    </a:moveTo>
                    <a:cubicBezTo>
                      <a:pt x="125" y="0"/>
                      <a:pt x="97" y="11"/>
                      <a:pt x="0" y="35"/>
                    </a:cubicBezTo>
                    <a:cubicBezTo>
                      <a:pt x="127" y="98"/>
                      <a:pt x="222" y="98"/>
                      <a:pt x="380" y="161"/>
                    </a:cubicBezTo>
                    <a:cubicBezTo>
                      <a:pt x="380" y="66"/>
                      <a:pt x="222" y="98"/>
                      <a:pt x="159" y="66"/>
                    </a:cubicBezTo>
                    <a:cubicBezTo>
                      <a:pt x="80" y="27"/>
                      <a:pt x="135" y="0"/>
                      <a:pt x="129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572;p29">
                <a:extLst>
                  <a:ext uri="{FF2B5EF4-FFF2-40B4-BE49-F238E27FC236}">
                    <a16:creationId xmlns:a16="http://schemas.microsoft.com/office/drawing/2014/main" id="{E7128BA0-9386-4F98-8388-AF4238162769}"/>
                  </a:ext>
                </a:extLst>
              </p:cNvPr>
              <p:cNvSpPr/>
              <p:nvPr/>
            </p:nvSpPr>
            <p:spPr>
              <a:xfrm>
                <a:off x="4076667" y="1505462"/>
                <a:ext cx="13333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9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6" y="32"/>
                      <a:pt x="223" y="63"/>
                      <a:pt x="381" y="95"/>
                    </a:cubicBezTo>
                    <a:cubicBezTo>
                      <a:pt x="444" y="95"/>
                      <a:pt x="128" y="32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573;p29">
                <a:extLst>
                  <a:ext uri="{FF2B5EF4-FFF2-40B4-BE49-F238E27FC236}">
                    <a16:creationId xmlns:a16="http://schemas.microsoft.com/office/drawing/2014/main" id="{0F0F0E61-413B-4948-9B35-0303EBA156EB}"/>
                  </a:ext>
                </a:extLst>
              </p:cNvPr>
              <p:cNvSpPr/>
              <p:nvPr/>
            </p:nvSpPr>
            <p:spPr>
              <a:xfrm>
                <a:off x="4057790" y="1506391"/>
                <a:ext cx="7521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81" extrusionOk="0">
                    <a:moveTo>
                      <a:pt x="61" y="1"/>
                    </a:moveTo>
                    <a:lnTo>
                      <a:pt x="61" y="1"/>
                    </a:lnTo>
                    <a:cubicBezTo>
                      <a:pt x="1" y="41"/>
                      <a:pt x="93" y="81"/>
                      <a:pt x="168" y="81"/>
                    </a:cubicBezTo>
                    <a:cubicBezTo>
                      <a:pt x="212" y="81"/>
                      <a:pt x="251" y="67"/>
                      <a:pt x="251" y="32"/>
                    </a:cubicBezTo>
                    <a:lnTo>
                      <a:pt x="251" y="32"/>
                    </a:lnTo>
                    <a:cubicBezTo>
                      <a:pt x="223" y="42"/>
                      <a:pt x="203" y="46"/>
                      <a:pt x="187" y="46"/>
                    </a:cubicBezTo>
                    <a:cubicBezTo>
                      <a:pt x="148" y="46"/>
                      <a:pt x="128" y="23"/>
                      <a:pt x="6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574;p29">
                <a:extLst>
                  <a:ext uri="{FF2B5EF4-FFF2-40B4-BE49-F238E27FC236}">
                    <a16:creationId xmlns:a16="http://schemas.microsoft.com/office/drawing/2014/main" id="{1CA2F30C-D752-4B10-B643-3D826B626BBE}"/>
                  </a:ext>
                </a:extLst>
              </p:cNvPr>
              <p:cNvSpPr/>
              <p:nvPr/>
            </p:nvSpPr>
            <p:spPr>
              <a:xfrm>
                <a:off x="4040622" y="1512084"/>
                <a:ext cx="8569" cy="194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65" extrusionOk="0">
                    <a:moveTo>
                      <a:pt x="96" y="1"/>
                    </a:moveTo>
                    <a:cubicBezTo>
                      <a:pt x="1" y="64"/>
                      <a:pt x="254" y="64"/>
                      <a:pt x="286" y="64"/>
                    </a:cubicBezTo>
                    <a:cubicBezTo>
                      <a:pt x="254" y="32"/>
                      <a:pt x="191" y="32"/>
                      <a:pt x="96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575;p29">
                <a:extLst>
                  <a:ext uri="{FF2B5EF4-FFF2-40B4-BE49-F238E27FC236}">
                    <a16:creationId xmlns:a16="http://schemas.microsoft.com/office/drawing/2014/main" id="{2D3CD13E-AB5C-4AD4-BE7E-E2BEF1B08B23}"/>
                  </a:ext>
                </a:extLst>
              </p:cNvPr>
              <p:cNvSpPr/>
              <p:nvPr/>
            </p:nvSpPr>
            <p:spPr>
              <a:xfrm>
                <a:off x="3706630" y="1517777"/>
                <a:ext cx="10457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3" extrusionOk="0">
                    <a:moveTo>
                      <a:pt x="0" y="1"/>
                    </a:moveTo>
                    <a:cubicBezTo>
                      <a:pt x="32" y="32"/>
                      <a:pt x="253" y="32"/>
                      <a:pt x="348" y="32"/>
                    </a:cubicBezTo>
                    <a:cubicBezTo>
                      <a:pt x="285" y="1"/>
                      <a:pt x="63" y="1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576;p29">
                <a:extLst>
                  <a:ext uri="{FF2B5EF4-FFF2-40B4-BE49-F238E27FC236}">
                    <a16:creationId xmlns:a16="http://schemas.microsoft.com/office/drawing/2014/main" id="{AB25F659-2969-45B8-BD72-25C8BA7C07DD}"/>
                  </a:ext>
                </a:extLst>
              </p:cNvPr>
              <p:cNvSpPr/>
              <p:nvPr/>
            </p:nvSpPr>
            <p:spPr>
              <a:xfrm>
                <a:off x="4698209" y="1644938"/>
                <a:ext cx="231550" cy="67386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2249" extrusionOk="0">
                    <a:moveTo>
                      <a:pt x="4502" y="1729"/>
                    </a:moveTo>
                    <a:cubicBezTo>
                      <a:pt x="4509" y="1737"/>
                      <a:pt x="4516" y="1742"/>
                      <a:pt x="4529" y="1742"/>
                    </a:cubicBezTo>
                    <a:cubicBezTo>
                      <a:pt x="4519" y="1737"/>
                      <a:pt x="4511" y="1733"/>
                      <a:pt x="4502" y="1729"/>
                    </a:cubicBezTo>
                    <a:close/>
                    <a:moveTo>
                      <a:pt x="0" y="0"/>
                    </a:moveTo>
                    <a:cubicBezTo>
                      <a:pt x="349" y="222"/>
                      <a:pt x="1014" y="412"/>
                      <a:pt x="1457" y="475"/>
                    </a:cubicBezTo>
                    <a:cubicBezTo>
                      <a:pt x="1387" y="499"/>
                      <a:pt x="1574" y="574"/>
                      <a:pt x="1653" y="574"/>
                    </a:cubicBezTo>
                    <a:cubicBezTo>
                      <a:pt x="1681" y="574"/>
                      <a:pt x="1695" y="564"/>
                      <a:pt x="1679" y="539"/>
                    </a:cubicBezTo>
                    <a:lnTo>
                      <a:pt x="1679" y="539"/>
                    </a:lnTo>
                    <a:cubicBezTo>
                      <a:pt x="1995" y="729"/>
                      <a:pt x="2280" y="760"/>
                      <a:pt x="2629" y="919"/>
                    </a:cubicBezTo>
                    <a:cubicBezTo>
                      <a:pt x="2597" y="887"/>
                      <a:pt x="2629" y="855"/>
                      <a:pt x="2692" y="855"/>
                    </a:cubicBezTo>
                    <a:cubicBezTo>
                      <a:pt x="2787" y="950"/>
                      <a:pt x="2945" y="1014"/>
                      <a:pt x="3072" y="1014"/>
                    </a:cubicBezTo>
                    <a:cubicBezTo>
                      <a:pt x="3167" y="1014"/>
                      <a:pt x="3135" y="1045"/>
                      <a:pt x="3199" y="1077"/>
                    </a:cubicBezTo>
                    <a:cubicBezTo>
                      <a:pt x="3161" y="1070"/>
                      <a:pt x="3108" y="1066"/>
                      <a:pt x="3054" y="1066"/>
                    </a:cubicBezTo>
                    <a:cubicBezTo>
                      <a:pt x="2877" y="1066"/>
                      <a:pt x="2687" y="1107"/>
                      <a:pt x="2977" y="1204"/>
                    </a:cubicBezTo>
                    <a:cubicBezTo>
                      <a:pt x="3009" y="1172"/>
                      <a:pt x="2850" y="1172"/>
                      <a:pt x="2882" y="1140"/>
                    </a:cubicBezTo>
                    <a:cubicBezTo>
                      <a:pt x="2900" y="1128"/>
                      <a:pt x="2922" y="1123"/>
                      <a:pt x="2945" y="1123"/>
                    </a:cubicBezTo>
                    <a:cubicBezTo>
                      <a:pt x="3045" y="1123"/>
                      <a:pt x="3179" y="1216"/>
                      <a:pt x="3230" y="1267"/>
                    </a:cubicBezTo>
                    <a:cubicBezTo>
                      <a:pt x="3227" y="1271"/>
                      <a:pt x="3221" y="1272"/>
                      <a:pt x="3212" y="1272"/>
                    </a:cubicBezTo>
                    <a:cubicBezTo>
                      <a:pt x="3170" y="1272"/>
                      <a:pt x="3078" y="1231"/>
                      <a:pt x="3033" y="1231"/>
                    </a:cubicBezTo>
                    <a:cubicBezTo>
                      <a:pt x="3011" y="1231"/>
                      <a:pt x="3000" y="1240"/>
                      <a:pt x="3009" y="1267"/>
                    </a:cubicBezTo>
                    <a:cubicBezTo>
                      <a:pt x="3325" y="1362"/>
                      <a:pt x="3420" y="1362"/>
                      <a:pt x="3547" y="1489"/>
                    </a:cubicBezTo>
                    <a:cubicBezTo>
                      <a:pt x="3567" y="1486"/>
                      <a:pt x="3588" y="1485"/>
                      <a:pt x="3610" y="1485"/>
                    </a:cubicBezTo>
                    <a:cubicBezTo>
                      <a:pt x="3839" y="1485"/>
                      <a:pt x="4189" y="1624"/>
                      <a:pt x="4276" y="1711"/>
                    </a:cubicBezTo>
                    <a:cubicBezTo>
                      <a:pt x="4315" y="1697"/>
                      <a:pt x="4343" y="1690"/>
                      <a:pt x="4372" y="1690"/>
                    </a:cubicBezTo>
                    <a:cubicBezTo>
                      <a:pt x="4408" y="1690"/>
                      <a:pt x="4444" y="1701"/>
                      <a:pt x="4502" y="1729"/>
                    </a:cubicBezTo>
                    <a:lnTo>
                      <a:pt x="4502" y="1729"/>
                    </a:lnTo>
                    <a:cubicBezTo>
                      <a:pt x="4492" y="1717"/>
                      <a:pt x="4485" y="1698"/>
                      <a:pt x="4466" y="1679"/>
                    </a:cubicBezTo>
                    <a:cubicBezTo>
                      <a:pt x="4499" y="1670"/>
                      <a:pt x="4529" y="1666"/>
                      <a:pt x="4557" y="1666"/>
                    </a:cubicBezTo>
                    <a:cubicBezTo>
                      <a:pt x="4635" y="1666"/>
                      <a:pt x="4706" y="1696"/>
                      <a:pt x="4846" y="1742"/>
                    </a:cubicBezTo>
                    <a:cubicBezTo>
                      <a:pt x="4814" y="1679"/>
                      <a:pt x="4751" y="1647"/>
                      <a:pt x="4846" y="1647"/>
                    </a:cubicBezTo>
                    <a:cubicBezTo>
                      <a:pt x="4846" y="1673"/>
                      <a:pt x="4928" y="1719"/>
                      <a:pt x="4994" y="1719"/>
                    </a:cubicBezTo>
                    <a:cubicBezTo>
                      <a:pt x="5009" y="1719"/>
                      <a:pt x="5024" y="1717"/>
                      <a:pt x="5036" y="1711"/>
                    </a:cubicBezTo>
                    <a:cubicBezTo>
                      <a:pt x="5131" y="1774"/>
                      <a:pt x="5226" y="1869"/>
                      <a:pt x="5416" y="1869"/>
                    </a:cubicBezTo>
                    <a:cubicBezTo>
                      <a:pt x="5384" y="1806"/>
                      <a:pt x="5257" y="1774"/>
                      <a:pt x="5162" y="1774"/>
                    </a:cubicBezTo>
                    <a:cubicBezTo>
                      <a:pt x="5162" y="1742"/>
                      <a:pt x="5226" y="1742"/>
                      <a:pt x="5194" y="1711"/>
                    </a:cubicBezTo>
                    <a:lnTo>
                      <a:pt x="5194" y="1711"/>
                    </a:lnTo>
                    <a:cubicBezTo>
                      <a:pt x="5384" y="1774"/>
                      <a:pt x="5416" y="1806"/>
                      <a:pt x="5606" y="1837"/>
                    </a:cubicBezTo>
                    <a:cubicBezTo>
                      <a:pt x="5616" y="1858"/>
                      <a:pt x="5609" y="1865"/>
                      <a:pt x="5593" y="1865"/>
                    </a:cubicBezTo>
                    <a:cubicBezTo>
                      <a:pt x="5560" y="1865"/>
                      <a:pt x="5490" y="1837"/>
                      <a:pt x="5447" y="1837"/>
                    </a:cubicBezTo>
                    <a:cubicBezTo>
                      <a:pt x="5447" y="1869"/>
                      <a:pt x="5606" y="1869"/>
                      <a:pt x="5574" y="1932"/>
                    </a:cubicBezTo>
                    <a:cubicBezTo>
                      <a:pt x="5628" y="1932"/>
                      <a:pt x="5636" y="1862"/>
                      <a:pt x="5717" y="1862"/>
                    </a:cubicBezTo>
                    <a:cubicBezTo>
                      <a:pt x="5730" y="1862"/>
                      <a:pt x="5746" y="1864"/>
                      <a:pt x="5764" y="1869"/>
                    </a:cubicBezTo>
                    <a:cubicBezTo>
                      <a:pt x="5780" y="1916"/>
                      <a:pt x="5780" y="1924"/>
                      <a:pt x="5800" y="1924"/>
                    </a:cubicBezTo>
                    <a:cubicBezTo>
                      <a:pt x="5810" y="1924"/>
                      <a:pt x="5824" y="1922"/>
                      <a:pt x="5849" y="1922"/>
                    </a:cubicBezTo>
                    <a:cubicBezTo>
                      <a:pt x="5873" y="1922"/>
                      <a:pt x="5906" y="1924"/>
                      <a:pt x="5954" y="1932"/>
                    </a:cubicBezTo>
                    <a:cubicBezTo>
                      <a:pt x="5922" y="1964"/>
                      <a:pt x="5891" y="1964"/>
                      <a:pt x="5859" y="1964"/>
                    </a:cubicBezTo>
                    <a:cubicBezTo>
                      <a:pt x="5986" y="1964"/>
                      <a:pt x="6207" y="1996"/>
                      <a:pt x="6397" y="2059"/>
                    </a:cubicBezTo>
                    <a:cubicBezTo>
                      <a:pt x="6417" y="2089"/>
                      <a:pt x="6434" y="2100"/>
                      <a:pt x="6444" y="2100"/>
                    </a:cubicBezTo>
                    <a:cubicBezTo>
                      <a:pt x="6465" y="2100"/>
                      <a:pt x="6452" y="2049"/>
                      <a:pt x="6366" y="2027"/>
                    </a:cubicBezTo>
                    <a:cubicBezTo>
                      <a:pt x="6366" y="2011"/>
                      <a:pt x="6374" y="2011"/>
                      <a:pt x="6382" y="2011"/>
                    </a:cubicBezTo>
                    <a:cubicBezTo>
                      <a:pt x="6389" y="2011"/>
                      <a:pt x="6397" y="2011"/>
                      <a:pt x="6397" y="1996"/>
                    </a:cubicBezTo>
                    <a:cubicBezTo>
                      <a:pt x="6482" y="1996"/>
                      <a:pt x="6538" y="2024"/>
                      <a:pt x="6585" y="2024"/>
                    </a:cubicBezTo>
                    <a:cubicBezTo>
                      <a:pt x="6608" y="2024"/>
                      <a:pt x="6630" y="2017"/>
                      <a:pt x="6651" y="1996"/>
                    </a:cubicBezTo>
                    <a:lnTo>
                      <a:pt x="6651" y="1996"/>
                    </a:lnTo>
                    <a:cubicBezTo>
                      <a:pt x="6697" y="2042"/>
                      <a:pt x="6676" y="2071"/>
                      <a:pt x="6623" y="2071"/>
                    </a:cubicBezTo>
                    <a:cubicBezTo>
                      <a:pt x="6604" y="2071"/>
                      <a:pt x="6581" y="2067"/>
                      <a:pt x="6556" y="2059"/>
                    </a:cubicBezTo>
                    <a:lnTo>
                      <a:pt x="6556" y="2059"/>
                    </a:lnTo>
                    <a:cubicBezTo>
                      <a:pt x="6619" y="2122"/>
                      <a:pt x="6809" y="2059"/>
                      <a:pt x="6777" y="2154"/>
                    </a:cubicBezTo>
                    <a:cubicBezTo>
                      <a:pt x="6793" y="2154"/>
                      <a:pt x="6833" y="2146"/>
                      <a:pt x="6876" y="2146"/>
                    </a:cubicBezTo>
                    <a:cubicBezTo>
                      <a:pt x="6920" y="2146"/>
                      <a:pt x="6967" y="2154"/>
                      <a:pt x="6999" y="2186"/>
                    </a:cubicBezTo>
                    <a:cubicBezTo>
                      <a:pt x="7094" y="2186"/>
                      <a:pt x="6967" y="2154"/>
                      <a:pt x="6999" y="2122"/>
                    </a:cubicBezTo>
                    <a:lnTo>
                      <a:pt x="6999" y="2122"/>
                    </a:lnTo>
                    <a:cubicBezTo>
                      <a:pt x="7094" y="2154"/>
                      <a:pt x="7062" y="2217"/>
                      <a:pt x="7157" y="2249"/>
                    </a:cubicBezTo>
                    <a:cubicBezTo>
                      <a:pt x="7126" y="2186"/>
                      <a:pt x="7062" y="2154"/>
                      <a:pt x="7062" y="2091"/>
                    </a:cubicBezTo>
                    <a:lnTo>
                      <a:pt x="7062" y="2091"/>
                    </a:lnTo>
                    <a:cubicBezTo>
                      <a:pt x="7157" y="2122"/>
                      <a:pt x="7157" y="2186"/>
                      <a:pt x="7252" y="2217"/>
                    </a:cubicBezTo>
                    <a:cubicBezTo>
                      <a:pt x="7252" y="2186"/>
                      <a:pt x="7347" y="2217"/>
                      <a:pt x="7316" y="2154"/>
                    </a:cubicBezTo>
                    <a:lnTo>
                      <a:pt x="7316" y="2154"/>
                    </a:lnTo>
                    <a:cubicBezTo>
                      <a:pt x="7298" y="2160"/>
                      <a:pt x="7283" y="2162"/>
                      <a:pt x="7269" y="2162"/>
                    </a:cubicBezTo>
                    <a:cubicBezTo>
                      <a:pt x="7207" y="2162"/>
                      <a:pt x="7172" y="2111"/>
                      <a:pt x="7094" y="2059"/>
                    </a:cubicBezTo>
                    <a:cubicBezTo>
                      <a:pt x="7126" y="2059"/>
                      <a:pt x="7474" y="2154"/>
                      <a:pt x="7537" y="2217"/>
                    </a:cubicBezTo>
                    <a:cubicBezTo>
                      <a:pt x="7580" y="2217"/>
                      <a:pt x="7650" y="2245"/>
                      <a:pt x="7692" y="2245"/>
                    </a:cubicBezTo>
                    <a:cubicBezTo>
                      <a:pt x="7713" y="2245"/>
                      <a:pt x="7727" y="2238"/>
                      <a:pt x="7727" y="2217"/>
                    </a:cubicBezTo>
                    <a:cubicBezTo>
                      <a:pt x="7680" y="2201"/>
                      <a:pt x="7656" y="2201"/>
                      <a:pt x="7632" y="2201"/>
                    </a:cubicBezTo>
                    <a:cubicBezTo>
                      <a:pt x="7609" y="2201"/>
                      <a:pt x="7585" y="2201"/>
                      <a:pt x="7537" y="2186"/>
                    </a:cubicBezTo>
                    <a:cubicBezTo>
                      <a:pt x="7537" y="2154"/>
                      <a:pt x="7569" y="2154"/>
                      <a:pt x="7601" y="2154"/>
                    </a:cubicBezTo>
                    <a:cubicBezTo>
                      <a:pt x="7506" y="2091"/>
                      <a:pt x="7347" y="2122"/>
                      <a:pt x="7252" y="2059"/>
                    </a:cubicBezTo>
                    <a:cubicBezTo>
                      <a:pt x="7189" y="2027"/>
                      <a:pt x="7252" y="2027"/>
                      <a:pt x="7252" y="1996"/>
                    </a:cubicBezTo>
                    <a:cubicBezTo>
                      <a:pt x="7157" y="1932"/>
                      <a:pt x="6999" y="1996"/>
                      <a:pt x="6999" y="1901"/>
                    </a:cubicBezTo>
                    <a:cubicBezTo>
                      <a:pt x="6985" y="1904"/>
                      <a:pt x="6970" y="1906"/>
                      <a:pt x="6954" y="1906"/>
                    </a:cubicBezTo>
                    <a:cubicBezTo>
                      <a:pt x="6819" y="1906"/>
                      <a:pt x="6602" y="1799"/>
                      <a:pt x="6461" y="1742"/>
                    </a:cubicBezTo>
                    <a:cubicBezTo>
                      <a:pt x="6430" y="1757"/>
                      <a:pt x="6396" y="1764"/>
                      <a:pt x="6360" y="1764"/>
                    </a:cubicBezTo>
                    <a:cubicBezTo>
                      <a:pt x="6244" y="1764"/>
                      <a:pt x="6106" y="1703"/>
                      <a:pt x="5986" y="1679"/>
                    </a:cubicBezTo>
                    <a:cubicBezTo>
                      <a:pt x="6005" y="1659"/>
                      <a:pt x="6028" y="1652"/>
                      <a:pt x="6057" y="1652"/>
                    </a:cubicBezTo>
                    <a:cubicBezTo>
                      <a:pt x="6120" y="1652"/>
                      <a:pt x="6213" y="1689"/>
                      <a:pt x="6366" y="1711"/>
                    </a:cubicBezTo>
                    <a:cubicBezTo>
                      <a:pt x="6302" y="1647"/>
                      <a:pt x="6112" y="1679"/>
                      <a:pt x="5986" y="1584"/>
                    </a:cubicBezTo>
                    <a:lnTo>
                      <a:pt x="5986" y="1584"/>
                    </a:lnTo>
                    <a:cubicBezTo>
                      <a:pt x="5994" y="1608"/>
                      <a:pt x="5983" y="1616"/>
                      <a:pt x="5963" y="1616"/>
                    </a:cubicBezTo>
                    <a:cubicBezTo>
                      <a:pt x="5931" y="1616"/>
                      <a:pt x="5876" y="1595"/>
                      <a:pt x="5843" y="1595"/>
                    </a:cubicBezTo>
                    <a:cubicBezTo>
                      <a:pt x="5819" y="1595"/>
                      <a:pt x="5807" y="1607"/>
                      <a:pt x="5827" y="1647"/>
                    </a:cubicBezTo>
                    <a:cubicBezTo>
                      <a:pt x="5637" y="1552"/>
                      <a:pt x="5606" y="1552"/>
                      <a:pt x="5416" y="1552"/>
                    </a:cubicBezTo>
                    <a:cubicBezTo>
                      <a:pt x="5289" y="1394"/>
                      <a:pt x="4877" y="1362"/>
                      <a:pt x="4751" y="1267"/>
                    </a:cubicBezTo>
                    <a:cubicBezTo>
                      <a:pt x="3579" y="982"/>
                      <a:pt x="2090" y="570"/>
                      <a:pt x="729" y="190"/>
                    </a:cubicBezTo>
                    <a:cubicBezTo>
                      <a:pt x="729" y="222"/>
                      <a:pt x="697" y="222"/>
                      <a:pt x="697" y="254"/>
                    </a:cubicBezTo>
                    <a:cubicBezTo>
                      <a:pt x="697" y="230"/>
                      <a:pt x="594" y="156"/>
                      <a:pt x="565" y="156"/>
                    </a:cubicBezTo>
                    <a:cubicBezTo>
                      <a:pt x="554" y="156"/>
                      <a:pt x="554" y="165"/>
                      <a:pt x="570" y="190"/>
                    </a:cubicBezTo>
                    <a:cubicBezTo>
                      <a:pt x="444" y="95"/>
                      <a:pt x="127" y="64"/>
                      <a:pt x="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577;p29">
                <a:extLst>
                  <a:ext uri="{FF2B5EF4-FFF2-40B4-BE49-F238E27FC236}">
                    <a16:creationId xmlns:a16="http://schemas.microsoft.com/office/drawing/2014/main" id="{CE95E8C1-DCE5-4AE3-AAE9-B643FE51E059}"/>
                  </a:ext>
                </a:extLst>
              </p:cNvPr>
              <p:cNvSpPr/>
              <p:nvPr/>
            </p:nvSpPr>
            <p:spPr>
              <a:xfrm>
                <a:off x="5427975" y="1972997"/>
                <a:ext cx="8479" cy="24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82" extrusionOk="0">
                    <a:moveTo>
                      <a:pt x="26" y="0"/>
                    </a:moveTo>
                    <a:cubicBezTo>
                      <a:pt x="0" y="0"/>
                      <a:pt x="67" y="47"/>
                      <a:pt x="93" y="72"/>
                    </a:cubicBezTo>
                    <a:cubicBezTo>
                      <a:pt x="113" y="79"/>
                      <a:pt x="127" y="81"/>
                      <a:pt x="139" y="81"/>
                    </a:cubicBezTo>
                    <a:cubicBezTo>
                      <a:pt x="170" y="81"/>
                      <a:pt x="179" y="63"/>
                      <a:pt x="221" y="63"/>
                    </a:cubicBezTo>
                    <a:cubicBezTo>
                      <a:pt x="236" y="63"/>
                      <a:pt x="256" y="65"/>
                      <a:pt x="283" y="72"/>
                    </a:cubicBezTo>
                    <a:cubicBezTo>
                      <a:pt x="264" y="54"/>
                      <a:pt x="204" y="36"/>
                      <a:pt x="162" y="36"/>
                    </a:cubicBezTo>
                    <a:cubicBezTo>
                      <a:pt x="132" y="36"/>
                      <a:pt x="111" y="45"/>
                      <a:pt x="124" y="72"/>
                    </a:cubicBezTo>
                    <a:cubicBezTo>
                      <a:pt x="93" y="41"/>
                      <a:pt x="61" y="41"/>
                      <a:pt x="61" y="9"/>
                    </a:cubicBezTo>
                    <a:cubicBezTo>
                      <a:pt x="43" y="3"/>
                      <a:pt x="32" y="0"/>
                      <a:pt x="26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578;p29">
                <a:extLst>
                  <a:ext uri="{FF2B5EF4-FFF2-40B4-BE49-F238E27FC236}">
                    <a16:creationId xmlns:a16="http://schemas.microsoft.com/office/drawing/2014/main" id="{809C8C03-70C7-41DA-8689-818041269DDA}"/>
                  </a:ext>
                </a:extLst>
              </p:cNvPr>
              <p:cNvSpPr/>
              <p:nvPr/>
            </p:nvSpPr>
            <p:spPr>
              <a:xfrm>
                <a:off x="5231481" y="1899229"/>
                <a:ext cx="9498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9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4" y="64"/>
                      <a:pt x="222" y="96"/>
                      <a:pt x="317" y="96"/>
                    </a:cubicBezTo>
                    <a:cubicBezTo>
                      <a:pt x="254" y="64"/>
                      <a:pt x="127" y="32"/>
                      <a:pt x="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579;p29">
                <a:extLst>
                  <a:ext uri="{FF2B5EF4-FFF2-40B4-BE49-F238E27FC236}">
                    <a16:creationId xmlns:a16="http://schemas.microsoft.com/office/drawing/2014/main" id="{33DD6213-ED63-427E-8388-41CEA5FA77BE}"/>
                  </a:ext>
                </a:extLst>
              </p:cNvPr>
              <p:cNvSpPr/>
              <p:nvPr/>
            </p:nvSpPr>
            <p:spPr>
              <a:xfrm>
                <a:off x="5188785" y="1816683"/>
                <a:ext cx="761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28" extrusionOk="0">
                    <a:moveTo>
                      <a:pt x="0" y="0"/>
                    </a:moveTo>
                    <a:cubicBezTo>
                      <a:pt x="63" y="64"/>
                      <a:pt x="190" y="64"/>
                      <a:pt x="253" y="127"/>
                    </a:cubicBezTo>
                    <a:cubicBezTo>
                      <a:pt x="222" y="64"/>
                      <a:pt x="63" y="32"/>
                      <a:pt x="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580;p29">
                <a:extLst>
                  <a:ext uri="{FF2B5EF4-FFF2-40B4-BE49-F238E27FC236}">
                    <a16:creationId xmlns:a16="http://schemas.microsoft.com/office/drawing/2014/main" id="{24507D3C-DFFA-46ED-AB33-F95F4CCF14D6}"/>
                  </a:ext>
                </a:extLst>
              </p:cNvPr>
              <p:cNvSpPr/>
              <p:nvPr/>
            </p:nvSpPr>
            <p:spPr>
              <a:xfrm>
                <a:off x="5161249" y="1794870"/>
                <a:ext cx="8569" cy="380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27" extrusionOk="0">
                    <a:moveTo>
                      <a:pt x="64" y="0"/>
                    </a:moveTo>
                    <a:cubicBezTo>
                      <a:pt x="1" y="0"/>
                      <a:pt x="222" y="127"/>
                      <a:pt x="286" y="127"/>
                    </a:cubicBezTo>
                    <a:cubicBezTo>
                      <a:pt x="222" y="63"/>
                      <a:pt x="64" y="63"/>
                      <a:pt x="64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581;p29">
                <a:extLst>
                  <a:ext uri="{FF2B5EF4-FFF2-40B4-BE49-F238E27FC236}">
                    <a16:creationId xmlns:a16="http://schemas.microsoft.com/office/drawing/2014/main" id="{2AAFF02B-19BF-40FA-B5E6-D8DDEC70511A}"/>
                  </a:ext>
                </a:extLst>
              </p:cNvPr>
              <p:cNvSpPr/>
              <p:nvPr/>
            </p:nvSpPr>
            <p:spPr>
              <a:xfrm>
                <a:off x="5142283" y="1756908"/>
                <a:ext cx="13303" cy="6682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6"/>
                      <a:pt x="22" y="11"/>
                      <a:pt x="35" y="17"/>
                    </a:cubicBezTo>
                    <a:lnTo>
                      <a:pt x="35" y="17"/>
                    </a:lnTo>
                    <a:cubicBezTo>
                      <a:pt x="25" y="10"/>
                      <a:pt x="14" y="5"/>
                      <a:pt x="0" y="0"/>
                    </a:cubicBezTo>
                    <a:close/>
                    <a:moveTo>
                      <a:pt x="218" y="212"/>
                    </a:moveTo>
                    <a:lnTo>
                      <a:pt x="218" y="212"/>
                    </a:lnTo>
                    <a:cubicBezTo>
                      <a:pt x="219" y="215"/>
                      <a:pt x="220" y="219"/>
                      <a:pt x="222" y="222"/>
                    </a:cubicBezTo>
                    <a:cubicBezTo>
                      <a:pt x="222" y="218"/>
                      <a:pt x="221" y="215"/>
                      <a:pt x="218" y="212"/>
                    </a:cubicBezTo>
                    <a:close/>
                    <a:moveTo>
                      <a:pt x="35" y="17"/>
                    </a:moveTo>
                    <a:cubicBezTo>
                      <a:pt x="87" y="50"/>
                      <a:pt x="100" y="102"/>
                      <a:pt x="135" y="102"/>
                    </a:cubicBezTo>
                    <a:cubicBezTo>
                      <a:pt x="142" y="102"/>
                      <a:pt x="150" y="100"/>
                      <a:pt x="159" y="95"/>
                    </a:cubicBezTo>
                    <a:cubicBezTo>
                      <a:pt x="210" y="121"/>
                      <a:pt x="199" y="167"/>
                      <a:pt x="159" y="167"/>
                    </a:cubicBezTo>
                    <a:cubicBezTo>
                      <a:pt x="150" y="167"/>
                      <a:pt x="139" y="165"/>
                      <a:pt x="127" y="159"/>
                    </a:cubicBezTo>
                    <a:lnTo>
                      <a:pt x="127" y="159"/>
                    </a:lnTo>
                    <a:cubicBezTo>
                      <a:pt x="127" y="187"/>
                      <a:pt x="201" y="190"/>
                      <a:pt x="218" y="212"/>
                    </a:cubicBezTo>
                    <a:lnTo>
                      <a:pt x="218" y="212"/>
                    </a:lnTo>
                    <a:cubicBezTo>
                      <a:pt x="213" y="187"/>
                      <a:pt x="243" y="175"/>
                      <a:pt x="285" y="175"/>
                    </a:cubicBezTo>
                    <a:cubicBezTo>
                      <a:pt x="333" y="175"/>
                      <a:pt x="396" y="190"/>
                      <a:pt x="444" y="222"/>
                    </a:cubicBezTo>
                    <a:cubicBezTo>
                      <a:pt x="415" y="164"/>
                      <a:pt x="173" y="79"/>
                      <a:pt x="35" y="17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582;p29">
                <a:extLst>
                  <a:ext uri="{FF2B5EF4-FFF2-40B4-BE49-F238E27FC236}">
                    <a16:creationId xmlns:a16="http://schemas.microsoft.com/office/drawing/2014/main" id="{84CF4709-3805-4022-8369-244100E8AF68}"/>
                  </a:ext>
                </a:extLst>
              </p:cNvPr>
              <p:cNvSpPr/>
              <p:nvPr/>
            </p:nvSpPr>
            <p:spPr>
              <a:xfrm>
                <a:off x="5113819" y="1794870"/>
                <a:ext cx="9498" cy="299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00" extrusionOk="0">
                    <a:moveTo>
                      <a:pt x="95" y="0"/>
                    </a:moveTo>
                    <a:cubicBezTo>
                      <a:pt x="0" y="0"/>
                      <a:pt x="222" y="32"/>
                      <a:pt x="159" y="63"/>
                    </a:cubicBezTo>
                    <a:cubicBezTo>
                      <a:pt x="213" y="82"/>
                      <a:pt x="258" y="100"/>
                      <a:pt x="285" y="100"/>
                    </a:cubicBezTo>
                    <a:cubicBezTo>
                      <a:pt x="306" y="100"/>
                      <a:pt x="317" y="90"/>
                      <a:pt x="317" y="63"/>
                    </a:cubicBezTo>
                    <a:lnTo>
                      <a:pt x="285" y="63"/>
                    </a:lnTo>
                    <a:cubicBezTo>
                      <a:pt x="254" y="63"/>
                      <a:pt x="222" y="32"/>
                      <a:pt x="222" y="0"/>
                    </a:cubicBezTo>
                    <a:cubicBezTo>
                      <a:pt x="190" y="0"/>
                      <a:pt x="190" y="0"/>
                      <a:pt x="222" y="32"/>
                    </a:cubicBezTo>
                    <a:cubicBezTo>
                      <a:pt x="213" y="41"/>
                      <a:pt x="203" y="45"/>
                      <a:pt x="193" y="45"/>
                    </a:cubicBezTo>
                    <a:cubicBezTo>
                      <a:pt x="169" y="45"/>
                      <a:pt x="140" y="22"/>
                      <a:pt x="95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583;p29">
                <a:extLst>
                  <a:ext uri="{FF2B5EF4-FFF2-40B4-BE49-F238E27FC236}">
                    <a16:creationId xmlns:a16="http://schemas.microsoft.com/office/drawing/2014/main" id="{0CE3B214-D71E-4461-8810-6D56BCEAFB0A}"/>
                  </a:ext>
                </a:extLst>
              </p:cNvPr>
              <p:cNvSpPr/>
              <p:nvPr/>
            </p:nvSpPr>
            <p:spPr>
              <a:xfrm>
                <a:off x="5088830" y="1786840"/>
                <a:ext cx="25019" cy="898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00" extrusionOk="0">
                    <a:moveTo>
                      <a:pt x="14" y="1"/>
                    </a:moveTo>
                    <a:cubicBezTo>
                      <a:pt x="4" y="1"/>
                      <a:pt x="0" y="4"/>
                      <a:pt x="11" y="15"/>
                    </a:cubicBezTo>
                    <a:cubicBezTo>
                      <a:pt x="138" y="46"/>
                      <a:pt x="138" y="110"/>
                      <a:pt x="233" y="141"/>
                    </a:cubicBezTo>
                    <a:lnTo>
                      <a:pt x="169" y="141"/>
                    </a:lnTo>
                    <a:cubicBezTo>
                      <a:pt x="328" y="268"/>
                      <a:pt x="644" y="268"/>
                      <a:pt x="834" y="300"/>
                    </a:cubicBezTo>
                    <a:cubicBezTo>
                      <a:pt x="834" y="236"/>
                      <a:pt x="771" y="205"/>
                      <a:pt x="739" y="173"/>
                    </a:cubicBezTo>
                    <a:cubicBezTo>
                      <a:pt x="732" y="200"/>
                      <a:pt x="705" y="212"/>
                      <a:pt x="665" y="212"/>
                    </a:cubicBezTo>
                    <a:cubicBezTo>
                      <a:pt x="519" y="212"/>
                      <a:pt x="205" y="64"/>
                      <a:pt x="106" y="15"/>
                    </a:cubicBezTo>
                    <a:cubicBezTo>
                      <a:pt x="85" y="15"/>
                      <a:pt x="36" y="1"/>
                      <a:pt x="14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584;p29">
                <a:extLst>
                  <a:ext uri="{FF2B5EF4-FFF2-40B4-BE49-F238E27FC236}">
                    <a16:creationId xmlns:a16="http://schemas.microsoft.com/office/drawing/2014/main" id="{4B14C300-1CA5-45E4-8635-01CD7DA79E4E}"/>
                  </a:ext>
                </a:extLst>
              </p:cNvPr>
              <p:cNvSpPr/>
              <p:nvPr/>
            </p:nvSpPr>
            <p:spPr>
              <a:xfrm>
                <a:off x="5011347" y="1725597"/>
                <a:ext cx="85423" cy="28584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954" extrusionOk="0">
                    <a:moveTo>
                      <a:pt x="285" y="0"/>
                    </a:moveTo>
                    <a:cubicBezTo>
                      <a:pt x="253" y="32"/>
                      <a:pt x="198" y="32"/>
                      <a:pt x="143" y="32"/>
                    </a:cubicBezTo>
                    <a:cubicBezTo>
                      <a:pt x="87" y="32"/>
                      <a:pt x="32" y="32"/>
                      <a:pt x="0" y="64"/>
                    </a:cubicBezTo>
                    <a:cubicBezTo>
                      <a:pt x="25" y="64"/>
                      <a:pt x="71" y="59"/>
                      <a:pt x="115" y="59"/>
                    </a:cubicBezTo>
                    <a:cubicBezTo>
                      <a:pt x="180" y="59"/>
                      <a:pt x="241" y="70"/>
                      <a:pt x="222" y="127"/>
                    </a:cubicBezTo>
                    <a:cubicBezTo>
                      <a:pt x="253" y="127"/>
                      <a:pt x="253" y="95"/>
                      <a:pt x="253" y="95"/>
                    </a:cubicBezTo>
                    <a:cubicBezTo>
                      <a:pt x="317" y="127"/>
                      <a:pt x="348" y="127"/>
                      <a:pt x="412" y="159"/>
                    </a:cubicBezTo>
                    <a:cubicBezTo>
                      <a:pt x="475" y="159"/>
                      <a:pt x="507" y="127"/>
                      <a:pt x="570" y="127"/>
                    </a:cubicBezTo>
                    <a:cubicBezTo>
                      <a:pt x="633" y="159"/>
                      <a:pt x="538" y="159"/>
                      <a:pt x="570" y="190"/>
                    </a:cubicBezTo>
                    <a:cubicBezTo>
                      <a:pt x="583" y="186"/>
                      <a:pt x="595" y="184"/>
                      <a:pt x="606" y="184"/>
                    </a:cubicBezTo>
                    <a:cubicBezTo>
                      <a:pt x="673" y="184"/>
                      <a:pt x="697" y="258"/>
                      <a:pt x="697" y="285"/>
                    </a:cubicBezTo>
                    <a:cubicBezTo>
                      <a:pt x="679" y="303"/>
                      <a:pt x="647" y="311"/>
                      <a:pt x="605" y="311"/>
                    </a:cubicBezTo>
                    <a:cubicBezTo>
                      <a:pt x="497" y="311"/>
                      <a:pt x="327" y="259"/>
                      <a:pt x="190" y="190"/>
                    </a:cubicBezTo>
                    <a:cubicBezTo>
                      <a:pt x="190" y="254"/>
                      <a:pt x="190" y="222"/>
                      <a:pt x="190" y="285"/>
                    </a:cubicBezTo>
                    <a:cubicBezTo>
                      <a:pt x="205" y="270"/>
                      <a:pt x="223" y="264"/>
                      <a:pt x="243" y="264"/>
                    </a:cubicBezTo>
                    <a:cubicBezTo>
                      <a:pt x="332" y="264"/>
                      <a:pt x="460" y="391"/>
                      <a:pt x="578" y="391"/>
                    </a:cubicBezTo>
                    <a:cubicBezTo>
                      <a:pt x="597" y="391"/>
                      <a:pt x="615" y="387"/>
                      <a:pt x="633" y="380"/>
                    </a:cubicBezTo>
                    <a:cubicBezTo>
                      <a:pt x="1108" y="634"/>
                      <a:pt x="1773" y="665"/>
                      <a:pt x="2249" y="887"/>
                    </a:cubicBezTo>
                    <a:cubicBezTo>
                      <a:pt x="2217" y="855"/>
                      <a:pt x="2185" y="824"/>
                      <a:pt x="2185" y="792"/>
                    </a:cubicBezTo>
                    <a:cubicBezTo>
                      <a:pt x="2280" y="792"/>
                      <a:pt x="2280" y="855"/>
                      <a:pt x="2344" y="855"/>
                    </a:cubicBezTo>
                    <a:cubicBezTo>
                      <a:pt x="2357" y="846"/>
                      <a:pt x="2376" y="842"/>
                      <a:pt x="2399" y="842"/>
                    </a:cubicBezTo>
                    <a:cubicBezTo>
                      <a:pt x="2521" y="842"/>
                      <a:pt x="2749" y="954"/>
                      <a:pt x="2830" y="954"/>
                    </a:cubicBezTo>
                    <a:cubicBezTo>
                      <a:pt x="2839" y="954"/>
                      <a:pt x="2845" y="953"/>
                      <a:pt x="2850" y="950"/>
                    </a:cubicBezTo>
                    <a:cubicBezTo>
                      <a:pt x="2787" y="950"/>
                      <a:pt x="2724" y="919"/>
                      <a:pt x="2692" y="855"/>
                    </a:cubicBezTo>
                    <a:cubicBezTo>
                      <a:pt x="2502" y="824"/>
                      <a:pt x="2407" y="824"/>
                      <a:pt x="2249" y="729"/>
                    </a:cubicBezTo>
                    <a:cubicBezTo>
                      <a:pt x="2280" y="697"/>
                      <a:pt x="2280" y="665"/>
                      <a:pt x="2344" y="665"/>
                    </a:cubicBezTo>
                    <a:cubicBezTo>
                      <a:pt x="2312" y="665"/>
                      <a:pt x="2280" y="665"/>
                      <a:pt x="2185" y="634"/>
                    </a:cubicBezTo>
                    <a:cubicBezTo>
                      <a:pt x="2154" y="697"/>
                      <a:pt x="2090" y="697"/>
                      <a:pt x="1995" y="729"/>
                    </a:cubicBezTo>
                    <a:cubicBezTo>
                      <a:pt x="1916" y="702"/>
                      <a:pt x="1836" y="587"/>
                      <a:pt x="1775" y="587"/>
                    </a:cubicBezTo>
                    <a:cubicBezTo>
                      <a:pt x="1763" y="587"/>
                      <a:pt x="1752" y="592"/>
                      <a:pt x="1742" y="602"/>
                    </a:cubicBezTo>
                    <a:cubicBezTo>
                      <a:pt x="1678" y="570"/>
                      <a:pt x="1678" y="539"/>
                      <a:pt x="1678" y="475"/>
                    </a:cubicBezTo>
                    <a:cubicBezTo>
                      <a:pt x="1570" y="475"/>
                      <a:pt x="1578" y="405"/>
                      <a:pt x="1522" y="405"/>
                    </a:cubicBezTo>
                    <a:cubicBezTo>
                      <a:pt x="1513" y="405"/>
                      <a:pt x="1502" y="407"/>
                      <a:pt x="1488" y="412"/>
                    </a:cubicBezTo>
                    <a:cubicBezTo>
                      <a:pt x="1488" y="390"/>
                      <a:pt x="1504" y="367"/>
                      <a:pt x="1536" y="367"/>
                    </a:cubicBezTo>
                    <a:cubicBezTo>
                      <a:pt x="1549" y="367"/>
                      <a:pt x="1565" y="371"/>
                      <a:pt x="1583" y="380"/>
                    </a:cubicBezTo>
                    <a:cubicBezTo>
                      <a:pt x="1583" y="317"/>
                      <a:pt x="1393" y="349"/>
                      <a:pt x="1393" y="285"/>
                    </a:cubicBezTo>
                    <a:cubicBezTo>
                      <a:pt x="1298" y="285"/>
                      <a:pt x="1425" y="349"/>
                      <a:pt x="1457" y="380"/>
                    </a:cubicBezTo>
                    <a:cubicBezTo>
                      <a:pt x="1425" y="380"/>
                      <a:pt x="1425" y="412"/>
                      <a:pt x="1362" y="412"/>
                    </a:cubicBezTo>
                    <a:cubicBezTo>
                      <a:pt x="1330" y="380"/>
                      <a:pt x="1362" y="349"/>
                      <a:pt x="1362" y="317"/>
                    </a:cubicBezTo>
                    <a:cubicBezTo>
                      <a:pt x="1235" y="317"/>
                      <a:pt x="1140" y="317"/>
                      <a:pt x="1108" y="222"/>
                    </a:cubicBezTo>
                    <a:cubicBezTo>
                      <a:pt x="1086" y="226"/>
                      <a:pt x="1063" y="228"/>
                      <a:pt x="1041" y="228"/>
                    </a:cubicBezTo>
                    <a:cubicBezTo>
                      <a:pt x="905" y="228"/>
                      <a:pt x="769" y="159"/>
                      <a:pt x="633" y="159"/>
                    </a:cubicBezTo>
                    <a:cubicBezTo>
                      <a:pt x="602" y="95"/>
                      <a:pt x="602" y="95"/>
                      <a:pt x="665" y="95"/>
                    </a:cubicBezTo>
                    <a:cubicBezTo>
                      <a:pt x="602" y="32"/>
                      <a:pt x="475" y="32"/>
                      <a:pt x="475" y="32"/>
                    </a:cubicBezTo>
                    <a:cubicBezTo>
                      <a:pt x="456" y="23"/>
                      <a:pt x="446" y="19"/>
                      <a:pt x="441" y="19"/>
                    </a:cubicBezTo>
                    <a:cubicBezTo>
                      <a:pt x="428" y="19"/>
                      <a:pt x="443" y="41"/>
                      <a:pt x="443" y="64"/>
                    </a:cubicBezTo>
                    <a:cubicBezTo>
                      <a:pt x="348" y="32"/>
                      <a:pt x="317" y="64"/>
                      <a:pt x="285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585;p29">
                <a:extLst>
                  <a:ext uri="{FF2B5EF4-FFF2-40B4-BE49-F238E27FC236}">
                    <a16:creationId xmlns:a16="http://schemas.microsoft.com/office/drawing/2014/main" id="{5E44E300-C730-4162-8B76-8C5DFE26E3D0}"/>
                  </a:ext>
                </a:extLst>
              </p:cNvPr>
              <p:cNvSpPr/>
              <p:nvPr/>
            </p:nvSpPr>
            <p:spPr>
              <a:xfrm>
                <a:off x="5064470" y="1781567"/>
                <a:ext cx="8569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96" extrusionOk="0">
                    <a:moveTo>
                      <a:pt x="222" y="1"/>
                    </a:moveTo>
                    <a:cubicBezTo>
                      <a:pt x="215" y="15"/>
                      <a:pt x="201" y="20"/>
                      <a:pt x="184" y="20"/>
                    </a:cubicBezTo>
                    <a:cubicBezTo>
                      <a:pt x="153" y="20"/>
                      <a:pt x="111" y="5"/>
                      <a:pt x="75" y="5"/>
                    </a:cubicBezTo>
                    <a:cubicBezTo>
                      <a:pt x="41" y="5"/>
                      <a:pt x="12" y="17"/>
                      <a:pt x="0" y="64"/>
                    </a:cubicBezTo>
                    <a:cubicBezTo>
                      <a:pt x="32" y="64"/>
                      <a:pt x="64" y="64"/>
                      <a:pt x="64" y="32"/>
                    </a:cubicBezTo>
                    <a:cubicBezTo>
                      <a:pt x="127" y="32"/>
                      <a:pt x="95" y="96"/>
                      <a:pt x="159" y="96"/>
                    </a:cubicBezTo>
                    <a:cubicBezTo>
                      <a:pt x="190" y="64"/>
                      <a:pt x="222" y="32"/>
                      <a:pt x="285" y="32"/>
                    </a:cubicBezTo>
                    <a:cubicBezTo>
                      <a:pt x="285" y="1"/>
                      <a:pt x="222" y="1"/>
                      <a:pt x="222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586;p29">
                <a:extLst>
                  <a:ext uri="{FF2B5EF4-FFF2-40B4-BE49-F238E27FC236}">
                    <a16:creationId xmlns:a16="http://schemas.microsoft.com/office/drawing/2014/main" id="{FDC329C7-6CB8-4BA8-B2A2-F90D35D2B157}"/>
                  </a:ext>
                </a:extLst>
              </p:cNvPr>
              <p:cNvSpPr/>
              <p:nvPr/>
            </p:nvSpPr>
            <p:spPr>
              <a:xfrm>
                <a:off x="5056890" y="1779679"/>
                <a:ext cx="7221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41" h="96" extrusionOk="0">
                    <a:moveTo>
                      <a:pt x="63" y="0"/>
                    </a:moveTo>
                    <a:cubicBezTo>
                      <a:pt x="0" y="0"/>
                      <a:pt x="95" y="64"/>
                      <a:pt x="158" y="95"/>
                    </a:cubicBezTo>
                    <a:cubicBezTo>
                      <a:pt x="158" y="73"/>
                      <a:pt x="158" y="51"/>
                      <a:pt x="181" y="51"/>
                    </a:cubicBezTo>
                    <a:cubicBezTo>
                      <a:pt x="190" y="51"/>
                      <a:pt x="203" y="54"/>
                      <a:pt x="222" y="64"/>
                    </a:cubicBezTo>
                    <a:cubicBezTo>
                      <a:pt x="240" y="27"/>
                      <a:pt x="215" y="11"/>
                      <a:pt x="192" y="11"/>
                    </a:cubicBezTo>
                    <a:cubicBezTo>
                      <a:pt x="175" y="11"/>
                      <a:pt x="158" y="19"/>
                      <a:pt x="158" y="32"/>
                    </a:cubicBezTo>
                    <a:cubicBezTo>
                      <a:pt x="127" y="32"/>
                      <a:pt x="63" y="32"/>
                      <a:pt x="63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587;p29">
                <a:extLst>
                  <a:ext uri="{FF2B5EF4-FFF2-40B4-BE49-F238E27FC236}">
                    <a16:creationId xmlns:a16="http://schemas.microsoft.com/office/drawing/2014/main" id="{90BD36EC-1D62-40A8-AAF6-2173AE624900}"/>
                  </a:ext>
                </a:extLst>
              </p:cNvPr>
              <p:cNvSpPr/>
              <p:nvPr/>
            </p:nvSpPr>
            <p:spPr>
              <a:xfrm>
                <a:off x="5008500" y="1765447"/>
                <a:ext cx="21843" cy="5723"/>
              </a:xfrm>
              <a:custGeom>
                <a:avLst/>
                <a:gdLst/>
                <a:ahLst/>
                <a:cxnLst/>
                <a:rect l="l" t="t" r="r" b="b"/>
                <a:pathLst>
                  <a:path w="729" h="191" extrusionOk="0">
                    <a:moveTo>
                      <a:pt x="0" y="0"/>
                    </a:moveTo>
                    <a:cubicBezTo>
                      <a:pt x="63" y="64"/>
                      <a:pt x="127" y="64"/>
                      <a:pt x="190" y="64"/>
                    </a:cubicBezTo>
                    <a:cubicBezTo>
                      <a:pt x="222" y="95"/>
                      <a:pt x="253" y="127"/>
                      <a:pt x="285" y="159"/>
                    </a:cubicBezTo>
                    <a:cubicBezTo>
                      <a:pt x="317" y="159"/>
                      <a:pt x="348" y="159"/>
                      <a:pt x="412" y="190"/>
                    </a:cubicBezTo>
                    <a:cubicBezTo>
                      <a:pt x="412" y="159"/>
                      <a:pt x="348" y="159"/>
                      <a:pt x="317" y="127"/>
                    </a:cubicBezTo>
                    <a:lnTo>
                      <a:pt x="317" y="127"/>
                    </a:lnTo>
                    <a:cubicBezTo>
                      <a:pt x="380" y="159"/>
                      <a:pt x="570" y="127"/>
                      <a:pt x="602" y="190"/>
                    </a:cubicBezTo>
                    <a:cubicBezTo>
                      <a:pt x="728" y="190"/>
                      <a:pt x="602" y="159"/>
                      <a:pt x="602" y="127"/>
                    </a:cubicBezTo>
                    <a:cubicBezTo>
                      <a:pt x="570" y="95"/>
                      <a:pt x="507" y="95"/>
                      <a:pt x="475" y="64"/>
                    </a:cubicBezTo>
                    <a:lnTo>
                      <a:pt x="475" y="64"/>
                    </a:lnTo>
                    <a:cubicBezTo>
                      <a:pt x="507" y="127"/>
                      <a:pt x="443" y="95"/>
                      <a:pt x="443" y="127"/>
                    </a:cubicBezTo>
                    <a:cubicBezTo>
                      <a:pt x="348" y="127"/>
                      <a:pt x="412" y="32"/>
                      <a:pt x="285" y="32"/>
                    </a:cubicBezTo>
                    <a:cubicBezTo>
                      <a:pt x="253" y="64"/>
                      <a:pt x="348" y="64"/>
                      <a:pt x="348" y="95"/>
                    </a:cubicBezTo>
                    <a:cubicBezTo>
                      <a:pt x="253" y="32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588;p29">
                <a:extLst>
                  <a:ext uri="{FF2B5EF4-FFF2-40B4-BE49-F238E27FC236}">
                    <a16:creationId xmlns:a16="http://schemas.microsoft.com/office/drawing/2014/main" id="{4A78463E-B050-4073-A159-4A285AAA1978}"/>
                  </a:ext>
                </a:extLst>
              </p:cNvPr>
              <p:cNvSpPr/>
              <p:nvPr/>
            </p:nvSpPr>
            <p:spPr>
              <a:xfrm>
                <a:off x="4995197" y="1760713"/>
                <a:ext cx="9528" cy="434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5" extrusionOk="0">
                    <a:moveTo>
                      <a:pt x="64" y="0"/>
                    </a:moveTo>
                    <a:cubicBezTo>
                      <a:pt x="143" y="48"/>
                      <a:pt x="127" y="55"/>
                      <a:pt x="92" y="55"/>
                    </a:cubicBezTo>
                    <a:cubicBezTo>
                      <a:pt x="74" y="55"/>
                      <a:pt x="51" y="53"/>
                      <a:pt x="33" y="53"/>
                    </a:cubicBezTo>
                    <a:cubicBezTo>
                      <a:pt x="14" y="53"/>
                      <a:pt x="1" y="55"/>
                      <a:pt x="1" y="63"/>
                    </a:cubicBezTo>
                    <a:cubicBezTo>
                      <a:pt x="102" y="63"/>
                      <a:pt x="203" y="144"/>
                      <a:pt x="272" y="144"/>
                    </a:cubicBezTo>
                    <a:cubicBezTo>
                      <a:pt x="289" y="144"/>
                      <a:pt x="305" y="139"/>
                      <a:pt x="317" y="127"/>
                    </a:cubicBezTo>
                    <a:cubicBezTo>
                      <a:pt x="286" y="111"/>
                      <a:pt x="262" y="103"/>
                      <a:pt x="246" y="103"/>
                    </a:cubicBezTo>
                    <a:cubicBezTo>
                      <a:pt x="230" y="103"/>
                      <a:pt x="222" y="111"/>
                      <a:pt x="222" y="127"/>
                    </a:cubicBezTo>
                    <a:cubicBezTo>
                      <a:pt x="127" y="63"/>
                      <a:pt x="191" y="63"/>
                      <a:pt x="191" y="32"/>
                    </a:cubicBezTo>
                    <a:cubicBezTo>
                      <a:pt x="127" y="32"/>
                      <a:pt x="96" y="0"/>
                      <a:pt x="64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589;p29">
                <a:extLst>
                  <a:ext uri="{FF2B5EF4-FFF2-40B4-BE49-F238E27FC236}">
                    <a16:creationId xmlns:a16="http://schemas.microsoft.com/office/drawing/2014/main" id="{AF4F4764-0AD7-4B16-BB4C-CE9C10FB7FE5}"/>
                  </a:ext>
                </a:extLst>
              </p:cNvPr>
              <p:cNvSpPr/>
              <p:nvPr/>
            </p:nvSpPr>
            <p:spPr>
              <a:xfrm>
                <a:off x="4980875" y="1757687"/>
                <a:ext cx="8659" cy="233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78" extrusionOk="0">
                    <a:moveTo>
                      <a:pt x="35" y="8"/>
                    </a:moveTo>
                    <a:cubicBezTo>
                      <a:pt x="8" y="17"/>
                      <a:pt x="0" y="34"/>
                      <a:pt x="35" y="69"/>
                    </a:cubicBezTo>
                    <a:cubicBezTo>
                      <a:pt x="66" y="69"/>
                      <a:pt x="37" y="39"/>
                      <a:pt x="35" y="8"/>
                    </a:cubicBezTo>
                    <a:close/>
                    <a:moveTo>
                      <a:pt x="104" y="1"/>
                    </a:moveTo>
                    <a:cubicBezTo>
                      <a:pt x="79" y="1"/>
                      <a:pt x="56" y="2"/>
                      <a:pt x="39" y="7"/>
                    </a:cubicBezTo>
                    <a:lnTo>
                      <a:pt x="39" y="7"/>
                    </a:lnTo>
                    <a:cubicBezTo>
                      <a:pt x="38" y="7"/>
                      <a:pt x="37" y="6"/>
                      <a:pt x="35" y="6"/>
                    </a:cubicBezTo>
                    <a:lnTo>
                      <a:pt x="35" y="6"/>
                    </a:lnTo>
                    <a:cubicBezTo>
                      <a:pt x="35" y="7"/>
                      <a:pt x="35" y="7"/>
                      <a:pt x="35" y="8"/>
                    </a:cubicBezTo>
                    <a:lnTo>
                      <a:pt x="35" y="8"/>
                    </a:lnTo>
                    <a:cubicBezTo>
                      <a:pt x="37" y="8"/>
                      <a:pt x="38" y="7"/>
                      <a:pt x="39" y="7"/>
                    </a:cubicBezTo>
                    <a:lnTo>
                      <a:pt x="39" y="7"/>
                    </a:lnTo>
                    <a:cubicBezTo>
                      <a:pt x="139" y="33"/>
                      <a:pt x="199" y="78"/>
                      <a:pt x="252" y="78"/>
                    </a:cubicBezTo>
                    <a:cubicBezTo>
                      <a:pt x="264" y="78"/>
                      <a:pt x="277" y="75"/>
                      <a:pt x="289" y="69"/>
                    </a:cubicBezTo>
                    <a:cubicBezTo>
                      <a:pt x="289" y="38"/>
                      <a:pt x="225" y="38"/>
                      <a:pt x="225" y="6"/>
                    </a:cubicBezTo>
                    <a:cubicBezTo>
                      <a:pt x="200" y="6"/>
                      <a:pt x="149" y="1"/>
                      <a:pt x="104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590;p29">
                <a:extLst>
                  <a:ext uri="{FF2B5EF4-FFF2-40B4-BE49-F238E27FC236}">
                    <a16:creationId xmlns:a16="http://schemas.microsoft.com/office/drawing/2014/main" id="{88C977FD-6FDC-4926-9E5C-9CF830D1BA4F}"/>
                  </a:ext>
                </a:extLst>
              </p:cNvPr>
              <p:cNvSpPr/>
              <p:nvPr/>
            </p:nvSpPr>
            <p:spPr>
              <a:xfrm>
                <a:off x="4968890" y="1840413"/>
                <a:ext cx="8659" cy="389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30" extrusionOk="0">
                    <a:moveTo>
                      <a:pt x="24" y="0"/>
                    </a:moveTo>
                    <a:lnTo>
                      <a:pt x="24" y="0"/>
                    </a:lnTo>
                    <a:cubicBezTo>
                      <a:pt x="0" y="47"/>
                      <a:pt x="221" y="129"/>
                      <a:pt x="272" y="129"/>
                    </a:cubicBezTo>
                    <a:cubicBezTo>
                      <a:pt x="289" y="129"/>
                      <a:pt x="286" y="120"/>
                      <a:pt x="245" y="95"/>
                    </a:cubicBezTo>
                    <a:cubicBezTo>
                      <a:pt x="150" y="95"/>
                      <a:pt x="150" y="32"/>
                      <a:pt x="24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591;p29">
                <a:extLst>
                  <a:ext uri="{FF2B5EF4-FFF2-40B4-BE49-F238E27FC236}">
                    <a16:creationId xmlns:a16="http://schemas.microsoft.com/office/drawing/2014/main" id="{397A5C43-1178-499B-8288-0C4D734AE290}"/>
                  </a:ext>
                </a:extLst>
              </p:cNvPr>
              <p:cNvSpPr/>
              <p:nvPr/>
            </p:nvSpPr>
            <p:spPr>
              <a:xfrm>
                <a:off x="4960081" y="1840413"/>
                <a:ext cx="9528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9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4" y="64"/>
                      <a:pt x="191" y="32"/>
                      <a:pt x="318" y="95"/>
                    </a:cubicBezTo>
                    <a:cubicBezTo>
                      <a:pt x="254" y="32"/>
                      <a:pt x="96" y="32"/>
                      <a:pt x="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592;p29">
                <a:extLst>
                  <a:ext uri="{FF2B5EF4-FFF2-40B4-BE49-F238E27FC236}">
                    <a16:creationId xmlns:a16="http://schemas.microsoft.com/office/drawing/2014/main" id="{482D4FA7-D7A6-4E35-A13A-84D600D3021C}"/>
                  </a:ext>
                </a:extLst>
              </p:cNvPr>
              <p:cNvSpPr/>
              <p:nvPr/>
            </p:nvSpPr>
            <p:spPr>
              <a:xfrm>
                <a:off x="4943961" y="1750256"/>
                <a:ext cx="14262" cy="572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64"/>
                      <a:pt x="32" y="64"/>
                      <a:pt x="64" y="127"/>
                    </a:cubicBezTo>
                    <a:lnTo>
                      <a:pt x="159" y="127"/>
                    </a:lnTo>
                    <a:cubicBezTo>
                      <a:pt x="127" y="127"/>
                      <a:pt x="96" y="96"/>
                      <a:pt x="64" y="96"/>
                    </a:cubicBezTo>
                    <a:cubicBezTo>
                      <a:pt x="70" y="83"/>
                      <a:pt x="85" y="78"/>
                      <a:pt x="104" y="78"/>
                    </a:cubicBezTo>
                    <a:cubicBezTo>
                      <a:pt x="186" y="78"/>
                      <a:pt x="355" y="165"/>
                      <a:pt x="381" y="191"/>
                    </a:cubicBezTo>
                    <a:cubicBezTo>
                      <a:pt x="381" y="191"/>
                      <a:pt x="476" y="191"/>
                      <a:pt x="476" y="159"/>
                    </a:cubicBezTo>
                    <a:cubicBezTo>
                      <a:pt x="254" y="96"/>
                      <a:pt x="159" y="96"/>
                      <a:pt x="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593;p29">
                <a:extLst>
                  <a:ext uri="{FF2B5EF4-FFF2-40B4-BE49-F238E27FC236}">
                    <a16:creationId xmlns:a16="http://schemas.microsoft.com/office/drawing/2014/main" id="{D7BCB8AF-A54D-48C8-96F0-C42796DFF2BF}"/>
                  </a:ext>
                </a:extLst>
              </p:cNvPr>
              <p:cNvSpPr/>
              <p:nvPr/>
            </p:nvSpPr>
            <p:spPr>
              <a:xfrm>
                <a:off x="4929729" y="1734136"/>
                <a:ext cx="11416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5" y="64"/>
                      <a:pt x="254" y="95"/>
                      <a:pt x="380" y="95"/>
                    </a:cubicBezTo>
                    <a:cubicBezTo>
                      <a:pt x="285" y="64"/>
                      <a:pt x="159" y="64"/>
                      <a:pt x="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594;p29">
                <a:extLst>
                  <a:ext uri="{FF2B5EF4-FFF2-40B4-BE49-F238E27FC236}">
                    <a16:creationId xmlns:a16="http://schemas.microsoft.com/office/drawing/2014/main" id="{22375EC5-1872-4A8E-A2DC-6AB466B83450}"/>
                  </a:ext>
                </a:extLst>
              </p:cNvPr>
              <p:cNvSpPr/>
              <p:nvPr/>
            </p:nvSpPr>
            <p:spPr>
              <a:xfrm>
                <a:off x="4929729" y="1708518"/>
                <a:ext cx="6682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66" extrusionOk="0">
                    <a:moveTo>
                      <a:pt x="95" y="0"/>
                    </a:moveTo>
                    <a:cubicBezTo>
                      <a:pt x="0" y="32"/>
                      <a:pt x="222" y="127"/>
                      <a:pt x="95" y="159"/>
                    </a:cubicBezTo>
                    <a:cubicBezTo>
                      <a:pt x="110" y="163"/>
                      <a:pt x="120" y="165"/>
                      <a:pt x="129" y="165"/>
                    </a:cubicBezTo>
                    <a:cubicBezTo>
                      <a:pt x="161" y="165"/>
                      <a:pt x="155" y="136"/>
                      <a:pt x="174" y="136"/>
                    </a:cubicBezTo>
                    <a:cubicBezTo>
                      <a:pt x="183" y="136"/>
                      <a:pt x="197" y="142"/>
                      <a:pt x="222" y="159"/>
                    </a:cubicBezTo>
                    <a:cubicBezTo>
                      <a:pt x="222" y="95"/>
                      <a:pt x="95" y="64"/>
                      <a:pt x="95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595;p29">
                <a:extLst>
                  <a:ext uri="{FF2B5EF4-FFF2-40B4-BE49-F238E27FC236}">
                    <a16:creationId xmlns:a16="http://schemas.microsoft.com/office/drawing/2014/main" id="{07F41448-C7B7-4C07-B269-7E37E3A6B26B}"/>
                  </a:ext>
                </a:extLst>
              </p:cNvPr>
              <p:cNvSpPr/>
              <p:nvPr/>
            </p:nvSpPr>
            <p:spPr>
              <a:xfrm>
                <a:off x="4918523" y="1736983"/>
                <a:ext cx="12195" cy="2547"/>
              </a:xfrm>
              <a:custGeom>
                <a:avLst/>
                <a:gdLst/>
                <a:ahLst/>
                <a:cxnLst/>
                <a:rect l="l" t="t" r="r" b="b"/>
                <a:pathLst>
                  <a:path w="407" h="85" extrusionOk="0">
                    <a:moveTo>
                      <a:pt x="121" y="0"/>
                    </a:moveTo>
                    <a:lnTo>
                      <a:pt x="121" y="0"/>
                    </a:lnTo>
                    <a:cubicBezTo>
                      <a:pt x="1" y="24"/>
                      <a:pt x="228" y="85"/>
                      <a:pt x="344" y="85"/>
                    </a:cubicBezTo>
                    <a:cubicBezTo>
                      <a:pt x="380" y="85"/>
                      <a:pt x="406" y="79"/>
                      <a:pt x="406" y="64"/>
                    </a:cubicBezTo>
                    <a:cubicBezTo>
                      <a:pt x="343" y="64"/>
                      <a:pt x="216" y="32"/>
                      <a:pt x="121" y="32"/>
                    </a:cubicBezTo>
                    <a:cubicBezTo>
                      <a:pt x="121" y="0"/>
                      <a:pt x="121" y="0"/>
                      <a:pt x="12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596;p29">
                <a:extLst>
                  <a:ext uri="{FF2B5EF4-FFF2-40B4-BE49-F238E27FC236}">
                    <a16:creationId xmlns:a16="http://schemas.microsoft.com/office/drawing/2014/main" id="{1E9A440E-85BC-45D0-B882-6E6781BAAD5A}"/>
                  </a:ext>
                </a:extLst>
              </p:cNvPr>
              <p:cNvSpPr/>
              <p:nvPr/>
            </p:nvSpPr>
            <p:spPr>
              <a:xfrm>
                <a:off x="4907916" y="1714061"/>
                <a:ext cx="9498" cy="206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69" extrusionOk="0">
                    <a:moveTo>
                      <a:pt x="257" y="0"/>
                    </a:moveTo>
                    <a:cubicBezTo>
                      <a:pt x="215" y="0"/>
                      <a:pt x="207" y="41"/>
                      <a:pt x="171" y="41"/>
                    </a:cubicBezTo>
                    <a:cubicBezTo>
                      <a:pt x="154" y="41"/>
                      <a:pt x="131" y="32"/>
                      <a:pt x="95" y="5"/>
                    </a:cubicBezTo>
                    <a:cubicBezTo>
                      <a:pt x="0" y="5"/>
                      <a:pt x="158" y="69"/>
                      <a:pt x="127" y="69"/>
                    </a:cubicBezTo>
                    <a:cubicBezTo>
                      <a:pt x="169" y="69"/>
                      <a:pt x="197" y="54"/>
                      <a:pt x="230" y="54"/>
                    </a:cubicBezTo>
                    <a:cubicBezTo>
                      <a:pt x="246" y="54"/>
                      <a:pt x="264" y="58"/>
                      <a:pt x="285" y="69"/>
                    </a:cubicBezTo>
                    <a:cubicBezTo>
                      <a:pt x="317" y="37"/>
                      <a:pt x="285" y="5"/>
                      <a:pt x="285" y="5"/>
                    </a:cubicBezTo>
                    <a:cubicBezTo>
                      <a:pt x="274" y="2"/>
                      <a:pt x="265" y="0"/>
                      <a:pt x="257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597;p29">
                <a:extLst>
                  <a:ext uri="{FF2B5EF4-FFF2-40B4-BE49-F238E27FC236}">
                    <a16:creationId xmlns:a16="http://schemas.microsoft.com/office/drawing/2014/main" id="{E6F10E43-169E-408D-B5F1-97F93BAFB278}"/>
                  </a:ext>
                </a:extLst>
              </p:cNvPr>
              <p:cNvSpPr/>
              <p:nvPr/>
            </p:nvSpPr>
            <p:spPr>
              <a:xfrm>
                <a:off x="4904111" y="1711365"/>
                <a:ext cx="7610" cy="2067"/>
              </a:xfrm>
              <a:custGeom>
                <a:avLst/>
                <a:gdLst/>
                <a:ahLst/>
                <a:cxnLst/>
                <a:rect l="l" t="t" r="r" b="b"/>
                <a:pathLst>
                  <a:path w="254" h="69" extrusionOk="0">
                    <a:moveTo>
                      <a:pt x="64" y="0"/>
                    </a:moveTo>
                    <a:cubicBezTo>
                      <a:pt x="64" y="23"/>
                      <a:pt x="48" y="45"/>
                      <a:pt x="27" y="45"/>
                    </a:cubicBezTo>
                    <a:cubicBezTo>
                      <a:pt x="19" y="45"/>
                      <a:pt x="10" y="41"/>
                      <a:pt x="0" y="32"/>
                    </a:cubicBezTo>
                    <a:lnTo>
                      <a:pt x="0" y="32"/>
                    </a:lnTo>
                    <a:cubicBezTo>
                      <a:pt x="0" y="50"/>
                      <a:pt x="85" y="68"/>
                      <a:pt x="156" y="68"/>
                    </a:cubicBezTo>
                    <a:cubicBezTo>
                      <a:pt x="209" y="68"/>
                      <a:pt x="254" y="59"/>
                      <a:pt x="254" y="32"/>
                    </a:cubicBezTo>
                    <a:cubicBezTo>
                      <a:pt x="206" y="32"/>
                      <a:pt x="183" y="40"/>
                      <a:pt x="159" y="40"/>
                    </a:cubicBezTo>
                    <a:cubicBezTo>
                      <a:pt x="135" y="40"/>
                      <a:pt x="111" y="32"/>
                      <a:pt x="64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598;p29">
                <a:extLst>
                  <a:ext uri="{FF2B5EF4-FFF2-40B4-BE49-F238E27FC236}">
                    <a16:creationId xmlns:a16="http://schemas.microsoft.com/office/drawing/2014/main" id="{A66BBC6D-45F5-4434-A3A1-918EDAA81270}"/>
                  </a:ext>
                </a:extLst>
              </p:cNvPr>
              <p:cNvSpPr/>
              <p:nvPr/>
            </p:nvSpPr>
            <p:spPr>
              <a:xfrm>
                <a:off x="4887032" y="1731290"/>
                <a:ext cx="8569" cy="24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65"/>
                      <a:pt x="62" y="82"/>
                      <a:pt x="102" y="82"/>
                    </a:cubicBezTo>
                    <a:cubicBezTo>
                      <a:pt x="149" y="82"/>
                      <a:pt x="202" y="58"/>
                      <a:pt x="250" y="58"/>
                    </a:cubicBezTo>
                    <a:cubicBezTo>
                      <a:pt x="262" y="58"/>
                      <a:pt x="274" y="60"/>
                      <a:pt x="285" y="64"/>
                    </a:cubicBezTo>
                    <a:cubicBezTo>
                      <a:pt x="248" y="26"/>
                      <a:pt x="216" y="13"/>
                      <a:pt x="188" y="13"/>
                    </a:cubicBezTo>
                    <a:cubicBezTo>
                      <a:pt x="146" y="13"/>
                      <a:pt x="115" y="44"/>
                      <a:pt x="95" y="64"/>
                    </a:cubicBezTo>
                    <a:cubicBezTo>
                      <a:pt x="64" y="64"/>
                      <a:pt x="64" y="32"/>
                      <a:pt x="0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599;p29">
                <a:extLst>
                  <a:ext uri="{FF2B5EF4-FFF2-40B4-BE49-F238E27FC236}">
                    <a16:creationId xmlns:a16="http://schemas.microsoft.com/office/drawing/2014/main" id="{88B606E7-C0F0-425C-BFB6-E6AB5D40D358}"/>
                  </a:ext>
                </a:extLst>
              </p:cNvPr>
              <p:cNvSpPr/>
              <p:nvPr/>
            </p:nvSpPr>
            <p:spPr>
              <a:xfrm>
                <a:off x="4561550" y="1616204"/>
                <a:ext cx="6142" cy="245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2" extrusionOk="0">
                    <a:moveTo>
                      <a:pt x="124" y="1"/>
                    </a:moveTo>
                    <a:cubicBezTo>
                      <a:pt x="113" y="1"/>
                      <a:pt x="78" y="47"/>
                      <a:pt x="1" y="73"/>
                    </a:cubicBezTo>
                    <a:cubicBezTo>
                      <a:pt x="19" y="79"/>
                      <a:pt x="38" y="81"/>
                      <a:pt x="57" y="81"/>
                    </a:cubicBezTo>
                    <a:cubicBezTo>
                      <a:pt x="136" y="81"/>
                      <a:pt x="204" y="35"/>
                      <a:pt x="128" y="9"/>
                    </a:cubicBezTo>
                    <a:cubicBezTo>
                      <a:pt x="128" y="3"/>
                      <a:pt x="126" y="1"/>
                      <a:pt x="124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600;p29">
                <a:extLst>
                  <a:ext uri="{FF2B5EF4-FFF2-40B4-BE49-F238E27FC236}">
                    <a16:creationId xmlns:a16="http://schemas.microsoft.com/office/drawing/2014/main" id="{FC024011-8596-494F-BED6-240F48F98767}"/>
                  </a:ext>
                </a:extLst>
              </p:cNvPr>
              <p:cNvSpPr/>
              <p:nvPr/>
            </p:nvSpPr>
            <p:spPr>
              <a:xfrm>
                <a:off x="4496082" y="1600324"/>
                <a:ext cx="1603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28" extrusionOk="0">
                    <a:moveTo>
                      <a:pt x="159" y="1"/>
                    </a:moveTo>
                    <a:cubicBezTo>
                      <a:pt x="163" y="5"/>
                      <a:pt x="168" y="9"/>
                      <a:pt x="174" y="12"/>
                    </a:cubicBezTo>
                    <a:lnTo>
                      <a:pt x="174" y="12"/>
                    </a:lnTo>
                    <a:cubicBezTo>
                      <a:pt x="170" y="9"/>
                      <a:pt x="165" y="5"/>
                      <a:pt x="159" y="1"/>
                    </a:cubicBezTo>
                    <a:close/>
                    <a:moveTo>
                      <a:pt x="174" y="12"/>
                    </a:moveTo>
                    <a:cubicBezTo>
                      <a:pt x="234" y="60"/>
                      <a:pt x="90" y="35"/>
                      <a:pt x="1" y="64"/>
                    </a:cubicBezTo>
                    <a:cubicBezTo>
                      <a:pt x="64" y="128"/>
                      <a:pt x="191" y="96"/>
                      <a:pt x="317" y="128"/>
                    </a:cubicBezTo>
                    <a:cubicBezTo>
                      <a:pt x="159" y="64"/>
                      <a:pt x="381" y="64"/>
                      <a:pt x="476" y="64"/>
                    </a:cubicBezTo>
                    <a:cubicBezTo>
                      <a:pt x="535" y="35"/>
                      <a:pt x="262" y="60"/>
                      <a:pt x="174" y="12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601;p29">
                <a:extLst>
                  <a:ext uri="{FF2B5EF4-FFF2-40B4-BE49-F238E27FC236}">
                    <a16:creationId xmlns:a16="http://schemas.microsoft.com/office/drawing/2014/main" id="{F776C527-A342-45D5-BF0C-8741E1EF3780}"/>
                  </a:ext>
                </a:extLst>
              </p:cNvPr>
              <p:cNvSpPr/>
              <p:nvPr/>
            </p:nvSpPr>
            <p:spPr>
              <a:xfrm>
                <a:off x="4372726" y="1566166"/>
                <a:ext cx="8569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96" extrusionOk="0">
                    <a:moveTo>
                      <a:pt x="1" y="1"/>
                    </a:moveTo>
                    <a:cubicBezTo>
                      <a:pt x="1" y="33"/>
                      <a:pt x="254" y="64"/>
                      <a:pt x="127" y="64"/>
                    </a:cubicBezTo>
                    <a:cubicBezTo>
                      <a:pt x="127" y="80"/>
                      <a:pt x="135" y="80"/>
                      <a:pt x="151" y="80"/>
                    </a:cubicBezTo>
                    <a:cubicBezTo>
                      <a:pt x="167" y="80"/>
                      <a:pt x="191" y="80"/>
                      <a:pt x="222" y="96"/>
                    </a:cubicBezTo>
                    <a:cubicBezTo>
                      <a:pt x="200" y="74"/>
                      <a:pt x="162" y="51"/>
                      <a:pt x="186" y="51"/>
                    </a:cubicBezTo>
                    <a:cubicBezTo>
                      <a:pt x="196" y="51"/>
                      <a:pt x="217" y="55"/>
                      <a:pt x="254" y="64"/>
                    </a:cubicBezTo>
                    <a:cubicBezTo>
                      <a:pt x="286" y="64"/>
                      <a:pt x="96" y="1"/>
                      <a:pt x="1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602;p29">
                <a:extLst>
                  <a:ext uri="{FF2B5EF4-FFF2-40B4-BE49-F238E27FC236}">
                    <a16:creationId xmlns:a16="http://schemas.microsoft.com/office/drawing/2014/main" id="{F85C0420-40BA-4250-88A1-D6D438ECD482}"/>
                  </a:ext>
                </a:extLst>
              </p:cNvPr>
              <p:cNvSpPr/>
              <p:nvPr/>
            </p:nvSpPr>
            <p:spPr>
              <a:xfrm>
                <a:off x="4169670" y="1503545"/>
                <a:ext cx="11356" cy="2007"/>
              </a:xfrm>
              <a:custGeom>
                <a:avLst/>
                <a:gdLst/>
                <a:ahLst/>
                <a:cxnLst/>
                <a:rect l="l" t="t" r="r" b="b"/>
                <a:pathLst>
                  <a:path w="379" h="67" extrusionOk="0">
                    <a:moveTo>
                      <a:pt x="222" y="1"/>
                    </a:moveTo>
                    <a:cubicBezTo>
                      <a:pt x="222" y="32"/>
                      <a:pt x="183" y="40"/>
                      <a:pt x="135" y="40"/>
                    </a:cubicBezTo>
                    <a:cubicBezTo>
                      <a:pt x="88" y="40"/>
                      <a:pt x="32" y="32"/>
                      <a:pt x="1" y="32"/>
                    </a:cubicBezTo>
                    <a:cubicBezTo>
                      <a:pt x="25" y="57"/>
                      <a:pt x="100" y="67"/>
                      <a:pt x="169" y="67"/>
                    </a:cubicBezTo>
                    <a:cubicBezTo>
                      <a:pt x="281" y="67"/>
                      <a:pt x="379" y="40"/>
                      <a:pt x="222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603;p29">
                <a:extLst>
                  <a:ext uri="{FF2B5EF4-FFF2-40B4-BE49-F238E27FC236}">
                    <a16:creationId xmlns:a16="http://schemas.microsoft.com/office/drawing/2014/main" id="{6C7EA31B-AB21-4D71-992D-51C873711671}"/>
                  </a:ext>
                </a:extLst>
              </p:cNvPr>
              <p:cNvSpPr/>
              <p:nvPr/>
            </p:nvSpPr>
            <p:spPr>
              <a:xfrm>
                <a:off x="4112741" y="1522541"/>
                <a:ext cx="9109" cy="152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51" extrusionOk="0">
                    <a:moveTo>
                      <a:pt x="0" y="0"/>
                    </a:moveTo>
                    <a:cubicBezTo>
                      <a:pt x="58" y="19"/>
                      <a:pt x="233" y="50"/>
                      <a:pt x="276" y="50"/>
                    </a:cubicBezTo>
                    <a:cubicBezTo>
                      <a:pt x="303" y="50"/>
                      <a:pt x="276" y="37"/>
                      <a:pt x="127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604;p29">
                <a:extLst>
                  <a:ext uri="{FF2B5EF4-FFF2-40B4-BE49-F238E27FC236}">
                    <a16:creationId xmlns:a16="http://schemas.microsoft.com/office/drawing/2014/main" id="{4F79D370-85D2-4A61-BA63-18FCD83DE6F0}"/>
                  </a:ext>
                </a:extLst>
              </p:cNvPr>
              <p:cNvSpPr/>
              <p:nvPr/>
            </p:nvSpPr>
            <p:spPr>
              <a:xfrm>
                <a:off x="4099468" y="1514930"/>
                <a:ext cx="18037" cy="6682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23" extrusionOk="0">
                    <a:moveTo>
                      <a:pt x="63" y="1"/>
                    </a:moveTo>
                    <a:lnTo>
                      <a:pt x="63" y="1"/>
                    </a:lnTo>
                    <a:cubicBezTo>
                      <a:pt x="0" y="32"/>
                      <a:pt x="190" y="64"/>
                      <a:pt x="63" y="96"/>
                    </a:cubicBezTo>
                    <a:cubicBezTo>
                      <a:pt x="190" y="159"/>
                      <a:pt x="285" y="191"/>
                      <a:pt x="475" y="222"/>
                    </a:cubicBezTo>
                    <a:cubicBezTo>
                      <a:pt x="412" y="159"/>
                      <a:pt x="538" y="159"/>
                      <a:pt x="602" y="127"/>
                    </a:cubicBezTo>
                    <a:cubicBezTo>
                      <a:pt x="554" y="112"/>
                      <a:pt x="491" y="104"/>
                      <a:pt x="432" y="104"/>
                    </a:cubicBezTo>
                    <a:cubicBezTo>
                      <a:pt x="372" y="104"/>
                      <a:pt x="317" y="112"/>
                      <a:pt x="285" y="127"/>
                    </a:cubicBezTo>
                    <a:cubicBezTo>
                      <a:pt x="253" y="96"/>
                      <a:pt x="317" y="96"/>
                      <a:pt x="285" y="64"/>
                    </a:cubicBezTo>
                    <a:cubicBezTo>
                      <a:pt x="222" y="64"/>
                      <a:pt x="95" y="32"/>
                      <a:pt x="63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605;p29">
                <a:extLst>
                  <a:ext uri="{FF2B5EF4-FFF2-40B4-BE49-F238E27FC236}">
                    <a16:creationId xmlns:a16="http://schemas.microsoft.com/office/drawing/2014/main" id="{58E688C3-E54D-4559-8418-5C01B696F496}"/>
                  </a:ext>
                </a:extLst>
              </p:cNvPr>
              <p:cNvSpPr/>
              <p:nvPr/>
            </p:nvSpPr>
            <p:spPr>
              <a:xfrm>
                <a:off x="3985581" y="1494077"/>
                <a:ext cx="11391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919" extrusionOk="0">
                    <a:moveTo>
                      <a:pt x="167" y="0"/>
                    </a:moveTo>
                    <a:cubicBezTo>
                      <a:pt x="112" y="0"/>
                      <a:pt x="64" y="16"/>
                      <a:pt x="1" y="63"/>
                    </a:cubicBezTo>
                    <a:cubicBezTo>
                      <a:pt x="6" y="68"/>
                      <a:pt x="16" y="70"/>
                      <a:pt x="29" y="70"/>
                    </a:cubicBezTo>
                    <a:cubicBezTo>
                      <a:pt x="61" y="70"/>
                      <a:pt x="111" y="59"/>
                      <a:pt x="145" y="59"/>
                    </a:cubicBezTo>
                    <a:cubicBezTo>
                      <a:pt x="182" y="59"/>
                      <a:pt x="200" y="72"/>
                      <a:pt x="159" y="127"/>
                    </a:cubicBezTo>
                    <a:cubicBezTo>
                      <a:pt x="1268" y="348"/>
                      <a:pt x="1901" y="443"/>
                      <a:pt x="3168" y="697"/>
                    </a:cubicBezTo>
                    <a:cubicBezTo>
                      <a:pt x="3263" y="697"/>
                      <a:pt x="3199" y="728"/>
                      <a:pt x="3231" y="760"/>
                    </a:cubicBezTo>
                    <a:cubicBezTo>
                      <a:pt x="3244" y="753"/>
                      <a:pt x="3261" y="751"/>
                      <a:pt x="3278" y="751"/>
                    </a:cubicBezTo>
                    <a:cubicBezTo>
                      <a:pt x="3326" y="751"/>
                      <a:pt x="3384" y="769"/>
                      <a:pt x="3421" y="769"/>
                    </a:cubicBezTo>
                    <a:cubicBezTo>
                      <a:pt x="3435" y="769"/>
                      <a:pt x="3446" y="767"/>
                      <a:pt x="3453" y="760"/>
                    </a:cubicBezTo>
                    <a:cubicBezTo>
                      <a:pt x="3484" y="792"/>
                      <a:pt x="3548" y="792"/>
                      <a:pt x="3516" y="855"/>
                    </a:cubicBezTo>
                    <a:cubicBezTo>
                      <a:pt x="3579" y="855"/>
                      <a:pt x="3738" y="887"/>
                      <a:pt x="3801" y="918"/>
                    </a:cubicBezTo>
                    <a:cubicBezTo>
                      <a:pt x="3674" y="792"/>
                      <a:pt x="3168" y="602"/>
                      <a:pt x="2819" y="538"/>
                    </a:cubicBezTo>
                    <a:cubicBezTo>
                      <a:pt x="2756" y="507"/>
                      <a:pt x="2788" y="507"/>
                      <a:pt x="2788" y="475"/>
                    </a:cubicBezTo>
                    <a:cubicBezTo>
                      <a:pt x="2693" y="475"/>
                      <a:pt x="2661" y="475"/>
                      <a:pt x="2693" y="538"/>
                    </a:cubicBezTo>
                    <a:cubicBezTo>
                      <a:pt x="2581" y="516"/>
                      <a:pt x="2548" y="494"/>
                      <a:pt x="2493" y="494"/>
                    </a:cubicBezTo>
                    <a:cubicBezTo>
                      <a:pt x="2471" y="494"/>
                      <a:pt x="2445" y="497"/>
                      <a:pt x="2408" y="507"/>
                    </a:cubicBezTo>
                    <a:cubicBezTo>
                      <a:pt x="2376" y="507"/>
                      <a:pt x="2344" y="475"/>
                      <a:pt x="2376" y="443"/>
                    </a:cubicBezTo>
                    <a:cubicBezTo>
                      <a:pt x="1584" y="317"/>
                      <a:pt x="982" y="158"/>
                      <a:pt x="476" y="0"/>
                    </a:cubicBezTo>
                    <a:lnTo>
                      <a:pt x="476" y="0"/>
                    </a:lnTo>
                    <a:cubicBezTo>
                      <a:pt x="539" y="95"/>
                      <a:pt x="317" y="32"/>
                      <a:pt x="349" y="95"/>
                    </a:cubicBezTo>
                    <a:cubicBezTo>
                      <a:pt x="317" y="95"/>
                      <a:pt x="286" y="63"/>
                      <a:pt x="222" y="63"/>
                    </a:cubicBezTo>
                    <a:cubicBezTo>
                      <a:pt x="238" y="48"/>
                      <a:pt x="278" y="48"/>
                      <a:pt x="313" y="48"/>
                    </a:cubicBezTo>
                    <a:cubicBezTo>
                      <a:pt x="349" y="48"/>
                      <a:pt x="381" y="48"/>
                      <a:pt x="381" y="32"/>
                    </a:cubicBezTo>
                    <a:cubicBezTo>
                      <a:pt x="286" y="16"/>
                      <a:pt x="222" y="0"/>
                      <a:pt x="167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606;p29">
                <a:extLst>
                  <a:ext uri="{FF2B5EF4-FFF2-40B4-BE49-F238E27FC236}">
                    <a16:creationId xmlns:a16="http://schemas.microsoft.com/office/drawing/2014/main" id="{78BC35F4-5416-43A2-9DAE-E430CB8AE94C}"/>
                  </a:ext>
                </a:extLst>
              </p:cNvPr>
              <p:cNvSpPr/>
              <p:nvPr/>
            </p:nvSpPr>
            <p:spPr>
              <a:xfrm>
                <a:off x="3916307" y="1454886"/>
                <a:ext cx="20914" cy="9798"/>
              </a:xfrm>
              <a:custGeom>
                <a:avLst/>
                <a:gdLst/>
                <a:ahLst/>
                <a:cxnLst/>
                <a:rect l="l" t="t" r="r" b="b"/>
                <a:pathLst>
                  <a:path w="698" h="327" extrusionOk="0">
                    <a:moveTo>
                      <a:pt x="201" y="0"/>
                    </a:moveTo>
                    <a:cubicBezTo>
                      <a:pt x="158" y="0"/>
                      <a:pt x="124" y="19"/>
                      <a:pt x="70" y="19"/>
                    </a:cubicBezTo>
                    <a:cubicBezTo>
                      <a:pt x="50" y="19"/>
                      <a:pt x="28" y="16"/>
                      <a:pt x="1" y="10"/>
                    </a:cubicBezTo>
                    <a:lnTo>
                      <a:pt x="1" y="10"/>
                    </a:lnTo>
                    <a:cubicBezTo>
                      <a:pt x="96" y="41"/>
                      <a:pt x="128" y="105"/>
                      <a:pt x="286" y="105"/>
                    </a:cubicBezTo>
                    <a:cubicBezTo>
                      <a:pt x="254" y="136"/>
                      <a:pt x="191" y="136"/>
                      <a:pt x="191" y="168"/>
                    </a:cubicBezTo>
                    <a:cubicBezTo>
                      <a:pt x="254" y="184"/>
                      <a:pt x="294" y="184"/>
                      <a:pt x="329" y="184"/>
                    </a:cubicBezTo>
                    <a:cubicBezTo>
                      <a:pt x="365" y="184"/>
                      <a:pt x="397" y="184"/>
                      <a:pt x="444" y="200"/>
                    </a:cubicBezTo>
                    <a:cubicBezTo>
                      <a:pt x="413" y="231"/>
                      <a:pt x="381" y="231"/>
                      <a:pt x="318" y="231"/>
                    </a:cubicBezTo>
                    <a:cubicBezTo>
                      <a:pt x="349" y="295"/>
                      <a:pt x="413" y="263"/>
                      <a:pt x="444" y="326"/>
                    </a:cubicBezTo>
                    <a:cubicBezTo>
                      <a:pt x="539" y="326"/>
                      <a:pt x="508" y="263"/>
                      <a:pt x="476" y="231"/>
                    </a:cubicBezTo>
                    <a:cubicBezTo>
                      <a:pt x="518" y="231"/>
                      <a:pt x="560" y="217"/>
                      <a:pt x="612" y="217"/>
                    </a:cubicBezTo>
                    <a:cubicBezTo>
                      <a:pt x="638" y="217"/>
                      <a:pt x="666" y="221"/>
                      <a:pt x="698" y="231"/>
                    </a:cubicBezTo>
                    <a:cubicBezTo>
                      <a:pt x="666" y="200"/>
                      <a:pt x="634" y="200"/>
                      <a:pt x="666" y="168"/>
                    </a:cubicBezTo>
                    <a:cubicBezTo>
                      <a:pt x="444" y="105"/>
                      <a:pt x="318" y="105"/>
                      <a:pt x="254" y="10"/>
                    </a:cubicBezTo>
                    <a:cubicBezTo>
                      <a:pt x="234" y="3"/>
                      <a:pt x="217" y="0"/>
                      <a:pt x="201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607;p29">
                <a:extLst>
                  <a:ext uri="{FF2B5EF4-FFF2-40B4-BE49-F238E27FC236}">
                    <a16:creationId xmlns:a16="http://schemas.microsoft.com/office/drawing/2014/main" id="{01B60A13-0609-4BB9-AA99-04DC1C6EDC6E}"/>
                  </a:ext>
                </a:extLst>
              </p:cNvPr>
              <p:cNvSpPr/>
              <p:nvPr/>
            </p:nvSpPr>
            <p:spPr>
              <a:xfrm>
                <a:off x="5098628" y="1747409"/>
                <a:ext cx="30382" cy="856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86" extrusionOk="0">
                    <a:moveTo>
                      <a:pt x="254" y="1"/>
                    </a:moveTo>
                    <a:cubicBezTo>
                      <a:pt x="209" y="23"/>
                      <a:pt x="180" y="45"/>
                      <a:pt x="111" y="45"/>
                    </a:cubicBezTo>
                    <a:cubicBezTo>
                      <a:pt x="82" y="45"/>
                      <a:pt x="47" y="42"/>
                      <a:pt x="1" y="32"/>
                    </a:cubicBezTo>
                    <a:lnTo>
                      <a:pt x="1" y="32"/>
                    </a:lnTo>
                    <a:cubicBezTo>
                      <a:pt x="222" y="127"/>
                      <a:pt x="412" y="96"/>
                      <a:pt x="539" y="191"/>
                    </a:cubicBezTo>
                    <a:cubicBezTo>
                      <a:pt x="602" y="191"/>
                      <a:pt x="634" y="159"/>
                      <a:pt x="729" y="159"/>
                    </a:cubicBezTo>
                    <a:cubicBezTo>
                      <a:pt x="792" y="191"/>
                      <a:pt x="824" y="254"/>
                      <a:pt x="951" y="286"/>
                    </a:cubicBezTo>
                    <a:cubicBezTo>
                      <a:pt x="951" y="254"/>
                      <a:pt x="951" y="254"/>
                      <a:pt x="1014" y="254"/>
                    </a:cubicBezTo>
                    <a:cubicBezTo>
                      <a:pt x="982" y="222"/>
                      <a:pt x="982" y="222"/>
                      <a:pt x="982" y="191"/>
                    </a:cubicBezTo>
                    <a:cubicBezTo>
                      <a:pt x="951" y="191"/>
                      <a:pt x="919" y="222"/>
                      <a:pt x="887" y="254"/>
                    </a:cubicBezTo>
                    <a:cubicBezTo>
                      <a:pt x="824" y="159"/>
                      <a:pt x="697" y="127"/>
                      <a:pt x="634" y="64"/>
                    </a:cubicBezTo>
                    <a:cubicBezTo>
                      <a:pt x="622" y="58"/>
                      <a:pt x="612" y="55"/>
                      <a:pt x="604" y="55"/>
                    </a:cubicBezTo>
                    <a:cubicBezTo>
                      <a:pt x="571" y="55"/>
                      <a:pt x="571" y="102"/>
                      <a:pt x="571" y="127"/>
                    </a:cubicBezTo>
                    <a:cubicBezTo>
                      <a:pt x="555" y="111"/>
                      <a:pt x="539" y="104"/>
                      <a:pt x="527" y="104"/>
                    </a:cubicBezTo>
                    <a:cubicBezTo>
                      <a:pt x="515" y="104"/>
                      <a:pt x="507" y="111"/>
                      <a:pt x="507" y="127"/>
                    </a:cubicBezTo>
                    <a:cubicBezTo>
                      <a:pt x="412" y="64"/>
                      <a:pt x="349" y="64"/>
                      <a:pt x="254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608;p29">
                <a:extLst>
                  <a:ext uri="{FF2B5EF4-FFF2-40B4-BE49-F238E27FC236}">
                    <a16:creationId xmlns:a16="http://schemas.microsoft.com/office/drawing/2014/main" id="{545BA33F-10AB-4C95-BFDC-5E0BEE9F20E5}"/>
                  </a:ext>
                </a:extLst>
              </p:cNvPr>
              <p:cNvSpPr/>
              <p:nvPr/>
            </p:nvSpPr>
            <p:spPr>
              <a:xfrm>
                <a:off x="4916456" y="1732218"/>
                <a:ext cx="11416" cy="2876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6" extrusionOk="0">
                    <a:moveTo>
                      <a:pt x="253" y="1"/>
                    </a:moveTo>
                    <a:cubicBezTo>
                      <a:pt x="267" y="28"/>
                      <a:pt x="246" y="38"/>
                      <a:pt x="209" y="38"/>
                    </a:cubicBezTo>
                    <a:cubicBezTo>
                      <a:pt x="157" y="38"/>
                      <a:pt x="73" y="19"/>
                      <a:pt x="0" y="1"/>
                    </a:cubicBezTo>
                    <a:lnTo>
                      <a:pt x="0" y="1"/>
                    </a:lnTo>
                    <a:cubicBezTo>
                      <a:pt x="0" y="64"/>
                      <a:pt x="190" y="64"/>
                      <a:pt x="285" y="96"/>
                    </a:cubicBezTo>
                    <a:cubicBezTo>
                      <a:pt x="306" y="96"/>
                      <a:pt x="299" y="68"/>
                      <a:pt x="320" y="68"/>
                    </a:cubicBezTo>
                    <a:cubicBezTo>
                      <a:pt x="331" y="68"/>
                      <a:pt x="348" y="75"/>
                      <a:pt x="380" y="96"/>
                    </a:cubicBezTo>
                    <a:cubicBezTo>
                      <a:pt x="348" y="64"/>
                      <a:pt x="348" y="1"/>
                      <a:pt x="253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609;p29">
                <a:extLst>
                  <a:ext uri="{FF2B5EF4-FFF2-40B4-BE49-F238E27FC236}">
                    <a16:creationId xmlns:a16="http://schemas.microsoft.com/office/drawing/2014/main" id="{FA9321D0-2F33-4AF1-BCD4-083A4E64A348}"/>
                  </a:ext>
                </a:extLst>
              </p:cNvPr>
              <p:cNvSpPr/>
              <p:nvPr/>
            </p:nvSpPr>
            <p:spPr>
              <a:xfrm>
                <a:off x="3947618" y="1471305"/>
                <a:ext cx="72150" cy="20584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687" extrusionOk="0">
                    <a:moveTo>
                      <a:pt x="64" y="0"/>
                    </a:moveTo>
                    <a:cubicBezTo>
                      <a:pt x="96" y="63"/>
                      <a:pt x="64" y="63"/>
                      <a:pt x="1" y="95"/>
                    </a:cubicBezTo>
                    <a:cubicBezTo>
                      <a:pt x="128" y="158"/>
                      <a:pt x="413" y="158"/>
                      <a:pt x="349" y="253"/>
                    </a:cubicBezTo>
                    <a:cubicBezTo>
                      <a:pt x="381" y="253"/>
                      <a:pt x="444" y="253"/>
                      <a:pt x="476" y="222"/>
                    </a:cubicBezTo>
                    <a:lnTo>
                      <a:pt x="476" y="222"/>
                    </a:lnTo>
                    <a:cubicBezTo>
                      <a:pt x="444" y="253"/>
                      <a:pt x="603" y="253"/>
                      <a:pt x="539" y="317"/>
                    </a:cubicBezTo>
                    <a:cubicBezTo>
                      <a:pt x="555" y="309"/>
                      <a:pt x="581" y="307"/>
                      <a:pt x="611" y="307"/>
                    </a:cubicBezTo>
                    <a:cubicBezTo>
                      <a:pt x="641" y="307"/>
                      <a:pt x="676" y="309"/>
                      <a:pt x="710" y="309"/>
                    </a:cubicBezTo>
                    <a:cubicBezTo>
                      <a:pt x="777" y="309"/>
                      <a:pt x="840" y="301"/>
                      <a:pt x="856" y="253"/>
                    </a:cubicBezTo>
                    <a:cubicBezTo>
                      <a:pt x="1046" y="317"/>
                      <a:pt x="1141" y="412"/>
                      <a:pt x="1014" y="538"/>
                    </a:cubicBezTo>
                    <a:cubicBezTo>
                      <a:pt x="1212" y="637"/>
                      <a:pt x="1509" y="687"/>
                      <a:pt x="1774" y="687"/>
                    </a:cubicBezTo>
                    <a:cubicBezTo>
                      <a:pt x="1932" y="687"/>
                      <a:pt x="2079" y="669"/>
                      <a:pt x="2186" y="633"/>
                    </a:cubicBezTo>
                    <a:cubicBezTo>
                      <a:pt x="2408" y="475"/>
                      <a:pt x="2344" y="285"/>
                      <a:pt x="2091" y="222"/>
                    </a:cubicBezTo>
                    <a:cubicBezTo>
                      <a:pt x="1679" y="95"/>
                      <a:pt x="1046" y="222"/>
                      <a:pt x="793" y="63"/>
                    </a:cubicBezTo>
                    <a:cubicBezTo>
                      <a:pt x="634" y="63"/>
                      <a:pt x="286" y="0"/>
                      <a:pt x="64" y="0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610;p29">
                <a:extLst>
                  <a:ext uri="{FF2B5EF4-FFF2-40B4-BE49-F238E27FC236}">
                    <a16:creationId xmlns:a16="http://schemas.microsoft.com/office/drawing/2014/main" id="{1926AB0E-14D3-47E1-9319-B29DCFB04F9F}"/>
                  </a:ext>
                </a:extLst>
              </p:cNvPr>
              <p:cNvSpPr/>
              <p:nvPr/>
            </p:nvSpPr>
            <p:spPr>
              <a:xfrm>
                <a:off x="5452575" y="2895213"/>
                <a:ext cx="115775" cy="3643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1216" extrusionOk="0">
                    <a:moveTo>
                      <a:pt x="2010" y="1"/>
                    </a:moveTo>
                    <a:cubicBezTo>
                      <a:pt x="1994" y="1"/>
                      <a:pt x="1979" y="4"/>
                      <a:pt x="1964" y="12"/>
                    </a:cubicBezTo>
                    <a:cubicBezTo>
                      <a:pt x="1425" y="107"/>
                      <a:pt x="0" y="867"/>
                      <a:pt x="792" y="994"/>
                    </a:cubicBezTo>
                    <a:cubicBezTo>
                      <a:pt x="1964" y="1152"/>
                      <a:pt x="2755" y="1152"/>
                      <a:pt x="3832" y="1215"/>
                    </a:cubicBezTo>
                    <a:lnTo>
                      <a:pt x="3864" y="1215"/>
                    </a:lnTo>
                    <a:lnTo>
                      <a:pt x="3864" y="550"/>
                    </a:lnTo>
                    <a:cubicBezTo>
                      <a:pt x="3565" y="650"/>
                      <a:pt x="3266" y="769"/>
                      <a:pt x="2967" y="769"/>
                    </a:cubicBezTo>
                    <a:cubicBezTo>
                      <a:pt x="2886" y="769"/>
                      <a:pt x="2805" y="761"/>
                      <a:pt x="2724" y="740"/>
                    </a:cubicBezTo>
                    <a:cubicBezTo>
                      <a:pt x="2708" y="748"/>
                      <a:pt x="2693" y="752"/>
                      <a:pt x="2677" y="752"/>
                    </a:cubicBezTo>
                    <a:cubicBezTo>
                      <a:pt x="2455" y="752"/>
                      <a:pt x="2232" y="1"/>
                      <a:pt x="2010" y="1"/>
                    </a:cubicBezTo>
                    <a:close/>
                  </a:path>
                </a:pathLst>
              </a:custGeom>
              <a:solidFill>
                <a:srgbClr val="8BD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611;p29">
                <a:extLst>
                  <a:ext uri="{FF2B5EF4-FFF2-40B4-BE49-F238E27FC236}">
                    <a16:creationId xmlns:a16="http://schemas.microsoft.com/office/drawing/2014/main" id="{64CF53F8-1697-4FC5-9782-F4477C6ABC58}"/>
                  </a:ext>
                </a:extLst>
              </p:cNvPr>
              <p:cNvSpPr/>
              <p:nvPr/>
            </p:nvSpPr>
            <p:spPr>
              <a:xfrm>
                <a:off x="4441041" y="1383036"/>
                <a:ext cx="329318" cy="165153"/>
              </a:xfrm>
              <a:custGeom>
                <a:avLst/>
                <a:gdLst/>
                <a:ahLst/>
                <a:cxnLst/>
                <a:rect l="l" t="t" r="r" b="b"/>
                <a:pathLst>
                  <a:path w="10991" h="5512" extrusionOk="0">
                    <a:moveTo>
                      <a:pt x="1" y="1"/>
                    </a:moveTo>
                    <a:lnTo>
                      <a:pt x="761" y="5511"/>
                    </a:lnTo>
                    <a:lnTo>
                      <a:pt x="10198" y="5511"/>
                    </a:lnTo>
                    <a:lnTo>
                      <a:pt x="1099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612;p29">
                <a:extLst>
                  <a:ext uri="{FF2B5EF4-FFF2-40B4-BE49-F238E27FC236}">
                    <a16:creationId xmlns:a16="http://schemas.microsoft.com/office/drawing/2014/main" id="{8BDA4CF8-3970-4AB1-BFEF-8BFF099795B6}"/>
                  </a:ext>
                </a:extLst>
              </p:cNvPr>
              <p:cNvSpPr/>
              <p:nvPr/>
            </p:nvSpPr>
            <p:spPr>
              <a:xfrm>
                <a:off x="4454344" y="1527275"/>
                <a:ext cx="301782" cy="28494"/>
              </a:xfrm>
              <a:custGeom>
                <a:avLst/>
                <a:gdLst/>
                <a:ahLst/>
                <a:cxnLst/>
                <a:rect l="l" t="t" r="r" b="b"/>
                <a:pathLst>
                  <a:path w="10072" h="951" extrusionOk="0">
                    <a:moveTo>
                      <a:pt x="444" y="0"/>
                    </a:moveTo>
                    <a:cubicBezTo>
                      <a:pt x="190" y="0"/>
                      <a:pt x="0" y="222"/>
                      <a:pt x="0" y="475"/>
                    </a:cubicBezTo>
                    <a:cubicBezTo>
                      <a:pt x="0" y="729"/>
                      <a:pt x="190" y="951"/>
                      <a:pt x="444" y="951"/>
                    </a:cubicBezTo>
                    <a:lnTo>
                      <a:pt x="9628" y="951"/>
                    </a:lnTo>
                    <a:cubicBezTo>
                      <a:pt x="9881" y="951"/>
                      <a:pt x="10071" y="729"/>
                      <a:pt x="10071" y="475"/>
                    </a:cubicBezTo>
                    <a:cubicBezTo>
                      <a:pt x="10071" y="222"/>
                      <a:pt x="9881" y="0"/>
                      <a:pt x="96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613;p29">
                <a:extLst>
                  <a:ext uri="{FF2B5EF4-FFF2-40B4-BE49-F238E27FC236}">
                    <a16:creationId xmlns:a16="http://schemas.microsoft.com/office/drawing/2014/main" id="{922B900E-E760-4187-95E9-BFC7C6BD7FEA}"/>
                  </a:ext>
                </a:extLst>
              </p:cNvPr>
              <p:cNvSpPr/>
              <p:nvPr/>
            </p:nvSpPr>
            <p:spPr>
              <a:xfrm>
                <a:off x="4504621" y="1209283"/>
                <a:ext cx="202157" cy="338906"/>
              </a:xfrm>
              <a:custGeom>
                <a:avLst/>
                <a:gdLst/>
                <a:ahLst/>
                <a:cxnLst/>
                <a:rect l="l" t="t" r="r" b="b"/>
                <a:pathLst>
                  <a:path w="6747" h="11311" extrusionOk="0">
                    <a:moveTo>
                      <a:pt x="3218" y="0"/>
                    </a:moveTo>
                    <a:cubicBezTo>
                      <a:pt x="2264" y="0"/>
                      <a:pt x="1452" y="614"/>
                      <a:pt x="1331" y="1429"/>
                    </a:cubicBezTo>
                    <a:cubicBezTo>
                      <a:pt x="1267" y="1905"/>
                      <a:pt x="1426" y="2348"/>
                      <a:pt x="1806" y="2665"/>
                    </a:cubicBezTo>
                    <a:cubicBezTo>
                      <a:pt x="2123" y="2886"/>
                      <a:pt x="2313" y="3076"/>
                      <a:pt x="2376" y="3361"/>
                    </a:cubicBezTo>
                    <a:cubicBezTo>
                      <a:pt x="2408" y="3488"/>
                      <a:pt x="2376" y="3615"/>
                      <a:pt x="2344" y="3741"/>
                    </a:cubicBezTo>
                    <a:lnTo>
                      <a:pt x="2344" y="3805"/>
                    </a:lnTo>
                    <a:cubicBezTo>
                      <a:pt x="2313" y="3900"/>
                      <a:pt x="2281" y="3995"/>
                      <a:pt x="2249" y="4090"/>
                    </a:cubicBezTo>
                    <a:cubicBezTo>
                      <a:pt x="2249" y="4153"/>
                      <a:pt x="2218" y="4185"/>
                      <a:pt x="2186" y="4280"/>
                    </a:cubicBezTo>
                    <a:lnTo>
                      <a:pt x="666" y="10708"/>
                    </a:lnTo>
                    <a:lnTo>
                      <a:pt x="159" y="10708"/>
                    </a:lnTo>
                    <a:cubicBezTo>
                      <a:pt x="64" y="10708"/>
                      <a:pt x="1" y="10930"/>
                      <a:pt x="1" y="10993"/>
                    </a:cubicBezTo>
                    <a:cubicBezTo>
                      <a:pt x="1" y="11088"/>
                      <a:pt x="64" y="11310"/>
                      <a:pt x="159" y="11310"/>
                    </a:cubicBezTo>
                    <a:lnTo>
                      <a:pt x="951" y="11310"/>
                    </a:lnTo>
                    <a:lnTo>
                      <a:pt x="2534" y="4501"/>
                    </a:lnTo>
                    <a:cubicBezTo>
                      <a:pt x="2534" y="4406"/>
                      <a:pt x="2566" y="4280"/>
                      <a:pt x="2598" y="4216"/>
                    </a:cubicBezTo>
                    <a:cubicBezTo>
                      <a:pt x="2598" y="4121"/>
                      <a:pt x="2629" y="3995"/>
                      <a:pt x="2661" y="3900"/>
                    </a:cubicBezTo>
                    <a:lnTo>
                      <a:pt x="2661" y="3836"/>
                    </a:lnTo>
                    <a:cubicBezTo>
                      <a:pt x="2693" y="3678"/>
                      <a:pt x="2756" y="3488"/>
                      <a:pt x="2693" y="3298"/>
                    </a:cubicBezTo>
                    <a:cubicBezTo>
                      <a:pt x="2598" y="2918"/>
                      <a:pt x="2313" y="2665"/>
                      <a:pt x="2028" y="2443"/>
                    </a:cubicBezTo>
                    <a:cubicBezTo>
                      <a:pt x="1648" y="2158"/>
                      <a:pt x="1616" y="1746"/>
                      <a:pt x="1648" y="1461"/>
                    </a:cubicBezTo>
                    <a:cubicBezTo>
                      <a:pt x="1766" y="749"/>
                      <a:pt x="2496" y="315"/>
                      <a:pt x="3213" y="315"/>
                    </a:cubicBezTo>
                    <a:cubicBezTo>
                      <a:pt x="3261" y="315"/>
                      <a:pt x="3310" y="317"/>
                      <a:pt x="3358" y="321"/>
                    </a:cubicBezTo>
                    <a:cubicBezTo>
                      <a:pt x="3409" y="317"/>
                      <a:pt x="3460" y="315"/>
                      <a:pt x="3511" y="315"/>
                    </a:cubicBezTo>
                    <a:cubicBezTo>
                      <a:pt x="4225" y="315"/>
                      <a:pt x="4950" y="723"/>
                      <a:pt x="5068" y="1461"/>
                    </a:cubicBezTo>
                    <a:cubicBezTo>
                      <a:pt x="5099" y="1746"/>
                      <a:pt x="5068" y="2126"/>
                      <a:pt x="4688" y="2443"/>
                    </a:cubicBezTo>
                    <a:cubicBezTo>
                      <a:pt x="4403" y="2665"/>
                      <a:pt x="4149" y="2886"/>
                      <a:pt x="4023" y="3298"/>
                    </a:cubicBezTo>
                    <a:cubicBezTo>
                      <a:pt x="3991" y="3488"/>
                      <a:pt x="4023" y="3678"/>
                      <a:pt x="4054" y="3836"/>
                    </a:cubicBezTo>
                    <a:lnTo>
                      <a:pt x="4086" y="3868"/>
                    </a:lnTo>
                    <a:cubicBezTo>
                      <a:pt x="4086" y="3963"/>
                      <a:pt x="4118" y="4058"/>
                      <a:pt x="4149" y="4153"/>
                    </a:cubicBezTo>
                    <a:cubicBezTo>
                      <a:pt x="4149" y="4248"/>
                      <a:pt x="4181" y="4438"/>
                      <a:pt x="4213" y="4501"/>
                    </a:cubicBezTo>
                    <a:lnTo>
                      <a:pt x="5796" y="11310"/>
                    </a:lnTo>
                    <a:lnTo>
                      <a:pt x="6588" y="11310"/>
                    </a:lnTo>
                    <a:cubicBezTo>
                      <a:pt x="6651" y="11310"/>
                      <a:pt x="6746" y="11088"/>
                      <a:pt x="6746" y="10993"/>
                    </a:cubicBezTo>
                    <a:cubicBezTo>
                      <a:pt x="6746" y="10930"/>
                      <a:pt x="6683" y="10708"/>
                      <a:pt x="6588" y="10708"/>
                    </a:cubicBezTo>
                    <a:lnTo>
                      <a:pt x="6050" y="10708"/>
                    </a:lnTo>
                    <a:lnTo>
                      <a:pt x="4529" y="4280"/>
                    </a:lnTo>
                    <a:cubicBezTo>
                      <a:pt x="4498" y="4185"/>
                      <a:pt x="4498" y="4153"/>
                      <a:pt x="4466" y="4058"/>
                    </a:cubicBezTo>
                    <a:cubicBezTo>
                      <a:pt x="4434" y="3963"/>
                      <a:pt x="4403" y="3900"/>
                      <a:pt x="4403" y="3805"/>
                    </a:cubicBezTo>
                    <a:lnTo>
                      <a:pt x="4371" y="3741"/>
                    </a:lnTo>
                    <a:cubicBezTo>
                      <a:pt x="4339" y="3615"/>
                      <a:pt x="4308" y="3488"/>
                      <a:pt x="4339" y="3361"/>
                    </a:cubicBezTo>
                    <a:cubicBezTo>
                      <a:pt x="4434" y="3076"/>
                      <a:pt x="4624" y="2886"/>
                      <a:pt x="4909" y="2665"/>
                    </a:cubicBezTo>
                    <a:cubicBezTo>
                      <a:pt x="5289" y="2348"/>
                      <a:pt x="5448" y="1905"/>
                      <a:pt x="5384" y="1429"/>
                    </a:cubicBezTo>
                    <a:cubicBezTo>
                      <a:pt x="5264" y="614"/>
                      <a:pt x="4451" y="0"/>
                      <a:pt x="3497" y="0"/>
                    </a:cubicBezTo>
                    <a:cubicBezTo>
                      <a:pt x="3451" y="0"/>
                      <a:pt x="3404" y="1"/>
                      <a:pt x="3358" y="4"/>
                    </a:cubicBezTo>
                    <a:cubicBezTo>
                      <a:pt x="3311" y="1"/>
                      <a:pt x="3264" y="0"/>
                      <a:pt x="3218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5" name="Google Shape;813;p29">
              <a:extLst>
                <a:ext uri="{FF2B5EF4-FFF2-40B4-BE49-F238E27FC236}">
                  <a16:creationId xmlns:a16="http://schemas.microsoft.com/office/drawing/2014/main" id="{97D893A4-F5FF-4BF8-8B5F-046660771CEA}"/>
                </a:ext>
              </a:extLst>
            </p:cNvPr>
            <p:cNvSpPr txBox="1"/>
            <p:nvPr/>
          </p:nvSpPr>
          <p:spPr>
            <a:xfrm>
              <a:off x="906404" y="1728725"/>
              <a:ext cx="1377000" cy="76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4000" kern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4000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96" name="Google Shape;814;p29">
              <a:extLst>
                <a:ext uri="{FF2B5EF4-FFF2-40B4-BE49-F238E27FC236}">
                  <a16:creationId xmlns:a16="http://schemas.microsoft.com/office/drawing/2014/main" id="{AA3105A5-4482-4CB1-81BA-80BCB96B7558}"/>
                </a:ext>
              </a:extLst>
            </p:cNvPr>
            <p:cNvSpPr txBox="1"/>
            <p:nvPr/>
          </p:nvSpPr>
          <p:spPr>
            <a:xfrm>
              <a:off x="3876879" y="1728725"/>
              <a:ext cx="1377000" cy="76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4000" kern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4000" kern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97" name="Google Shape;816;p29">
              <a:extLst>
                <a:ext uri="{FF2B5EF4-FFF2-40B4-BE49-F238E27FC236}">
                  <a16:creationId xmlns:a16="http://schemas.microsoft.com/office/drawing/2014/main" id="{E243CC34-5923-4B79-A4D3-C8F95A250230}"/>
                </a:ext>
              </a:extLst>
            </p:cNvPr>
            <p:cNvSpPr txBox="1"/>
            <p:nvPr/>
          </p:nvSpPr>
          <p:spPr>
            <a:xfrm>
              <a:off x="711911" y="3163988"/>
              <a:ext cx="1835100" cy="964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002060"/>
                  </a:solidFill>
                  <a:latin typeface="Arial Narrow" panose="020B0606020202030204" pitchFamily="34" charset="0"/>
                  <a:ea typeface="Fira Sans Medium"/>
                  <a:cs typeface="Fira Sans Medium"/>
                  <a:sym typeface="Fira Sans Medium"/>
                </a:rPr>
                <a:t>Respetan proteger y garantizar el DAI</a:t>
              </a:r>
              <a:endParaRPr b="1" kern="0" dirty="0">
                <a:solidFill>
                  <a:srgbClr val="002060"/>
                </a:solidFill>
                <a:latin typeface="Arial Narrow" panose="020B0606020202030204" pitchFamily="34" charset="0"/>
                <a:ea typeface="Fira Sans Medium"/>
                <a:cs typeface="Fira Sans Medium"/>
                <a:sym typeface="Fira Sans Medium"/>
              </a:endParaRPr>
            </a:p>
          </p:txBody>
        </p:sp>
      </p:grpSp>
      <p:pic>
        <p:nvPicPr>
          <p:cNvPr id="405" name="Google Shape;844;p31">
            <a:extLst>
              <a:ext uri="{FF2B5EF4-FFF2-40B4-BE49-F238E27FC236}">
                <a16:creationId xmlns:a16="http://schemas.microsoft.com/office/drawing/2014/main" id="{A58E43A5-4BE4-4346-9CDD-89385CC836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707" y="2202864"/>
            <a:ext cx="3421850" cy="10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845;p31">
            <a:extLst>
              <a:ext uri="{FF2B5EF4-FFF2-40B4-BE49-F238E27FC236}">
                <a16:creationId xmlns:a16="http://schemas.microsoft.com/office/drawing/2014/main" id="{490BF3CE-1800-4637-938B-CF644CFA2B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4707" y="3497805"/>
            <a:ext cx="3421850" cy="10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CuadroTexto 406">
            <a:extLst>
              <a:ext uri="{FF2B5EF4-FFF2-40B4-BE49-F238E27FC236}">
                <a16:creationId xmlns:a16="http://schemas.microsoft.com/office/drawing/2014/main" id="{548926A4-3A43-4DDB-969A-1D9610512FC9}"/>
              </a:ext>
            </a:extLst>
          </p:cNvPr>
          <p:cNvSpPr txBox="1"/>
          <p:nvPr/>
        </p:nvSpPr>
        <p:spPr>
          <a:xfrm>
            <a:off x="2388002" y="2237127"/>
            <a:ext cx="1888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Todos los SSOO porque realizan actos de autoridad</a:t>
            </a:r>
          </a:p>
        </p:txBody>
      </p:sp>
      <p:sp>
        <p:nvSpPr>
          <p:cNvPr id="408" name="CuadroTexto 407">
            <a:extLst>
              <a:ext uri="{FF2B5EF4-FFF2-40B4-BE49-F238E27FC236}">
                <a16:creationId xmlns:a16="http://schemas.microsoft.com/office/drawing/2014/main" id="{C658F569-22FE-4913-AD13-07E0220A8929}"/>
              </a:ext>
            </a:extLst>
          </p:cNvPr>
          <p:cNvSpPr txBox="1"/>
          <p:nvPr/>
        </p:nvSpPr>
        <p:spPr>
          <a:xfrm>
            <a:off x="2241264" y="3504734"/>
            <a:ext cx="238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Todos los SSOO porque reciben y ejercen recursos públicos</a:t>
            </a:r>
          </a:p>
        </p:txBody>
      </p:sp>
      <p:pic>
        <p:nvPicPr>
          <p:cNvPr id="413" name="Google Shape;2057;p35">
            <a:extLst>
              <a:ext uri="{FF2B5EF4-FFF2-40B4-BE49-F238E27FC236}">
                <a16:creationId xmlns:a16="http://schemas.microsoft.com/office/drawing/2014/main" id="{DEDEB63C-F4F4-4AC5-B433-0C5D102D3B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1227" y="4744440"/>
            <a:ext cx="2625020" cy="942257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CuadroTexto 413">
            <a:extLst>
              <a:ext uri="{FF2B5EF4-FFF2-40B4-BE49-F238E27FC236}">
                <a16:creationId xmlns:a16="http://schemas.microsoft.com/office/drawing/2014/main" id="{E23F6A20-F1B8-4A23-B1D0-8138EF160411}"/>
              </a:ext>
            </a:extLst>
          </p:cNvPr>
          <p:cNvSpPr txBox="1"/>
          <p:nvPr/>
        </p:nvSpPr>
        <p:spPr>
          <a:xfrm>
            <a:off x="2224435" y="4901977"/>
            <a:ext cx="147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s-MX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Sujetos a dos límites:</a:t>
            </a:r>
          </a:p>
        </p:txBody>
      </p:sp>
      <p:sp>
        <p:nvSpPr>
          <p:cNvPr id="415" name="Google Shape;816;p29">
            <a:extLst>
              <a:ext uri="{FF2B5EF4-FFF2-40B4-BE49-F238E27FC236}">
                <a16:creationId xmlns:a16="http://schemas.microsoft.com/office/drawing/2014/main" id="{3D9BE622-FD69-4255-BF75-6BB3FAE882AC}"/>
              </a:ext>
            </a:extLst>
          </p:cNvPr>
          <p:cNvSpPr txBox="1"/>
          <p:nvPr/>
        </p:nvSpPr>
        <p:spPr>
          <a:xfrm>
            <a:off x="8553062" y="3794638"/>
            <a:ext cx="2066620" cy="187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 dirty="0">
                <a:solidFill>
                  <a:srgbClr val="002060"/>
                </a:solidFill>
                <a:latin typeface="Arial Narrow" panose="020B0606020202030204" pitchFamily="34" charset="0"/>
                <a:ea typeface="Fira Sans Medium"/>
                <a:cs typeface="Fira Sans Medium"/>
                <a:sym typeface="Fira Sans Medium"/>
              </a:rPr>
              <a:t>A estar sometidos a control ciudadano, a partir de la información que entregan</a:t>
            </a:r>
            <a:endParaRPr b="1" kern="0" dirty="0">
              <a:solidFill>
                <a:srgbClr val="002060"/>
              </a:solidFill>
              <a:latin typeface="Arial Narrow" panose="020B0606020202030204" pitchFamily="34" charset="0"/>
              <a:ea typeface="Fira Sans Medium"/>
              <a:cs typeface="Fira Sans Medium"/>
              <a:sym typeface="Fir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8613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389F554-6039-5E46-A188-806F6C664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" y="0"/>
            <a:ext cx="12192000" cy="6858000"/>
          </a:xfrm>
        </p:spPr>
      </p:pic>
      <p:grpSp>
        <p:nvGrpSpPr>
          <p:cNvPr id="11" name="Google Shape;432;p24">
            <a:extLst>
              <a:ext uri="{FF2B5EF4-FFF2-40B4-BE49-F238E27FC236}">
                <a16:creationId xmlns:a16="http://schemas.microsoft.com/office/drawing/2014/main" id="{93A29FF2-4DAB-4544-86A0-A56D138C61B8}"/>
              </a:ext>
            </a:extLst>
          </p:cNvPr>
          <p:cNvGrpSpPr/>
          <p:nvPr/>
        </p:nvGrpSpPr>
        <p:grpSpPr>
          <a:xfrm>
            <a:off x="601241" y="1842992"/>
            <a:ext cx="8938546" cy="4133800"/>
            <a:chOff x="-446012" y="1001475"/>
            <a:chExt cx="5796387" cy="3704075"/>
          </a:xfrm>
        </p:grpSpPr>
        <p:sp>
          <p:nvSpPr>
            <p:cNvPr id="12" name="Google Shape;433;p24">
              <a:extLst>
                <a:ext uri="{FF2B5EF4-FFF2-40B4-BE49-F238E27FC236}">
                  <a16:creationId xmlns:a16="http://schemas.microsoft.com/office/drawing/2014/main" id="{7CAD4CF7-840A-4353-A8F3-CE32839B5639}"/>
                </a:ext>
              </a:extLst>
            </p:cNvPr>
            <p:cNvSpPr/>
            <p:nvPr/>
          </p:nvSpPr>
          <p:spPr>
            <a:xfrm>
              <a:off x="-446008" y="2893345"/>
              <a:ext cx="4737308" cy="43179"/>
            </a:xfrm>
            <a:custGeom>
              <a:avLst/>
              <a:gdLst/>
              <a:ahLst/>
              <a:cxnLst/>
              <a:rect l="l" t="t" r="r" b="b"/>
              <a:pathLst>
                <a:path w="160914" h="1727" extrusionOk="0">
                  <a:moveTo>
                    <a:pt x="870" y="0"/>
                  </a:moveTo>
                  <a:cubicBezTo>
                    <a:pt x="393" y="0"/>
                    <a:pt x="0" y="393"/>
                    <a:pt x="0" y="869"/>
                  </a:cubicBezTo>
                  <a:cubicBezTo>
                    <a:pt x="0" y="1346"/>
                    <a:pt x="393" y="1727"/>
                    <a:pt x="870" y="1727"/>
                  </a:cubicBezTo>
                  <a:lnTo>
                    <a:pt x="160056" y="1727"/>
                  </a:lnTo>
                  <a:cubicBezTo>
                    <a:pt x="160532" y="1727"/>
                    <a:pt x="160913" y="1346"/>
                    <a:pt x="160913" y="869"/>
                  </a:cubicBezTo>
                  <a:cubicBezTo>
                    <a:pt x="160913" y="393"/>
                    <a:pt x="160532" y="0"/>
                    <a:pt x="160056" y="0"/>
                  </a:cubicBezTo>
                  <a:close/>
                </a:path>
              </a:pathLst>
            </a:custGeom>
            <a:solidFill>
              <a:srgbClr val="B75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34;p24">
              <a:extLst>
                <a:ext uri="{FF2B5EF4-FFF2-40B4-BE49-F238E27FC236}">
                  <a16:creationId xmlns:a16="http://schemas.microsoft.com/office/drawing/2014/main" id="{EE672711-1659-42E2-A699-31C99BF01007}"/>
                </a:ext>
              </a:extLst>
            </p:cNvPr>
            <p:cNvSpPr/>
            <p:nvPr/>
          </p:nvSpPr>
          <p:spPr>
            <a:xfrm>
              <a:off x="-446007" y="3025496"/>
              <a:ext cx="2742397" cy="43179"/>
            </a:xfrm>
            <a:custGeom>
              <a:avLst/>
              <a:gdLst/>
              <a:ahLst/>
              <a:cxnLst/>
              <a:rect l="l" t="t" r="r" b="b"/>
              <a:pathLst>
                <a:path w="81118" h="1727" extrusionOk="0">
                  <a:moveTo>
                    <a:pt x="870" y="1"/>
                  </a:moveTo>
                  <a:cubicBezTo>
                    <a:pt x="393" y="1"/>
                    <a:pt x="0" y="393"/>
                    <a:pt x="0" y="870"/>
                  </a:cubicBezTo>
                  <a:cubicBezTo>
                    <a:pt x="0" y="1346"/>
                    <a:pt x="393" y="1727"/>
                    <a:pt x="870" y="1727"/>
                  </a:cubicBezTo>
                  <a:lnTo>
                    <a:pt x="80260" y="1727"/>
                  </a:lnTo>
                  <a:cubicBezTo>
                    <a:pt x="80725" y="1727"/>
                    <a:pt x="81118" y="1346"/>
                    <a:pt x="81118" y="870"/>
                  </a:cubicBezTo>
                  <a:cubicBezTo>
                    <a:pt x="81118" y="393"/>
                    <a:pt x="80737" y="1"/>
                    <a:pt x="80260" y="1"/>
                  </a:cubicBezTo>
                  <a:close/>
                </a:path>
              </a:pathLst>
            </a:custGeom>
            <a:solidFill>
              <a:srgbClr val="D65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35;p24">
              <a:extLst>
                <a:ext uri="{FF2B5EF4-FFF2-40B4-BE49-F238E27FC236}">
                  <a16:creationId xmlns:a16="http://schemas.microsoft.com/office/drawing/2014/main" id="{9D3E39BC-3C40-4C62-B636-76833276AAF8}"/>
                </a:ext>
              </a:extLst>
            </p:cNvPr>
            <p:cNvSpPr/>
            <p:nvPr/>
          </p:nvSpPr>
          <p:spPr>
            <a:xfrm>
              <a:off x="-446006" y="2751355"/>
              <a:ext cx="5591968" cy="43204"/>
            </a:xfrm>
            <a:custGeom>
              <a:avLst/>
              <a:gdLst/>
              <a:ahLst/>
              <a:cxnLst/>
              <a:rect l="l" t="t" r="r" b="b"/>
              <a:pathLst>
                <a:path w="195097" h="1728" extrusionOk="0">
                  <a:moveTo>
                    <a:pt x="870" y="1"/>
                  </a:moveTo>
                  <a:cubicBezTo>
                    <a:pt x="393" y="1"/>
                    <a:pt x="0" y="382"/>
                    <a:pt x="0" y="858"/>
                  </a:cubicBezTo>
                  <a:cubicBezTo>
                    <a:pt x="0" y="1334"/>
                    <a:pt x="393" y="1727"/>
                    <a:pt x="870" y="1727"/>
                  </a:cubicBezTo>
                  <a:lnTo>
                    <a:pt x="194227" y="1727"/>
                  </a:lnTo>
                  <a:cubicBezTo>
                    <a:pt x="194703" y="1727"/>
                    <a:pt x="195096" y="1334"/>
                    <a:pt x="195096" y="858"/>
                  </a:cubicBezTo>
                  <a:cubicBezTo>
                    <a:pt x="195096" y="382"/>
                    <a:pt x="194703" y="1"/>
                    <a:pt x="194227" y="1"/>
                  </a:cubicBezTo>
                  <a:close/>
                </a:path>
              </a:pathLst>
            </a:custGeom>
            <a:solidFill>
              <a:srgbClr val="A11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36;p24">
              <a:extLst>
                <a:ext uri="{FF2B5EF4-FFF2-40B4-BE49-F238E27FC236}">
                  <a16:creationId xmlns:a16="http://schemas.microsoft.com/office/drawing/2014/main" id="{9ECAE027-062E-45C6-9ED5-88E0A930C7C5}"/>
                </a:ext>
              </a:extLst>
            </p:cNvPr>
            <p:cNvSpPr/>
            <p:nvPr/>
          </p:nvSpPr>
          <p:spPr>
            <a:xfrm>
              <a:off x="-446005" y="2619203"/>
              <a:ext cx="3697955" cy="43179"/>
            </a:xfrm>
            <a:custGeom>
              <a:avLst/>
              <a:gdLst/>
              <a:ahLst/>
              <a:cxnLst/>
              <a:rect l="l" t="t" r="r" b="b"/>
              <a:pathLst>
                <a:path w="119337" h="1727" extrusionOk="0">
                  <a:moveTo>
                    <a:pt x="870" y="1"/>
                  </a:moveTo>
                  <a:cubicBezTo>
                    <a:pt x="393" y="1"/>
                    <a:pt x="0" y="393"/>
                    <a:pt x="0" y="870"/>
                  </a:cubicBezTo>
                  <a:cubicBezTo>
                    <a:pt x="0" y="1346"/>
                    <a:pt x="393" y="1727"/>
                    <a:pt x="870" y="1727"/>
                  </a:cubicBezTo>
                  <a:lnTo>
                    <a:pt x="118480" y="1727"/>
                  </a:lnTo>
                  <a:cubicBezTo>
                    <a:pt x="118956" y="1727"/>
                    <a:pt x="119337" y="1346"/>
                    <a:pt x="119337" y="870"/>
                  </a:cubicBezTo>
                  <a:cubicBezTo>
                    <a:pt x="119337" y="393"/>
                    <a:pt x="118956" y="1"/>
                    <a:pt x="118480" y="1"/>
                  </a:cubicBezTo>
                  <a:close/>
                </a:path>
              </a:pathLst>
            </a:custGeom>
            <a:solidFill>
              <a:srgbClr val="AC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37;p24">
              <a:extLst>
                <a:ext uri="{FF2B5EF4-FFF2-40B4-BE49-F238E27FC236}">
                  <a16:creationId xmlns:a16="http://schemas.microsoft.com/office/drawing/2014/main" id="{C3671C34-6C1F-4861-8A71-DC85CD4F34BB}"/>
                </a:ext>
              </a:extLst>
            </p:cNvPr>
            <p:cNvSpPr/>
            <p:nvPr/>
          </p:nvSpPr>
          <p:spPr>
            <a:xfrm>
              <a:off x="-446012" y="2486757"/>
              <a:ext cx="1768549" cy="43179"/>
            </a:xfrm>
            <a:custGeom>
              <a:avLst/>
              <a:gdLst/>
              <a:ahLst/>
              <a:cxnLst/>
              <a:rect l="l" t="t" r="r" b="b"/>
              <a:pathLst>
                <a:path w="42161" h="1727" extrusionOk="0">
                  <a:moveTo>
                    <a:pt x="870" y="0"/>
                  </a:moveTo>
                  <a:cubicBezTo>
                    <a:pt x="393" y="0"/>
                    <a:pt x="0" y="393"/>
                    <a:pt x="0" y="869"/>
                  </a:cubicBezTo>
                  <a:cubicBezTo>
                    <a:pt x="0" y="1334"/>
                    <a:pt x="393" y="1727"/>
                    <a:pt x="870" y="1727"/>
                  </a:cubicBezTo>
                  <a:lnTo>
                    <a:pt x="41291" y="1727"/>
                  </a:lnTo>
                  <a:cubicBezTo>
                    <a:pt x="41768" y="1727"/>
                    <a:pt x="42160" y="1334"/>
                    <a:pt x="42160" y="869"/>
                  </a:cubicBezTo>
                  <a:cubicBezTo>
                    <a:pt x="42160" y="393"/>
                    <a:pt x="41768" y="0"/>
                    <a:pt x="41291" y="0"/>
                  </a:cubicBezTo>
                  <a:close/>
                </a:path>
              </a:pathLst>
            </a:custGeom>
            <a:solidFill>
              <a:srgbClr val="EF9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38;p24">
              <a:extLst>
                <a:ext uri="{FF2B5EF4-FFF2-40B4-BE49-F238E27FC236}">
                  <a16:creationId xmlns:a16="http://schemas.microsoft.com/office/drawing/2014/main" id="{01BBCD9E-9939-4180-90E5-9FC3E100A339}"/>
                </a:ext>
              </a:extLst>
            </p:cNvPr>
            <p:cNvSpPr/>
            <p:nvPr/>
          </p:nvSpPr>
          <p:spPr>
            <a:xfrm>
              <a:off x="480400" y="1135675"/>
              <a:ext cx="942100" cy="942125"/>
            </a:xfrm>
            <a:custGeom>
              <a:avLst/>
              <a:gdLst/>
              <a:ahLst/>
              <a:cxnLst/>
              <a:rect l="l" t="t" r="r" b="b"/>
              <a:pathLst>
                <a:path w="37684" h="37685" extrusionOk="0">
                  <a:moveTo>
                    <a:pt x="18836" y="37684"/>
                  </a:moveTo>
                  <a:cubicBezTo>
                    <a:pt x="8430" y="37684"/>
                    <a:pt x="1" y="29255"/>
                    <a:pt x="1" y="18848"/>
                  </a:cubicBezTo>
                  <a:cubicBezTo>
                    <a:pt x="1" y="8442"/>
                    <a:pt x="8442" y="1"/>
                    <a:pt x="18836" y="1"/>
                  </a:cubicBezTo>
                  <a:cubicBezTo>
                    <a:pt x="29242" y="1"/>
                    <a:pt x="37684" y="8442"/>
                    <a:pt x="37684" y="18848"/>
                  </a:cubicBezTo>
                  <a:cubicBezTo>
                    <a:pt x="37684" y="29255"/>
                    <a:pt x="29242" y="37684"/>
                    <a:pt x="18836" y="37684"/>
                  </a:cubicBezTo>
                  <a:close/>
                </a:path>
              </a:pathLst>
            </a:custGeom>
            <a:solidFill>
              <a:srgbClr val="EF9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39;p24">
              <a:extLst>
                <a:ext uri="{FF2B5EF4-FFF2-40B4-BE49-F238E27FC236}">
                  <a16:creationId xmlns:a16="http://schemas.microsoft.com/office/drawing/2014/main" id="{32222B05-DBA8-48C8-A99F-1BF1F10CD78E}"/>
                </a:ext>
              </a:extLst>
            </p:cNvPr>
            <p:cNvSpPr/>
            <p:nvPr/>
          </p:nvSpPr>
          <p:spPr>
            <a:xfrm>
              <a:off x="344150" y="1001475"/>
              <a:ext cx="1214400" cy="1500475"/>
            </a:xfrm>
            <a:custGeom>
              <a:avLst/>
              <a:gdLst/>
              <a:ahLst/>
              <a:cxnLst/>
              <a:rect l="l" t="t" r="r" b="b"/>
              <a:pathLst>
                <a:path w="48576" h="60019" extrusionOk="0">
                  <a:moveTo>
                    <a:pt x="26129" y="1"/>
                  </a:moveTo>
                  <a:cubicBezTo>
                    <a:pt x="25729" y="1"/>
                    <a:pt x="25348" y="142"/>
                    <a:pt x="25215" y="583"/>
                  </a:cubicBezTo>
                  <a:cubicBezTo>
                    <a:pt x="25048" y="1095"/>
                    <a:pt x="25417" y="1654"/>
                    <a:pt x="25965" y="1690"/>
                  </a:cubicBezTo>
                  <a:cubicBezTo>
                    <a:pt x="26453" y="1749"/>
                    <a:pt x="26941" y="1785"/>
                    <a:pt x="27430" y="1845"/>
                  </a:cubicBezTo>
                  <a:cubicBezTo>
                    <a:pt x="27512" y="1855"/>
                    <a:pt x="27593" y="1862"/>
                    <a:pt x="27673" y="1862"/>
                  </a:cubicBezTo>
                  <a:cubicBezTo>
                    <a:pt x="28033" y="1862"/>
                    <a:pt x="28357" y="1737"/>
                    <a:pt x="28513" y="1357"/>
                  </a:cubicBezTo>
                  <a:cubicBezTo>
                    <a:pt x="28727" y="845"/>
                    <a:pt x="28394" y="249"/>
                    <a:pt x="27846" y="178"/>
                  </a:cubicBezTo>
                  <a:cubicBezTo>
                    <a:pt x="27346" y="106"/>
                    <a:pt x="26822" y="47"/>
                    <a:pt x="26322" y="11"/>
                  </a:cubicBezTo>
                  <a:cubicBezTo>
                    <a:pt x="26258" y="5"/>
                    <a:pt x="26193" y="1"/>
                    <a:pt x="26129" y="1"/>
                  </a:cubicBezTo>
                  <a:close/>
                  <a:moveTo>
                    <a:pt x="20876" y="158"/>
                  </a:moveTo>
                  <a:cubicBezTo>
                    <a:pt x="20839" y="158"/>
                    <a:pt x="20801" y="161"/>
                    <a:pt x="20762" y="166"/>
                  </a:cubicBezTo>
                  <a:cubicBezTo>
                    <a:pt x="20262" y="237"/>
                    <a:pt x="19750" y="333"/>
                    <a:pt x="19250" y="428"/>
                  </a:cubicBezTo>
                  <a:cubicBezTo>
                    <a:pt x="18798" y="535"/>
                    <a:pt x="18369" y="761"/>
                    <a:pt x="18357" y="1297"/>
                  </a:cubicBezTo>
                  <a:cubicBezTo>
                    <a:pt x="18336" y="1782"/>
                    <a:pt x="18745" y="2174"/>
                    <a:pt x="19211" y="2174"/>
                  </a:cubicBezTo>
                  <a:cubicBezTo>
                    <a:pt x="19271" y="2174"/>
                    <a:pt x="19332" y="2168"/>
                    <a:pt x="19393" y="2154"/>
                  </a:cubicBezTo>
                  <a:cubicBezTo>
                    <a:pt x="19869" y="2083"/>
                    <a:pt x="20345" y="1964"/>
                    <a:pt x="20822" y="1892"/>
                  </a:cubicBezTo>
                  <a:cubicBezTo>
                    <a:pt x="21274" y="1821"/>
                    <a:pt x="21691" y="1618"/>
                    <a:pt x="21750" y="1107"/>
                  </a:cubicBezTo>
                  <a:cubicBezTo>
                    <a:pt x="21784" y="586"/>
                    <a:pt x="21374" y="158"/>
                    <a:pt x="20876" y="158"/>
                  </a:cubicBezTo>
                  <a:close/>
                  <a:moveTo>
                    <a:pt x="32651" y="1485"/>
                  </a:moveTo>
                  <a:cubicBezTo>
                    <a:pt x="32397" y="1485"/>
                    <a:pt x="32155" y="1581"/>
                    <a:pt x="31966" y="1833"/>
                  </a:cubicBezTo>
                  <a:cubicBezTo>
                    <a:pt x="31656" y="2273"/>
                    <a:pt x="31847" y="2928"/>
                    <a:pt x="32371" y="3131"/>
                  </a:cubicBezTo>
                  <a:cubicBezTo>
                    <a:pt x="32823" y="3333"/>
                    <a:pt x="33276" y="3488"/>
                    <a:pt x="33716" y="3690"/>
                  </a:cubicBezTo>
                  <a:cubicBezTo>
                    <a:pt x="33909" y="3778"/>
                    <a:pt x="34110" y="3839"/>
                    <a:pt x="34303" y="3839"/>
                  </a:cubicBezTo>
                  <a:cubicBezTo>
                    <a:pt x="34527" y="3839"/>
                    <a:pt x="34740" y="3758"/>
                    <a:pt x="34919" y="3547"/>
                  </a:cubicBezTo>
                  <a:cubicBezTo>
                    <a:pt x="35276" y="3107"/>
                    <a:pt x="35109" y="2452"/>
                    <a:pt x="34621" y="2214"/>
                  </a:cubicBezTo>
                  <a:cubicBezTo>
                    <a:pt x="34157" y="1999"/>
                    <a:pt x="33680" y="1785"/>
                    <a:pt x="33192" y="1607"/>
                  </a:cubicBezTo>
                  <a:cubicBezTo>
                    <a:pt x="33015" y="1533"/>
                    <a:pt x="32830" y="1485"/>
                    <a:pt x="32651" y="1485"/>
                  </a:cubicBezTo>
                  <a:close/>
                  <a:moveTo>
                    <a:pt x="14347" y="2121"/>
                  </a:moveTo>
                  <a:cubicBezTo>
                    <a:pt x="14227" y="2121"/>
                    <a:pt x="14104" y="2146"/>
                    <a:pt x="13987" y="2202"/>
                  </a:cubicBezTo>
                  <a:cubicBezTo>
                    <a:pt x="13511" y="2428"/>
                    <a:pt x="13035" y="2666"/>
                    <a:pt x="12594" y="2916"/>
                  </a:cubicBezTo>
                  <a:cubicBezTo>
                    <a:pt x="12190" y="3142"/>
                    <a:pt x="11880" y="3500"/>
                    <a:pt x="12011" y="3988"/>
                  </a:cubicBezTo>
                  <a:cubicBezTo>
                    <a:pt x="12115" y="4378"/>
                    <a:pt x="12478" y="4616"/>
                    <a:pt x="12851" y="4616"/>
                  </a:cubicBezTo>
                  <a:cubicBezTo>
                    <a:pt x="12990" y="4616"/>
                    <a:pt x="13132" y="4583"/>
                    <a:pt x="13261" y="4512"/>
                  </a:cubicBezTo>
                  <a:cubicBezTo>
                    <a:pt x="13678" y="4297"/>
                    <a:pt x="14095" y="4059"/>
                    <a:pt x="14511" y="3857"/>
                  </a:cubicBezTo>
                  <a:cubicBezTo>
                    <a:pt x="14928" y="3643"/>
                    <a:pt x="15297" y="3345"/>
                    <a:pt x="15202" y="2809"/>
                  </a:cubicBezTo>
                  <a:cubicBezTo>
                    <a:pt x="15120" y="2398"/>
                    <a:pt x="14744" y="2121"/>
                    <a:pt x="14347" y="2121"/>
                  </a:cubicBezTo>
                  <a:close/>
                  <a:moveTo>
                    <a:pt x="38592" y="4808"/>
                  </a:moveTo>
                  <a:cubicBezTo>
                    <a:pt x="38459" y="4808"/>
                    <a:pt x="38326" y="4844"/>
                    <a:pt x="38193" y="4928"/>
                  </a:cubicBezTo>
                  <a:cubicBezTo>
                    <a:pt x="37681" y="5238"/>
                    <a:pt x="37633" y="5988"/>
                    <a:pt x="38110" y="6345"/>
                  </a:cubicBezTo>
                  <a:cubicBezTo>
                    <a:pt x="38479" y="6655"/>
                    <a:pt x="38848" y="6941"/>
                    <a:pt x="39205" y="7250"/>
                  </a:cubicBezTo>
                  <a:cubicBezTo>
                    <a:pt x="39434" y="7455"/>
                    <a:pt x="39699" y="7619"/>
                    <a:pt x="39981" y="7619"/>
                  </a:cubicBezTo>
                  <a:cubicBezTo>
                    <a:pt x="40124" y="7619"/>
                    <a:pt x="40271" y="7577"/>
                    <a:pt x="40419" y="7476"/>
                  </a:cubicBezTo>
                  <a:cubicBezTo>
                    <a:pt x="40884" y="7155"/>
                    <a:pt x="40931" y="6488"/>
                    <a:pt x="40515" y="6119"/>
                  </a:cubicBezTo>
                  <a:cubicBezTo>
                    <a:pt x="40122" y="5774"/>
                    <a:pt x="39717" y="5452"/>
                    <a:pt x="39336" y="5119"/>
                  </a:cubicBezTo>
                  <a:cubicBezTo>
                    <a:pt x="39107" y="4945"/>
                    <a:pt x="38852" y="4808"/>
                    <a:pt x="38592" y="4808"/>
                  </a:cubicBezTo>
                  <a:close/>
                  <a:moveTo>
                    <a:pt x="8646" y="5903"/>
                  </a:moveTo>
                  <a:cubicBezTo>
                    <a:pt x="8445" y="5903"/>
                    <a:pt x="8243" y="5972"/>
                    <a:pt x="8082" y="6119"/>
                  </a:cubicBezTo>
                  <a:cubicBezTo>
                    <a:pt x="7725" y="6441"/>
                    <a:pt x="7356" y="6786"/>
                    <a:pt x="6999" y="7143"/>
                  </a:cubicBezTo>
                  <a:cubicBezTo>
                    <a:pt x="6653" y="7488"/>
                    <a:pt x="6391" y="7905"/>
                    <a:pt x="6665" y="8381"/>
                  </a:cubicBezTo>
                  <a:cubicBezTo>
                    <a:pt x="6841" y="8654"/>
                    <a:pt x="7123" y="8789"/>
                    <a:pt x="7407" y="8789"/>
                  </a:cubicBezTo>
                  <a:cubicBezTo>
                    <a:pt x="7643" y="8789"/>
                    <a:pt x="7880" y="8696"/>
                    <a:pt x="8058" y="8512"/>
                  </a:cubicBezTo>
                  <a:cubicBezTo>
                    <a:pt x="8392" y="8167"/>
                    <a:pt x="8737" y="7834"/>
                    <a:pt x="9094" y="7500"/>
                  </a:cubicBezTo>
                  <a:cubicBezTo>
                    <a:pt x="9427" y="7191"/>
                    <a:pt x="9642" y="6798"/>
                    <a:pt x="9404" y="6357"/>
                  </a:cubicBezTo>
                  <a:cubicBezTo>
                    <a:pt x="9253" y="6063"/>
                    <a:pt x="8951" y="5903"/>
                    <a:pt x="8646" y="5903"/>
                  </a:cubicBezTo>
                  <a:close/>
                  <a:moveTo>
                    <a:pt x="43367" y="9714"/>
                  </a:moveTo>
                  <a:cubicBezTo>
                    <a:pt x="43271" y="9714"/>
                    <a:pt x="43170" y="9732"/>
                    <a:pt x="43063" y="9774"/>
                  </a:cubicBezTo>
                  <a:cubicBezTo>
                    <a:pt x="42539" y="9977"/>
                    <a:pt x="42348" y="10631"/>
                    <a:pt x="42670" y="11072"/>
                  </a:cubicBezTo>
                  <a:cubicBezTo>
                    <a:pt x="42920" y="11477"/>
                    <a:pt x="43205" y="11858"/>
                    <a:pt x="43455" y="12263"/>
                  </a:cubicBezTo>
                  <a:cubicBezTo>
                    <a:pt x="43671" y="12597"/>
                    <a:pt x="43936" y="12874"/>
                    <a:pt x="44310" y="12874"/>
                  </a:cubicBezTo>
                  <a:cubicBezTo>
                    <a:pt x="44389" y="12874"/>
                    <a:pt x="44473" y="12861"/>
                    <a:pt x="44563" y="12834"/>
                  </a:cubicBezTo>
                  <a:cubicBezTo>
                    <a:pt x="45087" y="12667"/>
                    <a:pt x="45325" y="12025"/>
                    <a:pt x="45039" y="11560"/>
                  </a:cubicBezTo>
                  <a:cubicBezTo>
                    <a:pt x="44765" y="11120"/>
                    <a:pt x="44479" y="10691"/>
                    <a:pt x="44194" y="10250"/>
                  </a:cubicBezTo>
                  <a:cubicBezTo>
                    <a:pt x="43980" y="9953"/>
                    <a:pt x="43708" y="9714"/>
                    <a:pt x="43367" y="9714"/>
                  </a:cubicBezTo>
                  <a:close/>
                  <a:moveTo>
                    <a:pt x="4282" y="11142"/>
                  </a:moveTo>
                  <a:cubicBezTo>
                    <a:pt x="3998" y="11142"/>
                    <a:pt x="3718" y="11281"/>
                    <a:pt x="3558" y="11548"/>
                  </a:cubicBezTo>
                  <a:cubicBezTo>
                    <a:pt x="3296" y="11977"/>
                    <a:pt x="3034" y="12429"/>
                    <a:pt x="2796" y="12882"/>
                  </a:cubicBezTo>
                  <a:cubicBezTo>
                    <a:pt x="2581" y="13310"/>
                    <a:pt x="2486" y="13763"/>
                    <a:pt x="2891" y="14120"/>
                  </a:cubicBezTo>
                  <a:cubicBezTo>
                    <a:pt x="3045" y="14260"/>
                    <a:pt x="3243" y="14327"/>
                    <a:pt x="3442" y="14327"/>
                  </a:cubicBezTo>
                  <a:cubicBezTo>
                    <a:pt x="3750" y="14327"/>
                    <a:pt x="4060" y="14167"/>
                    <a:pt x="4212" y="13870"/>
                  </a:cubicBezTo>
                  <a:cubicBezTo>
                    <a:pt x="4451" y="13465"/>
                    <a:pt x="4665" y="13037"/>
                    <a:pt x="4915" y="12620"/>
                  </a:cubicBezTo>
                  <a:cubicBezTo>
                    <a:pt x="5153" y="12239"/>
                    <a:pt x="5272" y="11774"/>
                    <a:pt x="4903" y="11405"/>
                  </a:cubicBezTo>
                  <a:cubicBezTo>
                    <a:pt x="4730" y="11227"/>
                    <a:pt x="4505" y="11142"/>
                    <a:pt x="4282" y="11142"/>
                  </a:cubicBezTo>
                  <a:close/>
                  <a:moveTo>
                    <a:pt x="46486" y="15796"/>
                  </a:moveTo>
                  <a:cubicBezTo>
                    <a:pt x="46465" y="15796"/>
                    <a:pt x="46443" y="15797"/>
                    <a:pt x="46420" y="15799"/>
                  </a:cubicBezTo>
                  <a:cubicBezTo>
                    <a:pt x="45872" y="15846"/>
                    <a:pt x="45503" y="16418"/>
                    <a:pt x="45682" y="16930"/>
                  </a:cubicBezTo>
                  <a:cubicBezTo>
                    <a:pt x="45801" y="17382"/>
                    <a:pt x="45980" y="17823"/>
                    <a:pt x="46099" y="18287"/>
                  </a:cubicBezTo>
                  <a:cubicBezTo>
                    <a:pt x="46218" y="18752"/>
                    <a:pt x="46456" y="19156"/>
                    <a:pt x="46992" y="19156"/>
                  </a:cubicBezTo>
                  <a:cubicBezTo>
                    <a:pt x="47539" y="19156"/>
                    <a:pt x="47944" y="18621"/>
                    <a:pt x="47801" y="18085"/>
                  </a:cubicBezTo>
                  <a:cubicBezTo>
                    <a:pt x="47670" y="17561"/>
                    <a:pt x="47527" y="17049"/>
                    <a:pt x="47361" y="16561"/>
                  </a:cubicBezTo>
                  <a:cubicBezTo>
                    <a:pt x="47224" y="16151"/>
                    <a:pt x="46947" y="15796"/>
                    <a:pt x="46486" y="15796"/>
                  </a:cubicBezTo>
                  <a:close/>
                  <a:moveTo>
                    <a:pt x="1621" y="17411"/>
                  </a:moveTo>
                  <a:cubicBezTo>
                    <a:pt x="1249" y="17411"/>
                    <a:pt x="888" y="17656"/>
                    <a:pt x="783" y="18049"/>
                  </a:cubicBezTo>
                  <a:cubicBezTo>
                    <a:pt x="652" y="18573"/>
                    <a:pt x="522" y="19097"/>
                    <a:pt x="426" y="19597"/>
                  </a:cubicBezTo>
                  <a:cubicBezTo>
                    <a:pt x="355" y="20049"/>
                    <a:pt x="426" y="20514"/>
                    <a:pt x="891" y="20716"/>
                  </a:cubicBezTo>
                  <a:cubicBezTo>
                    <a:pt x="1002" y="20771"/>
                    <a:pt x="1121" y="20796"/>
                    <a:pt x="1238" y="20796"/>
                  </a:cubicBezTo>
                  <a:cubicBezTo>
                    <a:pt x="1634" y="20796"/>
                    <a:pt x="2017" y="20510"/>
                    <a:pt x="2081" y="20097"/>
                  </a:cubicBezTo>
                  <a:cubicBezTo>
                    <a:pt x="2188" y="19633"/>
                    <a:pt x="2260" y="19156"/>
                    <a:pt x="2379" y="18692"/>
                  </a:cubicBezTo>
                  <a:cubicBezTo>
                    <a:pt x="2498" y="18251"/>
                    <a:pt x="2486" y="17775"/>
                    <a:pt x="2022" y="17513"/>
                  </a:cubicBezTo>
                  <a:cubicBezTo>
                    <a:pt x="1895" y="17443"/>
                    <a:pt x="1757" y="17411"/>
                    <a:pt x="1621" y="17411"/>
                  </a:cubicBezTo>
                  <a:close/>
                  <a:moveTo>
                    <a:pt x="47681" y="22514"/>
                  </a:moveTo>
                  <a:cubicBezTo>
                    <a:pt x="47673" y="22514"/>
                    <a:pt x="47666" y="22514"/>
                    <a:pt x="47658" y="22514"/>
                  </a:cubicBezTo>
                  <a:cubicBezTo>
                    <a:pt x="47194" y="22550"/>
                    <a:pt x="46825" y="22931"/>
                    <a:pt x="46837" y="23407"/>
                  </a:cubicBezTo>
                  <a:lnTo>
                    <a:pt x="46849" y="24216"/>
                  </a:lnTo>
                  <a:cubicBezTo>
                    <a:pt x="46849" y="24693"/>
                    <a:pt x="47242" y="25074"/>
                    <a:pt x="47718" y="25074"/>
                  </a:cubicBezTo>
                  <a:cubicBezTo>
                    <a:pt x="48194" y="25074"/>
                    <a:pt x="48575" y="24693"/>
                    <a:pt x="48575" y="24216"/>
                  </a:cubicBezTo>
                  <a:lnTo>
                    <a:pt x="48551" y="23335"/>
                  </a:lnTo>
                  <a:cubicBezTo>
                    <a:pt x="48516" y="22878"/>
                    <a:pt x="48146" y="22514"/>
                    <a:pt x="47681" y="22514"/>
                  </a:cubicBezTo>
                  <a:close/>
                  <a:moveTo>
                    <a:pt x="873" y="24208"/>
                  </a:moveTo>
                  <a:cubicBezTo>
                    <a:pt x="400" y="24208"/>
                    <a:pt x="0" y="24602"/>
                    <a:pt x="21" y="25098"/>
                  </a:cubicBezTo>
                  <a:cubicBezTo>
                    <a:pt x="33" y="25610"/>
                    <a:pt x="81" y="26133"/>
                    <a:pt x="117" y="26669"/>
                  </a:cubicBezTo>
                  <a:cubicBezTo>
                    <a:pt x="164" y="27134"/>
                    <a:pt x="355" y="27562"/>
                    <a:pt x="879" y="27634"/>
                  </a:cubicBezTo>
                  <a:cubicBezTo>
                    <a:pt x="920" y="27640"/>
                    <a:pt x="961" y="27643"/>
                    <a:pt x="1001" y="27643"/>
                  </a:cubicBezTo>
                  <a:cubicBezTo>
                    <a:pt x="1495" y="27643"/>
                    <a:pt x="1898" y="27187"/>
                    <a:pt x="1843" y="26681"/>
                  </a:cubicBezTo>
                  <a:cubicBezTo>
                    <a:pt x="1831" y="26205"/>
                    <a:pt x="1760" y="25717"/>
                    <a:pt x="1748" y="25240"/>
                  </a:cubicBezTo>
                  <a:cubicBezTo>
                    <a:pt x="1724" y="24776"/>
                    <a:pt x="1569" y="24336"/>
                    <a:pt x="1057" y="24228"/>
                  </a:cubicBezTo>
                  <a:cubicBezTo>
                    <a:pt x="995" y="24215"/>
                    <a:pt x="933" y="24208"/>
                    <a:pt x="873" y="24208"/>
                  </a:cubicBezTo>
                  <a:close/>
                  <a:moveTo>
                    <a:pt x="2130" y="30928"/>
                  </a:moveTo>
                  <a:cubicBezTo>
                    <a:pt x="2103" y="30928"/>
                    <a:pt x="2074" y="30929"/>
                    <a:pt x="2046" y="30932"/>
                  </a:cubicBezTo>
                  <a:cubicBezTo>
                    <a:pt x="1486" y="30967"/>
                    <a:pt x="1117" y="31539"/>
                    <a:pt x="1295" y="32063"/>
                  </a:cubicBezTo>
                  <a:cubicBezTo>
                    <a:pt x="1462" y="32551"/>
                    <a:pt x="1653" y="33039"/>
                    <a:pt x="1843" y="33551"/>
                  </a:cubicBezTo>
                  <a:cubicBezTo>
                    <a:pt x="2005" y="33930"/>
                    <a:pt x="2285" y="34239"/>
                    <a:pt x="2710" y="34239"/>
                  </a:cubicBezTo>
                  <a:cubicBezTo>
                    <a:pt x="2753" y="34239"/>
                    <a:pt x="2797" y="34236"/>
                    <a:pt x="2843" y="34230"/>
                  </a:cubicBezTo>
                  <a:cubicBezTo>
                    <a:pt x="3391" y="34146"/>
                    <a:pt x="3724" y="33551"/>
                    <a:pt x="3498" y="33039"/>
                  </a:cubicBezTo>
                  <a:cubicBezTo>
                    <a:pt x="3355" y="32598"/>
                    <a:pt x="3153" y="32158"/>
                    <a:pt x="2998" y="31717"/>
                  </a:cubicBezTo>
                  <a:cubicBezTo>
                    <a:pt x="2852" y="31312"/>
                    <a:pt x="2609" y="30928"/>
                    <a:pt x="2130" y="30928"/>
                  </a:cubicBezTo>
                  <a:close/>
                  <a:moveTo>
                    <a:pt x="5227" y="36979"/>
                  </a:moveTo>
                  <a:cubicBezTo>
                    <a:pt x="5132" y="36979"/>
                    <a:pt x="5032" y="36997"/>
                    <a:pt x="4927" y="37040"/>
                  </a:cubicBezTo>
                  <a:cubicBezTo>
                    <a:pt x="4403" y="37242"/>
                    <a:pt x="4212" y="37897"/>
                    <a:pt x="4546" y="38337"/>
                  </a:cubicBezTo>
                  <a:cubicBezTo>
                    <a:pt x="4820" y="38754"/>
                    <a:pt x="5141" y="39159"/>
                    <a:pt x="5451" y="39528"/>
                  </a:cubicBezTo>
                  <a:cubicBezTo>
                    <a:pt x="5679" y="39803"/>
                    <a:pt x="5937" y="40041"/>
                    <a:pt x="6274" y="40041"/>
                  </a:cubicBezTo>
                  <a:cubicBezTo>
                    <a:pt x="6360" y="40041"/>
                    <a:pt x="6450" y="40026"/>
                    <a:pt x="6546" y="39992"/>
                  </a:cubicBezTo>
                  <a:cubicBezTo>
                    <a:pt x="7118" y="39814"/>
                    <a:pt x="7308" y="39099"/>
                    <a:pt x="6939" y="38635"/>
                  </a:cubicBezTo>
                  <a:cubicBezTo>
                    <a:pt x="6653" y="38254"/>
                    <a:pt x="6332" y="37873"/>
                    <a:pt x="6046" y="37492"/>
                  </a:cubicBezTo>
                  <a:cubicBezTo>
                    <a:pt x="5833" y="37214"/>
                    <a:pt x="5561" y="36979"/>
                    <a:pt x="5227" y="36979"/>
                  </a:cubicBezTo>
                  <a:close/>
                  <a:moveTo>
                    <a:pt x="9927" y="41912"/>
                  </a:moveTo>
                  <a:cubicBezTo>
                    <a:pt x="9764" y="41912"/>
                    <a:pt x="9600" y="41964"/>
                    <a:pt x="9439" y="42088"/>
                  </a:cubicBezTo>
                  <a:cubicBezTo>
                    <a:pt x="9011" y="42433"/>
                    <a:pt x="9023" y="43112"/>
                    <a:pt x="9451" y="43445"/>
                  </a:cubicBezTo>
                  <a:cubicBezTo>
                    <a:pt x="9856" y="43755"/>
                    <a:pt x="10285" y="44064"/>
                    <a:pt x="10713" y="44362"/>
                  </a:cubicBezTo>
                  <a:cubicBezTo>
                    <a:pt x="10928" y="44510"/>
                    <a:pt x="11166" y="44616"/>
                    <a:pt x="11404" y="44616"/>
                  </a:cubicBezTo>
                  <a:cubicBezTo>
                    <a:pt x="11586" y="44616"/>
                    <a:pt x="11769" y="44553"/>
                    <a:pt x="11940" y="44398"/>
                  </a:cubicBezTo>
                  <a:cubicBezTo>
                    <a:pt x="12344" y="44028"/>
                    <a:pt x="12297" y="43338"/>
                    <a:pt x="11832" y="43040"/>
                  </a:cubicBezTo>
                  <a:cubicBezTo>
                    <a:pt x="11451" y="42754"/>
                    <a:pt x="11047" y="42504"/>
                    <a:pt x="10678" y="42219"/>
                  </a:cubicBezTo>
                  <a:cubicBezTo>
                    <a:pt x="10443" y="42043"/>
                    <a:pt x="10187" y="41912"/>
                    <a:pt x="9927" y="41912"/>
                  </a:cubicBezTo>
                  <a:close/>
                  <a:moveTo>
                    <a:pt x="15885" y="45271"/>
                  </a:moveTo>
                  <a:cubicBezTo>
                    <a:pt x="15630" y="45271"/>
                    <a:pt x="15392" y="45362"/>
                    <a:pt x="15214" y="45612"/>
                  </a:cubicBezTo>
                  <a:cubicBezTo>
                    <a:pt x="14904" y="46064"/>
                    <a:pt x="15095" y="46719"/>
                    <a:pt x="15619" y="46910"/>
                  </a:cubicBezTo>
                  <a:cubicBezTo>
                    <a:pt x="16095" y="47088"/>
                    <a:pt x="16583" y="47255"/>
                    <a:pt x="17071" y="47422"/>
                  </a:cubicBezTo>
                  <a:cubicBezTo>
                    <a:pt x="17233" y="47469"/>
                    <a:pt x="17400" y="47500"/>
                    <a:pt x="17559" y="47500"/>
                  </a:cubicBezTo>
                  <a:cubicBezTo>
                    <a:pt x="17844" y="47500"/>
                    <a:pt x="18106" y="47398"/>
                    <a:pt x="18274" y="47100"/>
                  </a:cubicBezTo>
                  <a:cubicBezTo>
                    <a:pt x="18559" y="46624"/>
                    <a:pt x="18309" y="46005"/>
                    <a:pt x="17786" y="45838"/>
                  </a:cubicBezTo>
                  <a:cubicBezTo>
                    <a:pt x="17321" y="45672"/>
                    <a:pt x="16869" y="45541"/>
                    <a:pt x="16404" y="45374"/>
                  </a:cubicBezTo>
                  <a:cubicBezTo>
                    <a:pt x="16233" y="45312"/>
                    <a:pt x="16055" y="45271"/>
                    <a:pt x="15885" y="45271"/>
                  </a:cubicBezTo>
                  <a:close/>
                  <a:moveTo>
                    <a:pt x="22682" y="46739"/>
                  </a:moveTo>
                  <a:cubicBezTo>
                    <a:pt x="22247" y="46739"/>
                    <a:pt x="21837" y="46929"/>
                    <a:pt x="21738" y="47422"/>
                  </a:cubicBezTo>
                  <a:cubicBezTo>
                    <a:pt x="21643" y="47934"/>
                    <a:pt x="22024" y="48398"/>
                    <a:pt x="22548" y="48446"/>
                  </a:cubicBezTo>
                  <a:cubicBezTo>
                    <a:pt x="23036" y="48469"/>
                    <a:pt x="23524" y="48505"/>
                    <a:pt x="24024" y="48505"/>
                  </a:cubicBezTo>
                  <a:cubicBezTo>
                    <a:pt x="24047" y="48506"/>
                    <a:pt x="24069" y="48506"/>
                    <a:pt x="24092" y="48506"/>
                  </a:cubicBezTo>
                  <a:cubicBezTo>
                    <a:pt x="24545" y="48506"/>
                    <a:pt x="24984" y="48385"/>
                    <a:pt x="25120" y="47874"/>
                  </a:cubicBezTo>
                  <a:cubicBezTo>
                    <a:pt x="25263" y="47338"/>
                    <a:pt x="24834" y="46791"/>
                    <a:pt x="24286" y="46791"/>
                  </a:cubicBezTo>
                  <a:cubicBezTo>
                    <a:pt x="23798" y="46791"/>
                    <a:pt x="23298" y="46779"/>
                    <a:pt x="22798" y="46743"/>
                  </a:cubicBezTo>
                  <a:cubicBezTo>
                    <a:pt x="22759" y="46740"/>
                    <a:pt x="22721" y="46739"/>
                    <a:pt x="22682" y="46739"/>
                  </a:cubicBezTo>
                  <a:close/>
                  <a:moveTo>
                    <a:pt x="24310" y="51672"/>
                  </a:moveTo>
                  <a:cubicBezTo>
                    <a:pt x="23870" y="51672"/>
                    <a:pt x="23512" y="52029"/>
                    <a:pt x="23512" y="52458"/>
                  </a:cubicBezTo>
                  <a:lnTo>
                    <a:pt x="23512" y="54054"/>
                  </a:lnTo>
                  <a:cubicBezTo>
                    <a:pt x="23512" y="54482"/>
                    <a:pt x="23870" y="54839"/>
                    <a:pt x="24310" y="54839"/>
                  </a:cubicBezTo>
                  <a:cubicBezTo>
                    <a:pt x="24739" y="54839"/>
                    <a:pt x="25096" y="54482"/>
                    <a:pt x="25096" y="54054"/>
                  </a:cubicBezTo>
                  <a:lnTo>
                    <a:pt x="25096" y="52458"/>
                  </a:lnTo>
                  <a:cubicBezTo>
                    <a:pt x="25096" y="52029"/>
                    <a:pt x="24739" y="51672"/>
                    <a:pt x="24310" y="51672"/>
                  </a:cubicBezTo>
                  <a:close/>
                  <a:moveTo>
                    <a:pt x="20893" y="51863"/>
                  </a:moveTo>
                  <a:lnTo>
                    <a:pt x="20226" y="52303"/>
                  </a:lnTo>
                  <a:lnTo>
                    <a:pt x="19560" y="52732"/>
                  </a:lnTo>
                  <a:lnTo>
                    <a:pt x="23620" y="58995"/>
                  </a:lnTo>
                  <a:lnTo>
                    <a:pt x="24286" y="60019"/>
                  </a:lnTo>
                  <a:lnTo>
                    <a:pt x="24965" y="58995"/>
                  </a:lnTo>
                  <a:lnTo>
                    <a:pt x="29013" y="52732"/>
                  </a:lnTo>
                  <a:lnTo>
                    <a:pt x="27680" y="51863"/>
                  </a:lnTo>
                  <a:lnTo>
                    <a:pt x="24286" y="57101"/>
                  </a:lnTo>
                  <a:lnTo>
                    <a:pt x="20893" y="51863"/>
                  </a:lnTo>
                  <a:close/>
                </a:path>
              </a:pathLst>
            </a:custGeom>
            <a:solidFill>
              <a:srgbClr val="EF9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40;p24">
              <a:extLst>
                <a:ext uri="{FF2B5EF4-FFF2-40B4-BE49-F238E27FC236}">
                  <a16:creationId xmlns:a16="http://schemas.microsoft.com/office/drawing/2014/main" id="{F2867DAC-720B-4571-A513-E3BE77CD3DFC}"/>
                </a:ext>
              </a:extLst>
            </p:cNvPr>
            <p:cNvSpPr/>
            <p:nvPr/>
          </p:nvSpPr>
          <p:spPr>
            <a:xfrm>
              <a:off x="2377075" y="1135675"/>
              <a:ext cx="942100" cy="942125"/>
            </a:xfrm>
            <a:custGeom>
              <a:avLst/>
              <a:gdLst/>
              <a:ahLst/>
              <a:cxnLst/>
              <a:rect l="l" t="t" r="r" b="b"/>
              <a:pathLst>
                <a:path w="37684" h="37685" extrusionOk="0">
                  <a:moveTo>
                    <a:pt x="18848" y="37684"/>
                  </a:moveTo>
                  <a:cubicBezTo>
                    <a:pt x="8442" y="37684"/>
                    <a:pt x="0" y="29255"/>
                    <a:pt x="0" y="18848"/>
                  </a:cubicBezTo>
                  <a:cubicBezTo>
                    <a:pt x="0" y="8442"/>
                    <a:pt x="8442" y="1"/>
                    <a:pt x="18848" y="1"/>
                  </a:cubicBezTo>
                  <a:cubicBezTo>
                    <a:pt x="29254" y="1"/>
                    <a:pt x="37684" y="8442"/>
                    <a:pt x="37684" y="18848"/>
                  </a:cubicBezTo>
                  <a:cubicBezTo>
                    <a:pt x="37684" y="29255"/>
                    <a:pt x="29254" y="37684"/>
                    <a:pt x="18848" y="37684"/>
                  </a:cubicBezTo>
                  <a:close/>
                </a:path>
              </a:pathLst>
            </a:custGeom>
            <a:solidFill>
              <a:srgbClr val="AC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1;p24">
              <a:extLst>
                <a:ext uri="{FF2B5EF4-FFF2-40B4-BE49-F238E27FC236}">
                  <a16:creationId xmlns:a16="http://schemas.microsoft.com/office/drawing/2014/main" id="{039B123A-BC26-4979-99C6-95FC813BCA4C}"/>
                </a:ext>
              </a:extLst>
            </p:cNvPr>
            <p:cNvSpPr/>
            <p:nvPr/>
          </p:nvSpPr>
          <p:spPr>
            <a:xfrm>
              <a:off x="2241075" y="1001475"/>
              <a:ext cx="1214425" cy="1636500"/>
            </a:xfrm>
            <a:custGeom>
              <a:avLst/>
              <a:gdLst/>
              <a:ahLst/>
              <a:cxnLst/>
              <a:rect l="l" t="t" r="r" b="b"/>
              <a:pathLst>
                <a:path w="48577" h="65460" extrusionOk="0">
                  <a:moveTo>
                    <a:pt x="26115" y="1"/>
                  </a:moveTo>
                  <a:cubicBezTo>
                    <a:pt x="25710" y="1"/>
                    <a:pt x="25336" y="142"/>
                    <a:pt x="25193" y="583"/>
                  </a:cubicBezTo>
                  <a:cubicBezTo>
                    <a:pt x="25026" y="1095"/>
                    <a:pt x="25407" y="1654"/>
                    <a:pt x="25955" y="1690"/>
                  </a:cubicBezTo>
                  <a:cubicBezTo>
                    <a:pt x="26431" y="1749"/>
                    <a:pt x="26919" y="1785"/>
                    <a:pt x="27407" y="1845"/>
                  </a:cubicBezTo>
                  <a:cubicBezTo>
                    <a:pt x="27489" y="1855"/>
                    <a:pt x="27571" y="1862"/>
                    <a:pt x="27651" y="1862"/>
                  </a:cubicBezTo>
                  <a:cubicBezTo>
                    <a:pt x="28011" y="1862"/>
                    <a:pt x="28337" y="1737"/>
                    <a:pt x="28503" y="1357"/>
                  </a:cubicBezTo>
                  <a:cubicBezTo>
                    <a:pt x="28705" y="845"/>
                    <a:pt x="28384" y="249"/>
                    <a:pt x="27824" y="178"/>
                  </a:cubicBezTo>
                  <a:cubicBezTo>
                    <a:pt x="27324" y="106"/>
                    <a:pt x="26812" y="47"/>
                    <a:pt x="26312" y="11"/>
                  </a:cubicBezTo>
                  <a:cubicBezTo>
                    <a:pt x="26246" y="5"/>
                    <a:pt x="26180" y="1"/>
                    <a:pt x="26115" y="1"/>
                  </a:cubicBezTo>
                  <a:close/>
                  <a:moveTo>
                    <a:pt x="20878" y="158"/>
                  </a:moveTo>
                  <a:cubicBezTo>
                    <a:pt x="20840" y="158"/>
                    <a:pt x="20802" y="161"/>
                    <a:pt x="20764" y="166"/>
                  </a:cubicBezTo>
                  <a:cubicBezTo>
                    <a:pt x="20252" y="237"/>
                    <a:pt x="19752" y="333"/>
                    <a:pt x="19240" y="428"/>
                  </a:cubicBezTo>
                  <a:cubicBezTo>
                    <a:pt x="18787" y="535"/>
                    <a:pt x="18359" y="761"/>
                    <a:pt x="18347" y="1297"/>
                  </a:cubicBezTo>
                  <a:cubicBezTo>
                    <a:pt x="18336" y="1782"/>
                    <a:pt x="18737" y="2174"/>
                    <a:pt x="19201" y="2174"/>
                  </a:cubicBezTo>
                  <a:cubicBezTo>
                    <a:pt x="19261" y="2174"/>
                    <a:pt x="19322" y="2168"/>
                    <a:pt x="19383" y="2154"/>
                  </a:cubicBezTo>
                  <a:cubicBezTo>
                    <a:pt x="19871" y="2083"/>
                    <a:pt x="20335" y="1964"/>
                    <a:pt x="20823" y="1892"/>
                  </a:cubicBezTo>
                  <a:cubicBezTo>
                    <a:pt x="21264" y="1821"/>
                    <a:pt x="21680" y="1618"/>
                    <a:pt x="21740" y="1107"/>
                  </a:cubicBezTo>
                  <a:cubicBezTo>
                    <a:pt x="21784" y="586"/>
                    <a:pt x="21376" y="158"/>
                    <a:pt x="20878" y="158"/>
                  </a:cubicBezTo>
                  <a:close/>
                  <a:moveTo>
                    <a:pt x="32629" y="1485"/>
                  </a:moveTo>
                  <a:cubicBezTo>
                    <a:pt x="32374" y="1485"/>
                    <a:pt x="32132" y="1581"/>
                    <a:pt x="31944" y="1833"/>
                  </a:cubicBezTo>
                  <a:cubicBezTo>
                    <a:pt x="31634" y="2273"/>
                    <a:pt x="31836" y="2928"/>
                    <a:pt x="32348" y="3131"/>
                  </a:cubicBezTo>
                  <a:cubicBezTo>
                    <a:pt x="32801" y="3333"/>
                    <a:pt x="33265" y="3488"/>
                    <a:pt x="33694" y="3690"/>
                  </a:cubicBezTo>
                  <a:cubicBezTo>
                    <a:pt x="33887" y="3778"/>
                    <a:pt x="34088" y="3839"/>
                    <a:pt x="34281" y="3839"/>
                  </a:cubicBezTo>
                  <a:cubicBezTo>
                    <a:pt x="34504" y="3839"/>
                    <a:pt x="34718" y="3758"/>
                    <a:pt x="34896" y="3547"/>
                  </a:cubicBezTo>
                  <a:cubicBezTo>
                    <a:pt x="35254" y="3107"/>
                    <a:pt x="35087" y="2452"/>
                    <a:pt x="34599" y="2214"/>
                  </a:cubicBezTo>
                  <a:cubicBezTo>
                    <a:pt x="34134" y="1999"/>
                    <a:pt x="33658" y="1785"/>
                    <a:pt x="33170" y="1607"/>
                  </a:cubicBezTo>
                  <a:cubicBezTo>
                    <a:pt x="32993" y="1533"/>
                    <a:pt x="32808" y="1485"/>
                    <a:pt x="32629" y="1485"/>
                  </a:cubicBezTo>
                  <a:close/>
                  <a:moveTo>
                    <a:pt x="14330" y="2121"/>
                  </a:moveTo>
                  <a:cubicBezTo>
                    <a:pt x="14211" y="2121"/>
                    <a:pt x="14091" y="2146"/>
                    <a:pt x="13977" y="2202"/>
                  </a:cubicBezTo>
                  <a:cubicBezTo>
                    <a:pt x="13501" y="2428"/>
                    <a:pt x="13037" y="2666"/>
                    <a:pt x="12572" y="2916"/>
                  </a:cubicBezTo>
                  <a:cubicBezTo>
                    <a:pt x="12167" y="3142"/>
                    <a:pt x="11858" y="3500"/>
                    <a:pt x="11989" y="3988"/>
                  </a:cubicBezTo>
                  <a:cubicBezTo>
                    <a:pt x="12101" y="4378"/>
                    <a:pt x="12460" y="4616"/>
                    <a:pt x="12831" y="4616"/>
                  </a:cubicBezTo>
                  <a:cubicBezTo>
                    <a:pt x="12969" y="4616"/>
                    <a:pt x="13109" y="4583"/>
                    <a:pt x="13239" y="4512"/>
                  </a:cubicBezTo>
                  <a:cubicBezTo>
                    <a:pt x="13656" y="4297"/>
                    <a:pt x="14072" y="4059"/>
                    <a:pt x="14489" y="3857"/>
                  </a:cubicBezTo>
                  <a:cubicBezTo>
                    <a:pt x="14906" y="3643"/>
                    <a:pt x="15287" y="3345"/>
                    <a:pt x="15180" y="2809"/>
                  </a:cubicBezTo>
                  <a:cubicBezTo>
                    <a:pt x="15097" y="2398"/>
                    <a:pt x="14721" y="2121"/>
                    <a:pt x="14330" y="2121"/>
                  </a:cubicBezTo>
                  <a:close/>
                  <a:moveTo>
                    <a:pt x="38590" y="4808"/>
                  </a:moveTo>
                  <a:cubicBezTo>
                    <a:pt x="38456" y="4808"/>
                    <a:pt x="38319" y="4844"/>
                    <a:pt x="38183" y="4928"/>
                  </a:cubicBezTo>
                  <a:cubicBezTo>
                    <a:pt x="37682" y="5238"/>
                    <a:pt x="37635" y="5988"/>
                    <a:pt x="38111" y="6345"/>
                  </a:cubicBezTo>
                  <a:cubicBezTo>
                    <a:pt x="38468" y="6655"/>
                    <a:pt x="38837" y="6941"/>
                    <a:pt x="39195" y="7250"/>
                  </a:cubicBezTo>
                  <a:cubicBezTo>
                    <a:pt x="39423" y="7455"/>
                    <a:pt x="39689" y="7619"/>
                    <a:pt x="39974" y="7619"/>
                  </a:cubicBezTo>
                  <a:cubicBezTo>
                    <a:pt x="40119" y="7619"/>
                    <a:pt x="40268" y="7577"/>
                    <a:pt x="40421" y="7476"/>
                  </a:cubicBezTo>
                  <a:cubicBezTo>
                    <a:pt x="40885" y="7155"/>
                    <a:pt x="40921" y="6488"/>
                    <a:pt x="40504" y="6119"/>
                  </a:cubicBezTo>
                  <a:cubicBezTo>
                    <a:pt x="40123" y="5774"/>
                    <a:pt x="39718" y="5452"/>
                    <a:pt x="39337" y="5119"/>
                  </a:cubicBezTo>
                  <a:cubicBezTo>
                    <a:pt x="39109" y="4945"/>
                    <a:pt x="38854" y="4808"/>
                    <a:pt x="38590" y="4808"/>
                  </a:cubicBezTo>
                  <a:close/>
                  <a:moveTo>
                    <a:pt x="8642" y="5903"/>
                  </a:moveTo>
                  <a:cubicBezTo>
                    <a:pt x="8441" y="5903"/>
                    <a:pt x="8240" y="5972"/>
                    <a:pt x="8084" y="6119"/>
                  </a:cubicBezTo>
                  <a:cubicBezTo>
                    <a:pt x="7703" y="6441"/>
                    <a:pt x="7345" y="6786"/>
                    <a:pt x="6988" y="7143"/>
                  </a:cubicBezTo>
                  <a:cubicBezTo>
                    <a:pt x="6655" y="7488"/>
                    <a:pt x="6381" y="7905"/>
                    <a:pt x="6667" y="8381"/>
                  </a:cubicBezTo>
                  <a:cubicBezTo>
                    <a:pt x="6836" y="8654"/>
                    <a:pt x="7115" y="8789"/>
                    <a:pt x="7397" y="8789"/>
                  </a:cubicBezTo>
                  <a:cubicBezTo>
                    <a:pt x="7632" y="8789"/>
                    <a:pt x="7869" y="8696"/>
                    <a:pt x="8048" y="8512"/>
                  </a:cubicBezTo>
                  <a:cubicBezTo>
                    <a:pt x="8393" y="8167"/>
                    <a:pt x="8738" y="7834"/>
                    <a:pt x="9096" y="7500"/>
                  </a:cubicBezTo>
                  <a:cubicBezTo>
                    <a:pt x="9417" y="7191"/>
                    <a:pt x="9643" y="6798"/>
                    <a:pt x="9405" y="6357"/>
                  </a:cubicBezTo>
                  <a:cubicBezTo>
                    <a:pt x="9254" y="6063"/>
                    <a:pt x="8948" y="5903"/>
                    <a:pt x="8642" y="5903"/>
                  </a:cubicBezTo>
                  <a:close/>
                  <a:moveTo>
                    <a:pt x="43358" y="9714"/>
                  </a:moveTo>
                  <a:cubicBezTo>
                    <a:pt x="43261" y="9714"/>
                    <a:pt x="43159" y="9732"/>
                    <a:pt x="43052" y="9774"/>
                  </a:cubicBezTo>
                  <a:cubicBezTo>
                    <a:pt x="42528" y="9977"/>
                    <a:pt x="42338" y="10631"/>
                    <a:pt x="42671" y="11072"/>
                  </a:cubicBezTo>
                  <a:cubicBezTo>
                    <a:pt x="42921" y="11477"/>
                    <a:pt x="43195" y="11858"/>
                    <a:pt x="43457" y="12263"/>
                  </a:cubicBezTo>
                  <a:cubicBezTo>
                    <a:pt x="43663" y="12597"/>
                    <a:pt x="43934" y="12874"/>
                    <a:pt x="44304" y="12874"/>
                  </a:cubicBezTo>
                  <a:cubicBezTo>
                    <a:pt x="44382" y="12874"/>
                    <a:pt x="44465" y="12861"/>
                    <a:pt x="44552" y="12834"/>
                  </a:cubicBezTo>
                  <a:cubicBezTo>
                    <a:pt x="45076" y="12667"/>
                    <a:pt x="45314" y="12025"/>
                    <a:pt x="45029" y="11560"/>
                  </a:cubicBezTo>
                  <a:cubicBezTo>
                    <a:pt x="44767" y="11120"/>
                    <a:pt x="44481" y="10691"/>
                    <a:pt x="44183" y="10250"/>
                  </a:cubicBezTo>
                  <a:cubicBezTo>
                    <a:pt x="43979" y="9953"/>
                    <a:pt x="43702" y="9714"/>
                    <a:pt x="43358" y="9714"/>
                  </a:cubicBezTo>
                  <a:close/>
                  <a:moveTo>
                    <a:pt x="4260" y="11142"/>
                  </a:moveTo>
                  <a:cubicBezTo>
                    <a:pt x="3975" y="11142"/>
                    <a:pt x="3695" y="11281"/>
                    <a:pt x="3535" y="11548"/>
                  </a:cubicBezTo>
                  <a:cubicBezTo>
                    <a:pt x="3273" y="11977"/>
                    <a:pt x="3023" y="12429"/>
                    <a:pt x="2785" y="12882"/>
                  </a:cubicBezTo>
                  <a:cubicBezTo>
                    <a:pt x="2559" y="13310"/>
                    <a:pt x="2464" y="13763"/>
                    <a:pt x="2869" y="14120"/>
                  </a:cubicBezTo>
                  <a:cubicBezTo>
                    <a:pt x="3027" y="14260"/>
                    <a:pt x="3227" y="14327"/>
                    <a:pt x="3425" y="14327"/>
                  </a:cubicBezTo>
                  <a:cubicBezTo>
                    <a:pt x="3732" y="14327"/>
                    <a:pt x="4038" y="14167"/>
                    <a:pt x="4190" y="13870"/>
                  </a:cubicBezTo>
                  <a:cubicBezTo>
                    <a:pt x="4428" y="13465"/>
                    <a:pt x="4643" y="13037"/>
                    <a:pt x="4893" y="12620"/>
                  </a:cubicBezTo>
                  <a:cubicBezTo>
                    <a:pt x="5131" y="12239"/>
                    <a:pt x="5250" y="11774"/>
                    <a:pt x="4881" y="11405"/>
                  </a:cubicBezTo>
                  <a:cubicBezTo>
                    <a:pt x="4708" y="11227"/>
                    <a:pt x="4482" y="11142"/>
                    <a:pt x="4260" y="11142"/>
                  </a:cubicBezTo>
                  <a:close/>
                  <a:moveTo>
                    <a:pt x="46488" y="15796"/>
                  </a:moveTo>
                  <a:cubicBezTo>
                    <a:pt x="46466" y="15796"/>
                    <a:pt x="46444" y="15797"/>
                    <a:pt x="46422" y="15799"/>
                  </a:cubicBezTo>
                  <a:cubicBezTo>
                    <a:pt x="45862" y="15846"/>
                    <a:pt x="45493" y="16418"/>
                    <a:pt x="45672" y="16930"/>
                  </a:cubicBezTo>
                  <a:cubicBezTo>
                    <a:pt x="45791" y="17382"/>
                    <a:pt x="45969" y="17823"/>
                    <a:pt x="46088" y="18287"/>
                  </a:cubicBezTo>
                  <a:cubicBezTo>
                    <a:pt x="46207" y="18752"/>
                    <a:pt x="46445" y="19156"/>
                    <a:pt x="46981" y="19156"/>
                  </a:cubicBezTo>
                  <a:cubicBezTo>
                    <a:pt x="47529" y="19156"/>
                    <a:pt x="47934" y="18621"/>
                    <a:pt x="47803" y="18085"/>
                  </a:cubicBezTo>
                  <a:cubicBezTo>
                    <a:pt x="47672" y="17561"/>
                    <a:pt x="47517" y="17049"/>
                    <a:pt x="47350" y="16561"/>
                  </a:cubicBezTo>
                  <a:cubicBezTo>
                    <a:pt x="47225" y="16151"/>
                    <a:pt x="46948" y="15796"/>
                    <a:pt x="46488" y="15796"/>
                  </a:cubicBezTo>
                  <a:close/>
                  <a:moveTo>
                    <a:pt x="1604" y="17411"/>
                  </a:moveTo>
                  <a:cubicBezTo>
                    <a:pt x="1234" y="17411"/>
                    <a:pt x="869" y="17656"/>
                    <a:pt x="773" y="18049"/>
                  </a:cubicBezTo>
                  <a:cubicBezTo>
                    <a:pt x="642" y="18573"/>
                    <a:pt x="511" y="19097"/>
                    <a:pt x="416" y="19597"/>
                  </a:cubicBezTo>
                  <a:cubicBezTo>
                    <a:pt x="333" y="20049"/>
                    <a:pt x="416" y="20514"/>
                    <a:pt x="868" y="20716"/>
                  </a:cubicBezTo>
                  <a:cubicBezTo>
                    <a:pt x="983" y="20771"/>
                    <a:pt x="1103" y="20796"/>
                    <a:pt x="1221" y="20796"/>
                  </a:cubicBezTo>
                  <a:cubicBezTo>
                    <a:pt x="1619" y="20796"/>
                    <a:pt x="1995" y="20510"/>
                    <a:pt x="2059" y="20097"/>
                  </a:cubicBezTo>
                  <a:cubicBezTo>
                    <a:pt x="2166" y="19633"/>
                    <a:pt x="2249" y="19156"/>
                    <a:pt x="2357" y="18692"/>
                  </a:cubicBezTo>
                  <a:cubicBezTo>
                    <a:pt x="2488" y="18251"/>
                    <a:pt x="2464" y="17775"/>
                    <a:pt x="1999" y="17513"/>
                  </a:cubicBezTo>
                  <a:cubicBezTo>
                    <a:pt x="1875" y="17443"/>
                    <a:pt x="1740" y="17411"/>
                    <a:pt x="1604" y="17411"/>
                  </a:cubicBezTo>
                  <a:close/>
                  <a:moveTo>
                    <a:pt x="47670" y="22514"/>
                  </a:moveTo>
                  <a:cubicBezTo>
                    <a:pt x="47663" y="22514"/>
                    <a:pt x="47655" y="22514"/>
                    <a:pt x="47648" y="22514"/>
                  </a:cubicBezTo>
                  <a:cubicBezTo>
                    <a:pt x="47196" y="22550"/>
                    <a:pt x="46815" y="22931"/>
                    <a:pt x="46838" y="23407"/>
                  </a:cubicBezTo>
                  <a:lnTo>
                    <a:pt x="46850" y="24216"/>
                  </a:lnTo>
                  <a:cubicBezTo>
                    <a:pt x="46850" y="24693"/>
                    <a:pt x="47231" y="25074"/>
                    <a:pt x="47708" y="25074"/>
                  </a:cubicBezTo>
                  <a:cubicBezTo>
                    <a:pt x="48184" y="25074"/>
                    <a:pt x="48577" y="24693"/>
                    <a:pt x="48577" y="24216"/>
                  </a:cubicBezTo>
                  <a:lnTo>
                    <a:pt x="48541" y="23335"/>
                  </a:lnTo>
                  <a:cubicBezTo>
                    <a:pt x="48518" y="22878"/>
                    <a:pt x="48136" y="22514"/>
                    <a:pt x="47670" y="22514"/>
                  </a:cubicBezTo>
                  <a:close/>
                  <a:moveTo>
                    <a:pt x="871" y="24208"/>
                  </a:moveTo>
                  <a:cubicBezTo>
                    <a:pt x="392" y="24208"/>
                    <a:pt x="1" y="24602"/>
                    <a:pt x="11" y="25098"/>
                  </a:cubicBezTo>
                  <a:cubicBezTo>
                    <a:pt x="23" y="25610"/>
                    <a:pt x="59" y="26133"/>
                    <a:pt x="118" y="26669"/>
                  </a:cubicBezTo>
                  <a:cubicBezTo>
                    <a:pt x="166" y="27134"/>
                    <a:pt x="356" y="27562"/>
                    <a:pt x="880" y="27634"/>
                  </a:cubicBezTo>
                  <a:cubicBezTo>
                    <a:pt x="922" y="27640"/>
                    <a:pt x="962" y="27643"/>
                    <a:pt x="1003" y="27643"/>
                  </a:cubicBezTo>
                  <a:cubicBezTo>
                    <a:pt x="1497" y="27643"/>
                    <a:pt x="1900" y="27187"/>
                    <a:pt x="1845" y="26681"/>
                  </a:cubicBezTo>
                  <a:cubicBezTo>
                    <a:pt x="1833" y="26205"/>
                    <a:pt x="1749" y="25717"/>
                    <a:pt x="1737" y="25240"/>
                  </a:cubicBezTo>
                  <a:cubicBezTo>
                    <a:pt x="1726" y="24776"/>
                    <a:pt x="1559" y="24336"/>
                    <a:pt x="1059" y="24228"/>
                  </a:cubicBezTo>
                  <a:cubicBezTo>
                    <a:pt x="995" y="24215"/>
                    <a:pt x="932" y="24208"/>
                    <a:pt x="871" y="24208"/>
                  </a:cubicBezTo>
                  <a:close/>
                  <a:moveTo>
                    <a:pt x="2108" y="30928"/>
                  </a:moveTo>
                  <a:cubicBezTo>
                    <a:pt x="2080" y="30928"/>
                    <a:pt x="2052" y="30929"/>
                    <a:pt x="2023" y="30932"/>
                  </a:cubicBezTo>
                  <a:cubicBezTo>
                    <a:pt x="1464" y="30967"/>
                    <a:pt x="1095" y="31539"/>
                    <a:pt x="1273" y="32063"/>
                  </a:cubicBezTo>
                  <a:cubicBezTo>
                    <a:pt x="1452" y="32551"/>
                    <a:pt x="1630" y="33039"/>
                    <a:pt x="1821" y="33551"/>
                  </a:cubicBezTo>
                  <a:cubicBezTo>
                    <a:pt x="1983" y="33930"/>
                    <a:pt x="2263" y="34239"/>
                    <a:pt x="2688" y="34239"/>
                  </a:cubicBezTo>
                  <a:cubicBezTo>
                    <a:pt x="2731" y="34239"/>
                    <a:pt x="2775" y="34236"/>
                    <a:pt x="2821" y="34230"/>
                  </a:cubicBezTo>
                  <a:cubicBezTo>
                    <a:pt x="3369" y="34146"/>
                    <a:pt x="3702" y="33551"/>
                    <a:pt x="3476" y="33039"/>
                  </a:cubicBezTo>
                  <a:cubicBezTo>
                    <a:pt x="3333" y="32598"/>
                    <a:pt x="3142" y="32158"/>
                    <a:pt x="2976" y="31717"/>
                  </a:cubicBezTo>
                  <a:cubicBezTo>
                    <a:pt x="2829" y="31312"/>
                    <a:pt x="2587" y="30928"/>
                    <a:pt x="2108" y="30928"/>
                  </a:cubicBezTo>
                  <a:close/>
                  <a:moveTo>
                    <a:pt x="5206" y="36979"/>
                  </a:moveTo>
                  <a:cubicBezTo>
                    <a:pt x="5110" y="36979"/>
                    <a:pt x="5010" y="36997"/>
                    <a:pt x="4905" y="37040"/>
                  </a:cubicBezTo>
                  <a:cubicBezTo>
                    <a:pt x="4393" y="37242"/>
                    <a:pt x="4190" y="37897"/>
                    <a:pt x="4524" y="38337"/>
                  </a:cubicBezTo>
                  <a:cubicBezTo>
                    <a:pt x="4821" y="38754"/>
                    <a:pt x="5131" y="39159"/>
                    <a:pt x="5428" y="39528"/>
                  </a:cubicBezTo>
                  <a:cubicBezTo>
                    <a:pt x="5656" y="39803"/>
                    <a:pt x="5922" y="40041"/>
                    <a:pt x="6263" y="40041"/>
                  </a:cubicBezTo>
                  <a:cubicBezTo>
                    <a:pt x="6349" y="40041"/>
                    <a:pt x="6440" y="40026"/>
                    <a:pt x="6536" y="39992"/>
                  </a:cubicBezTo>
                  <a:cubicBezTo>
                    <a:pt x="7095" y="39814"/>
                    <a:pt x="7286" y="39087"/>
                    <a:pt x="6917" y="38635"/>
                  </a:cubicBezTo>
                  <a:cubicBezTo>
                    <a:pt x="6631" y="38254"/>
                    <a:pt x="6309" y="37873"/>
                    <a:pt x="6024" y="37492"/>
                  </a:cubicBezTo>
                  <a:cubicBezTo>
                    <a:pt x="5820" y="37214"/>
                    <a:pt x="5543" y="36979"/>
                    <a:pt x="5206" y="36979"/>
                  </a:cubicBezTo>
                  <a:close/>
                  <a:moveTo>
                    <a:pt x="9908" y="41912"/>
                  </a:moveTo>
                  <a:cubicBezTo>
                    <a:pt x="9744" y="41912"/>
                    <a:pt x="9578" y="41964"/>
                    <a:pt x="9417" y="42088"/>
                  </a:cubicBezTo>
                  <a:cubicBezTo>
                    <a:pt x="8988" y="42433"/>
                    <a:pt x="9000" y="43112"/>
                    <a:pt x="9429" y="43445"/>
                  </a:cubicBezTo>
                  <a:cubicBezTo>
                    <a:pt x="9846" y="43755"/>
                    <a:pt x="10262" y="44064"/>
                    <a:pt x="10691" y="44362"/>
                  </a:cubicBezTo>
                  <a:cubicBezTo>
                    <a:pt x="10906" y="44510"/>
                    <a:pt x="11144" y="44616"/>
                    <a:pt x="11381" y="44616"/>
                  </a:cubicBezTo>
                  <a:cubicBezTo>
                    <a:pt x="11564" y="44616"/>
                    <a:pt x="11746" y="44553"/>
                    <a:pt x="11917" y="44398"/>
                  </a:cubicBezTo>
                  <a:cubicBezTo>
                    <a:pt x="12322" y="44028"/>
                    <a:pt x="12275" y="43338"/>
                    <a:pt x="11810" y="43040"/>
                  </a:cubicBezTo>
                  <a:cubicBezTo>
                    <a:pt x="11429" y="42754"/>
                    <a:pt x="11024" y="42504"/>
                    <a:pt x="10655" y="42219"/>
                  </a:cubicBezTo>
                  <a:cubicBezTo>
                    <a:pt x="10428" y="42043"/>
                    <a:pt x="10170" y="41912"/>
                    <a:pt x="9908" y="41912"/>
                  </a:cubicBezTo>
                  <a:close/>
                  <a:moveTo>
                    <a:pt x="15874" y="45271"/>
                  </a:moveTo>
                  <a:cubicBezTo>
                    <a:pt x="15620" y="45271"/>
                    <a:pt x="15382" y="45362"/>
                    <a:pt x="15203" y="45612"/>
                  </a:cubicBezTo>
                  <a:cubicBezTo>
                    <a:pt x="14894" y="46064"/>
                    <a:pt x="15084" y="46719"/>
                    <a:pt x="15608" y="46910"/>
                  </a:cubicBezTo>
                  <a:cubicBezTo>
                    <a:pt x="16085" y="47088"/>
                    <a:pt x="16561" y="47255"/>
                    <a:pt x="17061" y="47422"/>
                  </a:cubicBezTo>
                  <a:cubicBezTo>
                    <a:pt x="17223" y="47469"/>
                    <a:pt x="17389" y="47500"/>
                    <a:pt x="17549" y="47500"/>
                  </a:cubicBezTo>
                  <a:cubicBezTo>
                    <a:pt x="17835" y="47500"/>
                    <a:pt x="18099" y="47398"/>
                    <a:pt x="18275" y="47100"/>
                  </a:cubicBezTo>
                  <a:cubicBezTo>
                    <a:pt x="18561" y="46624"/>
                    <a:pt x="18299" y="46005"/>
                    <a:pt x="17787" y="45838"/>
                  </a:cubicBezTo>
                  <a:cubicBezTo>
                    <a:pt x="17323" y="45672"/>
                    <a:pt x="16858" y="45541"/>
                    <a:pt x="16394" y="45374"/>
                  </a:cubicBezTo>
                  <a:cubicBezTo>
                    <a:pt x="16222" y="45312"/>
                    <a:pt x="16045" y="45271"/>
                    <a:pt x="15874" y="45271"/>
                  </a:cubicBezTo>
                  <a:close/>
                  <a:moveTo>
                    <a:pt x="22700" y="46740"/>
                  </a:moveTo>
                  <a:cubicBezTo>
                    <a:pt x="22284" y="46740"/>
                    <a:pt x="21895" y="46885"/>
                    <a:pt x="21752" y="47326"/>
                  </a:cubicBezTo>
                  <a:cubicBezTo>
                    <a:pt x="21597" y="47850"/>
                    <a:pt x="21966" y="48398"/>
                    <a:pt x="22514" y="48446"/>
                  </a:cubicBezTo>
                  <a:cubicBezTo>
                    <a:pt x="23038" y="48505"/>
                    <a:pt x="23574" y="48505"/>
                    <a:pt x="24097" y="48505"/>
                  </a:cubicBezTo>
                  <a:cubicBezTo>
                    <a:pt x="24112" y="48506"/>
                    <a:pt x="24127" y="48506"/>
                    <a:pt x="24142" y="48506"/>
                  </a:cubicBezTo>
                  <a:cubicBezTo>
                    <a:pt x="24579" y="48506"/>
                    <a:pt x="25006" y="48334"/>
                    <a:pt x="25121" y="47862"/>
                  </a:cubicBezTo>
                  <a:cubicBezTo>
                    <a:pt x="25252" y="47326"/>
                    <a:pt x="24836" y="46791"/>
                    <a:pt x="24288" y="46791"/>
                  </a:cubicBezTo>
                  <a:cubicBezTo>
                    <a:pt x="23776" y="46791"/>
                    <a:pt x="23288" y="46779"/>
                    <a:pt x="22800" y="46743"/>
                  </a:cubicBezTo>
                  <a:cubicBezTo>
                    <a:pt x="22766" y="46741"/>
                    <a:pt x="22733" y="46740"/>
                    <a:pt x="22700" y="46740"/>
                  </a:cubicBezTo>
                  <a:close/>
                  <a:moveTo>
                    <a:pt x="24288" y="50755"/>
                  </a:moveTo>
                  <a:cubicBezTo>
                    <a:pt x="23859" y="50755"/>
                    <a:pt x="23502" y="51113"/>
                    <a:pt x="23502" y="51541"/>
                  </a:cubicBezTo>
                  <a:lnTo>
                    <a:pt x="23502" y="53137"/>
                  </a:lnTo>
                  <a:cubicBezTo>
                    <a:pt x="23502" y="53565"/>
                    <a:pt x="23859" y="53923"/>
                    <a:pt x="24288" y="53923"/>
                  </a:cubicBezTo>
                  <a:cubicBezTo>
                    <a:pt x="24717" y="53923"/>
                    <a:pt x="25074" y="53565"/>
                    <a:pt x="25074" y="53137"/>
                  </a:cubicBezTo>
                  <a:lnTo>
                    <a:pt x="25074" y="51541"/>
                  </a:lnTo>
                  <a:cubicBezTo>
                    <a:pt x="25074" y="51113"/>
                    <a:pt x="24717" y="50755"/>
                    <a:pt x="24288" y="50755"/>
                  </a:cubicBezTo>
                  <a:close/>
                  <a:moveTo>
                    <a:pt x="24288" y="57090"/>
                  </a:moveTo>
                  <a:cubicBezTo>
                    <a:pt x="23859" y="57090"/>
                    <a:pt x="23502" y="57447"/>
                    <a:pt x="23502" y="57875"/>
                  </a:cubicBezTo>
                  <a:lnTo>
                    <a:pt x="23502" y="59471"/>
                  </a:lnTo>
                  <a:cubicBezTo>
                    <a:pt x="23502" y="59899"/>
                    <a:pt x="23859" y="60257"/>
                    <a:pt x="24288" y="60257"/>
                  </a:cubicBezTo>
                  <a:cubicBezTo>
                    <a:pt x="24717" y="60257"/>
                    <a:pt x="25074" y="59899"/>
                    <a:pt x="25074" y="59471"/>
                  </a:cubicBezTo>
                  <a:lnTo>
                    <a:pt x="25074" y="57875"/>
                  </a:lnTo>
                  <a:cubicBezTo>
                    <a:pt x="25074" y="57447"/>
                    <a:pt x="24717" y="57090"/>
                    <a:pt x="24288" y="57090"/>
                  </a:cubicBezTo>
                  <a:close/>
                  <a:moveTo>
                    <a:pt x="20895" y="57304"/>
                  </a:moveTo>
                  <a:lnTo>
                    <a:pt x="20228" y="57733"/>
                  </a:lnTo>
                  <a:lnTo>
                    <a:pt x="19549" y="58161"/>
                  </a:lnTo>
                  <a:lnTo>
                    <a:pt x="23621" y="64424"/>
                  </a:lnTo>
                  <a:lnTo>
                    <a:pt x="24288" y="65460"/>
                  </a:lnTo>
                  <a:lnTo>
                    <a:pt x="24955" y="64424"/>
                  </a:lnTo>
                  <a:lnTo>
                    <a:pt x="29015" y="58161"/>
                  </a:lnTo>
                  <a:lnTo>
                    <a:pt x="27681" y="57304"/>
                  </a:lnTo>
                  <a:lnTo>
                    <a:pt x="24288" y="62543"/>
                  </a:lnTo>
                  <a:lnTo>
                    <a:pt x="20895" y="57304"/>
                  </a:lnTo>
                  <a:close/>
                </a:path>
              </a:pathLst>
            </a:custGeom>
            <a:solidFill>
              <a:srgbClr val="AC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43;p24">
              <a:extLst>
                <a:ext uri="{FF2B5EF4-FFF2-40B4-BE49-F238E27FC236}">
                  <a16:creationId xmlns:a16="http://schemas.microsoft.com/office/drawing/2014/main" id="{A7938848-32FC-4CB7-A3E0-2DEDE4F09B1A}"/>
                </a:ext>
              </a:extLst>
            </p:cNvPr>
            <p:cNvSpPr/>
            <p:nvPr/>
          </p:nvSpPr>
          <p:spPr>
            <a:xfrm>
              <a:off x="4135650" y="1001475"/>
              <a:ext cx="1214725" cy="1769550"/>
            </a:xfrm>
            <a:custGeom>
              <a:avLst/>
              <a:gdLst/>
              <a:ahLst/>
              <a:cxnLst/>
              <a:rect l="l" t="t" r="r" b="b"/>
              <a:pathLst>
                <a:path w="48589" h="70782" extrusionOk="0">
                  <a:moveTo>
                    <a:pt x="26127" y="1"/>
                  </a:moveTo>
                  <a:cubicBezTo>
                    <a:pt x="25722" y="1"/>
                    <a:pt x="25349" y="142"/>
                    <a:pt x="25205" y="583"/>
                  </a:cubicBezTo>
                  <a:cubicBezTo>
                    <a:pt x="25050" y="1095"/>
                    <a:pt x="25419" y="1654"/>
                    <a:pt x="25967" y="1690"/>
                  </a:cubicBezTo>
                  <a:cubicBezTo>
                    <a:pt x="26443" y="1749"/>
                    <a:pt x="26931" y="1785"/>
                    <a:pt x="27431" y="1845"/>
                  </a:cubicBezTo>
                  <a:cubicBezTo>
                    <a:pt x="27511" y="1855"/>
                    <a:pt x="27591" y="1862"/>
                    <a:pt x="27670" y="1862"/>
                  </a:cubicBezTo>
                  <a:cubicBezTo>
                    <a:pt x="28027" y="1862"/>
                    <a:pt x="28359" y="1737"/>
                    <a:pt x="28515" y="1357"/>
                  </a:cubicBezTo>
                  <a:cubicBezTo>
                    <a:pt x="28717" y="845"/>
                    <a:pt x="28396" y="249"/>
                    <a:pt x="27836" y="178"/>
                  </a:cubicBezTo>
                  <a:cubicBezTo>
                    <a:pt x="27336" y="106"/>
                    <a:pt x="26836" y="47"/>
                    <a:pt x="26324" y="11"/>
                  </a:cubicBezTo>
                  <a:cubicBezTo>
                    <a:pt x="26258" y="5"/>
                    <a:pt x="26192" y="1"/>
                    <a:pt x="26127" y="1"/>
                  </a:cubicBezTo>
                  <a:close/>
                  <a:moveTo>
                    <a:pt x="20878" y="158"/>
                  </a:moveTo>
                  <a:cubicBezTo>
                    <a:pt x="20840" y="158"/>
                    <a:pt x="20802" y="161"/>
                    <a:pt x="20764" y="166"/>
                  </a:cubicBezTo>
                  <a:cubicBezTo>
                    <a:pt x="20252" y="237"/>
                    <a:pt x="19752" y="333"/>
                    <a:pt x="19240" y="428"/>
                  </a:cubicBezTo>
                  <a:cubicBezTo>
                    <a:pt x="18799" y="535"/>
                    <a:pt x="18359" y="761"/>
                    <a:pt x="18347" y="1297"/>
                  </a:cubicBezTo>
                  <a:cubicBezTo>
                    <a:pt x="18336" y="1782"/>
                    <a:pt x="18747" y="2174"/>
                    <a:pt x="19213" y="2174"/>
                  </a:cubicBezTo>
                  <a:cubicBezTo>
                    <a:pt x="19273" y="2174"/>
                    <a:pt x="19334" y="2168"/>
                    <a:pt x="19395" y="2154"/>
                  </a:cubicBezTo>
                  <a:cubicBezTo>
                    <a:pt x="19859" y="2083"/>
                    <a:pt x="20335" y="1964"/>
                    <a:pt x="20812" y="1892"/>
                  </a:cubicBezTo>
                  <a:cubicBezTo>
                    <a:pt x="21264" y="1821"/>
                    <a:pt x="21681" y="1618"/>
                    <a:pt x="21740" y="1107"/>
                  </a:cubicBezTo>
                  <a:cubicBezTo>
                    <a:pt x="21785" y="586"/>
                    <a:pt x="21376" y="158"/>
                    <a:pt x="20878" y="158"/>
                  </a:cubicBezTo>
                  <a:close/>
                  <a:moveTo>
                    <a:pt x="32642" y="1485"/>
                  </a:moveTo>
                  <a:cubicBezTo>
                    <a:pt x="32389" y="1485"/>
                    <a:pt x="32149" y="1581"/>
                    <a:pt x="31968" y="1833"/>
                  </a:cubicBezTo>
                  <a:cubicBezTo>
                    <a:pt x="31658" y="2273"/>
                    <a:pt x="31849" y="2928"/>
                    <a:pt x="32373" y="3131"/>
                  </a:cubicBezTo>
                  <a:cubicBezTo>
                    <a:pt x="32813" y="3333"/>
                    <a:pt x="33266" y="3488"/>
                    <a:pt x="33706" y="3690"/>
                  </a:cubicBezTo>
                  <a:cubicBezTo>
                    <a:pt x="33899" y="3778"/>
                    <a:pt x="34103" y="3839"/>
                    <a:pt x="34297" y="3839"/>
                  </a:cubicBezTo>
                  <a:cubicBezTo>
                    <a:pt x="34523" y="3839"/>
                    <a:pt x="34736" y="3758"/>
                    <a:pt x="34909" y="3547"/>
                  </a:cubicBezTo>
                  <a:cubicBezTo>
                    <a:pt x="35266" y="3107"/>
                    <a:pt x="35099" y="2452"/>
                    <a:pt x="34611" y="2214"/>
                  </a:cubicBezTo>
                  <a:cubicBezTo>
                    <a:pt x="34158" y="1999"/>
                    <a:pt x="33682" y="1785"/>
                    <a:pt x="33182" y="1607"/>
                  </a:cubicBezTo>
                  <a:cubicBezTo>
                    <a:pt x="33005" y="1533"/>
                    <a:pt x="32820" y="1485"/>
                    <a:pt x="32642" y="1485"/>
                  </a:cubicBezTo>
                  <a:close/>
                  <a:moveTo>
                    <a:pt x="14343" y="2121"/>
                  </a:moveTo>
                  <a:cubicBezTo>
                    <a:pt x="14224" y="2121"/>
                    <a:pt x="14103" y="2146"/>
                    <a:pt x="13989" y="2202"/>
                  </a:cubicBezTo>
                  <a:cubicBezTo>
                    <a:pt x="13513" y="2428"/>
                    <a:pt x="13037" y="2666"/>
                    <a:pt x="12584" y="2916"/>
                  </a:cubicBezTo>
                  <a:cubicBezTo>
                    <a:pt x="12180" y="3142"/>
                    <a:pt x="11870" y="3500"/>
                    <a:pt x="12001" y="3988"/>
                  </a:cubicBezTo>
                  <a:cubicBezTo>
                    <a:pt x="12114" y="4378"/>
                    <a:pt x="12472" y="4616"/>
                    <a:pt x="12843" y="4616"/>
                  </a:cubicBezTo>
                  <a:cubicBezTo>
                    <a:pt x="12981" y="4616"/>
                    <a:pt x="13121" y="4583"/>
                    <a:pt x="13251" y="4512"/>
                  </a:cubicBezTo>
                  <a:cubicBezTo>
                    <a:pt x="13680" y="4297"/>
                    <a:pt x="14096" y="4059"/>
                    <a:pt x="14513" y="3857"/>
                  </a:cubicBezTo>
                  <a:cubicBezTo>
                    <a:pt x="14930" y="3643"/>
                    <a:pt x="15299" y="3345"/>
                    <a:pt x="15192" y="2809"/>
                  </a:cubicBezTo>
                  <a:cubicBezTo>
                    <a:pt x="15110" y="2398"/>
                    <a:pt x="14734" y="2121"/>
                    <a:pt x="14343" y="2121"/>
                  </a:cubicBezTo>
                  <a:close/>
                  <a:moveTo>
                    <a:pt x="38596" y="4808"/>
                  </a:moveTo>
                  <a:cubicBezTo>
                    <a:pt x="38461" y="4808"/>
                    <a:pt x="38323" y="4844"/>
                    <a:pt x="38183" y="4928"/>
                  </a:cubicBezTo>
                  <a:cubicBezTo>
                    <a:pt x="37683" y="5238"/>
                    <a:pt x="37635" y="5988"/>
                    <a:pt x="38111" y="6345"/>
                  </a:cubicBezTo>
                  <a:cubicBezTo>
                    <a:pt x="38457" y="6655"/>
                    <a:pt x="38838" y="6941"/>
                    <a:pt x="39195" y="7250"/>
                  </a:cubicBezTo>
                  <a:cubicBezTo>
                    <a:pt x="39424" y="7455"/>
                    <a:pt x="39689" y="7619"/>
                    <a:pt x="39974" y="7619"/>
                  </a:cubicBezTo>
                  <a:cubicBezTo>
                    <a:pt x="40119" y="7619"/>
                    <a:pt x="40269" y="7577"/>
                    <a:pt x="40421" y="7476"/>
                  </a:cubicBezTo>
                  <a:cubicBezTo>
                    <a:pt x="40886" y="7155"/>
                    <a:pt x="40921" y="6488"/>
                    <a:pt x="40505" y="6119"/>
                  </a:cubicBezTo>
                  <a:cubicBezTo>
                    <a:pt x="40124" y="5774"/>
                    <a:pt x="39731" y="5452"/>
                    <a:pt x="39338" y="5119"/>
                  </a:cubicBezTo>
                  <a:cubicBezTo>
                    <a:pt x="39109" y="4945"/>
                    <a:pt x="38859" y="4808"/>
                    <a:pt x="38596" y="4808"/>
                  </a:cubicBezTo>
                  <a:close/>
                  <a:moveTo>
                    <a:pt x="8660" y="5903"/>
                  </a:moveTo>
                  <a:cubicBezTo>
                    <a:pt x="8459" y="5903"/>
                    <a:pt x="8257" y="5972"/>
                    <a:pt x="8096" y="6119"/>
                  </a:cubicBezTo>
                  <a:cubicBezTo>
                    <a:pt x="7727" y="6441"/>
                    <a:pt x="7369" y="6786"/>
                    <a:pt x="7012" y="7143"/>
                  </a:cubicBezTo>
                  <a:cubicBezTo>
                    <a:pt x="6667" y="7488"/>
                    <a:pt x="6393" y="7905"/>
                    <a:pt x="6679" y="8381"/>
                  </a:cubicBezTo>
                  <a:cubicBezTo>
                    <a:pt x="6848" y="8654"/>
                    <a:pt x="7131" y="8789"/>
                    <a:pt x="7414" y="8789"/>
                  </a:cubicBezTo>
                  <a:cubicBezTo>
                    <a:pt x="7650" y="8789"/>
                    <a:pt x="7887" y="8696"/>
                    <a:pt x="8060" y="8512"/>
                  </a:cubicBezTo>
                  <a:cubicBezTo>
                    <a:pt x="8405" y="8167"/>
                    <a:pt x="8751" y="7834"/>
                    <a:pt x="9108" y="7500"/>
                  </a:cubicBezTo>
                  <a:cubicBezTo>
                    <a:pt x="9429" y="7191"/>
                    <a:pt x="9655" y="6798"/>
                    <a:pt x="9417" y="6357"/>
                  </a:cubicBezTo>
                  <a:cubicBezTo>
                    <a:pt x="9267" y="6063"/>
                    <a:pt x="8965" y="5903"/>
                    <a:pt x="8660" y="5903"/>
                  </a:cubicBezTo>
                  <a:close/>
                  <a:moveTo>
                    <a:pt x="43357" y="9714"/>
                  </a:moveTo>
                  <a:cubicBezTo>
                    <a:pt x="43261" y="9714"/>
                    <a:pt x="43159" y="9732"/>
                    <a:pt x="43052" y="9774"/>
                  </a:cubicBezTo>
                  <a:cubicBezTo>
                    <a:pt x="42529" y="9977"/>
                    <a:pt x="42338" y="10631"/>
                    <a:pt x="42660" y="11072"/>
                  </a:cubicBezTo>
                  <a:cubicBezTo>
                    <a:pt x="42921" y="11477"/>
                    <a:pt x="43195" y="11858"/>
                    <a:pt x="43457" y="12263"/>
                  </a:cubicBezTo>
                  <a:cubicBezTo>
                    <a:pt x="43663" y="12597"/>
                    <a:pt x="43935" y="12874"/>
                    <a:pt x="44304" y="12874"/>
                  </a:cubicBezTo>
                  <a:cubicBezTo>
                    <a:pt x="44382" y="12874"/>
                    <a:pt x="44465" y="12861"/>
                    <a:pt x="44553" y="12834"/>
                  </a:cubicBezTo>
                  <a:cubicBezTo>
                    <a:pt x="45077" y="12667"/>
                    <a:pt x="45315" y="12025"/>
                    <a:pt x="45029" y="11560"/>
                  </a:cubicBezTo>
                  <a:cubicBezTo>
                    <a:pt x="44767" y="11120"/>
                    <a:pt x="44481" y="10691"/>
                    <a:pt x="44184" y="10250"/>
                  </a:cubicBezTo>
                  <a:cubicBezTo>
                    <a:pt x="43970" y="9953"/>
                    <a:pt x="43698" y="9714"/>
                    <a:pt x="43357" y="9714"/>
                  </a:cubicBezTo>
                  <a:close/>
                  <a:moveTo>
                    <a:pt x="4278" y="11142"/>
                  </a:moveTo>
                  <a:cubicBezTo>
                    <a:pt x="3994" y="11142"/>
                    <a:pt x="3713" y="11281"/>
                    <a:pt x="3559" y="11548"/>
                  </a:cubicBezTo>
                  <a:cubicBezTo>
                    <a:pt x="3286" y="11977"/>
                    <a:pt x="3036" y="12429"/>
                    <a:pt x="2797" y="12882"/>
                  </a:cubicBezTo>
                  <a:cubicBezTo>
                    <a:pt x="2571" y="13310"/>
                    <a:pt x="2476" y="13763"/>
                    <a:pt x="2881" y="14120"/>
                  </a:cubicBezTo>
                  <a:cubicBezTo>
                    <a:pt x="3040" y="14260"/>
                    <a:pt x="3239" y="14327"/>
                    <a:pt x="3438" y="14327"/>
                  </a:cubicBezTo>
                  <a:cubicBezTo>
                    <a:pt x="3746" y="14327"/>
                    <a:pt x="4055" y="14167"/>
                    <a:pt x="4214" y="13870"/>
                  </a:cubicBezTo>
                  <a:cubicBezTo>
                    <a:pt x="4452" y="13465"/>
                    <a:pt x="4655" y="13037"/>
                    <a:pt x="4905" y="12620"/>
                  </a:cubicBezTo>
                  <a:cubicBezTo>
                    <a:pt x="5143" y="12239"/>
                    <a:pt x="5262" y="11774"/>
                    <a:pt x="4893" y="11405"/>
                  </a:cubicBezTo>
                  <a:cubicBezTo>
                    <a:pt x="4725" y="11227"/>
                    <a:pt x="4501" y="11142"/>
                    <a:pt x="4278" y="11142"/>
                  </a:cubicBezTo>
                  <a:close/>
                  <a:moveTo>
                    <a:pt x="46488" y="15796"/>
                  </a:moveTo>
                  <a:cubicBezTo>
                    <a:pt x="46466" y="15796"/>
                    <a:pt x="46444" y="15797"/>
                    <a:pt x="46422" y="15799"/>
                  </a:cubicBezTo>
                  <a:cubicBezTo>
                    <a:pt x="45862" y="15846"/>
                    <a:pt x="45493" y="16418"/>
                    <a:pt x="45672" y="16930"/>
                  </a:cubicBezTo>
                  <a:cubicBezTo>
                    <a:pt x="45803" y="17382"/>
                    <a:pt x="45969" y="17823"/>
                    <a:pt x="46089" y="18287"/>
                  </a:cubicBezTo>
                  <a:cubicBezTo>
                    <a:pt x="46208" y="18752"/>
                    <a:pt x="46446" y="19156"/>
                    <a:pt x="46982" y="19156"/>
                  </a:cubicBezTo>
                  <a:cubicBezTo>
                    <a:pt x="47529" y="19156"/>
                    <a:pt x="47934" y="18621"/>
                    <a:pt x="47803" y="18085"/>
                  </a:cubicBezTo>
                  <a:cubicBezTo>
                    <a:pt x="47672" y="17561"/>
                    <a:pt x="47517" y="17049"/>
                    <a:pt x="47351" y="16561"/>
                  </a:cubicBezTo>
                  <a:cubicBezTo>
                    <a:pt x="47226" y="16151"/>
                    <a:pt x="46948" y="15796"/>
                    <a:pt x="46488" y="15796"/>
                  </a:cubicBezTo>
                  <a:close/>
                  <a:moveTo>
                    <a:pt x="1621" y="17411"/>
                  </a:moveTo>
                  <a:cubicBezTo>
                    <a:pt x="1246" y="17411"/>
                    <a:pt x="881" y="17656"/>
                    <a:pt x="785" y="18049"/>
                  </a:cubicBezTo>
                  <a:cubicBezTo>
                    <a:pt x="654" y="18573"/>
                    <a:pt x="535" y="19097"/>
                    <a:pt x="428" y="19597"/>
                  </a:cubicBezTo>
                  <a:cubicBezTo>
                    <a:pt x="357" y="20049"/>
                    <a:pt x="428" y="20514"/>
                    <a:pt x="892" y="20716"/>
                  </a:cubicBezTo>
                  <a:cubicBezTo>
                    <a:pt x="1004" y="20771"/>
                    <a:pt x="1122" y="20796"/>
                    <a:pt x="1239" y="20796"/>
                  </a:cubicBezTo>
                  <a:cubicBezTo>
                    <a:pt x="1632" y="20796"/>
                    <a:pt x="2010" y="20510"/>
                    <a:pt x="2083" y="20097"/>
                  </a:cubicBezTo>
                  <a:cubicBezTo>
                    <a:pt x="2190" y="19633"/>
                    <a:pt x="2262" y="19156"/>
                    <a:pt x="2381" y="18692"/>
                  </a:cubicBezTo>
                  <a:cubicBezTo>
                    <a:pt x="2500" y="18251"/>
                    <a:pt x="2476" y="17775"/>
                    <a:pt x="2024" y="17513"/>
                  </a:cubicBezTo>
                  <a:cubicBezTo>
                    <a:pt x="1896" y="17443"/>
                    <a:pt x="1758" y="17411"/>
                    <a:pt x="1621" y="17411"/>
                  </a:cubicBezTo>
                  <a:close/>
                  <a:moveTo>
                    <a:pt x="47694" y="22514"/>
                  </a:moveTo>
                  <a:cubicBezTo>
                    <a:pt x="47687" y="22514"/>
                    <a:pt x="47680" y="22514"/>
                    <a:pt x="47672" y="22514"/>
                  </a:cubicBezTo>
                  <a:cubicBezTo>
                    <a:pt x="47208" y="22550"/>
                    <a:pt x="46839" y="22931"/>
                    <a:pt x="46851" y="23407"/>
                  </a:cubicBezTo>
                  <a:lnTo>
                    <a:pt x="46862" y="24216"/>
                  </a:lnTo>
                  <a:cubicBezTo>
                    <a:pt x="46862" y="24693"/>
                    <a:pt x="47255" y="25074"/>
                    <a:pt x="47732" y="25074"/>
                  </a:cubicBezTo>
                  <a:cubicBezTo>
                    <a:pt x="48208" y="25074"/>
                    <a:pt x="48589" y="24693"/>
                    <a:pt x="48589" y="24216"/>
                  </a:cubicBezTo>
                  <a:lnTo>
                    <a:pt x="48565" y="23335"/>
                  </a:lnTo>
                  <a:cubicBezTo>
                    <a:pt x="48530" y="22878"/>
                    <a:pt x="48160" y="22514"/>
                    <a:pt x="47694" y="22514"/>
                  </a:cubicBezTo>
                  <a:close/>
                  <a:moveTo>
                    <a:pt x="863" y="24208"/>
                  </a:moveTo>
                  <a:cubicBezTo>
                    <a:pt x="392" y="24208"/>
                    <a:pt x="1" y="24602"/>
                    <a:pt x="11" y="25098"/>
                  </a:cubicBezTo>
                  <a:cubicBezTo>
                    <a:pt x="47" y="25610"/>
                    <a:pt x="71" y="26133"/>
                    <a:pt x="119" y="26669"/>
                  </a:cubicBezTo>
                  <a:cubicBezTo>
                    <a:pt x="154" y="27134"/>
                    <a:pt x="357" y="27562"/>
                    <a:pt x="869" y="27634"/>
                  </a:cubicBezTo>
                  <a:cubicBezTo>
                    <a:pt x="911" y="27640"/>
                    <a:pt x="953" y="27643"/>
                    <a:pt x="994" y="27643"/>
                  </a:cubicBezTo>
                  <a:cubicBezTo>
                    <a:pt x="1497" y="27643"/>
                    <a:pt x="1900" y="27187"/>
                    <a:pt x="1845" y="26681"/>
                  </a:cubicBezTo>
                  <a:cubicBezTo>
                    <a:pt x="1821" y="26205"/>
                    <a:pt x="1750" y="25717"/>
                    <a:pt x="1738" y="25240"/>
                  </a:cubicBezTo>
                  <a:cubicBezTo>
                    <a:pt x="1726" y="24776"/>
                    <a:pt x="1559" y="24336"/>
                    <a:pt x="1047" y="24228"/>
                  </a:cubicBezTo>
                  <a:cubicBezTo>
                    <a:pt x="985" y="24215"/>
                    <a:pt x="923" y="24208"/>
                    <a:pt x="863" y="24208"/>
                  </a:cubicBezTo>
                  <a:close/>
                  <a:moveTo>
                    <a:pt x="2120" y="30928"/>
                  </a:moveTo>
                  <a:cubicBezTo>
                    <a:pt x="2093" y="30928"/>
                    <a:pt x="2064" y="30929"/>
                    <a:pt x="2035" y="30932"/>
                  </a:cubicBezTo>
                  <a:cubicBezTo>
                    <a:pt x="1488" y="30967"/>
                    <a:pt x="1119" y="31539"/>
                    <a:pt x="1297" y="32063"/>
                  </a:cubicBezTo>
                  <a:cubicBezTo>
                    <a:pt x="1452" y="32551"/>
                    <a:pt x="1643" y="33039"/>
                    <a:pt x="1845" y="33551"/>
                  </a:cubicBezTo>
                  <a:cubicBezTo>
                    <a:pt x="2007" y="33930"/>
                    <a:pt x="2277" y="34239"/>
                    <a:pt x="2709" y="34239"/>
                  </a:cubicBezTo>
                  <a:cubicBezTo>
                    <a:pt x="2753" y="34239"/>
                    <a:pt x="2798" y="34236"/>
                    <a:pt x="2845" y="34230"/>
                  </a:cubicBezTo>
                  <a:cubicBezTo>
                    <a:pt x="3393" y="34146"/>
                    <a:pt x="3714" y="33551"/>
                    <a:pt x="3500" y="33039"/>
                  </a:cubicBezTo>
                  <a:cubicBezTo>
                    <a:pt x="3345" y="32598"/>
                    <a:pt x="3155" y="32158"/>
                    <a:pt x="2988" y="31717"/>
                  </a:cubicBezTo>
                  <a:cubicBezTo>
                    <a:pt x="2853" y="31312"/>
                    <a:pt x="2600" y="30928"/>
                    <a:pt x="2120" y="30928"/>
                  </a:cubicBezTo>
                  <a:close/>
                  <a:moveTo>
                    <a:pt x="5223" y="36979"/>
                  </a:moveTo>
                  <a:cubicBezTo>
                    <a:pt x="5126" y="36979"/>
                    <a:pt x="5024" y="36997"/>
                    <a:pt x="4917" y="37040"/>
                  </a:cubicBezTo>
                  <a:cubicBezTo>
                    <a:pt x="4405" y="37242"/>
                    <a:pt x="4214" y="37897"/>
                    <a:pt x="4536" y="38337"/>
                  </a:cubicBezTo>
                  <a:cubicBezTo>
                    <a:pt x="4833" y="38754"/>
                    <a:pt x="5131" y="39159"/>
                    <a:pt x="5441" y="39528"/>
                  </a:cubicBezTo>
                  <a:cubicBezTo>
                    <a:pt x="5669" y="39803"/>
                    <a:pt x="5935" y="40041"/>
                    <a:pt x="6275" y="40041"/>
                  </a:cubicBezTo>
                  <a:cubicBezTo>
                    <a:pt x="6361" y="40041"/>
                    <a:pt x="6452" y="40026"/>
                    <a:pt x="6548" y="39992"/>
                  </a:cubicBezTo>
                  <a:cubicBezTo>
                    <a:pt x="7107" y="39814"/>
                    <a:pt x="7322" y="39087"/>
                    <a:pt x="6929" y="38635"/>
                  </a:cubicBezTo>
                  <a:cubicBezTo>
                    <a:pt x="6643" y="38254"/>
                    <a:pt x="6322" y="37873"/>
                    <a:pt x="6036" y="37492"/>
                  </a:cubicBezTo>
                  <a:cubicBezTo>
                    <a:pt x="5832" y="37214"/>
                    <a:pt x="5563" y="36979"/>
                    <a:pt x="5223" y="36979"/>
                  </a:cubicBezTo>
                  <a:close/>
                  <a:moveTo>
                    <a:pt x="9920" y="41912"/>
                  </a:moveTo>
                  <a:cubicBezTo>
                    <a:pt x="9756" y="41912"/>
                    <a:pt x="9590" y="41964"/>
                    <a:pt x="9429" y="42088"/>
                  </a:cubicBezTo>
                  <a:cubicBezTo>
                    <a:pt x="9001" y="42433"/>
                    <a:pt x="9012" y="43112"/>
                    <a:pt x="9453" y="43445"/>
                  </a:cubicBezTo>
                  <a:cubicBezTo>
                    <a:pt x="9846" y="43755"/>
                    <a:pt x="10275" y="44064"/>
                    <a:pt x="10715" y="44362"/>
                  </a:cubicBezTo>
                  <a:cubicBezTo>
                    <a:pt x="10924" y="44510"/>
                    <a:pt x="11162" y="44616"/>
                    <a:pt x="11400" y="44616"/>
                  </a:cubicBezTo>
                  <a:cubicBezTo>
                    <a:pt x="11582" y="44616"/>
                    <a:pt x="11764" y="44553"/>
                    <a:pt x="11930" y="44398"/>
                  </a:cubicBezTo>
                  <a:cubicBezTo>
                    <a:pt x="12334" y="44028"/>
                    <a:pt x="12287" y="43338"/>
                    <a:pt x="11834" y="43040"/>
                  </a:cubicBezTo>
                  <a:cubicBezTo>
                    <a:pt x="11441" y="42754"/>
                    <a:pt x="11037" y="42504"/>
                    <a:pt x="10667" y="42219"/>
                  </a:cubicBezTo>
                  <a:cubicBezTo>
                    <a:pt x="10441" y="42043"/>
                    <a:pt x="10182" y="41912"/>
                    <a:pt x="9920" y="41912"/>
                  </a:cubicBezTo>
                  <a:close/>
                  <a:moveTo>
                    <a:pt x="15875" y="45271"/>
                  </a:moveTo>
                  <a:cubicBezTo>
                    <a:pt x="15620" y="45271"/>
                    <a:pt x="15382" y="45362"/>
                    <a:pt x="15204" y="45612"/>
                  </a:cubicBezTo>
                  <a:cubicBezTo>
                    <a:pt x="14894" y="46064"/>
                    <a:pt x="15085" y="46719"/>
                    <a:pt x="15609" y="46910"/>
                  </a:cubicBezTo>
                  <a:cubicBezTo>
                    <a:pt x="16085" y="47088"/>
                    <a:pt x="16573" y="47255"/>
                    <a:pt x="17073" y="47422"/>
                  </a:cubicBezTo>
                  <a:cubicBezTo>
                    <a:pt x="17231" y="47469"/>
                    <a:pt x="17394" y="47500"/>
                    <a:pt x="17552" y="47500"/>
                  </a:cubicBezTo>
                  <a:cubicBezTo>
                    <a:pt x="17835" y="47500"/>
                    <a:pt x="18100" y="47398"/>
                    <a:pt x="18276" y="47100"/>
                  </a:cubicBezTo>
                  <a:cubicBezTo>
                    <a:pt x="18561" y="46624"/>
                    <a:pt x="18299" y="46005"/>
                    <a:pt x="17787" y="45838"/>
                  </a:cubicBezTo>
                  <a:cubicBezTo>
                    <a:pt x="17323" y="45672"/>
                    <a:pt x="16859" y="45541"/>
                    <a:pt x="16394" y="45374"/>
                  </a:cubicBezTo>
                  <a:cubicBezTo>
                    <a:pt x="16223" y="45312"/>
                    <a:pt x="16045" y="45271"/>
                    <a:pt x="15875" y="45271"/>
                  </a:cubicBezTo>
                  <a:close/>
                  <a:moveTo>
                    <a:pt x="22700" y="46740"/>
                  </a:moveTo>
                  <a:cubicBezTo>
                    <a:pt x="22284" y="46740"/>
                    <a:pt x="21896" y="46885"/>
                    <a:pt x="21752" y="47326"/>
                  </a:cubicBezTo>
                  <a:cubicBezTo>
                    <a:pt x="21585" y="47850"/>
                    <a:pt x="21966" y="48398"/>
                    <a:pt x="22514" y="48446"/>
                  </a:cubicBezTo>
                  <a:cubicBezTo>
                    <a:pt x="23038" y="48505"/>
                    <a:pt x="23574" y="48505"/>
                    <a:pt x="24086" y="48505"/>
                  </a:cubicBezTo>
                  <a:cubicBezTo>
                    <a:pt x="24101" y="48506"/>
                    <a:pt x="24116" y="48506"/>
                    <a:pt x="24132" y="48506"/>
                  </a:cubicBezTo>
                  <a:cubicBezTo>
                    <a:pt x="24580" y="48506"/>
                    <a:pt x="25006" y="48334"/>
                    <a:pt x="25122" y="47862"/>
                  </a:cubicBezTo>
                  <a:cubicBezTo>
                    <a:pt x="25253" y="47326"/>
                    <a:pt x="24836" y="46791"/>
                    <a:pt x="24288" y="46791"/>
                  </a:cubicBezTo>
                  <a:cubicBezTo>
                    <a:pt x="23800" y="46791"/>
                    <a:pt x="23300" y="46779"/>
                    <a:pt x="22800" y="46743"/>
                  </a:cubicBezTo>
                  <a:cubicBezTo>
                    <a:pt x="22767" y="46741"/>
                    <a:pt x="22733" y="46740"/>
                    <a:pt x="22700" y="46740"/>
                  </a:cubicBezTo>
                  <a:close/>
                  <a:moveTo>
                    <a:pt x="24300" y="49624"/>
                  </a:moveTo>
                  <a:cubicBezTo>
                    <a:pt x="23824" y="49624"/>
                    <a:pt x="23443" y="50005"/>
                    <a:pt x="23443" y="50482"/>
                  </a:cubicBezTo>
                  <a:lnTo>
                    <a:pt x="23443" y="52196"/>
                  </a:lnTo>
                  <a:cubicBezTo>
                    <a:pt x="23443" y="52672"/>
                    <a:pt x="23824" y="53053"/>
                    <a:pt x="24300" y="53053"/>
                  </a:cubicBezTo>
                  <a:cubicBezTo>
                    <a:pt x="24776" y="53053"/>
                    <a:pt x="25157" y="52672"/>
                    <a:pt x="25157" y="52196"/>
                  </a:cubicBezTo>
                  <a:lnTo>
                    <a:pt x="25157" y="50482"/>
                  </a:lnTo>
                  <a:cubicBezTo>
                    <a:pt x="25157" y="50005"/>
                    <a:pt x="24776" y="49624"/>
                    <a:pt x="24300" y="49624"/>
                  </a:cubicBezTo>
                  <a:close/>
                  <a:moveTo>
                    <a:pt x="24288" y="56470"/>
                  </a:moveTo>
                  <a:cubicBezTo>
                    <a:pt x="23812" y="56470"/>
                    <a:pt x="23419" y="56851"/>
                    <a:pt x="23419" y="57328"/>
                  </a:cubicBezTo>
                  <a:lnTo>
                    <a:pt x="23419" y="59042"/>
                  </a:lnTo>
                  <a:cubicBezTo>
                    <a:pt x="23419" y="59518"/>
                    <a:pt x="23812" y="59899"/>
                    <a:pt x="24288" y="59899"/>
                  </a:cubicBezTo>
                  <a:cubicBezTo>
                    <a:pt x="24764" y="59899"/>
                    <a:pt x="25145" y="59518"/>
                    <a:pt x="25145" y="59042"/>
                  </a:cubicBezTo>
                  <a:lnTo>
                    <a:pt x="25145" y="57328"/>
                  </a:lnTo>
                  <a:cubicBezTo>
                    <a:pt x="25145" y="56851"/>
                    <a:pt x="24764" y="56470"/>
                    <a:pt x="24288" y="56470"/>
                  </a:cubicBezTo>
                  <a:close/>
                  <a:moveTo>
                    <a:pt x="24288" y="63328"/>
                  </a:moveTo>
                  <a:cubicBezTo>
                    <a:pt x="23812" y="63328"/>
                    <a:pt x="23419" y="63709"/>
                    <a:pt x="23419" y="64186"/>
                  </a:cubicBezTo>
                  <a:lnTo>
                    <a:pt x="23419" y="65900"/>
                  </a:lnTo>
                  <a:cubicBezTo>
                    <a:pt x="23419" y="66376"/>
                    <a:pt x="23812" y="66769"/>
                    <a:pt x="24288" y="66769"/>
                  </a:cubicBezTo>
                  <a:cubicBezTo>
                    <a:pt x="24764" y="66769"/>
                    <a:pt x="25145" y="66376"/>
                    <a:pt x="25145" y="65900"/>
                  </a:cubicBezTo>
                  <a:lnTo>
                    <a:pt x="25145" y="64186"/>
                  </a:lnTo>
                  <a:cubicBezTo>
                    <a:pt x="25145" y="63709"/>
                    <a:pt x="24764" y="63328"/>
                    <a:pt x="24288" y="63328"/>
                  </a:cubicBezTo>
                  <a:close/>
                  <a:moveTo>
                    <a:pt x="20621" y="61983"/>
                  </a:moveTo>
                  <a:lnTo>
                    <a:pt x="19907" y="62447"/>
                  </a:lnTo>
                  <a:lnTo>
                    <a:pt x="19192" y="62924"/>
                  </a:lnTo>
                  <a:lnTo>
                    <a:pt x="23586" y="69674"/>
                  </a:lnTo>
                  <a:lnTo>
                    <a:pt x="24300" y="70782"/>
                  </a:lnTo>
                  <a:lnTo>
                    <a:pt x="25014" y="69674"/>
                  </a:lnTo>
                  <a:lnTo>
                    <a:pt x="29384" y="62924"/>
                  </a:lnTo>
                  <a:lnTo>
                    <a:pt x="27943" y="61983"/>
                  </a:lnTo>
                  <a:lnTo>
                    <a:pt x="24288" y="67639"/>
                  </a:lnTo>
                  <a:lnTo>
                    <a:pt x="20621" y="61983"/>
                  </a:lnTo>
                  <a:close/>
                </a:path>
              </a:pathLst>
            </a:custGeom>
            <a:solidFill>
              <a:srgbClr val="A11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44;p24">
              <a:extLst>
                <a:ext uri="{FF2B5EF4-FFF2-40B4-BE49-F238E27FC236}">
                  <a16:creationId xmlns:a16="http://schemas.microsoft.com/office/drawing/2014/main" id="{2D1C0621-6805-44FC-9720-D2F363CC8D99}"/>
                </a:ext>
              </a:extLst>
            </p:cNvPr>
            <p:cNvSpPr/>
            <p:nvPr/>
          </p:nvSpPr>
          <p:spPr>
            <a:xfrm>
              <a:off x="1442125" y="3628550"/>
              <a:ext cx="942125" cy="942100"/>
            </a:xfrm>
            <a:custGeom>
              <a:avLst/>
              <a:gdLst/>
              <a:ahLst/>
              <a:cxnLst/>
              <a:rect l="l" t="t" r="r" b="b"/>
              <a:pathLst>
                <a:path w="37685" h="37684" extrusionOk="0">
                  <a:moveTo>
                    <a:pt x="18848" y="1"/>
                  </a:moveTo>
                  <a:cubicBezTo>
                    <a:pt x="8442" y="1"/>
                    <a:pt x="1" y="8442"/>
                    <a:pt x="1" y="18848"/>
                  </a:cubicBezTo>
                  <a:cubicBezTo>
                    <a:pt x="1" y="29254"/>
                    <a:pt x="8442" y="37684"/>
                    <a:pt x="18848" y="37684"/>
                  </a:cubicBezTo>
                  <a:cubicBezTo>
                    <a:pt x="29243" y="37684"/>
                    <a:pt x="37684" y="29254"/>
                    <a:pt x="37684" y="18848"/>
                  </a:cubicBezTo>
                  <a:cubicBezTo>
                    <a:pt x="37684" y="8442"/>
                    <a:pt x="29266" y="1"/>
                    <a:pt x="18848" y="1"/>
                  </a:cubicBezTo>
                  <a:close/>
                </a:path>
              </a:pathLst>
            </a:custGeom>
            <a:solidFill>
              <a:srgbClr val="D65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5;p24">
              <a:extLst>
                <a:ext uri="{FF2B5EF4-FFF2-40B4-BE49-F238E27FC236}">
                  <a16:creationId xmlns:a16="http://schemas.microsoft.com/office/drawing/2014/main" id="{48B0FC53-5962-4EBE-A2AF-F87D3947A5E1}"/>
                </a:ext>
              </a:extLst>
            </p:cNvPr>
            <p:cNvSpPr/>
            <p:nvPr/>
          </p:nvSpPr>
          <p:spPr>
            <a:xfrm>
              <a:off x="1306100" y="3068650"/>
              <a:ext cx="1215050" cy="1636900"/>
            </a:xfrm>
            <a:custGeom>
              <a:avLst/>
              <a:gdLst/>
              <a:ahLst/>
              <a:cxnLst/>
              <a:rect l="l" t="t" r="r" b="b"/>
              <a:pathLst>
                <a:path w="48602" h="65476" extrusionOk="0">
                  <a:moveTo>
                    <a:pt x="24289" y="1"/>
                  </a:moveTo>
                  <a:lnTo>
                    <a:pt x="23611" y="1025"/>
                  </a:lnTo>
                  <a:lnTo>
                    <a:pt x="19551" y="7299"/>
                  </a:lnTo>
                  <a:lnTo>
                    <a:pt x="20217" y="7728"/>
                  </a:lnTo>
                  <a:lnTo>
                    <a:pt x="20896" y="8157"/>
                  </a:lnTo>
                  <a:lnTo>
                    <a:pt x="24289" y="2918"/>
                  </a:lnTo>
                  <a:lnTo>
                    <a:pt x="27683" y="8157"/>
                  </a:lnTo>
                  <a:lnTo>
                    <a:pt x="29016" y="7299"/>
                  </a:lnTo>
                  <a:lnTo>
                    <a:pt x="24956" y="1025"/>
                  </a:lnTo>
                  <a:lnTo>
                    <a:pt x="24289" y="1"/>
                  </a:lnTo>
                  <a:close/>
                  <a:moveTo>
                    <a:pt x="24301" y="5180"/>
                  </a:moveTo>
                  <a:cubicBezTo>
                    <a:pt x="23873" y="5180"/>
                    <a:pt x="23515" y="5537"/>
                    <a:pt x="23515" y="5966"/>
                  </a:cubicBezTo>
                  <a:lnTo>
                    <a:pt x="23515" y="7561"/>
                  </a:lnTo>
                  <a:cubicBezTo>
                    <a:pt x="23515" y="7990"/>
                    <a:pt x="23873" y="8347"/>
                    <a:pt x="24301" y="8347"/>
                  </a:cubicBezTo>
                  <a:cubicBezTo>
                    <a:pt x="24730" y="8347"/>
                    <a:pt x="25087" y="7990"/>
                    <a:pt x="25087" y="7561"/>
                  </a:cubicBezTo>
                  <a:lnTo>
                    <a:pt x="25087" y="5966"/>
                  </a:lnTo>
                  <a:cubicBezTo>
                    <a:pt x="25087" y="5537"/>
                    <a:pt x="24730" y="5180"/>
                    <a:pt x="24301" y="5180"/>
                  </a:cubicBezTo>
                  <a:close/>
                  <a:moveTo>
                    <a:pt x="24301" y="11538"/>
                  </a:moveTo>
                  <a:cubicBezTo>
                    <a:pt x="23873" y="11538"/>
                    <a:pt x="23515" y="11895"/>
                    <a:pt x="23515" y="12324"/>
                  </a:cubicBezTo>
                  <a:lnTo>
                    <a:pt x="23515" y="13919"/>
                  </a:lnTo>
                  <a:cubicBezTo>
                    <a:pt x="23515" y="14348"/>
                    <a:pt x="23873" y="14705"/>
                    <a:pt x="24301" y="14705"/>
                  </a:cubicBezTo>
                  <a:cubicBezTo>
                    <a:pt x="24730" y="14705"/>
                    <a:pt x="25087" y="14348"/>
                    <a:pt x="25087" y="13919"/>
                  </a:cubicBezTo>
                  <a:lnTo>
                    <a:pt x="25087" y="12324"/>
                  </a:lnTo>
                  <a:cubicBezTo>
                    <a:pt x="25087" y="11895"/>
                    <a:pt x="24730" y="11538"/>
                    <a:pt x="24301" y="11538"/>
                  </a:cubicBezTo>
                  <a:close/>
                  <a:moveTo>
                    <a:pt x="24289" y="16955"/>
                  </a:moveTo>
                  <a:cubicBezTo>
                    <a:pt x="23766" y="16955"/>
                    <a:pt x="23230" y="16967"/>
                    <a:pt x="22682" y="17003"/>
                  </a:cubicBezTo>
                  <a:cubicBezTo>
                    <a:pt x="22230" y="17027"/>
                    <a:pt x="21813" y="17217"/>
                    <a:pt x="21730" y="17717"/>
                  </a:cubicBezTo>
                  <a:cubicBezTo>
                    <a:pt x="21638" y="18247"/>
                    <a:pt x="22057" y="18731"/>
                    <a:pt x="22579" y="18731"/>
                  </a:cubicBezTo>
                  <a:cubicBezTo>
                    <a:pt x="22597" y="18731"/>
                    <a:pt x="22616" y="18731"/>
                    <a:pt x="22634" y="18729"/>
                  </a:cubicBezTo>
                  <a:cubicBezTo>
                    <a:pt x="23123" y="18729"/>
                    <a:pt x="23611" y="18670"/>
                    <a:pt x="24111" y="18670"/>
                  </a:cubicBezTo>
                  <a:cubicBezTo>
                    <a:pt x="24551" y="18670"/>
                    <a:pt x="25004" y="18515"/>
                    <a:pt x="25123" y="18027"/>
                  </a:cubicBezTo>
                  <a:cubicBezTo>
                    <a:pt x="25254" y="17491"/>
                    <a:pt x="24837" y="16955"/>
                    <a:pt x="24289" y="16955"/>
                  </a:cubicBezTo>
                  <a:close/>
                  <a:moveTo>
                    <a:pt x="17520" y="17941"/>
                  </a:moveTo>
                  <a:cubicBezTo>
                    <a:pt x="17439" y="17941"/>
                    <a:pt x="17358" y="17954"/>
                    <a:pt x="17277" y="17979"/>
                  </a:cubicBezTo>
                  <a:cubicBezTo>
                    <a:pt x="16765" y="18098"/>
                    <a:pt x="16276" y="18313"/>
                    <a:pt x="15788" y="18491"/>
                  </a:cubicBezTo>
                  <a:cubicBezTo>
                    <a:pt x="15360" y="18646"/>
                    <a:pt x="15003" y="18944"/>
                    <a:pt x="15062" y="19456"/>
                  </a:cubicBezTo>
                  <a:cubicBezTo>
                    <a:pt x="15120" y="19900"/>
                    <a:pt x="15499" y="20211"/>
                    <a:pt x="15920" y="20211"/>
                  </a:cubicBezTo>
                  <a:cubicBezTo>
                    <a:pt x="16018" y="20211"/>
                    <a:pt x="16118" y="20194"/>
                    <a:pt x="16217" y="20158"/>
                  </a:cubicBezTo>
                  <a:cubicBezTo>
                    <a:pt x="16669" y="19980"/>
                    <a:pt x="17122" y="19825"/>
                    <a:pt x="17550" y="19694"/>
                  </a:cubicBezTo>
                  <a:cubicBezTo>
                    <a:pt x="18003" y="19539"/>
                    <a:pt x="18396" y="19289"/>
                    <a:pt x="18372" y="18765"/>
                  </a:cubicBezTo>
                  <a:cubicBezTo>
                    <a:pt x="18352" y="18302"/>
                    <a:pt x="17958" y="17941"/>
                    <a:pt x="17520" y="17941"/>
                  </a:cubicBezTo>
                  <a:close/>
                  <a:moveTo>
                    <a:pt x="11359" y="20854"/>
                  </a:moveTo>
                  <a:cubicBezTo>
                    <a:pt x="11199" y="20854"/>
                    <a:pt x="11038" y="20898"/>
                    <a:pt x="10895" y="20992"/>
                  </a:cubicBezTo>
                  <a:cubicBezTo>
                    <a:pt x="10442" y="21242"/>
                    <a:pt x="10038" y="21563"/>
                    <a:pt x="9645" y="21861"/>
                  </a:cubicBezTo>
                  <a:cubicBezTo>
                    <a:pt x="9264" y="22147"/>
                    <a:pt x="8966" y="22539"/>
                    <a:pt x="9180" y="23028"/>
                  </a:cubicBezTo>
                  <a:cubicBezTo>
                    <a:pt x="9328" y="23353"/>
                    <a:pt x="9657" y="23538"/>
                    <a:pt x="9987" y="23538"/>
                  </a:cubicBezTo>
                  <a:cubicBezTo>
                    <a:pt x="10164" y="23538"/>
                    <a:pt x="10341" y="23485"/>
                    <a:pt x="10490" y="23373"/>
                  </a:cubicBezTo>
                  <a:cubicBezTo>
                    <a:pt x="10871" y="23075"/>
                    <a:pt x="11264" y="22789"/>
                    <a:pt x="11669" y="22516"/>
                  </a:cubicBezTo>
                  <a:cubicBezTo>
                    <a:pt x="12050" y="22266"/>
                    <a:pt x="12336" y="21908"/>
                    <a:pt x="12169" y="21420"/>
                  </a:cubicBezTo>
                  <a:cubicBezTo>
                    <a:pt x="12047" y="21062"/>
                    <a:pt x="11707" y="20854"/>
                    <a:pt x="11359" y="20854"/>
                  </a:cubicBezTo>
                  <a:close/>
                  <a:moveTo>
                    <a:pt x="6273" y="25392"/>
                  </a:moveTo>
                  <a:cubicBezTo>
                    <a:pt x="6019" y="25392"/>
                    <a:pt x="5762" y="25505"/>
                    <a:pt x="5585" y="25718"/>
                  </a:cubicBezTo>
                  <a:cubicBezTo>
                    <a:pt x="5263" y="26123"/>
                    <a:pt x="4942" y="26528"/>
                    <a:pt x="4644" y="26945"/>
                  </a:cubicBezTo>
                  <a:cubicBezTo>
                    <a:pt x="4370" y="27314"/>
                    <a:pt x="4239" y="27754"/>
                    <a:pt x="4561" y="28159"/>
                  </a:cubicBezTo>
                  <a:cubicBezTo>
                    <a:pt x="4732" y="28365"/>
                    <a:pt x="4977" y="28466"/>
                    <a:pt x="5222" y="28466"/>
                  </a:cubicBezTo>
                  <a:cubicBezTo>
                    <a:pt x="5487" y="28466"/>
                    <a:pt x="5751" y="28347"/>
                    <a:pt x="5918" y="28112"/>
                  </a:cubicBezTo>
                  <a:cubicBezTo>
                    <a:pt x="6192" y="27731"/>
                    <a:pt x="6490" y="27361"/>
                    <a:pt x="6763" y="26980"/>
                  </a:cubicBezTo>
                  <a:cubicBezTo>
                    <a:pt x="7061" y="26611"/>
                    <a:pt x="7275" y="26183"/>
                    <a:pt x="6954" y="25754"/>
                  </a:cubicBezTo>
                  <a:cubicBezTo>
                    <a:pt x="6786" y="25508"/>
                    <a:pt x="6531" y="25392"/>
                    <a:pt x="6273" y="25392"/>
                  </a:cubicBezTo>
                  <a:close/>
                  <a:moveTo>
                    <a:pt x="2728" y="31236"/>
                  </a:moveTo>
                  <a:cubicBezTo>
                    <a:pt x="2400" y="31236"/>
                    <a:pt x="2076" y="31420"/>
                    <a:pt x="1929" y="31743"/>
                  </a:cubicBezTo>
                  <a:cubicBezTo>
                    <a:pt x="1703" y="32195"/>
                    <a:pt x="1548" y="32695"/>
                    <a:pt x="1382" y="33172"/>
                  </a:cubicBezTo>
                  <a:cubicBezTo>
                    <a:pt x="1215" y="33624"/>
                    <a:pt x="1191" y="34100"/>
                    <a:pt x="1632" y="34398"/>
                  </a:cubicBezTo>
                  <a:cubicBezTo>
                    <a:pt x="1776" y="34494"/>
                    <a:pt x="1938" y="34539"/>
                    <a:pt x="2098" y="34539"/>
                  </a:cubicBezTo>
                  <a:cubicBezTo>
                    <a:pt x="2452" y="34539"/>
                    <a:pt x="2795" y="34322"/>
                    <a:pt x="2918" y="33969"/>
                  </a:cubicBezTo>
                  <a:cubicBezTo>
                    <a:pt x="3061" y="33493"/>
                    <a:pt x="3239" y="33041"/>
                    <a:pt x="3430" y="32576"/>
                  </a:cubicBezTo>
                  <a:cubicBezTo>
                    <a:pt x="3608" y="32160"/>
                    <a:pt x="3644" y="31719"/>
                    <a:pt x="3239" y="31410"/>
                  </a:cubicBezTo>
                  <a:cubicBezTo>
                    <a:pt x="3087" y="31291"/>
                    <a:pt x="2907" y="31236"/>
                    <a:pt x="2728" y="31236"/>
                  </a:cubicBezTo>
                  <a:close/>
                  <a:moveTo>
                    <a:pt x="993" y="37822"/>
                  </a:moveTo>
                  <a:cubicBezTo>
                    <a:pt x="573" y="37822"/>
                    <a:pt x="180" y="38133"/>
                    <a:pt x="132" y="38577"/>
                  </a:cubicBezTo>
                  <a:cubicBezTo>
                    <a:pt x="36" y="39077"/>
                    <a:pt x="36" y="39613"/>
                    <a:pt x="13" y="40137"/>
                  </a:cubicBezTo>
                  <a:cubicBezTo>
                    <a:pt x="1" y="40601"/>
                    <a:pt x="120" y="41066"/>
                    <a:pt x="620" y="41208"/>
                  </a:cubicBezTo>
                  <a:cubicBezTo>
                    <a:pt x="700" y="41232"/>
                    <a:pt x="780" y="41242"/>
                    <a:pt x="859" y="41242"/>
                  </a:cubicBezTo>
                  <a:cubicBezTo>
                    <a:pt x="1307" y="41242"/>
                    <a:pt x="1707" y="40889"/>
                    <a:pt x="1727" y="40423"/>
                  </a:cubicBezTo>
                  <a:cubicBezTo>
                    <a:pt x="1739" y="39934"/>
                    <a:pt x="1787" y="39458"/>
                    <a:pt x="1810" y="38958"/>
                  </a:cubicBezTo>
                  <a:cubicBezTo>
                    <a:pt x="1858" y="38518"/>
                    <a:pt x="1763" y="38053"/>
                    <a:pt x="1287" y="37875"/>
                  </a:cubicBezTo>
                  <a:cubicBezTo>
                    <a:pt x="1190" y="37839"/>
                    <a:pt x="1091" y="37822"/>
                    <a:pt x="993" y="37822"/>
                  </a:cubicBezTo>
                  <a:close/>
                  <a:moveTo>
                    <a:pt x="47733" y="40375"/>
                  </a:moveTo>
                  <a:cubicBezTo>
                    <a:pt x="47268" y="40375"/>
                    <a:pt x="46876" y="40768"/>
                    <a:pt x="46876" y="41244"/>
                  </a:cubicBezTo>
                  <a:lnTo>
                    <a:pt x="46876" y="42042"/>
                  </a:lnTo>
                  <a:cubicBezTo>
                    <a:pt x="46840" y="42518"/>
                    <a:pt x="47221" y="42923"/>
                    <a:pt x="47697" y="42935"/>
                  </a:cubicBezTo>
                  <a:cubicBezTo>
                    <a:pt x="47718" y="42936"/>
                    <a:pt x="47740" y="42937"/>
                    <a:pt x="47761" y="42937"/>
                  </a:cubicBezTo>
                  <a:cubicBezTo>
                    <a:pt x="48208" y="42937"/>
                    <a:pt x="48567" y="42580"/>
                    <a:pt x="48590" y="42125"/>
                  </a:cubicBezTo>
                  <a:lnTo>
                    <a:pt x="48590" y="42030"/>
                  </a:lnTo>
                  <a:lnTo>
                    <a:pt x="48602" y="41244"/>
                  </a:lnTo>
                  <a:cubicBezTo>
                    <a:pt x="48602" y="40768"/>
                    <a:pt x="48221" y="40375"/>
                    <a:pt x="47733" y="40375"/>
                  </a:cubicBezTo>
                  <a:close/>
                  <a:moveTo>
                    <a:pt x="1225" y="44660"/>
                  </a:moveTo>
                  <a:cubicBezTo>
                    <a:pt x="1210" y="44660"/>
                    <a:pt x="1195" y="44661"/>
                    <a:pt x="1179" y="44661"/>
                  </a:cubicBezTo>
                  <a:cubicBezTo>
                    <a:pt x="667" y="44697"/>
                    <a:pt x="286" y="45185"/>
                    <a:pt x="382" y="45697"/>
                  </a:cubicBezTo>
                  <a:cubicBezTo>
                    <a:pt x="465" y="46185"/>
                    <a:pt x="584" y="46685"/>
                    <a:pt x="703" y="47185"/>
                  </a:cubicBezTo>
                  <a:cubicBezTo>
                    <a:pt x="822" y="47626"/>
                    <a:pt x="1060" y="48043"/>
                    <a:pt x="1596" y="48043"/>
                  </a:cubicBezTo>
                  <a:cubicBezTo>
                    <a:pt x="2156" y="48043"/>
                    <a:pt x="2572" y="47507"/>
                    <a:pt x="2430" y="46971"/>
                  </a:cubicBezTo>
                  <a:cubicBezTo>
                    <a:pt x="2322" y="46483"/>
                    <a:pt x="2215" y="46007"/>
                    <a:pt x="2108" y="45530"/>
                  </a:cubicBezTo>
                  <a:cubicBezTo>
                    <a:pt x="2004" y="45067"/>
                    <a:pt x="1753" y="44660"/>
                    <a:pt x="1225" y="44660"/>
                  </a:cubicBezTo>
                  <a:close/>
                  <a:moveTo>
                    <a:pt x="46987" y="46304"/>
                  </a:moveTo>
                  <a:cubicBezTo>
                    <a:pt x="46608" y="46304"/>
                    <a:pt x="46245" y="46555"/>
                    <a:pt x="46149" y="46947"/>
                  </a:cubicBezTo>
                  <a:cubicBezTo>
                    <a:pt x="46030" y="47423"/>
                    <a:pt x="45875" y="47876"/>
                    <a:pt x="45744" y="48340"/>
                  </a:cubicBezTo>
                  <a:cubicBezTo>
                    <a:pt x="45613" y="48769"/>
                    <a:pt x="45613" y="49221"/>
                    <a:pt x="46030" y="49507"/>
                  </a:cubicBezTo>
                  <a:cubicBezTo>
                    <a:pt x="46174" y="49603"/>
                    <a:pt x="46334" y="49648"/>
                    <a:pt x="46492" y="49648"/>
                  </a:cubicBezTo>
                  <a:cubicBezTo>
                    <a:pt x="46843" y="49648"/>
                    <a:pt x="47181" y="49428"/>
                    <a:pt x="47304" y="49067"/>
                  </a:cubicBezTo>
                  <a:cubicBezTo>
                    <a:pt x="47495" y="48590"/>
                    <a:pt x="47626" y="48090"/>
                    <a:pt x="47757" y="47602"/>
                  </a:cubicBezTo>
                  <a:cubicBezTo>
                    <a:pt x="47876" y="47150"/>
                    <a:pt x="47864" y="46661"/>
                    <a:pt x="47399" y="46411"/>
                  </a:cubicBezTo>
                  <a:cubicBezTo>
                    <a:pt x="47268" y="46338"/>
                    <a:pt x="47127" y="46304"/>
                    <a:pt x="46987" y="46304"/>
                  </a:cubicBezTo>
                  <a:close/>
                  <a:moveTo>
                    <a:pt x="3438" y="51114"/>
                  </a:moveTo>
                  <a:cubicBezTo>
                    <a:pt x="3375" y="51114"/>
                    <a:pt x="3309" y="51122"/>
                    <a:pt x="3239" y="51138"/>
                  </a:cubicBezTo>
                  <a:cubicBezTo>
                    <a:pt x="2703" y="51257"/>
                    <a:pt x="2418" y="51864"/>
                    <a:pt x="2680" y="52365"/>
                  </a:cubicBezTo>
                  <a:cubicBezTo>
                    <a:pt x="2882" y="52817"/>
                    <a:pt x="3168" y="53281"/>
                    <a:pt x="3430" y="53710"/>
                  </a:cubicBezTo>
                  <a:cubicBezTo>
                    <a:pt x="3627" y="54046"/>
                    <a:pt x="3907" y="54317"/>
                    <a:pt x="4290" y="54317"/>
                  </a:cubicBezTo>
                  <a:cubicBezTo>
                    <a:pt x="4368" y="54317"/>
                    <a:pt x="4450" y="54306"/>
                    <a:pt x="4537" y="54281"/>
                  </a:cubicBezTo>
                  <a:cubicBezTo>
                    <a:pt x="5061" y="54115"/>
                    <a:pt x="5287" y="53496"/>
                    <a:pt x="5013" y="53019"/>
                  </a:cubicBezTo>
                  <a:cubicBezTo>
                    <a:pt x="4775" y="52615"/>
                    <a:pt x="4537" y="52198"/>
                    <a:pt x="4299" y="51769"/>
                  </a:cubicBezTo>
                  <a:cubicBezTo>
                    <a:pt x="4103" y="51420"/>
                    <a:pt x="3837" y="51114"/>
                    <a:pt x="3438" y="51114"/>
                  </a:cubicBezTo>
                  <a:close/>
                  <a:moveTo>
                    <a:pt x="44302" y="52586"/>
                  </a:moveTo>
                  <a:cubicBezTo>
                    <a:pt x="44015" y="52586"/>
                    <a:pt x="43726" y="52723"/>
                    <a:pt x="43566" y="52984"/>
                  </a:cubicBezTo>
                  <a:cubicBezTo>
                    <a:pt x="43316" y="53400"/>
                    <a:pt x="43066" y="53805"/>
                    <a:pt x="42756" y="54186"/>
                  </a:cubicBezTo>
                  <a:cubicBezTo>
                    <a:pt x="42494" y="54579"/>
                    <a:pt x="42351" y="55008"/>
                    <a:pt x="42673" y="55413"/>
                  </a:cubicBezTo>
                  <a:cubicBezTo>
                    <a:pt x="42844" y="55618"/>
                    <a:pt x="43089" y="55720"/>
                    <a:pt x="43334" y="55720"/>
                  </a:cubicBezTo>
                  <a:cubicBezTo>
                    <a:pt x="43599" y="55720"/>
                    <a:pt x="43863" y="55600"/>
                    <a:pt x="44030" y="55365"/>
                  </a:cubicBezTo>
                  <a:cubicBezTo>
                    <a:pt x="44363" y="54984"/>
                    <a:pt x="44625" y="54520"/>
                    <a:pt x="44899" y="54091"/>
                  </a:cubicBezTo>
                  <a:cubicBezTo>
                    <a:pt x="45149" y="53686"/>
                    <a:pt x="45280" y="53222"/>
                    <a:pt x="44911" y="52841"/>
                  </a:cubicBezTo>
                  <a:cubicBezTo>
                    <a:pt x="44749" y="52669"/>
                    <a:pt x="44526" y="52586"/>
                    <a:pt x="44302" y="52586"/>
                  </a:cubicBezTo>
                  <a:close/>
                  <a:moveTo>
                    <a:pt x="7409" y="56660"/>
                  </a:moveTo>
                  <a:cubicBezTo>
                    <a:pt x="7287" y="56660"/>
                    <a:pt x="7160" y="56693"/>
                    <a:pt x="7025" y="56770"/>
                  </a:cubicBezTo>
                  <a:cubicBezTo>
                    <a:pt x="6501" y="57044"/>
                    <a:pt x="6442" y="57734"/>
                    <a:pt x="6847" y="58139"/>
                  </a:cubicBezTo>
                  <a:cubicBezTo>
                    <a:pt x="7204" y="58508"/>
                    <a:pt x="7573" y="58877"/>
                    <a:pt x="7954" y="59223"/>
                  </a:cubicBezTo>
                  <a:cubicBezTo>
                    <a:pt x="8169" y="59415"/>
                    <a:pt x="8424" y="59557"/>
                    <a:pt x="8690" y="59557"/>
                  </a:cubicBezTo>
                  <a:cubicBezTo>
                    <a:pt x="8836" y="59557"/>
                    <a:pt x="8985" y="59514"/>
                    <a:pt x="9133" y="59413"/>
                  </a:cubicBezTo>
                  <a:cubicBezTo>
                    <a:pt x="9585" y="59103"/>
                    <a:pt x="9621" y="58437"/>
                    <a:pt x="9228" y="58056"/>
                  </a:cubicBezTo>
                  <a:cubicBezTo>
                    <a:pt x="8883" y="57758"/>
                    <a:pt x="8549" y="57437"/>
                    <a:pt x="8240" y="57103"/>
                  </a:cubicBezTo>
                  <a:cubicBezTo>
                    <a:pt x="7992" y="56872"/>
                    <a:pt x="7719" y="56660"/>
                    <a:pt x="7409" y="56660"/>
                  </a:cubicBezTo>
                  <a:close/>
                  <a:moveTo>
                    <a:pt x="39936" y="57837"/>
                  </a:moveTo>
                  <a:cubicBezTo>
                    <a:pt x="39738" y="57837"/>
                    <a:pt x="39538" y="57904"/>
                    <a:pt x="39375" y="58044"/>
                  </a:cubicBezTo>
                  <a:cubicBezTo>
                    <a:pt x="39017" y="58377"/>
                    <a:pt x="38636" y="58687"/>
                    <a:pt x="38255" y="58996"/>
                  </a:cubicBezTo>
                  <a:cubicBezTo>
                    <a:pt x="37898" y="59282"/>
                    <a:pt x="37636" y="59651"/>
                    <a:pt x="37839" y="60127"/>
                  </a:cubicBezTo>
                  <a:cubicBezTo>
                    <a:pt x="37983" y="60461"/>
                    <a:pt x="38300" y="60635"/>
                    <a:pt x="38628" y="60635"/>
                  </a:cubicBezTo>
                  <a:cubicBezTo>
                    <a:pt x="38816" y="60635"/>
                    <a:pt x="39008" y="60578"/>
                    <a:pt x="39172" y="60461"/>
                  </a:cubicBezTo>
                  <a:cubicBezTo>
                    <a:pt x="39565" y="60139"/>
                    <a:pt x="39958" y="59818"/>
                    <a:pt x="40327" y="59484"/>
                  </a:cubicBezTo>
                  <a:cubicBezTo>
                    <a:pt x="40684" y="59175"/>
                    <a:pt x="40958" y="58770"/>
                    <a:pt x="40696" y="58294"/>
                  </a:cubicBezTo>
                  <a:cubicBezTo>
                    <a:pt x="40544" y="57997"/>
                    <a:pt x="40243" y="57837"/>
                    <a:pt x="39936" y="57837"/>
                  </a:cubicBezTo>
                  <a:close/>
                  <a:moveTo>
                    <a:pt x="12781" y="60855"/>
                  </a:moveTo>
                  <a:cubicBezTo>
                    <a:pt x="12582" y="60855"/>
                    <a:pt x="12390" y="60925"/>
                    <a:pt x="12216" y="61104"/>
                  </a:cubicBezTo>
                  <a:cubicBezTo>
                    <a:pt x="11824" y="61509"/>
                    <a:pt x="11931" y="62175"/>
                    <a:pt x="12407" y="62449"/>
                  </a:cubicBezTo>
                  <a:cubicBezTo>
                    <a:pt x="12824" y="62711"/>
                    <a:pt x="13312" y="62925"/>
                    <a:pt x="13764" y="63152"/>
                  </a:cubicBezTo>
                  <a:cubicBezTo>
                    <a:pt x="13974" y="63251"/>
                    <a:pt x="14196" y="63324"/>
                    <a:pt x="14408" y="63324"/>
                  </a:cubicBezTo>
                  <a:cubicBezTo>
                    <a:pt x="14628" y="63324"/>
                    <a:pt x="14838" y="63245"/>
                    <a:pt x="15014" y="63033"/>
                  </a:cubicBezTo>
                  <a:cubicBezTo>
                    <a:pt x="15360" y="62604"/>
                    <a:pt x="15205" y="61949"/>
                    <a:pt x="14717" y="61711"/>
                  </a:cubicBezTo>
                  <a:cubicBezTo>
                    <a:pt x="14264" y="61497"/>
                    <a:pt x="13836" y="61258"/>
                    <a:pt x="13419" y="61044"/>
                  </a:cubicBezTo>
                  <a:cubicBezTo>
                    <a:pt x="13210" y="60934"/>
                    <a:pt x="12992" y="60855"/>
                    <a:pt x="12781" y="60855"/>
                  </a:cubicBezTo>
                  <a:close/>
                  <a:moveTo>
                    <a:pt x="34232" y="61607"/>
                  </a:moveTo>
                  <a:cubicBezTo>
                    <a:pt x="34116" y="61607"/>
                    <a:pt x="33998" y="61633"/>
                    <a:pt x="33886" y="61687"/>
                  </a:cubicBezTo>
                  <a:cubicBezTo>
                    <a:pt x="33457" y="61890"/>
                    <a:pt x="33017" y="62080"/>
                    <a:pt x="32564" y="62259"/>
                  </a:cubicBezTo>
                  <a:cubicBezTo>
                    <a:pt x="32124" y="62437"/>
                    <a:pt x="31755" y="62711"/>
                    <a:pt x="31814" y="63235"/>
                  </a:cubicBezTo>
                  <a:cubicBezTo>
                    <a:pt x="31872" y="63687"/>
                    <a:pt x="32256" y="63991"/>
                    <a:pt x="32677" y="63991"/>
                  </a:cubicBezTo>
                  <a:cubicBezTo>
                    <a:pt x="32778" y="63991"/>
                    <a:pt x="32880" y="63974"/>
                    <a:pt x="32981" y="63937"/>
                  </a:cubicBezTo>
                  <a:cubicBezTo>
                    <a:pt x="33469" y="63771"/>
                    <a:pt x="33957" y="63533"/>
                    <a:pt x="34422" y="63330"/>
                  </a:cubicBezTo>
                  <a:cubicBezTo>
                    <a:pt x="34838" y="63140"/>
                    <a:pt x="35196" y="62806"/>
                    <a:pt x="35088" y="62306"/>
                  </a:cubicBezTo>
                  <a:cubicBezTo>
                    <a:pt x="35006" y="61893"/>
                    <a:pt x="34626" y="61607"/>
                    <a:pt x="34232" y="61607"/>
                  </a:cubicBezTo>
                  <a:close/>
                  <a:moveTo>
                    <a:pt x="19207" y="63292"/>
                  </a:moveTo>
                  <a:cubicBezTo>
                    <a:pt x="18891" y="63292"/>
                    <a:pt x="18601" y="63408"/>
                    <a:pt x="18432" y="63747"/>
                  </a:cubicBezTo>
                  <a:cubicBezTo>
                    <a:pt x="18193" y="64235"/>
                    <a:pt x="18479" y="64842"/>
                    <a:pt x="19015" y="64961"/>
                  </a:cubicBezTo>
                  <a:cubicBezTo>
                    <a:pt x="19503" y="65104"/>
                    <a:pt x="20039" y="65176"/>
                    <a:pt x="20551" y="65247"/>
                  </a:cubicBezTo>
                  <a:cubicBezTo>
                    <a:pt x="20644" y="65261"/>
                    <a:pt x="20737" y="65269"/>
                    <a:pt x="20828" y="65269"/>
                  </a:cubicBezTo>
                  <a:cubicBezTo>
                    <a:pt x="21194" y="65269"/>
                    <a:pt x="21530" y="65140"/>
                    <a:pt x="21682" y="64759"/>
                  </a:cubicBezTo>
                  <a:cubicBezTo>
                    <a:pt x="21884" y="64247"/>
                    <a:pt x="21563" y="63652"/>
                    <a:pt x="21015" y="63580"/>
                  </a:cubicBezTo>
                  <a:cubicBezTo>
                    <a:pt x="20539" y="63521"/>
                    <a:pt x="20075" y="63437"/>
                    <a:pt x="19598" y="63342"/>
                  </a:cubicBezTo>
                  <a:cubicBezTo>
                    <a:pt x="19468" y="63311"/>
                    <a:pt x="19335" y="63292"/>
                    <a:pt x="19207" y="63292"/>
                  </a:cubicBezTo>
                  <a:close/>
                  <a:moveTo>
                    <a:pt x="27699" y="63573"/>
                  </a:moveTo>
                  <a:cubicBezTo>
                    <a:pt x="27662" y="63573"/>
                    <a:pt x="27625" y="63575"/>
                    <a:pt x="27587" y="63580"/>
                  </a:cubicBezTo>
                  <a:cubicBezTo>
                    <a:pt x="27123" y="63652"/>
                    <a:pt x="26647" y="63699"/>
                    <a:pt x="26159" y="63747"/>
                  </a:cubicBezTo>
                  <a:cubicBezTo>
                    <a:pt x="25694" y="63771"/>
                    <a:pt x="25254" y="63937"/>
                    <a:pt x="25159" y="64461"/>
                  </a:cubicBezTo>
                  <a:cubicBezTo>
                    <a:pt x="25078" y="64990"/>
                    <a:pt x="25486" y="65475"/>
                    <a:pt x="26019" y="65475"/>
                  </a:cubicBezTo>
                  <a:cubicBezTo>
                    <a:pt x="26038" y="65475"/>
                    <a:pt x="26056" y="65475"/>
                    <a:pt x="26075" y="65473"/>
                  </a:cubicBezTo>
                  <a:cubicBezTo>
                    <a:pt x="26587" y="65473"/>
                    <a:pt x="27123" y="65378"/>
                    <a:pt x="27647" y="65307"/>
                  </a:cubicBezTo>
                  <a:cubicBezTo>
                    <a:pt x="28111" y="65247"/>
                    <a:pt x="28516" y="65021"/>
                    <a:pt x="28576" y="64521"/>
                  </a:cubicBezTo>
                  <a:cubicBezTo>
                    <a:pt x="28609" y="64011"/>
                    <a:pt x="28198" y="63573"/>
                    <a:pt x="27699" y="63573"/>
                  </a:cubicBezTo>
                  <a:close/>
                </a:path>
              </a:pathLst>
            </a:custGeom>
            <a:solidFill>
              <a:srgbClr val="D65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6;p24">
              <a:extLst>
                <a:ext uri="{FF2B5EF4-FFF2-40B4-BE49-F238E27FC236}">
                  <a16:creationId xmlns:a16="http://schemas.microsoft.com/office/drawing/2014/main" id="{D971350C-3110-4E93-92EF-8BEAF25F1D36}"/>
                </a:ext>
              </a:extLst>
            </p:cNvPr>
            <p:cNvSpPr/>
            <p:nvPr/>
          </p:nvSpPr>
          <p:spPr>
            <a:xfrm>
              <a:off x="3337000" y="3628550"/>
              <a:ext cx="942125" cy="942100"/>
            </a:xfrm>
            <a:custGeom>
              <a:avLst/>
              <a:gdLst/>
              <a:ahLst/>
              <a:cxnLst/>
              <a:rect l="l" t="t" r="r" b="b"/>
              <a:pathLst>
                <a:path w="37685" h="37684" extrusionOk="0">
                  <a:moveTo>
                    <a:pt x="18849" y="1"/>
                  </a:moveTo>
                  <a:cubicBezTo>
                    <a:pt x="8443" y="1"/>
                    <a:pt x="1" y="8442"/>
                    <a:pt x="1" y="18848"/>
                  </a:cubicBezTo>
                  <a:cubicBezTo>
                    <a:pt x="1" y="29254"/>
                    <a:pt x="8443" y="37684"/>
                    <a:pt x="18849" y="37684"/>
                  </a:cubicBezTo>
                  <a:cubicBezTo>
                    <a:pt x="29255" y="37684"/>
                    <a:pt x="37684" y="29254"/>
                    <a:pt x="37684" y="18848"/>
                  </a:cubicBezTo>
                  <a:cubicBezTo>
                    <a:pt x="37684" y="8442"/>
                    <a:pt x="29255" y="1"/>
                    <a:pt x="18849" y="1"/>
                  </a:cubicBezTo>
                  <a:close/>
                </a:path>
              </a:pathLst>
            </a:custGeom>
            <a:solidFill>
              <a:srgbClr val="B75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7;p24">
              <a:extLst>
                <a:ext uri="{FF2B5EF4-FFF2-40B4-BE49-F238E27FC236}">
                  <a16:creationId xmlns:a16="http://schemas.microsoft.com/office/drawing/2014/main" id="{295264F7-6044-416A-BBE5-E84FCD1E4BDB}"/>
                </a:ext>
              </a:extLst>
            </p:cNvPr>
            <p:cNvSpPr/>
            <p:nvPr/>
          </p:nvSpPr>
          <p:spPr>
            <a:xfrm>
              <a:off x="3200975" y="2935025"/>
              <a:ext cx="1214775" cy="1770525"/>
            </a:xfrm>
            <a:custGeom>
              <a:avLst/>
              <a:gdLst/>
              <a:ahLst/>
              <a:cxnLst/>
              <a:rect l="l" t="t" r="r" b="b"/>
              <a:pathLst>
                <a:path w="48591" h="70821" extrusionOk="0">
                  <a:moveTo>
                    <a:pt x="24290" y="4036"/>
                  </a:moveTo>
                  <a:cubicBezTo>
                    <a:pt x="23813" y="4036"/>
                    <a:pt x="23420" y="4429"/>
                    <a:pt x="23420" y="4905"/>
                  </a:cubicBezTo>
                  <a:lnTo>
                    <a:pt x="23420" y="6608"/>
                  </a:lnTo>
                  <a:cubicBezTo>
                    <a:pt x="23420" y="7084"/>
                    <a:pt x="23813" y="7477"/>
                    <a:pt x="24290" y="7477"/>
                  </a:cubicBezTo>
                  <a:cubicBezTo>
                    <a:pt x="24766" y="7477"/>
                    <a:pt x="25147" y="7084"/>
                    <a:pt x="25147" y="6608"/>
                  </a:cubicBezTo>
                  <a:lnTo>
                    <a:pt x="25147" y="4905"/>
                  </a:lnTo>
                  <a:cubicBezTo>
                    <a:pt x="25147" y="4429"/>
                    <a:pt x="24766" y="4036"/>
                    <a:pt x="24290" y="4036"/>
                  </a:cubicBezTo>
                  <a:close/>
                  <a:moveTo>
                    <a:pt x="24290" y="0"/>
                  </a:moveTo>
                  <a:lnTo>
                    <a:pt x="23575" y="1107"/>
                  </a:lnTo>
                  <a:lnTo>
                    <a:pt x="19194" y="7858"/>
                  </a:lnTo>
                  <a:lnTo>
                    <a:pt x="20646" y="8799"/>
                  </a:lnTo>
                  <a:lnTo>
                    <a:pt x="24301" y="3143"/>
                  </a:lnTo>
                  <a:lnTo>
                    <a:pt x="27969" y="8799"/>
                  </a:lnTo>
                  <a:lnTo>
                    <a:pt x="28683" y="8334"/>
                  </a:lnTo>
                  <a:lnTo>
                    <a:pt x="29385" y="7858"/>
                  </a:lnTo>
                  <a:lnTo>
                    <a:pt x="25004" y="1107"/>
                  </a:lnTo>
                  <a:lnTo>
                    <a:pt x="24290" y="0"/>
                  </a:lnTo>
                  <a:close/>
                  <a:moveTo>
                    <a:pt x="24290" y="10882"/>
                  </a:moveTo>
                  <a:cubicBezTo>
                    <a:pt x="23813" y="10882"/>
                    <a:pt x="23420" y="11275"/>
                    <a:pt x="23420" y="11752"/>
                  </a:cubicBezTo>
                  <a:lnTo>
                    <a:pt x="23420" y="13454"/>
                  </a:lnTo>
                  <a:cubicBezTo>
                    <a:pt x="23420" y="13930"/>
                    <a:pt x="23813" y="14323"/>
                    <a:pt x="24290" y="14323"/>
                  </a:cubicBezTo>
                  <a:cubicBezTo>
                    <a:pt x="24766" y="14323"/>
                    <a:pt x="25147" y="13930"/>
                    <a:pt x="25147" y="13454"/>
                  </a:cubicBezTo>
                  <a:lnTo>
                    <a:pt x="25147" y="11752"/>
                  </a:lnTo>
                  <a:cubicBezTo>
                    <a:pt x="25147" y="11275"/>
                    <a:pt x="24766" y="10882"/>
                    <a:pt x="24290" y="10882"/>
                  </a:cubicBezTo>
                  <a:close/>
                  <a:moveTo>
                    <a:pt x="24290" y="17740"/>
                  </a:moveTo>
                  <a:cubicBezTo>
                    <a:pt x="23813" y="17740"/>
                    <a:pt x="23420" y="18133"/>
                    <a:pt x="23420" y="18610"/>
                  </a:cubicBezTo>
                  <a:lnTo>
                    <a:pt x="23420" y="20324"/>
                  </a:lnTo>
                  <a:cubicBezTo>
                    <a:pt x="23420" y="20788"/>
                    <a:pt x="23813" y="21181"/>
                    <a:pt x="24290" y="21181"/>
                  </a:cubicBezTo>
                  <a:cubicBezTo>
                    <a:pt x="24766" y="21181"/>
                    <a:pt x="25147" y="20800"/>
                    <a:pt x="25147" y="20324"/>
                  </a:cubicBezTo>
                  <a:lnTo>
                    <a:pt x="25147" y="18610"/>
                  </a:lnTo>
                  <a:cubicBezTo>
                    <a:pt x="25147" y="18133"/>
                    <a:pt x="24766" y="17740"/>
                    <a:pt x="24290" y="17740"/>
                  </a:cubicBezTo>
                  <a:close/>
                  <a:moveTo>
                    <a:pt x="24290" y="22300"/>
                  </a:moveTo>
                  <a:cubicBezTo>
                    <a:pt x="23754" y="22300"/>
                    <a:pt x="23218" y="22312"/>
                    <a:pt x="22682" y="22348"/>
                  </a:cubicBezTo>
                  <a:cubicBezTo>
                    <a:pt x="22230" y="22372"/>
                    <a:pt x="21813" y="22562"/>
                    <a:pt x="21730" y="23062"/>
                  </a:cubicBezTo>
                  <a:cubicBezTo>
                    <a:pt x="21638" y="23592"/>
                    <a:pt x="22057" y="24076"/>
                    <a:pt x="22579" y="24076"/>
                  </a:cubicBezTo>
                  <a:cubicBezTo>
                    <a:pt x="22598" y="24076"/>
                    <a:pt x="22616" y="24076"/>
                    <a:pt x="22635" y="24074"/>
                  </a:cubicBezTo>
                  <a:cubicBezTo>
                    <a:pt x="23123" y="24074"/>
                    <a:pt x="23623" y="24015"/>
                    <a:pt x="24111" y="24015"/>
                  </a:cubicBezTo>
                  <a:cubicBezTo>
                    <a:pt x="24552" y="24015"/>
                    <a:pt x="25004" y="23860"/>
                    <a:pt x="25123" y="23372"/>
                  </a:cubicBezTo>
                  <a:cubicBezTo>
                    <a:pt x="25254" y="22836"/>
                    <a:pt x="24837" y="22300"/>
                    <a:pt x="24290" y="22300"/>
                  </a:cubicBezTo>
                  <a:close/>
                  <a:moveTo>
                    <a:pt x="17520" y="23286"/>
                  </a:moveTo>
                  <a:cubicBezTo>
                    <a:pt x="17440" y="23286"/>
                    <a:pt x="17358" y="23299"/>
                    <a:pt x="17277" y="23324"/>
                  </a:cubicBezTo>
                  <a:cubicBezTo>
                    <a:pt x="16777" y="23443"/>
                    <a:pt x="16277" y="23658"/>
                    <a:pt x="15789" y="23836"/>
                  </a:cubicBezTo>
                  <a:cubicBezTo>
                    <a:pt x="15360" y="23991"/>
                    <a:pt x="15003" y="24289"/>
                    <a:pt x="15062" y="24801"/>
                  </a:cubicBezTo>
                  <a:cubicBezTo>
                    <a:pt x="15120" y="25245"/>
                    <a:pt x="15507" y="25556"/>
                    <a:pt x="15924" y="25556"/>
                  </a:cubicBezTo>
                  <a:cubicBezTo>
                    <a:pt x="16022" y="25556"/>
                    <a:pt x="16120" y="25539"/>
                    <a:pt x="16217" y="25503"/>
                  </a:cubicBezTo>
                  <a:cubicBezTo>
                    <a:pt x="16670" y="25325"/>
                    <a:pt x="17110" y="25170"/>
                    <a:pt x="17563" y="25039"/>
                  </a:cubicBezTo>
                  <a:cubicBezTo>
                    <a:pt x="18003" y="24884"/>
                    <a:pt x="18396" y="24634"/>
                    <a:pt x="18384" y="24110"/>
                  </a:cubicBezTo>
                  <a:cubicBezTo>
                    <a:pt x="18354" y="23647"/>
                    <a:pt x="17958" y="23286"/>
                    <a:pt x="17520" y="23286"/>
                  </a:cubicBezTo>
                  <a:close/>
                  <a:moveTo>
                    <a:pt x="11348" y="26199"/>
                  </a:moveTo>
                  <a:cubicBezTo>
                    <a:pt x="11187" y="26199"/>
                    <a:pt x="11026" y="26243"/>
                    <a:pt x="10883" y="26337"/>
                  </a:cubicBezTo>
                  <a:cubicBezTo>
                    <a:pt x="10431" y="26587"/>
                    <a:pt x="10026" y="26908"/>
                    <a:pt x="9633" y="27206"/>
                  </a:cubicBezTo>
                  <a:cubicBezTo>
                    <a:pt x="9252" y="27492"/>
                    <a:pt x="8954" y="27884"/>
                    <a:pt x="9169" y="28373"/>
                  </a:cubicBezTo>
                  <a:cubicBezTo>
                    <a:pt x="9316" y="28698"/>
                    <a:pt x="9645" y="28883"/>
                    <a:pt x="9975" y="28883"/>
                  </a:cubicBezTo>
                  <a:cubicBezTo>
                    <a:pt x="10152" y="28883"/>
                    <a:pt x="10329" y="28830"/>
                    <a:pt x="10478" y="28718"/>
                  </a:cubicBezTo>
                  <a:cubicBezTo>
                    <a:pt x="10859" y="28420"/>
                    <a:pt x="11264" y="28134"/>
                    <a:pt x="11657" y="27861"/>
                  </a:cubicBezTo>
                  <a:cubicBezTo>
                    <a:pt x="12038" y="27611"/>
                    <a:pt x="12324" y="27253"/>
                    <a:pt x="12157" y="26765"/>
                  </a:cubicBezTo>
                  <a:cubicBezTo>
                    <a:pt x="12035" y="26407"/>
                    <a:pt x="11695" y="26199"/>
                    <a:pt x="11348" y="26199"/>
                  </a:cubicBezTo>
                  <a:close/>
                  <a:moveTo>
                    <a:pt x="6281" y="30737"/>
                  </a:moveTo>
                  <a:cubicBezTo>
                    <a:pt x="6028" y="30737"/>
                    <a:pt x="5774" y="30850"/>
                    <a:pt x="5597" y="31063"/>
                  </a:cubicBezTo>
                  <a:cubicBezTo>
                    <a:pt x="5263" y="31468"/>
                    <a:pt x="4942" y="31873"/>
                    <a:pt x="4644" y="32290"/>
                  </a:cubicBezTo>
                  <a:cubicBezTo>
                    <a:pt x="4370" y="32659"/>
                    <a:pt x="4239" y="33099"/>
                    <a:pt x="4573" y="33504"/>
                  </a:cubicBezTo>
                  <a:cubicBezTo>
                    <a:pt x="4744" y="33710"/>
                    <a:pt x="4987" y="33811"/>
                    <a:pt x="5228" y="33811"/>
                  </a:cubicBezTo>
                  <a:cubicBezTo>
                    <a:pt x="5490" y="33811"/>
                    <a:pt x="5751" y="33692"/>
                    <a:pt x="5918" y="33457"/>
                  </a:cubicBezTo>
                  <a:cubicBezTo>
                    <a:pt x="6192" y="33076"/>
                    <a:pt x="6478" y="32706"/>
                    <a:pt x="6775" y="32325"/>
                  </a:cubicBezTo>
                  <a:cubicBezTo>
                    <a:pt x="7073" y="31956"/>
                    <a:pt x="7276" y="31528"/>
                    <a:pt x="6966" y="31099"/>
                  </a:cubicBezTo>
                  <a:cubicBezTo>
                    <a:pt x="6792" y="30853"/>
                    <a:pt x="6537" y="30737"/>
                    <a:pt x="6281" y="30737"/>
                  </a:cubicBezTo>
                  <a:close/>
                  <a:moveTo>
                    <a:pt x="2728" y="36581"/>
                  </a:moveTo>
                  <a:cubicBezTo>
                    <a:pt x="2401" y="36581"/>
                    <a:pt x="2076" y="36765"/>
                    <a:pt x="1930" y="37088"/>
                  </a:cubicBezTo>
                  <a:cubicBezTo>
                    <a:pt x="1715" y="37540"/>
                    <a:pt x="1549" y="38040"/>
                    <a:pt x="1382" y="38517"/>
                  </a:cubicBezTo>
                  <a:cubicBezTo>
                    <a:pt x="1215" y="38969"/>
                    <a:pt x="1191" y="39445"/>
                    <a:pt x="1632" y="39743"/>
                  </a:cubicBezTo>
                  <a:cubicBezTo>
                    <a:pt x="1777" y="39839"/>
                    <a:pt x="1939" y="39884"/>
                    <a:pt x="2099" y="39884"/>
                  </a:cubicBezTo>
                  <a:cubicBezTo>
                    <a:pt x="2452" y="39884"/>
                    <a:pt x="2795" y="39667"/>
                    <a:pt x="2918" y="39314"/>
                  </a:cubicBezTo>
                  <a:cubicBezTo>
                    <a:pt x="3061" y="38838"/>
                    <a:pt x="3239" y="38386"/>
                    <a:pt x="3430" y="37921"/>
                  </a:cubicBezTo>
                  <a:cubicBezTo>
                    <a:pt x="3608" y="37505"/>
                    <a:pt x="3644" y="37064"/>
                    <a:pt x="3239" y="36755"/>
                  </a:cubicBezTo>
                  <a:cubicBezTo>
                    <a:pt x="3087" y="36636"/>
                    <a:pt x="2907" y="36581"/>
                    <a:pt x="2728" y="36581"/>
                  </a:cubicBezTo>
                  <a:close/>
                  <a:moveTo>
                    <a:pt x="993" y="43167"/>
                  </a:moveTo>
                  <a:cubicBezTo>
                    <a:pt x="573" y="43167"/>
                    <a:pt x="180" y="43478"/>
                    <a:pt x="132" y="43922"/>
                  </a:cubicBezTo>
                  <a:cubicBezTo>
                    <a:pt x="48" y="44422"/>
                    <a:pt x="48" y="44958"/>
                    <a:pt x="13" y="45482"/>
                  </a:cubicBezTo>
                  <a:cubicBezTo>
                    <a:pt x="1" y="45946"/>
                    <a:pt x="120" y="46411"/>
                    <a:pt x="620" y="46553"/>
                  </a:cubicBezTo>
                  <a:cubicBezTo>
                    <a:pt x="700" y="46577"/>
                    <a:pt x="780" y="46587"/>
                    <a:pt x="860" y="46587"/>
                  </a:cubicBezTo>
                  <a:cubicBezTo>
                    <a:pt x="1311" y="46587"/>
                    <a:pt x="1717" y="46234"/>
                    <a:pt x="1727" y="45768"/>
                  </a:cubicBezTo>
                  <a:cubicBezTo>
                    <a:pt x="1739" y="45279"/>
                    <a:pt x="1775" y="44803"/>
                    <a:pt x="1811" y="44303"/>
                  </a:cubicBezTo>
                  <a:cubicBezTo>
                    <a:pt x="1858" y="43863"/>
                    <a:pt x="1775" y="43398"/>
                    <a:pt x="1287" y="43220"/>
                  </a:cubicBezTo>
                  <a:cubicBezTo>
                    <a:pt x="1190" y="43184"/>
                    <a:pt x="1091" y="43167"/>
                    <a:pt x="993" y="43167"/>
                  </a:cubicBezTo>
                  <a:close/>
                  <a:moveTo>
                    <a:pt x="47733" y="45720"/>
                  </a:moveTo>
                  <a:cubicBezTo>
                    <a:pt x="47257" y="45720"/>
                    <a:pt x="46864" y="46113"/>
                    <a:pt x="46864" y="46589"/>
                  </a:cubicBezTo>
                  <a:lnTo>
                    <a:pt x="46864" y="47315"/>
                  </a:lnTo>
                  <a:lnTo>
                    <a:pt x="46864" y="47387"/>
                  </a:lnTo>
                  <a:cubicBezTo>
                    <a:pt x="46840" y="47863"/>
                    <a:pt x="47209" y="48268"/>
                    <a:pt x="47685" y="48280"/>
                  </a:cubicBezTo>
                  <a:cubicBezTo>
                    <a:pt x="47707" y="48281"/>
                    <a:pt x="47728" y="48282"/>
                    <a:pt x="47749" y="48282"/>
                  </a:cubicBezTo>
                  <a:cubicBezTo>
                    <a:pt x="48197" y="48282"/>
                    <a:pt x="48567" y="47925"/>
                    <a:pt x="48578" y="47470"/>
                  </a:cubicBezTo>
                  <a:lnTo>
                    <a:pt x="48578" y="47375"/>
                  </a:lnTo>
                  <a:lnTo>
                    <a:pt x="48590" y="46589"/>
                  </a:lnTo>
                  <a:cubicBezTo>
                    <a:pt x="48590" y="46113"/>
                    <a:pt x="48209" y="45720"/>
                    <a:pt x="47733" y="45720"/>
                  </a:cubicBezTo>
                  <a:close/>
                  <a:moveTo>
                    <a:pt x="1236" y="50005"/>
                  </a:moveTo>
                  <a:cubicBezTo>
                    <a:pt x="1221" y="50005"/>
                    <a:pt x="1206" y="50006"/>
                    <a:pt x="1191" y="50006"/>
                  </a:cubicBezTo>
                  <a:cubicBezTo>
                    <a:pt x="668" y="50042"/>
                    <a:pt x="298" y="50530"/>
                    <a:pt x="382" y="51042"/>
                  </a:cubicBezTo>
                  <a:cubicBezTo>
                    <a:pt x="477" y="51530"/>
                    <a:pt x="596" y="52030"/>
                    <a:pt x="715" y="52530"/>
                  </a:cubicBezTo>
                  <a:cubicBezTo>
                    <a:pt x="834" y="52971"/>
                    <a:pt x="1072" y="53388"/>
                    <a:pt x="1608" y="53388"/>
                  </a:cubicBezTo>
                  <a:cubicBezTo>
                    <a:pt x="2156" y="53388"/>
                    <a:pt x="2573" y="52852"/>
                    <a:pt x="2442" y="52316"/>
                  </a:cubicBezTo>
                  <a:cubicBezTo>
                    <a:pt x="2323" y="51828"/>
                    <a:pt x="2215" y="51352"/>
                    <a:pt x="2108" y="50875"/>
                  </a:cubicBezTo>
                  <a:cubicBezTo>
                    <a:pt x="2016" y="50412"/>
                    <a:pt x="1754" y="50005"/>
                    <a:pt x="1236" y="50005"/>
                  </a:cubicBezTo>
                  <a:close/>
                  <a:moveTo>
                    <a:pt x="46987" y="51649"/>
                  </a:moveTo>
                  <a:cubicBezTo>
                    <a:pt x="46608" y="51649"/>
                    <a:pt x="46245" y="51900"/>
                    <a:pt x="46149" y="52292"/>
                  </a:cubicBezTo>
                  <a:cubicBezTo>
                    <a:pt x="46030" y="52768"/>
                    <a:pt x="45876" y="53221"/>
                    <a:pt x="45745" y="53685"/>
                  </a:cubicBezTo>
                  <a:cubicBezTo>
                    <a:pt x="45614" y="54114"/>
                    <a:pt x="45614" y="54566"/>
                    <a:pt x="46030" y="54852"/>
                  </a:cubicBezTo>
                  <a:cubicBezTo>
                    <a:pt x="46174" y="54948"/>
                    <a:pt x="46336" y="54993"/>
                    <a:pt x="46495" y="54993"/>
                  </a:cubicBezTo>
                  <a:cubicBezTo>
                    <a:pt x="46849" y="54993"/>
                    <a:pt x="47193" y="54773"/>
                    <a:pt x="47316" y="54412"/>
                  </a:cubicBezTo>
                  <a:cubicBezTo>
                    <a:pt x="47507" y="53935"/>
                    <a:pt x="47626" y="53435"/>
                    <a:pt x="47757" y="52947"/>
                  </a:cubicBezTo>
                  <a:cubicBezTo>
                    <a:pt x="47876" y="52495"/>
                    <a:pt x="47876" y="52006"/>
                    <a:pt x="47400" y="51756"/>
                  </a:cubicBezTo>
                  <a:cubicBezTo>
                    <a:pt x="47268" y="51683"/>
                    <a:pt x="47127" y="51649"/>
                    <a:pt x="46987" y="51649"/>
                  </a:cubicBezTo>
                  <a:close/>
                  <a:moveTo>
                    <a:pt x="3438" y="56459"/>
                  </a:moveTo>
                  <a:cubicBezTo>
                    <a:pt x="3375" y="56459"/>
                    <a:pt x="3309" y="56467"/>
                    <a:pt x="3239" y="56483"/>
                  </a:cubicBezTo>
                  <a:cubicBezTo>
                    <a:pt x="2704" y="56602"/>
                    <a:pt x="2418" y="57209"/>
                    <a:pt x="2680" y="57710"/>
                  </a:cubicBezTo>
                  <a:cubicBezTo>
                    <a:pt x="2882" y="58162"/>
                    <a:pt x="3168" y="58614"/>
                    <a:pt x="3442" y="59055"/>
                  </a:cubicBezTo>
                  <a:cubicBezTo>
                    <a:pt x="3640" y="59391"/>
                    <a:pt x="3920" y="59662"/>
                    <a:pt x="4295" y="59662"/>
                  </a:cubicBezTo>
                  <a:cubicBezTo>
                    <a:pt x="4372" y="59662"/>
                    <a:pt x="4452" y="59651"/>
                    <a:pt x="4537" y="59626"/>
                  </a:cubicBezTo>
                  <a:cubicBezTo>
                    <a:pt x="5061" y="59460"/>
                    <a:pt x="5299" y="58841"/>
                    <a:pt x="5013" y="58364"/>
                  </a:cubicBezTo>
                  <a:cubicBezTo>
                    <a:pt x="4763" y="57960"/>
                    <a:pt x="4525" y="57543"/>
                    <a:pt x="4299" y="57114"/>
                  </a:cubicBezTo>
                  <a:cubicBezTo>
                    <a:pt x="4104" y="56765"/>
                    <a:pt x="3837" y="56459"/>
                    <a:pt x="3438" y="56459"/>
                  </a:cubicBezTo>
                  <a:close/>
                  <a:moveTo>
                    <a:pt x="44307" y="57931"/>
                  </a:moveTo>
                  <a:cubicBezTo>
                    <a:pt x="44023" y="57931"/>
                    <a:pt x="43738" y="58068"/>
                    <a:pt x="43578" y="58329"/>
                  </a:cubicBezTo>
                  <a:cubicBezTo>
                    <a:pt x="43328" y="58745"/>
                    <a:pt x="43054" y="59150"/>
                    <a:pt x="42756" y="59531"/>
                  </a:cubicBezTo>
                  <a:cubicBezTo>
                    <a:pt x="42506" y="59924"/>
                    <a:pt x="42351" y="60353"/>
                    <a:pt x="42685" y="60758"/>
                  </a:cubicBezTo>
                  <a:cubicBezTo>
                    <a:pt x="42856" y="60963"/>
                    <a:pt x="43099" y="61065"/>
                    <a:pt x="43342" y="61065"/>
                  </a:cubicBezTo>
                  <a:cubicBezTo>
                    <a:pt x="43605" y="61065"/>
                    <a:pt x="43869" y="60945"/>
                    <a:pt x="44042" y="60710"/>
                  </a:cubicBezTo>
                  <a:cubicBezTo>
                    <a:pt x="44364" y="60329"/>
                    <a:pt x="44637" y="59865"/>
                    <a:pt x="44899" y="59436"/>
                  </a:cubicBezTo>
                  <a:cubicBezTo>
                    <a:pt x="45149" y="59031"/>
                    <a:pt x="45280" y="58567"/>
                    <a:pt x="44911" y="58186"/>
                  </a:cubicBezTo>
                  <a:cubicBezTo>
                    <a:pt x="44750" y="58014"/>
                    <a:pt x="44529" y="57931"/>
                    <a:pt x="44307" y="57931"/>
                  </a:cubicBezTo>
                  <a:close/>
                  <a:moveTo>
                    <a:pt x="7408" y="62005"/>
                  </a:moveTo>
                  <a:cubicBezTo>
                    <a:pt x="7286" y="62005"/>
                    <a:pt x="7159" y="62038"/>
                    <a:pt x="7026" y="62115"/>
                  </a:cubicBezTo>
                  <a:cubicBezTo>
                    <a:pt x="6502" y="62389"/>
                    <a:pt x="6454" y="63079"/>
                    <a:pt x="6847" y="63484"/>
                  </a:cubicBezTo>
                  <a:cubicBezTo>
                    <a:pt x="7204" y="63853"/>
                    <a:pt x="7573" y="64222"/>
                    <a:pt x="7966" y="64568"/>
                  </a:cubicBezTo>
                  <a:cubicBezTo>
                    <a:pt x="8174" y="64760"/>
                    <a:pt x="8426" y="64902"/>
                    <a:pt x="8691" y="64902"/>
                  </a:cubicBezTo>
                  <a:cubicBezTo>
                    <a:pt x="8836" y="64902"/>
                    <a:pt x="8985" y="64859"/>
                    <a:pt x="9133" y="64758"/>
                  </a:cubicBezTo>
                  <a:cubicBezTo>
                    <a:pt x="9585" y="64448"/>
                    <a:pt x="9633" y="63782"/>
                    <a:pt x="9228" y="63401"/>
                  </a:cubicBezTo>
                  <a:cubicBezTo>
                    <a:pt x="8883" y="63103"/>
                    <a:pt x="8561" y="62782"/>
                    <a:pt x="8240" y="62472"/>
                  </a:cubicBezTo>
                  <a:cubicBezTo>
                    <a:pt x="8000" y="62223"/>
                    <a:pt x="7723" y="62005"/>
                    <a:pt x="7408" y="62005"/>
                  </a:cubicBezTo>
                  <a:close/>
                  <a:moveTo>
                    <a:pt x="39924" y="63182"/>
                  </a:moveTo>
                  <a:cubicBezTo>
                    <a:pt x="39727" y="63182"/>
                    <a:pt x="39526" y="63249"/>
                    <a:pt x="39363" y="63389"/>
                  </a:cubicBezTo>
                  <a:cubicBezTo>
                    <a:pt x="39006" y="63722"/>
                    <a:pt x="38637" y="64032"/>
                    <a:pt x="38244" y="64341"/>
                  </a:cubicBezTo>
                  <a:cubicBezTo>
                    <a:pt x="37887" y="64627"/>
                    <a:pt x="37625" y="64996"/>
                    <a:pt x="37827" y="65472"/>
                  </a:cubicBezTo>
                  <a:cubicBezTo>
                    <a:pt x="37971" y="65806"/>
                    <a:pt x="38288" y="65980"/>
                    <a:pt x="38616" y="65980"/>
                  </a:cubicBezTo>
                  <a:cubicBezTo>
                    <a:pt x="38804" y="65980"/>
                    <a:pt x="38996" y="65923"/>
                    <a:pt x="39160" y="65806"/>
                  </a:cubicBezTo>
                  <a:cubicBezTo>
                    <a:pt x="39553" y="65508"/>
                    <a:pt x="39946" y="65163"/>
                    <a:pt x="40315" y="64829"/>
                  </a:cubicBezTo>
                  <a:cubicBezTo>
                    <a:pt x="40673" y="64520"/>
                    <a:pt x="40946" y="64115"/>
                    <a:pt x="40684" y="63639"/>
                  </a:cubicBezTo>
                  <a:cubicBezTo>
                    <a:pt x="40533" y="63342"/>
                    <a:pt x="40231" y="63182"/>
                    <a:pt x="39924" y="63182"/>
                  </a:cubicBezTo>
                  <a:close/>
                  <a:moveTo>
                    <a:pt x="12786" y="66200"/>
                  </a:moveTo>
                  <a:cubicBezTo>
                    <a:pt x="12585" y="66200"/>
                    <a:pt x="12390" y="66270"/>
                    <a:pt x="12217" y="66449"/>
                  </a:cubicBezTo>
                  <a:cubicBezTo>
                    <a:pt x="11836" y="66854"/>
                    <a:pt x="11931" y="67520"/>
                    <a:pt x="12407" y="67794"/>
                  </a:cubicBezTo>
                  <a:cubicBezTo>
                    <a:pt x="12824" y="68056"/>
                    <a:pt x="13324" y="68270"/>
                    <a:pt x="13764" y="68497"/>
                  </a:cubicBezTo>
                  <a:cubicBezTo>
                    <a:pt x="13975" y="68596"/>
                    <a:pt x="14196" y="68669"/>
                    <a:pt x="14408" y="68669"/>
                  </a:cubicBezTo>
                  <a:cubicBezTo>
                    <a:pt x="14629" y="68669"/>
                    <a:pt x="14839" y="68590"/>
                    <a:pt x="15015" y="68378"/>
                  </a:cubicBezTo>
                  <a:cubicBezTo>
                    <a:pt x="15360" y="67949"/>
                    <a:pt x="15205" y="67294"/>
                    <a:pt x="14717" y="67056"/>
                  </a:cubicBezTo>
                  <a:cubicBezTo>
                    <a:pt x="14276" y="66842"/>
                    <a:pt x="13836" y="66603"/>
                    <a:pt x="13419" y="66389"/>
                  </a:cubicBezTo>
                  <a:cubicBezTo>
                    <a:pt x="13217" y="66279"/>
                    <a:pt x="12999" y="66200"/>
                    <a:pt x="12786" y="66200"/>
                  </a:cubicBezTo>
                  <a:close/>
                  <a:moveTo>
                    <a:pt x="34234" y="66952"/>
                  </a:moveTo>
                  <a:cubicBezTo>
                    <a:pt x="34116" y="66952"/>
                    <a:pt x="33998" y="66978"/>
                    <a:pt x="33886" y="67032"/>
                  </a:cubicBezTo>
                  <a:cubicBezTo>
                    <a:pt x="33457" y="67235"/>
                    <a:pt x="33005" y="67425"/>
                    <a:pt x="32564" y="67604"/>
                  </a:cubicBezTo>
                  <a:cubicBezTo>
                    <a:pt x="32136" y="67782"/>
                    <a:pt x="31755" y="68056"/>
                    <a:pt x="31814" y="68580"/>
                  </a:cubicBezTo>
                  <a:cubicBezTo>
                    <a:pt x="31872" y="69032"/>
                    <a:pt x="32256" y="69336"/>
                    <a:pt x="32677" y="69336"/>
                  </a:cubicBezTo>
                  <a:cubicBezTo>
                    <a:pt x="32778" y="69336"/>
                    <a:pt x="32880" y="69319"/>
                    <a:pt x="32981" y="69282"/>
                  </a:cubicBezTo>
                  <a:cubicBezTo>
                    <a:pt x="33469" y="69116"/>
                    <a:pt x="33957" y="68878"/>
                    <a:pt x="34422" y="68675"/>
                  </a:cubicBezTo>
                  <a:cubicBezTo>
                    <a:pt x="34839" y="68485"/>
                    <a:pt x="35196" y="68151"/>
                    <a:pt x="35089" y="67651"/>
                  </a:cubicBezTo>
                  <a:cubicBezTo>
                    <a:pt x="35015" y="67238"/>
                    <a:pt x="34630" y="66952"/>
                    <a:pt x="34234" y="66952"/>
                  </a:cubicBezTo>
                  <a:close/>
                  <a:moveTo>
                    <a:pt x="19215" y="68637"/>
                  </a:moveTo>
                  <a:cubicBezTo>
                    <a:pt x="18903" y="68637"/>
                    <a:pt x="18613" y="68753"/>
                    <a:pt x="18444" y="69092"/>
                  </a:cubicBezTo>
                  <a:cubicBezTo>
                    <a:pt x="18205" y="69580"/>
                    <a:pt x="18479" y="70187"/>
                    <a:pt x="19015" y="70306"/>
                  </a:cubicBezTo>
                  <a:cubicBezTo>
                    <a:pt x="19515" y="70449"/>
                    <a:pt x="20051" y="70521"/>
                    <a:pt x="20551" y="70592"/>
                  </a:cubicBezTo>
                  <a:cubicBezTo>
                    <a:pt x="20644" y="70606"/>
                    <a:pt x="20737" y="70614"/>
                    <a:pt x="20829" y="70614"/>
                  </a:cubicBezTo>
                  <a:cubicBezTo>
                    <a:pt x="21194" y="70614"/>
                    <a:pt x="21530" y="70485"/>
                    <a:pt x="21682" y="70104"/>
                  </a:cubicBezTo>
                  <a:cubicBezTo>
                    <a:pt x="21896" y="69592"/>
                    <a:pt x="21563" y="68997"/>
                    <a:pt x="21015" y="68925"/>
                  </a:cubicBezTo>
                  <a:cubicBezTo>
                    <a:pt x="20539" y="68866"/>
                    <a:pt x="20063" y="68782"/>
                    <a:pt x="19599" y="68687"/>
                  </a:cubicBezTo>
                  <a:cubicBezTo>
                    <a:pt x="19471" y="68656"/>
                    <a:pt x="19341" y="68637"/>
                    <a:pt x="19215" y="68637"/>
                  </a:cubicBezTo>
                  <a:close/>
                  <a:moveTo>
                    <a:pt x="27702" y="68918"/>
                  </a:moveTo>
                  <a:cubicBezTo>
                    <a:pt x="27664" y="68918"/>
                    <a:pt x="27626" y="68920"/>
                    <a:pt x="27588" y="68925"/>
                  </a:cubicBezTo>
                  <a:cubicBezTo>
                    <a:pt x="27111" y="68997"/>
                    <a:pt x="26635" y="69044"/>
                    <a:pt x="26159" y="69092"/>
                  </a:cubicBezTo>
                  <a:cubicBezTo>
                    <a:pt x="25706" y="69116"/>
                    <a:pt x="25254" y="69282"/>
                    <a:pt x="25171" y="69806"/>
                  </a:cubicBezTo>
                  <a:cubicBezTo>
                    <a:pt x="25079" y="70335"/>
                    <a:pt x="25498" y="70820"/>
                    <a:pt x="26020" y="70820"/>
                  </a:cubicBezTo>
                  <a:cubicBezTo>
                    <a:pt x="26039" y="70820"/>
                    <a:pt x="26057" y="70820"/>
                    <a:pt x="26076" y="70818"/>
                  </a:cubicBezTo>
                  <a:cubicBezTo>
                    <a:pt x="26599" y="70818"/>
                    <a:pt x="27135" y="70723"/>
                    <a:pt x="27647" y="70652"/>
                  </a:cubicBezTo>
                  <a:cubicBezTo>
                    <a:pt x="28111" y="70592"/>
                    <a:pt x="28516" y="70366"/>
                    <a:pt x="28576" y="69866"/>
                  </a:cubicBezTo>
                  <a:cubicBezTo>
                    <a:pt x="28620" y="69356"/>
                    <a:pt x="28210" y="68918"/>
                    <a:pt x="27702" y="68918"/>
                  </a:cubicBezTo>
                  <a:close/>
                </a:path>
              </a:pathLst>
            </a:custGeom>
            <a:solidFill>
              <a:srgbClr val="B75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448;p24">
            <a:extLst>
              <a:ext uri="{FF2B5EF4-FFF2-40B4-BE49-F238E27FC236}">
                <a16:creationId xmlns:a16="http://schemas.microsoft.com/office/drawing/2014/main" id="{DFCF6FF1-B009-4F8A-B356-55B2974D3E72}"/>
              </a:ext>
            </a:extLst>
          </p:cNvPr>
          <p:cNvSpPr/>
          <p:nvPr/>
        </p:nvSpPr>
        <p:spPr>
          <a:xfrm>
            <a:off x="4414929" y="6046447"/>
            <a:ext cx="2178823" cy="403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b="1" kern="0" dirty="0">
                <a:solidFill>
                  <a:srgbClr val="EF912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Precondiciones</a:t>
            </a:r>
            <a:endParaRPr sz="2400" b="1" kern="0" dirty="0">
              <a:solidFill>
                <a:srgbClr val="EF912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449;p24">
            <a:extLst>
              <a:ext uri="{FF2B5EF4-FFF2-40B4-BE49-F238E27FC236}">
                <a16:creationId xmlns:a16="http://schemas.microsoft.com/office/drawing/2014/main" id="{EB6FBA68-0318-4610-A789-C6AD5795D34B}"/>
              </a:ext>
            </a:extLst>
          </p:cNvPr>
          <p:cNvSpPr txBox="1"/>
          <p:nvPr/>
        </p:nvSpPr>
        <p:spPr>
          <a:xfrm>
            <a:off x="8294626" y="4356008"/>
            <a:ext cx="1909525" cy="106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es-MX" sz="2000" b="1" kern="0" dirty="0">
              <a:solidFill>
                <a:srgbClr val="AC4D5B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b="1" kern="0" dirty="0">
                <a:solidFill>
                  <a:srgbClr val="A11686"/>
                </a:solidFill>
                <a:latin typeface="Arial Narrow" panose="020B0606020202030204" pitchFamily="34" charset="0"/>
                <a:sym typeface="Roboto"/>
              </a:rPr>
              <a:t>Una previsión normativa</a:t>
            </a:r>
          </a:p>
        </p:txBody>
      </p:sp>
      <p:sp>
        <p:nvSpPr>
          <p:cNvPr id="29" name="Google Shape;450;p24">
            <a:extLst>
              <a:ext uri="{FF2B5EF4-FFF2-40B4-BE49-F238E27FC236}">
                <a16:creationId xmlns:a16="http://schemas.microsoft.com/office/drawing/2014/main" id="{58DB02D0-17CA-42F0-B02E-942757A93853}"/>
              </a:ext>
            </a:extLst>
          </p:cNvPr>
          <p:cNvSpPr/>
          <p:nvPr/>
        </p:nvSpPr>
        <p:spPr>
          <a:xfrm>
            <a:off x="1232886" y="1117485"/>
            <a:ext cx="2144585" cy="56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-MX" b="1" kern="0" dirty="0">
                <a:solidFill>
                  <a:srgbClr val="EF9121"/>
                </a:solidFill>
                <a:latin typeface="Arial Narrow" panose="020B0606020202030204" pitchFamily="34" charset="0"/>
                <a:sym typeface="Roboto"/>
              </a:rPr>
              <a:t>Titular del </a:t>
            </a: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es-MX" b="1" kern="0" dirty="0">
                <a:solidFill>
                  <a:srgbClr val="EF9121"/>
                </a:solidFill>
                <a:latin typeface="Arial Narrow" panose="020B0606020202030204" pitchFamily="34" charset="0"/>
                <a:sym typeface="Roboto"/>
              </a:rPr>
              <a:t>interés jurídico</a:t>
            </a:r>
          </a:p>
        </p:txBody>
      </p:sp>
      <p:sp>
        <p:nvSpPr>
          <p:cNvPr id="31" name="Google Shape;452;p24">
            <a:extLst>
              <a:ext uri="{FF2B5EF4-FFF2-40B4-BE49-F238E27FC236}">
                <a16:creationId xmlns:a16="http://schemas.microsoft.com/office/drawing/2014/main" id="{651860C4-0E8A-44F8-9D9C-48D2F93C0E81}"/>
              </a:ext>
            </a:extLst>
          </p:cNvPr>
          <p:cNvSpPr/>
          <p:nvPr/>
        </p:nvSpPr>
        <p:spPr>
          <a:xfrm>
            <a:off x="4407170" y="1270722"/>
            <a:ext cx="2620647" cy="40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AC4D5B"/>
                </a:solidFill>
                <a:latin typeface="Arial Narrow" panose="020B0606020202030204" pitchFamily="34" charset="0"/>
                <a:sym typeface="Roboto"/>
              </a:rPr>
              <a:t>Un interés jurídicamente protegido</a:t>
            </a:r>
          </a:p>
        </p:txBody>
      </p:sp>
      <p:sp>
        <p:nvSpPr>
          <p:cNvPr id="37" name="Google Shape;458;p24">
            <a:extLst>
              <a:ext uri="{FF2B5EF4-FFF2-40B4-BE49-F238E27FC236}">
                <a16:creationId xmlns:a16="http://schemas.microsoft.com/office/drawing/2014/main" id="{1D047273-DB33-446F-AA0B-B2AA212D3A4E}"/>
              </a:ext>
            </a:extLst>
          </p:cNvPr>
          <p:cNvSpPr/>
          <p:nvPr/>
        </p:nvSpPr>
        <p:spPr>
          <a:xfrm>
            <a:off x="1991290" y="2214558"/>
            <a:ext cx="1490802" cy="60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4000" b="1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01 </a:t>
            </a:r>
            <a:endParaRPr sz="4000" b="1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459;p24">
            <a:extLst>
              <a:ext uri="{FF2B5EF4-FFF2-40B4-BE49-F238E27FC236}">
                <a16:creationId xmlns:a16="http://schemas.microsoft.com/office/drawing/2014/main" id="{C9F99B13-2AA9-42B3-BB5E-ABD838CBDC53}"/>
              </a:ext>
            </a:extLst>
          </p:cNvPr>
          <p:cNvSpPr/>
          <p:nvPr/>
        </p:nvSpPr>
        <p:spPr>
          <a:xfrm>
            <a:off x="2277788" y="4609893"/>
            <a:ext cx="1490802" cy="60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4000" b="1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03 </a:t>
            </a:r>
            <a:endParaRPr sz="4000" b="1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460;p24">
            <a:extLst>
              <a:ext uri="{FF2B5EF4-FFF2-40B4-BE49-F238E27FC236}">
                <a16:creationId xmlns:a16="http://schemas.microsoft.com/office/drawing/2014/main" id="{777CF6D4-2737-4448-90A0-F3027D4E3814}"/>
              </a:ext>
            </a:extLst>
          </p:cNvPr>
          <p:cNvSpPr/>
          <p:nvPr/>
        </p:nvSpPr>
        <p:spPr>
          <a:xfrm>
            <a:off x="4923584" y="2173615"/>
            <a:ext cx="1490802" cy="60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4000" b="1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02 </a:t>
            </a:r>
            <a:endParaRPr sz="4000" b="1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61;p24">
            <a:extLst>
              <a:ext uri="{FF2B5EF4-FFF2-40B4-BE49-F238E27FC236}">
                <a16:creationId xmlns:a16="http://schemas.microsoft.com/office/drawing/2014/main" id="{43A334C9-CEE5-48E8-9195-6D07AF810FBD}"/>
              </a:ext>
            </a:extLst>
          </p:cNvPr>
          <p:cNvSpPr/>
          <p:nvPr/>
        </p:nvSpPr>
        <p:spPr>
          <a:xfrm>
            <a:off x="6416002" y="4971182"/>
            <a:ext cx="1490802" cy="60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4000" b="1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 </a:t>
            </a:r>
            <a:endParaRPr sz="4000" b="1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449;p24">
            <a:extLst>
              <a:ext uri="{FF2B5EF4-FFF2-40B4-BE49-F238E27FC236}">
                <a16:creationId xmlns:a16="http://schemas.microsoft.com/office/drawing/2014/main" id="{D0E9C6EA-F2F1-3B46-BB3A-254F53527467}"/>
              </a:ext>
            </a:extLst>
          </p:cNvPr>
          <p:cNvSpPr txBox="1"/>
          <p:nvPr/>
        </p:nvSpPr>
        <p:spPr>
          <a:xfrm>
            <a:off x="1136093" y="4287769"/>
            <a:ext cx="2289497" cy="106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sz="2000" b="1" kern="0" dirty="0">
                <a:solidFill>
                  <a:srgbClr val="EF9121"/>
                </a:solidFill>
                <a:latin typeface="Arial Narrow" panose="020B0606020202030204" pitchFamily="34" charset="0"/>
                <a:sym typeface="Roboto"/>
              </a:rPr>
              <a:t>Existencia de </a:t>
            </a:r>
          </a:p>
          <a:p>
            <a:pPr>
              <a:buClr>
                <a:srgbClr val="000000"/>
              </a:buClr>
            </a:pPr>
            <a:r>
              <a:rPr lang="es-MX" sz="2000" b="1" kern="0" dirty="0">
                <a:solidFill>
                  <a:srgbClr val="EF9121"/>
                </a:solidFill>
                <a:latin typeface="Arial Narrow" panose="020B0606020202030204" pitchFamily="34" charset="0"/>
                <a:sym typeface="Roboto"/>
              </a:rPr>
              <a:t>   un orden jurídico</a:t>
            </a:r>
          </a:p>
        </p:txBody>
      </p:sp>
      <p:sp>
        <p:nvSpPr>
          <p:cNvPr id="43" name="Google Shape;461;p24">
            <a:extLst>
              <a:ext uri="{FF2B5EF4-FFF2-40B4-BE49-F238E27FC236}">
                <a16:creationId xmlns:a16="http://schemas.microsoft.com/office/drawing/2014/main" id="{A2ECE583-A697-0D4D-AC17-F10B39B05B4F}"/>
              </a:ext>
            </a:extLst>
          </p:cNvPr>
          <p:cNvSpPr/>
          <p:nvPr/>
        </p:nvSpPr>
        <p:spPr>
          <a:xfrm>
            <a:off x="3444571" y="4987244"/>
            <a:ext cx="1490802" cy="60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4000" b="1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endParaRPr sz="4000" b="1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8;p24">
            <a:extLst>
              <a:ext uri="{FF2B5EF4-FFF2-40B4-BE49-F238E27FC236}">
                <a16:creationId xmlns:a16="http://schemas.microsoft.com/office/drawing/2014/main" id="{9B1EE778-EB63-0145-9921-D4FC9808C512}"/>
              </a:ext>
            </a:extLst>
          </p:cNvPr>
          <p:cNvSpPr/>
          <p:nvPr/>
        </p:nvSpPr>
        <p:spPr>
          <a:xfrm>
            <a:off x="3409406" y="496118"/>
            <a:ext cx="4794068" cy="403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b="1" kern="0" dirty="0">
                <a:solidFill>
                  <a:srgbClr val="EF912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Derechos </a:t>
            </a:r>
            <a:r>
              <a:rPr lang="en" sz="2400" b="1" kern="0" dirty="0" err="1">
                <a:solidFill>
                  <a:srgbClr val="EF912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como</a:t>
            </a:r>
            <a:r>
              <a:rPr lang="en" sz="2400" b="1" kern="0" dirty="0">
                <a:solidFill>
                  <a:srgbClr val="EF912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una </a:t>
            </a:r>
            <a:r>
              <a:rPr lang="en" sz="2400" b="1" kern="0" dirty="0" err="1">
                <a:solidFill>
                  <a:srgbClr val="EF912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relación</a:t>
            </a:r>
            <a:r>
              <a:rPr lang="en" sz="2400" b="1" kern="0" dirty="0">
                <a:solidFill>
                  <a:srgbClr val="EF912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en" sz="2400" b="1" kern="0" dirty="0" err="1">
                <a:solidFill>
                  <a:srgbClr val="EF912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jurídica</a:t>
            </a:r>
            <a:endParaRPr sz="2400" b="1" kern="0" dirty="0">
              <a:solidFill>
                <a:srgbClr val="EF912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440;p24">
            <a:extLst>
              <a:ext uri="{FF2B5EF4-FFF2-40B4-BE49-F238E27FC236}">
                <a16:creationId xmlns:a16="http://schemas.microsoft.com/office/drawing/2014/main" id="{DEA7EE3C-3F0C-2843-82E4-9C442AC96FEA}"/>
              </a:ext>
            </a:extLst>
          </p:cNvPr>
          <p:cNvSpPr/>
          <p:nvPr/>
        </p:nvSpPr>
        <p:spPr>
          <a:xfrm>
            <a:off x="7876779" y="2010692"/>
            <a:ext cx="1452802" cy="1051425"/>
          </a:xfrm>
          <a:custGeom>
            <a:avLst/>
            <a:gdLst/>
            <a:ahLst/>
            <a:cxnLst/>
            <a:rect l="l" t="t" r="r" b="b"/>
            <a:pathLst>
              <a:path w="37684" h="37685" extrusionOk="0">
                <a:moveTo>
                  <a:pt x="18848" y="37684"/>
                </a:moveTo>
                <a:cubicBezTo>
                  <a:pt x="8442" y="37684"/>
                  <a:pt x="0" y="29255"/>
                  <a:pt x="0" y="18848"/>
                </a:cubicBezTo>
                <a:cubicBezTo>
                  <a:pt x="0" y="8442"/>
                  <a:pt x="8442" y="1"/>
                  <a:pt x="18848" y="1"/>
                </a:cubicBezTo>
                <a:cubicBezTo>
                  <a:pt x="29254" y="1"/>
                  <a:pt x="37684" y="8442"/>
                  <a:pt x="37684" y="18848"/>
                </a:cubicBezTo>
                <a:cubicBezTo>
                  <a:pt x="37684" y="29255"/>
                  <a:pt x="29254" y="37684"/>
                  <a:pt x="18848" y="37684"/>
                </a:cubicBezTo>
                <a:close/>
              </a:path>
            </a:pathLst>
          </a:custGeom>
          <a:solidFill>
            <a:srgbClr val="9420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460;p24">
            <a:extLst>
              <a:ext uri="{FF2B5EF4-FFF2-40B4-BE49-F238E27FC236}">
                <a16:creationId xmlns:a16="http://schemas.microsoft.com/office/drawing/2014/main" id="{450589D6-2E90-C041-A034-9F7CE5C2014A}"/>
              </a:ext>
            </a:extLst>
          </p:cNvPr>
          <p:cNvSpPr/>
          <p:nvPr/>
        </p:nvSpPr>
        <p:spPr>
          <a:xfrm>
            <a:off x="7854347" y="2227895"/>
            <a:ext cx="1490802" cy="60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4000" b="1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03 </a:t>
            </a:r>
            <a:endParaRPr sz="4000" b="1" kern="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52;p24">
            <a:extLst>
              <a:ext uri="{FF2B5EF4-FFF2-40B4-BE49-F238E27FC236}">
                <a16:creationId xmlns:a16="http://schemas.microsoft.com/office/drawing/2014/main" id="{72E36820-9702-F74A-AC4B-0270E6300B01}"/>
              </a:ext>
            </a:extLst>
          </p:cNvPr>
          <p:cNvSpPr/>
          <p:nvPr/>
        </p:nvSpPr>
        <p:spPr>
          <a:xfrm>
            <a:off x="7341676" y="1148180"/>
            <a:ext cx="2620647" cy="40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942093"/>
                </a:solidFill>
                <a:latin typeface="Arial Narrow" panose="020B0606020202030204" pitchFamily="34" charset="0"/>
                <a:sym typeface="Roboto"/>
              </a:rPr>
              <a:t>Los sujetos imputados por la relación jurídica</a:t>
            </a:r>
          </a:p>
        </p:txBody>
      </p:sp>
    </p:spTree>
    <p:extLst>
      <p:ext uri="{BB962C8B-B14F-4D97-AF65-F5344CB8AC3E}">
        <p14:creationId xmlns:p14="http://schemas.microsoft.com/office/powerpoint/2010/main" val="299831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FFB566C-0995-44F4-9BAF-71ECAE1F3DC8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42" name="Google Shape;62;p17">
            <a:extLst>
              <a:ext uri="{FF2B5EF4-FFF2-40B4-BE49-F238E27FC236}">
                <a16:creationId xmlns:a16="http://schemas.microsoft.com/office/drawing/2014/main" id="{A5E4F46A-7FF0-4951-966B-53EBED7EB33F}"/>
              </a:ext>
            </a:extLst>
          </p:cNvPr>
          <p:cNvGrpSpPr/>
          <p:nvPr/>
        </p:nvGrpSpPr>
        <p:grpSpPr>
          <a:xfrm rot="10800000">
            <a:off x="8813064" y="1532709"/>
            <a:ext cx="2821588" cy="4902925"/>
            <a:chOff x="-8720" y="-1465877"/>
            <a:chExt cx="4348570" cy="8074963"/>
          </a:xfrm>
        </p:grpSpPr>
        <p:grpSp>
          <p:nvGrpSpPr>
            <p:cNvPr id="43" name="Google Shape;63;p17">
              <a:extLst>
                <a:ext uri="{FF2B5EF4-FFF2-40B4-BE49-F238E27FC236}">
                  <a16:creationId xmlns:a16="http://schemas.microsoft.com/office/drawing/2014/main" id="{23AF50C2-5DBE-42D3-B967-96881EEC7FBE}"/>
                </a:ext>
              </a:extLst>
            </p:cNvPr>
            <p:cNvGrpSpPr/>
            <p:nvPr/>
          </p:nvGrpSpPr>
          <p:grpSpPr>
            <a:xfrm rot="5400000">
              <a:off x="-2071360" y="596763"/>
              <a:ext cx="8074963" cy="3949684"/>
              <a:chOff x="2295705" y="2268064"/>
              <a:chExt cx="4541854" cy="2221545"/>
            </a:xfrm>
          </p:grpSpPr>
          <p:sp>
            <p:nvSpPr>
              <p:cNvPr id="46" name="Google Shape;64;p17">
                <a:extLst>
                  <a:ext uri="{FF2B5EF4-FFF2-40B4-BE49-F238E27FC236}">
                    <a16:creationId xmlns:a16="http://schemas.microsoft.com/office/drawing/2014/main" id="{069CA805-92C6-4084-9E21-40E6561D92D9}"/>
                  </a:ext>
                </a:extLst>
              </p:cNvPr>
              <p:cNvSpPr/>
              <p:nvPr/>
            </p:nvSpPr>
            <p:spPr>
              <a:xfrm>
                <a:off x="3974372" y="3944098"/>
                <a:ext cx="1184510" cy="540589"/>
              </a:xfrm>
              <a:custGeom>
                <a:avLst/>
                <a:gdLst/>
                <a:ahLst/>
                <a:cxnLst/>
                <a:rect l="l" t="t" r="r" b="b"/>
                <a:pathLst>
                  <a:path w="59643" h="27220" extrusionOk="0">
                    <a:moveTo>
                      <a:pt x="29821" y="0"/>
                    </a:moveTo>
                    <a:cubicBezTo>
                      <a:pt x="14244" y="0"/>
                      <a:pt x="1368" y="11975"/>
                      <a:pt x="0" y="27220"/>
                    </a:cubicBezTo>
                    <a:lnTo>
                      <a:pt x="3136" y="27220"/>
                    </a:lnTo>
                    <a:cubicBezTo>
                      <a:pt x="4503" y="13676"/>
                      <a:pt x="15945" y="3102"/>
                      <a:pt x="29821" y="3102"/>
                    </a:cubicBezTo>
                    <a:cubicBezTo>
                      <a:pt x="43698" y="3102"/>
                      <a:pt x="55139" y="13676"/>
                      <a:pt x="56540" y="27220"/>
                    </a:cubicBezTo>
                    <a:lnTo>
                      <a:pt x="59643" y="27220"/>
                    </a:lnTo>
                    <a:cubicBezTo>
                      <a:pt x="58275" y="11975"/>
                      <a:pt x="45432" y="0"/>
                      <a:pt x="2982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65;p17">
                <a:extLst>
                  <a:ext uri="{FF2B5EF4-FFF2-40B4-BE49-F238E27FC236}">
                    <a16:creationId xmlns:a16="http://schemas.microsoft.com/office/drawing/2014/main" id="{6D92C51F-1AED-4065-BA1C-249AB04C8038}"/>
                  </a:ext>
                </a:extLst>
              </p:cNvPr>
              <p:cNvSpPr/>
              <p:nvPr/>
            </p:nvSpPr>
            <p:spPr>
              <a:xfrm>
                <a:off x="3248962" y="3972576"/>
                <a:ext cx="802284" cy="359069"/>
              </a:xfrm>
              <a:custGeom>
                <a:avLst/>
                <a:gdLst/>
                <a:ahLst/>
                <a:cxnLst/>
                <a:rect l="l" t="t" r="r" b="b"/>
                <a:pathLst>
                  <a:path w="40397" h="18080" extrusionOk="0">
                    <a:moveTo>
                      <a:pt x="535" y="0"/>
                    </a:moveTo>
                    <a:lnTo>
                      <a:pt x="1" y="1268"/>
                    </a:lnTo>
                    <a:lnTo>
                      <a:pt x="39863" y="18080"/>
                    </a:lnTo>
                    <a:cubicBezTo>
                      <a:pt x="40030" y="17646"/>
                      <a:pt x="40196" y="17246"/>
                      <a:pt x="40396" y="16812"/>
                    </a:cubicBez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66;p17">
                <a:extLst>
                  <a:ext uri="{FF2B5EF4-FFF2-40B4-BE49-F238E27FC236}">
                    <a16:creationId xmlns:a16="http://schemas.microsoft.com/office/drawing/2014/main" id="{516B7B2F-E102-4432-8D42-B839CBD53B51}"/>
                  </a:ext>
                </a:extLst>
              </p:cNvPr>
              <p:cNvSpPr/>
              <p:nvPr/>
            </p:nvSpPr>
            <p:spPr>
              <a:xfrm>
                <a:off x="2295705" y="2972266"/>
                <a:ext cx="1636980" cy="1512438"/>
              </a:xfrm>
              <a:custGeom>
                <a:avLst/>
                <a:gdLst/>
                <a:ahLst/>
                <a:cxnLst/>
                <a:rect l="l" t="t" r="r" b="b"/>
                <a:pathLst>
                  <a:path w="82426" h="76155" extrusionOk="0">
                    <a:moveTo>
                      <a:pt x="31623" y="0"/>
                    </a:moveTo>
                    <a:cubicBezTo>
                      <a:pt x="27186" y="4637"/>
                      <a:pt x="23150" y="9674"/>
                      <a:pt x="19547" y="14977"/>
                    </a:cubicBezTo>
                    <a:cubicBezTo>
                      <a:pt x="26419" y="18713"/>
                      <a:pt x="31122" y="26019"/>
                      <a:pt x="31122" y="34425"/>
                    </a:cubicBezTo>
                    <a:cubicBezTo>
                      <a:pt x="31122" y="46633"/>
                      <a:pt x="21215" y="56540"/>
                      <a:pt x="9006" y="56540"/>
                    </a:cubicBezTo>
                    <a:cubicBezTo>
                      <a:pt x="6705" y="56540"/>
                      <a:pt x="4470" y="56174"/>
                      <a:pt x="2402" y="55506"/>
                    </a:cubicBezTo>
                    <a:cubicBezTo>
                      <a:pt x="1001" y="62211"/>
                      <a:pt x="167" y="69083"/>
                      <a:pt x="0" y="76155"/>
                    </a:cubicBezTo>
                    <a:lnTo>
                      <a:pt x="71918" y="76155"/>
                    </a:lnTo>
                    <a:cubicBezTo>
                      <a:pt x="72518" y="66481"/>
                      <a:pt x="76388" y="57675"/>
                      <a:pt x="82426" y="50803"/>
                    </a:cubicBezTo>
                    <a:lnTo>
                      <a:pt x="31623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67;p17">
                <a:extLst>
                  <a:ext uri="{FF2B5EF4-FFF2-40B4-BE49-F238E27FC236}">
                    <a16:creationId xmlns:a16="http://schemas.microsoft.com/office/drawing/2014/main" id="{24F2861A-CC4B-4B6B-87FA-8BB565359495}"/>
                  </a:ext>
                </a:extLst>
              </p:cNvPr>
              <p:cNvSpPr/>
              <p:nvPr/>
            </p:nvSpPr>
            <p:spPr>
              <a:xfrm>
                <a:off x="3551612" y="3857584"/>
                <a:ext cx="390885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31824" extrusionOk="0">
                    <a:moveTo>
                      <a:pt x="13210" y="1"/>
                    </a:moveTo>
                    <a:cubicBezTo>
                      <a:pt x="5538" y="8540"/>
                      <a:pt x="635" y="19615"/>
                      <a:pt x="1" y="31824"/>
                    </a:cubicBezTo>
                    <a:lnTo>
                      <a:pt x="9174" y="31824"/>
                    </a:lnTo>
                    <a:cubicBezTo>
                      <a:pt x="9774" y="22150"/>
                      <a:pt x="13644" y="13344"/>
                      <a:pt x="19682" y="6472"/>
                    </a:cubicBezTo>
                    <a:lnTo>
                      <a:pt x="13210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68;p17">
                <a:extLst>
                  <a:ext uri="{FF2B5EF4-FFF2-40B4-BE49-F238E27FC236}">
                    <a16:creationId xmlns:a16="http://schemas.microsoft.com/office/drawing/2014/main" id="{3ACBCAA8-772D-496F-A378-290259135F4A}"/>
                  </a:ext>
                </a:extLst>
              </p:cNvPr>
              <p:cNvSpPr/>
              <p:nvPr/>
            </p:nvSpPr>
            <p:spPr>
              <a:xfrm>
                <a:off x="3949845" y="4238219"/>
                <a:ext cx="186843" cy="186843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9408" extrusionOk="0">
                    <a:moveTo>
                      <a:pt x="4704" y="1"/>
                    </a:moveTo>
                    <a:cubicBezTo>
                      <a:pt x="2102" y="1"/>
                      <a:pt x="1" y="2102"/>
                      <a:pt x="1" y="4704"/>
                    </a:cubicBezTo>
                    <a:cubicBezTo>
                      <a:pt x="1" y="7306"/>
                      <a:pt x="2102" y="9407"/>
                      <a:pt x="4704" y="9407"/>
                    </a:cubicBezTo>
                    <a:cubicBezTo>
                      <a:pt x="7306" y="9407"/>
                      <a:pt x="9408" y="7306"/>
                      <a:pt x="9408" y="4704"/>
                    </a:cubicBezTo>
                    <a:cubicBezTo>
                      <a:pt x="9408" y="2102"/>
                      <a:pt x="7306" y="1"/>
                      <a:pt x="4704" y="1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73150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" name="Google Shape;69;p17">
                <a:extLst>
                  <a:ext uri="{FF2B5EF4-FFF2-40B4-BE49-F238E27FC236}">
                    <a16:creationId xmlns:a16="http://schemas.microsoft.com/office/drawing/2014/main" id="{72258476-BFAB-4C44-A0F9-59D3B080A3CB}"/>
                  </a:ext>
                </a:extLst>
              </p:cNvPr>
              <p:cNvSpPr/>
              <p:nvPr/>
            </p:nvSpPr>
            <p:spPr>
              <a:xfrm>
                <a:off x="4018083" y="3214057"/>
                <a:ext cx="348483" cy="806256"/>
              </a:xfrm>
              <a:custGeom>
                <a:avLst/>
                <a:gdLst/>
                <a:ahLst/>
                <a:cxnLst/>
                <a:rect l="l" t="t" r="r" b="b"/>
                <a:pathLst>
                  <a:path w="17547" h="40597" extrusionOk="0">
                    <a:moveTo>
                      <a:pt x="1235" y="0"/>
                    </a:moveTo>
                    <a:lnTo>
                      <a:pt x="1" y="534"/>
                    </a:lnTo>
                    <a:lnTo>
                      <a:pt x="16279" y="40596"/>
                    </a:lnTo>
                    <a:cubicBezTo>
                      <a:pt x="16679" y="40429"/>
                      <a:pt x="17113" y="40229"/>
                      <a:pt x="17546" y="40096"/>
                    </a:cubicBezTo>
                    <a:lnTo>
                      <a:pt x="1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70;p17">
                <a:extLst>
                  <a:ext uri="{FF2B5EF4-FFF2-40B4-BE49-F238E27FC236}">
                    <a16:creationId xmlns:a16="http://schemas.microsoft.com/office/drawing/2014/main" id="{B23B531E-B026-4EC1-8A2F-7E58B4FF1F39}"/>
                  </a:ext>
                </a:extLst>
              </p:cNvPr>
              <p:cNvSpPr/>
              <p:nvPr/>
            </p:nvSpPr>
            <p:spPr>
              <a:xfrm>
                <a:off x="2999884" y="2268064"/>
                <a:ext cx="1512458" cy="1636980"/>
              </a:xfrm>
              <a:custGeom>
                <a:avLst/>
                <a:gdLst/>
                <a:ahLst/>
                <a:cxnLst/>
                <a:rect l="l" t="t" r="r" b="b"/>
                <a:pathLst>
                  <a:path w="76156" h="82426" extrusionOk="0">
                    <a:moveTo>
                      <a:pt x="76155" y="0"/>
                    </a:moveTo>
                    <a:cubicBezTo>
                      <a:pt x="69617" y="167"/>
                      <a:pt x="63246" y="868"/>
                      <a:pt x="57008" y="2068"/>
                    </a:cubicBezTo>
                    <a:cubicBezTo>
                      <a:pt x="57608" y="4070"/>
                      <a:pt x="57942" y="6205"/>
                      <a:pt x="57942" y="8440"/>
                    </a:cubicBezTo>
                    <a:cubicBezTo>
                      <a:pt x="57942" y="20648"/>
                      <a:pt x="48068" y="30522"/>
                      <a:pt x="35860" y="30522"/>
                    </a:cubicBezTo>
                    <a:cubicBezTo>
                      <a:pt x="27354" y="30522"/>
                      <a:pt x="19982" y="25719"/>
                      <a:pt x="16279" y="18680"/>
                    </a:cubicBezTo>
                    <a:cubicBezTo>
                      <a:pt x="10475" y="22483"/>
                      <a:pt x="5038" y="26819"/>
                      <a:pt x="1" y="31590"/>
                    </a:cubicBezTo>
                    <a:lnTo>
                      <a:pt x="50837" y="82426"/>
                    </a:lnTo>
                    <a:cubicBezTo>
                      <a:pt x="57675" y="76388"/>
                      <a:pt x="66481" y="72519"/>
                      <a:pt x="76155" y="71885"/>
                    </a:cubicBezTo>
                    <a:lnTo>
                      <a:pt x="76155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71;p17">
                <a:extLst>
                  <a:ext uri="{FF2B5EF4-FFF2-40B4-BE49-F238E27FC236}">
                    <a16:creationId xmlns:a16="http://schemas.microsoft.com/office/drawing/2014/main" id="{CD9130C4-2AE1-49AF-A3DC-039F3F916214}"/>
                  </a:ext>
                </a:extLst>
              </p:cNvPr>
              <p:cNvSpPr/>
              <p:nvPr/>
            </p:nvSpPr>
            <p:spPr>
              <a:xfrm>
                <a:off x="3880297" y="3514156"/>
                <a:ext cx="632025" cy="390209"/>
              </a:xfrm>
              <a:custGeom>
                <a:avLst/>
                <a:gdLst/>
                <a:ahLst/>
                <a:cxnLst/>
                <a:rect l="l" t="t" r="r" b="b"/>
                <a:pathLst>
                  <a:path w="31824" h="19648" extrusionOk="0">
                    <a:moveTo>
                      <a:pt x="31823" y="0"/>
                    </a:moveTo>
                    <a:cubicBezTo>
                      <a:pt x="19614" y="634"/>
                      <a:pt x="8540" y="5504"/>
                      <a:pt x="0" y="13176"/>
                    </a:cubicBezTo>
                    <a:lnTo>
                      <a:pt x="6505" y="19648"/>
                    </a:lnTo>
                    <a:cubicBezTo>
                      <a:pt x="13343" y="13643"/>
                      <a:pt x="22149" y="9774"/>
                      <a:pt x="31823" y="9140"/>
                    </a:cubicBezTo>
                    <a:lnTo>
                      <a:pt x="3182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72;p17">
                <a:extLst>
                  <a:ext uri="{FF2B5EF4-FFF2-40B4-BE49-F238E27FC236}">
                    <a16:creationId xmlns:a16="http://schemas.microsoft.com/office/drawing/2014/main" id="{088CC4EA-399E-4051-AAFF-414388E2C273}"/>
                  </a:ext>
                </a:extLst>
              </p:cNvPr>
              <p:cNvSpPr/>
              <p:nvPr/>
            </p:nvSpPr>
            <p:spPr>
              <a:xfrm>
                <a:off x="4261878" y="3930176"/>
                <a:ext cx="186823" cy="186168"/>
              </a:xfrm>
              <a:custGeom>
                <a:avLst/>
                <a:gdLst/>
                <a:ahLst/>
                <a:cxnLst/>
                <a:rect l="l" t="t" r="r" b="b"/>
                <a:pathLst>
                  <a:path w="9407" h="9374" extrusionOk="0">
                    <a:moveTo>
                      <a:pt x="4703" y="1"/>
                    </a:moveTo>
                    <a:cubicBezTo>
                      <a:pt x="2102" y="1"/>
                      <a:pt x="0" y="2102"/>
                      <a:pt x="0" y="4704"/>
                    </a:cubicBezTo>
                    <a:cubicBezTo>
                      <a:pt x="0" y="7272"/>
                      <a:pt x="2102" y="9374"/>
                      <a:pt x="4703" y="9374"/>
                    </a:cubicBezTo>
                    <a:cubicBezTo>
                      <a:pt x="7305" y="9374"/>
                      <a:pt x="9407" y="7272"/>
                      <a:pt x="9407" y="4704"/>
                    </a:cubicBezTo>
                    <a:cubicBezTo>
                      <a:pt x="9407" y="2102"/>
                      <a:pt x="7305" y="1"/>
                      <a:pt x="4703" y="1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73150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" name="Google Shape;73;p17">
                <a:extLst>
                  <a:ext uri="{FF2B5EF4-FFF2-40B4-BE49-F238E27FC236}">
                    <a16:creationId xmlns:a16="http://schemas.microsoft.com/office/drawing/2014/main" id="{E2408FC5-9DC8-48F4-A587-4E520D67107F}"/>
                  </a:ext>
                </a:extLst>
              </p:cNvPr>
              <p:cNvSpPr/>
              <p:nvPr/>
            </p:nvSpPr>
            <p:spPr>
              <a:xfrm>
                <a:off x="4773956" y="3221346"/>
                <a:ext cx="359069" cy="802265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40396" extrusionOk="0">
                    <a:moveTo>
                      <a:pt x="16812" y="0"/>
                    </a:moveTo>
                    <a:lnTo>
                      <a:pt x="0" y="39862"/>
                    </a:lnTo>
                    <a:cubicBezTo>
                      <a:pt x="434" y="40029"/>
                      <a:pt x="834" y="40196"/>
                      <a:pt x="1268" y="40396"/>
                    </a:cubicBezTo>
                    <a:lnTo>
                      <a:pt x="18080" y="534"/>
                    </a:lnTo>
                    <a:lnTo>
                      <a:pt x="168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74;p17">
                <a:extLst>
                  <a:ext uri="{FF2B5EF4-FFF2-40B4-BE49-F238E27FC236}">
                    <a16:creationId xmlns:a16="http://schemas.microsoft.com/office/drawing/2014/main" id="{BC3972B6-C973-4280-9265-4E37E43A622E}"/>
                  </a:ext>
                </a:extLst>
              </p:cNvPr>
              <p:cNvSpPr/>
              <p:nvPr/>
            </p:nvSpPr>
            <p:spPr>
              <a:xfrm>
                <a:off x="4620919" y="2268064"/>
                <a:ext cx="1512438" cy="1636980"/>
              </a:xfrm>
              <a:custGeom>
                <a:avLst/>
                <a:gdLst/>
                <a:ahLst/>
                <a:cxnLst/>
                <a:rect l="l" t="t" r="r" b="b"/>
                <a:pathLst>
                  <a:path w="76155" h="82426" extrusionOk="0">
                    <a:moveTo>
                      <a:pt x="1" y="0"/>
                    </a:moveTo>
                    <a:lnTo>
                      <a:pt x="1" y="71885"/>
                    </a:lnTo>
                    <a:cubicBezTo>
                      <a:pt x="9674" y="72519"/>
                      <a:pt x="18480" y="76388"/>
                      <a:pt x="25319" y="82426"/>
                    </a:cubicBezTo>
                    <a:lnTo>
                      <a:pt x="76155" y="31590"/>
                    </a:lnTo>
                    <a:cubicBezTo>
                      <a:pt x="71418" y="27120"/>
                      <a:pt x="66348" y="23017"/>
                      <a:pt x="60911" y="19381"/>
                    </a:cubicBezTo>
                    <a:cubicBezTo>
                      <a:pt x="57108" y="26019"/>
                      <a:pt x="49936" y="30522"/>
                      <a:pt x="41730" y="30522"/>
                    </a:cubicBezTo>
                    <a:cubicBezTo>
                      <a:pt x="29522" y="30522"/>
                      <a:pt x="19615" y="20648"/>
                      <a:pt x="19615" y="8440"/>
                    </a:cubicBezTo>
                    <a:cubicBezTo>
                      <a:pt x="19615" y="6305"/>
                      <a:pt x="19915" y="4270"/>
                      <a:pt x="20482" y="2335"/>
                    </a:cubicBezTo>
                    <a:cubicBezTo>
                      <a:pt x="13844" y="968"/>
                      <a:pt x="7006" y="167"/>
                      <a:pt x="1" y="0"/>
                    </a:cubicBezTo>
                    <a:close/>
                  </a:path>
                </a:pathLst>
              </a:custGeom>
              <a:solidFill>
                <a:srgbClr val="B1CA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75;p17">
                <a:extLst>
                  <a:ext uri="{FF2B5EF4-FFF2-40B4-BE49-F238E27FC236}">
                    <a16:creationId xmlns:a16="http://schemas.microsoft.com/office/drawing/2014/main" id="{EAE066F3-29F6-436E-96E1-060DE79E6757}"/>
                  </a:ext>
                </a:extLst>
              </p:cNvPr>
              <p:cNvSpPr/>
              <p:nvPr/>
            </p:nvSpPr>
            <p:spPr>
              <a:xfrm>
                <a:off x="4620919" y="3514156"/>
                <a:ext cx="632025" cy="390209"/>
              </a:xfrm>
              <a:custGeom>
                <a:avLst/>
                <a:gdLst/>
                <a:ahLst/>
                <a:cxnLst/>
                <a:rect l="l" t="t" r="r" b="b"/>
                <a:pathLst>
                  <a:path w="31824" h="19648" extrusionOk="0">
                    <a:moveTo>
                      <a:pt x="1" y="0"/>
                    </a:moveTo>
                    <a:lnTo>
                      <a:pt x="1" y="9140"/>
                    </a:lnTo>
                    <a:cubicBezTo>
                      <a:pt x="9674" y="9774"/>
                      <a:pt x="18480" y="13643"/>
                      <a:pt x="25319" y="19648"/>
                    </a:cubicBezTo>
                    <a:lnTo>
                      <a:pt x="31823" y="13176"/>
                    </a:lnTo>
                    <a:cubicBezTo>
                      <a:pt x="23284" y="5504"/>
                      <a:pt x="12209" y="634"/>
                      <a:pt x="1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76;p17">
                <a:extLst>
                  <a:ext uri="{FF2B5EF4-FFF2-40B4-BE49-F238E27FC236}">
                    <a16:creationId xmlns:a16="http://schemas.microsoft.com/office/drawing/2014/main" id="{3283CD68-5B0D-4AF4-B503-5E6F81DE93B3}"/>
                  </a:ext>
                </a:extLst>
              </p:cNvPr>
              <p:cNvSpPr/>
              <p:nvPr/>
            </p:nvSpPr>
            <p:spPr>
              <a:xfrm>
                <a:off x="4689156" y="3930176"/>
                <a:ext cx="186168" cy="186168"/>
              </a:xfrm>
              <a:custGeom>
                <a:avLst/>
                <a:gdLst/>
                <a:ahLst/>
                <a:cxnLst/>
                <a:rect l="l" t="t" r="r" b="b"/>
                <a:pathLst>
                  <a:path w="9374" h="9374" extrusionOk="0">
                    <a:moveTo>
                      <a:pt x="4670" y="1"/>
                    </a:moveTo>
                    <a:cubicBezTo>
                      <a:pt x="2102" y="1"/>
                      <a:pt x="0" y="2102"/>
                      <a:pt x="0" y="4704"/>
                    </a:cubicBezTo>
                    <a:cubicBezTo>
                      <a:pt x="0" y="7272"/>
                      <a:pt x="2102" y="9374"/>
                      <a:pt x="4670" y="9374"/>
                    </a:cubicBezTo>
                    <a:cubicBezTo>
                      <a:pt x="7272" y="9374"/>
                      <a:pt x="9374" y="7272"/>
                      <a:pt x="9374" y="4704"/>
                    </a:cubicBezTo>
                    <a:cubicBezTo>
                      <a:pt x="9374" y="2102"/>
                      <a:pt x="7272" y="1"/>
                      <a:pt x="4670" y="1"/>
                    </a:cubicBezTo>
                    <a:close/>
                  </a:path>
                </a:pathLst>
              </a:custGeom>
              <a:solidFill>
                <a:srgbClr val="B1CAE0"/>
              </a:solidFill>
              <a:ln>
                <a:noFill/>
              </a:ln>
            </p:spPr>
            <p:txBody>
              <a:bodyPr spcFirstLastPara="1" wrap="square" lIns="73150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" name="Google Shape;77;p17">
                <a:extLst>
                  <a:ext uri="{FF2B5EF4-FFF2-40B4-BE49-F238E27FC236}">
                    <a16:creationId xmlns:a16="http://schemas.microsoft.com/office/drawing/2014/main" id="{040E0065-291F-40CA-AB60-FC4F11D25804}"/>
                  </a:ext>
                </a:extLst>
              </p:cNvPr>
              <p:cNvSpPr/>
              <p:nvPr/>
            </p:nvSpPr>
            <p:spPr>
              <a:xfrm>
                <a:off x="5085294" y="3989795"/>
                <a:ext cx="806256" cy="348483"/>
              </a:xfrm>
              <a:custGeom>
                <a:avLst/>
                <a:gdLst/>
                <a:ahLst/>
                <a:cxnLst/>
                <a:rect l="l" t="t" r="r" b="b"/>
                <a:pathLst>
                  <a:path w="40597" h="17547" extrusionOk="0">
                    <a:moveTo>
                      <a:pt x="40063" y="1"/>
                    </a:moveTo>
                    <a:lnTo>
                      <a:pt x="1" y="16312"/>
                    </a:lnTo>
                    <a:cubicBezTo>
                      <a:pt x="168" y="16713"/>
                      <a:pt x="335" y="17146"/>
                      <a:pt x="501" y="17547"/>
                    </a:cubicBezTo>
                    <a:lnTo>
                      <a:pt x="40597" y="1268"/>
                    </a:lnTo>
                    <a:lnTo>
                      <a:pt x="400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78;p17">
                <a:extLst>
                  <a:ext uri="{FF2B5EF4-FFF2-40B4-BE49-F238E27FC236}">
                    <a16:creationId xmlns:a16="http://schemas.microsoft.com/office/drawing/2014/main" id="{2235FCB0-7AB1-4540-BCEB-F374CA6CEFDE}"/>
                  </a:ext>
                </a:extLst>
              </p:cNvPr>
              <p:cNvSpPr/>
              <p:nvPr/>
            </p:nvSpPr>
            <p:spPr>
              <a:xfrm>
                <a:off x="5200579" y="2972266"/>
                <a:ext cx="1636980" cy="1512438"/>
              </a:xfrm>
              <a:custGeom>
                <a:avLst/>
                <a:gdLst/>
                <a:ahLst/>
                <a:cxnLst/>
                <a:rect l="l" t="t" r="r" b="b"/>
                <a:pathLst>
                  <a:path w="82426" h="76155" extrusionOk="0">
                    <a:moveTo>
                      <a:pt x="50836" y="0"/>
                    </a:moveTo>
                    <a:lnTo>
                      <a:pt x="0" y="50803"/>
                    </a:lnTo>
                    <a:cubicBezTo>
                      <a:pt x="6038" y="57675"/>
                      <a:pt x="9907" y="66481"/>
                      <a:pt x="10541" y="76155"/>
                    </a:cubicBezTo>
                    <a:lnTo>
                      <a:pt x="82426" y="76155"/>
                    </a:lnTo>
                    <a:cubicBezTo>
                      <a:pt x="82259" y="69150"/>
                      <a:pt x="81458" y="62311"/>
                      <a:pt x="80091" y="55673"/>
                    </a:cubicBezTo>
                    <a:cubicBezTo>
                      <a:pt x="78156" y="56240"/>
                      <a:pt x="76121" y="56540"/>
                      <a:pt x="73986" y="56540"/>
                    </a:cubicBezTo>
                    <a:cubicBezTo>
                      <a:pt x="61778" y="56540"/>
                      <a:pt x="51904" y="46633"/>
                      <a:pt x="51904" y="34425"/>
                    </a:cubicBezTo>
                    <a:cubicBezTo>
                      <a:pt x="51904" y="26219"/>
                      <a:pt x="56374" y="19047"/>
                      <a:pt x="63045" y="15244"/>
                    </a:cubicBezTo>
                    <a:cubicBezTo>
                      <a:pt x="59409" y="9807"/>
                      <a:pt x="55306" y="4703"/>
                      <a:pt x="50836" y="0"/>
                    </a:cubicBez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79;p17">
                <a:extLst>
                  <a:ext uri="{FF2B5EF4-FFF2-40B4-BE49-F238E27FC236}">
                    <a16:creationId xmlns:a16="http://schemas.microsoft.com/office/drawing/2014/main" id="{6803C68D-D206-46BF-8F5C-FBDFC11EBD30}"/>
                  </a:ext>
                </a:extLst>
              </p:cNvPr>
              <p:cNvSpPr/>
              <p:nvPr/>
            </p:nvSpPr>
            <p:spPr>
              <a:xfrm>
                <a:off x="5195659" y="3857584"/>
                <a:ext cx="390865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31824" extrusionOk="0">
                    <a:moveTo>
                      <a:pt x="6471" y="1"/>
                    </a:moveTo>
                    <a:lnTo>
                      <a:pt x="0" y="6472"/>
                    </a:lnTo>
                    <a:cubicBezTo>
                      <a:pt x="6038" y="13344"/>
                      <a:pt x="9907" y="22150"/>
                      <a:pt x="10541" y="31824"/>
                    </a:cubicBezTo>
                    <a:lnTo>
                      <a:pt x="19681" y="31824"/>
                    </a:lnTo>
                    <a:cubicBezTo>
                      <a:pt x="19047" y="19615"/>
                      <a:pt x="14177" y="8540"/>
                      <a:pt x="647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80;p17">
                <a:extLst>
                  <a:ext uri="{FF2B5EF4-FFF2-40B4-BE49-F238E27FC236}">
                    <a16:creationId xmlns:a16="http://schemas.microsoft.com/office/drawing/2014/main" id="{625C643F-F6D6-41B9-8452-037405ACF26E}"/>
                  </a:ext>
                </a:extLst>
              </p:cNvPr>
              <p:cNvSpPr/>
              <p:nvPr/>
            </p:nvSpPr>
            <p:spPr>
              <a:xfrm>
                <a:off x="4988578" y="4238219"/>
                <a:ext cx="186843" cy="186843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9408" extrusionOk="0">
                    <a:moveTo>
                      <a:pt x="4704" y="1"/>
                    </a:moveTo>
                    <a:cubicBezTo>
                      <a:pt x="2102" y="1"/>
                      <a:pt x="1" y="2102"/>
                      <a:pt x="1" y="4704"/>
                    </a:cubicBezTo>
                    <a:cubicBezTo>
                      <a:pt x="1" y="7306"/>
                      <a:pt x="2102" y="9407"/>
                      <a:pt x="4704" y="9407"/>
                    </a:cubicBezTo>
                    <a:cubicBezTo>
                      <a:pt x="7306" y="9407"/>
                      <a:pt x="9408" y="7306"/>
                      <a:pt x="9408" y="4704"/>
                    </a:cubicBezTo>
                    <a:cubicBezTo>
                      <a:pt x="9408" y="2102"/>
                      <a:pt x="7306" y="1"/>
                      <a:pt x="4704" y="1"/>
                    </a:cubicBez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73150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4" name="Google Shape;81;p17">
              <a:extLst>
                <a:ext uri="{FF2B5EF4-FFF2-40B4-BE49-F238E27FC236}">
                  <a16:creationId xmlns:a16="http://schemas.microsoft.com/office/drawing/2014/main" id="{AA79E3BE-B595-4AF7-BBB2-305F58F653E1}"/>
                </a:ext>
              </a:extLst>
            </p:cNvPr>
            <p:cNvSpPr/>
            <p:nvPr/>
          </p:nvSpPr>
          <p:spPr>
            <a:xfrm>
              <a:off x="2987449" y="365593"/>
              <a:ext cx="1352400" cy="1352400"/>
            </a:xfrm>
            <a:prstGeom prst="ellipse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82;p17">
              <a:extLst>
                <a:ext uri="{FF2B5EF4-FFF2-40B4-BE49-F238E27FC236}">
                  <a16:creationId xmlns:a16="http://schemas.microsoft.com/office/drawing/2014/main" id="{CCB5ECA2-B15E-425D-A648-3E4D6F7163F8}"/>
                </a:ext>
              </a:extLst>
            </p:cNvPr>
            <p:cNvSpPr/>
            <p:nvPr/>
          </p:nvSpPr>
          <p:spPr>
            <a:xfrm>
              <a:off x="2987449" y="3473314"/>
              <a:ext cx="1352400" cy="1352400"/>
            </a:xfrm>
            <a:prstGeom prst="ellipse">
              <a:avLst/>
            </a:prstGeom>
            <a:solidFill>
              <a:srgbClr val="B1C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3CB113A-D63F-4AFB-B512-806F918C6BD4}"/>
              </a:ext>
            </a:extLst>
          </p:cNvPr>
          <p:cNvSpPr txBox="1"/>
          <p:nvPr/>
        </p:nvSpPr>
        <p:spPr>
          <a:xfrm>
            <a:off x="3166743" y="3842722"/>
            <a:ext cx="4827525" cy="400110"/>
          </a:xfrm>
          <a:prstGeom prst="rect">
            <a:avLst/>
          </a:prstGeom>
          <a:solidFill>
            <a:srgbClr val="C2A7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¿Quiénes son los titulares del DAI?</a:t>
            </a:r>
          </a:p>
        </p:txBody>
      </p:sp>
      <p:grpSp>
        <p:nvGrpSpPr>
          <p:cNvPr id="67" name="Google Shape;1075;p39">
            <a:extLst>
              <a:ext uri="{FF2B5EF4-FFF2-40B4-BE49-F238E27FC236}">
                <a16:creationId xmlns:a16="http://schemas.microsoft.com/office/drawing/2014/main" id="{2128E5AF-74A1-4856-88D0-89A707776173}"/>
              </a:ext>
            </a:extLst>
          </p:cNvPr>
          <p:cNvGrpSpPr/>
          <p:nvPr/>
        </p:nvGrpSpPr>
        <p:grpSpPr>
          <a:xfrm>
            <a:off x="1454251" y="2816089"/>
            <a:ext cx="6556177" cy="967476"/>
            <a:chOff x="3619613" y="1286425"/>
            <a:chExt cx="5126306" cy="874431"/>
          </a:xfrm>
        </p:grpSpPr>
        <p:sp>
          <p:nvSpPr>
            <p:cNvPr id="71" name="Google Shape;1076;p39">
              <a:extLst>
                <a:ext uri="{FF2B5EF4-FFF2-40B4-BE49-F238E27FC236}">
                  <a16:creationId xmlns:a16="http://schemas.microsoft.com/office/drawing/2014/main" id="{666D2C0B-B5B2-45ED-9D75-F7523E29A907}"/>
                </a:ext>
              </a:extLst>
            </p:cNvPr>
            <p:cNvSpPr/>
            <p:nvPr/>
          </p:nvSpPr>
          <p:spPr>
            <a:xfrm>
              <a:off x="4971254" y="1407091"/>
              <a:ext cx="3774665" cy="633082"/>
            </a:xfrm>
            <a:custGeom>
              <a:avLst/>
              <a:gdLst/>
              <a:ahLst/>
              <a:cxnLst/>
              <a:rect l="l" t="t" r="r" b="b"/>
              <a:pathLst>
                <a:path w="72153" h="17384" extrusionOk="0">
                  <a:moveTo>
                    <a:pt x="1" y="1"/>
                  </a:moveTo>
                  <a:lnTo>
                    <a:pt x="1" y="17384"/>
                  </a:lnTo>
                  <a:lnTo>
                    <a:pt x="72153" y="17384"/>
                  </a:lnTo>
                  <a:lnTo>
                    <a:pt x="72153" y="1"/>
                  </a:lnTo>
                  <a:close/>
                </a:path>
              </a:pathLst>
            </a:custGeom>
            <a:solidFill>
              <a:srgbClr val="7030A0">
                <a:alpha val="42860"/>
              </a:srgbClr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El derecho, desde la condición de sus titulares</a:t>
              </a:r>
            </a:p>
          </p:txBody>
        </p:sp>
        <p:sp>
          <p:nvSpPr>
            <p:cNvPr id="72" name="Google Shape;1078;p39">
              <a:extLst>
                <a:ext uri="{FF2B5EF4-FFF2-40B4-BE49-F238E27FC236}">
                  <a16:creationId xmlns:a16="http://schemas.microsoft.com/office/drawing/2014/main" id="{5D4C3779-B261-4561-888A-14639A4C00FA}"/>
                </a:ext>
              </a:extLst>
            </p:cNvPr>
            <p:cNvSpPr/>
            <p:nvPr/>
          </p:nvSpPr>
          <p:spPr>
            <a:xfrm>
              <a:off x="3619613" y="1286425"/>
              <a:ext cx="939279" cy="874431"/>
            </a:xfrm>
            <a:custGeom>
              <a:avLst/>
              <a:gdLst/>
              <a:ahLst/>
              <a:cxnLst/>
              <a:rect l="l" t="t" r="r" b="b"/>
              <a:pathLst>
                <a:path w="28362" h="30171" extrusionOk="0">
                  <a:moveTo>
                    <a:pt x="0" y="1"/>
                  </a:moveTo>
                  <a:lnTo>
                    <a:pt x="0" y="23527"/>
                  </a:lnTo>
                  <a:lnTo>
                    <a:pt x="14181" y="30171"/>
                  </a:lnTo>
                  <a:lnTo>
                    <a:pt x="28361" y="23527"/>
                  </a:lnTo>
                  <a:lnTo>
                    <a:pt x="28361" y="1"/>
                  </a:lnTo>
                  <a:lnTo>
                    <a:pt x="14181" y="6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3649B680-9F66-4AD5-B9D4-B3ED34E6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734" y="3119650"/>
            <a:ext cx="524301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6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8FD79545-106F-4A74-9CB3-8E29360DB632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63" name="Google Shape;1292;p44">
            <a:extLst>
              <a:ext uri="{FF2B5EF4-FFF2-40B4-BE49-F238E27FC236}">
                <a16:creationId xmlns:a16="http://schemas.microsoft.com/office/drawing/2014/main" id="{4913BC08-9A1E-446D-BDE0-684BC2253739}"/>
              </a:ext>
            </a:extLst>
          </p:cNvPr>
          <p:cNvGrpSpPr/>
          <p:nvPr/>
        </p:nvGrpSpPr>
        <p:grpSpPr>
          <a:xfrm>
            <a:off x="1572075" y="1571796"/>
            <a:ext cx="2018939" cy="809970"/>
            <a:chOff x="1229100" y="1538968"/>
            <a:chExt cx="3017214" cy="1273543"/>
          </a:xfrm>
        </p:grpSpPr>
        <p:sp>
          <p:nvSpPr>
            <p:cNvPr id="64" name="Google Shape;1293;p44">
              <a:extLst>
                <a:ext uri="{FF2B5EF4-FFF2-40B4-BE49-F238E27FC236}">
                  <a16:creationId xmlns:a16="http://schemas.microsoft.com/office/drawing/2014/main" id="{F237DF79-4639-4C49-9B40-53EB4FE9F230}"/>
                </a:ext>
              </a:extLst>
            </p:cNvPr>
            <p:cNvSpPr/>
            <p:nvPr/>
          </p:nvSpPr>
          <p:spPr>
            <a:xfrm>
              <a:off x="1229100" y="1560066"/>
              <a:ext cx="3017214" cy="1252445"/>
            </a:xfrm>
            <a:custGeom>
              <a:avLst/>
              <a:gdLst/>
              <a:ahLst/>
              <a:cxnLst/>
              <a:rect l="l" t="t" r="r" b="b"/>
              <a:pathLst>
                <a:path w="80658" h="59008" extrusionOk="0">
                  <a:moveTo>
                    <a:pt x="53275" y="0"/>
                  </a:moveTo>
                  <a:cubicBezTo>
                    <a:pt x="41316" y="0"/>
                    <a:pt x="30253" y="808"/>
                    <a:pt x="25452" y="1208"/>
                  </a:cubicBezTo>
                  <a:cubicBezTo>
                    <a:pt x="23717" y="1342"/>
                    <a:pt x="22183" y="2343"/>
                    <a:pt x="21315" y="3877"/>
                  </a:cubicBezTo>
                  <a:cubicBezTo>
                    <a:pt x="16312" y="12917"/>
                    <a:pt x="14844" y="29495"/>
                    <a:pt x="14844" y="29495"/>
                  </a:cubicBezTo>
                  <a:lnTo>
                    <a:pt x="0" y="34132"/>
                  </a:lnTo>
                  <a:cubicBezTo>
                    <a:pt x="2702" y="37368"/>
                    <a:pt x="11709" y="39669"/>
                    <a:pt x="11709" y="39669"/>
                  </a:cubicBezTo>
                  <a:lnTo>
                    <a:pt x="11709" y="56148"/>
                  </a:lnTo>
                  <a:cubicBezTo>
                    <a:pt x="15891" y="58292"/>
                    <a:pt x="24510" y="59008"/>
                    <a:pt x="34148" y="59008"/>
                  </a:cubicBezTo>
                  <a:cubicBezTo>
                    <a:pt x="48801" y="59008"/>
                    <a:pt x="65808" y="57353"/>
                    <a:pt x="73152" y="56548"/>
                  </a:cubicBezTo>
                  <a:cubicBezTo>
                    <a:pt x="75454" y="56315"/>
                    <a:pt x="77322" y="54547"/>
                    <a:pt x="77689" y="52278"/>
                  </a:cubicBezTo>
                  <a:cubicBezTo>
                    <a:pt x="80658" y="35266"/>
                    <a:pt x="76822" y="1442"/>
                    <a:pt x="76822" y="1442"/>
                  </a:cubicBezTo>
                  <a:cubicBezTo>
                    <a:pt x="69638" y="360"/>
                    <a:pt x="61257" y="0"/>
                    <a:pt x="53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94;p44">
              <a:extLst>
                <a:ext uri="{FF2B5EF4-FFF2-40B4-BE49-F238E27FC236}">
                  <a16:creationId xmlns:a16="http://schemas.microsoft.com/office/drawing/2014/main" id="{D168097D-22A5-4995-995E-EBA2D3D3CE95}"/>
                </a:ext>
              </a:extLst>
            </p:cNvPr>
            <p:cNvSpPr/>
            <p:nvPr/>
          </p:nvSpPr>
          <p:spPr>
            <a:xfrm>
              <a:off x="1865687" y="1538968"/>
              <a:ext cx="571287" cy="376489"/>
            </a:xfrm>
            <a:custGeom>
              <a:avLst/>
              <a:gdLst/>
              <a:ahLst/>
              <a:cxnLst/>
              <a:rect l="l" t="t" r="r" b="b"/>
              <a:pathLst>
                <a:path w="15272" h="17738" extrusionOk="0">
                  <a:moveTo>
                    <a:pt x="14703" y="0"/>
                  </a:moveTo>
                  <a:cubicBezTo>
                    <a:pt x="14692" y="0"/>
                    <a:pt x="14682" y="0"/>
                    <a:pt x="14672" y="1"/>
                  </a:cubicBezTo>
                  <a:cubicBezTo>
                    <a:pt x="12270" y="201"/>
                    <a:pt x="9668" y="101"/>
                    <a:pt x="7333" y="568"/>
                  </a:cubicBezTo>
                  <a:cubicBezTo>
                    <a:pt x="5698" y="902"/>
                    <a:pt x="5031" y="1869"/>
                    <a:pt x="4364" y="3303"/>
                  </a:cubicBezTo>
                  <a:cubicBezTo>
                    <a:pt x="2363" y="7740"/>
                    <a:pt x="962" y="12376"/>
                    <a:pt x="61" y="17146"/>
                  </a:cubicBezTo>
                  <a:cubicBezTo>
                    <a:pt x="1" y="17509"/>
                    <a:pt x="304" y="17737"/>
                    <a:pt x="577" y="17737"/>
                  </a:cubicBezTo>
                  <a:cubicBezTo>
                    <a:pt x="756" y="17737"/>
                    <a:pt x="922" y="17638"/>
                    <a:pt x="962" y="17413"/>
                  </a:cubicBezTo>
                  <a:cubicBezTo>
                    <a:pt x="1662" y="13711"/>
                    <a:pt x="2663" y="10075"/>
                    <a:pt x="4031" y="6539"/>
                  </a:cubicBezTo>
                  <a:cubicBezTo>
                    <a:pt x="4431" y="5505"/>
                    <a:pt x="4831" y="4404"/>
                    <a:pt x="5332" y="3437"/>
                  </a:cubicBezTo>
                  <a:cubicBezTo>
                    <a:pt x="6099" y="1969"/>
                    <a:pt x="6733" y="1669"/>
                    <a:pt x="8534" y="1402"/>
                  </a:cubicBezTo>
                  <a:cubicBezTo>
                    <a:pt x="10569" y="1135"/>
                    <a:pt x="12637" y="1102"/>
                    <a:pt x="14672" y="968"/>
                  </a:cubicBezTo>
                  <a:cubicBezTo>
                    <a:pt x="15261" y="903"/>
                    <a:pt x="15272" y="0"/>
                    <a:pt x="14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5;p44">
              <a:extLst>
                <a:ext uri="{FF2B5EF4-FFF2-40B4-BE49-F238E27FC236}">
                  <a16:creationId xmlns:a16="http://schemas.microsoft.com/office/drawing/2014/main" id="{1B14DFA0-8BB0-451D-9540-159187B07C5B}"/>
                </a:ext>
              </a:extLst>
            </p:cNvPr>
            <p:cNvSpPr/>
            <p:nvPr/>
          </p:nvSpPr>
          <p:spPr>
            <a:xfrm>
              <a:off x="1272917" y="2268340"/>
              <a:ext cx="814698" cy="520883"/>
            </a:xfrm>
            <a:custGeom>
              <a:avLst/>
              <a:gdLst/>
              <a:ahLst/>
              <a:cxnLst/>
              <a:rect l="l" t="t" r="r" b="b"/>
              <a:pathLst>
                <a:path w="21779" h="24541" extrusionOk="0">
                  <a:moveTo>
                    <a:pt x="758" y="1"/>
                  </a:moveTo>
                  <a:cubicBezTo>
                    <a:pt x="296" y="1"/>
                    <a:pt x="0" y="639"/>
                    <a:pt x="497" y="844"/>
                  </a:cubicBezTo>
                  <a:cubicBezTo>
                    <a:pt x="2198" y="1611"/>
                    <a:pt x="3932" y="2378"/>
                    <a:pt x="5634" y="3112"/>
                  </a:cubicBezTo>
                  <a:cubicBezTo>
                    <a:pt x="6368" y="3445"/>
                    <a:pt x="7101" y="3779"/>
                    <a:pt x="7835" y="4079"/>
                  </a:cubicBezTo>
                  <a:cubicBezTo>
                    <a:pt x="9236" y="4713"/>
                    <a:pt x="9903" y="5280"/>
                    <a:pt x="10370" y="6848"/>
                  </a:cubicBezTo>
                  <a:cubicBezTo>
                    <a:pt x="10871" y="8516"/>
                    <a:pt x="10637" y="10784"/>
                    <a:pt x="10704" y="12519"/>
                  </a:cubicBezTo>
                  <a:cubicBezTo>
                    <a:pt x="10737" y="14286"/>
                    <a:pt x="10771" y="16054"/>
                    <a:pt x="10737" y="17822"/>
                  </a:cubicBezTo>
                  <a:cubicBezTo>
                    <a:pt x="10737" y="19524"/>
                    <a:pt x="9870" y="22626"/>
                    <a:pt x="11738" y="23660"/>
                  </a:cubicBezTo>
                  <a:cubicBezTo>
                    <a:pt x="12772" y="24227"/>
                    <a:pt x="14440" y="24227"/>
                    <a:pt x="15607" y="24360"/>
                  </a:cubicBezTo>
                  <a:cubicBezTo>
                    <a:pt x="16728" y="24480"/>
                    <a:pt x="17837" y="24541"/>
                    <a:pt x="18948" y="24541"/>
                  </a:cubicBezTo>
                  <a:cubicBezTo>
                    <a:pt x="19689" y="24541"/>
                    <a:pt x="20431" y="24514"/>
                    <a:pt x="21178" y="24460"/>
                  </a:cubicBezTo>
                  <a:cubicBezTo>
                    <a:pt x="21768" y="24428"/>
                    <a:pt x="21778" y="23526"/>
                    <a:pt x="21209" y="23526"/>
                  </a:cubicBezTo>
                  <a:cubicBezTo>
                    <a:pt x="21199" y="23526"/>
                    <a:pt x="21189" y="23526"/>
                    <a:pt x="21178" y="23526"/>
                  </a:cubicBezTo>
                  <a:cubicBezTo>
                    <a:pt x="20421" y="23570"/>
                    <a:pt x="19670" y="23595"/>
                    <a:pt x="18920" y="23595"/>
                  </a:cubicBezTo>
                  <a:cubicBezTo>
                    <a:pt x="17952" y="23595"/>
                    <a:pt x="16985" y="23554"/>
                    <a:pt x="16008" y="23460"/>
                  </a:cubicBezTo>
                  <a:cubicBezTo>
                    <a:pt x="13573" y="23226"/>
                    <a:pt x="11538" y="23226"/>
                    <a:pt x="11638" y="20257"/>
                  </a:cubicBezTo>
                  <a:cubicBezTo>
                    <a:pt x="11738" y="16855"/>
                    <a:pt x="11705" y="13453"/>
                    <a:pt x="11505" y="10083"/>
                  </a:cubicBezTo>
                  <a:cubicBezTo>
                    <a:pt x="11438" y="8316"/>
                    <a:pt x="11838" y="5413"/>
                    <a:pt x="10304" y="4179"/>
                  </a:cubicBezTo>
                  <a:cubicBezTo>
                    <a:pt x="9203" y="3312"/>
                    <a:pt x="7368" y="2845"/>
                    <a:pt x="6101" y="2311"/>
                  </a:cubicBezTo>
                  <a:cubicBezTo>
                    <a:pt x="4399" y="1544"/>
                    <a:pt x="2665" y="777"/>
                    <a:pt x="964" y="43"/>
                  </a:cubicBezTo>
                  <a:cubicBezTo>
                    <a:pt x="893" y="14"/>
                    <a:pt x="823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6;p44">
              <a:extLst>
                <a:ext uri="{FF2B5EF4-FFF2-40B4-BE49-F238E27FC236}">
                  <a16:creationId xmlns:a16="http://schemas.microsoft.com/office/drawing/2014/main" id="{AB10F163-B38D-458B-9BE3-720EB9AABA2D}"/>
                </a:ext>
              </a:extLst>
            </p:cNvPr>
            <p:cNvSpPr/>
            <p:nvPr/>
          </p:nvSpPr>
          <p:spPr>
            <a:xfrm>
              <a:off x="3531257" y="1543850"/>
              <a:ext cx="559055" cy="246847"/>
            </a:xfrm>
            <a:custGeom>
              <a:avLst/>
              <a:gdLst/>
              <a:ahLst/>
              <a:cxnLst/>
              <a:rect l="l" t="t" r="r" b="b"/>
              <a:pathLst>
                <a:path w="14945" h="11630" extrusionOk="0">
                  <a:moveTo>
                    <a:pt x="541" y="1"/>
                  </a:moveTo>
                  <a:cubicBezTo>
                    <a:pt x="1" y="1"/>
                    <a:pt x="21" y="874"/>
                    <a:pt x="601" y="938"/>
                  </a:cubicBezTo>
                  <a:cubicBezTo>
                    <a:pt x="4036" y="1272"/>
                    <a:pt x="7472" y="1606"/>
                    <a:pt x="10908" y="1939"/>
                  </a:cubicBezTo>
                  <a:cubicBezTo>
                    <a:pt x="12276" y="2106"/>
                    <a:pt x="13410" y="1806"/>
                    <a:pt x="13910" y="3540"/>
                  </a:cubicBezTo>
                  <a:cubicBezTo>
                    <a:pt x="14077" y="4174"/>
                    <a:pt x="13910" y="5141"/>
                    <a:pt x="13910" y="5842"/>
                  </a:cubicBezTo>
                  <a:cubicBezTo>
                    <a:pt x="13910" y="7610"/>
                    <a:pt x="13877" y="9411"/>
                    <a:pt x="13877" y="11179"/>
                  </a:cubicBezTo>
                  <a:cubicBezTo>
                    <a:pt x="13877" y="11479"/>
                    <a:pt x="14110" y="11629"/>
                    <a:pt x="14344" y="11629"/>
                  </a:cubicBezTo>
                  <a:cubicBezTo>
                    <a:pt x="14577" y="11629"/>
                    <a:pt x="14811" y="11479"/>
                    <a:pt x="14811" y="11179"/>
                  </a:cubicBezTo>
                  <a:cubicBezTo>
                    <a:pt x="14844" y="8911"/>
                    <a:pt x="14844" y="6609"/>
                    <a:pt x="14844" y="4307"/>
                  </a:cubicBezTo>
                  <a:cubicBezTo>
                    <a:pt x="14844" y="3207"/>
                    <a:pt x="14944" y="2039"/>
                    <a:pt x="13810" y="1472"/>
                  </a:cubicBezTo>
                  <a:cubicBezTo>
                    <a:pt x="12242" y="672"/>
                    <a:pt x="9841" y="905"/>
                    <a:pt x="8139" y="738"/>
                  </a:cubicBezTo>
                  <a:cubicBezTo>
                    <a:pt x="5604" y="505"/>
                    <a:pt x="3102" y="238"/>
                    <a:pt x="601" y="4"/>
                  </a:cubicBezTo>
                  <a:cubicBezTo>
                    <a:pt x="580" y="2"/>
                    <a:pt x="560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297;p44">
            <a:extLst>
              <a:ext uri="{FF2B5EF4-FFF2-40B4-BE49-F238E27FC236}">
                <a16:creationId xmlns:a16="http://schemas.microsoft.com/office/drawing/2014/main" id="{E873C4EF-C2F2-43C3-A900-C7EAAE8B787A}"/>
              </a:ext>
            </a:extLst>
          </p:cNvPr>
          <p:cNvGrpSpPr/>
          <p:nvPr/>
        </p:nvGrpSpPr>
        <p:grpSpPr>
          <a:xfrm>
            <a:off x="934169" y="1510965"/>
            <a:ext cx="637906" cy="608181"/>
            <a:chOff x="591194" y="1606952"/>
            <a:chExt cx="637906" cy="608181"/>
          </a:xfrm>
        </p:grpSpPr>
        <p:sp>
          <p:nvSpPr>
            <p:cNvPr id="69" name="Google Shape;1298;p44">
              <a:extLst>
                <a:ext uri="{FF2B5EF4-FFF2-40B4-BE49-F238E27FC236}">
                  <a16:creationId xmlns:a16="http://schemas.microsoft.com/office/drawing/2014/main" id="{4776F0AF-D659-41AF-8902-E17E6617B454}"/>
                </a:ext>
              </a:extLst>
            </p:cNvPr>
            <p:cNvSpPr/>
            <p:nvPr/>
          </p:nvSpPr>
          <p:spPr>
            <a:xfrm>
              <a:off x="591194" y="1606952"/>
              <a:ext cx="637906" cy="608181"/>
            </a:xfrm>
            <a:custGeom>
              <a:avLst/>
              <a:gdLst/>
              <a:ahLst/>
              <a:cxnLst/>
              <a:rect l="l" t="t" r="r" b="b"/>
              <a:pathLst>
                <a:path w="21950" h="28654" extrusionOk="0">
                  <a:moveTo>
                    <a:pt x="10975" y="0"/>
                  </a:moveTo>
                  <a:cubicBezTo>
                    <a:pt x="4904" y="0"/>
                    <a:pt x="1" y="6405"/>
                    <a:pt x="1" y="14310"/>
                  </a:cubicBezTo>
                  <a:cubicBezTo>
                    <a:pt x="1" y="22216"/>
                    <a:pt x="4904" y="28654"/>
                    <a:pt x="10975" y="28654"/>
                  </a:cubicBezTo>
                  <a:cubicBezTo>
                    <a:pt x="17046" y="28654"/>
                    <a:pt x="21950" y="22216"/>
                    <a:pt x="21950" y="14310"/>
                  </a:cubicBezTo>
                  <a:cubicBezTo>
                    <a:pt x="21950" y="6405"/>
                    <a:pt x="17046" y="0"/>
                    <a:pt x="10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1299;p44">
              <a:extLst>
                <a:ext uri="{FF2B5EF4-FFF2-40B4-BE49-F238E27FC236}">
                  <a16:creationId xmlns:a16="http://schemas.microsoft.com/office/drawing/2014/main" id="{54C90E96-A3B0-43F9-AF88-2D439C271B04}"/>
                </a:ext>
              </a:extLst>
            </p:cNvPr>
            <p:cNvSpPr/>
            <p:nvPr/>
          </p:nvSpPr>
          <p:spPr>
            <a:xfrm>
              <a:off x="759750" y="1646580"/>
              <a:ext cx="200000" cy="147641"/>
            </a:xfrm>
            <a:custGeom>
              <a:avLst/>
              <a:gdLst/>
              <a:ahLst/>
              <a:cxnLst/>
              <a:rect l="l" t="t" r="r" b="b"/>
              <a:pathLst>
                <a:path w="8000" h="6956" extrusionOk="0">
                  <a:moveTo>
                    <a:pt x="7430" y="0"/>
                  </a:moveTo>
                  <a:cubicBezTo>
                    <a:pt x="7420" y="0"/>
                    <a:pt x="7409" y="1"/>
                    <a:pt x="7399" y="1"/>
                  </a:cubicBezTo>
                  <a:cubicBezTo>
                    <a:pt x="3796" y="168"/>
                    <a:pt x="694" y="2803"/>
                    <a:pt x="60" y="6372"/>
                  </a:cubicBezTo>
                  <a:cubicBezTo>
                    <a:pt x="1" y="6729"/>
                    <a:pt x="294" y="6956"/>
                    <a:pt x="570" y="6956"/>
                  </a:cubicBezTo>
                  <a:cubicBezTo>
                    <a:pt x="759" y="6956"/>
                    <a:pt x="940" y="6850"/>
                    <a:pt x="994" y="6606"/>
                  </a:cubicBezTo>
                  <a:cubicBezTo>
                    <a:pt x="1528" y="3470"/>
                    <a:pt x="4197" y="1069"/>
                    <a:pt x="7399" y="935"/>
                  </a:cubicBezTo>
                  <a:cubicBezTo>
                    <a:pt x="7989" y="902"/>
                    <a:pt x="7999" y="0"/>
                    <a:pt x="7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00;p44">
              <a:extLst>
                <a:ext uri="{FF2B5EF4-FFF2-40B4-BE49-F238E27FC236}">
                  <a16:creationId xmlns:a16="http://schemas.microsoft.com/office/drawing/2014/main" id="{CA03A721-B81F-48E0-BB09-23335592BC9F}"/>
                </a:ext>
              </a:extLst>
            </p:cNvPr>
            <p:cNvSpPr/>
            <p:nvPr/>
          </p:nvSpPr>
          <p:spPr>
            <a:xfrm>
              <a:off x="1005625" y="1667783"/>
              <a:ext cx="65975" cy="32474"/>
            </a:xfrm>
            <a:custGeom>
              <a:avLst/>
              <a:gdLst/>
              <a:ahLst/>
              <a:cxnLst/>
              <a:rect l="l" t="t" r="r" b="b"/>
              <a:pathLst>
                <a:path w="2639" h="1530" extrusionOk="0">
                  <a:moveTo>
                    <a:pt x="711" y="0"/>
                  </a:moveTo>
                  <a:cubicBezTo>
                    <a:pt x="674" y="0"/>
                    <a:pt x="637" y="1"/>
                    <a:pt x="599" y="3"/>
                  </a:cubicBezTo>
                  <a:cubicBezTo>
                    <a:pt x="42" y="36"/>
                    <a:pt x="0" y="938"/>
                    <a:pt x="568" y="938"/>
                  </a:cubicBezTo>
                  <a:cubicBezTo>
                    <a:pt x="578" y="938"/>
                    <a:pt x="589" y="937"/>
                    <a:pt x="599" y="937"/>
                  </a:cubicBezTo>
                  <a:cubicBezTo>
                    <a:pt x="636" y="934"/>
                    <a:pt x="672" y="933"/>
                    <a:pt x="707" y="933"/>
                  </a:cubicBezTo>
                  <a:cubicBezTo>
                    <a:pt x="1089" y="933"/>
                    <a:pt x="1392" y="1096"/>
                    <a:pt x="1667" y="1371"/>
                  </a:cubicBezTo>
                  <a:cubicBezTo>
                    <a:pt x="1763" y="1482"/>
                    <a:pt x="1874" y="1529"/>
                    <a:pt x="1982" y="1529"/>
                  </a:cubicBezTo>
                  <a:cubicBezTo>
                    <a:pt x="2326" y="1529"/>
                    <a:pt x="2638" y="1058"/>
                    <a:pt x="2334" y="703"/>
                  </a:cubicBezTo>
                  <a:cubicBezTo>
                    <a:pt x="1925" y="263"/>
                    <a:pt x="1337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1318;p44">
            <a:extLst>
              <a:ext uri="{FF2B5EF4-FFF2-40B4-BE49-F238E27FC236}">
                <a16:creationId xmlns:a16="http://schemas.microsoft.com/office/drawing/2014/main" id="{E8C35DB8-E4D3-450B-AA29-BCE0A04F9A8D}"/>
              </a:ext>
            </a:extLst>
          </p:cNvPr>
          <p:cNvSpPr txBox="1"/>
          <p:nvPr/>
        </p:nvSpPr>
        <p:spPr>
          <a:xfrm>
            <a:off x="1998041" y="1702982"/>
            <a:ext cx="1477185" cy="3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rgbClr val="ED7D3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Toda Persona</a:t>
            </a:r>
            <a:endParaRPr sz="1600" b="1" dirty="0">
              <a:solidFill>
                <a:srgbClr val="ED7D3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</p:txBody>
      </p:sp>
      <p:grpSp>
        <p:nvGrpSpPr>
          <p:cNvPr id="74" name="Google Shape;1283;p44">
            <a:extLst>
              <a:ext uri="{FF2B5EF4-FFF2-40B4-BE49-F238E27FC236}">
                <a16:creationId xmlns:a16="http://schemas.microsoft.com/office/drawing/2014/main" id="{582FCBF7-D1D1-489F-81B3-11DE38491B9A}"/>
              </a:ext>
            </a:extLst>
          </p:cNvPr>
          <p:cNvGrpSpPr/>
          <p:nvPr/>
        </p:nvGrpSpPr>
        <p:grpSpPr>
          <a:xfrm>
            <a:off x="5023654" y="1511322"/>
            <a:ext cx="610895" cy="607481"/>
            <a:chOff x="4741999" y="1553847"/>
            <a:chExt cx="549575" cy="607481"/>
          </a:xfrm>
        </p:grpSpPr>
        <p:sp>
          <p:nvSpPr>
            <p:cNvPr id="75" name="Google Shape;1284;p44">
              <a:extLst>
                <a:ext uri="{FF2B5EF4-FFF2-40B4-BE49-F238E27FC236}">
                  <a16:creationId xmlns:a16="http://schemas.microsoft.com/office/drawing/2014/main" id="{733CBC79-24B6-4DD0-8509-0BFF496E666C}"/>
                </a:ext>
              </a:extLst>
            </p:cNvPr>
            <p:cNvSpPr/>
            <p:nvPr/>
          </p:nvSpPr>
          <p:spPr>
            <a:xfrm>
              <a:off x="4741999" y="1553847"/>
              <a:ext cx="549575" cy="607481"/>
            </a:xfrm>
            <a:custGeom>
              <a:avLst/>
              <a:gdLst/>
              <a:ahLst/>
              <a:cxnLst/>
              <a:rect l="l" t="t" r="r" b="b"/>
              <a:pathLst>
                <a:path w="21983" h="28621" extrusionOk="0">
                  <a:moveTo>
                    <a:pt x="11009" y="0"/>
                  </a:moveTo>
                  <a:cubicBezTo>
                    <a:pt x="4938" y="0"/>
                    <a:pt x="1" y="6405"/>
                    <a:pt x="1" y="14311"/>
                  </a:cubicBezTo>
                  <a:cubicBezTo>
                    <a:pt x="1" y="22216"/>
                    <a:pt x="4938" y="28621"/>
                    <a:pt x="11009" y="28621"/>
                  </a:cubicBezTo>
                  <a:cubicBezTo>
                    <a:pt x="17046" y="28621"/>
                    <a:pt x="21983" y="22216"/>
                    <a:pt x="21983" y="14311"/>
                  </a:cubicBezTo>
                  <a:cubicBezTo>
                    <a:pt x="21983" y="6405"/>
                    <a:pt x="17046" y="0"/>
                    <a:pt x="11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/>
            </a:p>
          </p:txBody>
        </p:sp>
        <p:sp>
          <p:nvSpPr>
            <p:cNvPr id="76" name="Google Shape;1285;p44">
              <a:extLst>
                <a:ext uri="{FF2B5EF4-FFF2-40B4-BE49-F238E27FC236}">
                  <a16:creationId xmlns:a16="http://schemas.microsoft.com/office/drawing/2014/main" id="{57E97782-46CA-4772-9A5C-E8181A97D852}"/>
                </a:ext>
              </a:extLst>
            </p:cNvPr>
            <p:cNvSpPr/>
            <p:nvPr/>
          </p:nvSpPr>
          <p:spPr>
            <a:xfrm>
              <a:off x="4822199" y="1592795"/>
              <a:ext cx="199200" cy="148087"/>
            </a:xfrm>
            <a:custGeom>
              <a:avLst/>
              <a:gdLst/>
              <a:ahLst/>
              <a:cxnLst/>
              <a:rect l="l" t="t" r="r" b="b"/>
              <a:pathLst>
                <a:path w="7968" h="6977" extrusionOk="0">
                  <a:moveTo>
                    <a:pt x="7367" y="0"/>
                  </a:moveTo>
                  <a:cubicBezTo>
                    <a:pt x="3764" y="167"/>
                    <a:pt x="695" y="2802"/>
                    <a:pt x="62" y="6371"/>
                  </a:cubicBezTo>
                  <a:cubicBezTo>
                    <a:pt x="1" y="6735"/>
                    <a:pt x="308" y="6977"/>
                    <a:pt x="581" y="6977"/>
                  </a:cubicBezTo>
                  <a:cubicBezTo>
                    <a:pt x="759" y="6977"/>
                    <a:pt x="923" y="6875"/>
                    <a:pt x="962" y="6638"/>
                  </a:cubicBezTo>
                  <a:cubicBezTo>
                    <a:pt x="1496" y="3503"/>
                    <a:pt x="4165" y="1101"/>
                    <a:pt x="7367" y="934"/>
                  </a:cubicBezTo>
                  <a:cubicBezTo>
                    <a:pt x="7967" y="934"/>
                    <a:pt x="7967" y="0"/>
                    <a:pt x="7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86;p44">
              <a:extLst>
                <a:ext uri="{FF2B5EF4-FFF2-40B4-BE49-F238E27FC236}">
                  <a16:creationId xmlns:a16="http://schemas.microsoft.com/office/drawing/2014/main" id="{8F39DCEA-228C-4A7D-AF17-A7808B8830DE}"/>
                </a:ext>
              </a:extLst>
            </p:cNvPr>
            <p:cNvSpPr/>
            <p:nvPr/>
          </p:nvSpPr>
          <p:spPr>
            <a:xfrm>
              <a:off x="5068074" y="1613957"/>
              <a:ext cx="65175" cy="32474"/>
            </a:xfrm>
            <a:custGeom>
              <a:avLst/>
              <a:gdLst/>
              <a:ahLst/>
              <a:cxnLst/>
              <a:rect l="l" t="t" r="r" b="b"/>
              <a:pathLst>
                <a:path w="2607" h="1530" extrusionOk="0">
                  <a:moveTo>
                    <a:pt x="707" y="1"/>
                  </a:moveTo>
                  <a:cubicBezTo>
                    <a:pt x="672" y="1"/>
                    <a:pt x="636" y="2"/>
                    <a:pt x="601" y="4"/>
                  </a:cubicBezTo>
                  <a:cubicBezTo>
                    <a:pt x="11" y="37"/>
                    <a:pt x="0" y="939"/>
                    <a:pt x="570" y="939"/>
                  </a:cubicBezTo>
                  <a:cubicBezTo>
                    <a:pt x="580" y="939"/>
                    <a:pt x="590" y="938"/>
                    <a:pt x="601" y="938"/>
                  </a:cubicBezTo>
                  <a:cubicBezTo>
                    <a:pt x="1001" y="938"/>
                    <a:pt x="1368" y="1071"/>
                    <a:pt x="1635" y="1371"/>
                  </a:cubicBezTo>
                  <a:cubicBezTo>
                    <a:pt x="1731" y="1483"/>
                    <a:pt x="1842" y="1530"/>
                    <a:pt x="1950" y="1530"/>
                  </a:cubicBezTo>
                  <a:cubicBezTo>
                    <a:pt x="2294" y="1530"/>
                    <a:pt x="2606" y="1059"/>
                    <a:pt x="2302" y="704"/>
                  </a:cubicBezTo>
                  <a:cubicBezTo>
                    <a:pt x="1893" y="263"/>
                    <a:pt x="1305" y="1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1292;p44">
            <a:extLst>
              <a:ext uri="{FF2B5EF4-FFF2-40B4-BE49-F238E27FC236}">
                <a16:creationId xmlns:a16="http://schemas.microsoft.com/office/drawing/2014/main" id="{F6CF7628-D329-4A5F-A203-191BB323EDBC}"/>
              </a:ext>
            </a:extLst>
          </p:cNvPr>
          <p:cNvGrpSpPr/>
          <p:nvPr/>
        </p:nvGrpSpPr>
        <p:grpSpPr>
          <a:xfrm>
            <a:off x="5755883" y="1510965"/>
            <a:ext cx="2018939" cy="809970"/>
            <a:chOff x="1229100" y="1538968"/>
            <a:chExt cx="3017214" cy="1273543"/>
          </a:xfrm>
        </p:grpSpPr>
        <p:sp>
          <p:nvSpPr>
            <p:cNvPr id="84" name="Google Shape;1293;p44">
              <a:extLst>
                <a:ext uri="{FF2B5EF4-FFF2-40B4-BE49-F238E27FC236}">
                  <a16:creationId xmlns:a16="http://schemas.microsoft.com/office/drawing/2014/main" id="{9091AED1-CEFF-4CC4-951A-C047ACBDECBF}"/>
                </a:ext>
              </a:extLst>
            </p:cNvPr>
            <p:cNvSpPr/>
            <p:nvPr/>
          </p:nvSpPr>
          <p:spPr>
            <a:xfrm>
              <a:off x="1229100" y="1560066"/>
              <a:ext cx="3017214" cy="1252445"/>
            </a:xfrm>
            <a:custGeom>
              <a:avLst/>
              <a:gdLst/>
              <a:ahLst/>
              <a:cxnLst/>
              <a:rect l="l" t="t" r="r" b="b"/>
              <a:pathLst>
                <a:path w="80658" h="59008" extrusionOk="0">
                  <a:moveTo>
                    <a:pt x="53275" y="0"/>
                  </a:moveTo>
                  <a:cubicBezTo>
                    <a:pt x="41316" y="0"/>
                    <a:pt x="30253" y="808"/>
                    <a:pt x="25452" y="1208"/>
                  </a:cubicBezTo>
                  <a:cubicBezTo>
                    <a:pt x="23717" y="1342"/>
                    <a:pt x="22183" y="2343"/>
                    <a:pt x="21315" y="3877"/>
                  </a:cubicBezTo>
                  <a:cubicBezTo>
                    <a:pt x="16312" y="12917"/>
                    <a:pt x="14844" y="29495"/>
                    <a:pt x="14844" y="29495"/>
                  </a:cubicBezTo>
                  <a:lnTo>
                    <a:pt x="0" y="34132"/>
                  </a:lnTo>
                  <a:cubicBezTo>
                    <a:pt x="2702" y="37368"/>
                    <a:pt x="11709" y="39669"/>
                    <a:pt x="11709" y="39669"/>
                  </a:cubicBezTo>
                  <a:lnTo>
                    <a:pt x="11709" y="56148"/>
                  </a:lnTo>
                  <a:cubicBezTo>
                    <a:pt x="15891" y="58292"/>
                    <a:pt x="24510" y="59008"/>
                    <a:pt x="34148" y="59008"/>
                  </a:cubicBezTo>
                  <a:cubicBezTo>
                    <a:pt x="48801" y="59008"/>
                    <a:pt x="65808" y="57353"/>
                    <a:pt x="73152" y="56548"/>
                  </a:cubicBezTo>
                  <a:cubicBezTo>
                    <a:pt x="75454" y="56315"/>
                    <a:pt x="77322" y="54547"/>
                    <a:pt x="77689" y="52278"/>
                  </a:cubicBezTo>
                  <a:cubicBezTo>
                    <a:pt x="80658" y="35266"/>
                    <a:pt x="76822" y="1442"/>
                    <a:pt x="76822" y="1442"/>
                  </a:cubicBezTo>
                  <a:cubicBezTo>
                    <a:pt x="69638" y="360"/>
                    <a:pt x="61257" y="0"/>
                    <a:pt x="53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94;p44">
              <a:extLst>
                <a:ext uri="{FF2B5EF4-FFF2-40B4-BE49-F238E27FC236}">
                  <a16:creationId xmlns:a16="http://schemas.microsoft.com/office/drawing/2014/main" id="{E13E380A-353A-4B2F-8918-64A604F90AF7}"/>
                </a:ext>
              </a:extLst>
            </p:cNvPr>
            <p:cNvSpPr/>
            <p:nvPr/>
          </p:nvSpPr>
          <p:spPr>
            <a:xfrm>
              <a:off x="1865687" y="1538968"/>
              <a:ext cx="571287" cy="376489"/>
            </a:xfrm>
            <a:custGeom>
              <a:avLst/>
              <a:gdLst/>
              <a:ahLst/>
              <a:cxnLst/>
              <a:rect l="l" t="t" r="r" b="b"/>
              <a:pathLst>
                <a:path w="15272" h="17738" extrusionOk="0">
                  <a:moveTo>
                    <a:pt x="14703" y="0"/>
                  </a:moveTo>
                  <a:cubicBezTo>
                    <a:pt x="14692" y="0"/>
                    <a:pt x="14682" y="0"/>
                    <a:pt x="14672" y="1"/>
                  </a:cubicBezTo>
                  <a:cubicBezTo>
                    <a:pt x="12270" y="201"/>
                    <a:pt x="9668" y="101"/>
                    <a:pt x="7333" y="568"/>
                  </a:cubicBezTo>
                  <a:cubicBezTo>
                    <a:pt x="5698" y="902"/>
                    <a:pt x="5031" y="1869"/>
                    <a:pt x="4364" y="3303"/>
                  </a:cubicBezTo>
                  <a:cubicBezTo>
                    <a:pt x="2363" y="7740"/>
                    <a:pt x="962" y="12376"/>
                    <a:pt x="61" y="17146"/>
                  </a:cubicBezTo>
                  <a:cubicBezTo>
                    <a:pt x="1" y="17509"/>
                    <a:pt x="304" y="17737"/>
                    <a:pt x="577" y="17737"/>
                  </a:cubicBezTo>
                  <a:cubicBezTo>
                    <a:pt x="756" y="17737"/>
                    <a:pt x="922" y="17638"/>
                    <a:pt x="962" y="17413"/>
                  </a:cubicBezTo>
                  <a:cubicBezTo>
                    <a:pt x="1662" y="13711"/>
                    <a:pt x="2663" y="10075"/>
                    <a:pt x="4031" y="6539"/>
                  </a:cubicBezTo>
                  <a:cubicBezTo>
                    <a:pt x="4431" y="5505"/>
                    <a:pt x="4831" y="4404"/>
                    <a:pt x="5332" y="3437"/>
                  </a:cubicBezTo>
                  <a:cubicBezTo>
                    <a:pt x="6099" y="1969"/>
                    <a:pt x="6733" y="1669"/>
                    <a:pt x="8534" y="1402"/>
                  </a:cubicBezTo>
                  <a:cubicBezTo>
                    <a:pt x="10569" y="1135"/>
                    <a:pt x="12637" y="1102"/>
                    <a:pt x="14672" y="968"/>
                  </a:cubicBezTo>
                  <a:cubicBezTo>
                    <a:pt x="15261" y="903"/>
                    <a:pt x="15272" y="0"/>
                    <a:pt x="14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95;p44">
              <a:extLst>
                <a:ext uri="{FF2B5EF4-FFF2-40B4-BE49-F238E27FC236}">
                  <a16:creationId xmlns:a16="http://schemas.microsoft.com/office/drawing/2014/main" id="{184CE738-9E7F-46B9-AC0F-34CF6C491804}"/>
                </a:ext>
              </a:extLst>
            </p:cNvPr>
            <p:cNvSpPr/>
            <p:nvPr/>
          </p:nvSpPr>
          <p:spPr>
            <a:xfrm>
              <a:off x="1272917" y="2268340"/>
              <a:ext cx="814698" cy="520883"/>
            </a:xfrm>
            <a:custGeom>
              <a:avLst/>
              <a:gdLst/>
              <a:ahLst/>
              <a:cxnLst/>
              <a:rect l="l" t="t" r="r" b="b"/>
              <a:pathLst>
                <a:path w="21779" h="24541" extrusionOk="0">
                  <a:moveTo>
                    <a:pt x="758" y="1"/>
                  </a:moveTo>
                  <a:cubicBezTo>
                    <a:pt x="296" y="1"/>
                    <a:pt x="0" y="639"/>
                    <a:pt x="497" y="844"/>
                  </a:cubicBezTo>
                  <a:cubicBezTo>
                    <a:pt x="2198" y="1611"/>
                    <a:pt x="3932" y="2378"/>
                    <a:pt x="5634" y="3112"/>
                  </a:cubicBezTo>
                  <a:cubicBezTo>
                    <a:pt x="6368" y="3445"/>
                    <a:pt x="7101" y="3779"/>
                    <a:pt x="7835" y="4079"/>
                  </a:cubicBezTo>
                  <a:cubicBezTo>
                    <a:pt x="9236" y="4713"/>
                    <a:pt x="9903" y="5280"/>
                    <a:pt x="10370" y="6848"/>
                  </a:cubicBezTo>
                  <a:cubicBezTo>
                    <a:pt x="10871" y="8516"/>
                    <a:pt x="10637" y="10784"/>
                    <a:pt x="10704" y="12519"/>
                  </a:cubicBezTo>
                  <a:cubicBezTo>
                    <a:pt x="10737" y="14286"/>
                    <a:pt x="10771" y="16054"/>
                    <a:pt x="10737" y="17822"/>
                  </a:cubicBezTo>
                  <a:cubicBezTo>
                    <a:pt x="10737" y="19524"/>
                    <a:pt x="9870" y="22626"/>
                    <a:pt x="11738" y="23660"/>
                  </a:cubicBezTo>
                  <a:cubicBezTo>
                    <a:pt x="12772" y="24227"/>
                    <a:pt x="14440" y="24227"/>
                    <a:pt x="15607" y="24360"/>
                  </a:cubicBezTo>
                  <a:cubicBezTo>
                    <a:pt x="16728" y="24480"/>
                    <a:pt x="17837" y="24541"/>
                    <a:pt x="18948" y="24541"/>
                  </a:cubicBezTo>
                  <a:cubicBezTo>
                    <a:pt x="19689" y="24541"/>
                    <a:pt x="20431" y="24514"/>
                    <a:pt x="21178" y="24460"/>
                  </a:cubicBezTo>
                  <a:cubicBezTo>
                    <a:pt x="21768" y="24428"/>
                    <a:pt x="21778" y="23526"/>
                    <a:pt x="21209" y="23526"/>
                  </a:cubicBezTo>
                  <a:cubicBezTo>
                    <a:pt x="21199" y="23526"/>
                    <a:pt x="21189" y="23526"/>
                    <a:pt x="21178" y="23526"/>
                  </a:cubicBezTo>
                  <a:cubicBezTo>
                    <a:pt x="20421" y="23570"/>
                    <a:pt x="19670" y="23595"/>
                    <a:pt x="18920" y="23595"/>
                  </a:cubicBezTo>
                  <a:cubicBezTo>
                    <a:pt x="17952" y="23595"/>
                    <a:pt x="16985" y="23554"/>
                    <a:pt x="16008" y="23460"/>
                  </a:cubicBezTo>
                  <a:cubicBezTo>
                    <a:pt x="13573" y="23226"/>
                    <a:pt x="11538" y="23226"/>
                    <a:pt x="11638" y="20257"/>
                  </a:cubicBezTo>
                  <a:cubicBezTo>
                    <a:pt x="11738" y="16855"/>
                    <a:pt x="11705" y="13453"/>
                    <a:pt x="11505" y="10083"/>
                  </a:cubicBezTo>
                  <a:cubicBezTo>
                    <a:pt x="11438" y="8316"/>
                    <a:pt x="11838" y="5413"/>
                    <a:pt x="10304" y="4179"/>
                  </a:cubicBezTo>
                  <a:cubicBezTo>
                    <a:pt x="9203" y="3312"/>
                    <a:pt x="7368" y="2845"/>
                    <a:pt x="6101" y="2311"/>
                  </a:cubicBezTo>
                  <a:cubicBezTo>
                    <a:pt x="4399" y="1544"/>
                    <a:pt x="2665" y="777"/>
                    <a:pt x="964" y="43"/>
                  </a:cubicBezTo>
                  <a:cubicBezTo>
                    <a:pt x="893" y="14"/>
                    <a:pt x="823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96;p44">
              <a:extLst>
                <a:ext uri="{FF2B5EF4-FFF2-40B4-BE49-F238E27FC236}">
                  <a16:creationId xmlns:a16="http://schemas.microsoft.com/office/drawing/2014/main" id="{3698113E-7606-4C9A-9B15-172C99D4D322}"/>
                </a:ext>
              </a:extLst>
            </p:cNvPr>
            <p:cNvSpPr/>
            <p:nvPr/>
          </p:nvSpPr>
          <p:spPr>
            <a:xfrm>
              <a:off x="3531257" y="1543850"/>
              <a:ext cx="559055" cy="246847"/>
            </a:xfrm>
            <a:custGeom>
              <a:avLst/>
              <a:gdLst/>
              <a:ahLst/>
              <a:cxnLst/>
              <a:rect l="l" t="t" r="r" b="b"/>
              <a:pathLst>
                <a:path w="14945" h="11630" extrusionOk="0">
                  <a:moveTo>
                    <a:pt x="541" y="1"/>
                  </a:moveTo>
                  <a:cubicBezTo>
                    <a:pt x="1" y="1"/>
                    <a:pt x="21" y="874"/>
                    <a:pt x="601" y="938"/>
                  </a:cubicBezTo>
                  <a:cubicBezTo>
                    <a:pt x="4036" y="1272"/>
                    <a:pt x="7472" y="1606"/>
                    <a:pt x="10908" y="1939"/>
                  </a:cubicBezTo>
                  <a:cubicBezTo>
                    <a:pt x="12276" y="2106"/>
                    <a:pt x="13410" y="1806"/>
                    <a:pt x="13910" y="3540"/>
                  </a:cubicBezTo>
                  <a:cubicBezTo>
                    <a:pt x="14077" y="4174"/>
                    <a:pt x="13910" y="5141"/>
                    <a:pt x="13910" y="5842"/>
                  </a:cubicBezTo>
                  <a:cubicBezTo>
                    <a:pt x="13910" y="7610"/>
                    <a:pt x="13877" y="9411"/>
                    <a:pt x="13877" y="11179"/>
                  </a:cubicBezTo>
                  <a:cubicBezTo>
                    <a:pt x="13877" y="11479"/>
                    <a:pt x="14110" y="11629"/>
                    <a:pt x="14344" y="11629"/>
                  </a:cubicBezTo>
                  <a:cubicBezTo>
                    <a:pt x="14577" y="11629"/>
                    <a:pt x="14811" y="11479"/>
                    <a:pt x="14811" y="11179"/>
                  </a:cubicBezTo>
                  <a:cubicBezTo>
                    <a:pt x="14844" y="8911"/>
                    <a:pt x="14844" y="6609"/>
                    <a:pt x="14844" y="4307"/>
                  </a:cubicBezTo>
                  <a:cubicBezTo>
                    <a:pt x="14844" y="3207"/>
                    <a:pt x="14944" y="2039"/>
                    <a:pt x="13810" y="1472"/>
                  </a:cubicBezTo>
                  <a:cubicBezTo>
                    <a:pt x="12242" y="672"/>
                    <a:pt x="9841" y="905"/>
                    <a:pt x="8139" y="738"/>
                  </a:cubicBezTo>
                  <a:cubicBezTo>
                    <a:pt x="5604" y="505"/>
                    <a:pt x="3102" y="238"/>
                    <a:pt x="601" y="4"/>
                  </a:cubicBezTo>
                  <a:cubicBezTo>
                    <a:pt x="580" y="2"/>
                    <a:pt x="560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1318;p44">
            <a:extLst>
              <a:ext uri="{FF2B5EF4-FFF2-40B4-BE49-F238E27FC236}">
                <a16:creationId xmlns:a16="http://schemas.microsoft.com/office/drawing/2014/main" id="{FA1FF1E4-CFEC-4CBC-BA59-CD7E62FC8D2D}"/>
              </a:ext>
            </a:extLst>
          </p:cNvPr>
          <p:cNvSpPr txBox="1"/>
          <p:nvPr/>
        </p:nvSpPr>
        <p:spPr>
          <a:xfrm>
            <a:off x="6179888" y="1668703"/>
            <a:ext cx="1477185" cy="3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PDCP</a:t>
            </a:r>
            <a:endParaRPr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1224;p42">
            <a:extLst>
              <a:ext uri="{FF2B5EF4-FFF2-40B4-BE49-F238E27FC236}">
                <a16:creationId xmlns:a16="http://schemas.microsoft.com/office/drawing/2014/main" id="{1D30F550-D412-4C80-ABF6-AACE0CB0215A}"/>
              </a:ext>
            </a:extLst>
          </p:cNvPr>
          <p:cNvSpPr/>
          <p:nvPr/>
        </p:nvSpPr>
        <p:spPr>
          <a:xfrm rot="10800000">
            <a:off x="8472909" y="2306124"/>
            <a:ext cx="2458108" cy="1752748"/>
          </a:xfrm>
          <a:custGeom>
            <a:avLst/>
            <a:gdLst/>
            <a:ahLst/>
            <a:cxnLst/>
            <a:rect l="l" t="t" r="r" b="b"/>
            <a:pathLst>
              <a:path w="51171" h="59677" extrusionOk="0">
                <a:moveTo>
                  <a:pt x="46101" y="0"/>
                </a:moveTo>
                <a:lnTo>
                  <a:pt x="5071" y="0"/>
                </a:lnTo>
                <a:cubicBezTo>
                  <a:pt x="2269" y="0"/>
                  <a:pt x="1" y="2269"/>
                  <a:pt x="1" y="5037"/>
                </a:cubicBezTo>
                <a:lnTo>
                  <a:pt x="1" y="46067"/>
                </a:lnTo>
                <a:cubicBezTo>
                  <a:pt x="1" y="48869"/>
                  <a:pt x="2269" y="51137"/>
                  <a:pt x="5071" y="51137"/>
                </a:cubicBezTo>
                <a:lnTo>
                  <a:pt x="20649" y="51137"/>
                </a:lnTo>
                <a:lnTo>
                  <a:pt x="22817" y="54906"/>
                </a:lnTo>
                <a:lnTo>
                  <a:pt x="25519" y="59677"/>
                </a:lnTo>
                <a:lnTo>
                  <a:pt x="28288" y="54940"/>
                </a:lnTo>
                <a:lnTo>
                  <a:pt x="30523" y="51137"/>
                </a:lnTo>
                <a:lnTo>
                  <a:pt x="46101" y="51137"/>
                </a:lnTo>
                <a:cubicBezTo>
                  <a:pt x="48903" y="51137"/>
                  <a:pt x="51138" y="48869"/>
                  <a:pt x="51138" y="46067"/>
                </a:cubicBezTo>
                <a:lnTo>
                  <a:pt x="51138" y="5037"/>
                </a:lnTo>
                <a:cubicBezTo>
                  <a:pt x="51171" y="2269"/>
                  <a:pt x="48903" y="0"/>
                  <a:pt x="46101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s-MX" sz="1400" b="1" kern="0" dirty="0">
              <a:solidFill>
                <a:srgbClr val="002060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</p:txBody>
      </p:sp>
      <p:grpSp>
        <p:nvGrpSpPr>
          <p:cNvPr id="93" name="Grupo 92">
            <a:extLst>
              <a:ext uri="{FF2B5EF4-FFF2-40B4-BE49-F238E27FC236}">
                <a16:creationId xmlns:a16="http://schemas.microsoft.com/office/drawing/2014/main" id="{7343B8C3-72FA-457C-AC9F-383241B8D39E}"/>
              </a:ext>
            </a:extLst>
          </p:cNvPr>
          <p:cNvGrpSpPr/>
          <p:nvPr/>
        </p:nvGrpSpPr>
        <p:grpSpPr>
          <a:xfrm>
            <a:off x="8337661" y="1404764"/>
            <a:ext cx="2630158" cy="796552"/>
            <a:chOff x="5144664" y="1810385"/>
            <a:chExt cx="3161658" cy="808326"/>
          </a:xfrm>
        </p:grpSpPr>
        <p:sp>
          <p:nvSpPr>
            <p:cNvPr id="91" name="Google Shape;684;p31">
              <a:extLst>
                <a:ext uri="{FF2B5EF4-FFF2-40B4-BE49-F238E27FC236}">
                  <a16:creationId xmlns:a16="http://schemas.microsoft.com/office/drawing/2014/main" id="{012323A0-5BEF-4B66-A97A-BCA290126C56}"/>
                </a:ext>
              </a:extLst>
            </p:cNvPr>
            <p:cNvSpPr/>
            <p:nvPr/>
          </p:nvSpPr>
          <p:spPr>
            <a:xfrm>
              <a:off x="5144664" y="1810385"/>
              <a:ext cx="3161658" cy="808326"/>
            </a:xfrm>
            <a:custGeom>
              <a:avLst/>
              <a:gdLst/>
              <a:ahLst/>
              <a:cxnLst/>
              <a:rect l="l" t="t" r="r" b="b"/>
              <a:pathLst>
                <a:path w="123822" h="31657" extrusionOk="0">
                  <a:moveTo>
                    <a:pt x="107977" y="0"/>
                  </a:moveTo>
                  <a:lnTo>
                    <a:pt x="16212" y="0"/>
                  </a:lnTo>
                  <a:cubicBezTo>
                    <a:pt x="7506" y="0"/>
                    <a:pt x="234" y="6938"/>
                    <a:pt x="134" y="15645"/>
                  </a:cubicBezTo>
                  <a:cubicBezTo>
                    <a:pt x="0" y="24484"/>
                    <a:pt x="7139" y="31656"/>
                    <a:pt x="15945" y="31656"/>
                  </a:cubicBezTo>
                  <a:lnTo>
                    <a:pt x="107977" y="31656"/>
                  </a:lnTo>
                  <a:cubicBezTo>
                    <a:pt x="116717" y="31656"/>
                    <a:pt x="123822" y="24584"/>
                    <a:pt x="123822" y="15845"/>
                  </a:cubicBezTo>
                  <a:lnTo>
                    <a:pt x="123822" y="15845"/>
                  </a:lnTo>
                  <a:cubicBezTo>
                    <a:pt x="123822" y="7105"/>
                    <a:pt x="116717" y="0"/>
                    <a:pt x="107977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685;p31">
              <a:extLst>
                <a:ext uri="{FF2B5EF4-FFF2-40B4-BE49-F238E27FC236}">
                  <a16:creationId xmlns:a16="http://schemas.microsoft.com/office/drawing/2014/main" id="{4CE167A3-08D5-4667-AAEF-ECC96A77BFA6}"/>
                </a:ext>
              </a:extLst>
            </p:cNvPr>
            <p:cNvSpPr/>
            <p:nvPr/>
          </p:nvSpPr>
          <p:spPr>
            <a:xfrm>
              <a:off x="5246005" y="1910015"/>
              <a:ext cx="2960680" cy="609876"/>
            </a:xfrm>
            <a:custGeom>
              <a:avLst/>
              <a:gdLst/>
              <a:ahLst/>
              <a:cxnLst/>
              <a:rect l="l" t="t" r="r" b="b"/>
              <a:pathLst>
                <a:path w="115951" h="23885" extrusionOk="0">
                  <a:moveTo>
                    <a:pt x="12243" y="1"/>
                  </a:moveTo>
                  <a:cubicBezTo>
                    <a:pt x="5605" y="1"/>
                    <a:pt x="134" y="5271"/>
                    <a:pt x="68" y="11776"/>
                  </a:cubicBezTo>
                  <a:cubicBezTo>
                    <a:pt x="1" y="14978"/>
                    <a:pt x="1235" y="18047"/>
                    <a:pt x="3503" y="20315"/>
                  </a:cubicBezTo>
                  <a:cubicBezTo>
                    <a:pt x="5772" y="22617"/>
                    <a:pt x="8774" y="23885"/>
                    <a:pt x="12009" y="23885"/>
                  </a:cubicBezTo>
                  <a:lnTo>
                    <a:pt x="104008" y="23885"/>
                  </a:lnTo>
                  <a:cubicBezTo>
                    <a:pt x="110613" y="23885"/>
                    <a:pt x="115950" y="18514"/>
                    <a:pt x="115950" y="11943"/>
                  </a:cubicBezTo>
                  <a:cubicBezTo>
                    <a:pt x="115950" y="5338"/>
                    <a:pt x="110613" y="1"/>
                    <a:pt x="10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28600" tIns="91425" rIns="457200" bIns="91425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Font typeface="Arial"/>
                <a:buNone/>
              </a:pPr>
              <a:r>
                <a:rPr lang="en" sz="12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DIGNIDAD INHERENTE PERSONA HUMANA</a:t>
              </a: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Font typeface="Arial"/>
                <a:buNone/>
              </a:pPr>
              <a:r>
                <a:rPr lang="en" sz="105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(</a:t>
              </a:r>
              <a:r>
                <a:rPr lang="es-MX" sz="105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Preámbulo</a:t>
              </a:r>
              <a:r>
                <a:rPr lang="en" sz="105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)</a:t>
              </a:r>
              <a:endParaRPr sz="105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" name="Grupo 103">
            <a:extLst>
              <a:ext uri="{FF2B5EF4-FFF2-40B4-BE49-F238E27FC236}">
                <a16:creationId xmlns:a16="http://schemas.microsoft.com/office/drawing/2014/main" id="{5FDAB6FD-F1E8-46E6-B86B-B866F8997ED9}"/>
              </a:ext>
            </a:extLst>
          </p:cNvPr>
          <p:cNvGrpSpPr/>
          <p:nvPr/>
        </p:nvGrpSpPr>
        <p:grpSpPr>
          <a:xfrm>
            <a:off x="934169" y="3054868"/>
            <a:ext cx="2748122" cy="955803"/>
            <a:chOff x="1023325" y="3259095"/>
            <a:chExt cx="2748122" cy="955803"/>
          </a:xfrm>
        </p:grpSpPr>
        <p:grpSp>
          <p:nvGrpSpPr>
            <p:cNvPr id="94" name="Google Shape;1301;p44">
              <a:extLst>
                <a:ext uri="{FF2B5EF4-FFF2-40B4-BE49-F238E27FC236}">
                  <a16:creationId xmlns:a16="http://schemas.microsoft.com/office/drawing/2014/main" id="{0A112559-B241-4D54-B653-970FDA308558}"/>
                </a:ext>
              </a:extLst>
            </p:cNvPr>
            <p:cNvGrpSpPr/>
            <p:nvPr/>
          </p:nvGrpSpPr>
          <p:grpSpPr>
            <a:xfrm>
              <a:off x="1023325" y="3259095"/>
              <a:ext cx="666138" cy="608202"/>
              <a:chOff x="680350" y="3270770"/>
              <a:chExt cx="548750" cy="608202"/>
            </a:xfrm>
          </p:grpSpPr>
          <p:sp>
            <p:nvSpPr>
              <p:cNvPr id="95" name="Google Shape;1302;p44">
                <a:extLst>
                  <a:ext uri="{FF2B5EF4-FFF2-40B4-BE49-F238E27FC236}">
                    <a16:creationId xmlns:a16="http://schemas.microsoft.com/office/drawing/2014/main" id="{0F2D16A0-3E80-4A9C-B3A9-5EC453094FC9}"/>
                  </a:ext>
                </a:extLst>
              </p:cNvPr>
              <p:cNvSpPr/>
              <p:nvPr/>
            </p:nvSpPr>
            <p:spPr>
              <a:xfrm>
                <a:off x="680350" y="3270770"/>
                <a:ext cx="548750" cy="608202"/>
              </a:xfrm>
              <a:custGeom>
                <a:avLst/>
                <a:gdLst/>
                <a:ahLst/>
                <a:cxnLst/>
                <a:rect l="l" t="t" r="r" b="b"/>
                <a:pathLst>
                  <a:path w="21950" h="28655" extrusionOk="0">
                    <a:moveTo>
                      <a:pt x="10975" y="1"/>
                    </a:moveTo>
                    <a:cubicBezTo>
                      <a:pt x="4904" y="1"/>
                      <a:pt x="1" y="6439"/>
                      <a:pt x="1" y="14344"/>
                    </a:cubicBezTo>
                    <a:cubicBezTo>
                      <a:pt x="1" y="22250"/>
                      <a:pt x="4904" y="28654"/>
                      <a:pt x="10975" y="28654"/>
                    </a:cubicBezTo>
                    <a:cubicBezTo>
                      <a:pt x="17046" y="28654"/>
                      <a:pt x="21950" y="22250"/>
                      <a:pt x="21950" y="14344"/>
                    </a:cubicBezTo>
                    <a:cubicBezTo>
                      <a:pt x="21950" y="6439"/>
                      <a:pt x="17046" y="1"/>
                      <a:pt x="10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/>
              </a:p>
            </p:txBody>
          </p:sp>
          <p:sp>
            <p:nvSpPr>
              <p:cNvPr id="96" name="Google Shape;1303;p44">
                <a:extLst>
                  <a:ext uri="{FF2B5EF4-FFF2-40B4-BE49-F238E27FC236}">
                    <a16:creationId xmlns:a16="http://schemas.microsoft.com/office/drawing/2014/main" id="{611A1512-394B-45E2-943E-6308C2FC494C}"/>
                  </a:ext>
                </a:extLst>
              </p:cNvPr>
              <p:cNvSpPr/>
              <p:nvPr/>
            </p:nvSpPr>
            <p:spPr>
              <a:xfrm>
                <a:off x="759725" y="3310398"/>
                <a:ext cx="200025" cy="147811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6964" extrusionOk="0">
                    <a:moveTo>
                      <a:pt x="7430" y="1"/>
                    </a:moveTo>
                    <a:cubicBezTo>
                      <a:pt x="7420" y="1"/>
                      <a:pt x="7410" y="1"/>
                      <a:pt x="7400" y="2"/>
                    </a:cubicBezTo>
                    <a:cubicBezTo>
                      <a:pt x="3797" y="168"/>
                      <a:pt x="695" y="2804"/>
                      <a:pt x="61" y="6373"/>
                    </a:cubicBezTo>
                    <a:cubicBezTo>
                      <a:pt x="1" y="6735"/>
                      <a:pt x="305" y="6964"/>
                      <a:pt x="584" y="6964"/>
                    </a:cubicBezTo>
                    <a:cubicBezTo>
                      <a:pt x="769" y="6964"/>
                      <a:pt x="942" y="6865"/>
                      <a:pt x="995" y="6640"/>
                    </a:cubicBezTo>
                    <a:cubicBezTo>
                      <a:pt x="1529" y="3471"/>
                      <a:pt x="4198" y="1102"/>
                      <a:pt x="7400" y="936"/>
                    </a:cubicBezTo>
                    <a:cubicBezTo>
                      <a:pt x="7990" y="936"/>
                      <a:pt x="8000" y="1"/>
                      <a:pt x="7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04;p44">
                <a:extLst>
                  <a:ext uri="{FF2B5EF4-FFF2-40B4-BE49-F238E27FC236}">
                    <a16:creationId xmlns:a16="http://schemas.microsoft.com/office/drawing/2014/main" id="{53500998-C4C2-4452-9CA7-CCE66FE7C4A7}"/>
                  </a:ext>
                </a:extLst>
              </p:cNvPr>
              <p:cNvSpPr/>
              <p:nvPr/>
            </p:nvSpPr>
            <p:spPr>
              <a:xfrm>
                <a:off x="1005625" y="3331601"/>
                <a:ext cx="65975" cy="32474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1530" extrusionOk="0">
                    <a:moveTo>
                      <a:pt x="711" y="1"/>
                    </a:moveTo>
                    <a:cubicBezTo>
                      <a:pt x="674" y="1"/>
                      <a:pt x="637" y="1"/>
                      <a:pt x="599" y="3"/>
                    </a:cubicBezTo>
                    <a:cubicBezTo>
                      <a:pt x="42" y="36"/>
                      <a:pt x="0" y="938"/>
                      <a:pt x="568" y="938"/>
                    </a:cubicBezTo>
                    <a:cubicBezTo>
                      <a:pt x="578" y="938"/>
                      <a:pt x="589" y="938"/>
                      <a:pt x="599" y="937"/>
                    </a:cubicBezTo>
                    <a:cubicBezTo>
                      <a:pt x="1033" y="937"/>
                      <a:pt x="1367" y="1071"/>
                      <a:pt x="1667" y="1371"/>
                    </a:cubicBezTo>
                    <a:cubicBezTo>
                      <a:pt x="1763" y="1483"/>
                      <a:pt x="1874" y="1530"/>
                      <a:pt x="1982" y="1530"/>
                    </a:cubicBezTo>
                    <a:cubicBezTo>
                      <a:pt x="2326" y="1530"/>
                      <a:pt x="2638" y="1059"/>
                      <a:pt x="2334" y="704"/>
                    </a:cubicBezTo>
                    <a:cubicBezTo>
                      <a:pt x="1925" y="263"/>
                      <a:pt x="1337" y="1"/>
                      <a:pt x="7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1292;p44">
              <a:extLst>
                <a:ext uri="{FF2B5EF4-FFF2-40B4-BE49-F238E27FC236}">
                  <a16:creationId xmlns:a16="http://schemas.microsoft.com/office/drawing/2014/main" id="{C1F93EC8-A912-4C8D-9FF7-D771DD1A2222}"/>
                </a:ext>
              </a:extLst>
            </p:cNvPr>
            <p:cNvGrpSpPr/>
            <p:nvPr/>
          </p:nvGrpSpPr>
          <p:grpSpPr>
            <a:xfrm>
              <a:off x="1752508" y="3404928"/>
              <a:ext cx="2018939" cy="809970"/>
              <a:chOff x="1229100" y="1538968"/>
              <a:chExt cx="3017214" cy="1273543"/>
            </a:xfrm>
          </p:grpSpPr>
          <p:sp>
            <p:nvSpPr>
              <p:cNvPr id="99" name="Google Shape;1293;p44">
                <a:extLst>
                  <a:ext uri="{FF2B5EF4-FFF2-40B4-BE49-F238E27FC236}">
                    <a16:creationId xmlns:a16="http://schemas.microsoft.com/office/drawing/2014/main" id="{722E2C7A-544A-4AC7-97D0-3B3204EB5C8E}"/>
                  </a:ext>
                </a:extLst>
              </p:cNvPr>
              <p:cNvSpPr/>
              <p:nvPr/>
            </p:nvSpPr>
            <p:spPr>
              <a:xfrm>
                <a:off x="1229100" y="1560066"/>
                <a:ext cx="3017214" cy="1252445"/>
              </a:xfrm>
              <a:custGeom>
                <a:avLst/>
                <a:gdLst/>
                <a:ahLst/>
                <a:cxnLst/>
                <a:rect l="l" t="t" r="r" b="b"/>
                <a:pathLst>
                  <a:path w="80658" h="59008" extrusionOk="0">
                    <a:moveTo>
                      <a:pt x="53275" y="0"/>
                    </a:moveTo>
                    <a:cubicBezTo>
                      <a:pt x="41316" y="0"/>
                      <a:pt x="30253" y="808"/>
                      <a:pt x="25452" y="1208"/>
                    </a:cubicBezTo>
                    <a:cubicBezTo>
                      <a:pt x="23717" y="1342"/>
                      <a:pt x="22183" y="2343"/>
                      <a:pt x="21315" y="3877"/>
                    </a:cubicBezTo>
                    <a:cubicBezTo>
                      <a:pt x="16312" y="12917"/>
                      <a:pt x="14844" y="29495"/>
                      <a:pt x="14844" y="29495"/>
                    </a:cubicBezTo>
                    <a:lnTo>
                      <a:pt x="0" y="34132"/>
                    </a:lnTo>
                    <a:cubicBezTo>
                      <a:pt x="2702" y="37368"/>
                      <a:pt x="11709" y="39669"/>
                      <a:pt x="11709" y="39669"/>
                    </a:cubicBezTo>
                    <a:lnTo>
                      <a:pt x="11709" y="56148"/>
                    </a:lnTo>
                    <a:cubicBezTo>
                      <a:pt x="15891" y="58292"/>
                      <a:pt x="24510" y="59008"/>
                      <a:pt x="34148" y="59008"/>
                    </a:cubicBezTo>
                    <a:cubicBezTo>
                      <a:pt x="48801" y="59008"/>
                      <a:pt x="65808" y="57353"/>
                      <a:pt x="73152" y="56548"/>
                    </a:cubicBezTo>
                    <a:cubicBezTo>
                      <a:pt x="75454" y="56315"/>
                      <a:pt x="77322" y="54547"/>
                      <a:pt x="77689" y="52278"/>
                    </a:cubicBezTo>
                    <a:cubicBezTo>
                      <a:pt x="80658" y="35266"/>
                      <a:pt x="76822" y="1442"/>
                      <a:pt x="76822" y="1442"/>
                    </a:cubicBezTo>
                    <a:cubicBezTo>
                      <a:pt x="69638" y="360"/>
                      <a:pt x="61257" y="0"/>
                      <a:pt x="532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94;p44">
                <a:extLst>
                  <a:ext uri="{FF2B5EF4-FFF2-40B4-BE49-F238E27FC236}">
                    <a16:creationId xmlns:a16="http://schemas.microsoft.com/office/drawing/2014/main" id="{56B61B50-516F-4062-841D-6F5E363C93FC}"/>
                  </a:ext>
                </a:extLst>
              </p:cNvPr>
              <p:cNvSpPr/>
              <p:nvPr/>
            </p:nvSpPr>
            <p:spPr>
              <a:xfrm>
                <a:off x="1865687" y="1538968"/>
                <a:ext cx="571287" cy="376489"/>
              </a:xfrm>
              <a:custGeom>
                <a:avLst/>
                <a:gdLst/>
                <a:ahLst/>
                <a:cxnLst/>
                <a:rect l="l" t="t" r="r" b="b"/>
                <a:pathLst>
                  <a:path w="15272" h="17738" extrusionOk="0">
                    <a:moveTo>
                      <a:pt x="14703" y="0"/>
                    </a:moveTo>
                    <a:cubicBezTo>
                      <a:pt x="14692" y="0"/>
                      <a:pt x="14682" y="0"/>
                      <a:pt x="14672" y="1"/>
                    </a:cubicBezTo>
                    <a:cubicBezTo>
                      <a:pt x="12270" y="201"/>
                      <a:pt x="9668" y="101"/>
                      <a:pt x="7333" y="568"/>
                    </a:cubicBezTo>
                    <a:cubicBezTo>
                      <a:pt x="5698" y="902"/>
                      <a:pt x="5031" y="1869"/>
                      <a:pt x="4364" y="3303"/>
                    </a:cubicBezTo>
                    <a:cubicBezTo>
                      <a:pt x="2363" y="7740"/>
                      <a:pt x="962" y="12376"/>
                      <a:pt x="61" y="17146"/>
                    </a:cubicBezTo>
                    <a:cubicBezTo>
                      <a:pt x="1" y="17509"/>
                      <a:pt x="304" y="17737"/>
                      <a:pt x="577" y="17737"/>
                    </a:cubicBezTo>
                    <a:cubicBezTo>
                      <a:pt x="756" y="17737"/>
                      <a:pt x="922" y="17638"/>
                      <a:pt x="962" y="17413"/>
                    </a:cubicBezTo>
                    <a:cubicBezTo>
                      <a:pt x="1662" y="13711"/>
                      <a:pt x="2663" y="10075"/>
                      <a:pt x="4031" y="6539"/>
                    </a:cubicBezTo>
                    <a:cubicBezTo>
                      <a:pt x="4431" y="5505"/>
                      <a:pt x="4831" y="4404"/>
                      <a:pt x="5332" y="3437"/>
                    </a:cubicBezTo>
                    <a:cubicBezTo>
                      <a:pt x="6099" y="1969"/>
                      <a:pt x="6733" y="1669"/>
                      <a:pt x="8534" y="1402"/>
                    </a:cubicBezTo>
                    <a:cubicBezTo>
                      <a:pt x="10569" y="1135"/>
                      <a:pt x="12637" y="1102"/>
                      <a:pt x="14672" y="968"/>
                    </a:cubicBezTo>
                    <a:cubicBezTo>
                      <a:pt x="15261" y="903"/>
                      <a:pt x="15272" y="0"/>
                      <a:pt x="147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95;p44">
                <a:extLst>
                  <a:ext uri="{FF2B5EF4-FFF2-40B4-BE49-F238E27FC236}">
                    <a16:creationId xmlns:a16="http://schemas.microsoft.com/office/drawing/2014/main" id="{F1D857D1-3BC7-43DF-9B01-E91691661CD5}"/>
                  </a:ext>
                </a:extLst>
              </p:cNvPr>
              <p:cNvSpPr/>
              <p:nvPr/>
            </p:nvSpPr>
            <p:spPr>
              <a:xfrm>
                <a:off x="1272917" y="2268340"/>
                <a:ext cx="814698" cy="520883"/>
              </a:xfrm>
              <a:custGeom>
                <a:avLst/>
                <a:gdLst/>
                <a:ahLst/>
                <a:cxnLst/>
                <a:rect l="l" t="t" r="r" b="b"/>
                <a:pathLst>
                  <a:path w="21779" h="24541" extrusionOk="0">
                    <a:moveTo>
                      <a:pt x="758" y="1"/>
                    </a:moveTo>
                    <a:cubicBezTo>
                      <a:pt x="296" y="1"/>
                      <a:pt x="0" y="639"/>
                      <a:pt x="497" y="844"/>
                    </a:cubicBezTo>
                    <a:cubicBezTo>
                      <a:pt x="2198" y="1611"/>
                      <a:pt x="3932" y="2378"/>
                      <a:pt x="5634" y="3112"/>
                    </a:cubicBezTo>
                    <a:cubicBezTo>
                      <a:pt x="6368" y="3445"/>
                      <a:pt x="7101" y="3779"/>
                      <a:pt x="7835" y="4079"/>
                    </a:cubicBezTo>
                    <a:cubicBezTo>
                      <a:pt x="9236" y="4713"/>
                      <a:pt x="9903" y="5280"/>
                      <a:pt x="10370" y="6848"/>
                    </a:cubicBezTo>
                    <a:cubicBezTo>
                      <a:pt x="10871" y="8516"/>
                      <a:pt x="10637" y="10784"/>
                      <a:pt x="10704" y="12519"/>
                    </a:cubicBezTo>
                    <a:cubicBezTo>
                      <a:pt x="10737" y="14286"/>
                      <a:pt x="10771" y="16054"/>
                      <a:pt x="10737" y="17822"/>
                    </a:cubicBezTo>
                    <a:cubicBezTo>
                      <a:pt x="10737" y="19524"/>
                      <a:pt x="9870" y="22626"/>
                      <a:pt x="11738" y="23660"/>
                    </a:cubicBezTo>
                    <a:cubicBezTo>
                      <a:pt x="12772" y="24227"/>
                      <a:pt x="14440" y="24227"/>
                      <a:pt x="15607" y="24360"/>
                    </a:cubicBezTo>
                    <a:cubicBezTo>
                      <a:pt x="16728" y="24480"/>
                      <a:pt x="17837" y="24541"/>
                      <a:pt x="18948" y="24541"/>
                    </a:cubicBezTo>
                    <a:cubicBezTo>
                      <a:pt x="19689" y="24541"/>
                      <a:pt x="20431" y="24514"/>
                      <a:pt x="21178" y="24460"/>
                    </a:cubicBezTo>
                    <a:cubicBezTo>
                      <a:pt x="21768" y="24428"/>
                      <a:pt x="21778" y="23526"/>
                      <a:pt x="21209" y="23526"/>
                    </a:cubicBezTo>
                    <a:cubicBezTo>
                      <a:pt x="21199" y="23526"/>
                      <a:pt x="21189" y="23526"/>
                      <a:pt x="21178" y="23526"/>
                    </a:cubicBezTo>
                    <a:cubicBezTo>
                      <a:pt x="20421" y="23570"/>
                      <a:pt x="19670" y="23595"/>
                      <a:pt x="18920" y="23595"/>
                    </a:cubicBezTo>
                    <a:cubicBezTo>
                      <a:pt x="17952" y="23595"/>
                      <a:pt x="16985" y="23554"/>
                      <a:pt x="16008" y="23460"/>
                    </a:cubicBezTo>
                    <a:cubicBezTo>
                      <a:pt x="13573" y="23226"/>
                      <a:pt x="11538" y="23226"/>
                      <a:pt x="11638" y="20257"/>
                    </a:cubicBezTo>
                    <a:cubicBezTo>
                      <a:pt x="11738" y="16855"/>
                      <a:pt x="11705" y="13453"/>
                      <a:pt x="11505" y="10083"/>
                    </a:cubicBezTo>
                    <a:cubicBezTo>
                      <a:pt x="11438" y="8316"/>
                      <a:pt x="11838" y="5413"/>
                      <a:pt x="10304" y="4179"/>
                    </a:cubicBezTo>
                    <a:cubicBezTo>
                      <a:pt x="9203" y="3312"/>
                      <a:pt x="7368" y="2845"/>
                      <a:pt x="6101" y="2311"/>
                    </a:cubicBezTo>
                    <a:cubicBezTo>
                      <a:pt x="4399" y="1544"/>
                      <a:pt x="2665" y="777"/>
                      <a:pt x="964" y="43"/>
                    </a:cubicBezTo>
                    <a:cubicBezTo>
                      <a:pt x="893" y="14"/>
                      <a:pt x="823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96;p44">
                <a:extLst>
                  <a:ext uri="{FF2B5EF4-FFF2-40B4-BE49-F238E27FC236}">
                    <a16:creationId xmlns:a16="http://schemas.microsoft.com/office/drawing/2014/main" id="{341EDB62-AC58-403F-8A39-C3B97AFBB933}"/>
                  </a:ext>
                </a:extLst>
              </p:cNvPr>
              <p:cNvSpPr/>
              <p:nvPr/>
            </p:nvSpPr>
            <p:spPr>
              <a:xfrm>
                <a:off x="3531257" y="1543850"/>
                <a:ext cx="559055" cy="246847"/>
              </a:xfrm>
              <a:custGeom>
                <a:avLst/>
                <a:gdLst/>
                <a:ahLst/>
                <a:cxnLst/>
                <a:rect l="l" t="t" r="r" b="b"/>
                <a:pathLst>
                  <a:path w="14945" h="11630" extrusionOk="0">
                    <a:moveTo>
                      <a:pt x="541" y="1"/>
                    </a:moveTo>
                    <a:cubicBezTo>
                      <a:pt x="1" y="1"/>
                      <a:pt x="21" y="874"/>
                      <a:pt x="601" y="938"/>
                    </a:cubicBezTo>
                    <a:cubicBezTo>
                      <a:pt x="4036" y="1272"/>
                      <a:pt x="7472" y="1606"/>
                      <a:pt x="10908" y="1939"/>
                    </a:cubicBezTo>
                    <a:cubicBezTo>
                      <a:pt x="12276" y="2106"/>
                      <a:pt x="13410" y="1806"/>
                      <a:pt x="13910" y="3540"/>
                    </a:cubicBezTo>
                    <a:cubicBezTo>
                      <a:pt x="14077" y="4174"/>
                      <a:pt x="13910" y="5141"/>
                      <a:pt x="13910" y="5842"/>
                    </a:cubicBezTo>
                    <a:cubicBezTo>
                      <a:pt x="13910" y="7610"/>
                      <a:pt x="13877" y="9411"/>
                      <a:pt x="13877" y="11179"/>
                    </a:cubicBezTo>
                    <a:cubicBezTo>
                      <a:pt x="13877" y="11479"/>
                      <a:pt x="14110" y="11629"/>
                      <a:pt x="14344" y="11629"/>
                    </a:cubicBezTo>
                    <a:cubicBezTo>
                      <a:pt x="14577" y="11629"/>
                      <a:pt x="14811" y="11479"/>
                      <a:pt x="14811" y="11179"/>
                    </a:cubicBezTo>
                    <a:cubicBezTo>
                      <a:pt x="14844" y="8911"/>
                      <a:pt x="14844" y="6609"/>
                      <a:pt x="14844" y="4307"/>
                    </a:cubicBezTo>
                    <a:cubicBezTo>
                      <a:pt x="14844" y="3207"/>
                      <a:pt x="14944" y="2039"/>
                      <a:pt x="13810" y="1472"/>
                    </a:cubicBezTo>
                    <a:cubicBezTo>
                      <a:pt x="12242" y="672"/>
                      <a:pt x="9841" y="905"/>
                      <a:pt x="8139" y="738"/>
                    </a:cubicBezTo>
                    <a:cubicBezTo>
                      <a:pt x="5604" y="505"/>
                      <a:pt x="3102" y="238"/>
                      <a:pt x="601" y="4"/>
                    </a:cubicBezTo>
                    <a:cubicBezTo>
                      <a:pt x="580" y="2"/>
                      <a:pt x="560" y="1"/>
                      <a:pt x="5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Google Shape;1318;p44">
              <a:extLst>
                <a:ext uri="{FF2B5EF4-FFF2-40B4-BE49-F238E27FC236}">
                  <a16:creationId xmlns:a16="http://schemas.microsoft.com/office/drawing/2014/main" id="{E529AC4E-53FA-4B09-9D0D-A78CE2F4D31D}"/>
                </a:ext>
              </a:extLst>
            </p:cNvPr>
            <p:cNvSpPr txBox="1"/>
            <p:nvPr/>
          </p:nvSpPr>
          <p:spPr>
            <a:xfrm>
              <a:off x="2189875" y="3418347"/>
              <a:ext cx="1477185" cy="752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s-MX" sz="1600" b="1" dirty="0">
                  <a:solidFill>
                    <a:schemeClr val="accent6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CADH</a:t>
              </a:r>
              <a:endParaRPr lang="es-MX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s-MX" sz="1600" b="1" dirty="0">
                  <a:solidFill>
                    <a:schemeClr val="accent6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(Art. 1.2.)</a:t>
              </a:r>
              <a:endParaRPr lang="es-MX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oogle Shape;1332;p44">
            <a:extLst>
              <a:ext uri="{FF2B5EF4-FFF2-40B4-BE49-F238E27FC236}">
                <a16:creationId xmlns:a16="http://schemas.microsoft.com/office/drawing/2014/main" id="{E8438CFF-075D-4B9E-ADC2-6347D582BCFF}"/>
              </a:ext>
            </a:extLst>
          </p:cNvPr>
          <p:cNvGrpSpPr/>
          <p:nvPr/>
        </p:nvGrpSpPr>
        <p:grpSpPr>
          <a:xfrm rot="5400000">
            <a:off x="2594799" y="2665210"/>
            <a:ext cx="340065" cy="168767"/>
            <a:chOff x="5722013" y="3462757"/>
            <a:chExt cx="1016333" cy="438471"/>
          </a:xfrm>
        </p:grpSpPr>
        <p:sp>
          <p:nvSpPr>
            <p:cNvPr id="106" name="Google Shape;1333;p44">
              <a:extLst>
                <a:ext uri="{FF2B5EF4-FFF2-40B4-BE49-F238E27FC236}">
                  <a16:creationId xmlns:a16="http://schemas.microsoft.com/office/drawing/2014/main" id="{1E996664-A107-4663-8176-CCD5576F9EA9}"/>
                </a:ext>
              </a:extLst>
            </p:cNvPr>
            <p:cNvSpPr/>
            <p:nvPr/>
          </p:nvSpPr>
          <p:spPr>
            <a:xfrm>
              <a:off x="5722013" y="3662338"/>
              <a:ext cx="996349" cy="46775"/>
            </a:xfrm>
            <a:custGeom>
              <a:avLst/>
              <a:gdLst/>
              <a:ahLst/>
              <a:cxnLst/>
              <a:rect l="l" t="t" r="r" b="b"/>
              <a:pathLst>
                <a:path w="90970" h="1871" extrusionOk="0">
                  <a:moveTo>
                    <a:pt x="22758" y="1"/>
                  </a:moveTo>
                  <a:lnTo>
                    <a:pt x="17069" y="41"/>
                  </a:lnTo>
                  <a:cubicBezTo>
                    <a:pt x="15179" y="80"/>
                    <a:pt x="13269" y="80"/>
                    <a:pt x="11379" y="140"/>
                  </a:cubicBezTo>
                  <a:cubicBezTo>
                    <a:pt x="9489" y="200"/>
                    <a:pt x="7580" y="259"/>
                    <a:pt x="5690" y="339"/>
                  </a:cubicBezTo>
                  <a:cubicBezTo>
                    <a:pt x="3800" y="419"/>
                    <a:pt x="1890" y="498"/>
                    <a:pt x="1" y="637"/>
                  </a:cubicBezTo>
                  <a:lnTo>
                    <a:pt x="1" y="797"/>
                  </a:lnTo>
                  <a:cubicBezTo>
                    <a:pt x="1890" y="936"/>
                    <a:pt x="3800" y="1035"/>
                    <a:pt x="5690" y="1135"/>
                  </a:cubicBezTo>
                  <a:cubicBezTo>
                    <a:pt x="7580" y="1214"/>
                    <a:pt x="9470" y="1294"/>
                    <a:pt x="11379" y="1373"/>
                  </a:cubicBezTo>
                  <a:cubicBezTo>
                    <a:pt x="15159" y="1533"/>
                    <a:pt x="18938" y="1632"/>
                    <a:pt x="22738" y="1732"/>
                  </a:cubicBezTo>
                  <a:cubicBezTo>
                    <a:pt x="24628" y="1771"/>
                    <a:pt x="26518" y="1811"/>
                    <a:pt x="28427" y="1831"/>
                  </a:cubicBezTo>
                  <a:lnTo>
                    <a:pt x="34117" y="1871"/>
                  </a:lnTo>
                  <a:lnTo>
                    <a:pt x="45475" y="1831"/>
                  </a:lnTo>
                  <a:cubicBezTo>
                    <a:pt x="53074" y="1811"/>
                    <a:pt x="60653" y="1751"/>
                    <a:pt x="68233" y="1612"/>
                  </a:cubicBezTo>
                  <a:cubicBezTo>
                    <a:pt x="75812" y="1453"/>
                    <a:pt x="83391" y="1214"/>
                    <a:pt x="90970" y="797"/>
                  </a:cubicBezTo>
                  <a:lnTo>
                    <a:pt x="90970" y="618"/>
                  </a:lnTo>
                  <a:cubicBezTo>
                    <a:pt x="85708" y="714"/>
                    <a:pt x="80446" y="773"/>
                    <a:pt x="75184" y="773"/>
                  </a:cubicBezTo>
                  <a:cubicBezTo>
                    <a:pt x="72867" y="773"/>
                    <a:pt x="70550" y="761"/>
                    <a:pt x="68233" y="737"/>
                  </a:cubicBezTo>
                  <a:cubicBezTo>
                    <a:pt x="60653" y="717"/>
                    <a:pt x="53074" y="578"/>
                    <a:pt x="45495" y="419"/>
                  </a:cubicBezTo>
                  <a:lnTo>
                    <a:pt x="39806" y="299"/>
                  </a:lnTo>
                  <a:lnTo>
                    <a:pt x="34136" y="140"/>
                  </a:lnTo>
                  <a:lnTo>
                    <a:pt x="28447" y="21"/>
                  </a:lnTo>
                  <a:cubicBezTo>
                    <a:pt x="26557" y="1"/>
                    <a:pt x="24648" y="1"/>
                    <a:pt x="2275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7" name="Google Shape;1334;p44">
              <a:extLst>
                <a:ext uri="{FF2B5EF4-FFF2-40B4-BE49-F238E27FC236}">
                  <a16:creationId xmlns:a16="http://schemas.microsoft.com/office/drawing/2014/main" id="{1EE82E77-5A8D-4CB8-A425-5456D818E3EA}"/>
                </a:ext>
              </a:extLst>
            </p:cNvPr>
            <p:cNvSpPr/>
            <p:nvPr/>
          </p:nvSpPr>
          <p:spPr>
            <a:xfrm>
              <a:off x="6418707" y="3462757"/>
              <a:ext cx="319640" cy="438471"/>
            </a:xfrm>
            <a:custGeom>
              <a:avLst/>
              <a:gdLst/>
              <a:ahLst/>
              <a:cxnLst/>
              <a:rect l="l" t="t" r="r" b="b"/>
              <a:pathLst>
                <a:path w="11043" h="16887" extrusionOk="0">
                  <a:moveTo>
                    <a:pt x="439" y="1"/>
                  </a:moveTo>
                  <a:cubicBezTo>
                    <a:pt x="186" y="1"/>
                    <a:pt x="1" y="418"/>
                    <a:pt x="281" y="616"/>
                  </a:cubicBezTo>
                  <a:cubicBezTo>
                    <a:pt x="2947" y="2506"/>
                    <a:pt x="5553" y="4455"/>
                    <a:pt x="8059" y="6544"/>
                  </a:cubicBezTo>
                  <a:cubicBezTo>
                    <a:pt x="8778" y="7140"/>
                    <a:pt x="9497" y="7752"/>
                    <a:pt x="10175" y="8406"/>
                  </a:cubicBezTo>
                  <a:lnTo>
                    <a:pt x="10175" y="8406"/>
                  </a:lnTo>
                  <a:cubicBezTo>
                    <a:pt x="7529" y="10423"/>
                    <a:pt x="4986" y="12578"/>
                    <a:pt x="2370" y="14640"/>
                  </a:cubicBezTo>
                  <a:cubicBezTo>
                    <a:pt x="1694" y="15197"/>
                    <a:pt x="997" y="15734"/>
                    <a:pt x="281" y="16271"/>
                  </a:cubicBezTo>
                  <a:cubicBezTo>
                    <a:pt x="17" y="16469"/>
                    <a:pt x="191" y="16887"/>
                    <a:pt x="440" y="16887"/>
                  </a:cubicBezTo>
                  <a:cubicBezTo>
                    <a:pt x="491" y="16887"/>
                    <a:pt x="545" y="16869"/>
                    <a:pt x="599" y="16828"/>
                  </a:cubicBezTo>
                  <a:cubicBezTo>
                    <a:pt x="3384" y="14740"/>
                    <a:pt x="6030" y="12492"/>
                    <a:pt x="8736" y="10343"/>
                  </a:cubicBezTo>
                  <a:cubicBezTo>
                    <a:pt x="9432" y="9786"/>
                    <a:pt x="10128" y="9249"/>
                    <a:pt x="10824" y="8712"/>
                  </a:cubicBezTo>
                  <a:cubicBezTo>
                    <a:pt x="10983" y="8593"/>
                    <a:pt x="11043" y="8374"/>
                    <a:pt x="10884" y="8215"/>
                  </a:cubicBezTo>
                  <a:cubicBezTo>
                    <a:pt x="9452" y="6763"/>
                    <a:pt x="7820" y="5490"/>
                    <a:pt x="6209" y="4236"/>
                  </a:cubicBezTo>
                  <a:cubicBezTo>
                    <a:pt x="4677" y="3043"/>
                    <a:pt x="3126" y="1889"/>
                    <a:pt x="1574" y="755"/>
                  </a:cubicBezTo>
                  <a:cubicBezTo>
                    <a:pt x="1256" y="516"/>
                    <a:pt x="938" y="278"/>
                    <a:pt x="599" y="59"/>
                  </a:cubicBezTo>
                  <a:cubicBezTo>
                    <a:pt x="545" y="18"/>
                    <a:pt x="490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108" name="Google Shape;1329;p44">
            <a:extLst>
              <a:ext uri="{FF2B5EF4-FFF2-40B4-BE49-F238E27FC236}">
                <a16:creationId xmlns:a16="http://schemas.microsoft.com/office/drawing/2014/main" id="{6459129B-027A-46E4-A37B-6B5684018F45}"/>
              </a:ext>
            </a:extLst>
          </p:cNvPr>
          <p:cNvGrpSpPr/>
          <p:nvPr/>
        </p:nvGrpSpPr>
        <p:grpSpPr>
          <a:xfrm>
            <a:off x="3899231" y="1889523"/>
            <a:ext cx="854610" cy="98098"/>
            <a:chOff x="5722013" y="3554563"/>
            <a:chExt cx="1016303" cy="254867"/>
          </a:xfrm>
        </p:grpSpPr>
        <p:sp>
          <p:nvSpPr>
            <p:cNvPr id="109" name="Google Shape;1330;p44">
              <a:extLst>
                <a:ext uri="{FF2B5EF4-FFF2-40B4-BE49-F238E27FC236}">
                  <a16:creationId xmlns:a16="http://schemas.microsoft.com/office/drawing/2014/main" id="{C831C9C9-938E-40E7-A773-45A566551D2B}"/>
                </a:ext>
              </a:extLst>
            </p:cNvPr>
            <p:cNvSpPr/>
            <p:nvPr/>
          </p:nvSpPr>
          <p:spPr>
            <a:xfrm>
              <a:off x="5722013" y="3662338"/>
              <a:ext cx="996349" cy="46775"/>
            </a:xfrm>
            <a:custGeom>
              <a:avLst/>
              <a:gdLst/>
              <a:ahLst/>
              <a:cxnLst/>
              <a:rect l="l" t="t" r="r" b="b"/>
              <a:pathLst>
                <a:path w="90970" h="1871" extrusionOk="0">
                  <a:moveTo>
                    <a:pt x="22758" y="1"/>
                  </a:moveTo>
                  <a:lnTo>
                    <a:pt x="17069" y="41"/>
                  </a:lnTo>
                  <a:cubicBezTo>
                    <a:pt x="15179" y="80"/>
                    <a:pt x="13269" y="80"/>
                    <a:pt x="11379" y="140"/>
                  </a:cubicBezTo>
                  <a:cubicBezTo>
                    <a:pt x="9489" y="200"/>
                    <a:pt x="7580" y="259"/>
                    <a:pt x="5690" y="339"/>
                  </a:cubicBezTo>
                  <a:cubicBezTo>
                    <a:pt x="3800" y="419"/>
                    <a:pt x="1890" y="498"/>
                    <a:pt x="1" y="637"/>
                  </a:cubicBezTo>
                  <a:lnTo>
                    <a:pt x="1" y="797"/>
                  </a:lnTo>
                  <a:cubicBezTo>
                    <a:pt x="1890" y="936"/>
                    <a:pt x="3800" y="1035"/>
                    <a:pt x="5690" y="1135"/>
                  </a:cubicBezTo>
                  <a:cubicBezTo>
                    <a:pt x="7580" y="1214"/>
                    <a:pt x="9470" y="1294"/>
                    <a:pt x="11379" y="1373"/>
                  </a:cubicBezTo>
                  <a:cubicBezTo>
                    <a:pt x="15159" y="1533"/>
                    <a:pt x="18938" y="1632"/>
                    <a:pt x="22738" y="1732"/>
                  </a:cubicBezTo>
                  <a:cubicBezTo>
                    <a:pt x="24628" y="1771"/>
                    <a:pt x="26518" y="1811"/>
                    <a:pt x="28427" y="1831"/>
                  </a:cubicBezTo>
                  <a:lnTo>
                    <a:pt x="34117" y="1871"/>
                  </a:lnTo>
                  <a:lnTo>
                    <a:pt x="45475" y="1831"/>
                  </a:lnTo>
                  <a:cubicBezTo>
                    <a:pt x="53074" y="1811"/>
                    <a:pt x="60653" y="1751"/>
                    <a:pt x="68233" y="1612"/>
                  </a:cubicBezTo>
                  <a:cubicBezTo>
                    <a:pt x="75812" y="1453"/>
                    <a:pt x="83391" y="1214"/>
                    <a:pt x="90970" y="797"/>
                  </a:cubicBezTo>
                  <a:lnTo>
                    <a:pt x="90970" y="618"/>
                  </a:lnTo>
                  <a:cubicBezTo>
                    <a:pt x="85708" y="714"/>
                    <a:pt x="80446" y="773"/>
                    <a:pt x="75184" y="773"/>
                  </a:cubicBezTo>
                  <a:cubicBezTo>
                    <a:pt x="72867" y="773"/>
                    <a:pt x="70550" y="761"/>
                    <a:pt x="68233" y="737"/>
                  </a:cubicBezTo>
                  <a:cubicBezTo>
                    <a:pt x="60653" y="717"/>
                    <a:pt x="53074" y="578"/>
                    <a:pt x="45495" y="419"/>
                  </a:cubicBezTo>
                  <a:lnTo>
                    <a:pt x="39806" y="299"/>
                  </a:lnTo>
                  <a:lnTo>
                    <a:pt x="34136" y="140"/>
                  </a:lnTo>
                  <a:lnTo>
                    <a:pt x="28447" y="21"/>
                  </a:lnTo>
                  <a:cubicBezTo>
                    <a:pt x="26557" y="1"/>
                    <a:pt x="24648" y="1"/>
                    <a:pt x="2275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0" name="Google Shape;1331;p44">
              <a:extLst>
                <a:ext uri="{FF2B5EF4-FFF2-40B4-BE49-F238E27FC236}">
                  <a16:creationId xmlns:a16="http://schemas.microsoft.com/office/drawing/2014/main" id="{C9B9594A-6468-4D6F-8587-C6D52EACC4C0}"/>
                </a:ext>
              </a:extLst>
            </p:cNvPr>
            <p:cNvSpPr/>
            <p:nvPr/>
          </p:nvSpPr>
          <p:spPr>
            <a:xfrm>
              <a:off x="6571650" y="3554563"/>
              <a:ext cx="166666" cy="254867"/>
            </a:xfrm>
            <a:custGeom>
              <a:avLst/>
              <a:gdLst/>
              <a:ahLst/>
              <a:cxnLst/>
              <a:rect l="l" t="t" r="r" b="b"/>
              <a:pathLst>
                <a:path w="11043" h="16887" extrusionOk="0">
                  <a:moveTo>
                    <a:pt x="439" y="1"/>
                  </a:moveTo>
                  <a:cubicBezTo>
                    <a:pt x="186" y="1"/>
                    <a:pt x="1" y="418"/>
                    <a:pt x="281" y="616"/>
                  </a:cubicBezTo>
                  <a:cubicBezTo>
                    <a:pt x="2947" y="2506"/>
                    <a:pt x="5553" y="4455"/>
                    <a:pt x="8059" y="6544"/>
                  </a:cubicBezTo>
                  <a:cubicBezTo>
                    <a:pt x="8778" y="7140"/>
                    <a:pt x="9497" y="7752"/>
                    <a:pt x="10175" y="8406"/>
                  </a:cubicBezTo>
                  <a:lnTo>
                    <a:pt x="10175" y="8406"/>
                  </a:lnTo>
                  <a:cubicBezTo>
                    <a:pt x="7529" y="10423"/>
                    <a:pt x="4986" y="12578"/>
                    <a:pt x="2370" y="14640"/>
                  </a:cubicBezTo>
                  <a:cubicBezTo>
                    <a:pt x="1694" y="15197"/>
                    <a:pt x="997" y="15734"/>
                    <a:pt x="281" y="16271"/>
                  </a:cubicBezTo>
                  <a:cubicBezTo>
                    <a:pt x="17" y="16469"/>
                    <a:pt x="191" y="16887"/>
                    <a:pt x="440" y="16887"/>
                  </a:cubicBezTo>
                  <a:cubicBezTo>
                    <a:pt x="491" y="16887"/>
                    <a:pt x="545" y="16869"/>
                    <a:pt x="599" y="16828"/>
                  </a:cubicBezTo>
                  <a:cubicBezTo>
                    <a:pt x="3384" y="14740"/>
                    <a:pt x="6030" y="12492"/>
                    <a:pt x="8736" y="10343"/>
                  </a:cubicBezTo>
                  <a:cubicBezTo>
                    <a:pt x="9432" y="9786"/>
                    <a:pt x="10128" y="9249"/>
                    <a:pt x="10824" y="8712"/>
                  </a:cubicBezTo>
                  <a:cubicBezTo>
                    <a:pt x="10983" y="8593"/>
                    <a:pt x="11043" y="8374"/>
                    <a:pt x="10884" y="8215"/>
                  </a:cubicBezTo>
                  <a:cubicBezTo>
                    <a:pt x="9452" y="6763"/>
                    <a:pt x="7820" y="5490"/>
                    <a:pt x="6209" y="4236"/>
                  </a:cubicBezTo>
                  <a:cubicBezTo>
                    <a:pt x="4677" y="3043"/>
                    <a:pt x="3126" y="1889"/>
                    <a:pt x="1574" y="755"/>
                  </a:cubicBezTo>
                  <a:cubicBezTo>
                    <a:pt x="1256" y="516"/>
                    <a:pt x="938" y="278"/>
                    <a:pt x="599" y="59"/>
                  </a:cubicBezTo>
                  <a:cubicBezTo>
                    <a:pt x="545" y="18"/>
                    <a:pt x="490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111" name="Google Shape;1335;p44">
            <a:extLst>
              <a:ext uri="{FF2B5EF4-FFF2-40B4-BE49-F238E27FC236}">
                <a16:creationId xmlns:a16="http://schemas.microsoft.com/office/drawing/2014/main" id="{AA03B03E-281E-47FB-9EE2-19313882EC27}"/>
              </a:ext>
            </a:extLst>
          </p:cNvPr>
          <p:cNvGrpSpPr/>
          <p:nvPr/>
        </p:nvGrpSpPr>
        <p:grpSpPr>
          <a:xfrm>
            <a:off x="7857513" y="1838275"/>
            <a:ext cx="340065" cy="168767"/>
            <a:chOff x="5722013" y="3462757"/>
            <a:chExt cx="1016333" cy="438471"/>
          </a:xfrm>
        </p:grpSpPr>
        <p:sp>
          <p:nvSpPr>
            <p:cNvPr id="112" name="Google Shape;1336;p44">
              <a:extLst>
                <a:ext uri="{FF2B5EF4-FFF2-40B4-BE49-F238E27FC236}">
                  <a16:creationId xmlns:a16="http://schemas.microsoft.com/office/drawing/2014/main" id="{EA5A9F7D-5FB3-4AFE-B5EF-1C145DC4B113}"/>
                </a:ext>
              </a:extLst>
            </p:cNvPr>
            <p:cNvSpPr/>
            <p:nvPr/>
          </p:nvSpPr>
          <p:spPr>
            <a:xfrm>
              <a:off x="5722013" y="3662338"/>
              <a:ext cx="996349" cy="46775"/>
            </a:xfrm>
            <a:custGeom>
              <a:avLst/>
              <a:gdLst/>
              <a:ahLst/>
              <a:cxnLst/>
              <a:rect l="l" t="t" r="r" b="b"/>
              <a:pathLst>
                <a:path w="90970" h="1871" extrusionOk="0">
                  <a:moveTo>
                    <a:pt x="22758" y="1"/>
                  </a:moveTo>
                  <a:lnTo>
                    <a:pt x="17069" y="41"/>
                  </a:lnTo>
                  <a:cubicBezTo>
                    <a:pt x="15179" y="80"/>
                    <a:pt x="13269" y="80"/>
                    <a:pt x="11379" y="140"/>
                  </a:cubicBezTo>
                  <a:cubicBezTo>
                    <a:pt x="9489" y="200"/>
                    <a:pt x="7580" y="259"/>
                    <a:pt x="5690" y="339"/>
                  </a:cubicBezTo>
                  <a:cubicBezTo>
                    <a:pt x="3800" y="419"/>
                    <a:pt x="1890" y="498"/>
                    <a:pt x="1" y="637"/>
                  </a:cubicBezTo>
                  <a:lnTo>
                    <a:pt x="1" y="797"/>
                  </a:lnTo>
                  <a:cubicBezTo>
                    <a:pt x="1890" y="936"/>
                    <a:pt x="3800" y="1035"/>
                    <a:pt x="5690" y="1135"/>
                  </a:cubicBezTo>
                  <a:cubicBezTo>
                    <a:pt x="7580" y="1214"/>
                    <a:pt x="9470" y="1294"/>
                    <a:pt x="11379" y="1373"/>
                  </a:cubicBezTo>
                  <a:cubicBezTo>
                    <a:pt x="15159" y="1533"/>
                    <a:pt x="18938" y="1632"/>
                    <a:pt x="22738" y="1732"/>
                  </a:cubicBezTo>
                  <a:cubicBezTo>
                    <a:pt x="24628" y="1771"/>
                    <a:pt x="26518" y="1811"/>
                    <a:pt x="28427" y="1831"/>
                  </a:cubicBezTo>
                  <a:lnTo>
                    <a:pt x="34117" y="1871"/>
                  </a:lnTo>
                  <a:lnTo>
                    <a:pt x="45475" y="1831"/>
                  </a:lnTo>
                  <a:cubicBezTo>
                    <a:pt x="53074" y="1811"/>
                    <a:pt x="60653" y="1751"/>
                    <a:pt x="68233" y="1612"/>
                  </a:cubicBezTo>
                  <a:cubicBezTo>
                    <a:pt x="75812" y="1453"/>
                    <a:pt x="83391" y="1214"/>
                    <a:pt x="90970" y="797"/>
                  </a:cubicBezTo>
                  <a:lnTo>
                    <a:pt x="90970" y="618"/>
                  </a:lnTo>
                  <a:cubicBezTo>
                    <a:pt x="85708" y="714"/>
                    <a:pt x="80446" y="773"/>
                    <a:pt x="75184" y="773"/>
                  </a:cubicBezTo>
                  <a:cubicBezTo>
                    <a:pt x="72867" y="773"/>
                    <a:pt x="70550" y="761"/>
                    <a:pt x="68233" y="737"/>
                  </a:cubicBezTo>
                  <a:cubicBezTo>
                    <a:pt x="60653" y="717"/>
                    <a:pt x="53074" y="578"/>
                    <a:pt x="45495" y="419"/>
                  </a:cubicBezTo>
                  <a:lnTo>
                    <a:pt x="39806" y="299"/>
                  </a:lnTo>
                  <a:lnTo>
                    <a:pt x="34136" y="140"/>
                  </a:lnTo>
                  <a:lnTo>
                    <a:pt x="28447" y="21"/>
                  </a:lnTo>
                  <a:cubicBezTo>
                    <a:pt x="26557" y="1"/>
                    <a:pt x="24648" y="1"/>
                    <a:pt x="2275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3" name="Google Shape;1337;p44">
              <a:extLst>
                <a:ext uri="{FF2B5EF4-FFF2-40B4-BE49-F238E27FC236}">
                  <a16:creationId xmlns:a16="http://schemas.microsoft.com/office/drawing/2014/main" id="{9B307ECD-97B6-457A-861F-82045FC504B0}"/>
                </a:ext>
              </a:extLst>
            </p:cNvPr>
            <p:cNvSpPr/>
            <p:nvPr/>
          </p:nvSpPr>
          <p:spPr>
            <a:xfrm>
              <a:off x="6418707" y="3462757"/>
              <a:ext cx="319640" cy="438471"/>
            </a:xfrm>
            <a:custGeom>
              <a:avLst/>
              <a:gdLst/>
              <a:ahLst/>
              <a:cxnLst/>
              <a:rect l="l" t="t" r="r" b="b"/>
              <a:pathLst>
                <a:path w="11043" h="16887" extrusionOk="0">
                  <a:moveTo>
                    <a:pt x="439" y="1"/>
                  </a:moveTo>
                  <a:cubicBezTo>
                    <a:pt x="186" y="1"/>
                    <a:pt x="1" y="418"/>
                    <a:pt x="281" y="616"/>
                  </a:cubicBezTo>
                  <a:cubicBezTo>
                    <a:pt x="2947" y="2506"/>
                    <a:pt x="5553" y="4455"/>
                    <a:pt x="8059" y="6544"/>
                  </a:cubicBezTo>
                  <a:cubicBezTo>
                    <a:pt x="8778" y="7140"/>
                    <a:pt x="9497" y="7752"/>
                    <a:pt x="10175" y="8406"/>
                  </a:cubicBezTo>
                  <a:lnTo>
                    <a:pt x="10175" y="8406"/>
                  </a:lnTo>
                  <a:cubicBezTo>
                    <a:pt x="7529" y="10423"/>
                    <a:pt x="4986" y="12578"/>
                    <a:pt x="2370" y="14640"/>
                  </a:cubicBezTo>
                  <a:cubicBezTo>
                    <a:pt x="1694" y="15197"/>
                    <a:pt x="997" y="15734"/>
                    <a:pt x="281" y="16271"/>
                  </a:cubicBezTo>
                  <a:cubicBezTo>
                    <a:pt x="17" y="16469"/>
                    <a:pt x="191" y="16887"/>
                    <a:pt x="440" y="16887"/>
                  </a:cubicBezTo>
                  <a:cubicBezTo>
                    <a:pt x="491" y="16887"/>
                    <a:pt x="545" y="16869"/>
                    <a:pt x="599" y="16828"/>
                  </a:cubicBezTo>
                  <a:cubicBezTo>
                    <a:pt x="3384" y="14740"/>
                    <a:pt x="6030" y="12492"/>
                    <a:pt x="8736" y="10343"/>
                  </a:cubicBezTo>
                  <a:cubicBezTo>
                    <a:pt x="9432" y="9786"/>
                    <a:pt x="10128" y="9249"/>
                    <a:pt x="10824" y="8712"/>
                  </a:cubicBezTo>
                  <a:cubicBezTo>
                    <a:pt x="10983" y="8593"/>
                    <a:pt x="11043" y="8374"/>
                    <a:pt x="10884" y="8215"/>
                  </a:cubicBezTo>
                  <a:cubicBezTo>
                    <a:pt x="9452" y="6763"/>
                    <a:pt x="7820" y="5490"/>
                    <a:pt x="6209" y="4236"/>
                  </a:cubicBezTo>
                  <a:cubicBezTo>
                    <a:pt x="4677" y="3043"/>
                    <a:pt x="3126" y="1889"/>
                    <a:pt x="1574" y="755"/>
                  </a:cubicBezTo>
                  <a:cubicBezTo>
                    <a:pt x="1256" y="516"/>
                    <a:pt x="938" y="278"/>
                    <a:pt x="599" y="59"/>
                  </a:cubicBezTo>
                  <a:cubicBezTo>
                    <a:pt x="545" y="18"/>
                    <a:pt x="490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117" name="Google Shape;903;p36">
            <a:extLst>
              <a:ext uri="{FF2B5EF4-FFF2-40B4-BE49-F238E27FC236}">
                <a16:creationId xmlns:a16="http://schemas.microsoft.com/office/drawing/2014/main" id="{1C3B287D-8E63-449B-BAF8-CED1C4C1259B}"/>
              </a:ext>
            </a:extLst>
          </p:cNvPr>
          <p:cNvSpPr/>
          <p:nvPr/>
        </p:nvSpPr>
        <p:spPr>
          <a:xfrm>
            <a:off x="1998041" y="4235104"/>
            <a:ext cx="5006715" cy="444545"/>
          </a:xfrm>
          <a:custGeom>
            <a:avLst/>
            <a:gdLst/>
            <a:ahLst/>
            <a:cxnLst/>
            <a:rect l="l" t="t" r="r" b="b"/>
            <a:pathLst>
              <a:path w="95307" h="11360" extrusionOk="0">
                <a:moveTo>
                  <a:pt x="0" y="1"/>
                </a:moveTo>
                <a:lnTo>
                  <a:pt x="2686" y="11359"/>
                </a:lnTo>
                <a:lnTo>
                  <a:pt x="95306" y="11359"/>
                </a:lnTo>
                <a:lnTo>
                  <a:pt x="92621" y="1"/>
                </a:lnTo>
                <a:close/>
              </a:path>
            </a:pathLst>
          </a:custGeom>
          <a:solidFill>
            <a:srgbClr val="EEEEEE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  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Persona = Todo ser humano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118" name="Google Shape;903;p36">
            <a:extLst>
              <a:ext uri="{FF2B5EF4-FFF2-40B4-BE49-F238E27FC236}">
                <a16:creationId xmlns:a16="http://schemas.microsoft.com/office/drawing/2014/main" id="{70C605F9-4C72-415E-B40C-A044E765919D}"/>
              </a:ext>
            </a:extLst>
          </p:cNvPr>
          <p:cNvSpPr/>
          <p:nvPr/>
        </p:nvSpPr>
        <p:spPr>
          <a:xfrm>
            <a:off x="2146542" y="4825978"/>
            <a:ext cx="5006715" cy="444545"/>
          </a:xfrm>
          <a:custGeom>
            <a:avLst/>
            <a:gdLst/>
            <a:ahLst/>
            <a:cxnLst/>
            <a:rect l="l" t="t" r="r" b="b"/>
            <a:pathLst>
              <a:path w="95307" h="11360" extrusionOk="0">
                <a:moveTo>
                  <a:pt x="0" y="1"/>
                </a:moveTo>
                <a:lnTo>
                  <a:pt x="2686" y="11359"/>
                </a:lnTo>
                <a:lnTo>
                  <a:pt x="95306" y="11359"/>
                </a:lnTo>
                <a:lnTo>
                  <a:pt x="92621" y="1"/>
                </a:lnTo>
                <a:close/>
              </a:path>
            </a:pathLst>
          </a:custGeom>
          <a:solidFill>
            <a:srgbClr val="EEEEEE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Opinión consultiva OC-22/16 Titularidad Derechos Personas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14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/>
                <a:sym typeface="Arial"/>
              </a:rPr>
              <a:t>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 Jurídicas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122" name="Google Shape;903;p36">
            <a:extLst>
              <a:ext uri="{FF2B5EF4-FFF2-40B4-BE49-F238E27FC236}">
                <a16:creationId xmlns:a16="http://schemas.microsoft.com/office/drawing/2014/main" id="{36214E3D-C2A4-458A-B3D1-2C7DC607CE4C}"/>
              </a:ext>
            </a:extLst>
          </p:cNvPr>
          <p:cNvSpPr/>
          <p:nvPr/>
        </p:nvSpPr>
        <p:spPr>
          <a:xfrm>
            <a:off x="2323088" y="5378036"/>
            <a:ext cx="5006715" cy="444545"/>
          </a:xfrm>
          <a:custGeom>
            <a:avLst/>
            <a:gdLst/>
            <a:ahLst/>
            <a:cxnLst/>
            <a:rect l="l" t="t" r="r" b="b"/>
            <a:pathLst>
              <a:path w="95307" h="11360" extrusionOk="0">
                <a:moveTo>
                  <a:pt x="0" y="1"/>
                </a:moveTo>
                <a:lnTo>
                  <a:pt x="2686" y="11359"/>
                </a:lnTo>
                <a:lnTo>
                  <a:pt x="95306" y="11359"/>
                </a:lnTo>
                <a:lnTo>
                  <a:pt x="92621" y="1"/>
                </a:lnTo>
                <a:close/>
              </a:path>
            </a:pathLst>
          </a:custGeom>
          <a:solidFill>
            <a:srgbClr val="EEEEEE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 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Interpretación literal, teleológica, sistemática, derecho comparado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123" name="Google Shape;903;p36">
            <a:extLst>
              <a:ext uri="{FF2B5EF4-FFF2-40B4-BE49-F238E27FC236}">
                <a16:creationId xmlns:a16="http://schemas.microsoft.com/office/drawing/2014/main" id="{971ACC8D-F2AE-4A9F-889C-E59FF34074F3}"/>
              </a:ext>
            </a:extLst>
          </p:cNvPr>
          <p:cNvSpPr/>
          <p:nvPr/>
        </p:nvSpPr>
        <p:spPr>
          <a:xfrm>
            <a:off x="2471589" y="5968910"/>
            <a:ext cx="5006715" cy="444545"/>
          </a:xfrm>
          <a:custGeom>
            <a:avLst/>
            <a:gdLst/>
            <a:ahLst/>
            <a:cxnLst/>
            <a:rect l="l" t="t" r="r" b="b"/>
            <a:pathLst>
              <a:path w="95307" h="11360" extrusionOk="0">
                <a:moveTo>
                  <a:pt x="0" y="1"/>
                </a:moveTo>
                <a:lnTo>
                  <a:pt x="2686" y="11359"/>
                </a:lnTo>
                <a:lnTo>
                  <a:pt x="95306" y="11359"/>
                </a:lnTo>
                <a:lnTo>
                  <a:pt x="92621" y="1"/>
                </a:lnTo>
                <a:close/>
              </a:path>
            </a:pathLst>
          </a:custGeom>
          <a:solidFill>
            <a:srgbClr val="EEEEEE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14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/>
                <a:sym typeface="Arial"/>
              </a:rPr>
              <a:t>  Personas Jurídicas no tienen derechos convencionales, excepto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14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/>
                <a:sym typeface="Arial"/>
              </a:rPr>
              <a:t>    pueblos, comunidades indígenas y sindicatos </a:t>
            </a:r>
            <a:r>
              <a:rPr lang="es-MX" sz="11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/>
                <a:sym typeface="Arial"/>
              </a:rPr>
              <a:t> (Protocolo San Salvador)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3195AA3A-2C1D-4229-841D-7719ECCF2254}"/>
              </a:ext>
            </a:extLst>
          </p:cNvPr>
          <p:cNvSpPr txBox="1"/>
          <p:nvPr/>
        </p:nvSpPr>
        <p:spPr>
          <a:xfrm>
            <a:off x="8459799" y="2697527"/>
            <a:ext cx="24480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  <a:sym typeface="Arial"/>
              </a:rPr>
              <a:t>Compromiso de los Estados: respetar y garantizar a todo individuo que se encuentre en su territorio y estén sujetos a su jurisdicción (Art. 2.1)</a:t>
            </a:r>
          </a:p>
        </p:txBody>
      </p:sp>
    </p:spTree>
    <p:extLst>
      <p:ext uri="{BB962C8B-B14F-4D97-AF65-F5344CB8AC3E}">
        <p14:creationId xmlns:p14="http://schemas.microsoft.com/office/powerpoint/2010/main" val="805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86" name="Google Shape;1310;p44">
            <a:extLst>
              <a:ext uri="{FF2B5EF4-FFF2-40B4-BE49-F238E27FC236}">
                <a16:creationId xmlns:a16="http://schemas.microsoft.com/office/drawing/2014/main" id="{9FD0E83C-A459-4E2B-9436-FCE9D408F68C}"/>
              </a:ext>
            </a:extLst>
          </p:cNvPr>
          <p:cNvGrpSpPr/>
          <p:nvPr/>
        </p:nvGrpSpPr>
        <p:grpSpPr>
          <a:xfrm>
            <a:off x="5165174" y="3298388"/>
            <a:ext cx="311025" cy="148087"/>
            <a:chOff x="4822199" y="3256613"/>
            <a:chExt cx="311025" cy="148087"/>
          </a:xfrm>
        </p:grpSpPr>
        <p:sp>
          <p:nvSpPr>
            <p:cNvPr id="88" name="Google Shape;1312;p44">
              <a:extLst>
                <a:ext uri="{FF2B5EF4-FFF2-40B4-BE49-F238E27FC236}">
                  <a16:creationId xmlns:a16="http://schemas.microsoft.com/office/drawing/2014/main" id="{B8195B7C-6C0A-463D-A9C2-F2F77A3D72E4}"/>
                </a:ext>
              </a:extLst>
            </p:cNvPr>
            <p:cNvSpPr/>
            <p:nvPr/>
          </p:nvSpPr>
          <p:spPr>
            <a:xfrm>
              <a:off x="4822199" y="3256613"/>
              <a:ext cx="199200" cy="148087"/>
            </a:xfrm>
            <a:custGeom>
              <a:avLst/>
              <a:gdLst/>
              <a:ahLst/>
              <a:cxnLst/>
              <a:rect l="l" t="t" r="r" b="b"/>
              <a:pathLst>
                <a:path w="7968" h="6977" extrusionOk="0">
                  <a:moveTo>
                    <a:pt x="7367" y="0"/>
                  </a:moveTo>
                  <a:cubicBezTo>
                    <a:pt x="3764" y="167"/>
                    <a:pt x="695" y="2836"/>
                    <a:pt x="62" y="6372"/>
                  </a:cubicBezTo>
                  <a:cubicBezTo>
                    <a:pt x="1" y="6736"/>
                    <a:pt x="308" y="6977"/>
                    <a:pt x="581" y="6977"/>
                  </a:cubicBezTo>
                  <a:cubicBezTo>
                    <a:pt x="759" y="6977"/>
                    <a:pt x="923" y="6875"/>
                    <a:pt x="962" y="6639"/>
                  </a:cubicBezTo>
                  <a:cubicBezTo>
                    <a:pt x="1496" y="3503"/>
                    <a:pt x="4165" y="1101"/>
                    <a:pt x="7367" y="968"/>
                  </a:cubicBezTo>
                  <a:cubicBezTo>
                    <a:pt x="7967" y="934"/>
                    <a:pt x="7967" y="0"/>
                    <a:pt x="7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13;p44">
              <a:extLst>
                <a:ext uri="{FF2B5EF4-FFF2-40B4-BE49-F238E27FC236}">
                  <a16:creationId xmlns:a16="http://schemas.microsoft.com/office/drawing/2014/main" id="{F6BC9D44-9E66-4677-A071-FE4D1101EC57}"/>
                </a:ext>
              </a:extLst>
            </p:cNvPr>
            <p:cNvSpPr/>
            <p:nvPr/>
          </p:nvSpPr>
          <p:spPr>
            <a:xfrm>
              <a:off x="5068074" y="3277796"/>
              <a:ext cx="65150" cy="32474"/>
            </a:xfrm>
            <a:custGeom>
              <a:avLst/>
              <a:gdLst/>
              <a:ahLst/>
              <a:cxnLst/>
              <a:rect l="l" t="t" r="r" b="b"/>
              <a:pathLst>
                <a:path w="2606" h="1530" extrusionOk="0">
                  <a:moveTo>
                    <a:pt x="707" y="0"/>
                  </a:moveTo>
                  <a:cubicBezTo>
                    <a:pt x="672" y="0"/>
                    <a:pt x="636" y="1"/>
                    <a:pt x="601" y="3"/>
                  </a:cubicBezTo>
                  <a:cubicBezTo>
                    <a:pt x="11" y="69"/>
                    <a:pt x="0" y="971"/>
                    <a:pt x="570" y="971"/>
                  </a:cubicBezTo>
                  <a:cubicBezTo>
                    <a:pt x="580" y="971"/>
                    <a:pt x="590" y="971"/>
                    <a:pt x="601" y="971"/>
                  </a:cubicBezTo>
                  <a:cubicBezTo>
                    <a:pt x="641" y="967"/>
                    <a:pt x="680" y="966"/>
                    <a:pt x="720" y="966"/>
                  </a:cubicBezTo>
                  <a:cubicBezTo>
                    <a:pt x="1073" y="966"/>
                    <a:pt x="1395" y="1101"/>
                    <a:pt x="1635" y="1371"/>
                  </a:cubicBezTo>
                  <a:cubicBezTo>
                    <a:pt x="1731" y="1483"/>
                    <a:pt x="1843" y="1530"/>
                    <a:pt x="1952" y="1530"/>
                  </a:cubicBezTo>
                  <a:cubicBezTo>
                    <a:pt x="2295" y="1530"/>
                    <a:pt x="2606" y="1066"/>
                    <a:pt x="2302" y="737"/>
                  </a:cubicBezTo>
                  <a:cubicBezTo>
                    <a:pt x="1893" y="265"/>
                    <a:pt x="1305" y="0"/>
                    <a:pt x="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D0EEEDE0-A886-450A-82E6-D7B303B532BC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B74BDB3-0DF9-4A17-A091-17044A160387}"/>
              </a:ext>
            </a:extLst>
          </p:cNvPr>
          <p:cNvGrpSpPr/>
          <p:nvPr/>
        </p:nvGrpSpPr>
        <p:grpSpPr>
          <a:xfrm>
            <a:off x="888275" y="1593672"/>
            <a:ext cx="10083626" cy="4359740"/>
            <a:chOff x="657687" y="1386437"/>
            <a:chExt cx="7827913" cy="3172077"/>
          </a:xfrm>
        </p:grpSpPr>
        <p:grpSp>
          <p:nvGrpSpPr>
            <p:cNvPr id="115" name="Google Shape;1091;p40">
              <a:extLst>
                <a:ext uri="{FF2B5EF4-FFF2-40B4-BE49-F238E27FC236}">
                  <a16:creationId xmlns:a16="http://schemas.microsoft.com/office/drawing/2014/main" id="{BE5BC41C-BFD5-4F1F-96CC-4331E9EE45AF}"/>
                </a:ext>
              </a:extLst>
            </p:cNvPr>
            <p:cNvGrpSpPr/>
            <p:nvPr/>
          </p:nvGrpSpPr>
          <p:grpSpPr>
            <a:xfrm>
              <a:off x="2998638" y="2704033"/>
              <a:ext cx="5280448" cy="537024"/>
              <a:chOff x="2998638" y="2704033"/>
              <a:chExt cx="5280448" cy="537024"/>
            </a:xfrm>
          </p:grpSpPr>
          <p:sp>
            <p:nvSpPr>
              <p:cNvPr id="116" name="Google Shape;1092;p40">
                <a:extLst>
                  <a:ext uri="{FF2B5EF4-FFF2-40B4-BE49-F238E27FC236}">
                    <a16:creationId xmlns:a16="http://schemas.microsoft.com/office/drawing/2014/main" id="{92862965-732A-43FD-94D7-71B7D551A05D}"/>
                  </a:ext>
                </a:extLst>
              </p:cNvPr>
              <p:cNvSpPr/>
              <p:nvPr/>
            </p:nvSpPr>
            <p:spPr>
              <a:xfrm>
                <a:off x="2998638" y="2704058"/>
                <a:ext cx="4002600" cy="5370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093;p40">
                <a:extLst>
                  <a:ext uri="{FF2B5EF4-FFF2-40B4-BE49-F238E27FC236}">
                    <a16:creationId xmlns:a16="http://schemas.microsoft.com/office/drawing/2014/main" id="{59D522C6-DDC7-49EA-BA66-704B7086F7DA}"/>
                  </a:ext>
                </a:extLst>
              </p:cNvPr>
              <p:cNvSpPr/>
              <p:nvPr/>
            </p:nvSpPr>
            <p:spPr>
              <a:xfrm>
                <a:off x="6917397" y="2704033"/>
                <a:ext cx="1361689" cy="537017"/>
              </a:xfrm>
              <a:custGeom>
                <a:avLst/>
                <a:gdLst/>
                <a:ahLst/>
                <a:cxnLst/>
                <a:rect l="l" t="t" r="r" b="b"/>
                <a:pathLst>
                  <a:path w="72152" h="28455" extrusionOk="0">
                    <a:moveTo>
                      <a:pt x="61811" y="0"/>
                    </a:moveTo>
                    <a:lnTo>
                      <a:pt x="0" y="0"/>
                    </a:lnTo>
                    <a:lnTo>
                      <a:pt x="0" y="14711"/>
                    </a:lnTo>
                    <a:lnTo>
                      <a:pt x="0" y="28454"/>
                    </a:lnTo>
                    <a:lnTo>
                      <a:pt x="61844" y="28454"/>
                    </a:lnTo>
                    <a:cubicBezTo>
                      <a:pt x="62445" y="28454"/>
                      <a:pt x="62978" y="28154"/>
                      <a:pt x="63312" y="27687"/>
                    </a:cubicBezTo>
                    <a:lnTo>
                      <a:pt x="71718" y="15678"/>
                    </a:lnTo>
                    <a:cubicBezTo>
                      <a:pt x="72118" y="15078"/>
                      <a:pt x="72152" y="14311"/>
                      <a:pt x="71751" y="13677"/>
                    </a:cubicBezTo>
                    <a:lnTo>
                      <a:pt x="63312" y="801"/>
                    </a:lnTo>
                    <a:cubicBezTo>
                      <a:pt x="62978" y="301"/>
                      <a:pt x="62411" y="0"/>
                      <a:pt x="61811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094;p40">
              <a:extLst>
                <a:ext uri="{FF2B5EF4-FFF2-40B4-BE49-F238E27FC236}">
                  <a16:creationId xmlns:a16="http://schemas.microsoft.com/office/drawing/2014/main" id="{809EF66A-BA61-46FB-8529-16DCDA3DE48B}"/>
                </a:ext>
              </a:extLst>
            </p:cNvPr>
            <p:cNvGrpSpPr/>
            <p:nvPr/>
          </p:nvGrpSpPr>
          <p:grpSpPr>
            <a:xfrm>
              <a:off x="1370877" y="1895221"/>
              <a:ext cx="2212948" cy="2150909"/>
              <a:chOff x="1564590" y="1895221"/>
              <a:chExt cx="2212948" cy="2150909"/>
            </a:xfrm>
          </p:grpSpPr>
          <p:sp>
            <p:nvSpPr>
              <p:cNvPr id="119" name="Google Shape;1095;p40">
                <a:extLst>
                  <a:ext uri="{FF2B5EF4-FFF2-40B4-BE49-F238E27FC236}">
                    <a16:creationId xmlns:a16="http://schemas.microsoft.com/office/drawing/2014/main" id="{A19659EF-6FCC-4CE1-81AE-B345D22573F6}"/>
                  </a:ext>
                </a:extLst>
              </p:cNvPr>
              <p:cNvSpPr/>
              <p:nvPr/>
            </p:nvSpPr>
            <p:spPr>
              <a:xfrm>
                <a:off x="1564590" y="2595056"/>
                <a:ext cx="496101" cy="754825"/>
              </a:xfrm>
              <a:custGeom>
                <a:avLst/>
                <a:gdLst/>
                <a:ahLst/>
                <a:cxnLst/>
                <a:rect l="l" t="t" r="r" b="b"/>
                <a:pathLst>
                  <a:path w="26287" h="39996" extrusionOk="0">
                    <a:moveTo>
                      <a:pt x="20015" y="1"/>
                    </a:moveTo>
                    <a:lnTo>
                      <a:pt x="1" y="19982"/>
                    </a:lnTo>
                    <a:lnTo>
                      <a:pt x="20015" y="39996"/>
                    </a:lnTo>
                    <a:cubicBezTo>
                      <a:pt x="23951" y="34325"/>
                      <a:pt x="26286" y="27420"/>
                      <a:pt x="26286" y="19982"/>
                    </a:cubicBezTo>
                    <a:cubicBezTo>
                      <a:pt x="26286" y="12543"/>
                      <a:pt x="23951" y="5671"/>
                      <a:pt x="20015" y="1"/>
                    </a:cubicBezTo>
                    <a:close/>
                  </a:path>
                </a:pathLst>
              </a:cu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096;p40">
                <a:extLst>
                  <a:ext uri="{FF2B5EF4-FFF2-40B4-BE49-F238E27FC236}">
                    <a16:creationId xmlns:a16="http://schemas.microsoft.com/office/drawing/2014/main" id="{FC12416D-1226-4B03-8DC5-D397D30DC5EA}"/>
                  </a:ext>
                </a:extLst>
              </p:cNvPr>
              <p:cNvSpPr/>
              <p:nvPr/>
            </p:nvSpPr>
            <p:spPr>
              <a:xfrm>
                <a:off x="2279916" y="1895221"/>
                <a:ext cx="773716" cy="1016718"/>
              </a:xfrm>
              <a:custGeom>
                <a:avLst/>
                <a:gdLst/>
                <a:ahLst/>
                <a:cxnLst/>
                <a:rect l="l" t="t" r="r" b="b"/>
                <a:pathLst>
                  <a:path w="40997" h="53873" extrusionOk="0">
                    <a:moveTo>
                      <a:pt x="14110" y="29521"/>
                    </a:moveTo>
                    <a:cubicBezTo>
                      <a:pt x="16779" y="36160"/>
                      <a:pt x="18213" y="42998"/>
                      <a:pt x="18080" y="48702"/>
                    </a:cubicBezTo>
                    <a:lnTo>
                      <a:pt x="17980" y="53872"/>
                    </a:lnTo>
                    <a:lnTo>
                      <a:pt x="40996" y="44566"/>
                    </a:lnTo>
                    <a:lnTo>
                      <a:pt x="37360" y="40930"/>
                    </a:lnTo>
                    <a:cubicBezTo>
                      <a:pt x="33291" y="36893"/>
                      <a:pt x="29588" y="30989"/>
                      <a:pt x="26886" y="24351"/>
                    </a:cubicBezTo>
                    <a:cubicBezTo>
                      <a:pt x="24217" y="17680"/>
                      <a:pt x="22783" y="10875"/>
                      <a:pt x="22916" y="5171"/>
                    </a:cubicBezTo>
                    <a:lnTo>
                      <a:pt x="23017" y="0"/>
                    </a:lnTo>
                    <a:lnTo>
                      <a:pt x="0" y="9307"/>
                    </a:lnTo>
                    <a:lnTo>
                      <a:pt x="3636" y="12943"/>
                    </a:lnTo>
                    <a:cubicBezTo>
                      <a:pt x="7706" y="16979"/>
                      <a:pt x="11408" y="22850"/>
                      <a:pt x="14110" y="2952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097;p40">
                <a:extLst>
                  <a:ext uri="{FF2B5EF4-FFF2-40B4-BE49-F238E27FC236}">
                    <a16:creationId xmlns:a16="http://schemas.microsoft.com/office/drawing/2014/main" id="{D2777892-2946-4973-B7AC-5D154BBBF43D}"/>
                  </a:ext>
                </a:extLst>
              </p:cNvPr>
              <p:cNvSpPr/>
              <p:nvPr/>
            </p:nvSpPr>
            <p:spPr>
              <a:xfrm>
                <a:off x="2421392" y="2501889"/>
                <a:ext cx="939907" cy="940549"/>
              </a:xfrm>
              <a:custGeom>
                <a:avLst/>
                <a:gdLst/>
                <a:ahLst/>
                <a:cxnLst/>
                <a:rect l="l" t="t" r="r" b="b"/>
                <a:pathLst>
                  <a:path w="49803" h="49837" extrusionOk="0">
                    <a:moveTo>
                      <a:pt x="49803" y="24919"/>
                    </a:moveTo>
                    <a:cubicBezTo>
                      <a:pt x="49803" y="38695"/>
                      <a:pt x="38662" y="49837"/>
                      <a:pt x="24885" y="49837"/>
                    </a:cubicBezTo>
                    <a:cubicBezTo>
                      <a:pt x="11142" y="49837"/>
                      <a:pt x="1" y="38695"/>
                      <a:pt x="1" y="24919"/>
                    </a:cubicBezTo>
                    <a:cubicBezTo>
                      <a:pt x="1" y="11175"/>
                      <a:pt x="11142" y="1"/>
                      <a:pt x="24885" y="1"/>
                    </a:cubicBezTo>
                    <a:cubicBezTo>
                      <a:pt x="38662" y="1"/>
                      <a:pt x="49803" y="11175"/>
                      <a:pt x="49803" y="24919"/>
                    </a:cubicBezTo>
                    <a:close/>
                  </a:path>
                </a:pathLst>
              </a:cu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098;p40">
                <a:extLst>
                  <a:ext uri="{FF2B5EF4-FFF2-40B4-BE49-F238E27FC236}">
                    <a16:creationId xmlns:a16="http://schemas.microsoft.com/office/drawing/2014/main" id="{80709FF0-309C-4B5A-8E33-107B3A741468}"/>
                  </a:ext>
                </a:extLst>
              </p:cNvPr>
              <p:cNvSpPr/>
              <p:nvPr/>
            </p:nvSpPr>
            <p:spPr>
              <a:xfrm>
                <a:off x="2467343" y="2548482"/>
                <a:ext cx="847998" cy="847375"/>
              </a:xfrm>
              <a:custGeom>
                <a:avLst/>
                <a:gdLst/>
                <a:ahLst/>
                <a:cxnLst/>
                <a:rect l="l" t="t" r="r" b="b"/>
                <a:pathLst>
                  <a:path w="44933" h="44900" extrusionOk="0">
                    <a:moveTo>
                      <a:pt x="44933" y="22450"/>
                    </a:moveTo>
                    <a:cubicBezTo>
                      <a:pt x="44933" y="34859"/>
                      <a:pt x="34859" y="44899"/>
                      <a:pt x="22450" y="44899"/>
                    </a:cubicBezTo>
                    <a:cubicBezTo>
                      <a:pt x="10075" y="44899"/>
                      <a:pt x="1" y="34859"/>
                      <a:pt x="1" y="22450"/>
                    </a:cubicBezTo>
                    <a:cubicBezTo>
                      <a:pt x="1" y="10041"/>
                      <a:pt x="10075" y="0"/>
                      <a:pt x="22450" y="0"/>
                    </a:cubicBezTo>
                    <a:cubicBezTo>
                      <a:pt x="34859" y="0"/>
                      <a:pt x="44933" y="10041"/>
                      <a:pt x="44933" y="2245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099;p40">
                <a:extLst>
                  <a:ext uri="{FF2B5EF4-FFF2-40B4-BE49-F238E27FC236}">
                    <a16:creationId xmlns:a16="http://schemas.microsoft.com/office/drawing/2014/main" id="{ED4E1F3F-5F01-44D3-98DC-AA1453532949}"/>
                  </a:ext>
                </a:extLst>
              </p:cNvPr>
              <p:cNvSpPr/>
              <p:nvPr/>
            </p:nvSpPr>
            <p:spPr>
              <a:xfrm>
                <a:off x="2291729" y="3029413"/>
                <a:ext cx="773697" cy="1016718"/>
              </a:xfrm>
              <a:custGeom>
                <a:avLst/>
                <a:gdLst/>
                <a:ahLst/>
                <a:cxnLst/>
                <a:rect l="l" t="t" r="r" b="b"/>
                <a:pathLst>
                  <a:path w="40996" h="53873" extrusionOk="0">
                    <a:moveTo>
                      <a:pt x="17980" y="0"/>
                    </a:moveTo>
                    <a:lnTo>
                      <a:pt x="18080" y="5171"/>
                    </a:lnTo>
                    <a:cubicBezTo>
                      <a:pt x="18213" y="10875"/>
                      <a:pt x="16779" y="17679"/>
                      <a:pt x="14077" y="24351"/>
                    </a:cubicBezTo>
                    <a:cubicBezTo>
                      <a:pt x="11408" y="31022"/>
                      <a:pt x="7672" y="36893"/>
                      <a:pt x="3636" y="40929"/>
                    </a:cubicBezTo>
                    <a:lnTo>
                      <a:pt x="0" y="44565"/>
                    </a:lnTo>
                    <a:lnTo>
                      <a:pt x="23016" y="53872"/>
                    </a:lnTo>
                    <a:lnTo>
                      <a:pt x="22916" y="48702"/>
                    </a:lnTo>
                    <a:cubicBezTo>
                      <a:pt x="22783" y="42998"/>
                      <a:pt x="24217" y="36193"/>
                      <a:pt x="26886" y="29521"/>
                    </a:cubicBezTo>
                    <a:cubicBezTo>
                      <a:pt x="29588" y="22850"/>
                      <a:pt x="33290" y="16979"/>
                      <a:pt x="37327" y="12943"/>
                    </a:cubicBezTo>
                    <a:lnTo>
                      <a:pt x="40996" y="9307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100;p40">
                <a:extLst>
                  <a:ext uri="{FF2B5EF4-FFF2-40B4-BE49-F238E27FC236}">
                    <a16:creationId xmlns:a16="http://schemas.microsoft.com/office/drawing/2014/main" id="{BE8354ED-2CCE-46FC-9A19-C3F7E8375C9D}"/>
                  </a:ext>
                </a:extLst>
              </p:cNvPr>
              <p:cNvSpPr/>
              <p:nvPr/>
            </p:nvSpPr>
            <p:spPr>
              <a:xfrm>
                <a:off x="1980698" y="2922395"/>
                <a:ext cx="136618" cy="136618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7239" extrusionOk="0">
                    <a:moveTo>
                      <a:pt x="7239" y="3636"/>
                    </a:moveTo>
                    <a:cubicBezTo>
                      <a:pt x="7239" y="5638"/>
                      <a:pt x="5604" y="7239"/>
                      <a:pt x="3603" y="7239"/>
                    </a:cubicBezTo>
                    <a:cubicBezTo>
                      <a:pt x="1635" y="7239"/>
                      <a:pt x="0" y="5638"/>
                      <a:pt x="0" y="3636"/>
                    </a:cubicBezTo>
                    <a:cubicBezTo>
                      <a:pt x="0" y="1635"/>
                      <a:pt x="1635" y="0"/>
                      <a:pt x="3603" y="0"/>
                    </a:cubicBezTo>
                    <a:cubicBezTo>
                      <a:pt x="5604" y="0"/>
                      <a:pt x="7239" y="1635"/>
                      <a:pt x="7239" y="3636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101;p40">
                <a:extLst>
                  <a:ext uri="{FF2B5EF4-FFF2-40B4-BE49-F238E27FC236}">
                    <a16:creationId xmlns:a16="http://schemas.microsoft.com/office/drawing/2014/main" id="{A93954A4-EC39-4D33-8E51-23BE328B0B76}"/>
                  </a:ext>
                </a:extLst>
              </p:cNvPr>
              <p:cNvSpPr/>
              <p:nvPr/>
            </p:nvSpPr>
            <p:spPr>
              <a:xfrm>
                <a:off x="2035462" y="2958910"/>
                <a:ext cx="420536" cy="27082"/>
              </a:xfrm>
              <a:custGeom>
                <a:avLst/>
                <a:gdLst/>
                <a:ahLst/>
                <a:cxnLst/>
                <a:rect l="l" t="t" r="r" b="b"/>
                <a:pathLst>
                  <a:path w="22283" h="1435" extrusionOk="0">
                    <a:moveTo>
                      <a:pt x="0" y="0"/>
                    </a:moveTo>
                    <a:lnTo>
                      <a:pt x="22283" y="0"/>
                    </a:lnTo>
                    <a:lnTo>
                      <a:pt x="22283" y="1435"/>
                    </a:lnTo>
                    <a:lnTo>
                      <a:pt x="0" y="1435"/>
                    </a:lnTo>
                    <a:close/>
                  </a:path>
                </a:pathLst>
              </a:cu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102;p40">
                <a:extLst>
                  <a:ext uri="{FF2B5EF4-FFF2-40B4-BE49-F238E27FC236}">
                    <a16:creationId xmlns:a16="http://schemas.microsoft.com/office/drawing/2014/main" id="{2D6D4179-8495-4647-BFA7-7B568A4717FA}"/>
                  </a:ext>
                </a:extLst>
              </p:cNvPr>
              <p:cNvSpPr/>
              <p:nvPr/>
            </p:nvSpPr>
            <p:spPr>
              <a:xfrm>
                <a:off x="1969979" y="2904769"/>
                <a:ext cx="135372" cy="135372"/>
              </a:xfrm>
              <a:custGeom>
                <a:avLst/>
                <a:gdLst/>
                <a:ahLst/>
                <a:cxnLst/>
                <a:rect l="l" t="t" r="r" b="b"/>
                <a:pathLst>
                  <a:path w="7173" h="7173" extrusionOk="0">
                    <a:moveTo>
                      <a:pt x="7173" y="3570"/>
                    </a:moveTo>
                    <a:cubicBezTo>
                      <a:pt x="7173" y="5571"/>
                      <a:pt x="5572" y="7172"/>
                      <a:pt x="3604" y="7172"/>
                    </a:cubicBezTo>
                    <a:cubicBezTo>
                      <a:pt x="1602" y="7172"/>
                      <a:pt x="1" y="5571"/>
                      <a:pt x="1" y="3570"/>
                    </a:cubicBezTo>
                    <a:cubicBezTo>
                      <a:pt x="1" y="1602"/>
                      <a:pt x="1602" y="0"/>
                      <a:pt x="3604" y="0"/>
                    </a:cubicBezTo>
                    <a:cubicBezTo>
                      <a:pt x="5572" y="0"/>
                      <a:pt x="7173" y="1602"/>
                      <a:pt x="7173" y="357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103;p40">
                <a:extLst>
                  <a:ext uri="{FF2B5EF4-FFF2-40B4-BE49-F238E27FC236}">
                    <a16:creationId xmlns:a16="http://schemas.microsoft.com/office/drawing/2014/main" id="{DC9F4447-CD11-4E35-9B6D-57DC1A48A7EB}"/>
                  </a:ext>
                </a:extLst>
              </p:cNvPr>
              <p:cNvSpPr/>
              <p:nvPr/>
            </p:nvSpPr>
            <p:spPr>
              <a:xfrm>
                <a:off x="2002098" y="2936246"/>
                <a:ext cx="71772" cy="71791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804" extrusionOk="0">
                    <a:moveTo>
                      <a:pt x="3803" y="1902"/>
                    </a:moveTo>
                    <a:cubicBezTo>
                      <a:pt x="3803" y="2969"/>
                      <a:pt x="2936" y="3803"/>
                      <a:pt x="1902" y="3803"/>
                    </a:cubicBezTo>
                    <a:cubicBezTo>
                      <a:pt x="834" y="3803"/>
                      <a:pt x="0" y="2969"/>
                      <a:pt x="0" y="1902"/>
                    </a:cubicBezTo>
                    <a:cubicBezTo>
                      <a:pt x="0" y="868"/>
                      <a:pt x="834" y="0"/>
                      <a:pt x="1902" y="0"/>
                    </a:cubicBezTo>
                    <a:cubicBezTo>
                      <a:pt x="2936" y="0"/>
                      <a:pt x="3803" y="868"/>
                      <a:pt x="3803" y="1902"/>
                    </a:cubicBezTo>
                    <a:close/>
                  </a:path>
                </a:pathLst>
              </a:cu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104;p40">
                <a:extLst>
                  <a:ext uri="{FF2B5EF4-FFF2-40B4-BE49-F238E27FC236}">
                    <a16:creationId xmlns:a16="http://schemas.microsoft.com/office/drawing/2014/main" id="{BA0162BF-970F-4E1B-8075-49FE1585DB59}"/>
                  </a:ext>
                </a:extLst>
              </p:cNvPr>
              <p:cNvSpPr/>
              <p:nvPr/>
            </p:nvSpPr>
            <p:spPr>
              <a:xfrm>
                <a:off x="3357002" y="2972438"/>
                <a:ext cx="420536" cy="3171"/>
              </a:xfrm>
              <a:custGeom>
                <a:avLst/>
                <a:gdLst/>
                <a:ahLst/>
                <a:cxnLst/>
                <a:rect l="l" t="t" r="r" b="b"/>
                <a:pathLst>
                  <a:path w="22283" h="168" extrusionOk="0">
                    <a:moveTo>
                      <a:pt x="0" y="1"/>
                    </a:moveTo>
                    <a:lnTo>
                      <a:pt x="0" y="167"/>
                    </a:lnTo>
                    <a:lnTo>
                      <a:pt x="22283" y="167"/>
                    </a:lnTo>
                    <a:lnTo>
                      <a:pt x="22283" y="1"/>
                    </a:lnTo>
                    <a:close/>
                  </a:path>
                </a:pathLst>
              </a:custGeom>
              <a:solidFill>
                <a:srgbClr val="666666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105;p40">
                <a:extLst>
                  <a:ext uri="{FF2B5EF4-FFF2-40B4-BE49-F238E27FC236}">
                    <a16:creationId xmlns:a16="http://schemas.microsoft.com/office/drawing/2014/main" id="{4A75E166-9239-46FC-B563-5DDCAA224404}"/>
                  </a:ext>
                </a:extLst>
              </p:cNvPr>
              <p:cNvSpPr/>
              <p:nvPr/>
            </p:nvSpPr>
            <p:spPr>
              <a:xfrm>
                <a:off x="2617161" y="3125712"/>
                <a:ext cx="333666" cy="436917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23151" extrusionOk="0">
                    <a:moveTo>
                      <a:pt x="17680" y="5438"/>
                    </a:moveTo>
                    <a:cubicBezTo>
                      <a:pt x="13477" y="9608"/>
                      <a:pt x="9474" y="15779"/>
                      <a:pt x="6505" y="23151"/>
                    </a:cubicBezTo>
                    <a:lnTo>
                      <a:pt x="1" y="20516"/>
                    </a:lnTo>
                    <a:cubicBezTo>
                      <a:pt x="2969" y="13177"/>
                      <a:pt x="4370" y="5938"/>
                      <a:pt x="4237" y="1"/>
                    </a:cubicBezTo>
                    <a:close/>
                  </a:path>
                </a:pathLst>
              </a:cu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106;p40">
                <a:extLst>
                  <a:ext uri="{FF2B5EF4-FFF2-40B4-BE49-F238E27FC236}">
                    <a16:creationId xmlns:a16="http://schemas.microsoft.com/office/drawing/2014/main" id="{36826AC2-3001-4DE3-9CE6-439DCF5495D8}"/>
                  </a:ext>
                </a:extLst>
              </p:cNvPr>
              <p:cNvSpPr/>
              <p:nvPr/>
            </p:nvSpPr>
            <p:spPr>
              <a:xfrm>
                <a:off x="2610235" y="2383549"/>
                <a:ext cx="334307" cy="436917"/>
              </a:xfrm>
              <a:custGeom>
                <a:avLst/>
                <a:gdLst/>
                <a:ahLst/>
                <a:cxnLst/>
                <a:rect l="l" t="t" r="r" b="b"/>
                <a:pathLst>
                  <a:path w="17714" h="23151" extrusionOk="0">
                    <a:moveTo>
                      <a:pt x="6505" y="1"/>
                    </a:moveTo>
                    <a:cubicBezTo>
                      <a:pt x="9474" y="7373"/>
                      <a:pt x="13510" y="13544"/>
                      <a:pt x="17713" y="17713"/>
                    </a:cubicBezTo>
                    <a:lnTo>
                      <a:pt x="4237" y="23151"/>
                    </a:lnTo>
                    <a:cubicBezTo>
                      <a:pt x="4371" y="17213"/>
                      <a:pt x="2970" y="9974"/>
                      <a:pt x="1" y="2603"/>
                    </a:cubicBezTo>
                    <a:close/>
                  </a:path>
                </a:pathLst>
              </a:cu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107;p40">
                <a:extLst>
                  <a:ext uri="{FF2B5EF4-FFF2-40B4-BE49-F238E27FC236}">
                    <a16:creationId xmlns:a16="http://schemas.microsoft.com/office/drawing/2014/main" id="{EB05E91A-9748-43B2-87D0-2A0C29068A81}"/>
                  </a:ext>
                </a:extLst>
              </p:cNvPr>
              <p:cNvSpPr/>
              <p:nvPr/>
            </p:nvSpPr>
            <p:spPr>
              <a:xfrm>
                <a:off x="2552320" y="2633459"/>
                <a:ext cx="677410" cy="677391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5893" extrusionOk="0">
                    <a:moveTo>
                      <a:pt x="35893" y="17947"/>
                    </a:moveTo>
                    <a:cubicBezTo>
                      <a:pt x="35893" y="27854"/>
                      <a:pt x="27887" y="35893"/>
                      <a:pt x="17947" y="35893"/>
                    </a:cubicBezTo>
                    <a:cubicBezTo>
                      <a:pt x="8040" y="35893"/>
                      <a:pt x="1" y="27854"/>
                      <a:pt x="1" y="17947"/>
                    </a:cubicBezTo>
                    <a:cubicBezTo>
                      <a:pt x="1" y="8040"/>
                      <a:pt x="8040" y="0"/>
                      <a:pt x="17947" y="0"/>
                    </a:cubicBezTo>
                    <a:cubicBezTo>
                      <a:pt x="27887" y="0"/>
                      <a:pt x="35893" y="8040"/>
                      <a:pt x="35893" y="17947"/>
                    </a:cubicBezTo>
                    <a:close/>
                  </a:path>
                </a:pathLst>
              </a:cu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108;p40">
                <a:extLst>
                  <a:ext uri="{FF2B5EF4-FFF2-40B4-BE49-F238E27FC236}">
                    <a16:creationId xmlns:a16="http://schemas.microsoft.com/office/drawing/2014/main" id="{CB9735D3-671A-46A5-B01A-18BFE6693044}"/>
                  </a:ext>
                </a:extLst>
              </p:cNvPr>
              <p:cNvSpPr/>
              <p:nvPr/>
            </p:nvSpPr>
            <p:spPr>
              <a:xfrm>
                <a:off x="2622822" y="2703961"/>
                <a:ext cx="537017" cy="537017"/>
              </a:xfrm>
              <a:custGeom>
                <a:avLst/>
                <a:gdLst/>
                <a:ahLst/>
                <a:cxnLst/>
                <a:rect l="l" t="t" r="r" b="b"/>
                <a:pathLst>
                  <a:path w="28455" h="28455" extrusionOk="0">
                    <a:moveTo>
                      <a:pt x="28455" y="14211"/>
                    </a:moveTo>
                    <a:cubicBezTo>
                      <a:pt x="28455" y="22083"/>
                      <a:pt x="22083" y="28454"/>
                      <a:pt x="14211" y="28454"/>
                    </a:cubicBezTo>
                    <a:cubicBezTo>
                      <a:pt x="6372" y="28454"/>
                      <a:pt x="1" y="22083"/>
                      <a:pt x="1" y="14211"/>
                    </a:cubicBezTo>
                    <a:cubicBezTo>
                      <a:pt x="1" y="6372"/>
                      <a:pt x="6372" y="0"/>
                      <a:pt x="14211" y="0"/>
                    </a:cubicBezTo>
                    <a:cubicBezTo>
                      <a:pt x="22083" y="0"/>
                      <a:pt x="28455" y="6372"/>
                      <a:pt x="28455" y="14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2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109;p40">
              <a:extLst>
                <a:ext uri="{FF2B5EF4-FFF2-40B4-BE49-F238E27FC236}">
                  <a16:creationId xmlns:a16="http://schemas.microsoft.com/office/drawing/2014/main" id="{7EFF9848-3B3E-4256-B82A-F1F5165E4604}"/>
                </a:ext>
              </a:extLst>
            </p:cNvPr>
            <p:cNvGrpSpPr/>
            <p:nvPr/>
          </p:nvGrpSpPr>
          <p:grpSpPr>
            <a:xfrm>
              <a:off x="2668508" y="1587929"/>
              <a:ext cx="5609948" cy="537046"/>
              <a:chOff x="2668508" y="1587929"/>
              <a:chExt cx="5609948" cy="537046"/>
            </a:xfrm>
          </p:grpSpPr>
          <p:sp>
            <p:nvSpPr>
              <p:cNvPr id="134" name="Google Shape;1110;p40">
                <a:extLst>
                  <a:ext uri="{FF2B5EF4-FFF2-40B4-BE49-F238E27FC236}">
                    <a16:creationId xmlns:a16="http://schemas.microsoft.com/office/drawing/2014/main" id="{47DC54F0-1B2C-4534-92F2-20B864527C30}"/>
                  </a:ext>
                </a:extLst>
              </p:cNvPr>
              <p:cNvSpPr/>
              <p:nvPr/>
            </p:nvSpPr>
            <p:spPr>
              <a:xfrm>
                <a:off x="2668508" y="1587975"/>
                <a:ext cx="4514100" cy="5370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111;p40">
                <a:extLst>
                  <a:ext uri="{FF2B5EF4-FFF2-40B4-BE49-F238E27FC236}">
                    <a16:creationId xmlns:a16="http://schemas.microsoft.com/office/drawing/2014/main" id="{25078034-50BD-4CC3-A4F5-3E04355B71B9}"/>
                  </a:ext>
                </a:extLst>
              </p:cNvPr>
              <p:cNvSpPr/>
              <p:nvPr/>
            </p:nvSpPr>
            <p:spPr>
              <a:xfrm>
                <a:off x="6917390" y="1587929"/>
                <a:ext cx="1361066" cy="536998"/>
              </a:xfrm>
              <a:custGeom>
                <a:avLst/>
                <a:gdLst/>
                <a:ahLst/>
                <a:cxnLst/>
                <a:rect l="l" t="t" r="r" b="b"/>
                <a:pathLst>
                  <a:path w="72119" h="28454" extrusionOk="0">
                    <a:moveTo>
                      <a:pt x="61778" y="0"/>
                    </a:moveTo>
                    <a:lnTo>
                      <a:pt x="1" y="0"/>
                    </a:lnTo>
                    <a:lnTo>
                      <a:pt x="1" y="14711"/>
                    </a:lnTo>
                    <a:lnTo>
                      <a:pt x="1" y="28454"/>
                    </a:lnTo>
                    <a:lnTo>
                      <a:pt x="61845" y="28454"/>
                    </a:lnTo>
                    <a:cubicBezTo>
                      <a:pt x="62412" y="28454"/>
                      <a:pt x="62946" y="28154"/>
                      <a:pt x="63312" y="27687"/>
                    </a:cubicBezTo>
                    <a:lnTo>
                      <a:pt x="71685" y="15678"/>
                    </a:lnTo>
                    <a:cubicBezTo>
                      <a:pt x="72119" y="15078"/>
                      <a:pt x="72119" y="14310"/>
                      <a:pt x="71718" y="13677"/>
                    </a:cubicBezTo>
                    <a:lnTo>
                      <a:pt x="63312" y="801"/>
                    </a:lnTo>
                    <a:cubicBezTo>
                      <a:pt x="62946" y="300"/>
                      <a:pt x="62412" y="0"/>
                      <a:pt x="61778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" name="Google Shape;1112;p40">
              <a:extLst>
                <a:ext uri="{FF2B5EF4-FFF2-40B4-BE49-F238E27FC236}">
                  <a16:creationId xmlns:a16="http://schemas.microsoft.com/office/drawing/2014/main" id="{9575134E-3722-448F-B05A-30E8115411D5}"/>
                </a:ext>
              </a:extLst>
            </p:cNvPr>
            <p:cNvGrpSpPr/>
            <p:nvPr/>
          </p:nvGrpSpPr>
          <p:grpSpPr>
            <a:xfrm>
              <a:off x="2534475" y="3820138"/>
              <a:ext cx="5743980" cy="540137"/>
              <a:chOff x="2534475" y="3820138"/>
              <a:chExt cx="5743980" cy="540137"/>
            </a:xfrm>
          </p:grpSpPr>
          <p:sp>
            <p:nvSpPr>
              <p:cNvPr id="137" name="Google Shape;1113;p40">
                <a:extLst>
                  <a:ext uri="{FF2B5EF4-FFF2-40B4-BE49-F238E27FC236}">
                    <a16:creationId xmlns:a16="http://schemas.microsoft.com/office/drawing/2014/main" id="{0B89A7B9-87C8-4BB6-944C-66BF52390143}"/>
                  </a:ext>
                </a:extLst>
              </p:cNvPr>
              <p:cNvSpPr/>
              <p:nvPr/>
            </p:nvSpPr>
            <p:spPr>
              <a:xfrm>
                <a:off x="2534475" y="3823275"/>
                <a:ext cx="5067600" cy="5370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114;p40">
                <a:extLst>
                  <a:ext uri="{FF2B5EF4-FFF2-40B4-BE49-F238E27FC236}">
                    <a16:creationId xmlns:a16="http://schemas.microsoft.com/office/drawing/2014/main" id="{B2EC6563-615C-4B66-86EA-F59E1DB1B2C6}"/>
                  </a:ext>
                </a:extLst>
              </p:cNvPr>
              <p:cNvSpPr/>
              <p:nvPr/>
            </p:nvSpPr>
            <p:spPr>
              <a:xfrm>
                <a:off x="6917390" y="3820138"/>
                <a:ext cx="1361066" cy="536394"/>
              </a:xfrm>
              <a:custGeom>
                <a:avLst/>
                <a:gdLst/>
                <a:ahLst/>
                <a:cxnLst/>
                <a:rect l="l" t="t" r="r" b="b"/>
                <a:pathLst>
                  <a:path w="72119" h="28422" extrusionOk="0">
                    <a:moveTo>
                      <a:pt x="61778" y="1"/>
                    </a:moveTo>
                    <a:lnTo>
                      <a:pt x="1" y="1"/>
                    </a:lnTo>
                    <a:lnTo>
                      <a:pt x="1" y="14678"/>
                    </a:lnTo>
                    <a:lnTo>
                      <a:pt x="1" y="28421"/>
                    </a:lnTo>
                    <a:lnTo>
                      <a:pt x="61845" y="28421"/>
                    </a:lnTo>
                    <a:cubicBezTo>
                      <a:pt x="62412" y="28421"/>
                      <a:pt x="62946" y="28154"/>
                      <a:pt x="63312" y="27687"/>
                    </a:cubicBezTo>
                    <a:lnTo>
                      <a:pt x="71685" y="15679"/>
                    </a:lnTo>
                    <a:cubicBezTo>
                      <a:pt x="72119" y="15078"/>
                      <a:pt x="72119" y="14278"/>
                      <a:pt x="71718" y="13677"/>
                    </a:cubicBezTo>
                    <a:lnTo>
                      <a:pt x="63312" y="801"/>
                    </a:lnTo>
                    <a:cubicBezTo>
                      <a:pt x="62946" y="301"/>
                      <a:pt x="62412" y="1"/>
                      <a:pt x="6177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" name="Google Shape;1116;p40">
              <a:extLst>
                <a:ext uri="{FF2B5EF4-FFF2-40B4-BE49-F238E27FC236}">
                  <a16:creationId xmlns:a16="http://schemas.microsoft.com/office/drawing/2014/main" id="{154BA712-E8F9-466A-91FB-6CB86FCE58F4}"/>
                </a:ext>
              </a:extLst>
            </p:cNvPr>
            <p:cNvSpPr/>
            <p:nvPr/>
          </p:nvSpPr>
          <p:spPr>
            <a:xfrm>
              <a:off x="1206016" y="2807280"/>
              <a:ext cx="164946" cy="330514"/>
            </a:xfrm>
            <a:custGeom>
              <a:avLst/>
              <a:gdLst/>
              <a:ahLst/>
              <a:cxnLst/>
              <a:rect l="l" t="t" r="r" b="b"/>
              <a:pathLst>
                <a:path w="8740" h="17513" extrusionOk="0">
                  <a:moveTo>
                    <a:pt x="0" y="0"/>
                  </a:moveTo>
                  <a:lnTo>
                    <a:pt x="0" y="17513"/>
                  </a:lnTo>
                  <a:lnTo>
                    <a:pt x="8740" y="8740"/>
                  </a:lnTo>
                  <a:close/>
                </a:path>
              </a:pathLst>
            </a:custGeom>
            <a:solidFill>
              <a:srgbClr val="0B9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117;p40">
              <a:extLst>
                <a:ext uri="{FF2B5EF4-FFF2-40B4-BE49-F238E27FC236}">
                  <a16:creationId xmlns:a16="http://schemas.microsoft.com/office/drawing/2014/main" id="{85C922BE-4745-42F0-B18A-016D3D923E1B}"/>
                </a:ext>
              </a:extLst>
            </p:cNvPr>
            <p:cNvSpPr/>
            <p:nvPr/>
          </p:nvSpPr>
          <p:spPr>
            <a:xfrm>
              <a:off x="1204129" y="297219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B9FC2"/>
            </a:solidFill>
            <a:ln w="10850" cap="flat" cmpd="sng">
              <a:solidFill>
                <a:srgbClr val="CDD6DA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118;p40">
              <a:extLst>
                <a:ext uri="{FF2B5EF4-FFF2-40B4-BE49-F238E27FC236}">
                  <a16:creationId xmlns:a16="http://schemas.microsoft.com/office/drawing/2014/main" id="{4E2502C4-AE79-4D00-BB16-BD624A52D375}"/>
                </a:ext>
              </a:extLst>
            </p:cNvPr>
            <p:cNvSpPr/>
            <p:nvPr/>
          </p:nvSpPr>
          <p:spPr>
            <a:xfrm>
              <a:off x="7963700" y="1626314"/>
              <a:ext cx="521900" cy="460225"/>
            </a:xfrm>
            <a:custGeom>
              <a:avLst/>
              <a:gdLst/>
              <a:ahLst/>
              <a:cxnLst/>
              <a:rect l="l" t="t" r="r" b="b"/>
              <a:pathLst>
                <a:path w="27654" h="24386" extrusionOk="0">
                  <a:moveTo>
                    <a:pt x="27086" y="11209"/>
                  </a:moveTo>
                  <a:lnTo>
                    <a:pt x="20481" y="1102"/>
                  </a:lnTo>
                  <a:cubicBezTo>
                    <a:pt x="20048" y="401"/>
                    <a:pt x="19281" y="1"/>
                    <a:pt x="18447" y="1"/>
                  </a:cubicBezTo>
                  <a:lnTo>
                    <a:pt x="9173" y="1"/>
                  </a:lnTo>
                  <a:cubicBezTo>
                    <a:pt x="8373" y="1"/>
                    <a:pt x="7606" y="401"/>
                    <a:pt x="7172" y="1035"/>
                  </a:cubicBezTo>
                  <a:lnTo>
                    <a:pt x="601" y="10442"/>
                  </a:lnTo>
                  <a:cubicBezTo>
                    <a:pt x="0" y="11276"/>
                    <a:pt x="0" y="12343"/>
                    <a:pt x="534" y="13177"/>
                  </a:cubicBezTo>
                  <a:lnTo>
                    <a:pt x="7139" y="23284"/>
                  </a:lnTo>
                  <a:cubicBezTo>
                    <a:pt x="7606" y="23951"/>
                    <a:pt x="8373" y="24385"/>
                    <a:pt x="9173" y="24385"/>
                  </a:cubicBezTo>
                  <a:lnTo>
                    <a:pt x="18480" y="24385"/>
                  </a:lnTo>
                  <a:cubicBezTo>
                    <a:pt x="19281" y="24385"/>
                    <a:pt x="20014" y="23985"/>
                    <a:pt x="20481" y="23318"/>
                  </a:cubicBezTo>
                  <a:lnTo>
                    <a:pt x="27053" y="13944"/>
                  </a:lnTo>
                  <a:cubicBezTo>
                    <a:pt x="27620" y="13110"/>
                    <a:pt x="27653" y="12043"/>
                    <a:pt x="27086" y="11209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119;p40">
              <a:extLst>
                <a:ext uri="{FF2B5EF4-FFF2-40B4-BE49-F238E27FC236}">
                  <a16:creationId xmlns:a16="http://schemas.microsoft.com/office/drawing/2014/main" id="{7121456F-DC45-4BCC-B7D7-16D5BF58B87A}"/>
                </a:ext>
              </a:extLst>
            </p:cNvPr>
            <p:cNvSpPr/>
            <p:nvPr/>
          </p:nvSpPr>
          <p:spPr>
            <a:xfrm>
              <a:off x="7999575" y="1659056"/>
              <a:ext cx="441956" cy="394737"/>
            </a:xfrm>
            <a:custGeom>
              <a:avLst/>
              <a:gdLst/>
              <a:ahLst/>
              <a:cxnLst/>
              <a:rect l="l" t="t" r="r" b="b"/>
              <a:pathLst>
                <a:path w="23418" h="20916" extrusionOk="0">
                  <a:moveTo>
                    <a:pt x="6138" y="19948"/>
                  </a:moveTo>
                  <a:lnTo>
                    <a:pt x="468" y="11242"/>
                  </a:lnTo>
                  <a:cubicBezTo>
                    <a:pt x="1" y="10541"/>
                    <a:pt x="1" y="9607"/>
                    <a:pt x="501" y="8907"/>
                  </a:cubicBezTo>
                  <a:lnTo>
                    <a:pt x="6105" y="901"/>
                  </a:lnTo>
                  <a:cubicBezTo>
                    <a:pt x="6505" y="334"/>
                    <a:pt x="7139" y="1"/>
                    <a:pt x="7839" y="1"/>
                  </a:cubicBezTo>
                  <a:lnTo>
                    <a:pt x="15512" y="1"/>
                  </a:lnTo>
                  <a:cubicBezTo>
                    <a:pt x="16212" y="1"/>
                    <a:pt x="16879" y="367"/>
                    <a:pt x="17246" y="968"/>
                  </a:cubicBezTo>
                  <a:lnTo>
                    <a:pt x="22950" y="9641"/>
                  </a:lnTo>
                  <a:cubicBezTo>
                    <a:pt x="23417" y="10375"/>
                    <a:pt x="23417" y="11309"/>
                    <a:pt x="22917" y="12009"/>
                  </a:cubicBezTo>
                  <a:lnTo>
                    <a:pt x="17313" y="20015"/>
                  </a:lnTo>
                  <a:cubicBezTo>
                    <a:pt x="16913" y="20582"/>
                    <a:pt x="16279" y="20915"/>
                    <a:pt x="15578" y="20915"/>
                  </a:cubicBezTo>
                  <a:lnTo>
                    <a:pt x="7906" y="20915"/>
                  </a:lnTo>
                  <a:cubicBezTo>
                    <a:pt x="7206" y="20882"/>
                    <a:pt x="6539" y="20549"/>
                    <a:pt x="6138" y="199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120;p40">
              <a:extLst>
                <a:ext uri="{FF2B5EF4-FFF2-40B4-BE49-F238E27FC236}">
                  <a16:creationId xmlns:a16="http://schemas.microsoft.com/office/drawing/2014/main" id="{888CB855-779C-496E-822F-FC23E115B01D}"/>
                </a:ext>
              </a:extLst>
            </p:cNvPr>
            <p:cNvSpPr/>
            <p:nvPr/>
          </p:nvSpPr>
          <p:spPr>
            <a:xfrm>
              <a:off x="7963689" y="2742437"/>
              <a:ext cx="521900" cy="459583"/>
            </a:xfrm>
            <a:custGeom>
              <a:avLst/>
              <a:gdLst/>
              <a:ahLst/>
              <a:cxnLst/>
              <a:rect l="l" t="t" r="r" b="b"/>
              <a:pathLst>
                <a:path w="27654" h="24352" extrusionOk="0">
                  <a:moveTo>
                    <a:pt x="27120" y="11208"/>
                  </a:moveTo>
                  <a:lnTo>
                    <a:pt x="20515" y="1101"/>
                  </a:lnTo>
                  <a:cubicBezTo>
                    <a:pt x="20048" y="401"/>
                    <a:pt x="19281" y="0"/>
                    <a:pt x="18447" y="0"/>
                  </a:cubicBezTo>
                  <a:lnTo>
                    <a:pt x="9174" y="0"/>
                  </a:lnTo>
                  <a:cubicBezTo>
                    <a:pt x="8373" y="0"/>
                    <a:pt x="7639" y="367"/>
                    <a:pt x="7172" y="1034"/>
                  </a:cubicBezTo>
                  <a:lnTo>
                    <a:pt x="601" y="10441"/>
                  </a:lnTo>
                  <a:cubicBezTo>
                    <a:pt x="34" y="11242"/>
                    <a:pt x="1" y="12342"/>
                    <a:pt x="568" y="13176"/>
                  </a:cubicBezTo>
                  <a:lnTo>
                    <a:pt x="7172" y="23250"/>
                  </a:lnTo>
                  <a:cubicBezTo>
                    <a:pt x="7606" y="23951"/>
                    <a:pt x="8373" y="24351"/>
                    <a:pt x="9207" y="24351"/>
                  </a:cubicBezTo>
                  <a:lnTo>
                    <a:pt x="18481" y="24351"/>
                  </a:lnTo>
                  <a:cubicBezTo>
                    <a:pt x="19281" y="24351"/>
                    <a:pt x="20048" y="23984"/>
                    <a:pt x="20482" y="23317"/>
                  </a:cubicBezTo>
                  <a:lnTo>
                    <a:pt x="27053" y="13944"/>
                  </a:lnTo>
                  <a:cubicBezTo>
                    <a:pt x="27654" y="13110"/>
                    <a:pt x="27654" y="12042"/>
                    <a:pt x="27120" y="11208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121;p40">
              <a:extLst>
                <a:ext uri="{FF2B5EF4-FFF2-40B4-BE49-F238E27FC236}">
                  <a16:creationId xmlns:a16="http://schemas.microsoft.com/office/drawing/2014/main" id="{6BD0384E-97CB-4E8A-A871-16ED8E4E019E}"/>
                </a:ext>
              </a:extLst>
            </p:cNvPr>
            <p:cNvSpPr/>
            <p:nvPr/>
          </p:nvSpPr>
          <p:spPr>
            <a:xfrm>
              <a:off x="8000206" y="2775161"/>
              <a:ext cx="441956" cy="394114"/>
            </a:xfrm>
            <a:custGeom>
              <a:avLst/>
              <a:gdLst/>
              <a:ahLst/>
              <a:cxnLst/>
              <a:rect l="l" t="t" r="r" b="b"/>
              <a:pathLst>
                <a:path w="23418" h="20883" extrusionOk="0">
                  <a:moveTo>
                    <a:pt x="6138" y="19948"/>
                  </a:moveTo>
                  <a:lnTo>
                    <a:pt x="467" y="11242"/>
                  </a:lnTo>
                  <a:cubicBezTo>
                    <a:pt x="0" y="10542"/>
                    <a:pt x="0" y="9608"/>
                    <a:pt x="501" y="8907"/>
                  </a:cubicBezTo>
                  <a:lnTo>
                    <a:pt x="6105" y="902"/>
                  </a:lnTo>
                  <a:cubicBezTo>
                    <a:pt x="6505" y="334"/>
                    <a:pt x="7139" y="1"/>
                    <a:pt x="7806" y="1"/>
                  </a:cubicBezTo>
                  <a:lnTo>
                    <a:pt x="15511" y="1"/>
                  </a:lnTo>
                  <a:cubicBezTo>
                    <a:pt x="16212" y="1"/>
                    <a:pt x="16879" y="368"/>
                    <a:pt x="17246" y="935"/>
                  </a:cubicBezTo>
                  <a:lnTo>
                    <a:pt x="22950" y="9641"/>
                  </a:lnTo>
                  <a:cubicBezTo>
                    <a:pt x="23417" y="10375"/>
                    <a:pt x="23384" y="11276"/>
                    <a:pt x="22917" y="11976"/>
                  </a:cubicBezTo>
                  <a:lnTo>
                    <a:pt x="17279" y="20015"/>
                  </a:lnTo>
                  <a:cubicBezTo>
                    <a:pt x="16912" y="20549"/>
                    <a:pt x="16279" y="20882"/>
                    <a:pt x="15578" y="20882"/>
                  </a:cubicBezTo>
                  <a:lnTo>
                    <a:pt x="7873" y="20882"/>
                  </a:lnTo>
                  <a:cubicBezTo>
                    <a:pt x="7172" y="20882"/>
                    <a:pt x="6538" y="20549"/>
                    <a:pt x="6138" y="199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122;p40">
              <a:extLst>
                <a:ext uri="{FF2B5EF4-FFF2-40B4-BE49-F238E27FC236}">
                  <a16:creationId xmlns:a16="http://schemas.microsoft.com/office/drawing/2014/main" id="{FBAC7322-00A3-418B-9524-F0DB39574F05}"/>
                </a:ext>
              </a:extLst>
            </p:cNvPr>
            <p:cNvSpPr/>
            <p:nvPr/>
          </p:nvSpPr>
          <p:spPr>
            <a:xfrm>
              <a:off x="7963700" y="3858542"/>
              <a:ext cx="521900" cy="459583"/>
            </a:xfrm>
            <a:custGeom>
              <a:avLst/>
              <a:gdLst/>
              <a:ahLst/>
              <a:cxnLst/>
              <a:rect l="l" t="t" r="r" b="b"/>
              <a:pathLst>
                <a:path w="27654" h="24352" extrusionOk="0">
                  <a:moveTo>
                    <a:pt x="27086" y="11175"/>
                  </a:moveTo>
                  <a:lnTo>
                    <a:pt x="20481" y="1101"/>
                  </a:lnTo>
                  <a:cubicBezTo>
                    <a:pt x="20048" y="401"/>
                    <a:pt x="19281" y="1"/>
                    <a:pt x="18447" y="1"/>
                  </a:cubicBezTo>
                  <a:lnTo>
                    <a:pt x="9173" y="1"/>
                  </a:lnTo>
                  <a:cubicBezTo>
                    <a:pt x="8373" y="1"/>
                    <a:pt x="7606" y="368"/>
                    <a:pt x="7172" y="1035"/>
                  </a:cubicBezTo>
                  <a:lnTo>
                    <a:pt x="601" y="10441"/>
                  </a:lnTo>
                  <a:cubicBezTo>
                    <a:pt x="0" y="11242"/>
                    <a:pt x="0" y="12343"/>
                    <a:pt x="534" y="13177"/>
                  </a:cubicBezTo>
                  <a:lnTo>
                    <a:pt x="7139" y="23251"/>
                  </a:lnTo>
                  <a:cubicBezTo>
                    <a:pt x="7606" y="23951"/>
                    <a:pt x="8373" y="24351"/>
                    <a:pt x="9173" y="24351"/>
                  </a:cubicBezTo>
                  <a:lnTo>
                    <a:pt x="18480" y="24351"/>
                  </a:lnTo>
                  <a:cubicBezTo>
                    <a:pt x="19281" y="24351"/>
                    <a:pt x="20014" y="23951"/>
                    <a:pt x="20481" y="23317"/>
                  </a:cubicBezTo>
                  <a:lnTo>
                    <a:pt x="27053" y="13944"/>
                  </a:lnTo>
                  <a:cubicBezTo>
                    <a:pt x="27620" y="13110"/>
                    <a:pt x="27653" y="12043"/>
                    <a:pt x="27086" y="11175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123;p40">
              <a:extLst>
                <a:ext uri="{FF2B5EF4-FFF2-40B4-BE49-F238E27FC236}">
                  <a16:creationId xmlns:a16="http://schemas.microsoft.com/office/drawing/2014/main" id="{2EE6BA2D-6B33-45F2-93F0-7A414D100B05}"/>
                </a:ext>
              </a:extLst>
            </p:cNvPr>
            <p:cNvSpPr/>
            <p:nvPr/>
          </p:nvSpPr>
          <p:spPr>
            <a:xfrm>
              <a:off x="7999575" y="3891284"/>
              <a:ext cx="441956" cy="394096"/>
            </a:xfrm>
            <a:custGeom>
              <a:avLst/>
              <a:gdLst/>
              <a:ahLst/>
              <a:cxnLst/>
              <a:rect l="l" t="t" r="r" b="b"/>
              <a:pathLst>
                <a:path w="23418" h="20882" extrusionOk="0">
                  <a:moveTo>
                    <a:pt x="6138" y="19948"/>
                  </a:moveTo>
                  <a:lnTo>
                    <a:pt x="468" y="11242"/>
                  </a:lnTo>
                  <a:cubicBezTo>
                    <a:pt x="1" y="10541"/>
                    <a:pt x="1" y="9607"/>
                    <a:pt x="501" y="8907"/>
                  </a:cubicBezTo>
                  <a:lnTo>
                    <a:pt x="6105" y="901"/>
                  </a:lnTo>
                  <a:cubicBezTo>
                    <a:pt x="6505" y="334"/>
                    <a:pt x="7139" y="0"/>
                    <a:pt x="7839" y="0"/>
                  </a:cubicBezTo>
                  <a:lnTo>
                    <a:pt x="15512" y="0"/>
                  </a:lnTo>
                  <a:cubicBezTo>
                    <a:pt x="16212" y="0"/>
                    <a:pt x="16879" y="334"/>
                    <a:pt x="17246" y="934"/>
                  </a:cubicBezTo>
                  <a:lnTo>
                    <a:pt x="22950" y="9640"/>
                  </a:lnTo>
                  <a:cubicBezTo>
                    <a:pt x="23417" y="10341"/>
                    <a:pt x="23417" y="11275"/>
                    <a:pt x="22917" y="11975"/>
                  </a:cubicBezTo>
                  <a:lnTo>
                    <a:pt x="17313" y="19981"/>
                  </a:lnTo>
                  <a:cubicBezTo>
                    <a:pt x="16913" y="20548"/>
                    <a:pt x="16279" y="20882"/>
                    <a:pt x="15578" y="20882"/>
                  </a:cubicBezTo>
                  <a:lnTo>
                    <a:pt x="7906" y="20882"/>
                  </a:lnTo>
                  <a:cubicBezTo>
                    <a:pt x="7206" y="20882"/>
                    <a:pt x="6539" y="20515"/>
                    <a:pt x="6138" y="199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124;p40">
              <a:extLst>
                <a:ext uri="{FF2B5EF4-FFF2-40B4-BE49-F238E27FC236}">
                  <a16:creationId xmlns:a16="http://schemas.microsoft.com/office/drawing/2014/main" id="{20888578-3773-4108-AECD-6792AE0B84C3}"/>
                </a:ext>
              </a:extLst>
            </p:cNvPr>
            <p:cNvSpPr/>
            <p:nvPr/>
          </p:nvSpPr>
          <p:spPr>
            <a:xfrm>
              <a:off x="3750800" y="1587925"/>
              <a:ext cx="3128400" cy="529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r>
                <a:rPr lang="es-ES_tradnl" sz="1400" b="1" kern="0" dirty="0">
                  <a:solidFill>
                    <a:srgbClr val="009900"/>
                  </a:solidFill>
                  <a:latin typeface="Arial Narrow" panose="020B0606020202030204" pitchFamily="34" charset="0"/>
                </a:rPr>
                <a:t>PERSONAS JURÍDICAS. SON TITULARES DE LOS DERECHOS HUMANOS COMPATIBLES CON SU NATURALEZA. </a:t>
              </a:r>
              <a:endParaRPr lang="es-MX" sz="1400" b="1" kern="0" dirty="0">
                <a:solidFill>
                  <a:srgbClr val="0099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8" name="Google Shape;1125;p40">
              <a:extLst>
                <a:ext uri="{FF2B5EF4-FFF2-40B4-BE49-F238E27FC236}">
                  <a16:creationId xmlns:a16="http://schemas.microsoft.com/office/drawing/2014/main" id="{FF687318-9BAA-4103-B7EB-B48F94E5F73C}"/>
                </a:ext>
              </a:extLst>
            </p:cNvPr>
            <p:cNvSpPr/>
            <p:nvPr/>
          </p:nvSpPr>
          <p:spPr>
            <a:xfrm>
              <a:off x="3583825" y="2711525"/>
              <a:ext cx="3459074" cy="529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" sz="1200" b="1" kern="0" dirty="0">
                <a:solidFill>
                  <a:srgbClr val="0070C0"/>
                </a:solidFill>
                <a:latin typeface="Arial Narrow" panose="020B0606020202030204" pitchFamily="34" charset="0"/>
                <a:sym typeface="Roboto"/>
              </a:endParaRPr>
            </a:p>
            <a:p>
              <a:pPr>
                <a:buClr>
                  <a:srgbClr val="000000"/>
                </a:buClr>
              </a:pPr>
              <a:r>
                <a:rPr lang="es-ES_tradnl" sz="1200" b="1" kern="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PERSONAS MORALES O JURÍDICAS. DEBEN GOZAR NO SÓLO DE LOS DERECHOS FUNDAMENTALES CONSTITUIDOS POR LOS DERECHOS HUMANOS RECONOCIDOS EN LA CONSTITUCIÓN Y EN LOS TRATADOS INTERNACIONALES, Y DE LAS GARANTÍAS PARA SU PROTECCIÓESTÉN ENCAMINADOS A PROTEGER SU OBJETO SOCIAL, SINO TAMBIÉN DE AQUELLOS QUE APAREZCAN COMO MEDIO O INSTRUMENTO NECESARIO PARA LA CONSECUCIÓN DE LA FINALIDAD QUE PERSIGUEN.</a:t>
              </a:r>
              <a:endParaRPr lang="es-MX" sz="1200" b="1" kern="0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9" name="Google Shape;1126;p40">
              <a:extLst>
                <a:ext uri="{FF2B5EF4-FFF2-40B4-BE49-F238E27FC236}">
                  <a16:creationId xmlns:a16="http://schemas.microsoft.com/office/drawing/2014/main" id="{5E7679F8-E47A-498A-810D-C1AF414F908C}"/>
                </a:ext>
              </a:extLst>
            </p:cNvPr>
            <p:cNvSpPr/>
            <p:nvPr/>
          </p:nvSpPr>
          <p:spPr>
            <a:xfrm>
              <a:off x="3403225" y="3827346"/>
              <a:ext cx="3639673" cy="529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r>
                <a:rPr lang="es-ES_tradnl" sz="1200" b="1" kern="0" dirty="0">
                  <a:solidFill>
                    <a:srgbClr val="009900"/>
                  </a:solidFill>
                  <a:latin typeface="Arial Narrow" panose="020B0606020202030204" pitchFamily="34" charset="0"/>
                </a:rPr>
                <a:t>PERSONAS MORALES. LA TITULARIDAD DE LOS DERECHOS FUNDAMENTALES QUE LES CORRESPONDEN DEPENDE DE LA NATURALEZA DEL DERECHO EN CUESTIÓN, ASÍ COMO DEL ALCANCE Y/O LÍMITES QUE EL JUZGADOR LES FIJE.</a:t>
              </a:r>
              <a:endParaRPr sz="1200" b="1" kern="0" dirty="0">
                <a:solidFill>
                  <a:srgbClr val="0099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150" name="Google Shape;1127;p40">
              <a:extLst>
                <a:ext uri="{FF2B5EF4-FFF2-40B4-BE49-F238E27FC236}">
                  <a16:creationId xmlns:a16="http://schemas.microsoft.com/office/drawing/2014/main" id="{C14EAD1C-5F4F-4AED-AD69-71CEE2822440}"/>
                </a:ext>
              </a:extLst>
            </p:cNvPr>
            <p:cNvSpPr/>
            <p:nvPr/>
          </p:nvSpPr>
          <p:spPr>
            <a:xfrm>
              <a:off x="8093552" y="2820531"/>
              <a:ext cx="255258" cy="252307"/>
            </a:xfrm>
            <a:custGeom>
              <a:avLst/>
              <a:gdLst/>
              <a:ahLst/>
              <a:cxnLst/>
              <a:rect l="l" t="t" r="r" b="b"/>
              <a:pathLst>
                <a:path w="12977" h="12827" extrusionOk="0">
                  <a:moveTo>
                    <a:pt x="6502" y="655"/>
                  </a:moveTo>
                  <a:cubicBezTo>
                    <a:pt x="6792" y="655"/>
                    <a:pt x="7083" y="747"/>
                    <a:pt x="7340" y="918"/>
                  </a:cubicBezTo>
                  <a:lnTo>
                    <a:pt x="12110" y="4487"/>
                  </a:lnTo>
                  <a:lnTo>
                    <a:pt x="7239" y="7856"/>
                  </a:lnTo>
                  <a:cubicBezTo>
                    <a:pt x="7006" y="7756"/>
                    <a:pt x="6756" y="7706"/>
                    <a:pt x="6506" y="7706"/>
                  </a:cubicBezTo>
                  <a:cubicBezTo>
                    <a:pt x="6255" y="7706"/>
                    <a:pt x="6005" y="7756"/>
                    <a:pt x="5772" y="7856"/>
                  </a:cubicBezTo>
                  <a:lnTo>
                    <a:pt x="902" y="4487"/>
                  </a:lnTo>
                  <a:lnTo>
                    <a:pt x="5705" y="918"/>
                  </a:lnTo>
                  <a:cubicBezTo>
                    <a:pt x="5949" y="739"/>
                    <a:pt x="6225" y="655"/>
                    <a:pt x="6502" y="655"/>
                  </a:cubicBezTo>
                  <a:close/>
                  <a:moveTo>
                    <a:pt x="668" y="5121"/>
                  </a:moveTo>
                  <a:lnTo>
                    <a:pt x="5171" y="8223"/>
                  </a:lnTo>
                  <a:lnTo>
                    <a:pt x="668" y="11793"/>
                  </a:lnTo>
                  <a:lnTo>
                    <a:pt x="668" y="5121"/>
                  </a:lnTo>
                  <a:close/>
                  <a:moveTo>
                    <a:pt x="12343" y="5121"/>
                  </a:moveTo>
                  <a:lnTo>
                    <a:pt x="12343" y="11793"/>
                  </a:lnTo>
                  <a:lnTo>
                    <a:pt x="7873" y="8223"/>
                  </a:lnTo>
                  <a:lnTo>
                    <a:pt x="12343" y="5121"/>
                  </a:lnTo>
                  <a:close/>
                  <a:moveTo>
                    <a:pt x="6522" y="8373"/>
                  </a:moveTo>
                  <a:cubicBezTo>
                    <a:pt x="6747" y="8373"/>
                    <a:pt x="6973" y="8424"/>
                    <a:pt x="7173" y="8524"/>
                  </a:cubicBezTo>
                  <a:cubicBezTo>
                    <a:pt x="7206" y="8557"/>
                    <a:pt x="7239" y="8557"/>
                    <a:pt x="7273" y="8590"/>
                  </a:cubicBezTo>
                  <a:lnTo>
                    <a:pt x="7306" y="8590"/>
                  </a:lnTo>
                  <a:cubicBezTo>
                    <a:pt x="7340" y="8624"/>
                    <a:pt x="7406" y="8657"/>
                    <a:pt x="7440" y="8690"/>
                  </a:cubicBezTo>
                  <a:lnTo>
                    <a:pt x="11743" y="12160"/>
                  </a:lnTo>
                  <a:lnTo>
                    <a:pt x="1269" y="12160"/>
                  </a:lnTo>
                  <a:lnTo>
                    <a:pt x="3904" y="10058"/>
                  </a:lnTo>
                  <a:lnTo>
                    <a:pt x="5605" y="8690"/>
                  </a:lnTo>
                  <a:cubicBezTo>
                    <a:pt x="5638" y="8657"/>
                    <a:pt x="5705" y="8624"/>
                    <a:pt x="5738" y="8590"/>
                  </a:cubicBezTo>
                  <a:lnTo>
                    <a:pt x="5772" y="8590"/>
                  </a:lnTo>
                  <a:cubicBezTo>
                    <a:pt x="5805" y="8557"/>
                    <a:pt x="5838" y="8557"/>
                    <a:pt x="5872" y="8524"/>
                  </a:cubicBezTo>
                  <a:cubicBezTo>
                    <a:pt x="6072" y="8424"/>
                    <a:pt x="6297" y="8373"/>
                    <a:pt x="6522" y="8373"/>
                  </a:cubicBezTo>
                  <a:close/>
                  <a:moveTo>
                    <a:pt x="6479" y="0"/>
                  </a:moveTo>
                  <a:cubicBezTo>
                    <a:pt x="6070" y="0"/>
                    <a:pt x="5660" y="126"/>
                    <a:pt x="5305" y="384"/>
                  </a:cubicBezTo>
                  <a:lnTo>
                    <a:pt x="134" y="4254"/>
                  </a:lnTo>
                  <a:lnTo>
                    <a:pt x="101" y="4254"/>
                  </a:lnTo>
                  <a:cubicBezTo>
                    <a:pt x="101" y="4254"/>
                    <a:pt x="101" y="4287"/>
                    <a:pt x="101" y="4287"/>
                  </a:cubicBezTo>
                  <a:cubicBezTo>
                    <a:pt x="68" y="4287"/>
                    <a:pt x="68" y="4321"/>
                    <a:pt x="68" y="4321"/>
                  </a:cubicBezTo>
                  <a:cubicBezTo>
                    <a:pt x="68" y="4321"/>
                    <a:pt x="34" y="4354"/>
                    <a:pt x="34" y="4354"/>
                  </a:cubicBezTo>
                  <a:cubicBezTo>
                    <a:pt x="34" y="4354"/>
                    <a:pt x="34" y="4387"/>
                    <a:pt x="34" y="4387"/>
                  </a:cubicBezTo>
                  <a:cubicBezTo>
                    <a:pt x="1" y="4387"/>
                    <a:pt x="1" y="4421"/>
                    <a:pt x="1" y="4421"/>
                  </a:cubicBezTo>
                  <a:cubicBezTo>
                    <a:pt x="1" y="4454"/>
                    <a:pt x="1" y="4487"/>
                    <a:pt x="1" y="4487"/>
                  </a:cubicBezTo>
                  <a:lnTo>
                    <a:pt x="1" y="12493"/>
                  </a:lnTo>
                  <a:cubicBezTo>
                    <a:pt x="1" y="12526"/>
                    <a:pt x="1" y="12526"/>
                    <a:pt x="1" y="12560"/>
                  </a:cubicBezTo>
                  <a:cubicBezTo>
                    <a:pt x="1" y="12593"/>
                    <a:pt x="1" y="12593"/>
                    <a:pt x="1" y="12593"/>
                  </a:cubicBezTo>
                  <a:cubicBezTo>
                    <a:pt x="1" y="12593"/>
                    <a:pt x="34" y="12593"/>
                    <a:pt x="34" y="12627"/>
                  </a:cubicBezTo>
                  <a:cubicBezTo>
                    <a:pt x="34" y="12627"/>
                    <a:pt x="34" y="12660"/>
                    <a:pt x="34" y="12660"/>
                  </a:cubicBezTo>
                  <a:cubicBezTo>
                    <a:pt x="68" y="12660"/>
                    <a:pt x="68" y="12660"/>
                    <a:pt x="68" y="12693"/>
                  </a:cubicBezTo>
                  <a:cubicBezTo>
                    <a:pt x="68" y="12693"/>
                    <a:pt x="68" y="12693"/>
                    <a:pt x="101" y="12727"/>
                  </a:cubicBezTo>
                  <a:cubicBezTo>
                    <a:pt x="134" y="12760"/>
                    <a:pt x="134" y="12760"/>
                    <a:pt x="134" y="12760"/>
                  </a:cubicBezTo>
                  <a:lnTo>
                    <a:pt x="168" y="12760"/>
                  </a:lnTo>
                  <a:cubicBezTo>
                    <a:pt x="168" y="12760"/>
                    <a:pt x="168" y="12793"/>
                    <a:pt x="168" y="12793"/>
                  </a:cubicBezTo>
                  <a:lnTo>
                    <a:pt x="234" y="12793"/>
                  </a:lnTo>
                  <a:cubicBezTo>
                    <a:pt x="268" y="12793"/>
                    <a:pt x="268" y="12827"/>
                    <a:pt x="268" y="12827"/>
                  </a:cubicBezTo>
                  <a:lnTo>
                    <a:pt x="12710" y="12827"/>
                  </a:lnTo>
                  <a:cubicBezTo>
                    <a:pt x="12710" y="12827"/>
                    <a:pt x="12743" y="12793"/>
                    <a:pt x="12743" y="12793"/>
                  </a:cubicBezTo>
                  <a:lnTo>
                    <a:pt x="12777" y="12793"/>
                  </a:lnTo>
                  <a:cubicBezTo>
                    <a:pt x="12810" y="12793"/>
                    <a:pt x="12810" y="12760"/>
                    <a:pt x="12810" y="12760"/>
                  </a:cubicBezTo>
                  <a:lnTo>
                    <a:pt x="12843" y="12760"/>
                  </a:lnTo>
                  <a:cubicBezTo>
                    <a:pt x="12843" y="12760"/>
                    <a:pt x="12843" y="12760"/>
                    <a:pt x="12843" y="12727"/>
                  </a:cubicBezTo>
                  <a:lnTo>
                    <a:pt x="12877" y="12727"/>
                  </a:lnTo>
                  <a:cubicBezTo>
                    <a:pt x="12877" y="12693"/>
                    <a:pt x="12910" y="12693"/>
                    <a:pt x="12910" y="12693"/>
                  </a:cubicBezTo>
                  <a:cubicBezTo>
                    <a:pt x="12910" y="12660"/>
                    <a:pt x="12910" y="12660"/>
                    <a:pt x="12910" y="12660"/>
                  </a:cubicBezTo>
                  <a:cubicBezTo>
                    <a:pt x="12910" y="12660"/>
                    <a:pt x="12944" y="12627"/>
                    <a:pt x="12944" y="12627"/>
                  </a:cubicBezTo>
                  <a:cubicBezTo>
                    <a:pt x="12944" y="12593"/>
                    <a:pt x="12944" y="12593"/>
                    <a:pt x="12944" y="12593"/>
                  </a:cubicBezTo>
                  <a:lnTo>
                    <a:pt x="12944" y="12560"/>
                  </a:lnTo>
                  <a:lnTo>
                    <a:pt x="12977" y="12560"/>
                  </a:lnTo>
                  <a:cubicBezTo>
                    <a:pt x="12977" y="12526"/>
                    <a:pt x="12977" y="12526"/>
                    <a:pt x="12977" y="12493"/>
                  </a:cubicBezTo>
                  <a:lnTo>
                    <a:pt x="12977" y="4487"/>
                  </a:lnTo>
                  <a:cubicBezTo>
                    <a:pt x="12977" y="4487"/>
                    <a:pt x="12977" y="4454"/>
                    <a:pt x="12977" y="4421"/>
                  </a:cubicBezTo>
                  <a:cubicBezTo>
                    <a:pt x="12977" y="4421"/>
                    <a:pt x="12977" y="4387"/>
                    <a:pt x="12977" y="4387"/>
                  </a:cubicBezTo>
                  <a:cubicBezTo>
                    <a:pt x="12944" y="4387"/>
                    <a:pt x="12944" y="4354"/>
                    <a:pt x="12944" y="4354"/>
                  </a:cubicBezTo>
                  <a:cubicBezTo>
                    <a:pt x="12944" y="4354"/>
                    <a:pt x="12944" y="4321"/>
                    <a:pt x="12910" y="4321"/>
                  </a:cubicBezTo>
                  <a:cubicBezTo>
                    <a:pt x="12910" y="4321"/>
                    <a:pt x="12910" y="4287"/>
                    <a:pt x="12877" y="4287"/>
                  </a:cubicBezTo>
                  <a:cubicBezTo>
                    <a:pt x="12877" y="4287"/>
                    <a:pt x="12877" y="4254"/>
                    <a:pt x="12877" y="4254"/>
                  </a:cubicBezTo>
                  <a:lnTo>
                    <a:pt x="12843" y="4254"/>
                  </a:lnTo>
                  <a:lnTo>
                    <a:pt x="7706" y="418"/>
                  </a:lnTo>
                  <a:cubicBezTo>
                    <a:pt x="7345" y="143"/>
                    <a:pt x="6913" y="0"/>
                    <a:pt x="6479" y="0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1" name="Google Shape;1128;p40">
              <a:extLst>
                <a:ext uri="{FF2B5EF4-FFF2-40B4-BE49-F238E27FC236}">
                  <a16:creationId xmlns:a16="http://schemas.microsoft.com/office/drawing/2014/main" id="{1120DEED-1D09-4766-A4F2-9BD6F82D26DE}"/>
                </a:ext>
              </a:extLst>
            </p:cNvPr>
            <p:cNvGrpSpPr/>
            <p:nvPr/>
          </p:nvGrpSpPr>
          <p:grpSpPr>
            <a:xfrm>
              <a:off x="8083754" y="1750321"/>
              <a:ext cx="281493" cy="211961"/>
              <a:chOff x="4679929" y="5087569"/>
              <a:chExt cx="274306" cy="206549"/>
            </a:xfrm>
          </p:grpSpPr>
          <p:sp>
            <p:nvSpPr>
              <p:cNvPr id="152" name="Google Shape;1129;p40">
                <a:extLst>
                  <a:ext uri="{FF2B5EF4-FFF2-40B4-BE49-F238E27FC236}">
                    <a16:creationId xmlns:a16="http://schemas.microsoft.com/office/drawing/2014/main" id="{41B3436F-4E95-42B2-B0AF-FB71FBDE8DC6}"/>
                  </a:ext>
                </a:extLst>
              </p:cNvPr>
              <p:cNvSpPr/>
              <p:nvPr/>
            </p:nvSpPr>
            <p:spPr>
              <a:xfrm>
                <a:off x="4679929" y="5087569"/>
                <a:ext cx="274306" cy="206549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0776" extrusionOk="0">
                    <a:moveTo>
                      <a:pt x="11709" y="735"/>
                    </a:moveTo>
                    <a:cubicBezTo>
                      <a:pt x="12776" y="735"/>
                      <a:pt x="13610" y="1569"/>
                      <a:pt x="13610" y="2636"/>
                    </a:cubicBezTo>
                    <a:lnTo>
                      <a:pt x="13610" y="6039"/>
                    </a:lnTo>
                    <a:cubicBezTo>
                      <a:pt x="13610" y="7073"/>
                      <a:pt x="12776" y="7940"/>
                      <a:pt x="11709" y="7940"/>
                    </a:cubicBezTo>
                    <a:lnTo>
                      <a:pt x="11175" y="7940"/>
                    </a:lnTo>
                    <a:cubicBezTo>
                      <a:pt x="11108" y="7940"/>
                      <a:pt x="11042" y="7940"/>
                      <a:pt x="11008" y="8007"/>
                    </a:cubicBezTo>
                    <a:lnTo>
                      <a:pt x="8173" y="9775"/>
                    </a:lnTo>
                    <a:lnTo>
                      <a:pt x="8206" y="8307"/>
                    </a:lnTo>
                    <a:cubicBezTo>
                      <a:pt x="8240" y="8207"/>
                      <a:pt x="8206" y="8107"/>
                      <a:pt x="8140" y="8040"/>
                    </a:cubicBezTo>
                    <a:cubicBezTo>
                      <a:pt x="8073" y="7973"/>
                      <a:pt x="7973" y="7940"/>
                      <a:pt x="7873" y="7940"/>
                    </a:cubicBezTo>
                    <a:lnTo>
                      <a:pt x="2602" y="7940"/>
                    </a:lnTo>
                    <a:cubicBezTo>
                      <a:pt x="1535" y="7940"/>
                      <a:pt x="701" y="7073"/>
                      <a:pt x="701" y="6039"/>
                    </a:cubicBezTo>
                    <a:lnTo>
                      <a:pt x="701" y="2636"/>
                    </a:lnTo>
                    <a:cubicBezTo>
                      <a:pt x="701" y="1569"/>
                      <a:pt x="1535" y="735"/>
                      <a:pt x="2602" y="735"/>
                    </a:cubicBezTo>
                    <a:close/>
                    <a:moveTo>
                      <a:pt x="2602" y="1"/>
                    </a:moveTo>
                    <a:cubicBezTo>
                      <a:pt x="1168" y="1"/>
                      <a:pt x="1" y="1202"/>
                      <a:pt x="1" y="2636"/>
                    </a:cubicBezTo>
                    <a:lnTo>
                      <a:pt x="1" y="6039"/>
                    </a:lnTo>
                    <a:cubicBezTo>
                      <a:pt x="1" y="7473"/>
                      <a:pt x="1168" y="8640"/>
                      <a:pt x="2602" y="8640"/>
                    </a:cubicBezTo>
                    <a:lnTo>
                      <a:pt x="7506" y="8640"/>
                    </a:lnTo>
                    <a:lnTo>
                      <a:pt x="7439" y="10408"/>
                    </a:lnTo>
                    <a:cubicBezTo>
                      <a:pt x="7439" y="10542"/>
                      <a:pt x="7506" y="10675"/>
                      <a:pt x="7639" y="10742"/>
                    </a:cubicBezTo>
                    <a:cubicBezTo>
                      <a:pt x="7673" y="10775"/>
                      <a:pt x="7739" y="10775"/>
                      <a:pt x="7806" y="10775"/>
                    </a:cubicBezTo>
                    <a:cubicBezTo>
                      <a:pt x="7873" y="10775"/>
                      <a:pt x="7940" y="10775"/>
                      <a:pt x="7973" y="10742"/>
                    </a:cubicBezTo>
                    <a:lnTo>
                      <a:pt x="11275" y="8640"/>
                    </a:lnTo>
                    <a:lnTo>
                      <a:pt x="11709" y="8640"/>
                    </a:lnTo>
                    <a:cubicBezTo>
                      <a:pt x="13143" y="8640"/>
                      <a:pt x="14311" y="7473"/>
                      <a:pt x="14311" y="6039"/>
                    </a:cubicBezTo>
                    <a:lnTo>
                      <a:pt x="14311" y="2636"/>
                    </a:lnTo>
                    <a:cubicBezTo>
                      <a:pt x="14311" y="1168"/>
                      <a:pt x="13143" y="1"/>
                      <a:pt x="11709" y="1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130;p40">
                <a:extLst>
                  <a:ext uri="{FF2B5EF4-FFF2-40B4-BE49-F238E27FC236}">
                    <a16:creationId xmlns:a16="http://schemas.microsoft.com/office/drawing/2014/main" id="{EA64F3CA-22D3-472A-82E6-62EB84AD903A}"/>
                  </a:ext>
                </a:extLst>
              </p:cNvPr>
              <p:cNvSpPr/>
              <p:nvPr/>
            </p:nvSpPr>
            <p:spPr>
              <a:xfrm>
                <a:off x="4735553" y="5157913"/>
                <a:ext cx="23672" cy="23672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01" y="0"/>
                    </a:moveTo>
                    <a:cubicBezTo>
                      <a:pt x="267" y="0"/>
                      <a:pt x="1" y="267"/>
                      <a:pt x="1" y="601"/>
                    </a:cubicBezTo>
                    <a:cubicBezTo>
                      <a:pt x="1" y="968"/>
                      <a:pt x="267" y="1234"/>
                      <a:pt x="601" y="1234"/>
                    </a:cubicBezTo>
                    <a:cubicBezTo>
                      <a:pt x="935" y="1234"/>
                      <a:pt x="1235" y="968"/>
                      <a:pt x="1235" y="601"/>
                    </a:cubicBezTo>
                    <a:cubicBezTo>
                      <a:pt x="1235" y="267"/>
                      <a:pt x="968" y="0"/>
                      <a:pt x="601" y="0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131;p40">
                <a:extLst>
                  <a:ext uri="{FF2B5EF4-FFF2-40B4-BE49-F238E27FC236}">
                    <a16:creationId xmlns:a16="http://schemas.microsoft.com/office/drawing/2014/main" id="{A2E617A4-F596-435E-9453-AFB251054814}"/>
                  </a:ext>
                </a:extLst>
              </p:cNvPr>
              <p:cNvSpPr/>
              <p:nvPr/>
            </p:nvSpPr>
            <p:spPr>
              <a:xfrm>
                <a:off x="4781592" y="5157913"/>
                <a:ext cx="24304" cy="23672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235" extrusionOk="0">
                    <a:moveTo>
                      <a:pt x="634" y="0"/>
                    </a:moveTo>
                    <a:cubicBezTo>
                      <a:pt x="301" y="0"/>
                      <a:pt x="0" y="267"/>
                      <a:pt x="0" y="601"/>
                    </a:cubicBezTo>
                    <a:cubicBezTo>
                      <a:pt x="0" y="968"/>
                      <a:pt x="301" y="1234"/>
                      <a:pt x="634" y="1234"/>
                    </a:cubicBezTo>
                    <a:cubicBezTo>
                      <a:pt x="968" y="1234"/>
                      <a:pt x="1268" y="968"/>
                      <a:pt x="1268" y="601"/>
                    </a:cubicBezTo>
                    <a:cubicBezTo>
                      <a:pt x="1268" y="267"/>
                      <a:pt x="968" y="0"/>
                      <a:pt x="634" y="0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132;p40">
                <a:extLst>
                  <a:ext uri="{FF2B5EF4-FFF2-40B4-BE49-F238E27FC236}">
                    <a16:creationId xmlns:a16="http://schemas.microsoft.com/office/drawing/2014/main" id="{8E40B9A0-768A-4147-A6A0-BD57312CF43E}"/>
                  </a:ext>
                </a:extLst>
              </p:cNvPr>
              <p:cNvSpPr/>
              <p:nvPr/>
            </p:nvSpPr>
            <p:spPr>
              <a:xfrm>
                <a:off x="4828265" y="5157913"/>
                <a:ext cx="23672" cy="23672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34" y="0"/>
                    </a:moveTo>
                    <a:cubicBezTo>
                      <a:pt x="301" y="0"/>
                      <a:pt x="0" y="267"/>
                      <a:pt x="0" y="601"/>
                    </a:cubicBezTo>
                    <a:cubicBezTo>
                      <a:pt x="0" y="968"/>
                      <a:pt x="301" y="1234"/>
                      <a:pt x="634" y="1234"/>
                    </a:cubicBezTo>
                    <a:cubicBezTo>
                      <a:pt x="968" y="1234"/>
                      <a:pt x="1235" y="968"/>
                      <a:pt x="1235" y="601"/>
                    </a:cubicBezTo>
                    <a:cubicBezTo>
                      <a:pt x="1235" y="267"/>
                      <a:pt x="968" y="0"/>
                      <a:pt x="634" y="0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133;p40">
                <a:extLst>
                  <a:ext uri="{FF2B5EF4-FFF2-40B4-BE49-F238E27FC236}">
                    <a16:creationId xmlns:a16="http://schemas.microsoft.com/office/drawing/2014/main" id="{206BD05D-E0B0-424E-B1B2-D0C0D42C04F2}"/>
                  </a:ext>
                </a:extLst>
              </p:cNvPr>
              <p:cNvSpPr/>
              <p:nvPr/>
            </p:nvSpPr>
            <p:spPr>
              <a:xfrm>
                <a:off x="4874937" y="5157913"/>
                <a:ext cx="23672" cy="23672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35" extrusionOk="0">
                    <a:moveTo>
                      <a:pt x="634" y="0"/>
                    </a:moveTo>
                    <a:cubicBezTo>
                      <a:pt x="267" y="0"/>
                      <a:pt x="0" y="267"/>
                      <a:pt x="0" y="601"/>
                    </a:cubicBezTo>
                    <a:cubicBezTo>
                      <a:pt x="0" y="968"/>
                      <a:pt x="267" y="1234"/>
                      <a:pt x="634" y="1234"/>
                    </a:cubicBezTo>
                    <a:cubicBezTo>
                      <a:pt x="968" y="1234"/>
                      <a:pt x="1235" y="968"/>
                      <a:pt x="1235" y="601"/>
                    </a:cubicBezTo>
                    <a:cubicBezTo>
                      <a:pt x="1235" y="267"/>
                      <a:pt x="968" y="0"/>
                      <a:pt x="634" y="0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" name="Google Shape;1134;p40">
              <a:extLst>
                <a:ext uri="{FF2B5EF4-FFF2-40B4-BE49-F238E27FC236}">
                  <a16:creationId xmlns:a16="http://schemas.microsoft.com/office/drawing/2014/main" id="{08CE6BDF-6B6A-4DEF-BA8B-7B507EF707C8}"/>
                </a:ext>
              </a:extLst>
            </p:cNvPr>
            <p:cNvGrpSpPr/>
            <p:nvPr/>
          </p:nvGrpSpPr>
          <p:grpSpPr>
            <a:xfrm>
              <a:off x="8120238" y="3959718"/>
              <a:ext cx="200139" cy="263771"/>
              <a:chOff x="7223963" y="5062652"/>
              <a:chExt cx="195029" cy="257036"/>
            </a:xfrm>
          </p:grpSpPr>
          <p:sp>
            <p:nvSpPr>
              <p:cNvPr id="158" name="Google Shape;1135;p40">
                <a:extLst>
                  <a:ext uri="{FF2B5EF4-FFF2-40B4-BE49-F238E27FC236}">
                    <a16:creationId xmlns:a16="http://schemas.microsoft.com/office/drawing/2014/main" id="{32C3F7D3-F083-4C53-9C1E-45723E9C2EA4}"/>
                  </a:ext>
                </a:extLst>
              </p:cNvPr>
              <p:cNvSpPr/>
              <p:nvPr/>
            </p:nvSpPr>
            <p:spPr>
              <a:xfrm>
                <a:off x="7223963" y="5062652"/>
                <a:ext cx="195029" cy="257036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13410" extrusionOk="0">
                    <a:moveTo>
                      <a:pt x="2636" y="1034"/>
                    </a:moveTo>
                    <a:lnTo>
                      <a:pt x="2636" y="2669"/>
                    </a:lnTo>
                    <a:lnTo>
                      <a:pt x="1001" y="2669"/>
                    </a:lnTo>
                    <a:lnTo>
                      <a:pt x="2636" y="1034"/>
                    </a:lnTo>
                    <a:close/>
                    <a:moveTo>
                      <a:pt x="9441" y="600"/>
                    </a:moveTo>
                    <a:cubicBezTo>
                      <a:pt x="9507" y="600"/>
                      <a:pt x="9541" y="634"/>
                      <a:pt x="9541" y="701"/>
                    </a:cubicBezTo>
                    <a:lnTo>
                      <a:pt x="9541" y="12709"/>
                    </a:lnTo>
                    <a:cubicBezTo>
                      <a:pt x="9541" y="12776"/>
                      <a:pt x="9507" y="12809"/>
                      <a:pt x="9441" y="12809"/>
                    </a:cubicBezTo>
                    <a:lnTo>
                      <a:pt x="668" y="12809"/>
                    </a:lnTo>
                    <a:cubicBezTo>
                      <a:pt x="634" y="12809"/>
                      <a:pt x="568" y="12776"/>
                      <a:pt x="568" y="12709"/>
                    </a:cubicBezTo>
                    <a:lnTo>
                      <a:pt x="568" y="3269"/>
                    </a:lnTo>
                    <a:lnTo>
                      <a:pt x="2936" y="3269"/>
                    </a:lnTo>
                    <a:cubicBezTo>
                      <a:pt x="3103" y="3269"/>
                      <a:pt x="3236" y="3136"/>
                      <a:pt x="3236" y="2969"/>
                    </a:cubicBezTo>
                    <a:lnTo>
                      <a:pt x="3236" y="600"/>
                    </a:lnTo>
                    <a:close/>
                    <a:moveTo>
                      <a:pt x="2803" y="0"/>
                    </a:moveTo>
                    <a:cubicBezTo>
                      <a:pt x="2803" y="33"/>
                      <a:pt x="2803" y="33"/>
                      <a:pt x="2769" y="33"/>
                    </a:cubicBezTo>
                    <a:cubicBezTo>
                      <a:pt x="2736" y="33"/>
                      <a:pt x="2736" y="67"/>
                      <a:pt x="2736" y="67"/>
                    </a:cubicBezTo>
                    <a:lnTo>
                      <a:pt x="67" y="2769"/>
                    </a:lnTo>
                    <a:cubicBezTo>
                      <a:pt x="34" y="2769"/>
                      <a:pt x="34" y="2802"/>
                      <a:pt x="34" y="2835"/>
                    </a:cubicBezTo>
                    <a:lnTo>
                      <a:pt x="1" y="2835"/>
                    </a:lnTo>
                    <a:cubicBezTo>
                      <a:pt x="1" y="2869"/>
                      <a:pt x="1" y="2902"/>
                      <a:pt x="1" y="2902"/>
                    </a:cubicBezTo>
                    <a:lnTo>
                      <a:pt x="1" y="2935"/>
                    </a:lnTo>
                    <a:cubicBezTo>
                      <a:pt x="1" y="2935"/>
                      <a:pt x="1" y="2969"/>
                      <a:pt x="1" y="2969"/>
                    </a:cubicBezTo>
                    <a:lnTo>
                      <a:pt x="1" y="12709"/>
                    </a:lnTo>
                    <a:cubicBezTo>
                      <a:pt x="1" y="13109"/>
                      <a:pt x="301" y="13410"/>
                      <a:pt x="701" y="13410"/>
                    </a:cubicBezTo>
                    <a:lnTo>
                      <a:pt x="9474" y="13410"/>
                    </a:lnTo>
                    <a:cubicBezTo>
                      <a:pt x="9841" y="13410"/>
                      <a:pt x="10175" y="13109"/>
                      <a:pt x="10175" y="12709"/>
                    </a:cubicBezTo>
                    <a:lnTo>
                      <a:pt x="10175" y="667"/>
                    </a:lnTo>
                    <a:cubicBezTo>
                      <a:pt x="10141" y="300"/>
                      <a:pt x="9841" y="0"/>
                      <a:pt x="9441" y="0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136;p40">
                <a:extLst>
                  <a:ext uri="{FF2B5EF4-FFF2-40B4-BE49-F238E27FC236}">
                    <a16:creationId xmlns:a16="http://schemas.microsoft.com/office/drawing/2014/main" id="{7E9EEFCA-43C1-4301-B412-8D1B2EE9488A}"/>
                  </a:ext>
                </a:extLst>
              </p:cNvPr>
              <p:cNvSpPr/>
              <p:nvPr/>
            </p:nvSpPr>
            <p:spPr>
              <a:xfrm>
                <a:off x="7251448" y="5163663"/>
                <a:ext cx="139405" cy="1152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01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601"/>
                      <a:pt x="301" y="601"/>
                    </a:cubicBezTo>
                    <a:lnTo>
                      <a:pt x="6973" y="601"/>
                    </a:lnTo>
                    <a:cubicBezTo>
                      <a:pt x="7139" y="601"/>
                      <a:pt x="7273" y="467"/>
                      <a:pt x="7273" y="301"/>
                    </a:cubicBezTo>
                    <a:cubicBezTo>
                      <a:pt x="7273" y="134"/>
                      <a:pt x="7139" y="0"/>
                      <a:pt x="6973" y="0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137;p40">
                <a:extLst>
                  <a:ext uri="{FF2B5EF4-FFF2-40B4-BE49-F238E27FC236}">
                    <a16:creationId xmlns:a16="http://schemas.microsoft.com/office/drawing/2014/main" id="{B62FAE0A-CA96-4D54-8941-57E85F877585}"/>
                  </a:ext>
                </a:extLst>
              </p:cNvPr>
              <p:cNvSpPr/>
              <p:nvPr/>
            </p:nvSpPr>
            <p:spPr>
              <a:xfrm>
                <a:off x="7251448" y="5196267"/>
                <a:ext cx="139405" cy="11539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02" extrusionOk="0">
                    <a:moveTo>
                      <a:pt x="301" y="1"/>
                    </a:moveTo>
                    <a:cubicBezTo>
                      <a:pt x="134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lnTo>
                      <a:pt x="6973" y="601"/>
                    </a:lnTo>
                    <a:cubicBezTo>
                      <a:pt x="7139" y="601"/>
                      <a:pt x="7273" y="468"/>
                      <a:pt x="7273" y="301"/>
                    </a:cubicBezTo>
                    <a:cubicBezTo>
                      <a:pt x="7273" y="134"/>
                      <a:pt x="7139" y="1"/>
                      <a:pt x="6973" y="1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138;p40">
                <a:extLst>
                  <a:ext uri="{FF2B5EF4-FFF2-40B4-BE49-F238E27FC236}">
                    <a16:creationId xmlns:a16="http://schemas.microsoft.com/office/drawing/2014/main" id="{61558621-C353-4698-BBD9-E84D84B97054}"/>
                  </a:ext>
                </a:extLst>
              </p:cNvPr>
              <p:cNvSpPr/>
              <p:nvPr/>
            </p:nvSpPr>
            <p:spPr>
              <a:xfrm>
                <a:off x="7251448" y="5228238"/>
                <a:ext cx="139405" cy="1152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01" extrusionOk="0">
                    <a:moveTo>
                      <a:pt x="301" y="1"/>
                    </a:moveTo>
                    <a:cubicBezTo>
                      <a:pt x="134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lnTo>
                      <a:pt x="6973" y="601"/>
                    </a:lnTo>
                    <a:cubicBezTo>
                      <a:pt x="7139" y="601"/>
                      <a:pt x="7273" y="468"/>
                      <a:pt x="7273" y="301"/>
                    </a:cubicBezTo>
                    <a:cubicBezTo>
                      <a:pt x="7273" y="134"/>
                      <a:pt x="7139" y="1"/>
                      <a:pt x="6973" y="1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139;p40">
                <a:extLst>
                  <a:ext uri="{FF2B5EF4-FFF2-40B4-BE49-F238E27FC236}">
                    <a16:creationId xmlns:a16="http://schemas.microsoft.com/office/drawing/2014/main" id="{DCD8070D-6A71-437D-82D2-1222C273F4C3}"/>
                  </a:ext>
                </a:extLst>
              </p:cNvPr>
              <p:cNvSpPr/>
              <p:nvPr/>
            </p:nvSpPr>
            <p:spPr>
              <a:xfrm>
                <a:off x="7251448" y="5260842"/>
                <a:ext cx="139405" cy="11539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02" extrusionOk="0">
                    <a:moveTo>
                      <a:pt x="301" y="1"/>
                    </a:moveTo>
                    <a:cubicBezTo>
                      <a:pt x="134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lnTo>
                      <a:pt x="6973" y="601"/>
                    </a:lnTo>
                    <a:cubicBezTo>
                      <a:pt x="7139" y="601"/>
                      <a:pt x="7273" y="468"/>
                      <a:pt x="7273" y="301"/>
                    </a:cubicBezTo>
                    <a:cubicBezTo>
                      <a:pt x="7273" y="134"/>
                      <a:pt x="7139" y="1"/>
                      <a:pt x="6973" y="1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140;p40">
              <a:extLst>
                <a:ext uri="{FF2B5EF4-FFF2-40B4-BE49-F238E27FC236}">
                  <a16:creationId xmlns:a16="http://schemas.microsoft.com/office/drawing/2014/main" id="{31AEEE57-9784-44EE-AD1F-78AF0E7F161A}"/>
                </a:ext>
              </a:extLst>
            </p:cNvPr>
            <p:cNvGrpSpPr/>
            <p:nvPr/>
          </p:nvGrpSpPr>
          <p:grpSpPr>
            <a:xfrm>
              <a:off x="1205962" y="2972120"/>
              <a:ext cx="1951696" cy="1586394"/>
              <a:chOff x="1399675" y="2972120"/>
              <a:chExt cx="1951696" cy="1586394"/>
            </a:xfrm>
          </p:grpSpPr>
          <p:sp>
            <p:nvSpPr>
              <p:cNvPr id="164" name="Google Shape;1141;p40">
                <a:extLst>
                  <a:ext uri="{FF2B5EF4-FFF2-40B4-BE49-F238E27FC236}">
                    <a16:creationId xmlns:a16="http://schemas.microsoft.com/office/drawing/2014/main" id="{B816AE16-8757-4B64-BAB4-FE3E2FC0DD14}"/>
                  </a:ext>
                </a:extLst>
              </p:cNvPr>
              <p:cNvSpPr/>
              <p:nvPr/>
            </p:nvSpPr>
            <p:spPr>
              <a:xfrm>
                <a:off x="1713785" y="3505304"/>
                <a:ext cx="449505" cy="447618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718" extrusionOk="0">
                    <a:moveTo>
                      <a:pt x="22817" y="23717"/>
                    </a:moveTo>
                    <a:lnTo>
                      <a:pt x="1" y="1001"/>
                    </a:lnTo>
                    <a:lnTo>
                      <a:pt x="1001" y="0"/>
                    </a:lnTo>
                    <a:lnTo>
                      <a:pt x="23818" y="22716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142;p40">
                <a:extLst>
                  <a:ext uri="{FF2B5EF4-FFF2-40B4-BE49-F238E27FC236}">
                    <a16:creationId xmlns:a16="http://schemas.microsoft.com/office/drawing/2014/main" id="{EC5AB317-C171-4D0D-93F9-1D9C52A84606}"/>
                  </a:ext>
                </a:extLst>
              </p:cNvPr>
              <p:cNvSpPr/>
              <p:nvPr/>
            </p:nvSpPr>
            <p:spPr>
              <a:xfrm>
                <a:off x="1399675" y="2972120"/>
                <a:ext cx="542679" cy="661028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35026" extrusionOk="0">
                    <a:moveTo>
                      <a:pt x="0" y="8774"/>
                    </a:moveTo>
                    <a:lnTo>
                      <a:pt x="0" y="35026"/>
                    </a:lnTo>
                    <a:cubicBezTo>
                      <a:pt x="11909" y="35026"/>
                      <a:pt x="22416" y="29088"/>
                      <a:pt x="28754" y="20015"/>
                    </a:cubicBez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143;p40">
                <a:extLst>
                  <a:ext uri="{FF2B5EF4-FFF2-40B4-BE49-F238E27FC236}">
                    <a16:creationId xmlns:a16="http://schemas.microsoft.com/office/drawing/2014/main" id="{99DE66A3-49EF-46A4-88EA-9DD5600DD84E}"/>
                  </a:ext>
                </a:extLst>
              </p:cNvPr>
              <p:cNvSpPr/>
              <p:nvPr/>
            </p:nvSpPr>
            <p:spPr>
              <a:xfrm>
                <a:off x="1995226" y="3617984"/>
                <a:ext cx="940549" cy="940530"/>
              </a:xfrm>
              <a:custGeom>
                <a:avLst/>
                <a:gdLst/>
                <a:ahLst/>
                <a:cxnLst/>
                <a:rect l="l" t="t" r="r" b="b"/>
                <a:pathLst>
                  <a:path w="49837" h="49836" extrusionOk="0">
                    <a:moveTo>
                      <a:pt x="49836" y="24918"/>
                    </a:moveTo>
                    <a:cubicBezTo>
                      <a:pt x="49836" y="38661"/>
                      <a:pt x="38662" y="49836"/>
                      <a:pt x="24919" y="49836"/>
                    </a:cubicBezTo>
                    <a:cubicBezTo>
                      <a:pt x="11142" y="49836"/>
                      <a:pt x="1" y="38661"/>
                      <a:pt x="1" y="24918"/>
                    </a:cubicBezTo>
                    <a:cubicBezTo>
                      <a:pt x="1" y="11175"/>
                      <a:pt x="11142" y="0"/>
                      <a:pt x="24919" y="0"/>
                    </a:cubicBezTo>
                    <a:cubicBezTo>
                      <a:pt x="38662" y="0"/>
                      <a:pt x="49836" y="11175"/>
                      <a:pt x="49836" y="24918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144;p40">
                <a:extLst>
                  <a:ext uri="{FF2B5EF4-FFF2-40B4-BE49-F238E27FC236}">
                    <a16:creationId xmlns:a16="http://schemas.microsoft.com/office/drawing/2014/main" id="{A955712C-C6F6-4889-8FE2-A89891083614}"/>
                  </a:ext>
                </a:extLst>
              </p:cNvPr>
              <p:cNvSpPr/>
              <p:nvPr/>
            </p:nvSpPr>
            <p:spPr>
              <a:xfrm>
                <a:off x="2041818" y="3664558"/>
                <a:ext cx="847356" cy="847375"/>
              </a:xfrm>
              <a:custGeom>
                <a:avLst/>
                <a:gdLst/>
                <a:ahLst/>
                <a:cxnLst/>
                <a:rect l="l" t="t" r="r" b="b"/>
                <a:pathLst>
                  <a:path w="44899" h="44900" extrusionOk="0">
                    <a:moveTo>
                      <a:pt x="44899" y="22450"/>
                    </a:moveTo>
                    <a:cubicBezTo>
                      <a:pt x="44899" y="34859"/>
                      <a:pt x="34858" y="44899"/>
                      <a:pt x="22450" y="44899"/>
                    </a:cubicBezTo>
                    <a:cubicBezTo>
                      <a:pt x="10041" y="44899"/>
                      <a:pt x="0" y="34859"/>
                      <a:pt x="0" y="22450"/>
                    </a:cubicBezTo>
                    <a:cubicBezTo>
                      <a:pt x="0" y="10041"/>
                      <a:pt x="10041" y="1"/>
                      <a:pt x="22450" y="1"/>
                    </a:cubicBezTo>
                    <a:cubicBezTo>
                      <a:pt x="34858" y="1"/>
                      <a:pt x="44899" y="10041"/>
                      <a:pt x="44899" y="2245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145;p40">
                <a:extLst>
                  <a:ext uri="{FF2B5EF4-FFF2-40B4-BE49-F238E27FC236}">
                    <a16:creationId xmlns:a16="http://schemas.microsoft.com/office/drawing/2014/main" id="{13291517-B88C-447C-AD32-ABE3D6AEB8A0}"/>
                  </a:ext>
                </a:extLst>
              </p:cNvPr>
              <p:cNvSpPr/>
              <p:nvPr/>
            </p:nvSpPr>
            <p:spPr>
              <a:xfrm>
                <a:off x="2930836" y="4086333"/>
                <a:ext cx="420536" cy="3171"/>
              </a:xfrm>
              <a:custGeom>
                <a:avLst/>
                <a:gdLst/>
                <a:ahLst/>
                <a:cxnLst/>
                <a:rect l="l" t="t" r="r" b="b"/>
                <a:pathLst>
                  <a:path w="22283" h="168" extrusionOk="0">
                    <a:moveTo>
                      <a:pt x="0" y="1"/>
                    </a:moveTo>
                    <a:lnTo>
                      <a:pt x="0" y="168"/>
                    </a:lnTo>
                    <a:lnTo>
                      <a:pt x="22283" y="168"/>
                    </a:lnTo>
                    <a:lnTo>
                      <a:pt x="22283" y="1"/>
                    </a:lnTo>
                    <a:close/>
                  </a:path>
                </a:pathLst>
              </a:custGeom>
              <a:solidFill>
                <a:srgbClr val="666666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146;p40">
                <a:extLst>
                  <a:ext uri="{FF2B5EF4-FFF2-40B4-BE49-F238E27FC236}">
                    <a16:creationId xmlns:a16="http://schemas.microsoft.com/office/drawing/2014/main" id="{C2A8E8BB-AC64-492D-8E30-D65A69DA84B8}"/>
                  </a:ext>
                </a:extLst>
              </p:cNvPr>
              <p:cNvSpPr/>
              <p:nvPr/>
            </p:nvSpPr>
            <p:spPr>
              <a:xfrm>
                <a:off x="2405654" y="3512853"/>
                <a:ext cx="334307" cy="436917"/>
              </a:xfrm>
              <a:custGeom>
                <a:avLst/>
                <a:gdLst/>
                <a:ahLst/>
                <a:cxnLst/>
                <a:rect l="l" t="t" r="r" b="b"/>
                <a:pathLst>
                  <a:path w="17714" h="23151" extrusionOk="0">
                    <a:moveTo>
                      <a:pt x="11209" y="1"/>
                    </a:moveTo>
                    <a:cubicBezTo>
                      <a:pt x="8240" y="7372"/>
                      <a:pt x="4204" y="13544"/>
                      <a:pt x="1" y="17713"/>
                    </a:cubicBezTo>
                    <a:lnTo>
                      <a:pt x="13477" y="23150"/>
                    </a:lnTo>
                    <a:cubicBezTo>
                      <a:pt x="13344" y="17213"/>
                      <a:pt x="14745" y="9974"/>
                      <a:pt x="17713" y="2602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147;p40">
                <a:extLst>
                  <a:ext uri="{FF2B5EF4-FFF2-40B4-BE49-F238E27FC236}">
                    <a16:creationId xmlns:a16="http://schemas.microsoft.com/office/drawing/2014/main" id="{F84A0B16-A841-4617-B0DA-A4B47DA9D866}"/>
                  </a:ext>
                </a:extLst>
              </p:cNvPr>
              <p:cNvSpPr/>
              <p:nvPr/>
            </p:nvSpPr>
            <p:spPr>
              <a:xfrm>
                <a:off x="2126795" y="3749534"/>
                <a:ext cx="677391" cy="677410"/>
              </a:xfrm>
              <a:custGeom>
                <a:avLst/>
                <a:gdLst/>
                <a:ahLst/>
                <a:cxnLst/>
                <a:rect l="l" t="t" r="r" b="b"/>
                <a:pathLst>
                  <a:path w="35893" h="35894" extrusionOk="0">
                    <a:moveTo>
                      <a:pt x="35893" y="17947"/>
                    </a:moveTo>
                    <a:cubicBezTo>
                      <a:pt x="35893" y="27854"/>
                      <a:pt x="27854" y="35893"/>
                      <a:pt x="17947" y="35893"/>
                    </a:cubicBezTo>
                    <a:cubicBezTo>
                      <a:pt x="8040" y="35893"/>
                      <a:pt x="0" y="27854"/>
                      <a:pt x="0" y="17947"/>
                    </a:cubicBezTo>
                    <a:cubicBezTo>
                      <a:pt x="0" y="8040"/>
                      <a:pt x="8040" y="1"/>
                      <a:pt x="17947" y="1"/>
                    </a:cubicBezTo>
                    <a:cubicBezTo>
                      <a:pt x="27854" y="1"/>
                      <a:pt x="35893" y="8040"/>
                      <a:pt x="35893" y="17947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148;p40">
                <a:extLst>
                  <a:ext uri="{FF2B5EF4-FFF2-40B4-BE49-F238E27FC236}">
                    <a16:creationId xmlns:a16="http://schemas.microsoft.com/office/drawing/2014/main" id="{3DE54E67-72E1-44AB-9513-A47CF8B79B8E}"/>
                  </a:ext>
                </a:extLst>
              </p:cNvPr>
              <p:cNvSpPr/>
              <p:nvPr/>
            </p:nvSpPr>
            <p:spPr>
              <a:xfrm>
                <a:off x="2196675" y="3819414"/>
                <a:ext cx="536998" cy="537017"/>
              </a:xfrm>
              <a:custGeom>
                <a:avLst/>
                <a:gdLst/>
                <a:ahLst/>
                <a:cxnLst/>
                <a:rect l="l" t="t" r="r" b="b"/>
                <a:pathLst>
                  <a:path w="28454" h="28455" extrusionOk="0">
                    <a:moveTo>
                      <a:pt x="28454" y="14244"/>
                    </a:moveTo>
                    <a:cubicBezTo>
                      <a:pt x="28454" y="22116"/>
                      <a:pt x="22083" y="28454"/>
                      <a:pt x="14244" y="28454"/>
                    </a:cubicBezTo>
                    <a:cubicBezTo>
                      <a:pt x="6371" y="28454"/>
                      <a:pt x="0" y="22116"/>
                      <a:pt x="0" y="14244"/>
                    </a:cubicBezTo>
                    <a:cubicBezTo>
                      <a:pt x="0" y="6372"/>
                      <a:pt x="6371" y="0"/>
                      <a:pt x="14244" y="0"/>
                    </a:cubicBezTo>
                    <a:cubicBezTo>
                      <a:pt x="22083" y="0"/>
                      <a:pt x="28454" y="6372"/>
                      <a:pt x="28454" y="14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149;p40">
                <a:extLst>
                  <a:ext uri="{FF2B5EF4-FFF2-40B4-BE49-F238E27FC236}">
                    <a16:creationId xmlns:a16="http://schemas.microsoft.com/office/drawing/2014/main" id="{F3D6B60E-C6A9-4074-B12F-7D45B2287F21}"/>
                  </a:ext>
                </a:extLst>
              </p:cNvPr>
              <p:cNvSpPr/>
              <p:nvPr/>
            </p:nvSpPr>
            <p:spPr>
              <a:xfrm>
                <a:off x="1670344" y="3448012"/>
                <a:ext cx="150489" cy="149848"/>
              </a:xfrm>
              <a:custGeom>
                <a:avLst/>
                <a:gdLst/>
                <a:ahLst/>
                <a:cxnLst/>
                <a:rect l="l" t="t" r="r" b="b"/>
                <a:pathLst>
                  <a:path w="7974" h="7940" extrusionOk="0">
                    <a:moveTo>
                      <a:pt x="6539" y="1402"/>
                    </a:moveTo>
                    <a:cubicBezTo>
                      <a:pt x="5138" y="1"/>
                      <a:pt x="2836" y="1"/>
                      <a:pt x="1435" y="1402"/>
                    </a:cubicBezTo>
                    <a:cubicBezTo>
                      <a:pt x="1" y="2836"/>
                      <a:pt x="1" y="5104"/>
                      <a:pt x="1435" y="6539"/>
                    </a:cubicBezTo>
                    <a:cubicBezTo>
                      <a:pt x="2836" y="7940"/>
                      <a:pt x="5138" y="7940"/>
                      <a:pt x="6539" y="6539"/>
                    </a:cubicBezTo>
                    <a:cubicBezTo>
                      <a:pt x="7973" y="5104"/>
                      <a:pt x="7973" y="2836"/>
                      <a:pt x="6539" y="1402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150;p40">
                <a:extLst>
                  <a:ext uri="{FF2B5EF4-FFF2-40B4-BE49-F238E27FC236}">
                    <a16:creationId xmlns:a16="http://schemas.microsoft.com/office/drawing/2014/main" id="{4263DD56-41F6-4286-A1D1-ADD8C53E6A9A}"/>
                  </a:ext>
                </a:extLst>
              </p:cNvPr>
              <p:cNvSpPr/>
              <p:nvPr/>
            </p:nvSpPr>
            <p:spPr>
              <a:xfrm>
                <a:off x="1650208" y="3442973"/>
                <a:ext cx="148583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7907" extrusionOk="0">
                    <a:moveTo>
                      <a:pt x="6472" y="1402"/>
                    </a:moveTo>
                    <a:cubicBezTo>
                      <a:pt x="5071" y="1"/>
                      <a:pt x="2803" y="1"/>
                      <a:pt x="1402" y="1402"/>
                    </a:cubicBezTo>
                    <a:cubicBezTo>
                      <a:pt x="1" y="2803"/>
                      <a:pt x="1" y="5105"/>
                      <a:pt x="1402" y="6506"/>
                    </a:cubicBezTo>
                    <a:cubicBezTo>
                      <a:pt x="2803" y="7907"/>
                      <a:pt x="5071" y="7907"/>
                      <a:pt x="6472" y="6506"/>
                    </a:cubicBezTo>
                    <a:cubicBezTo>
                      <a:pt x="7873" y="5105"/>
                      <a:pt x="7873" y="2803"/>
                      <a:pt x="6472" y="1402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151;p40">
                <a:extLst>
                  <a:ext uri="{FF2B5EF4-FFF2-40B4-BE49-F238E27FC236}">
                    <a16:creationId xmlns:a16="http://schemas.microsoft.com/office/drawing/2014/main" id="{0F0B0EC9-83C2-4DE5-8940-3389FF59C25C}"/>
                  </a:ext>
                </a:extLst>
              </p:cNvPr>
              <p:cNvSpPr/>
              <p:nvPr/>
            </p:nvSpPr>
            <p:spPr>
              <a:xfrm>
                <a:off x="1688611" y="3481376"/>
                <a:ext cx="71791" cy="72414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37" extrusionOk="0">
                    <a:moveTo>
                      <a:pt x="3803" y="1902"/>
                    </a:moveTo>
                    <a:cubicBezTo>
                      <a:pt x="3803" y="2969"/>
                      <a:pt x="2969" y="3837"/>
                      <a:pt x="1902" y="3837"/>
                    </a:cubicBezTo>
                    <a:cubicBezTo>
                      <a:pt x="868" y="3837"/>
                      <a:pt x="0" y="2969"/>
                      <a:pt x="0" y="1902"/>
                    </a:cubicBezTo>
                    <a:cubicBezTo>
                      <a:pt x="0" y="868"/>
                      <a:pt x="868" y="1"/>
                      <a:pt x="1902" y="1"/>
                    </a:cubicBezTo>
                    <a:cubicBezTo>
                      <a:pt x="2969" y="1"/>
                      <a:pt x="3803" y="868"/>
                      <a:pt x="3803" y="1902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" name="Google Shape;1152;p40">
              <a:extLst>
                <a:ext uri="{FF2B5EF4-FFF2-40B4-BE49-F238E27FC236}">
                  <a16:creationId xmlns:a16="http://schemas.microsoft.com/office/drawing/2014/main" id="{A7642200-3F70-445E-A516-D6DF2659C5ED}"/>
                </a:ext>
              </a:extLst>
            </p:cNvPr>
            <p:cNvGrpSpPr/>
            <p:nvPr/>
          </p:nvGrpSpPr>
          <p:grpSpPr>
            <a:xfrm>
              <a:off x="1205962" y="1386437"/>
              <a:ext cx="1951681" cy="1585727"/>
              <a:chOff x="1399675" y="1386437"/>
              <a:chExt cx="1951681" cy="1585727"/>
            </a:xfrm>
          </p:grpSpPr>
          <p:sp>
            <p:nvSpPr>
              <p:cNvPr id="176" name="Google Shape;1153;p40">
                <a:extLst>
                  <a:ext uri="{FF2B5EF4-FFF2-40B4-BE49-F238E27FC236}">
                    <a16:creationId xmlns:a16="http://schemas.microsoft.com/office/drawing/2014/main" id="{567339D7-2169-45E7-B44A-64AF5394BDED}"/>
                  </a:ext>
                </a:extLst>
              </p:cNvPr>
              <p:cNvSpPr/>
              <p:nvPr/>
            </p:nvSpPr>
            <p:spPr>
              <a:xfrm>
                <a:off x="2930836" y="1833671"/>
                <a:ext cx="420521" cy="3170"/>
              </a:xfrm>
              <a:custGeom>
                <a:avLst/>
                <a:gdLst/>
                <a:ahLst/>
                <a:cxnLst/>
                <a:rect l="l" t="t" r="r" b="b"/>
                <a:pathLst>
                  <a:path w="22283" h="168" extrusionOk="0">
                    <a:moveTo>
                      <a:pt x="0" y="0"/>
                    </a:moveTo>
                    <a:lnTo>
                      <a:pt x="0" y="167"/>
                    </a:lnTo>
                    <a:lnTo>
                      <a:pt x="22283" y="167"/>
                    </a:lnTo>
                    <a:lnTo>
                      <a:pt x="22283" y="0"/>
                    </a:lnTo>
                    <a:close/>
                  </a:path>
                </a:pathLst>
              </a:custGeom>
              <a:solidFill>
                <a:srgbClr val="666666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154;p40">
                <a:extLst>
                  <a:ext uri="{FF2B5EF4-FFF2-40B4-BE49-F238E27FC236}">
                    <a16:creationId xmlns:a16="http://schemas.microsoft.com/office/drawing/2014/main" id="{544CF45F-BAA2-4651-A074-01FD039B62FE}"/>
                  </a:ext>
                </a:extLst>
              </p:cNvPr>
              <p:cNvGrpSpPr/>
              <p:nvPr/>
            </p:nvGrpSpPr>
            <p:grpSpPr>
              <a:xfrm>
                <a:off x="1399675" y="1386437"/>
                <a:ext cx="1536065" cy="1585727"/>
                <a:chOff x="1480172" y="1427015"/>
                <a:chExt cx="1496848" cy="1545241"/>
              </a:xfrm>
            </p:grpSpPr>
            <p:sp>
              <p:nvSpPr>
                <p:cNvPr id="178" name="Google Shape;1155;p40">
                  <a:extLst>
                    <a:ext uri="{FF2B5EF4-FFF2-40B4-BE49-F238E27FC236}">
                      <a16:creationId xmlns:a16="http://schemas.microsoft.com/office/drawing/2014/main" id="{5A80C5C4-83A8-4DC5-84B1-BFBB8A23093D}"/>
                    </a:ext>
                  </a:extLst>
                </p:cNvPr>
                <p:cNvSpPr/>
                <p:nvPr/>
              </p:nvSpPr>
              <p:spPr>
                <a:xfrm>
                  <a:off x="1480172" y="2328128"/>
                  <a:ext cx="528804" cy="64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55" h="35026" extrusionOk="0">
                      <a:moveTo>
                        <a:pt x="28754" y="15045"/>
                      </a:moveTo>
                      <a:cubicBezTo>
                        <a:pt x="22416" y="5938"/>
                        <a:pt x="11909" y="1"/>
                        <a:pt x="0" y="1"/>
                      </a:cubicBezTo>
                      <a:lnTo>
                        <a:pt x="0" y="26286"/>
                      </a:lnTo>
                      <a:lnTo>
                        <a:pt x="8740" y="35026"/>
                      </a:lnTo>
                      <a:close/>
                    </a:path>
                  </a:pathLst>
                </a:custGeom>
                <a:solidFill>
                  <a:srgbClr val="6AA8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156;p40">
                  <a:extLst>
                    <a:ext uri="{FF2B5EF4-FFF2-40B4-BE49-F238E27FC236}">
                      <a16:creationId xmlns:a16="http://schemas.microsoft.com/office/drawing/2014/main" id="{91FD2EFD-C51A-43FE-A2E7-65E6A9F018F6}"/>
                    </a:ext>
                  </a:extLst>
                </p:cNvPr>
                <p:cNvSpPr/>
                <p:nvPr/>
              </p:nvSpPr>
              <p:spPr>
                <a:xfrm>
                  <a:off x="2060517" y="1427015"/>
                  <a:ext cx="916502" cy="915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37" h="49804" extrusionOk="0">
                      <a:moveTo>
                        <a:pt x="49836" y="24885"/>
                      </a:moveTo>
                      <a:cubicBezTo>
                        <a:pt x="49836" y="38662"/>
                        <a:pt x="38662" y="49803"/>
                        <a:pt x="24919" y="49803"/>
                      </a:cubicBezTo>
                      <a:cubicBezTo>
                        <a:pt x="11142" y="49803"/>
                        <a:pt x="1" y="38662"/>
                        <a:pt x="1" y="24885"/>
                      </a:cubicBezTo>
                      <a:cubicBezTo>
                        <a:pt x="1" y="11142"/>
                        <a:pt x="11142" y="1"/>
                        <a:pt x="24919" y="1"/>
                      </a:cubicBezTo>
                      <a:cubicBezTo>
                        <a:pt x="38662" y="1"/>
                        <a:pt x="49836" y="11142"/>
                        <a:pt x="49836" y="24885"/>
                      </a:cubicBezTo>
                      <a:close/>
                    </a:path>
                  </a:pathLst>
                </a:custGeom>
                <a:solidFill>
                  <a:srgbClr val="6AA8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157;p40">
                  <a:extLst>
                    <a:ext uri="{FF2B5EF4-FFF2-40B4-BE49-F238E27FC236}">
                      <a16:creationId xmlns:a16="http://schemas.microsoft.com/office/drawing/2014/main" id="{DA23F1E7-C6DC-4513-909B-F97E8222246D}"/>
                    </a:ext>
                  </a:extLst>
                </p:cNvPr>
                <p:cNvSpPr/>
                <p:nvPr/>
              </p:nvSpPr>
              <p:spPr>
                <a:xfrm>
                  <a:off x="1743930" y="2379655"/>
                  <a:ext cx="146642" cy="146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4" h="7973" extrusionOk="0">
                      <a:moveTo>
                        <a:pt x="6539" y="1435"/>
                      </a:moveTo>
                      <a:cubicBezTo>
                        <a:pt x="5138" y="1"/>
                        <a:pt x="2836" y="1"/>
                        <a:pt x="1435" y="1435"/>
                      </a:cubicBezTo>
                      <a:cubicBezTo>
                        <a:pt x="1" y="2836"/>
                        <a:pt x="1" y="5138"/>
                        <a:pt x="1435" y="6539"/>
                      </a:cubicBezTo>
                      <a:cubicBezTo>
                        <a:pt x="2836" y="7973"/>
                        <a:pt x="5138" y="7973"/>
                        <a:pt x="6539" y="6539"/>
                      </a:cubicBezTo>
                      <a:cubicBezTo>
                        <a:pt x="7973" y="5138"/>
                        <a:pt x="7973" y="2836"/>
                        <a:pt x="6539" y="1435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158;p40">
                  <a:extLst>
                    <a:ext uri="{FF2B5EF4-FFF2-40B4-BE49-F238E27FC236}">
                      <a16:creationId xmlns:a16="http://schemas.microsoft.com/office/drawing/2014/main" id="{2343B61F-6BC9-454D-B266-76D131C7E6B1}"/>
                    </a:ext>
                  </a:extLst>
                </p:cNvPr>
                <p:cNvSpPr/>
                <p:nvPr/>
              </p:nvSpPr>
              <p:spPr>
                <a:xfrm>
                  <a:off x="1786262" y="2022038"/>
                  <a:ext cx="438013" cy="43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8" h="23751" extrusionOk="0">
                      <a:moveTo>
                        <a:pt x="22817" y="0"/>
                      </a:moveTo>
                      <a:lnTo>
                        <a:pt x="1" y="22717"/>
                      </a:lnTo>
                      <a:lnTo>
                        <a:pt x="1001" y="23751"/>
                      </a:lnTo>
                      <a:lnTo>
                        <a:pt x="23818" y="1001"/>
                      </a:lnTo>
                      <a:close/>
                    </a:path>
                  </a:pathLst>
                </a:custGeom>
                <a:solidFill>
                  <a:srgbClr val="6AA8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159;p40">
                  <a:extLst>
                    <a:ext uri="{FF2B5EF4-FFF2-40B4-BE49-F238E27FC236}">
                      <a16:creationId xmlns:a16="http://schemas.microsoft.com/office/drawing/2014/main" id="{B3500378-C9FF-4E64-B9E0-4B668DC68769}"/>
                    </a:ext>
                  </a:extLst>
                </p:cNvPr>
                <p:cNvSpPr/>
                <p:nvPr/>
              </p:nvSpPr>
              <p:spPr>
                <a:xfrm>
                  <a:off x="1724308" y="2375370"/>
                  <a:ext cx="144784" cy="14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7873" extrusionOk="0">
                      <a:moveTo>
                        <a:pt x="6472" y="1401"/>
                      </a:moveTo>
                      <a:cubicBezTo>
                        <a:pt x="5071" y="0"/>
                        <a:pt x="2803" y="0"/>
                        <a:pt x="1402" y="1401"/>
                      </a:cubicBezTo>
                      <a:cubicBezTo>
                        <a:pt x="1" y="2802"/>
                        <a:pt x="1" y="5070"/>
                        <a:pt x="1402" y="6471"/>
                      </a:cubicBezTo>
                      <a:cubicBezTo>
                        <a:pt x="2803" y="7872"/>
                        <a:pt x="5071" y="7872"/>
                        <a:pt x="6472" y="6471"/>
                      </a:cubicBezTo>
                      <a:cubicBezTo>
                        <a:pt x="7873" y="5070"/>
                        <a:pt x="7873" y="2802"/>
                        <a:pt x="6472" y="1401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160;p40">
                  <a:extLst>
                    <a:ext uri="{FF2B5EF4-FFF2-40B4-BE49-F238E27FC236}">
                      <a16:creationId xmlns:a16="http://schemas.microsoft.com/office/drawing/2014/main" id="{671946B1-2449-4E77-B8C4-FADBE5C76BC7}"/>
                    </a:ext>
                  </a:extLst>
                </p:cNvPr>
                <p:cNvSpPr/>
                <p:nvPr/>
              </p:nvSpPr>
              <p:spPr>
                <a:xfrm>
                  <a:off x="1761731" y="2412774"/>
                  <a:ext cx="69956" cy="69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3804" extrusionOk="0">
                      <a:moveTo>
                        <a:pt x="3803" y="1902"/>
                      </a:moveTo>
                      <a:cubicBezTo>
                        <a:pt x="3803" y="2970"/>
                        <a:pt x="2969" y="3804"/>
                        <a:pt x="1902" y="3804"/>
                      </a:cubicBezTo>
                      <a:cubicBezTo>
                        <a:pt x="868" y="3804"/>
                        <a:pt x="0" y="2970"/>
                        <a:pt x="0" y="1902"/>
                      </a:cubicBezTo>
                      <a:cubicBezTo>
                        <a:pt x="0" y="835"/>
                        <a:pt x="868" y="1"/>
                        <a:pt x="1902" y="1"/>
                      </a:cubicBezTo>
                      <a:cubicBezTo>
                        <a:pt x="2969" y="1"/>
                        <a:pt x="3803" y="835"/>
                        <a:pt x="3803" y="1902"/>
                      </a:cubicBezTo>
                      <a:close/>
                    </a:path>
                  </a:pathLst>
                </a:custGeom>
                <a:solidFill>
                  <a:srgbClr val="6AA8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161;p40">
                  <a:extLst>
                    <a:ext uri="{FF2B5EF4-FFF2-40B4-BE49-F238E27FC236}">
                      <a16:creationId xmlns:a16="http://schemas.microsoft.com/office/drawing/2014/main" id="{1D6041A1-C1C8-4B6D-993E-45A1E5A5D3C5}"/>
                    </a:ext>
                  </a:extLst>
                </p:cNvPr>
                <p:cNvSpPr/>
                <p:nvPr/>
              </p:nvSpPr>
              <p:spPr>
                <a:xfrm>
                  <a:off x="2105920" y="1471793"/>
                  <a:ext cx="825693" cy="826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99" h="44934" extrusionOk="0">
                      <a:moveTo>
                        <a:pt x="44899" y="22450"/>
                      </a:moveTo>
                      <a:cubicBezTo>
                        <a:pt x="44899" y="34859"/>
                        <a:pt x="34858" y="44933"/>
                        <a:pt x="22450" y="44933"/>
                      </a:cubicBezTo>
                      <a:cubicBezTo>
                        <a:pt x="10041" y="44933"/>
                        <a:pt x="0" y="34859"/>
                        <a:pt x="0" y="22450"/>
                      </a:cubicBezTo>
                      <a:cubicBezTo>
                        <a:pt x="0" y="10075"/>
                        <a:pt x="10041" y="1"/>
                        <a:pt x="22450" y="1"/>
                      </a:cubicBezTo>
                      <a:cubicBezTo>
                        <a:pt x="34858" y="1"/>
                        <a:pt x="44899" y="10075"/>
                        <a:pt x="44899" y="2245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162;p40">
                  <a:extLst>
                    <a:ext uri="{FF2B5EF4-FFF2-40B4-BE49-F238E27FC236}">
                      <a16:creationId xmlns:a16="http://schemas.microsoft.com/office/drawing/2014/main" id="{32A501D2-3F8F-480F-9D7F-A1032AD30C43}"/>
                    </a:ext>
                  </a:extLst>
                </p:cNvPr>
                <p:cNvSpPr/>
                <p:nvPr/>
              </p:nvSpPr>
              <p:spPr>
                <a:xfrm>
                  <a:off x="2453717" y="2021412"/>
                  <a:ext cx="325760" cy="42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4" h="23118" extrusionOk="0">
                      <a:moveTo>
                        <a:pt x="17713" y="20516"/>
                      </a:moveTo>
                      <a:lnTo>
                        <a:pt x="11209" y="23118"/>
                      </a:lnTo>
                      <a:cubicBezTo>
                        <a:pt x="8240" y="15779"/>
                        <a:pt x="4204" y="9608"/>
                        <a:pt x="1" y="5405"/>
                      </a:cubicBezTo>
                      <a:lnTo>
                        <a:pt x="13477" y="1"/>
                      </a:lnTo>
                      <a:cubicBezTo>
                        <a:pt x="13344" y="5905"/>
                        <a:pt x="14745" y="13144"/>
                        <a:pt x="17713" y="20516"/>
                      </a:cubicBezTo>
                      <a:close/>
                    </a:path>
                  </a:pathLst>
                </a:custGeom>
                <a:solidFill>
                  <a:srgbClr val="6AA8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163;p40">
                  <a:extLst>
                    <a:ext uri="{FF2B5EF4-FFF2-40B4-BE49-F238E27FC236}">
                      <a16:creationId xmlns:a16="http://schemas.microsoft.com/office/drawing/2014/main" id="{2EBAFACF-9D34-471B-97ED-5B9AB36DF564}"/>
                    </a:ext>
                  </a:extLst>
                </p:cNvPr>
                <p:cNvSpPr/>
                <p:nvPr/>
              </p:nvSpPr>
              <p:spPr>
                <a:xfrm>
                  <a:off x="2188727" y="1554618"/>
                  <a:ext cx="660072" cy="660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93" h="35893" extrusionOk="0">
                      <a:moveTo>
                        <a:pt x="35893" y="17946"/>
                      </a:moveTo>
                      <a:cubicBezTo>
                        <a:pt x="35893" y="27887"/>
                        <a:pt x="27854" y="35893"/>
                        <a:pt x="17947" y="35893"/>
                      </a:cubicBezTo>
                      <a:cubicBezTo>
                        <a:pt x="8040" y="35893"/>
                        <a:pt x="0" y="27887"/>
                        <a:pt x="0" y="17946"/>
                      </a:cubicBezTo>
                      <a:cubicBezTo>
                        <a:pt x="0" y="8039"/>
                        <a:pt x="8040" y="0"/>
                        <a:pt x="17947" y="0"/>
                      </a:cubicBezTo>
                      <a:cubicBezTo>
                        <a:pt x="27854" y="0"/>
                        <a:pt x="35893" y="8039"/>
                        <a:pt x="35893" y="17946"/>
                      </a:cubicBezTo>
                      <a:close/>
                    </a:path>
                  </a:pathLst>
                </a:custGeom>
                <a:solidFill>
                  <a:srgbClr val="6AA8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164;p40">
                  <a:extLst>
                    <a:ext uri="{FF2B5EF4-FFF2-40B4-BE49-F238E27FC236}">
                      <a16:creationId xmlns:a16="http://schemas.microsoft.com/office/drawing/2014/main" id="{AE90CF08-8003-4151-BFCA-9B0A9AA5117B}"/>
                    </a:ext>
                  </a:extLst>
                </p:cNvPr>
                <p:cNvSpPr/>
                <p:nvPr/>
              </p:nvSpPr>
              <p:spPr>
                <a:xfrm>
                  <a:off x="2256823" y="1623321"/>
                  <a:ext cx="523269" cy="523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54" h="28454" extrusionOk="0">
                      <a:moveTo>
                        <a:pt x="28454" y="14210"/>
                      </a:moveTo>
                      <a:cubicBezTo>
                        <a:pt x="28454" y="22083"/>
                        <a:pt x="22083" y="28454"/>
                        <a:pt x="14244" y="28454"/>
                      </a:cubicBezTo>
                      <a:cubicBezTo>
                        <a:pt x="6371" y="28454"/>
                        <a:pt x="0" y="22083"/>
                        <a:pt x="0" y="14210"/>
                      </a:cubicBezTo>
                      <a:cubicBezTo>
                        <a:pt x="0" y="6371"/>
                        <a:pt x="6371" y="0"/>
                        <a:pt x="14244" y="0"/>
                      </a:cubicBezTo>
                      <a:cubicBezTo>
                        <a:pt x="22083" y="0"/>
                        <a:pt x="28454" y="6371"/>
                        <a:pt x="28454" y="142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"/>
                      <a:ea typeface="Roboto"/>
                      <a:cs typeface="Roboto"/>
                      <a:sym typeface="Roboto"/>
                    </a:rPr>
                    <a:t>1</a:t>
                  </a:r>
                  <a:endParaRPr kumimoji="0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sp>
          <p:nvSpPr>
            <p:cNvPr id="188" name="Google Shape;1165;p40">
              <a:extLst>
                <a:ext uri="{FF2B5EF4-FFF2-40B4-BE49-F238E27FC236}">
                  <a16:creationId xmlns:a16="http://schemas.microsoft.com/office/drawing/2014/main" id="{871AC705-D47C-44CE-9084-6978B735A21C}"/>
                </a:ext>
              </a:extLst>
            </p:cNvPr>
            <p:cNvSpPr/>
            <p:nvPr/>
          </p:nvSpPr>
          <p:spPr>
            <a:xfrm>
              <a:off x="657687" y="2423875"/>
              <a:ext cx="1096645" cy="1096645"/>
            </a:xfrm>
            <a:custGeom>
              <a:avLst/>
              <a:gdLst/>
              <a:ahLst/>
              <a:cxnLst/>
              <a:rect l="l" t="t" r="r" b="b"/>
              <a:pathLst>
                <a:path w="64047" h="64047" extrusionOk="0">
                  <a:moveTo>
                    <a:pt x="64046" y="32024"/>
                  </a:moveTo>
                  <a:cubicBezTo>
                    <a:pt x="64046" y="49703"/>
                    <a:pt x="49703" y="64047"/>
                    <a:pt x="32023" y="64047"/>
                  </a:cubicBezTo>
                  <a:cubicBezTo>
                    <a:pt x="14344" y="64047"/>
                    <a:pt x="1" y="49703"/>
                    <a:pt x="1" y="32024"/>
                  </a:cubicBezTo>
                  <a:cubicBezTo>
                    <a:pt x="1" y="14344"/>
                    <a:pt x="14344" y="1"/>
                    <a:pt x="32023" y="1"/>
                  </a:cubicBezTo>
                  <a:cubicBezTo>
                    <a:pt x="49703" y="1"/>
                    <a:pt x="64046" y="14344"/>
                    <a:pt x="64046" y="3202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166;p40">
              <a:extLst>
                <a:ext uri="{FF2B5EF4-FFF2-40B4-BE49-F238E27FC236}">
                  <a16:creationId xmlns:a16="http://schemas.microsoft.com/office/drawing/2014/main" id="{538F032A-1EAE-44DA-BEBF-66DB1F5618B3}"/>
                </a:ext>
              </a:extLst>
            </p:cNvPr>
            <p:cNvSpPr/>
            <p:nvPr/>
          </p:nvSpPr>
          <p:spPr>
            <a:xfrm>
              <a:off x="788026" y="2554212"/>
              <a:ext cx="830994" cy="831636"/>
            </a:xfrm>
            <a:custGeom>
              <a:avLst/>
              <a:gdLst/>
              <a:ahLst/>
              <a:cxnLst/>
              <a:rect l="l" t="t" r="r" b="b"/>
              <a:pathLst>
                <a:path w="44032" h="44066" extrusionOk="0">
                  <a:moveTo>
                    <a:pt x="44032" y="22016"/>
                  </a:moveTo>
                  <a:cubicBezTo>
                    <a:pt x="44032" y="34192"/>
                    <a:pt x="34191" y="44065"/>
                    <a:pt x="22016" y="44065"/>
                  </a:cubicBezTo>
                  <a:cubicBezTo>
                    <a:pt x="9874" y="44065"/>
                    <a:pt x="0" y="34192"/>
                    <a:pt x="0" y="22016"/>
                  </a:cubicBezTo>
                  <a:cubicBezTo>
                    <a:pt x="0" y="9874"/>
                    <a:pt x="9874" y="0"/>
                    <a:pt x="22016" y="0"/>
                  </a:cubicBezTo>
                  <a:cubicBezTo>
                    <a:pt x="34191" y="0"/>
                    <a:pt x="44032" y="9874"/>
                    <a:pt x="44032" y="220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Constitución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" sz="10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Tratados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Internales.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167;p40">
              <a:extLst>
                <a:ext uri="{FF2B5EF4-FFF2-40B4-BE49-F238E27FC236}">
                  <a16:creationId xmlns:a16="http://schemas.microsoft.com/office/drawing/2014/main" id="{8AA16E26-1EE6-4E3B-903F-5E410F156A97}"/>
                </a:ext>
              </a:extLst>
            </p:cNvPr>
            <p:cNvSpPr/>
            <p:nvPr/>
          </p:nvSpPr>
          <p:spPr>
            <a:xfrm>
              <a:off x="6809394" y="1587925"/>
              <a:ext cx="1068469" cy="529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Compatibles con </a:t>
              </a:r>
              <a:r>
                <a:rPr lang="en" sz="14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su</a:t>
              </a: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r>
                <a:rPr lang="en" sz="14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naturaleza</a:t>
              </a: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</a:t>
              </a:r>
              <a:endParaRPr sz="14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168;p40">
              <a:extLst>
                <a:ext uri="{FF2B5EF4-FFF2-40B4-BE49-F238E27FC236}">
                  <a16:creationId xmlns:a16="http://schemas.microsoft.com/office/drawing/2014/main" id="{38B64AE1-6AE8-4D29-9A92-272E6EE55BD9}"/>
                </a:ext>
              </a:extLst>
            </p:cNvPr>
            <p:cNvSpPr/>
            <p:nvPr/>
          </p:nvSpPr>
          <p:spPr>
            <a:xfrm>
              <a:off x="6821900" y="2680287"/>
              <a:ext cx="1171506" cy="52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14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Objeto</a:t>
              </a: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y Fines</a:t>
              </a:r>
              <a:endParaRPr sz="14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192" name="Google Shape;1169;p40">
              <a:extLst>
                <a:ext uri="{FF2B5EF4-FFF2-40B4-BE49-F238E27FC236}">
                  <a16:creationId xmlns:a16="http://schemas.microsoft.com/office/drawing/2014/main" id="{588F7637-23F4-4840-A4A2-6FC3DB8E8A26}"/>
                </a:ext>
              </a:extLst>
            </p:cNvPr>
            <p:cNvSpPr/>
            <p:nvPr/>
          </p:nvSpPr>
          <p:spPr>
            <a:xfrm>
              <a:off x="6993163" y="3818850"/>
              <a:ext cx="884700" cy="529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Del derecho y sus </a:t>
              </a:r>
              <a:r>
                <a:rPr lang="en" sz="14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límites</a:t>
              </a:r>
              <a:endParaRPr sz="14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27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322E857-4F64-42DB-9DB1-06657568B910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40EE413-9858-4F64-BF6B-DDD32FD8C6A9}"/>
              </a:ext>
            </a:extLst>
          </p:cNvPr>
          <p:cNvGrpSpPr/>
          <p:nvPr/>
        </p:nvGrpSpPr>
        <p:grpSpPr>
          <a:xfrm>
            <a:off x="1766892" y="2131648"/>
            <a:ext cx="9023028" cy="3189289"/>
            <a:chOff x="530275" y="1852974"/>
            <a:chExt cx="7980763" cy="2547443"/>
          </a:xfrm>
        </p:grpSpPr>
        <p:sp>
          <p:nvSpPr>
            <p:cNvPr id="23" name="Google Shape;375;p24">
              <a:extLst>
                <a:ext uri="{FF2B5EF4-FFF2-40B4-BE49-F238E27FC236}">
                  <a16:creationId xmlns:a16="http://schemas.microsoft.com/office/drawing/2014/main" id="{42749FE9-9728-4FDC-9060-1B2726BBC60B}"/>
                </a:ext>
              </a:extLst>
            </p:cNvPr>
            <p:cNvSpPr/>
            <p:nvPr/>
          </p:nvSpPr>
          <p:spPr>
            <a:xfrm rot="-473536">
              <a:off x="3354650" y="2101157"/>
              <a:ext cx="2361567" cy="2106863"/>
            </a:xfrm>
            <a:custGeom>
              <a:avLst/>
              <a:gdLst/>
              <a:ahLst/>
              <a:cxnLst/>
              <a:rect l="l" t="t" r="r" b="b"/>
              <a:pathLst>
                <a:path w="87463" h="72620" extrusionOk="0">
                  <a:moveTo>
                    <a:pt x="86862" y="42197"/>
                  </a:moveTo>
                  <a:cubicBezTo>
                    <a:pt x="86362" y="44699"/>
                    <a:pt x="85428" y="47134"/>
                    <a:pt x="84127" y="49302"/>
                  </a:cubicBezTo>
                  <a:cubicBezTo>
                    <a:pt x="74087" y="66081"/>
                    <a:pt x="49636" y="72619"/>
                    <a:pt x="31590" y="67349"/>
                  </a:cubicBezTo>
                  <a:cubicBezTo>
                    <a:pt x="17613" y="63246"/>
                    <a:pt x="7039" y="52805"/>
                    <a:pt x="2736" y="38928"/>
                  </a:cubicBezTo>
                  <a:cubicBezTo>
                    <a:pt x="0" y="30155"/>
                    <a:pt x="367" y="20682"/>
                    <a:pt x="4570" y="12976"/>
                  </a:cubicBezTo>
                  <a:cubicBezTo>
                    <a:pt x="6472" y="9541"/>
                    <a:pt x="9140" y="6438"/>
                    <a:pt x="12643" y="3937"/>
                  </a:cubicBezTo>
                  <a:cubicBezTo>
                    <a:pt x="18180" y="1"/>
                    <a:pt x="25952" y="1969"/>
                    <a:pt x="31890" y="5271"/>
                  </a:cubicBezTo>
                  <a:cubicBezTo>
                    <a:pt x="37827" y="8573"/>
                    <a:pt x="45933" y="11642"/>
                    <a:pt x="52304" y="14011"/>
                  </a:cubicBezTo>
                  <a:cubicBezTo>
                    <a:pt x="60210" y="16979"/>
                    <a:pt x="68950" y="17747"/>
                    <a:pt x="76388" y="21950"/>
                  </a:cubicBezTo>
                  <a:cubicBezTo>
                    <a:pt x="80825" y="24451"/>
                    <a:pt x="84728" y="28287"/>
                    <a:pt x="86362" y="33124"/>
                  </a:cubicBezTo>
                  <a:cubicBezTo>
                    <a:pt x="87363" y="36026"/>
                    <a:pt x="87463" y="39162"/>
                    <a:pt x="86862" y="421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6;p24">
              <a:extLst>
                <a:ext uri="{FF2B5EF4-FFF2-40B4-BE49-F238E27FC236}">
                  <a16:creationId xmlns:a16="http://schemas.microsoft.com/office/drawing/2014/main" id="{E5F856A0-F082-4D98-A27F-2B268B7AC4AE}"/>
                </a:ext>
              </a:extLst>
            </p:cNvPr>
            <p:cNvSpPr/>
            <p:nvPr/>
          </p:nvSpPr>
          <p:spPr>
            <a:xfrm rot="-473536">
              <a:off x="3304378" y="1852974"/>
              <a:ext cx="2340857" cy="2385554"/>
            </a:xfrm>
            <a:custGeom>
              <a:avLst/>
              <a:gdLst/>
              <a:ahLst/>
              <a:cxnLst/>
              <a:rect l="l" t="t" r="r" b="b"/>
              <a:pathLst>
                <a:path w="86696" h="82226" extrusionOk="0">
                  <a:moveTo>
                    <a:pt x="23451" y="1701"/>
                  </a:moveTo>
                  <a:cubicBezTo>
                    <a:pt x="30889" y="401"/>
                    <a:pt x="37728" y="6772"/>
                    <a:pt x="40330" y="9574"/>
                  </a:cubicBezTo>
                  <a:cubicBezTo>
                    <a:pt x="45100" y="14677"/>
                    <a:pt x="51738" y="20081"/>
                    <a:pt x="58142" y="25185"/>
                  </a:cubicBezTo>
                  <a:cubicBezTo>
                    <a:pt x="60878" y="27386"/>
                    <a:pt x="63913" y="29288"/>
                    <a:pt x="66815" y="31156"/>
                  </a:cubicBezTo>
                  <a:cubicBezTo>
                    <a:pt x="71385" y="34025"/>
                    <a:pt x="76088" y="37027"/>
                    <a:pt x="79791" y="41063"/>
                  </a:cubicBezTo>
                  <a:cubicBezTo>
                    <a:pt x="83761" y="45433"/>
                    <a:pt x="85996" y="50436"/>
                    <a:pt x="86029" y="55240"/>
                  </a:cubicBezTo>
                  <a:cubicBezTo>
                    <a:pt x="86096" y="60644"/>
                    <a:pt x="83327" y="66281"/>
                    <a:pt x="78624" y="70384"/>
                  </a:cubicBezTo>
                  <a:cubicBezTo>
                    <a:pt x="73453" y="74887"/>
                    <a:pt x="66648" y="77989"/>
                    <a:pt x="58976" y="79324"/>
                  </a:cubicBezTo>
                  <a:cubicBezTo>
                    <a:pt x="45733" y="81592"/>
                    <a:pt x="30956" y="78490"/>
                    <a:pt x="20382" y="71285"/>
                  </a:cubicBezTo>
                  <a:cubicBezTo>
                    <a:pt x="14211" y="67048"/>
                    <a:pt x="9141" y="61377"/>
                    <a:pt x="5805" y="54906"/>
                  </a:cubicBezTo>
                  <a:cubicBezTo>
                    <a:pt x="2436" y="48435"/>
                    <a:pt x="735" y="41063"/>
                    <a:pt x="835" y="33591"/>
                  </a:cubicBezTo>
                  <a:cubicBezTo>
                    <a:pt x="935" y="26386"/>
                    <a:pt x="2836" y="19681"/>
                    <a:pt x="6305" y="14210"/>
                  </a:cubicBezTo>
                  <a:cubicBezTo>
                    <a:pt x="10041" y="8306"/>
                    <a:pt x="15445" y="4103"/>
                    <a:pt x="21983" y="2068"/>
                  </a:cubicBezTo>
                  <a:cubicBezTo>
                    <a:pt x="22450" y="1902"/>
                    <a:pt x="22950" y="1768"/>
                    <a:pt x="23451" y="1701"/>
                  </a:cubicBezTo>
                  <a:close/>
                  <a:moveTo>
                    <a:pt x="23351" y="1101"/>
                  </a:moveTo>
                  <a:cubicBezTo>
                    <a:pt x="22817" y="1168"/>
                    <a:pt x="22317" y="1301"/>
                    <a:pt x="21783" y="1468"/>
                  </a:cubicBezTo>
                  <a:cubicBezTo>
                    <a:pt x="7706" y="5904"/>
                    <a:pt x="434" y="19381"/>
                    <a:pt x="234" y="33558"/>
                  </a:cubicBezTo>
                  <a:cubicBezTo>
                    <a:pt x="1" y="49002"/>
                    <a:pt x="7273" y="63012"/>
                    <a:pt x="20048" y="71752"/>
                  </a:cubicBezTo>
                  <a:cubicBezTo>
                    <a:pt x="30689" y="79023"/>
                    <a:pt x="45600" y="82226"/>
                    <a:pt x="59076" y="79891"/>
                  </a:cubicBezTo>
                  <a:cubicBezTo>
                    <a:pt x="66482" y="78623"/>
                    <a:pt x="73487" y="75688"/>
                    <a:pt x="79024" y="70851"/>
                  </a:cubicBezTo>
                  <a:cubicBezTo>
                    <a:pt x="83527" y="66915"/>
                    <a:pt x="86696" y="61211"/>
                    <a:pt x="86663" y="55240"/>
                  </a:cubicBezTo>
                  <a:cubicBezTo>
                    <a:pt x="86596" y="49803"/>
                    <a:pt x="83894" y="44666"/>
                    <a:pt x="80225" y="40663"/>
                  </a:cubicBezTo>
                  <a:cubicBezTo>
                    <a:pt x="74087" y="33958"/>
                    <a:pt x="65548" y="30289"/>
                    <a:pt x="58509" y="24718"/>
                  </a:cubicBezTo>
                  <a:cubicBezTo>
                    <a:pt x="52872" y="20215"/>
                    <a:pt x="45700" y="14444"/>
                    <a:pt x="40797" y="9173"/>
                  </a:cubicBezTo>
                  <a:cubicBezTo>
                    <a:pt x="36227" y="4270"/>
                    <a:pt x="29722" y="0"/>
                    <a:pt x="23351" y="11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7;p24">
              <a:extLst>
                <a:ext uri="{FF2B5EF4-FFF2-40B4-BE49-F238E27FC236}">
                  <a16:creationId xmlns:a16="http://schemas.microsoft.com/office/drawing/2014/main" id="{EB647624-374D-4FC0-92F9-D2D42F986FED}"/>
                </a:ext>
              </a:extLst>
            </p:cNvPr>
            <p:cNvSpPr/>
            <p:nvPr/>
          </p:nvSpPr>
          <p:spPr>
            <a:xfrm>
              <a:off x="4570493" y="1864780"/>
              <a:ext cx="622521" cy="622545"/>
            </a:xfrm>
            <a:custGeom>
              <a:avLst/>
              <a:gdLst/>
              <a:ahLst/>
              <a:cxnLst/>
              <a:rect l="l" t="t" r="r" b="b"/>
              <a:pathLst>
                <a:path w="20049" h="18614" extrusionOk="0">
                  <a:moveTo>
                    <a:pt x="501" y="10074"/>
                  </a:moveTo>
                  <a:cubicBezTo>
                    <a:pt x="834" y="12709"/>
                    <a:pt x="2502" y="14978"/>
                    <a:pt x="4804" y="16279"/>
                  </a:cubicBezTo>
                  <a:cubicBezTo>
                    <a:pt x="8940" y="18614"/>
                    <a:pt x="20048" y="17313"/>
                    <a:pt x="19681" y="10741"/>
                  </a:cubicBezTo>
                  <a:cubicBezTo>
                    <a:pt x="19448" y="7005"/>
                    <a:pt x="15044" y="5004"/>
                    <a:pt x="12576" y="2802"/>
                  </a:cubicBezTo>
                  <a:cubicBezTo>
                    <a:pt x="10708" y="1134"/>
                    <a:pt x="8673" y="0"/>
                    <a:pt x="6105" y="934"/>
                  </a:cubicBezTo>
                  <a:cubicBezTo>
                    <a:pt x="2435" y="2235"/>
                    <a:pt x="0" y="6238"/>
                    <a:pt x="501" y="10074"/>
                  </a:cubicBezTo>
                  <a:close/>
                </a:path>
              </a:pathLst>
            </a:custGeom>
            <a:gradFill>
              <a:gsLst>
                <a:gs pos="0">
                  <a:srgbClr val="DCECD5"/>
                </a:gs>
                <a:gs pos="100000">
                  <a:srgbClr val="94BD8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a.</a:t>
              </a:r>
              <a:endParaRPr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Google Shape;378;p24">
              <a:extLst>
                <a:ext uri="{FF2B5EF4-FFF2-40B4-BE49-F238E27FC236}">
                  <a16:creationId xmlns:a16="http://schemas.microsoft.com/office/drawing/2014/main" id="{46F6D7DC-B3DE-49B3-B876-D7497ED1B942}"/>
                </a:ext>
              </a:extLst>
            </p:cNvPr>
            <p:cNvSpPr/>
            <p:nvPr/>
          </p:nvSpPr>
          <p:spPr>
            <a:xfrm>
              <a:off x="5272682" y="2372867"/>
              <a:ext cx="232978" cy="217053"/>
            </a:xfrm>
            <a:custGeom>
              <a:avLst/>
              <a:gdLst/>
              <a:ahLst/>
              <a:cxnLst/>
              <a:rect l="l" t="t" r="r" b="b"/>
              <a:pathLst>
                <a:path w="8640" h="7473" extrusionOk="0">
                  <a:moveTo>
                    <a:pt x="267" y="4070"/>
                  </a:moveTo>
                  <a:cubicBezTo>
                    <a:pt x="534" y="6238"/>
                    <a:pt x="3102" y="7472"/>
                    <a:pt x="5104" y="6838"/>
                  </a:cubicBezTo>
                  <a:cubicBezTo>
                    <a:pt x="8606" y="5738"/>
                    <a:pt x="8640" y="367"/>
                    <a:pt x="4603" y="134"/>
                  </a:cubicBezTo>
                  <a:cubicBezTo>
                    <a:pt x="2435" y="0"/>
                    <a:pt x="0" y="1668"/>
                    <a:pt x="267" y="4070"/>
                  </a:cubicBezTo>
                  <a:close/>
                </a:path>
              </a:pathLst>
            </a:custGeom>
            <a:gradFill>
              <a:gsLst>
                <a:gs pos="0">
                  <a:srgbClr val="DCECD5"/>
                </a:gs>
                <a:gs pos="100000">
                  <a:srgbClr val="94BD8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9;p24">
              <a:extLst>
                <a:ext uri="{FF2B5EF4-FFF2-40B4-BE49-F238E27FC236}">
                  <a16:creationId xmlns:a16="http://schemas.microsoft.com/office/drawing/2014/main" id="{BA85CFA7-D33F-42DF-8157-7FCAFDE542BC}"/>
                </a:ext>
              </a:extLst>
            </p:cNvPr>
            <p:cNvSpPr/>
            <p:nvPr/>
          </p:nvSpPr>
          <p:spPr>
            <a:xfrm>
              <a:off x="3471177" y="3977491"/>
              <a:ext cx="447053" cy="415663"/>
            </a:xfrm>
            <a:custGeom>
              <a:avLst/>
              <a:gdLst/>
              <a:ahLst/>
              <a:cxnLst/>
              <a:rect l="l" t="t" r="r" b="b"/>
              <a:pathLst>
                <a:path w="16579" h="14311" extrusionOk="0">
                  <a:moveTo>
                    <a:pt x="534" y="7806"/>
                  </a:moveTo>
                  <a:cubicBezTo>
                    <a:pt x="1034" y="11942"/>
                    <a:pt x="5938" y="14311"/>
                    <a:pt x="9741" y="13110"/>
                  </a:cubicBezTo>
                  <a:cubicBezTo>
                    <a:pt x="16479" y="11008"/>
                    <a:pt x="16579" y="701"/>
                    <a:pt x="8840" y="267"/>
                  </a:cubicBezTo>
                  <a:cubicBezTo>
                    <a:pt x="4637" y="0"/>
                    <a:pt x="0" y="3203"/>
                    <a:pt x="534" y="7806"/>
                  </a:cubicBezTo>
                  <a:close/>
                </a:path>
              </a:pathLst>
            </a:custGeom>
            <a:gradFill>
              <a:gsLst>
                <a:gs pos="0">
                  <a:srgbClr val="B9D9AB"/>
                </a:gs>
                <a:gs pos="100000">
                  <a:srgbClr val="72A85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0;p24">
              <a:extLst>
                <a:ext uri="{FF2B5EF4-FFF2-40B4-BE49-F238E27FC236}">
                  <a16:creationId xmlns:a16="http://schemas.microsoft.com/office/drawing/2014/main" id="{01797F6D-E50F-42F7-A365-97F7DEE77C43}"/>
                </a:ext>
              </a:extLst>
            </p:cNvPr>
            <p:cNvSpPr/>
            <p:nvPr/>
          </p:nvSpPr>
          <p:spPr>
            <a:xfrm>
              <a:off x="1883174" y="1950015"/>
              <a:ext cx="622460" cy="533876"/>
            </a:xfrm>
            <a:custGeom>
              <a:avLst/>
              <a:gdLst/>
              <a:ahLst/>
              <a:cxnLst/>
              <a:rect l="l" t="t" r="r" b="b"/>
              <a:pathLst>
                <a:path w="23084" h="18381" extrusionOk="0">
                  <a:moveTo>
                    <a:pt x="234" y="10742"/>
                  </a:moveTo>
                  <a:cubicBezTo>
                    <a:pt x="400" y="12643"/>
                    <a:pt x="1501" y="14478"/>
                    <a:pt x="3703" y="15979"/>
                  </a:cubicBezTo>
                  <a:cubicBezTo>
                    <a:pt x="7139" y="18314"/>
                    <a:pt x="11975" y="18381"/>
                    <a:pt x="15745" y="16713"/>
                  </a:cubicBezTo>
                  <a:cubicBezTo>
                    <a:pt x="23083" y="13444"/>
                    <a:pt x="21882" y="1"/>
                    <a:pt x="13043" y="268"/>
                  </a:cubicBezTo>
                  <a:cubicBezTo>
                    <a:pt x="10007" y="368"/>
                    <a:pt x="7239" y="1936"/>
                    <a:pt x="4603" y="3503"/>
                  </a:cubicBezTo>
                  <a:cubicBezTo>
                    <a:pt x="1635" y="5271"/>
                    <a:pt x="0" y="8040"/>
                    <a:pt x="234" y="10742"/>
                  </a:cubicBezTo>
                  <a:close/>
                </a:path>
              </a:pathLst>
            </a:custGeom>
            <a:gradFill>
              <a:gsLst>
                <a:gs pos="0">
                  <a:srgbClr val="B9D9AB"/>
                </a:gs>
                <a:gs pos="100000">
                  <a:srgbClr val="72A85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…</a:t>
              </a:r>
              <a:endParaRPr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381;p24">
              <a:extLst>
                <a:ext uri="{FF2B5EF4-FFF2-40B4-BE49-F238E27FC236}">
                  <a16:creationId xmlns:a16="http://schemas.microsoft.com/office/drawing/2014/main" id="{150F1132-F800-4EC7-BEDA-1E153E471710}"/>
                </a:ext>
              </a:extLst>
            </p:cNvPr>
            <p:cNvSpPr/>
            <p:nvPr/>
          </p:nvSpPr>
          <p:spPr>
            <a:xfrm>
              <a:off x="675977" y="2294972"/>
              <a:ext cx="2473607" cy="2040440"/>
            </a:xfrm>
            <a:custGeom>
              <a:avLst/>
              <a:gdLst/>
              <a:ahLst/>
              <a:cxnLst/>
              <a:rect l="l" t="t" r="r" b="b"/>
              <a:pathLst>
                <a:path w="91734" h="70251" extrusionOk="0">
                  <a:moveTo>
                    <a:pt x="86696" y="44665"/>
                  </a:moveTo>
                  <a:cubicBezTo>
                    <a:pt x="84595" y="48835"/>
                    <a:pt x="80992" y="52037"/>
                    <a:pt x="76822" y="54206"/>
                  </a:cubicBezTo>
                  <a:cubicBezTo>
                    <a:pt x="74487" y="55406"/>
                    <a:pt x="71952" y="56340"/>
                    <a:pt x="69384" y="56908"/>
                  </a:cubicBezTo>
                  <a:cubicBezTo>
                    <a:pt x="62145" y="58575"/>
                    <a:pt x="54707" y="55940"/>
                    <a:pt x="47501" y="57408"/>
                  </a:cubicBezTo>
                  <a:cubicBezTo>
                    <a:pt x="41664" y="58609"/>
                    <a:pt x="38829" y="64380"/>
                    <a:pt x="33858" y="67082"/>
                  </a:cubicBezTo>
                  <a:cubicBezTo>
                    <a:pt x="27988" y="70250"/>
                    <a:pt x="20182" y="69350"/>
                    <a:pt x="14478" y="66281"/>
                  </a:cubicBezTo>
                  <a:cubicBezTo>
                    <a:pt x="10809" y="64279"/>
                    <a:pt x="7940" y="61711"/>
                    <a:pt x="5838" y="58709"/>
                  </a:cubicBezTo>
                  <a:cubicBezTo>
                    <a:pt x="968" y="51837"/>
                    <a:pt x="1" y="42831"/>
                    <a:pt x="2002" y="33991"/>
                  </a:cubicBezTo>
                  <a:cubicBezTo>
                    <a:pt x="5271" y="19614"/>
                    <a:pt x="14545" y="434"/>
                    <a:pt x="31590" y="134"/>
                  </a:cubicBezTo>
                  <a:cubicBezTo>
                    <a:pt x="37428" y="0"/>
                    <a:pt x="42364" y="3403"/>
                    <a:pt x="47535" y="5638"/>
                  </a:cubicBezTo>
                  <a:cubicBezTo>
                    <a:pt x="52872" y="7939"/>
                    <a:pt x="59143" y="8139"/>
                    <a:pt x="64814" y="9607"/>
                  </a:cubicBezTo>
                  <a:cubicBezTo>
                    <a:pt x="70318" y="11008"/>
                    <a:pt x="75922" y="14044"/>
                    <a:pt x="80325" y="18146"/>
                  </a:cubicBezTo>
                  <a:cubicBezTo>
                    <a:pt x="87664" y="24951"/>
                    <a:pt x="91733" y="34658"/>
                    <a:pt x="86696" y="44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2;p24">
              <a:extLst>
                <a:ext uri="{FF2B5EF4-FFF2-40B4-BE49-F238E27FC236}">
                  <a16:creationId xmlns:a16="http://schemas.microsoft.com/office/drawing/2014/main" id="{0422CEBE-D630-4FC2-B5C2-53DB1BCA8FA7}"/>
                </a:ext>
              </a:extLst>
            </p:cNvPr>
            <p:cNvSpPr/>
            <p:nvPr/>
          </p:nvSpPr>
          <p:spPr>
            <a:xfrm>
              <a:off x="530275" y="2068235"/>
              <a:ext cx="2471774" cy="2009449"/>
            </a:xfrm>
            <a:custGeom>
              <a:avLst/>
              <a:gdLst/>
              <a:ahLst/>
              <a:cxnLst/>
              <a:rect l="l" t="t" r="r" b="b"/>
              <a:pathLst>
                <a:path w="91666" h="69184" extrusionOk="0">
                  <a:moveTo>
                    <a:pt x="68549" y="69183"/>
                  </a:moveTo>
                  <a:cubicBezTo>
                    <a:pt x="66814" y="69183"/>
                    <a:pt x="65080" y="69050"/>
                    <a:pt x="63379" y="68716"/>
                  </a:cubicBezTo>
                  <a:cubicBezTo>
                    <a:pt x="60777" y="68249"/>
                    <a:pt x="58275" y="67349"/>
                    <a:pt x="55840" y="66515"/>
                  </a:cubicBezTo>
                  <a:cubicBezTo>
                    <a:pt x="52971" y="65514"/>
                    <a:pt x="50036" y="64447"/>
                    <a:pt x="47000" y="64113"/>
                  </a:cubicBezTo>
                  <a:cubicBezTo>
                    <a:pt x="43498" y="63679"/>
                    <a:pt x="39795" y="64113"/>
                    <a:pt x="35959" y="65347"/>
                  </a:cubicBezTo>
                  <a:cubicBezTo>
                    <a:pt x="34958" y="65681"/>
                    <a:pt x="33958" y="66081"/>
                    <a:pt x="32990" y="66481"/>
                  </a:cubicBezTo>
                  <a:cubicBezTo>
                    <a:pt x="30655" y="67382"/>
                    <a:pt x="28454" y="68249"/>
                    <a:pt x="25818" y="68383"/>
                  </a:cubicBezTo>
                  <a:cubicBezTo>
                    <a:pt x="20148" y="68683"/>
                    <a:pt x="14143" y="66181"/>
                    <a:pt x="9740" y="61645"/>
                  </a:cubicBezTo>
                  <a:cubicBezTo>
                    <a:pt x="867" y="52538"/>
                    <a:pt x="0" y="39429"/>
                    <a:pt x="7439" y="26653"/>
                  </a:cubicBezTo>
                  <a:cubicBezTo>
                    <a:pt x="13310" y="16579"/>
                    <a:pt x="25552" y="1"/>
                    <a:pt x="41530" y="2069"/>
                  </a:cubicBezTo>
                  <a:cubicBezTo>
                    <a:pt x="47401" y="2803"/>
                    <a:pt x="52571" y="6372"/>
                    <a:pt x="56407" y="9374"/>
                  </a:cubicBezTo>
                  <a:cubicBezTo>
                    <a:pt x="59242" y="11609"/>
                    <a:pt x="62378" y="13710"/>
                    <a:pt x="65680" y="15945"/>
                  </a:cubicBezTo>
                  <a:cubicBezTo>
                    <a:pt x="76288" y="23050"/>
                    <a:pt x="87262" y="30389"/>
                    <a:pt x="90031" y="42831"/>
                  </a:cubicBezTo>
                  <a:cubicBezTo>
                    <a:pt x="91666" y="50036"/>
                    <a:pt x="90064" y="57308"/>
                    <a:pt x="85728" y="62278"/>
                  </a:cubicBezTo>
                  <a:cubicBezTo>
                    <a:pt x="81992" y="66615"/>
                    <a:pt x="76822" y="68249"/>
                    <a:pt x="73119" y="68850"/>
                  </a:cubicBezTo>
                  <a:cubicBezTo>
                    <a:pt x="71618" y="69083"/>
                    <a:pt x="70083" y="69183"/>
                    <a:pt x="68549" y="69183"/>
                  </a:cubicBezTo>
                  <a:close/>
                  <a:moveTo>
                    <a:pt x="44365" y="63212"/>
                  </a:moveTo>
                  <a:cubicBezTo>
                    <a:pt x="45266" y="63212"/>
                    <a:pt x="46166" y="63246"/>
                    <a:pt x="47067" y="63346"/>
                  </a:cubicBezTo>
                  <a:cubicBezTo>
                    <a:pt x="50203" y="63746"/>
                    <a:pt x="53205" y="64780"/>
                    <a:pt x="56073" y="65814"/>
                  </a:cubicBezTo>
                  <a:cubicBezTo>
                    <a:pt x="58475" y="66648"/>
                    <a:pt x="60977" y="67516"/>
                    <a:pt x="63512" y="67983"/>
                  </a:cubicBezTo>
                  <a:cubicBezTo>
                    <a:pt x="66614" y="68583"/>
                    <a:pt x="69917" y="68616"/>
                    <a:pt x="73019" y="68083"/>
                  </a:cubicBezTo>
                  <a:cubicBezTo>
                    <a:pt x="76588" y="67516"/>
                    <a:pt x="81592" y="65948"/>
                    <a:pt x="85194" y="61811"/>
                  </a:cubicBezTo>
                  <a:cubicBezTo>
                    <a:pt x="89331" y="57008"/>
                    <a:pt x="90865" y="49970"/>
                    <a:pt x="89331" y="42965"/>
                  </a:cubicBezTo>
                  <a:cubicBezTo>
                    <a:pt x="86595" y="30823"/>
                    <a:pt x="75754" y="23584"/>
                    <a:pt x="65280" y="16546"/>
                  </a:cubicBezTo>
                  <a:cubicBezTo>
                    <a:pt x="61944" y="14311"/>
                    <a:pt x="58809" y="12209"/>
                    <a:pt x="55940" y="9974"/>
                  </a:cubicBezTo>
                  <a:cubicBezTo>
                    <a:pt x="52171" y="7006"/>
                    <a:pt x="47134" y="3536"/>
                    <a:pt x="41463" y="2803"/>
                  </a:cubicBezTo>
                  <a:cubicBezTo>
                    <a:pt x="25885" y="768"/>
                    <a:pt x="13877" y="17113"/>
                    <a:pt x="8106" y="27020"/>
                  </a:cubicBezTo>
                  <a:cubicBezTo>
                    <a:pt x="834" y="39495"/>
                    <a:pt x="1635" y="52271"/>
                    <a:pt x="10274" y="61144"/>
                  </a:cubicBezTo>
                  <a:cubicBezTo>
                    <a:pt x="14510" y="65514"/>
                    <a:pt x="20315" y="67949"/>
                    <a:pt x="25785" y="67649"/>
                  </a:cubicBezTo>
                  <a:cubicBezTo>
                    <a:pt x="28320" y="67516"/>
                    <a:pt x="30455" y="66682"/>
                    <a:pt x="32723" y="65781"/>
                  </a:cubicBezTo>
                  <a:cubicBezTo>
                    <a:pt x="33691" y="65381"/>
                    <a:pt x="34691" y="64980"/>
                    <a:pt x="35759" y="64647"/>
                  </a:cubicBezTo>
                  <a:cubicBezTo>
                    <a:pt x="38694" y="63679"/>
                    <a:pt x="41596" y="63212"/>
                    <a:pt x="44365" y="63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3;p24">
              <a:extLst>
                <a:ext uri="{FF2B5EF4-FFF2-40B4-BE49-F238E27FC236}">
                  <a16:creationId xmlns:a16="http://schemas.microsoft.com/office/drawing/2014/main" id="{95F67A0D-664D-4CB5-872E-1BC229F909C1}"/>
                </a:ext>
              </a:extLst>
            </p:cNvPr>
            <p:cNvSpPr/>
            <p:nvPr/>
          </p:nvSpPr>
          <p:spPr>
            <a:xfrm>
              <a:off x="2503843" y="2311441"/>
              <a:ext cx="233894" cy="217053"/>
            </a:xfrm>
            <a:custGeom>
              <a:avLst/>
              <a:gdLst/>
              <a:ahLst/>
              <a:cxnLst/>
              <a:rect l="l" t="t" r="r" b="b"/>
              <a:pathLst>
                <a:path w="8674" h="7473" extrusionOk="0">
                  <a:moveTo>
                    <a:pt x="301" y="4070"/>
                  </a:moveTo>
                  <a:cubicBezTo>
                    <a:pt x="534" y="6238"/>
                    <a:pt x="3103" y="7472"/>
                    <a:pt x="5104" y="6872"/>
                  </a:cubicBezTo>
                  <a:cubicBezTo>
                    <a:pt x="8607" y="5771"/>
                    <a:pt x="8673" y="367"/>
                    <a:pt x="4637" y="134"/>
                  </a:cubicBezTo>
                  <a:cubicBezTo>
                    <a:pt x="2436" y="0"/>
                    <a:pt x="1" y="1701"/>
                    <a:pt x="301" y="4070"/>
                  </a:cubicBezTo>
                  <a:close/>
                </a:path>
              </a:pathLst>
            </a:custGeom>
            <a:gradFill>
              <a:gsLst>
                <a:gs pos="0">
                  <a:srgbClr val="B9D9AB"/>
                </a:gs>
                <a:gs pos="100000">
                  <a:srgbClr val="72A85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4;p24">
              <a:extLst>
                <a:ext uri="{FF2B5EF4-FFF2-40B4-BE49-F238E27FC236}">
                  <a16:creationId xmlns:a16="http://schemas.microsoft.com/office/drawing/2014/main" id="{07D4A7F9-024C-4AD3-BB08-2FC511317725}"/>
                </a:ext>
              </a:extLst>
            </p:cNvPr>
            <p:cNvSpPr/>
            <p:nvPr/>
          </p:nvSpPr>
          <p:spPr>
            <a:xfrm>
              <a:off x="1809393" y="3970202"/>
              <a:ext cx="369717" cy="430215"/>
            </a:xfrm>
            <a:custGeom>
              <a:avLst/>
              <a:gdLst/>
              <a:ahLst/>
              <a:cxnLst/>
              <a:rect l="l" t="t" r="r" b="b"/>
              <a:pathLst>
                <a:path w="13711" h="14812" extrusionOk="0">
                  <a:moveTo>
                    <a:pt x="68" y="10075"/>
                  </a:moveTo>
                  <a:cubicBezTo>
                    <a:pt x="501" y="13277"/>
                    <a:pt x="4504" y="14811"/>
                    <a:pt x="7206" y="13210"/>
                  </a:cubicBezTo>
                  <a:cubicBezTo>
                    <a:pt x="13711" y="9374"/>
                    <a:pt x="2403" y="1"/>
                    <a:pt x="201" y="8340"/>
                  </a:cubicBezTo>
                  <a:cubicBezTo>
                    <a:pt x="34" y="8940"/>
                    <a:pt x="1" y="9508"/>
                    <a:pt x="68" y="10075"/>
                  </a:cubicBezTo>
                  <a:close/>
                </a:path>
              </a:pathLst>
            </a:custGeom>
            <a:gradFill>
              <a:gsLst>
                <a:gs pos="0">
                  <a:srgbClr val="B9D9AB"/>
                </a:gs>
                <a:gs pos="100000">
                  <a:srgbClr val="72A85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5;p24">
              <a:extLst>
                <a:ext uri="{FF2B5EF4-FFF2-40B4-BE49-F238E27FC236}">
                  <a16:creationId xmlns:a16="http://schemas.microsoft.com/office/drawing/2014/main" id="{4931F1AC-D23A-45D1-985E-0174CD17808E}"/>
                </a:ext>
              </a:extLst>
            </p:cNvPr>
            <p:cNvSpPr/>
            <p:nvPr/>
          </p:nvSpPr>
          <p:spPr>
            <a:xfrm rot="655065">
              <a:off x="5900121" y="2045856"/>
              <a:ext cx="2610917" cy="2308902"/>
            </a:xfrm>
            <a:custGeom>
              <a:avLst/>
              <a:gdLst/>
              <a:ahLst/>
              <a:cxnLst/>
              <a:rect l="l" t="t" r="r" b="b"/>
              <a:pathLst>
                <a:path w="93701" h="79658" extrusionOk="0">
                  <a:moveTo>
                    <a:pt x="77122" y="55474"/>
                  </a:moveTo>
                  <a:cubicBezTo>
                    <a:pt x="72119" y="60944"/>
                    <a:pt x="64180" y="66382"/>
                    <a:pt x="55307" y="70251"/>
                  </a:cubicBezTo>
                  <a:cubicBezTo>
                    <a:pt x="37027" y="78257"/>
                    <a:pt x="14678" y="79658"/>
                    <a:pt x="5237" y="61011"/>
                  </a:cubicBezTo>
                  <a:cubicBezTo>
                    <a:pt x="0" y="50704"/>
                    <a:pt x="8673" y="45500"/>
                    <a:pt x="11475" y="36393"/>
                  </a:cubicBezTo>
                  <a:cubicBezTo>
                    <a:pt x="14277" y="27320"/>
                    <a:pt x="5438" y="18981"/>
                    <a:pt x="8773" y="9507"/>
                  </a:cubicBezTo>
                  <a:cubicBezTo>
                    <a:pt x="9707" y="6872"/>
                    <a:pt x="11375" y="4671"/>
                    <a:pt x="13477" y="3070"/>
                  </a:cubicBezTo>
                  <a:cubicBezTo>
                    <a:pt x="16312" y="1001"/>
                    <a:pt x="19915" y="1"/>
                    <a:pt x="23584" y="601"/>
                  </a:cubicBezTo>
                  <a:cubicBezTo>
                    <a:pt x="26619" y="1101"/>
                    <a:pt x="29488" y="2302"/>
                    <a:pt x="32323" y="3503"/>
                  </a:cubicBezTo>
                  <a:cubicBezTo>
                    <a:pt x="36960" y="5471"/>
                    <a:pt x="41530" y="7306"/>
                    <a:pt x="46233" y="8740"/>
                  </a:cubicBezTo>
                  <a:cubicBezTo>
                    <a:pt x="54539" y="11275"/>
                    <a:pt x="62812" y="10742"/>
                    <a:pt x="71185" y="12610"/>
                  </a:cubicBezTo>
                  <a:cubicBezTo>
                    <a:pt x="75654" y="13610"/>
                    <a:pt x="80024" y="15612"/>
                    <a:pt x="83126" y="18981"/>
                  </a:cubicBezTo>
                  <a:cubicBezTo>
                    <a:pt x="93701" y="30422"/>
                    <a:pt x="86062" y="45733"/>
                    <a:pt x="77122" y="554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6;p24">
              <a:extLst>
                <a:ext uri="{FF2B5EF4-FFF2-40B4-BE49-F238E27FC236}">
                  <a16:creationId xmlns:a16="http://schemas.microsoft.com/office/drawing/2014/main" id="{FE12011E-C3EC-43CF-8D18-F6E3FDEB3E7F}"/>
                </a:ext>
              </a:extLst>
            </p:cNvPr>
            <p:cNvSpPr/>
            <p:nvPr/>
          </p:nvSpPr>
          <p:spPr>
            <a:xfrm rot="655065">
              <a:off x="5969947" y="2209008"/>
              <a:ext cx="2463124" cy="2150353"/>
            </a:xfrm>
            <a:custGeom>
              <a:avLst/>
              <a:gdLst/>
              <a:ahLst/>
              <a:cxnLst/>
              <a:rect l="l" t="t" r="r" b="b"/>
              <a:pathLst>
                <a:path w="88397" h="74188" extrusionOk="0">
                  <a:moveTo>
                    <a:pt x="65747" y="1068"/>
                  </a:moveTo>
                  <a:cubicBezTo>
                    <a:pt x="69317" y="1402"/>
                    <a:pt x="72386" y="2436"/>
                    <a:pt x="74921" y="4070"/>
                  </a:cubicBezTo>
                  <a:cubicBezTo>
                    <a:pt x="80625" y="7806"/>
                    <a:pt x="83460" y="13377"/>
                    <a:pt x="83360" y="20715"/>
                  </a:cubicBezTo>
                  <a:cubicBezTo>
                    <a:pt x="83293" y="26553"/>
                    <a:pt x="81325" y="33391"/>
                    <a:pt x="77756" y="39963"/>
                  </a:cubicBezTo>
                  <a:cubicBezTo>
                    <a:pt x="73586" y="47635"/>
                    <a:pt x="65714" y="55907"/>
                    <a:pt x="56741" y="62012"/>
                  </a:cubicBezTo>
                  <a:cubicBezTo>
                    <a:pt x="46534" y="68983"/>
                    <a:pt x="36093" y="72352"/>
                    <a:pt x="27387" y="71519"/>
                  </a:cubicBezTo>
                  <a:cubicBezTo>
                    <a:pt x="20782" y="70885"/>
                    <a:pt x="15145" y="67916"/>
                    <a:pt x="10608" y="62712"/>
                  </a:cubicBezTo>
                  <a:cubicBezTo>
                    <a:pt x="5771" y="57142"/>
                    <a:pt x="7272" y="52305"/>
                    <a:pt x="8974" y="46701"/>
                  </a:cubicBezTo>
                  <a:cubicBezTo>
                    <a:pt x="9808" y="43932"/>
                    <a:pt x="10708" y="41030"/>
                    <a:pt x="10875" y="37861"/>
                  </a:cubicBezTo>
                  <a:cubicBezTo>
                    <a:pt x="11142" y="32991"/>
                    <a:pt x="8640" y="29021"/>
                    <a:pt x="6205" y="25185"/>
                  </a:cubicBezTo>
                  <a:cubicBezTo>
                    <a:pt x="3636" y="21149"/>
                    <a:pt x="1235" y="17346"/>
                    <a:pt x="1702" y="12476"/>
                  </a:cubicBezTo>
                  <a:cubicBezTo>
                    <a:pt x="2235" y="6305"/>
                    <a:pt x="7106" y="1435"/>
                    <a:pt x="13210" y="901"/>
                  </a:cubicBezTo>
                  <a:cubicBezTo>
                    <a:pt x="14544" y="768"/>
                    <a:pt x="16045" y="801"/>
                    <a:pt x="17747" y="968"/>
                  </a:cubicBezTo>
                  <a:cubicBezTo>
                    <a:pt x="19281" y="1101"/>
                    <a:pt x="20815" y="1368"/>
                    <a:pt x="22183" y="1568"/>
                  </a:cubicBezTo>
                  <a:cubicBezTo>
                    <a:pt x="25319" y="2069"/>
                    <a:pt x="29021" y="2603"/>
                    <a:pt x="32657" y="2969"/>
                  </a:cubicBezTo>
                  <a:cubicBezTo>
                    <a:pt x="34192" y="3103"/>
                    <a:pt x="35626" y="3236"/>
                    <a:pt x="37027" y="3303"/>
                  </a:cubicBezTo>
                  <a:cubicBezTo>
                    <a:pt x="41964" y="3537"/>
                    <a:pt x="46701" y="2836"/>
                    <a:pt x="51304" y="2136"/>
                  </a:cubicBezTo>
                  <a:cubicBezTo>
                    <a:pt x="54840" y="1602"/>
                    <a:pt x="58509" y="1068"/>
                    <a:pt x="62212" y="968"/>
                  </a:cubicBezTo>
                  <a:cubicBezTo>
                    <a:pt x="63412" y="935"/>
                    <a:pt x="64613" y="968"/>
                    <a:pt x="65747" y="1068"/>
                  </a:cubicBezTo>
                  <a:close/>
                  <a:moveTo>
                    <a:pt x="65814" y="301"/>
                  </a:moveTo>
                  <a:cubicBezTo>
                    <a:pt x="64613" y="201"/>
                    <a:pt x="63412" y="167"/>
                    <a:pt x="62212" y="201"/>
                  </a:cubicBezTo>
                  <a:cubicBezTo>
                    <a:pt x="53672" y="401"/>
                    <a:pt x="45767" y="2969"/>
                    <a:pt x="37094" y="2536"/>
                  </a:cubicBezTo>
                  <a:cubicBezTo>
                    <a:pt x="35626" y="2469"/>
                    <a:pt x="34192" y="2336"/>
                    <a:pt x="32757" y="2202"/>
                  </a:cubicBezTo>
                  <a:cubicBezTo>
                    <a:pt x="29288" y="1869"/>
                    <a:pt x="25819" y="1368"/>
                    <a:pt x="22316" y="835"/>
                  </a:cubicBezTo>
                  <a:cubicBezTo>
                    <a:pt x="20815" y="601"/>
                    <a:pt x="19314" y="368"/>
                    <a:pt x="17847" y="201"/>
                  </a:cubicBezTo>
                  <a:cubicBezTo>
                    <a:pt x="16279" y="67"/>
                    <a:pt x="14711" y="1"/>
                    <a:pt x="13143" y="134"/>
                  </a:cubicBezTo>
                  <a:cubicBezTo>
                    <a:pt x="6605" y="701"/>
                    <a:pt x="1535" y="5872"/>
                    <a:pt x="935" y="12410"/>
                  </a:cubicBezTo>
                  <a:cubicBezTo>
                    <a:pt x="1" y="22383"/>
                    <a:pt x="10608" y="28321"/>
                    <a:pt x="10108" y="37794"/>
                  </a:cubicBezTo>
                  <a:cubicBezTo>
                    <a:pt x="9607" y="47301"/>
                    <a:pt x="2469" y="54473"/>
                    <a:pt x="10041" y="63213"/>
                  </a:cubicBezTo>
                  <a:cubicBezTo>
                    <a:pt x="15011" y="68917"/>
                    <a:pt x="20949" y="71685"/>
                    <a:pt x="27287" y="72286"/>
                  </a:cubicBezTo>
                  <a:cubicBezTo>
                    <a:pt x="46967" y="74187"/>
                    <a:pt x="70251" y="55374"/>
                    <a:pt x="78423" y="40330"/>
                  </a:cubicBezTo>
                  <a:cubicBezTo>
                    <a:pt x="84728" y="28688"/>
                    <a:pt x="88397" y="11976"/>
                    <a:pt x="75354" y="3436"/>
                  </a:cubicBezTo>
                  <a:cubicBezTo>
                    <a:pt x="72519" y="1602"/>
                    <a:pt x="69217" y="634"/>
                    <a:pt x="65814" y="3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7;p24">
              <a:extLst>
                <a:ext uri="{FF2B5EF4-FFF2-40B4-BE49-F238E27FC236}">
                  <a16:creationId xmlns:a16="http://schemas.microsoft.com/office/drawing/2014/main" id="{3F19FE42-F850-4486-A337-97E5C376CEEB}"/>
                </a:ext>
              </a:extLst>
            </p:cNvPr>
            <p:cNvSpPr/>
            <p:nvPr/>
          </p:nvSpPr>
          <p:spPr>
            <a:xfrm>
              <a:off x="7574658" y="3711679"/>
              <a:ext cx="564917" cy="557141"/>
            </a:xfrm>
            <a:custGeom>
              <a:avLst/>
              <a:gdLst/>
              <a:ahLst/>
              <a:cxnLst/>
              <a:rect l="l" t="t" r="r" b="b"/>
              <a:pathLst>
                <a:path w="20950" h="19182" extrusionOk="0">
                  <a:moveTo>
                    <a:pt x="501" y="11309"/>
                  </a:moveTo>
                  <a:cubicBezTo>
                    <a:pt x="868" y="13944"/>
                    <a:pt x="2503" y="16212"/>
                    <a:pt x="4804" y="17513"/>
                  </a:cubicBezTo>
                  <a:cubicBezTo>
                    <a:pt x="7773" y="19181"/>
                    <a:pt x="11843" y="19048"/>
                    <a:pt x="14845" y="17547"/>
                  </a:cubicBezTo>
                  <a:cubicBezTo>
                    <a:pt x="17547" y="16246"/>
                    <a:pt x="19615" y="13577"/>
                    <a:pt x="19982" y="10608"/>
                  </a:cubicBezTo>
                  <a:cubicBezTo>
                    <a:pt x="20949" y="3003"/>
                    <a:pt x="12076" y="1"/>
                    <a:pt x="6105" y="2136"/>
                  </a:cubicBezTo>
                  <a:cubicBezTo>
                    <a:pt x="2469" y="3437"/>
                    <a:pt x="1" y="7473"/>
                    <a:pt x="501" y="11309"/>
                  </a:cubicBezTo>
                  <a:close/>
                </a:path>
              </a:pathLst>
            </a:custGeom>
            <a:gradFill>
              <a:gsLst>
                <a:gs pos="0">
                  <a:srgbClr val="A4C8E9"/>
                </a:gs>
                <a:gs pos="100000">
                  <a:srgbClr val="4388C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8;p24">
              <a:extLst>
                <a:ext uri="{FF2B5EF4-FFF2-40B4-BE49-F238E27FC236}">
                  <a16:creationId xmlns:a16="http://schemas.microsoft.com/office/drawing/2014/main" id="{A7CBD899-F86F-4AD6-A71D-1B135A04B607}"/>
                </a:ext>
              </a:extLst>
            </p:cNvPr>
            <p:cNvSpPr/>
            <p:nvPr/>
          </p:nvSpPr>
          <p:spPr>
            <a:xfrm>
              <a:off x="7411676" y="4123663"/>
              <a:ext cx="232978" cy="217053"/>
            </a:xfrm>
            <a:custGeom>
              <a:avLst/>
              <a:gdLst/>
              <a:ahLst/>
              <a:cxnLst/>
              <a:rect l="l" t="t" r="r" b="b"/>
              <a:pathLst>
                <a:path w="8640" h="7473" extrusionOk="0">
                  <a:moveTo>
                    <a:pt x="267" y="4070"/>
                  </a:moveTo>
                  <a:cubicBezTo>
                    <a:pt x="534" y="6238"/>
                    <a:pt x="3103" y="7473"/>
                    <a:pt x="5071" y="6839"/>
                  </a:cubicBezTo>
                  <a:cubicBezTo>
                    <a:pt x="8606" y="5738"/>
                    <a:pt x="8640" y="334"/>
                    <a:pt x="4604" y="101"/>
                  </a:cubicBezTo>
                  <a:cubicBezTo>
                    <a:pt x="2402" y="1"/>
                    <a:pt x="0" y="1668"/>
                    <a:pt x="267" y="4070"/>
                  </a:cubicBezTo>
                  <a:close/>
                </a:path>
              </a:pathLst>
            </a:custGeom>
            <a:gradFill>
              <a:gsLst>
                <a:gs pos="0">
                  <a:srgbClr val="A4C8E9"/>
                </a:gs>
                <a:gs pos="100000">
                  <a:srgbClr val="4388C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9;p24">
              <a:extLst>
                <a:ext uri="{FF2B5EF4-FFF2-40B4-BE49-F238E27FC236}">
                  <a16:creationId xmlns:a16="http://schemas.microsoft.com/office/drawing/2014/main" id="{D78E962B-D9D3-4A33-AFC8-028AC9F1B182}"/>
                </a:ext>
              </a:extLst>
            </p:cNvPr>
            <p:cNvSpPr/>
            <p:nvPr/>
          </p:nvSpPr>
          <p:spPr>
            <a:xfrm>
              <a:off x="6963711" y="2109294"/>
              <a:ext cx="814726" cy="480608"/>
            </a:xfrm>
            <a:custGeom>
              <a:avLst/>
              <a:gdLst/>
              <a:ahLst/>
              <a:cxnLst/>
              <a:rect l="l" t="t" r="r" b="b"/>
              <a:pathLst>
                <a:path w="25552" h="16547" extrusionOk="0">
                  <a:moveTo>
                    <a:pt x="2602" y="11876"/>
                  </a:moveTo>
                  <a:cubicBezTo>
                    <a:pt x="3703" y="14411"/>
                    <a:pt x="6338" y="16213"/>
                    <a:pt x="9140" y="16346"/>
                  </a:cubicBezTo>
                  <a:cubicBezTo>
                    <a:pt x="13010" y="16546"/>
                    <a:pt x="16345" y="13811"/>
                    <a:pt x="19915" y="12310"/>
                  </a:cubicBezTo>
                  <a:cubicBezTo>
                    <a:pt x="21449" y="11643"/>
                    <a:pt x="23150" y="11176"/>
                    <a:pt x="24218" y="9908"/>
                  </a:cubicBezTo>
                  <a:cubicBezTo>
                    <a:pt x="25552" y="8307"/>
                    <a:pt x="25419" y="5738"/>
                    <a:pt x="24218" y="4004"/>
                  </a:cubicBezTo>
                  <a:cubicBezTo>
                    <a:pt x="21516" y="201"/>
                    <a:pt x="14711" y="1"/>
                    <a:pt x="10508" y="768"/>
                  </a:cubicBezTo>
                  <a:cubicBezTo>
                    <a:pt x="5204" y="1702"/>
                    <a:pt x="0" y="5939"/>
                    <a:pt x="2602" y="11876"/>
                  </a:cubicBezTo>
                  <a:close/>
                </a:path>
              </a:pathLst>
            </a:custGeom>
            <a:gradFill>
              <a:gsLst>
                <a:gs pos="0">
                  <a:srgbClr val="A4C8E9"/>
                </a:gs>
                <a:gs pos="100000">
                  <a:srgbClr val="4388C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400" b="1" dirty="0">
                  <a:solidFill>
                    <a:schemeClr val="lt1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b.</a:t>
              </a:r>
              <a:endParaRPr sz="2400" b="1" dirty="0">
                <a:solidFill>
                  <a:schemeClr val="lt1"/>
                </a:solidFill>
                <a:latin typeface="Arial Narrow" panose="020B0606020202030204" pitchFamily="34" charset="0"/>
                <a:ea typeface="Roboto"/>
              </a:endParaRPr>
            </a:p>
          </p:txBody>
        </p:sp>
        <p:sp>
          <p:nvSpPr>
            <p:cNvPr id="38" name="Google Shape;390;p24">
              <a:extLst>
                <a:ext uri="{FF2B5EF4-FFF2-40B4-BE49-F238E27FC236}">
                  <a16:creationId xmlns:a16="http://schemas.microsoft.com/office/drawing/2014/main" id="{326778F3-873E-4280-AC45-D165457D0C05}"/>
                </a:ext>
              </a:extLst>
            </p:cNvPr>
            <p:cNvSpPr txBox="1"/>
            <p:nvPr/>
          </p:nvSpPr>
          <p:spPr>
            <a:xfrm flipH="1">
              <a:off x="997655" y="2528494"/>
              <a:ext cx="1633200" cy="9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00206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Por lo tanto: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600" b="1" dirty="0">
                <a:solidFill>
                  <a:srgbClr val="00206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00206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Los Titulares de los Derechos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1" dirty="0">
                  <a:solidFill>
                    <a:srgbClr val="00206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S</a:t>
              </a:r>
              <a:r>
                <a:rPr lang="en" sz="1600" b="1" dirty="0">
                  <a:solidFill>
                    <a:srgbClr val="00206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on todas las personas humanas que…</a:t>
              </a:r>
              <a:endParaRPr sz="1600" b="1" dirty="0">
                <a:solidFill>
                  <a:srgbClr val="00206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" name="Google Shape;391;p24">
              <a:extLst>
                <a:ext uri="{FF2B5EF4-FFF2-40B4-BE49-F238E27FC236}">
                  <a16:creationId xmlns:a16="http://schemas.microsoft.com/office/drawing/2014/main" id="{E489F019-44BB-41BA-B099-F490B33110CF}"/>
                </a:ext>
              </a:extLst>
            </p:cNvPr>
            <p:cNvSpPr txBox="1"/>
            <p:nvPr/>
          </p:nvSpPr>
          <p:spPr>
            <a:xfrm flipH="1">
              <a:off x="3725821" y="2937902"/>
              <a:ext cx="1633200" cy="9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FFFF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Se encuentran en nuestro país</a:t>
              </a:r>
              <a:endParaRPr b="1" dirty="0">
                <a:solidFill>
                  <a:srgbClr val="FFFF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40" name="Google Shape;392;p24">
              <a:extLst>
                <a:ext uri="{FF2B5EF4-FFF2-40B4-BE49-F238E27FC236}">
                  <a16:creationId xmlns:a16="http://schemas.microsoft.com/office/drawing/2014/main" id="{9CC72412-9BD9-4930-ADBE-E49C09298CDA}"/>
                </a:ext>
              </a:extLst>
            </p:cNvPr>
            <p:cNvSpPr txBox="1"/>
            <p:nvPr/>
          </p:nvSpPr>
          <p:spPr>
            <a:xfrm flipH="1">
              <a:off x="6480736" y="2794505"/>
              <a:ext cx="1633200" cy="9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" b="1" dirty="0">
                  <a:solidFill>
                    <a:schemeClr val="bg1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Están sujetas a la jurisdicción de nuestro país</a:t>
              </a:r>
              <a:endParaRPr b="1" dirty="0">
                <a:solidFill>
                  <a:schemeClr val="bg1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16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20294E2-1A74-452E-A80D-69CFF8F14F83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6FE740E-781A-46BA-8F89-5506AE5AFF82}"/>
              </a:ext>
            </a:extLst>
          </p:cNvPr>
          <p:cNvGrpSpPr/>
          <p:nvPr/>
        </p:nvGrpSpPr>
        <p:grpSpPr>
          <a:xfrm>
            <a:off x="1254035" y="1884256"/>
            <a:ext cx="10136776" cy="3898332"/>
            <a:chOff x="467775" y="1509788"/>
            <a:chExt cx="8219026" cy="3154849"/>
          </a:xfrm>
        </p:grpSpPr>
        <p:sp>
          <p:nvSpPr>
            <p:cNvPr id="5" name="Google Shape;1484;p25">
              <a:extLst>
                <a:ext uri="{FF2B5EF4-FFF2-40B4-BE49-F238E27FC236}">
                  <a16:creationId xmlns:a16="http://schemas.microsoft.com/office/drawing/2014/main" id="{6E23FB7C-6E18-4B7E-ABFF-3AE8C5EC5DA8}"/>
                </a:ext>
              </a:extLst>
            </p:cNvPr>
            <p:cNvSpPr txBox="1"/>
            <p:nvPr/>
          </p:nvSpPr>
          <p:spPr>
            <a:xfrm>
              <a:off x="1589904" y="4011638"/>
              <a:ext cx="2513100" cy="56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/>
              <a:r>
                <a:rPr lang="en-US" sz="14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Los </a:t>
              </a:r>
              <a:r>
                <a:rPr lang="en-US" sz="1400" b="1" dirty="0" err="1">
                  <a:latin typeface="Arial Narrow" panose="020B0606020202030204" pitchFamily="34" charset="0"/>
                  <a:cs typeface="Times New Roman" panose="02020603050405020304" pitchFamily="18" charset="0"/>
                </a:rPr>
                <a:t>ciudadanos</a:t>
              </a:r>
              <a:r>
                <a:rPr lang="en-US" sz="14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latin typeface="Arial Narrow" panose="020B0606020202030204" pitchFamily="34" charset="0"/>
                  <a:cs typeface="Times New Roman" panose="02020603050405020304" pitchFamily="18" charset="0"/>
                </a:rPr>
                <a:t>capaces</a:t>
              </a:r>
              <a:r>
                <a:rPr lang="en-US" sz="14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 de </a:t>
              </a:r>
              <a:r>
                <a:rPr lang="en-US" sz="1400" b="1" dirty="0" err="1">
                  <a:latin typeface="Arial Narrow" panose="020B0606020202030204" pitchFamily="34" charset="0"/>
                  <a:cs typeface="Times New Roman" panose="02020603050405020304" pitchFamily="18" charset="0"/>
                </a:rPr>
                <a:t>obrar</a:t>
              </a:r>
              <a:endParaRPr lang="es-MX" sz="14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4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Derechos politicos</a:t>
              </a:r>
              <a:endParaRPr lang="es-MX" sz="14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4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Derechos </a:t>
              </a:r>
              <a:r>
                <a:rPr lang="en-US" sz="1400" b="1" dirty="0" err="1">
                  <a:latin typeface="Arial Narrow" panose="020B0606020202030204" pitchFamily="34" charset="0"/>
                  <a:cs typeface="Times New Roman" panose="02020603050405020304" pitchFamily="18" charset="0"/>
                </a:rPr>
                <a:t>secundarios</a:t>
              </a:r>
              <a:r>
                <a:rPr lang="en-US" sz="14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 del </a:t>
              </a:r>
              <a:r>
                <a:rPr lang="en-US" sz="1400" b="1" dirty="0" err="1">
                  <a:latin typeface="Arial Narrow" panose="020B0606020202030204" pitchFamily="34" charset="0"/>
                  <a:cs typeface="Times New Roman" panose="02020603050405020304" pitchFamily="18" charset="0"/>
                </a:rPr>
                <a:t>ciudadano</a:t>
              </a:r>
              <a:endParaRPr lang="es-MX" sz="14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485;p25">
              <a:extLst>
                <a:ext uri="{FF2B5EF4-FFF2-40B4-BE49-F238E27FC236}">
                  <a16:creationId xmlns:a16="http://schemas.microsoft.com/office/drawing/2014/main" id="{E2B9CE89-C209-4B62-A646-23718EAB9D31}"/>
                </a:ext>
              </a:extLst>
            </p:cNvPr>
            <p:cNvSpPr txBox="1"/>
            <p:nvPr/>
          </p:nvSpPr>
          <p:spPr>
            <a:xfrm>
              <a:off x="1589904" y="2135250"/>
              <a:ext cx="2513100" cy="56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>
                <a:spcAft>
                  <a:spcPts val="160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La persona, por el sólo hecho de ser persona</a:t>
              </a:r>
              <a:endParaRPr sz="14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1486;p25">
              <a:extLst>
                <a:ext uri="{FF2B5EF4-FFF2-40B4-BE49-F238E27FC236}">
                  <a16:creationId xmlns:a16="http://schemas.microsoft.com/office/drawing/2014/main" id="{1B9D9F45-659E-4681-9726-0C8F2112E78F}"/>
                </a:ext>
              </a:extLst>
            </p:cNvPr>
            <p:cNvSpPr txBox="1"/>
            <p:nvPr/>
          </p:nvSpPr>
          <p:spPr>
            <a:xfrm>
              <a:off x="1589904" y="2760713"/>
              <a:ext cx="2513100" cy="56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/>
              <a:r>
                <a:rPr lang="es-MX" sz="14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persona, capaz de obrar. </a:t>
              </a:r>
              <a:endPara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s-MX" sz="14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Derechos Civiles</a:t>
              </a:r>
              <a:endPara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s-MX" sz="14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Derechos secundarios</a:t>
              </a:r>
              <a:endParaRPr lang="es-MX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>
                <a:spcBef>
                  <a:spcPts val="1600"/>
                </a:spcBef>
                <a:spcAft>
                  <a:spcPts val="1600"/>
                </a:spcAft>
                <a:buClr>
                  <a:srgbClr val="000000"/>
                </a:buClr>
                <a:buFont typeface="Arial"/>
                <a:buNone/>
              </a:pPr>
              <a:endParaRPr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Google Shape;1487;p25">
              <a:extLst>
                <a:ext uri="{FF2B5EF4-FFF2-40B4-BE49-F238E27FC236}">
                  <a16:creationId xmlns:a16="http://schemas.microsoft.com/office/drawing/2014/main" id="{259EFACE-1C9E-4DCF-95F9-284921F5B997}"/>
                </a:ext>
              </a:extLst>
            </p:cNvPr>
            <p:cNvSpPr txBox="1"/>
            <p:nvPr/>
          </p:nvSpPr>
          <p:spPr>
            <a:xfrm>
              <a:off x="1589904" y="3386175"/>
              <a:ext cx="2513100" cy="56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/>
              <a:r>
                <a:rPr lang="en-US" sz="14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Los </a:t>
              </a:r>
              <a:r>
                <a:rPr lang="en-US" sz="1400" b="1" dirty="0" err="1">
                  <a:latin typeface="Arial Narrow" panose="020B0606020202030204" pitchFamily="34" charset="0"/>
                  <a:cs typeface="Times New Roman" panose="02020603050405020304" pitchFamily="18" charset="0"/>
                </a:rPr>
                <a:t>ciudadanos</a:t>
              </a:r>
              <a:endParaRPr lang="es-MX" sz="14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4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Los </a:t>
              </a:r>
              <a:r>
                <a:rPr lang="en-US" sz="1400" b="1" dirty="0" err="1">
                  <a:latin typeface="Arial Narrow" panose="020B0606020202030204" pitchFamily="34" charset="0"/>
                  <a:cs typeface="Times New Roman" panose="02020603050405020304" pitchFamily="18" charset="0"/>
                </a:rPr>
                <a:t>públicos</a:t>
              </a:r>
              <a:endParaRPr lang="es-MX" sz="14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14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Derechos </a:t>
              </a:r>
              <a:r>
                <a:rPr lang="en-US" sz="1400" b="1" dirty="0" err="1">
                  <a:latin typeface="Arial Narrow" panose="020B0606020202030204" pitchFamily="34" charset="0"/>
                  <a:cs typeface="Times New Roman" panose="02020603050405020304" pitchFamily="18" charset="0"/>
                </a:rPr>
                <a:t>primarios</a:t>
              </a:r>
              <a:r>
                <a:rPr lang="en-US" sz="14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 de los </a:t>
              </a:r>
              <a:r>
                <a:rPr lang="en-US" sz="1400" b="1" dirty="0" err="1">
                  <a:latin typeface="Arial Narrow" panose="020B0606020202030204" pitchFamily="34" charset="0"/>
                  <a:cs typeface="Times New Roman" panose="02020603050405020304" pitchFamily="18" charset="0"/>
                </a:rPr>
                <a:t>ciudadanos</a:t>
              </a:r>
              <a:endParaRPr lang="es-MX" sz="14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488;p25">
              <a:extLst>
                <a:ext uri="{FF2B5EF4-FFF2-40B4-BE49-F238E27FC236}">
                  <a16:creationId xmlns:a16="http://schemas.microsoft.com/office/drawing/2014/main" id="{95AF3720-4E07-468C-96B6-495668322D03}"/>
                </a:ext>
              </a:extLst>
            </p:cNvPr>
            <p:cNvSpPr txBox="1"/>
            <p:nvPr/>
          </p:nvSpPr>
          <p:spPr>
            <a:xfrm>
              <a:off x="633941" y="4110237"/>
              <a:ext cx="1060200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ES" b="1" kern="0" dirty="0">
                  <a:solidFill>
                    <a:srgbClr val="FF66FF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Ciudadanos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ES" b="1" kern="0" dirty="0">
                  <a:solidFill>
                    <a:srgbClr val="FF66FF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Capaces de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ES" b="1" kern="0" dirty="0">
                  <a:solidFill>
                    <a:srgbClr val="FF66FF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Obrar</a:t>
              </a:r>
              <a:endParaRPr b="1" kern="0" dirty="0">
                <a:solidFill>
                  <a:srgbClr val="FF66FF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1489;p25">
              <a:extLst>
                <a:ext uri="{FF2B5EF4-FFF2-40B4-BE49-F238E27FC236}">
                  <a16:creationId xmlns:a16="http://schemas.microsoft.com/office/drawing/2014/main" id="{E631D411-8591-4F85-BF2D-7E20F30E796B}"/>
                </a:ext>
              </a:extLst>
            </p:cNvPr>
            <p:cNvSpPr txBox="1"/>
            <p:nvPr/>
          </p:nvSpPr>
          <p:spPr>
            <a:xfrm>
              <a:off x="475066" y="3388770"/>
              <a:ext cx="111278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chemeClr val="accent2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Ciudadanos</a:t>
              </a:r>
              <a:endParaRPr b="1" kern="0" dirty="0">
                <a:solidFill>
                  <a:schemeClr val="accent2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" name="Google Shape;1490;p25">
              <a:extLst>
                <a:ext uri="{FF2B5EF4-FFF2-40B4-BE49-F238E27FC236}">
                  <a16:creationId xmlns:a16="http://schemas.microsoft.com/office/drawing/2014/main" id="{6AF6D3CD-BDC9-4ED0-8CF3-FCD4F93F1951}"/>
                </a:ext>
              </a:extLst>
            </p:cNvPr>
            <p:cNvSpPr txBox="1"/>
            <p:nvPr/>
          </p:nvSpPr>
          <p:spPr>
            <a:xfrm>
              <a:off x="475066" y="2762442"/>
              <a:ext cx="1060200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kern="0" dirty="0" err="1">
                  <a:solidFill>
                    <a:srgbClr val="A06CAD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Obrar</a:t>
              </a:r>
              <a:endParaRPr b="1" kern="0" dirty="0">
                <a:solidFill>
                  <a:srgbClr val="A06CAD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1491;p25">
              <a:extLst>
                <a:ext uri="{FF2B5EF4-FFF2-40B4-BE49-F238E27FC236}">
                  <a16:creationId xmlns:a16="http://schemas.microsoft.com/office/drawing/2014/main" id="{A56BFD81-B89F-44F5-AD11-595D8E7ED00B}"/>
                </a:ext>
              </a:extLst>
            </p:cNvPr>
            <p:cNvSpPr txBox="1"/>
            <p:nvPr/>
          </p:nvSpPr>
          <p:spPr>
            <a:xfrm>
              <a:off x="475066" y="2136115"/>
              <a:ext cx="1060200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9966FF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Persona</a:t>
              </a:r>
              <a:endParaRPr b="1" kern="0" dirty="0">
                <a:solidFill>
                  <a:srgbClr val="9966FF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1492;p25">
              <a:extLst>
                <a:ext uri="{FF2B5EF4-FFF2-40B4-BE49-F238E27FC236}">
                  <a16:creationId xmlns:a16="http://schemas.microsoft.com/office/drawing/2014/main" id="{2327E57B-F8C6-4956-8F8E-74E3FA280DF1}"/>
                </a:ext>
              </a:extLst>
            </p:cNvPr>
            <p:cNvSpPr txBox="1"/>
            <p:nvPr/>
          </p:nvSpPr>
          <p:spPr>
            <a:xfrm>
              <a:off x="475066" y="1509788"/>
              <a:ext cx="367360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7030A0"/>
                  </a:solidFill>
                  <a:latin typeface="Roboto"/>
                  <a:ea typeface="Roboto"/>
                  <a:cs typeface="Roboto"/>
                  <a:sym typeface="Roboto"/>
                </a:rPr>
                <a:t>TITULARIDAD DE LOS DERECHOS PARA FERRAJOLI</a:t>
              </a:r>
              <a:endParaRPr b="1" kern="0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" name="Google Shape;1493;p25">
              <a:extLst>
                <a:ext uri="{FF2B5EF4-FFF2-40B4-BE49-F238E27FC236}">
                  <a16:creationId xmlns:a16="http://schemas.microsoft.com/office/drawing/2014/main" id="{519502F9-A5C2-4D6B-B271-39DAEACFF6CE}"/>
                </a:ext>
              </a:extLst>
            </p:cNvPr>
            <p:cNvGrpSpPr/>
            <p:nvPr/>
          </p:nvGrpSpPr>
          <p:grpSpPr>
            <a:xfrm>
              <a:off x="467775" y="2118275"/>
              <a:ext cx="3635100" cy="1865588"/>
              <a:chOff x="467775" y="2213525"/>
              <a:chExt cx="3635100" cy="1865588"/>
            </a:xfrm>
          </p:grpSpPr>
          <p:cxnSp>
            <p:nvCxnSpPr>
              <p:cNvPr id="16" name="Google Shape;1494;p25">
                <a:extLst>
                  <a:ext uri="{FF2B5EF4-FFF2-40B4-BE49-F238E27FC236}">
                    <a16:creationId xmlns:a16="http://schemas.microsoft.com/office/drawing/2014/main" id="{6992431D-1F37-4C7D-BA39-E8183853D788}"/>
                  </a:ext>
                </a:extLst>
              </p:cNvPr>
              <p:cNvCxnSpPr/>
              <p:nvPr/>
            </p:nvCxnSpPr>
            <p:spPr>
              <a:xfrm rot="10800000">
                <a:off x="467775" y="2213525"/>
                <a:ext cx="3635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495;p25">
                <a:extLst>
                  <a:ext uri="{FF2B5EF4-FFF2-40B4-BE49-F238E27FC236}">
                    <a16:creationId xmlns:a16="http://schemas.microsoft.com/office/drawing/2014/main" id="{D1CD4BC7-47C8-4597-AF3A-FD86E229CE39}"/>
                  </a:ext>
                </a:extLst>
              </p:cNvPr>
              <p:cNvCxnSpPr/>
              <p:nvPr/>
            </p:nvCxnSpPr>
            <p:spPr>
              <a:xfrm rot="10800000">
                <a:off x="467775" y="2835388"/>
                <a:ext cx="3635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496;p25">
                <a:extLst>
                  <a:ext uri="{FF2B5EF4-FFF2-40B4-BE49-F238E27FC236}">
                    <a16:creationId xmlns:a16="http://schemas.microsoft.com/office/drawing/2014/main" id="{D24099C0-24BD-4B2F-ADF0-23B92CF89FA2}"/>
                  </a:ext>
                </a:extLst>
              </p:cNvPr>
              <p:cNvCxnSpPr/>
              <p:nvPr/>
            </p:nvCxnSpPr>
            <p:spPr>
              <a:xfrm rot="10800000">
                <a:off x="467775" y="3457250"/>
                <a:ext cx="3635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497;p25">
                <a:extLst>
                  <a:ext uri="{FF2B5EF4-FFF2-40B4-BE49-F238E27FC236}">
                    <a16:creationId xmlns:a16="http://schemas.microsoft.com/office/drawing/2014/main" id="{6F60F6BC-A446-41DF-90E0-D86E1791B3A4}"/>
                  </a:ext>
                </a:extLst>
              </p:cNvPr>
              <p:cNvCxnSpPr/>
              <p:nvPr/>
            </p:nvCxnSpPr>
            <p:spPr>
              <a:xfrm rot="10800000">
                <a:off x="467775" y="4079113"/>
                <a:ext cx="3635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" name="Google Shape;1498;p25">
              <a:extLst>
                <a:ext uri="{FF2B5EF4-FFF2-40B4-BE49-F238E27FC236}">
                  <a16:creationId xmlns:a16="http://schemas.microsoft.com/office/drawing/2014/main" id="{BBB7E2BA-1E95-48CC-94F1-41289E0B4835}"/>
                </a:ext>
              </a:extLst>
            </p:cNvPr>
            <p:cNvGrpSpPr/>
            <p:nvPr/>
          </p:nvGrpSpPr>
          <p:grpSpPr>
            <a:xfrm>
              <a:off x="4611000" y="1627838"/>
              <a:ext cx="4075801" cy="2846476"/>
              <a:chOff x="4611000" y="1692525"/>
              <a:chExt cx="4075801" cy="2846476"/>
            </a:xfrm>
          </p:grpSpPr>
          <p:sp>
            <p:nvSpPr>
              <p:cNvPr id="21" name="Google Shape;1499;p25">
                <a:extLst>
                  <a:ext uri="{FF2B5EF4-FFF2-40B4-BE49-F238E27FC236}">
                    <a16:creationId xmlns:a16="http://schemas.microsoft.com/office/drawing/2014/main" id="{E82D2EB3-EE32-4936-BA46-95325D7F6032}"/>
                  </a:ext>
                </a:extLst>
              </p:cNvPr>
              <p:cNvSpPr/>
              <p:nvPr/>
            </p:nvSpPr>
            <p:spPr>
              <a:xfrm>
                <a:off x="6262085" y="2220911"/>
                <a:ext cx="1119328" cy="1118679"/>
              </a:xfrm>
              <a:custGeom>
                <a:avLst/>
                <a:gdLst/>
                <a:ahLst/>
                <a:cxnLst/>
                <a:rect l="l" t="t" r="r" b="b"/>
                <a:pathLst>
                  <a:path w="32784" h="32765" extrusionOk="0">
                    <a:moveTo>
                      <a:pt x="16372" y="1"/>
                    </a:moveTo>
                    <a:cubicBezTo>
                      <a:pt x="15577" y="1"/>
                      <a:pt x="14781" y="41"/>
                      <a:pt x="14005" y="160"/>
                    </a:cubicBezTo>
                    <a:lnTo>
                      <a:pt x="13110" y="2746"/>
                    </a:lnTo>
                    <a:cubicBezTo>
                      <a:pt x="11419" y="3482"/>
                      <a:pt x="10584" y="3820"/>
                      <a:pt x="8893" y="4536"/>
                    </a:cubicBezTo>
                    <a:lnTo>
                      <a:pt x="6406" y="3402"/>
                    </a:lnTo>
                    <a:cubicBezTo>
                      <a:pt x="5213" y="4318"/>
                      <a:pt x="4138" y="5392"/>
                      <a:pt x="3243" y="6605"/>
                    </a:cubicBezTo>
                    <a:lnTo>
                      <a:pt x="4437" y="9072"/>
                    </a:lnTo>
                    <a:cubicBezTo>
                      <a:pt x="3741" y="10763"/>
                      <a:pt x="3382" y="11638"/>
                      <a:pt x="2726" y="13309"/>
                    </a:cubicBezTo>
                    <a:lnTo>
                      <a:pt x="160" y="14264"/>
                    </a:lnTo>
                    <a:cubicBezTo>
                      <a:pt x="60" y="14960"/>
                      <a:pt x="1" y="15676"/>
                      <a:pt x="1" y="16392"/>
                    </a:cubicBezTo>
                    <a:cubicBezTo>
                      <a:pt x="1" y="17188"/>
                      <a:pt x="60" y="18004"/>
                      <a:pt x="180" y="18760"/>
                    </a:cubicBezTo>
                    <a:lnTo>
                      <a:pt x="2766" y="19655"/>
                    </a:lnTo>
                    <a:cubicBezTo>
                      <a:pt x="3502" y="21346"/>
                      <a:pt x="3840" y="22201"/>
                      <a:pt x="4556" y="23892"/>
                    </a:cubicBezTo>
                    <a:lnTo>
                      <a:pt x="3422" y="26379"/>
                    </a:lnTo>
                    <a:cubicBezTo>
                      <a:pt x="4337" y="27572"/>
                      <a:pt x="5412" y="28626"/>
                      <a:pt x="6625" y="29522"/>
                    </a:cubicBezTo>
                    <a:lnTo>
                      <a:pt x="9092" y="28328"/>
                    </a:lnTo>
                    <a:cubicBezTo>
                      <a:pt x="10783" y="29024"/>
                      <a:pt x="11658" y="29382"/>
                      <a:pt x="13349" y="30059"/>
                    </a:cubicBezTo>
                    <a:lnTo>
                      <a:pt x="14284" y="32605"/>
                    </a:lnTo>
                    <a:cubicBezTo>
                      <a:pt x="14980" y="32724"/>
                      <a:pt x="15696" y="32764"/>
                      <a:pt x="16432" y="32764"/>
                    </a:cubicBezTo>
                    <a:cubicBezTo>
                      <a:pt x="17228" y="32764"/>
                      <a:pt x="18023" y="32724"/>
                      <a:pt x="18779" y="32585"/>
                    </a:cubicBezTo>
                    <a:lnTo>
                      <a:pt x="19675" y="29999"/>
                    </a:lnTo>
                    <a:cubicBezTo>
                      <a:pt x="21365" y="29283"/>
                      <a:pt x="22221" y="28925"/>
                      <a:pt x="23912" y="28209"/>
                    </a:cubicBezTo>
                    <a:lnTo>
                      <a:pt x="26398" y="29363"/>
                    </a:lnTo>
                    <a:cubicBezTo>
                      <a:pt x="27592" y="28447"/>
                      <a:pt x="28646" y="27373"/>
                      <a:pt x="29561" y="26140"/>
                    </a:cubicBezTo>
                    <a:lnTo>
                      <a:pt x="28368" y="23693"/>
                    </a:lnTo>
                    <a:cubicBezTo>
                      <a:pt x="29064" y="22002"/>
                      <a:pt x="29402" y="21127"/>
                      <a:pt x="30078" y="19436"/>
                    </a:cubicBezTo>
                    <a:lnTo>
                      <a:pt x="32645" y="18501"/>
                    </a:lnTo>
                    <a:cubicBezTo>
                      <a:pt x="32744" y="17765"/>
                      <a:pt x="32784" y="17069"/>
                      <a:pt x="32784" y="16353"/>
                    </a:cubicBezTo>
                    <a:cubicBezTo>
                      <a:pt x="32784" y="15557"/>
                      <a:pt x="32744" y="14761"/>
                      <a:pt x="32605" y="13985"/>
                    </a:cubicBezTo>
                    <a:lnTo>
                      <a:pt x="30019" y="13090"/>
                    </a:lnTo>
                    <a:cubicBezTo>
                      <a:pt x="29303" y="11399"/>
                      <a:pt x="28945" y="10564"/>
                      <a:pt x="28228" y="8873"/>
                    </a:cubicBezTo>
                    <a:lnTo>
                      <a:pt x="29382" y="6386"/>
                    </a:lnTo>
                    <a:cubicBezTo>
                      <a:pt x="28447" y="5193"/>
                      <a:pt x="27393" y="4119"/>
                      <a:pt x="26160" y="3223"/>
                    </a:cubicBezTo>
                    <a:lnTo>
                      <a:pt x="23713" y="4417"/>
                    </a:lnTo>
                    <a:cubicBezTo>
                      <a:pt x="22022" y="3721"/>
                      <a:pt x="21147" y="3383"/>
                      <a:pt x="19456" y="2706"/>
                    </a:cubicBezTo>
                    <a:lnTo>
                      <a:pt x="18501" y="140"/>
                    </a:lnTo>
                    <a:cubicBezTo>
                      <a:pt x="17805" y="41"/>
                      <a:pt x="17089" y="1"/>
                      <a:pt x="16372" y="1"/>
                    </a:cubicBezTo>
                    <a:close/>
                  </a:path>
                </a:pathLst>
              </a:custGeom>
              <a:solidFill>
                <a:srgbClr val="CCC3E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500;p25">
                <a:extLst>
                  <a:ext uri="{FF2B5EF4-FFF2-40B4-BE49-F238E27FC236}">
                    <a16:creationId xmlns:a16="http://schemas.microsoft.com/office/drawing/2014/main" id="{F28EBF7A-8097-4AA6-8E56-9A1287ADE3A5}"/>
                  </a:ext>
                </a:extLst>
              </p:cNvPr>
              <p:cNvSpPr/>
              <p:nvPr/>
            </p:nvSpPr>
            <p:spPr>
              <a:xfrm>
                <a:off x="7446583" y="2015818"/>
                <a:ext cx="1194714" cy="1189969"/>
              </a:xfrm>
              <a:custGeom>
                <a:avLst/>
                <a:gdLst/>
                <a:ahLst/>
                <a:cxnLst/>
                <a:rect l="l" t="t" r="r" b="b"/>
                <a:pathLst>
                  <a:path w="34992" h="34853" extrusionOk="0">
                    <a:moveTo>
                      <a:pt x="18978" y="0"/>
                    </a:moveTo>
                    <a:lnTo>
                      <a:pt x="16531" y="2885"/>
                    </a:lnTo>
                    <a:cubicBezTo>
                      <a:pt x="14761" y="3302"/>
                      <a:pt x="13488" y="3641"/>
                      <a:pt x="11697" y="4058"/>
                    </a:cubicBezTo>
                    <a:lnTo>
                      <a:pt x="8176" y="2606"/>
                    </a:lnTo>
                    <a:cubicBezTo>
                      <a:pt x="6187" y="3859"/>
                      <a:pt x="4476" y="5491"/>
                      <a:pt x="3144" y="7420"/>
                    </a:cubicBezTo>
                    <a:lnTo>
                      <a:pt x="4437" y="10981"/>
                    </a:lnTo>
                    <a:cubicBezTo>
                      <a:pt x="3919" y="12732"/>
                      <a:pt x="3541" y="14005"/>
                      <a:pt x="3024" y="15775"/>
                    </a:cubicBezTo>
                    <a:lnTo>
                      <a:pt x="1" y="18083"/>
                    </a:lnTo>
                    <a:cubicBezTo>
                      <a:pt x="100" y="20490"/>
                      <a:pt x="677" y="22777"/>
                      <a:pt x="1652" y="24846"/>
                    </a:cubicBezTo>
                    <a:lnTo>
                      <a:pt x="5372" y="25523"/>
                    </a:lnTo>
                    <a:cubicBezTo>
                      <a:pt x="6645" y="26855"/>
                      <a:pt x="7540" y="27810"/>
                      <a:pt x="8833" y="29123"/>
                    </a:cubicBezTo>
                    <a:lnTo>
                      <a:pt x="9330" y="32883"/>
                    </a:lnTo>
                    <a:cubicBezTo>
                      <a:pt x="11339" y="33957"/>
                      <a:pt x="13607" y="34633"/>
                      <a:pt x="16014" y="34852"/>
                    </a:cubicBezTo>
                    <a:lnTo>
                      <a:pt x="18461" y="31968"/>
                    </a:lnTo>
                    <a:cubicBezTo>
                      <a:pt x="20251" y="31530"/>
                      <a:pt x="21524" y="31212"/>
                      <a:pt x="23315" y="30794"/>
                    </a:cubicBezTo>
                    <a:lnTo>
                      <a:pt x="26816" y="32226"/>
                    </a:lnTo>
                    <a:cubicBezTo>
                      <a:pt x="28805" y="30993"/>
                      <a:pt x="30516" y="29342"/>
                      <a:pt x="31869" y="27432"/>
                    </a:cubicBezTo>
                    <a:lnTo>
                      <a:pt x="30576" y="23872"/>
                    </a:lnTo>
                    <a:cubicBezTo>
                      <a:pt x="31093" y="22081"/>
                      <a:pt x="31471" y="20848"/>
                      <a:pt x="31988" y="19077"/>
                    </a:cubicBezTo>
                    <a:lnTo>
                      <a:pt x="34992" y="16770"/>
                    </a:lnTo>
                    <a:cubicBezTo>
                      <a:pt x="34892" y="14343"/>
                      <a:pt x="34315" y="12075"/>
                      <a:pt x="33361" y="10006"/>
                    </a:cubicBezTo>
                    <a:lnTo>
                      <a:pt x="29621" y="9330"/>
                    </a:lnTo>
                    <a:cubicBezTo>
                      <a:pt x="28348" y="7997"/>
                      <a:pt x="27452" y="7042"/>
                      <a:pt x="26159" y="5729"/>
                    </a:cubicBezTo>
                    <a:lnTo>
                      <a:pt x="25662" y="1970"/>
                    </a:lnTo>
                    <a:cubicBezTo>
                      <a:pt x="23653" y="895"/>
                      <a:pt x="21385" y="199"/>
                      <a:pt x="18978" y="0"/>
                    </a:cubicBezTo>
                    <a:close/>
                  </a:path>
                </a:pathLst>
              </a:custGeom>
              <a:solidFill>
                <a:srgbClr val="A06CAD"/>
              </a:solidFill>
              <a:ln w="9450" cap="flat" cmpd="sng">
                <a:solidFill>
                  <a:srgbClr val="000000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501;p25">
                <a:extLst>
                  <a:ext uri="{FF2B5EF4-FFF2-40B4-BE49-F238E27FC236}">
                    <a16:creationId xmlns:a16="http://schemas.microsoft.com/office/drawing/2014/main" id="{186864C6-B130-44FE-99E6-AD6A9E53E6C8}"/>
                  </a:ext>
                </a:extLst>
              </p:cNvPr>
              <p:cNvSpPr/>
              <p:nvPr/>
            </p:nvSpPr>
            <p:spPr>
              <a:xfrm>
                <a:off x="6753153" y="3268908"/>
                <a:ext cx="1010652" cy="1005223"/>
              </a:xfrm>
              <a:custGeom>
                <a:avLst/>
                <a:gdLst/>
                <a:ahLst/>
                <a:cxnLst/>
                <a:rect l="l" t="t" r="r" b="b"/>
                <a:pathLst>
                  <a:path w="29601" h="29442" extrusionOk="0">
                    <a:moveTo>
                      <a:pt x="11458" y="0"/>
                    </a:moveTo>
                    <a:cubicBezTo>
                      <a:pt x="9668" y="398"/>
                      <a:pt x="8017" y="1154"/>
                      <a:pt x="6525" y="2109"/>
                    </a:cubicBezTo>
                    <a:lnTo>
                      <a:pt x="6684" y="5570"/>
                    </a:lnTo>
                    <a:cubicBezTo>
                      <a:pt x="6167" y="6187"/>
                      <a:pt x="5849" y="6585"/>
                      <a:pt x="5331" y="7221"/>
                    </a:cubicBezTo>
                    <a:lnTo>
                      <a:pt x="1492" y="7719"/>
                    </a:lnTo>
                    <a:cubicBezTo>
                      <a:pt x="756" y="9151"/>
                      <a:pt x="219" y="10742"/>
                      <a:pt x="0" y="12413"/>
                    </a:cubicBezTo>
                    <a:lnTo>
                      <a:pt x="3402" y="14860"/>
                    </a:lnTo>
                    <a:cubicBezTo>
                      <a:pt x="3581" y="15636"/>
                      <a:pt x="3680" y="16133"/>
                      <a:pt x="3839" y="16949"/>
                    </a:cubicBezTo>
                    <a:lnTo>
                      <a:pt x="1353" y="21067"/>
                    </a:lnTo>
                    <a:cubicBezTo>
                      <a:pt x="1969" y="22360"/>
                      <a:pt x="2785" y="23533"/>
                      <a:pt x="3740" y="24568"/>
                    </a:cubicBezTo>
                    <a:lnTo>
                      <a:pt x="8634" y="23175"/>
                    </a:lnTo>
                    <a:cubicBezTo>
                      <a:pt x="9350" y="23553"/>
                      <a:pt x="9807" y="23772"/>
                      <a:pt x="10523" y="24150"/>
                    </a:cubicBezTo>
                    <a:lnTo>
                      <a:pt x="12433" y="29282"/>
                    </a:lnTo>
                    <a:cubicBezTo>
                      <a:pt x="13209" y="29402"/>
                      <a:pt x="13985" y="29442"/>
                      <a:pt x="14780" y="29442"/>
                    </a:cubicBezTo>
                    <a:cubicBezTo>
                      <a:pt x="15278" y="29442"/>
                      <a:pt x="15795" y="29422"/>
                      <a:pt x="16272" y="29362"/>
                    </a:cubicBezTo>
                    <a:lnTo>
                      <a:pt x="18381" y="24289"/>
                    </a:lnTo>
                    <a:cubicBezTo>
                      <a:pt x="19117" y="23951"/>
                      <a:pt x="19575" y="23752"/>
                      <a:pt x="20311" y="23394"/>
                    </a:cubicBezTo>
                    <a:lnTo>
                      <a:pt x="25323" y="25045"/>
                    </a:lnTo>
                    <a:cubicBezTo>
                      <a:pt x="26278" y="24071"/>
                      <a:pt x="27114" y="22976"/>
                      <a:pt x="27770" y="21783"/>
                    </a:cubicBezTo>
                    <a:lnTo>
                      <a:pt x="25343" y="17327"/>
                    </a:lnTo>
                    <a:cubicBezTo>
                      <a:pt x="25542" y="16531"/>
                      <a:pt x="25662" y="16074"/>
                      <a:pt x="25861" y="15278"/>
                    </a:cubicBezTo>
                    <a:lnTo>
                      <a:pt x="29600" y="12831"/>
                    </a:lnTo>
                    <a:cubicBezTo>
                      <a:pt x="29501" y="11299"/>
                      <a:pt x="29043" y="9748"/>
                      <a:pt x="28407" y="8335"/>
                    </a:cubicBezTo>
                    <a:lnTo>
                      <a:pt x="24349" y="7639"/>
                    </a:lnTo>
                    <a:cubicBezTo>
                      <a:pt x="23851" y="7003"/>
                      <a:pt x="23553" y="6605"/>
                      <a:pt x="23056" y="5948"/>
                    </a:cubicBezTo>
                    <a:lnTo>
                      <a:pt x="23394" y="2348"/>
                    </a:lnTo>
                    <a:cubicBezTo>
                      <a:pt x="21962" y="1313"/>
                      <a:pt x="20350" y="577"/>
                      <a:pt x="18580" y="100"/>
                    </a:cubicBezTo>
                    <a:lnTo>
                      <a:pt x="16014" y="2368"/>
                    </a:lnTo>
                    <a:cubicBezTo>
                      <a:pt x="15198" y="2348"/>
                      <a:pt x="14701" y="2348"/>
                      <a:pt x="13885" y="2308"/>
                    </a:cubicBezTo>
                    <a:lnTo>
                      <a:pt x="11458" y="0"/>
                    </a:lnTo>
                    <a:close/>
                  </a:path>
                </a:pathLst>
              </a:custGeom>
              <a:solidFill>
                <a:srgbClr val="F0A6A6"/>
              </a:solidFill>
              <a:ln w="9450" cap="flat" cmpd="sng">
                <a:solidFill>
                  <a:srgbClr val="000000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502;p25">
                <a:extLst>
                  <a:ext uri="{FF2B5EF4-FFF2-40B4-BE49-F238E27FC236}">
                    <a16:creationId xmlns:a16="http://schemas.microsoft.com/office/drawing/2014/main" id="{6176E6A5-3A42-44B2-A052-30FAD6A1B8CD}"/>
                  </a:ext>
                </a:extLst>
              </p:cNvPr>
              <p:cNvSpPr/>
              <p:nvPr/>
            </p:nvSpPr>
            <p:spPr>
              <a:xfrm>
                <a:off x="8034068" y="2275265"/>
                <a:ext cx="336235" cy="336235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9848" fill="none" extrusionOk="0">
                    <a:moveTo>
                      <a:pt x="1" y="0"/>
                    </a:moveTo>
                    <a:cubicBezTo>
                      <a:pt x="5451" y="0"/>
                      <a:pt x="9848" y="4397"/>
                      <a:pt x="9848" y="9847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503;p25">
                <a:extLst>
                  <a:ext uri="{FF2B5EF4-FFF2-40B4-BE49-F238E27FC236}">
                    <a16:creationId xmlns:a16="http://schemas.microsoft.com/office/drawing/2014/main" id="{48838E4C-6200-4E0F-921A-C13001581434}"/>
                  </a:ext>
                </a:extLst>
              </p:cNvPr>
              <p:cNvSpPr/>
              <p:nvPr/>
            </p:nvSpPr>
            <p:spPr>
              <a:xfrm>
                <a:off x="7651709" y="2218213"/>
                <a:ext cx="785824" cy="785858"/>
              </a:xfrm>
              <a:custGeom>
                <a:avLst/>
                <a:gdLst/>
                <a:ahLst/>
                <a:cxnLst/>
                <a:rect l="l" t="t" r="r" b="b"/>
                <a:pathLst>
                  <a:path w="23016" h="23017" extrusionOk="0">
                    <a:moveTo>
                      <a:pt x="11384" y="4019"/>
                    </a:moveTo>
                    <a:cubicBezTo>
                      <a:pt x="11935" y="4019"/>
                      <a:pt x="12491" y="4118"/>
                      <a:pt x="13050" y="4317"/>
                    </a:cubicBezTo>
                    <a:cubicBezTo>
                      <a:pt x="14144" y="4695"/>
                      <a:pt x="15039" y="5391"/>
                      <a:pt x="15715" y="6306"/>
                    </a:cubicBezTo>
                    <a:lnTo>
                      <a:pt x="15735" y="6306"/>
                    </a:lnTo>
                    <a:lnTo>
                      <a:pt x="15735" y="6346"/>
                    </a:lnTo>
                    <a:cubicBezTo>
                      <a:pt x="16451" y="7341"/>
                      <a:pt x="16869" y="8554"/>
                      <a:pt x="16869" y="9847"/>
                    </a:cubicBezTo>
                    <a:lnTo>
                      <a:pt x="16869" y="10981"/>
                    </a:lnTo>
                    <a:lnTo>
                      <a:pt x="16849" y="10981"/>
                    </a:lnTo>
                    <a:cubicBezTo>
                      <a:pt x="16849" y="11041"/>
                      <a:pt x="16869" y="11120"/>
                      <a:pt x="16869" y="11160"/>
                    </a:cubicBezTo>
                    <a:cubicBezTo>
                      <a:pt x="16869" y="11777"/>
                      <a:pt x="16372" y="12274"/>
                      <a:pt x="15755" y="12274"/>
                    </a:cubicBezTo>
                    <a:lnTo>
                      <a:pt x="15735" y="12274"/>
                    </a:lnTo>
                    <a:lnTo>
                      <a:pt x="15735" y="12354"/>
                    </a:lnTo>
                    <a:cubicBezTo>
                      <a:pt x="15735" y="14363"/>
                      <a:pt x="14343" y="16054"/>
                      <a:pt x="12453" y="16511"/>
                    </a:cubicBezTo>
                    <a:lnTo>
                      <a:pt x="12453" y="17207"/>
                    </a:lnTo>
                    <a:lnTo>
                      <a:pt x="12692" y="17207"/>
                    </a:lnTo>
                    <a:cubicBezTo>
                      <a:pt x="15119" y="17207"/>
                      <a:pt x="17168" y="18640"/>
                      <a:pt x="18122" y="20709"/>
                    </a:cubicBezTo>
                    <a:cubicBezTo>
                      <a:pt x="18023" y="20808"/>
                      <a:pt x="17923" y="20868"/>
                      <a:pt x="17824" y="20927"/>
                    </a:cubicBezTo>
                    <a:cubicBezTo>
                      <a:pt x="17227" y="21325"/>
                      <a:pt x="16571" y="21663"/>
                      <a:pt x="15914" y="21962"/>
                    </a:cubicBezTo>
                    <a:lnTo>
                      <a:pt x="15536" y="22101"/>
                    </a:lnTo>
                    <a:cubicBezTo>
                      <a:pt x="14263" y="22579"/>
                      <a:pt x="12930" y="22817"/>
                      <a:pt x="11498" y="22817"/>
                    </a:cubicBezTo>
                    <a:cubicBezTo>
                      <a:pt x="10046" y="22817"/>
                      <a:pt x="8653" y="22559"/>
                      <a:pt x="7380" y="22061"/>
                    </a:cubicBezTo>
                    <a:lnTo>
                      <a:pt x="7002" y="21902"/>
                    </a:lnTo>
                    <a:cubicBezTo>
                      <a:pt x="6326" y="21624"/>
                      <a:pt x="5709" y="21285"/>
                      <a:pt x="5113" y="20888"/>
                    </a:cubicBezTo>
                    <a:lnTo>
                      <a:pt x="4814" y="20669"/>
                    </a:lnTo>
                    <a:cubicBezTo>
                      <a:pt x="5769" y="18620"/>
                      <a:pt x="7818" y="17207"/>
                      <a:pt x="10205" y="17207"/>
                    </a:cubicBezTo>
                    <a:lnTo>
                      <a:pt x="10464" y="17207"/>
                    </a:lnTo>
                    <a:lnTo>
                      <a:pt x="10464" y="16511"/>
                    </a:lnTo>
                    <a:cubicBezTo>
                      <a:pt x="8594" y="16054"/>
                      <a:pt x="7181" y="14363"/>
                      <a:pt x="7181" y="12354"/>
                    </a:cubicBezTo>
                    <a:lnTo>
                      <a:pt x="7181" y="12274"/>
                    </a:lnTo>
                    <a:lnTo>
                      <a:pt x="7161" y="12274"/>
                    </a:lnTo>
                    <a:cubicBezTo>
                      <a:pt x="6525" y="12274"/>
                      <a:pt x="6028" y="11777"/>
                      <a:pt x="6028" y="11160"/>
                    </a:cubicBezTo>
                    <a:cubicBezTo>
                      <a:pt x="6028" y="10543"/>
                      <a:pt x="6525" y="10046"/>
                      <a:pt x="7161" y="10046"/>
                    </a:cubicBezTo>
                    <a:lnTo>
                      <a:pt x="7181" y="10046"/>
                    </a:lnTo>
                    <a:lnTo>
                      <a:pt x="7181" y="9787"/>
                    </a:lnTo>
                    <a:lnTo>
                      <a:pt x="6903" y="9787"/>
                    </a:lnTo>
                    <a:cubicBezTo>
                      <a:pt x="6684" y="9787"/>
                      <a:pt x="6425" y="9768"/>
                      <a:pt x="6187" y="9748"/>
                    </a:cubicBezTo>
                    <a:lnTo>
                      <a:pt x="6008" y="9728"/>
                    </a:lnTo>
                    <a:lnTo>
                      <a:pt x="6008" y="8892"/>
                    </a:lnTo>
                    <a:cubicBezTo>
                      <a:pt x="6008" y="7838"/>
                      <a:pt x="6425" y="6843"/>
                      <a:pt x="7122" y="6107"/>
                    </a:cubicBezTo>
                    <a:lnTo>
                      <a:pt x="7221" y="6008"/>
                    </a:lnTo>
                    <a:cubicBezTo>
                      <a:pt x="8557" y="4687"/>
                      <a:pt x="9954" y="4019"/>
                      <a:pt x="11384" y="4019"/>
                    </a:cubicBezTo>
                    <a:close/>
                    <a:moveTo>
                      <a:pt x="11498" y="0"/>
                    </a:moveTo>
                    <a:cubicBezTo>
                      <a:pt x="5152" y="0"/>
                      <a:pt x="0" y="5152"/>
                      <a:pt x="0" y="11518"/>
                    </a:cubicBezTo>
                    <a:cubicBezTo>
                      <a:pt x="0" y="17844"/>
                      <a:pt x="5132" y="23016"/>
                      <a:pt x="11498" y="23016"/>
                    </a:cubicBezTo>
                    <a:cubicBezTo>
                      <a:pt x="17844" y="23016"/>
                      <a:pt x="23016" y="17884"/>
                      <a:pt x="23016" y="11518"/>
                    </a:cubicBezTo>
                    <a:cubicBezTo>
                      <a:pt x="22996" y="5152"/>
                      <a:pt x="17844" y="0"/>
                      <a:pt x="11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504;p25">
                <a:extLst>
                  <a:ext uri="{FF2B5EF4-FFF2-40B4-BE49-F238E27FC236}">
                    <a16:creationId xmlns:a16="http://schemas.microsoft.com/office/drawing/2014/main" id="{3D8F6A29-39BA-408D-8019-30F78941E5AB}"/>
                  </a:ext>
                </a:extLst>
              </p:cNvPr>
              <p:cNvSpPr/>
              <p:nvPr/>
            </p:nvSpPr>
            <p:spPr>
              <a:xfrm>
                <a:off x="7979065" y="2818605"/>
                <a:ext cx="129059" cy="58452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1712" extrusionOk="0">
                    <a:moveTo>
                      <a:pt x="617" y="0"/>
                    </a:moveTo>
                    <a:cubicBezTo>
                      <a:pt x="418" y="0"/>
                      <a:pt x="199" y="20"/>
                      <a:pt x="0" y="40"/>
                    </a:cubicBezTo>
                    <a:cubicBezTo>
                      <a:pt x="100" y="995"/>
                      <a:pt x="915" y="1711"/>
                      <a:pt x="1890" y="1711"/>
                    </a:cubicBezTo>
                    <a:cubicBezTo>
                      <a:pt x="2865" y="1711"/>
                      <a:pt x="3661" y="995"/>
                      <a:pt x="3780" y="40"/>
                    </a:cubicBezTo>
                    <a:cubicBezTo>
                      <a:pt x="3581" y="20"/>
                      <a:pt x="3362" y="0"/>
                      <a:pt x="3163" y="0"/>
                    </a:cubicBezTo>
                    <a:lnTo>
                      <a:pt x="2905" y="0"/>
                    </a:lnTo>
                    <a:cubicBezTo>
                      <a:pt x="2785" y="498"/>
                      <a:pt x="2368" y="856"/>
                      <a:pt x="1870" y="856"/>
                    </a:cubicBezTo>
                    <a:cubicBezTo>
                      <a:pt x="1373" y="856"/>
                      <a:pt x="955" y="498"/>
                      <a:pt x="8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505;p25">
                <a:extLst>
                  <a:ext uri="{FF2B5EF4-FFF2-40B4-BE49-F238E27FC236}">
                    <a16:creationId xmlns:a16="http://schemas.microsoft.com/office/drawing/2014/main" id="{92B588DD-2350-40CA-920F-89FA7E3566FE}"/>
                  </a:ext>
                </a:extLst>
              </p:cNvPr>
              <p:cNvSpPr/>
              <p:nvPr/>
            </p:nvSpPr>
            <p:spPr>
              <a:xfrm>
                <a:off x="7825562" y="2821985"/>
                <a:ext cx="435385" cy="175288"/>
              </a:xfrm>
              <a:custGeom>
                <a:avLst/>
                <a:gdLst/>
                <a:ahLst/>
                <a:cxnLst/>
                <a:rect l="l" t="t" r="r" b="b"/>
                <a:pathLst>
                  <a:path w="12752" h="5134" extrusionOk="0">
                    <a:moveTo>
                      <a:pt x="4079" y="1"/>
                    </a:moveTo>
                    <a:cubicBezTo>
                      <a:pt x="2229" y="319"/>
                      <a:pt x="717" y="1553"/>
                      <a:pt x="1" y="3204"/>
                    </a:cubicBezTo>
                    <a:cubicBezTo>
                      <a:pt x="597" y="3601"/>
                      <a:pt x="1214" y="3940"/>
                      <a:pt x="1890" y="4218"/>
                    </a:cubicBezTo>
                    <a:lnTo>
                      <a:pt x="1890" y="2826"/>
                    </a:lnTo>
                    <a:cubicBezTo>
                      <a:pt x="1890" y="2726"/>
                      <a:pt x="1970" y="2627"/>
                      <a:pt x="2089" y="2627"/>
                    </a:cubicBezTo>
                    <a:cubicBezTo>
                      <a:pt x="2209" y="2627"/>
                      <a:pt x="2288" y="2706"/>
                      <a:pt x="2288" y="2826"/>
                    </a:cubicBezTo>
                    <a:lnTo>
                      <a:pt x="2288" y="4377"/>
                    </a:lnTo>
                    <a:cubicBezTo>
                      <a:pt x="3581" y="4875"/>
                      <a:pt x="4974" y="5133"/>
                      <a:pt x="6406" y="5133"/>
                    </a:cubicBezTo>
                    <a:cubicBezTo>
                      <a:pt x="7818" y="5133"/>
                      <a:pt x="9191" y="4895"/>
                      <a:pt x="10444" y="4417"/>
                    </a:cubicBezTo>
                    <a:lnTo>
                      <a:pt x="10444" y="2846"/>
                    </a:lnTo>
                    <a:cubicBezTo>
                      <a:pt x="10444" y="2746"/>
                      <a:pt x="10504" y="2647"/>
                      <a:pt x="10643" y="2647"/>
                    </a:cubicBezTo>
                    <a:cubicBezTo>
                      <a:pt x="10763" y="2647"/>
                      <a:pt x="10842" y="2726"/>
                      <a:pt x="10842" y="2846"/>
                    </a:cubicBezTo>
                    <a:lnTo>
                      <a:pt x="10842" y="4278"/>
                    </a:lnTo>
                    <a:cubicBezTo>
                      <a:pt x="11499" y="3999"/>
                      <a:pt x="12135" y="3641"/>
                      <a:pt x="12752" y="3243"/>
                    </a:cubicBezTo>
                    <a:cubicBezTo>
                      <a:pt x="11976" y="1592"/>
                      <a:pt x="10464" y="339"/>
                      <a:pt x="8594" y="1"/>
                    </a:cubicBezTo>
                    <a:cubicBezTo>
                      <a:pt x="8455" y="1115"/>
                      <a:pt x="7500" y="1990"/>
                      <a:pt x="6346" y="1990"/>
                    </a:cubicBezTo>
                    <a:cubicBezTo>
                      <a:pt x="5173" y="1990"/>
                      <a:pt x="4218" y="1115"/>
                      <a:pt x="4079" y="1"/>
                    </a:cubicBezTo>
                    <a:close/>
                  </a:path>
                </a:pathLst>
              </a:custGeom>
              <a:solidFill>
                <a:srgbClr val="A06C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506;p25">
                <a:extLst>
                  <a:ext uri="{FF2B5EF4-FFF2-40B4-BE49-F238E27FC236}">
                    <a16:creationId xmlns:a16="http://schemas.microsoft.com/office/drawing/2014/main" id="{B4F88D42-EE5E-4EFB-B358-B3AB34FF1F1D}"/>
                  </a:ext>
                </a:extLst>
              </p:cNvPr>
              <p:cNvSpPr/>
              <p:nvPr/>
            </p:nvSpPr>
            <p:spPr>
              <a:xfrm>
                <a:off x="8076849" y="2805699"/>
                <a:ext cx="193622" cy="127044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3721" extrusionOk="0">
                    <a:moveTo>
                      <a:pt x="21" y="0"/>
                    </a:moveTo>
                    <a:lnTo>
                      <a:pt x="21" y="219"/>
                    </a:lnTo>
                    <a:cubicBezTo>
                      <a:pt x="21" y="279"/>
                      <a:pt x="21" y="319"/>
                      <a:pt x="1" y="378"/>
                    </a:cubicBezTo>
                    <a:lnTo>
                      <a:pt x="240" y="378"/>
                    </a:lnTo>
                    <a:cubicBezTo>
                      <a:pt x="439" y="378"/>
                      <a:pt x="657" y="398"/>
                      <a:pt x="876" y="418"/>
                    </a:cubicBezTo>
                    <a:cubicBezTo>
                      <a:pt x="876" y="339"/>
                      <a:pt x="896" y="279"/>
                      <a:pt x="896" y="199"/>
                    </a:cubicBezTo>
                    <a:lnTo>
                      <a:pt x="1274" y="199"/>
                    </a:lnTo>
                    <a:cubicBezTo>
                      <a:pt x="1274" y="299"/>
                      <a:pt x="1274" y="398"/>
                      <a:pt x="1234" y="478"/>
                    </a:cubicBezTo>
                    <a:cubicBezTo>
                      <a:pt x="3084" y="796"/>
                      <a:pt x="4616" y="2069"/>
                      <a:pt x="5352" y="3720"/>
                    </a:cubicBezTo>
                    <a:cubicBezTo>
                      <a:pt x="5452" y="3661"/>
                      <a:pt x="5551" y="3581"/>
                      <a:pt x="5670" y="3502"/>
                    </a:cubicBezTo>
                    <a:cubicBezTo>
                      <a:pt x="4755" y="1473"/>
                      <a:pt x="2647" y="0"/>
                      <a:pt x="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507;p25">
                <a:extLst>
                  <a:ext uri="{FF2B5EF4-FFF2-40B4-BE49-F238E27FC236}">
                    <a16:creationId xmlns:a16="http://schemas.microsoft.com/office/drawing/2014/main" id="{043829B1-86FC-48F7-AB82-F352CEC07F5B}"/>
                  </a:ext>
                </a:extLst>
              </p:cNvPr>
              <p:cNvSpPr/>
              <p:nvPr/>
            </p:nvSpPr>
            <p:spPr>
              <a:xfrm>
                <a:off x="7814704" y="2805699"/>
                <a:ext cx="193588" cy="125679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3681" extrusionOk="0">
                    <a:moveTo>
                      <a:pt x="5391" y="0"/>
                    </a:moveTo>
                    <a:cubicBezTo>
                      <a:pt x="3004" y="0"/>
                      <a:pt x="935" y="1413"/>
                      <a:pt x="0" y="3462"/>
                    </a:cubicBezTo>
                    <a:lnTo>
                      <a:pt x="299" y="3681"/>
                    </a:lnTo>
                    <a:cubicBezTo>
                      <a:pt x="1094" y="2030"/>
                      <a:pt x="2606" y="816"/>
                      <a:pt x="4417" y="478"/>
                    </a:cubicBezTo>
                    <a:cubicBezTo>
                      <a:pt x="4417" y="378"/>
                      <a:pt x="4397" y="299"/>
                      <a:pt x="4397" y="199"/>
                    </a:cubicBezTo>
                    <a:lnTo>
                      <a:pt x="4775" y="199"/>
                    </a:lnTo>
                    <a:cubicBezTo>
                      <a:pt x="4775" y="279"/>
                      <a:pt x="4775" y="339"/>
                      <a:pt x="4795" y="418"/>
                    </a:cubicBezTo>
                    <a:cubicBezTo>
                      <a:pt x="4993" y="398"/>
                      <a:pt x="5212" y="378"/>
                      <a:pt x="5411" y="378"/>
                    </a:cubicBezTo>
                    <a:lnTo>
                      <a:pt x="5670" y="378"/>
                    </a:lnTo>
                    <a:cubicBezTo>
                      <a:pt x="5670" y="319"/>
                      <a:pt x="5630" y="279"/>
                      <a:pt x="5630" y="219"/>
                    </a:cubicBezTo>
                    <a:lnTo>
                      <a:pt x="56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508;p25">
                <a:extLst>
                  <a:ext uri="{FF2B5EF4-FFF2-40B4-BE49-F238E27FC236}">
                    <a16:creationId xmlns:a16="http://schemas.microsoft.com/office/drawing/2014/main" id="{030C315B-6EBE-44EA-AFE4-29DA610AF750}"/>
                  </a:ext>
                </a:extLst>
              </p:cNvPr>
              <p:cNvSpPr/>
              <p:nvPr/>
            </p:nvSpPr>
            <p:spPr>
              <a:xfrm>
                <a:off x="8020480" y="2784634"/>
                <a:ext cx="44180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493" extrusionOk="0">
                    <a:moveTo>
                      <a:pt x="1" y="1"/>
                    </a:moveTo>
                    <a:lnTo>
                      <a:pt x="1" y="836"/>
                    </a:lnTo>
                    <a:cubicBezTo>
                      <a:pt x="1" y="1194"/>
                      <a:pt x="299" y="1493"/>
                      <a:pt x="657" y="1493"/>
                    </a:cubicBezTo>
                    <a:cubicBezTo>
                      <a:pt x="995" y="1493"/>
                      <a:pt x="1294" y="1194"/>
                      <a:pt x="1294" y="836"/>
                    </a:cubicBezTo>
                    <a:lnTo>
                      <a:pt x="1294" y="1"/>
                    </a:lnTo>
                    <a:cubicBezTo>
                      <a:pt x="1095" y="21"/>
                      <a:pt x="876" y="41"/>
                      <a:pt x="657" y="41"/>
                    </a:cubicBezTo>
                    <a:cubicBezTo>
                      <a:pt x="438" y="41"/>
                      <a:pt x="200" y="2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509;p25">
                <a:extLst>
                  <a:ext uri="{FF2B5EF4-FFF2-40B4-BE49-F238E27FC236}">
                    <a16:creationId xmlns:a16="http://schemas.microsoft.com/office/drawing/2014/main" id="{0C9649A2-87B8-4E25-8DE5-E85111B5901E}"/>
                  </a:ext>
                </a:extLst>
              </p:cNvPr>
              <p:cNvSpPr/>
              <p:nvPr/>
            </p:nvSpPr>
            <p:spPr>
              <a:xfrm>
                <a:off x="8008257" y="2781936"/>
                <a:ext cx="69309" cy="65895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930" extrusionOk="0">
                    <a:moveTo>
                      <a:pt x="1" y="0"/>
                    </a:moveTo>
                    <a:lnTo>
                      <a:pt x="1" y="696"/>
                    </a:lnTo>
                    <a:lnTo>
                      <a:pt x="1" y="915"/>
                    </a:lnTo>
                    <a:cubicBezTo>
                      <a:pt x="1" y="975"/>
                      <a:pt x="1" y="1015"/>
                      <a:pt x="21" y="1074"/>
                    </a:cubicBezTo>
                    <a:cubicBezTo>
                      <a:pt x="100" y="1572"/>
                      <a:pt x="518" y="1930"/>
                      <a:pt x="1015" y="1930"/>
                    </a:cubicBezTo>
                    <a:cubicBezTo>
                      <a:pt x="1513" y="1930"/>
                      <a:pt x="1930" y="1572"/>
                      <a:pt x="2010" y="1074"/>
                    </a:cubicBezTo>
                    <a:cubicBezTo>
                      <a:pt x="2010" y="1015"/>
                      <a:pt x="2030" y="955"/>
                      <a:pt x="2030" y="915"/>
                    </a:cubicBezTo>
                    <a:lnTo>
                      <a:pt x="2030" y="696"/>
                    </a:lnTo>
                    <a:lnTo>
                      <a:pt x="2030" y="0"/>
                    </a:lnTo>
                    <a:lnTo>
                      <a:pt x="1652" y="60"/>
                    </a:lnTo>
                    <a:lnTo>
                      <a:pt x="1652" y="915"/>
                    </a:lnTo>
                    <a:cubicBezTo>
                      <a:pt x="1652" y="1273"/>
                      <a:pt x="1353" y="1572"/>
                      <a:pt x="1015" y="1572"/>
                    </a:cubicBezTo>
                    <a:cubicBezTo>
                      <a:pt x="657" y="1572"/>
                      <a:pt x="359" y="1253"/>
                      <a:pt x="359" y="915"/>
                    </a:cubicBezTo>
                    <a:lnTo>
                      <a:pt x="359" y="6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510;p25">
                <a:extLst>
                  <a:ext uri="{FF2B5EF4-FFF2-40B4-BE49-F238E27FC236}">
                    <a16:creationId xmlns:a16="http://schemas.microsoft.com/office/drawing/2014/main" id="{42053FA2-B13B-44E7-9DFC-C0EADB1A9BC7}"/>
                  </a:ext>
                </a:extLst>
              </p:cNvPr>
              <p:cNvSpPr/>
              <p:nvPr/>
            </p:nvSpPr>
            <p:spPr>
              <a:xfrm>
                <a:off x="7908425" y="2527235"/>
                <a:ext cx="268326" cy="245894"/>
              </a:xfrm>
              <a:custGeom>
                <a:avLst/>
                <a:gdLst/>
                <a:ahLst/>
                <a:cxnLst/>
                <a:rect l="l" t="t" r="r" b="b"/>
                <a:pathLst>
                  <a:path w="7859" h="7202" extrusionOk="0">
                    <a:moveTo>
                      <a:pt x="1469" y="1659"/>
                    </a:moveTo>
                    <a:cubicBezTo>
                      <a:pt x="1490" y="1659"/>
                      <a:pt x="1511" y="1663"/>
                      <a:pt x="1532" y="1671"/>
                    </a:cubicBezTo>
                    <a:lnTo>
                      <a:pt x="2686" y="1970"/>
                    </a:lnTo>
                    <a:cubicBezTo>
                      <a:pt x="2786" y="1990"/>
                      <a:pt x="2845" y="2089"/>
                      <a:pt x="2825" y="2189"/>
                    </a:cubicBezTo>
                    <a:cubicBezTo>
                      <a:pt x="2786" y="2268"/>
                      <a:pt x="2726" y="2328"/>
                      <a:pt x="2646" y="2328"/>
                    </a:cubicBezTo>
                    <a:lnTo>
                      <a:pt x="2587" y="2328"/>
                    </a:lnTo>
                    <a:lnTo>
                      <a:pt x="1433" y="2030"/>
                    </a:lnTo>
                    <a:cubicBezTo>
                      <a:pt x="1353" y="1990"/>
                      <a:pt x="1274" y="1890"/>
                      <a:pt x="1294" y="1791"/>
                    </a:cubicBezTo>
                    <a:cubicBezTo>
                      <a:pt x="1325" y="1713"/>
                      <a:pt x="1393" y="1659"/>
                      <a:pt x="1469" y="1659"/>
                    </a:cubicBezTo>
                    <a:close/>
                    <a:moveTo>
                      <a:pt x="3939" y="2228"/>
                    </a:moveTo>
                    <a:cubicBezTo>
                      <a:pt x="4059" y="2228"/>
                      <a:pt x="4138" y="2308"/>
                      <a:pt x="4138" y="2427"/>
                    </a:cubicBezTo>
                    <a:lnTo>
                      <a:pt x="4138" y="3880"/>
                    </a:lnTo>
                    <a:cubicBezTo>
                      <a:pt x="4138" y="3979"/>
                      <a:pt x="4059" y="4078"/>
                      <a:pt x="3939" y="4078"/>
                    </a:cubicBezTo>
                    <a:cubicBezTo>
                      <a:pt x="3820" y="4078"/>
                      <a:pt x="3740" y="3999"/>
                      <a:pt x="3740" y="3880"/>
                    </a:cubicBezTo>
                    <a:lnTo>
                      <a:pt x="3740" y="2427"/>
                    </a:lnTo>
                    <a:cubicBezTo>
                      <a:pt x="3740" y="2328"/>
                      <a:pt x="3820" y="2228"/>
                      <a:pt x="3939" y="2228"/>
                    </a:cubicBezTo>
                    <a:close/>
                    <a:moveTo>
                      <a:pt x="5272" y="4516"/>
                    </a:moveTo>
                    <a:lnTo>
                      <a:pt x="5272" y="4715"/>
                    </a:lnTo>
                    <a:cubicBezTo>
                      <a:pt x="5272" y="5292"/>
                      <a:pt x="4675" y="5769"/>
                      <a:pt x="3939" y="5769"/>
                    </a:cubicBezTo>
                    <a:cubicBezTo>
                      <a:pt x="3183" y="5769"/>
                      <a:pt x="2587" y="5292"/>
                      <a:pt x="2587" y="4715"/>
                    </a:cubicBezTo>
                    <a:lnTo>
                      <a:pt x="2587" y="4516"/>
                    </a:lnTo>
                    <a:close/>
                    <a:moveTo>
                      <a:pt x="2348" y="0"/>
                    </a:moveTo>
                    <a:cubicBezTo>
                      <a:pt x="1672" y="339"/>
                      <a:pt x="896" y="617"/>
                      <a:pt x="1" y="717"/>
                    </a:cubicBezTo>
                    <a:lnTo>
                      <a:pt x="1" y="995"/>
                    </a:lnTo>
                    <a:lnTo>
                      <a:pt x="1" y="3203"/>
                    </a:lnTo>
                    <a:lnTo>
                      <a:pt x="1" y="3283"/>
                    </a:lnTo>
                    <a:cubicBezTo>
                      <a:pt x="1" y="5451"/>
                      <a:pt x="1771" y="7202"/>
                      <a:pt x="3939" y="7202"/>
                    </a:cubicBezTo>
                    <a:cubicBezTo>
                      <a:pt x="6108" y="7202"/>
                      <a:pt x="7858" y="5451"/>
                      <a:pt x="7858" y="3283"/>
                    </a:cubicBezTo>
                    <a:lnTo>
                      <a:pt x="7858" y="3203"/>
                    </a:lnTo>
                    <a:lnTo>
                      <a:pt x="7858" y="1990"/>
                    </a:lnTo>
                    <a:cubicBezTo>
                      <a:pt x="7421" y="1990"/>
                      <a:pt x="6963" y="1930"/>
                      <a:pt x="6565" y="1870"/>
                    </a:cubicBezTo>
                    <a:cubicBezTo>
                      <a:pt x="6545" y="1930"/>
                      <a:pt x="6486" y="1990"/>
                      <a:pt x="6446" y="2010"/>
                    </a:cubicBezTo>
                    <a:lnTo>
                      <a:pt x="5272" y="2308"/>
                    </a:lnTo>
                    <a:lnTo>
                      <a:pt x="5232" y="2308"/>
                    </a:lnTo>
                    <a:cubicBezTo>
                      <a:pt x="5153" y="2308"/>
                      <a:pt x="5073" y="2268"/>
                      <a:pt x="5053" y="2169"/>
                    </a:cubicBezTo>
                    <a:cubicBezTo>
                      <a:pt x="5033" y="2069"/>
                      <a:pt x="5073" y="1970"/>
                      <a:pt x="5173" y="1930"/>
                    </a:cubicBezTo>
                    <a:lnTo>
                      <a:pt x="5948" y="1731"/>
                    </a:lnTo>
                    <a:cubicBezTo>
                      <a:pt x="4516" y="1393"/>
                      <a:pt x="3323" y="717"/>
                      <a:pt x="23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511;p25">
                <a:extLst>
                  <a:ext uri="{FF2B5EF4-FFF2-40B4-BE49-F238E27FC236}">
                    <a16:creationId xmlns:a16="http://schemas.microsoft.com/office/drawing/2014/main" id="{D545DA52-806A-4198-A104-AB80146C8F26}"/>
                  </a:ext>
                </a:extLst>
              </p:cNvPr>
              <p:cNvSpPr/>
              <p:nvPr/>
            </p:nvSpPr>
            <p:spPr>
              <a:xfrm>
                <a:off x="8188938" y="2433515"/>
                <a:ext cx="34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4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512;p25">
                <a:extLst>
                  <a:ext uri="{FF2B5EF4-FFF2-40B4-BE49-F238E27FC236}">
                    <a16:creationId xmlns:a16="http://schemas.microsoft.com/office/drawing/2014/main" id="{CAB98FAC-0646-4317-B21F-5A78250FAD4E}"/>
                  </a:ext>
                </a:extLst>
              </p:cNvPr>
              <p:cNvSpPr/>
              <p:nvPr/>
            </p:nvSpPr>
            <p:spPr>
              <a:xfrm>
                <a:off x="7895519" y="2637276"/>
                <a:ext cx="294138" cy="148759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4357" extrusionOk="0">
                    <a:moveTo>
                      <a:pt x="1" y="0"/>
                    </a:moveTo>
                    <a:lnTo>
                      <a:pt x="1" y="80"/>
                    </a:lnTo>
                    <a:cubicBezTo>
                      <a:pt x="1" y="2089"/>
                      <a:pt x="1393" y="3780"/>
                      <a:pt x="3283" y="4237"/>
                    </a:cubicBezTo>
                    <a:lnTo>
                      <a:pt x="3661" y="4317"/>
                    </a:lnTo>
                    <a:cubicBezTo>
                      <a:pt x="3860" y="4337"/>
                      <a:pt x="4098" y="4357"/>
                      <a:pt x="4317" y="4357"/>
                    </a:cubicBezTo>
                    <a:cubicBezTo>
                      <a:pt x="4536" y="4357"/>
                      <a:pt x="4735" y="4337"/>
                      <a:pt x="4954" y="4317"/>
                    </a:cubicBezTo>
                    <a:lnTo>
                      <a:pt x="5332" y="4237"/>
                    </a:lnTo>
                    <a:cubicBezTo>
                      <a:pt x="7202" y="3780"/>
                      <a:pt x="8614" y="2089"/>
                      <a:pt x="8614" y="80"/>
                    </a:cubicBezTo>
                    <a:lnTo>
                      <a:pt x="8614" y="0"/>
                    </a:lnTo>
                    <a:lnTo>
                      <a:pt x="8236" y="0"/>
                    </a:lnTo>
                    <a:lnTo>
                      <a:pt x="8236" y="80"/>
                    </a:lnTo>
                    <a:cubicBezTo>
                      <a:pt x="8236" y="2248"/>
                      <a:pt x="6466" y="4018"/>
                      <a:pt x="4317" y="4018"/>
                    </a:cubicBezTo>
                    <a:cubicBezTo>
                      <a:pt x="2149" y="4018"/>
                      <a:pt x="379" y="2248"/>
                      <a:pt x="379" y="80"/>
                    </a:cubicBez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513;p25">
                <a:extLst>
                  <a:ext uri="{FF2B5EF4-FFF2-40B4-BE49-F238E27FC236}">
                    <a16:creationId xmlns:a16="http://schemas.microsoft.com/office/drawing/2014/main" id="{A42F4D6B-A1BC-4568-8B4A-9472606F79C4}"/>
                  </a:ext>
                </a:extLst>
              </p:cNvPr>
              <p:cNvSpPr/>
              <p:nvPr/>
            </p:nvSpPr>
            <p:spPr>
              <a:xfrm>
                <a:off x="7896202" y="2551681"/>
                <a:ext cx="12257" cy="956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0" extrusionOk="0">
                    <a:moveTo>
                      <a:pt x="359" y="1"/>
                    </a:moveTo>
                    <a:cubicBezTo>
                      <a:pt x="239" y="1"/>
                      <a:pt x="120" y="20"/>
                      <a:pt x="0" y="20"/>
                    </a:cubicBezTo>
                    <a:lnTo>
                      <a:pt x="0" y="279"/>
                    </a:lnTo>
                    <a:lnTo>
                      <a:pt x="359" y="279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514;p25">
                <a:extLst>
                  <a:ext uri="{FF2B5EF4-FFF2-40B4-BE49-F238E27FC236}">
                    <a16:creationId xmlns:a16="http://schemas.microsoft.com/office/drawing/2014/main" id="{25FFBF4F-AC2A-45F6-8B99-91F0A74169C2}"/>
                  </a:ext>
                </a:extLst>
              </p:cNvPr>
              <p:cNvSpPr/>
              <p:nvPr/>
            </p:nvSpPr>
            <p:spPr>
              <a:xfrm>
                <a:off x="7869708" y="2574761"/>
                <a:ext cx="26529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493" extrusionOk="0">
                    <a:moveTo>
                      <a:pt x="737" y="1"/>
                    </a:moveTo>
                    <a:cubicBezTo>
                      <a:pt x="339" y="1"/>
                      <a:pt x="1" y="319"/>
                      <a:pt x="1" y="737"/>
                    </a:cubicBezTo>
                    <a:cubicBezTo>
                      <a:pt x="1" y="1135"/>
                      <a:pt x="319" y="1493"/>
                      <a:pt x="737" y="1493"/>
                    </a:cubicBezTo>
                    <a:lnTo>
                      <a:pt x="776" y="1493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515;p25">
                <a:extLst>
                  <a:ext uri="{FF2B5EF4-FFF2-40B4-BE49-F238E27FC236}">
                    <a16:creationId xmlns:a16="http://schemas.microsoft.com/office/drawing/2014/main" id="{3408A907-B355-49AD-A11D-0FF6C48B3449}"/>
                  </a:ext>
                </a:extLst>
              </p:cNvPr>
              <p:cNvSpPr/>
              <p:nvPr/>
            </p:nvSpPr>
            <p:spPr>
              <a:xfrm>
                <a:off x="7856802" y="2561855"/>
                <a:ext cx="51658" cy="76104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2229" extrusionOk="0">
                    <a:moveTo>
                      <a:pt x="1174" y="359"/>
                    </a:moveTo>
                    <a:lnTo>
                      <a:pt x="1174" y="1811"/>
                    </a:lnTo>
                    <a:lnTo>
                      <a:pt x="1154" y="1811"/>
                    </a:lnTo>
                    <a:cubicBezTo>
                      <a:pt x="1132" y="1813"/>
                      <a:pt x="1110" y="1814"/>
                      <a:pt x="1088" y="1814"/>
                    </a:cubicBezTo>
                    <a:cubicBezTo>
                      <a:pt x="685" y="1814"/>
                      <a:pt x="399" y="1473"/>
                      <a:pt x="399" y="1095"/>
                    </a:cubicBezTo>
                    <a:cubicBezTo>
                      <a:pt x="399" y="697"/>
                      <a:pt x="717" y="359"/>
                      <a:pt x="1154" y="359"/>
                    </a:cubicBezTo>
                    <a:close/>
                    <a:moveTo>
                      <a:pt x="1115" y="1"/>
                    </a:moveTo>
                    <a:cubicBezTo>
                      <a:pt x="498" y="1"/>
                      <a:pt x="1" y="498"/>
                      <a:pt x="1" y="1115"/>
                    </a:cubicBezTo>
                    <a:cubicBezTo>
                      <a:pt x="1" y="1752"/>
                      <a:pt x="498" y="2229"/>
                      <a:pt x="1115" y="2229"/>
                    </a:cubicBezTo>
                    <a:lnTo>
                      <a:pt x="1513" y="2229"/>
                    </a:lnTo>
                    <a:lnTo>
                      <a:pt x="1513" y="2209"/>
                    </a:lnTo>
                    <a:lnTo>
                      <a:pt x="151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516;p25">
                <a:extLst>
                  <a:ext uri="{FF2B5EF4-FFF2-40B4-BE49-F238E27FC236}">
                    <a16:creationId xmlns:a16="http://schemas.microsoft.com/office/drawing/2014/main" id="{FD09E75D-8E1C-4C09-A090-DDE9BE569D38}"/>
                  </a:ext>
                </a:extLst>
              </p:cNvPr>
              <p:cNvSpPr/>
              <p:nvPr/>
            </p:nvSpPr>
            <p:spPr>
              <a:xfrm>
                <a:off x="8189620" y="2594461"/>
                <a:ext cx="26495" cy="30626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97" extrusionOk="0">
                    <a:moveTo>
                      <a:pt x="756" y="1"/>
                    </a:moveTo>
                    <a:cubicBezTo>
                      <a:pt x="497" y="21"/>
                      <a:pt x="259" y="21"/>
                      <a:pt x="0" y="21"/>
                    </a:cubicBezTo>
                    <a:lnTo>
                      <a:pt x="0" y="856"/>
                    </a:lnTo>
                    <a:lnTo>
                      <a:pt x="20" y="856"/>
                    </a:lnTo>
                    <a:lnTo>
                      <a:pt x="20" y="896"/>
                    </a:lnTo>
                    <a:cubicBezTo>
                      <a:pt x="418" y="896"/>
                      <a:pt x="776" y="558"/>
                      <a:pt x="776" y="140"/>
                    </a:cubicBezTo>
                    <a:cubicBezTo>
                      <a:pt x="776" y="100"/>
                      <a:pt x="776" y="41"/>
                      <a:pt x="7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517;p25">
                <a:extLst>
                  <a:ext uri="{FF2B5EF4-FFF2-40B4-BE49-F238E27FC236}">
                    <a16:creationId xmlns:a16="http://schemas.microsoft.com/office/drawing/2014/main" id="{F3AFF228-3BE5-4E27-9EB2-A9A7391BC681}"/>
                  </a:ext>
                </a:extLst>
              </p:cNvPr>
              <p:cNvSpPr/>
              <p:nvPr/>
            </p:nvSpPr>
            <p:spPr>
              <a:xfrm>
                <a:off x="8176715" y="2593130"/>
                <a:ext cx="52306" cy="44180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1294" extrusionOk="0">
                    <a:moveTo>
                      <a:pt x="1492" y="0"/>
                    </a:moveTo>
                    <a:lnTo>
                      <a:pt x="1353" y="40"/>
                    </a:lnTo>
                    <a:lnTo>
                      <a:pt x="1134" y="40"/>
                    </a:lnTo>
                    <a:cubicBezTo>
                      <a:pt x="1134" y="80"/>
                      <a:pt x="1154" y="139"/>
                      <a:pt x="1154" y="179"/>
                    </a:cubicBezTo>
                    <a:cubicBezTo>
                      <a:pt x="1154" y="577"/>
                      <a:pt x="836" y="935"/>
                      <a:pt x="398" y="935"/>
                    </a:cubicBezTo>
                    <a:lnTo>
                      <a:pt x="378" y="935"/>
                    </a:lnTo>
                    <a:lnTo>
                      <a:pt x="378" y="80"/>
                    </a:lnTo>
                    <a:lnTo>
                      <a:pt x="0" y="80"/>
                    </a:lnTo>
                    <a:lnTo>
                      <a:pt x="0" y="1293"/>
                    </a:lnTo>
                    <a:lnTo>
                      <a:pt x="398" y="1293"/>
                    </a:lnTo>
                    <a:cubicBezTo>
                      <a:pt x="1035" y="1293"/>
                      <a:pt x="1532" y="796"/>
                      <a:pt x="1532" y="179"/>
                    </a:cubicBezTo>
                    <a:cubicBezTo>
                      <a:pt x="1532" y="100"/>
                      <a:pt x="1532" y="60"/>
                      <a:pt x="14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518;p25">
                <a:extLst>
                  <a:ext uri="{FF2B5EF4-FFF2-40B4-BE49-F238E27FC236}">
                    <a16:creationId xmlns:a16="http://schemas.microsoft.com/office/drawing/2014/main" id="{B989FB86-74E1-4771-81D9-60E127B106AD}"/>
                  </a:ext>
                </a:extLst>
              </p:cNvPr>
              <p:cNvSpPr/>
              <p:nvPr/>
            </p:nvSpPr>
            <p:spPr>
              <a:xfrm>
                <a:off x="7870390" y="2438943"/>
                <a:ext cx="108027" cy="100584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946" extrusionOk="0">
                    <a:moveTo>
                      <a:pt x="955" y="0"/>
                    </a:moveTo>
                    <a:cubicBezTo>
                      <a:pt x="359" y="637"/>
                      <a:pt x="1" y="1512"/>
                      <a:pt x="1" y="2467"/>
                    </a:cubicBezTo>
                    <a:lnTo>
                      <a:pt x="1" y="2925"/>
                    </a:lnTo>
                    <a:cubicBezTo>
                      <a:pt x="180" y="2939"/>
                      <a:pt x="356" y="2946"/>
                      <a:pt x="527" y="2946"/>
                    </a:cubicBezTo>
                    <a:cubicBezTo>
                      <a:pt x="1547" y="2946"/>
                      <a:pt x="2414" y="2700"/>
                      <a:pt x="3164" y="2308"/>
                    </a:cubicBezTo>
                    <a:cubicBezTo>
                      <a:pt x="1970" y="1393"/>
                      <a:pt x="1214" y="418"/>
                      <a:pt x="955" y="0"/>
                    </a:cubicBezTo>
                    <a:close/>
                  </a:path>
                </a:pathLst>
              </a:custGeom>
              <a:solidFill>
                <a:srgbClr val="A06C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519;p25">
                <a:extLst>
                  <a:ext uri="{FF2B5EF4-FFF2-40B4-BE49-F238E27FC236}">
                    <a16:creationId xmlns:a16="http://schemas.microsoft.com/office/drawing/2014/main" id="{FCD01BE1-3707-4E20-9006-244782C2DFC3}"/>
                  </a:ext>
                </a:extLst>
              </p:cNvPr>
              <p:cNvSpPr/>
              <p:nvPr/>
            </p:nvSpPr>
            <p:spPr>
              <a:xfrm>
                <a:off x="7856802" y="2428769"/>
                <a:ext cx="131790" cy="125679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3681" extrusionOk="0">
                    <a:moveTo>
                      <a:pt x="1115" y="0"/>
                    </a:moveTo>
                    <a:cubicBezTo>
                      <a:pt x="418" y="716"/>
                      <a:pt x="1" y="1711"/>
                      <a:pt x="1" y="2785"/>
                    </a:cubicBezTo>
                    <a:lnTo>
                      <a:pt x="1" y="3601"/>
                    </a:lnTo>
                    <a:lnTo>
                      <a:pt x="180" y="3620"/>
                    </a:lnTo>
                    <a:cubicBezTo>
                      <a:pt x="418" y="3660"/>
                      <a:pt x="637" y="3680"/>
                      <a:pt x="896" y="3680"/>
                    </a:cubicBezTo>
                    <a:lnTo>
                      <a:pt x="1174" y="3680"/>
                    </a:lnTo>
                    <a:cubicBezTo>
                      <a:pt x="1294" y="3620"/>
                      <a:pt x="1413" y="3620"/>
                      <a:pt x="1513" y="3601"/>
                    </a:cubicBezTo>
                    <a:cubicBezTo>
                      <a:pt x="2408" y="3501"/>
                      <a:pt x="3184" y="3223"/>
                      <a:pt x="3860" y="2884"/>
                    </a:cubicBezTo>
                    <a:cubicBezTo>
                      <a:pt x="3760" y="2805"/>
                      <a:pt x="3621" y="2705"/>
                      <a:pt x="3522" y="2626"/>
                    </a:cubicBezTo>
                    <a:cubicBezTo>
                      <a:pt x="2778" y="3006"/>
                      <a:pt x="1884" y="3282"/>
                      <a:pt x="852" y="3282"/>
                    </a:cubicBezTo>
                    <a:cubicBezTo>
                      <a:pt x="698" y="3282"/>
                      <a:pt x="540" y="3275"/>
                      <a:pt x="379" y="3262"/>
                    </a:cubicBezTo>
                    <a:lnTo>
                      <a:pt x="379" y="2785"/>
                    </a:lnTo>
                    <a:cubicBezTo>
                      <a:pt x="379" y="1830"/>
                      <a:pt x="717" y="975"/>
                      <a:pt x="1314" y="318"/>
                    </a:cubicBezTo>
                    <a:cubicBezTo>
                      <a:pt x="1234" y="199"/>
                      <a:pt x="1194" y="119"/>
                      <a:pt x="1194" y="119"/>
                    </a:cubicBezTo>
                    <a:lnTo>
                      <a:pt x="11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520;p25">
                <a:extLst>
                  <a:ext uri="{FF2B5EF4-FFF2-40B4-BE49-F238E27FC236}">
                    <a16:creationId xmlns:a16="http://schemas.microsoft.com/office/drawing/2014/main" id="{FEA6B54C-23E3-42B5-BF1C-9B14C3700CA8}"/>
                  </a:ext>
                </a:extLst>
              </p:cNvPr>
              <p:cNvSpPr/>
              <p:nvPr/>
            </p:nvSpPr>
            <p:spPr>
              <a:xfrm>
                <a:off x="7911839" y="2368952"/>
                <a:ext cx="303595" cy="214039"/>
              </a:xfrm>
              <a:custGeom>
                <a:avLst/>
                <a:gdLst/>
                <a:ahLst/>
                <a:cxnLst/>
                <a:rect l="l" t="t" r="r" b="b"/>
                <a:pathLst>
                  <a:path w="8892" h="6269" extrusionOk="0">
                    <a:moveTo>
                      <a:pt x="3772" y="0"/>
                    </a:moveTo>
                    <a:cubicBezTo>
                      <a:pt x="2473" y="0"/>
                      <a:pt x="1211" y="595"/>
                      <a:pt x="0" y="1792"/>
                    </a:cubicBezTo>
                    <a:cubicBezTo>
                      <a:pt x="507" y="2505"/>
                      <a:pt x="3284" y="6269"/>
                      <a:pt x="8029" y="6269"/>
                    </a:cubicBezTo>
                    <a:cubicBezTo>
                      <a:pt x="8310" y="6269"/>
                      <a:pt x="8597" y="6256"/>
                      <a:pt x="8892" y="6228"/>
                    </a:cubicBezTo>
                    <a:lnTo>
                      <a:pt x="8892" y="5432"/>
                    </a:lnTo>
                    <a:cubicBezTo>
                      <a:pt x="8892" y="3085"/>
                      <a:pt x="7440" y="1016"/>
                      <a:pt x="5331" y="280"/>
                    </a:cubicBezTo>
                    <a:cubicBezTo>
                      <a:pt x="4806" y="94"/>
                      <a:pt x="4286" y="0"/>
                      <a:pt x="3772" y="0"/>
                    </a:cubicBezTo>
                    <a:close/>
                  </a:path>
                </a:pathLst>
              </a:custGeom>
              <a:solidFill>
                <a:srgbClr val="A06C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521;p25">
                <a:extLst>
                  <a:ext uri="{FF2B5EF4-FFF2-40B4-BE49-F238E27FC236}">
                    <a16:creationId xmlns:a16="http://schemas.microsoft.com/office/drawing/2014/main" id="{93769AFD-E907-4E9B-A83A-FA1A34853D81}"/>
                  </a:ext>
                </a:extLst>
              </p:cNvPr>
              <p:cNvSpPr/>
              <p:nvPr/>
            </p:nvSpPr>
            <p:spPr>
              <a:xfrm>
                <a:off x="7896202" y="2354612"/>
                <a:ext cx="332821" cy="240568"/>
              </a:xfrm>
              <a:custGeom>
                <a:avLst/>
                <a:gdLst/>
                <a:ahLst/>
                <a:cxnLst/>
                <a:rect l="l" t="t" r="r" b="b"/>
                <a:pathLst>
                  <a:path w="9748" h="7046" extrusionOk="0">
                    <a:moveTo>
                      <a:pt x="4251" y="424"/>
                    </a:moveTo>
                    <a:cubicBezTo>
                      <a:pt x="4752" y="424"/>
                      <a:pt x="5259" y="510"/>
                      <a:pt x="5769" y="680"/>
                    </a:cubicBezTo>
                    <a:cubicBezTo>
                      <a:pt x="7898" y="1416"/>
                      <a:pt x="9310" y="3485"/>
                      <a:pt x="9310" y="5832"/>
                    </a:cubicBezTo>
                    <a:lnTo>
                      <a:pt x="9310" y="6628"/>
                    </a:lnTo>
                    <a:cubicBezTo>
                      <a:pt x="9007" y="6658"/>
                      <a:pt x="8711" y="6672"/>
                      <a:pt x="8422" y="6672"/>
                    </a:cubicBezTo>
                    <a:cubicBezTo>
                      <a:pt x="3729" y="6672"/>
                      <a:pt x="963" y="2923"/>
                      <a:pt x="438" y="2192"/>
                    </a:cubicBezTo>
                    <a:cubicBezTo>
                      <a:pt x="1662" y="1011"/>
                      <a:pt x="2938" y="424"/>
                      <a:pt x="4251" y="424"/>
                    </a:cubicBezTo>
                    <a:close/>
                    <a:moveTo>
                      <a:pt x="4220" y="0"/>
                    </a:moveTo>
                    <a:cubicBezTo>
                      <a:pt x="2795" y="0"/>
                      <a:pt x="1416" y="662"/>
                      <a:pt x="100" y="1993"/>
                    </a:cubicBezTo>
                    <a:lnTo>
                      <a:pt x="0" y="2092"/>
                    </a:lnTo>
                    <a:lnTo>
                      <a:pt x="60" y="2212"/>
                    </a:lnTo>
                    <a:cubicBezTo>
                      <a:pt x="60" y="2271"/>
                      <a:pt x="100" y="2351"/>
                      <a:pt x="199" y="2470"/>
                    </a:cubicBezTo>
                    <a:cubicBezTo>
                      <a:pt x="458" y="2868"/>
                      <a:pt x="1214" y="3863"/>
                      <a:pt x="2388" y="4798"/>
                    </a:cubicBezTo>
                    <a:cubicBezTo>
                      <a:pt x="2487" y="4877"/>
                      <a:pt x="2606" y="4977"/>
                      <a:pt x="2706" y="5056"/>
                    </a:cubicBezTo>
                    <a:cubicBezTo>
                      <a:pt x="3641" y="5773"/>
                      <a:pt x="4874" y="6449"/>
                      <a:pt x="6306" y="6787"/>
                    </a:cubicBezTo>
                    <a:lnTo>
                      <a:pt x="6704" y="6688"/>
                    </a:lnTo>
                    <a:cubicBezTo>
                      <a:pt x="6717" y="6685"/>
                      <a:pt x="6730" y="6684"/>
                      <a:pt x="6743" y="6684"/>
                    </a:cubicBezTo>
                    <a:cubicBezTo>
                      <a:pt x="6828" y="6684"/>
                      <a:pt x="6906" y="6740"/>
                      <a:pt x="6923" y="6827"/>
                    </a:cubicBezTo>
                    <a:lnTo>
                      <a:pt x="6923" y="6926"/>
                    </a:lnTo>
                    <a:cubicBezTo>
                      <a:pt x="7361" y="6986"/>
                      <a:pt x="7779" y="7046"/>
                      <a:pt x="8216" y="7046"/>
                    </a:cubicBezTo>
                    <a:lnTo>
                      <a:pt x="8594" y="7046"/>
                    </a:lnTo>
                    <a:cubicBezTo>
                      <a:pt x="8853" y="7046"/>
                      <a:pt x="9091" y="7026"/>
                      <a:pt x="9350" y="7026"/>
                    </a:cubicBezTo>
                    <a:cubicBezTo>
                      <a:pt x="9410" y="7026"/>
                      <a:pt x="9489" y="7026"/>
                      <a:pt x="9569" y="6986"/>
                    </a:cubicBezTo>
                    <a:lnTo>
                      <a:pt x="9708" y="6966"/>
                    </a:lnTo>
                    <a:lnTo>
                      <a:pt x="9748" y="6966"/>
                    </a:lnTo>
                    <a:lnTo>
                      <a:pt x="9748" y="5832"/>
                    </a:lnTo>
                    <a:cubicBezTo>
                      <a:pt x="9748" y="4519"/>
                      <a:pt x="9310" y="3306"/>
                      <a:pt x="8594" y="2311"/>
                    </a:cubicBezTo>
                    <a:cubicBezTo>
                      <a:pt x="8594" y="2311"/>
                      <a:pt x="8594" y="2291"/>
                      <a:pt x="8574" y="2291"/>
                    </a:cubicBezTo>
                    <a:cubicBezTo>
                      <a:pt x="7898" y="1396"/>
                      <a:pt x="7003" y="700"/>
                      <a:pt x="5909" y="302"/>
                    </a:cubicBezTo>
                    <a:cubicBezTo>
                      <a:pt x="5339" y="101"/>
                      <a:pt x="4776" y="0"/>
                      <a:pt x="4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522;p25">
                <a:extLst>
                  <a:ext uri="{FF2B5EF4-FFF2-40B4-BE49-F238E27FC236}">
                    <a16:creationId xmlns:a16="http://schemas.microsoft.com/office/drawing/2014/main" id="{53BEA53E-77A9-4E3C-9D2A-5E3EB6385E84}"/>
                  </a:ext>
                </a:extLst>
              </p:cNvPr>
              <p:cNvSpPr/>
              <p:nvPr/>
            </p:nvSpPr>
            <p:spPr>
              <a:xfrm>
                <a:off x="7890090" y="2912326"/>
                <a:ext cx="13623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752" extrusionOk="0">
                    <a:moveTo>
                      <a:pt x="199" y="1"/>
                    </a:moveTo>
                    <a:cubicBezTo>
                      <a:pt x="100" y="1"/>
                      <a:pt x="0" y="80"/>
                      <a:pt x="0" y="200"/>
                    </a:cubicBezTo>
                    <a:lnTo>
                      <a:pt x="0" y="1592"/>
                    </a:lnTo>
                    <a:lnTo>
                      <a:pt x="378" y="1751"/>
                    </a:lnTo>
                    <a:lnTo>
                      <a:pt x="378" y="200"/>
                    </a:lnTo>
                    <a:cubicBezTo>
                      <a:pt x="398" y="80"/>
                      <a:pt x="299" y="1"/>
                      <a:pt x="1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523;p25">
                <a:extLst>
                  <a:ext uri="{FF2B5EF4-FFF2-40B4-BE49-F238E27FC236}">
                    <a16:creationId xmlns:a16="http://schemas.microsoft.com/office/drawing/2014/main" id="{8786E4BE-0DE6-426F-B229-81FA8C47D483}"/>
                  </a:ext>
                </a:extLst>
              </p:cNvPr>
              <p:cNvSpPr/>
              <p:nvPr/>
            </p:nvSpPr>
            <p:spPr>
              <a:xfrm>
                <a:off x="8182143" y="2912326"/>
                <a:ext cx="12940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772" extrusionOk="0">
                    <a:moveTo>
                      <a:pt x="199" y="1"/>
                    </a:moveTo>
                    <a:cubicBezTo>
                      <a:pt x="100" y="1"/>
                      <a:pt x="0" y="80"/>
                      <a:pt x="0" y="200"/>
                    </a:cubicBezTo>
                    <a:lnTo>
                      <a:pt x="0" y="1771"/>
                    </a:lnTo>
                    <a:lnTo>
                      <a:pt x="358" y="1632"/>
                    </a:lnTo>
                    <a:lnTo>
                      <a:pt x="358" y="200"/>
                    </a:lnTo>
                    <a:cubicBezTo>
                      <a:pt x="378" y="80"/>
                      <a:pt x="299" y="1"/>
                      <a:pt x="1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524;p25">
                <a:extLst>
                  <a:ext uri="{FF2B5EF4-FFF2-40B4-BE49-F238E27FC236}">
                    <a16:creationId xmlns:a16="http://schemas.microsoft.com/office/drawing/2014/main" id="{71F7195D-D59A-4EB9-B46E-DDB35FD688F2}"/>
                  </a:ext>
                </a:extLst>
              </p:cNvPr>
              <p:cNvSpPr/>
              <p:nvPr/>
            </p:nvSpPr>
            <p:spPr>
              <a:xfrm>
                <a:off x="7964794" y="2812494"/>
                <a:ext cx="156236" cy="76786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2249" extrusionOk="0">
                    <a:moveTo>
                      <a:pt x="1" y="0"/>
                    </a:moveTo>
                    <a:cubicBezTo>
                      <a:pt x="1" y="100"/>
                      <a:pt x="1" y="199"/>
                      <a:pt x="21" y="259"/>
                    </a:cubicBezTo>
                    <a:cubicBezTo>
                      <a:pt x="180" y="1393"/>
                      <a:pt x="1115" y="2248"/>
                      <a:pt x="2288" y="2248"/>
                    </a:cubicBezTo>
                    <a:cubicBezTo>
                      <a:pt x="3442" y="2248"/>
                      <a:pt x="4397" y="1393"/>
                      <a:pt x="4556" y="259"/>
                    </a:cubicBezTo>
                    <a:cubicBezTo>
                      <a:pt x="4556" y="160"/>
                      <a:pt x="4576" y="100"/>
                      <a:pt x="4576" y="0"/>
                    </a:cubicBezTo>
                    <a:lnTo>
                      <a:pt x="4198" y="0"/>
                    </a:lnTo>
                    <a:cubicBezTo>
                      <a:pt x="4198" y="60"/>
                      <a:pt x="4198" y="140"/>
                      <a:pt x="4178" y="219"/>
                    </a:cubicBezTo>
                    <a:cubicBezTo>
                      <a:pt x="4059" y="1174"/>
                      <a:pt x="3263" y="1890"/>
                      <a:pt x="2288" y="1890"/>
                    </a:cubicBezTo>
                    <a:cubicBezTo>
                      <a:pt x="1314" y="1890"/>
                      <a:pt x="518" y="1174"/>
                      <a:pt x="399" y="219"/>
                    </a:cubicBezTo>
                    <a:cubicBezTo>
                      <a:pt x="399" y="140"/>
                      <a:pt x="379" y="80"/>
                      <a:pt x="3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525;p25">
                <a:extLst>
                  <a:ext uri="{FF2B5EF4-FFF2-40B4-BE49-F238E27FC236}">
                    <a16:creationId xmlns:a16="http://schemas.microsoft.com/office/drawing/2014/main" id="{7FF0C32B-954B-4932-9A9C-7220E35410B3}"/>
                  </a:ext>
                </a:extLst>
              </p:cNvPr>
              <p:cNvSpPr/>
              <p:nvPr/>
            </p:nvSpPr>
            <p:spPr>
              <a:xfrm>
                <a:off x="8011671" y="2694976"/>
                <a:ext cx="63198" cy="16354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479" extrusionOk="0">
                    <a:moveTo>
                      <a:pt x="0" y="1"/>
                    </a:moveTo>
                    <a:cubicBezTo>
                      <a:pt x="120" y="279"/>
                      <a:pt x="498" y="478"/>
                      <a:pt x="935" y="478"/>
                    </a:cubicBezTo>
                    <a:cubicBezTo>
                      <a:pt x="1393" y="478"/>
                      <a:pt x="1731" y="279"/>
                      <a:pt x="18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526;p25">
                <a:extLst>
                  <a:ext uri="{FF2B5EF4-FFF2-40B4-BE49-F238E27FC236}">
                    <a16:creationId xmlns:a16="http://schemas.microsoft.com/office/drawing/2014/main" id="{E26E6D42-6892-418D-B333-53FE21CFB2C2}"/>
                  </a:ext>
                </a:extLst>
              </p:cNvPr>
              <p:cNvSpPr/>
              <p:nvPr/>
            </p:nvSpPr>
            <p:spPr>
              <a:xfrm>
                <a:off x="7996717" y="2681422"/>
                <a:ext cx="91741" cy="4281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1254" extrusionOk="0">
                    <a:moveTo>
                      <a:pt x="2268" y="398"/>
                    </a:moveTo>
                    <a:cubicBezTo>
                      <a:pt x="2149" y="676"/>
                      <a:pt x="1771" y="875"/>
                      <a:pt x="1314" y="875"/>
                    </a:cubicBezTo>
                    <a:cubicBezTo>
                      <a:pt x="876" y="875"/>
                      <a:pt x="518" y="676"/>
                      <a:pt x="398" y="398"/>
                    </a:cubicBezTo>
                    <a:close/>
                    <a:moveTo>
                      <a:pt x="1" y="0"/>
                    </a:moveTo>
                    <a:lnTo>
                      <a:pt x="1" y="199"/>
                    </a:lnTo>
                    <a:cubicBezTo>
                      <a:pt x="1" y="776"/>
                      <a:pt x="597" y="1253"/>
                      <a:pt x="1353" y="1253"/>
                    </a:cubicBezTo>
                    <a:cubicBezTo>
                      <a:pt x="2089" y="1253"/>
                      <a:pt x="2686" y="776"/>
                      <a:pt x="2686" y="199"/>
                    </a:cubicBezTo>
                    <a:lnTo>
                      <a:pt x="26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527;p25">
                <a:extLst>
                  <a:ext uri="{FF2B5EF4-FFF2-40B4-BE49-F238E27FC236}">
                    <a16:creationId xmlns:a16="http://schemas.microsoft.com/office/drawing/2014/main" id="{291DA3CF-BE7C-4531-AD47-E94E901396B1}"/>
                  </a:ext>
                </a:extLst>
              </p:cNvPr>
              <p:cNvSpPr/>
              <p:nvPr/>
            </p:nvSpPr>
            <p:spPr>
              <a:xfrm>
                <a:off x="8036117" y="2602621"/>
                <a:ext cx="13623" cy="63198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851" extrusionOk="0">
                    <a:moveTo>
                      <a:pt x="199" y="1"/>
                    </a:moveTo>
                    <a:cubicBezTo>
                      <a:pt x="80" y="1"/>
                      <a:pt x="0" y="80"/>
                      <a:pt x="0" y="199"/>
                    </a:cubicBezTo>
                    <a:lnTo>
                      <a:pt x="0" y="1652"/>
                    </a:lnTo>
                    <a:cubicBezTo>
                      <a:pt x="0" y="1771"/>
                      <a:pt x="100" y="1851"/>
                      <a:pt x="199" y="1851"/>
                    </a:cubicBezTo>
                    <a:cubicBezTo>
                      <a:pt x="299" y="1851"/>
                      <a:pt x="398" y="1771"/>
                      <a:pt x="398" y="1652"/>
                    </a:cubicBezTo>
                    <a:lnTo>
                      <a:pt x="398" y="199"/>
                    </a:lnTo>
                    <a:cubicBezTo>
                      <a:pt x="398" y="100"/>
                      <a:pt x="319" y="1"/>
                      <a:pt x="1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528;p25">
                <a:extLst>
                  <a:ext uri="{FF2B5EF4-FFF2-40B4-BE49-F238E27FC236}">
                    <a16:creationId xmlns:a16="http://schemas.microsoft.com/office/drawing/2014/main" id="{372A7C3B-6F17-48A2-909F-C35DCA6B02E1}"/>
                  </a:ext>
                </a:extLst>
              </p:cNvPr>
              <p:cNvSpPr/>
              <p:nvPr/>
            </p:nvSpPr>
            <p:spPr>
              <a:xfrm>
                <a:off x="8079580" y="2582785"/>
                <a:ext cx="52340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682" extrusionOk="0">
                    <a:moveTo>
                      <a:pt x="1352" y="1"/>
                    </a:moveTo>
                    <a:cubicBezTo>
                      <a:pt x="1339" y="1"/>
                      <a:pt x="1326" y="2"/>
                      <a:pt x="1313" y="5"/>
                    </a:cubicBezTo>
                    <a:lnTo>
                      <a:pt x="916" y="104"/>
                    </a:lnTo>
                    <a:lnTo>
                      <a:pt x="140" y="303"/>
                    </a:lnTo>
                    <a:cubicBezTo>
                      <a:pt x="60" y="343"/>
                      <a:pt x="1" y="442"/>
                      <a:pt x="20" y="542"/>
                    </a:cubicBezTo>
                    <a:cubicBezTo>
                      <a:pt x="40" y="601"/>
                      <a:pt x="120" y="681"/>
                      <a:pt x="199" y="681"/>
                    </a:cubicBezTo>
                    <a:lnTo>
                      <a:pt x="239" y="681"/>
                    </a:lnTo>
                    <a:lnTo>
                      <a:pt x="1413" y="383"/>
                    </a:lnTo>
                    <a:cubicBezTo>
                      <a:pt x="1473" y="363"/>
                      <a:pt x="1532" y="303"/>
                      <a:pt x="1532" y="223"/>
                    </a:cubicBezTo>
                    <a:lnTo>
                      <a:pt x="1532" y="144"/>
                    </a:lnTo>
                    <a:cubicBezTo>
                      <a:pt x="1515" y="57"/>
                      <a:pt x="1437" y="1"/>
                      <a:pt x="13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529;p25">
                <a:extLst>
                  <a:ext uri="{FF2B5EF4-FFF2-40B4-BE49-F238E27FC236}">
                    <a16:creationId xmlns:a16="http://schemas.microsoft.com/office/drawing/2014/main" id="{9518B0B1-B039-49C5-A75E-C4E211E88116}"/>
                  </a:ext>
                </a:extLst>
              </p:cNvPr>
              <p:cNvSpPr/>
              <p:nvPr/>
            </p:nvSpPr>
            <p:spPr>
              <a:xfrm>
                <a:off x="7951888" y="2582785"/>
                <a:ext cx="5370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682" extrusionOk="0">
                    <a:moveTo>
                      <a:pt x="221" y="1"/>
                    </a:moveTo>
                    <a:cubicBezTo>
                      <a:pt x="135" y="1"/>
                      <a:pt x="55" y="57"/>
                      <a:pt x="21" y="144"/>
                    </a:cubicBezTo>
                    <a:cubicBezTo>
                      <a:pt x="1" y="223"/>
                      <a:pt x="60" y="323"/>
                      <a:pt x="160" y="363"/>
                    </a:cubicBezTo>
                    <a:lnTo>
                      <a:pt x="1314" y="661"/>
                    </a:lnTo>
                    <a:cubicBezTo>
                      <a:pt x="1334" y="681"/>
                      <a:pt x="1373" y="681"/>
                      <a:pt x="1373" y="681"/>
                    </a:cubicBezTo>
                    <a:cubicBezTo>
                      <a:pt x="1453" y="681"/>
                      <a:pt x="1513" y="641"/>
                      <a:pt x="1552" y="542"/>
                    </a:cubicBezTo>
                    <a:cubicBezTo>
                      <a:pt x="1572" y="442"/>
                      <a:pt x="1513" y="343"/>
                      <a:pt x="1413" y="303"/>
                    </a:cubicBezTo>
                    <a:lnTo>
                      <a:pt x="259" y="5"/>
                    </a:lnTo>
                    <a:cubicBezTo>
                      <a:pt x="246" y="2"/>
                      <a:pt x="234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530;p25">
                <a:extLst>
                  <a:ext uri="{FF2B5EF4-FFF2-40B4-BE49-F238E27FC236}">
                    <a16:creationId xmlns:a16="http://schemas.microsoft.com/office/drawing/2014/main" id="{EA6AE36A-6D51-45EC-9577-590A34254B13}"/>
                  </a:ext>
                </a:extLst>
              </p:cNvPr>
              <p:cNvSpPr/>
              <p:nvPr/>
            </p:nvSpPr>
            <p:spPr>
              <a:xfrm>
                <a:off x="5322115" y="3020318"/>
                <a:ext cx="1268052" cy="1268769"/>
              </a:xfrm>
              <a:custGeom>
                <a:avLst/>
                <a:gdLst/>
                <a:ahLst/>
                <a:cxnLst/>
                <a:rect l="l" t="t" r="r" b="b"/>
                <a:pathLst>
                  <a:path w="37140" h="37161" extrusionOk="0">
                    <a:moveTo>
                      <a:pt x="18560" y="1"/>
                    </a:moveTo>
                    <a:cubicBezTo>
                      <a:pt x="17645" y="1"/>
                      <a:pt x="16750" y="80"/>
                      <a:pt x="15875" y="200"/>
                    </a:cubicBezTo>
                    <a:lnTo>
                      <a:pt x="14860" y="3124"/>
                    </a:lnTo>
                    <a:cubicBezTo>
                      <a:pt x="12950" y="3959"/>
                      <a:pt x="11976" y="4357"/>
                      <a:pt x="10066" y="5173"/>
                    </a:cubicBezTo>
                    <a:lnTo>
                      <a:pt x="7261" y="3860"/>
                    </a:lnTo>
                    <a:cubicBezTo>
                      <a:pt x="5908" y="4894"/>
                      <a:pt x="4695" y="6108"/>
                      <a:pt x="3680" y="7480"/>
                    </a:cubicBezTo>
                    <a:lnTo>
                      <a:pt x="5013" y="10265"/>
                    </a:lnTo>
                    <a:cubicBezTo>
                      <a:pt x="4237" y="12175"/>
                      <a:pt x="3839" y="13170"/>
                      <a:pt x="3044" y="15099"/>
                    </a:cubicBezTo>
                    <a:lnTo>
                      <a:pt x="139" y="16173"/>
                    </a:lnTo>
                    <a:cubicBezTo>
                      <a:pt x="40" y="16949"/>
                      <a:pt x="0" y="17765"/>
                      <a:pt x="0" y="18580"/>
                    </a:cubicBezTo>
                    <a:cubicBezTo>
                      <a:pt x="0" y="19495"/>
                      <a:pt x="60" y="20391"/>
                      <a:pt x="199" y="21266"/>
                    </a:cubicBezTo>
                    <a:lnTo>
                      <a:pt x="3123" y="22280"/>
                    </a:lnTo>
                    <a:cubicBezTo>
                      <a:pt x="3939" y="24190"/>
                      <a:pt x="4337" y="25165"/>
                      <a:pt x="5172" y="27075"/>
                    </a:cubicBezTo>
                    <a:lnTo>
                      <a:pt x="3839" y="29899"/>
                    </a:lnTo>
                    <a:cubicBezTo>
                      <a:pt x="4894" y="31232"/>
                      <a:pt x="6107" y="32446"/>
                      <a:pt x="7480" y="33480"/>
                    </a:cubicBezTo>
                    <a:lnTo>
                      <a:pt x="10265" y="32127"/>
                    </a:lnTo>
                    <a:cubicBezTo>
                      <a:pt x="12175" y="32903"/>
                      <a:pt x="13169" y="33301"/>
                      <a:pt x="15079" y="34097"/>
                    </a:cubicBezTo>
                    <a:lnTo>
                      <a:pt x="16153" y="37001"/>
                    </a:lnTo>
                    <a:cubicBezTo>
                      <a:pt x="16949" y="37101"/>
                      <a:pt x="17744" y="37160"/>
                      <a:pt x="18560" y="37160"/>
                    </a:cubicBezTo>
                    <a:cubicBezTo>
                      <a:pt x="19495" y="37160"/>
                      <a:pt x="20390" y="37081"/>
                      <a:pt x="21246" y="36961"/>
                    </a:cubicBezTo>
                    <a:lnTo>
                      <a:pt x="22280" y="34017"/>
                    </a:lnTo>
                    <a:cubicBezTo>
                      <a:pt x="24190" y="33202"/>
                      <a:pt x="25164" y="32804"/>
                      <a:pt x="27074" y="31988"/>
                    </a:cubicBezTo>
                    <a:lnTo>
                      <a:pt x="29879" y="33301"/>
                    </a:lnTo>
                    <a:cubicBezTo>
                      <a:pt x="31232" y="32247"/>
                      <a:pt x="32445" y="31033"/>
                      <a:pt x="33460" y="29661"/>
                    </a:cubicBezTo>
                    <a:lnTo>
                      <a:pt x="32127" y="26876"/>
                    </a:lnTo>
                    <a:cubicBezTo>
                      <a:pt x="32883" y="24966"/>
                      <a:pt x="33281" y="23971"/>
                      <a:pt x="34076" y="22062"/>
                    </a:cubicBezTo>
                    <a:lnTo>
                      <a:pt x="37001" y="20987"/>
                    </a:lnTo>
                    <a:cubicBezTo>
                      <a:pt x="37100" y="20192"/>
                      <a:pt x="37140" y="19396"/>
                      <a:pt x="37140" y="18580"/>
                    </a:cubicBezTo>
                    <a:cubicBezTo>
                      <a:pt x="37140" y="17665"/>
                      <a:pt x="37060" y="16770"/>
                      <a:pt x="36941" y="15895"/>
                    </a:cubicBezTo>
                    <a:lnTo>
                      <a:pt x="34017" y="14880"/>
                    </a:lnTo>
                    <a:cubicBezTo>
                      <a:pt x="33181" y="12951"/>
                      <a:pt x="32783" y="11996"/>
                      <a:pt x="31968" y="10066"/>
                    </a:cubicBezTo>
                    <a:lnTo>
                      <a:pt x="33281" y="7261"/>
                    </a:lnTo>
                    <a:cubicBezTo>
                      <a:pt x="32246" y="5909"/>
                      <a:pt x="31033" y="4695"/>
                      <a:pt x="29660" y="3681"/>
                    </a:cubicBezTo>
                    <a:lnTo>
                      <a:pt x="26875" y="5014"/>
                    </a:lnTo>
                    <a:cubicBezTo>
                      <a:pt x="24966" y="4258"/>
                      <a:pt x="23971" y="3860"/>
                      <a:pt x="22041" y="3064"/>
                    </a:cubicBezTo>
                    <a:lnTo>
                      <a:pt x="20987" y="140"/>
                    </a:lnTo>
                    <a:cubicBezTo>
                      <a:pt x="20191" y="40"/>
                      <a:pt x="19396" y="1"/>
                      <a:pt x="18560" y="1"/>
                    </a:cubicBezTo>
                    <a:close/>
                  </a:path>
                </a:pathLst>
              </a:custGeom>
              <a:solidFill>
                <a:srgbClr val="EE7A7D"/>
              </a:solidFill>
              <a:ln w="9450" cap="flat" cmpd="sng">
                <a:solidFill>
                  <a:srgbClr val="000000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531;p25">
                <a:extLst>
                  <a:ext uri="{FF2B5EF4-FFF2-40B4-BE49-F238E27FC236}">
                    <a16:creationId xmlns:a16="http://schemas.microsoft.com/office/drawing/2014/main" id="{907A00B9-6300-48BF-A96D-A383F76C1079}"/>
                  </a:ext>
                </a:extLst>
              </p:cNvPr>
              <p:cNvSpPr/>
              <p:nvPr/>
            </p:nvSpPr>
            <p:spPr>
              <a:xfrm>
                <a:off x="4611000" y="2168639"/>
                <a:ext cx="1193349" cy="1205060"/>
              </a:xfrm>
              <a:custGeom>
                <a:avLst/>
                <a:gdLst/>
                <a:ahLst/>
                <a:cxnLst/>
                <a:rect l="l" t="t" r="r" b="b"/>
                <a:pathLst>
                  <a:path w="34952" h="35295" extrusionOk="0">
                    <a:moveTo>
                      <a:pt x="19993" y="0"/>
                    </a:moveTo>
                    <a:lnTo>
                      <a:pt x="17347" y="3024"/>
                    </a:lnTo>
                    <a:cubicBezTo>
                      <a:pt x="16372" y="3123"/>
                      <a:pt x="15795" y="3183"/>
                      <a:pt x="14821" y="3282"/>
                    </a:cubicBezTo>
                    <a:lnTo>
                      <a:pt x="11638" y="935"/>
                    </a:lnTo>
                    <a:cubicBezTo>
                      <a:pt x="9609" y="1671"/>
                      <a:pt x="7739" y="2785"/>
                      <a:pt x="6147" y="4158"/>
                    </a:cubicBezTo>
                    <a:lnTo>
                      <a:pt x="6864" y="8216"/>
                    </a:lnTo>
                    <a:cubicBezTo>
                      <a:pt x="6346" y="9031"/>
                      <a:pt x="6028" y="9529"/>
                      <a:pt x="5511" y="10344"/>
                    </a:cubicBezTo>
                    <a:lnTo>
                      <a:pt x="1075" y="11518"/>
                    </a:lnTo>
                    <a:cubicBezTo>
                      <a:pt x="398" y="13328"/>
                      <a:pt x="60" y="15278"/>
                      <a:pt x="1" y="17287"/>
                    </a:cubicBezTo>
                    <a:lnTo>
                      <a:pt x="4377" y="19654"/>
                    </a:lnTo>
                    <a:cubicBezTo>
                      <a:pt x="4715" y="20569"/>
                      <a:pt x="4874" y="21126"/>
                      <a:pt x="5212" y="22041"/>
                    </a:cubicBezTo>
                    <a:lnTo>
                      <a:pt x="2885" y="27293"/>
                    </a:lnTo>
                    <a:cubicBezTo>
                      <a:pt x="3820" y="28705"/>
                      <a:pt x="4954" y="29978"/>
                      <a:pt x="6227" y="31053"/>
                    </a:cubicBezTo>
                    <a:lnTo>
                      <a:pt x="11777" y="28705"/>
                    </a:lnTo>
                    <a:cubicBezTo>
                      <a:pt x="12692" y="29024"/>
                      <a:pt x="13229" y="29223"/>
                      <a:pt x="14164" y="29541"/>
                    </a:cubicBezTo>
                    <a:lnTo>
                      <a:pt x="17168" y="35290"/>
                    </a:lnTo>
                    <a:cubicBezTo>
                      <a:pt x="17320" y="35293"/>
                      <a:pt x="17474" y="35295"/>
                      <a:pt x="17628" y="35295"/>
                    </a:cubicBezTo>
                    <a:cubicBezTo>
                      <a:pt x="18400" y="35295"/>
                      <a:pt x="19190" y="35253"/>
                      <a:pt x="19953" y="35170"/>
                    </a:cubicBezTo>
                    <a:cubicBezTo>
                      <a:pt x="20550" y="35091"/>
                      <a:pt x="21146" y="34991"/>
                      <a:pt x="21723" y="34832"/>
                    </a:cubicBezTo>
                    <a:lnTo>
                      <a:pt x="23454" y="28546"/>
                    </a:lnTo>
                    <a:cubicBezTo>
                      <a:pt x="24270" y="28029"/>
                      <a:pt x="24767" y="27731"/>
                      <a:pt x="25602" y="27213"/>
                    </a:cubicBezTo>
                    <a:lnTo>
                      <a:pt x="31729" y="28407"/>
                    </a:lnTo>
                    <a:cubicBezTo>
                      <a:pt x="32724" y="27114"/>
                      <a:pt x="33520" y="25682"/>
                      <a:pt x="34156" y="24190"/>
                    </a:cubicBezTo>
                    <a:lnTo>
                      <a:pt x="30615" y="19316"/>
                    </a:lnTo>
                    <a:cubicBezTo>
                      <a:pt x="30735" y="18361"/>
                      <a:pt x="30794" y="17784"/>
                      <a:pt x="30914" y="16809"/>
                    </a:cubicBezTo>
                    <a:lnTo>
                      <a:pt x="34952" y="13388"/>
                    </a:lnTo>
                    <a:cubicBezTo>
                      <a:pt x="34514" y="11498"/>
                      <a:pt x="33778" y="9748"/>
                      <a:pt x="32784" y="8196"/>
                    </a:cubicBezTo>
                    <a:lnTo>
                      <a:pt x="27910" y="7957"/>
                    </a:lnTo>
                    <a:cubicBezTo>
                      <a:pt x="27234" y="7261"/>
                      <a:pt x="26816" y="6843"/>
                      <a:pt x="26140" y="6167"/>
                    </a:cubicBezTo>
                    <a:lnTo>
                      <a:pt x="26000" y="1890"/>
                    </a:lnTo>
                    <a:cubicBezTo>
                      <a:pt x="24150" y="915"/>
                      <a:pt x="22121" y="259"/>
                      <a:pt x="19993" y="0"/>
                    </a:cubicBezTo>
                    <a:close/>
                  </a:path>
                </a:pathLst>
              </a:custGeom>
              <a:solidFill>
                <a:srgbClr val="948CD3"/>
              </a:solidFill>
              <a:ln w="9450" cap="flat" cmpd="sng">
                <a:solidFill>
                  <a:srgbClr val="000000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532;p25">
                <a:extLst>
                  <a:ext uri="{FF2B5EF4-FFF2-40B4-BE49-F238E27FC236}">
                    <a16:creationId xmlns:a16="http://schemas.microsoft.com/office/drawing/2014/main" id="{E2968020-F579-4ADE-955B-044AA6FDB294}"/>
                  </a:ext>
                </a:extLst>
              </p:cNvPr>
              <p:cNvSpPr/>
              <p:nvPr/>
            </p:nvSpPr>
            <p:spPr>
              <a:xfrm>
                <a:off x="8165823" y="3202330"/>
                <a:ext cx="2766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618" fill="none" extrusionOk="0">
                    <a:moveTo>
                      <a:pt x="1" y="1"/>
                    </a:moveTo>
                    <a:cubicBezTo>
                      <a:pt x="1" y="1"/>
                      <a:pt x="21" y="220"/>
                      <a:pt x="80" y="618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533;p25">
                <a:extLst>
                  <a:ext uri="{FF2B5EF4-FFF2-40B4-BE49-F238E27FC236}">
                    <a16:creationId xmlns:a16="http://schemas.microsoft.com/office/drawing/2014/main" id="{DE957174-8DF2-4022-8BBB-508D6FD60124}"/>
                  </a:ext>
                </a:extLst>
              </p:cNvPr>
              <p:cNvSpPr/>
              <p:nvPr/>
            </p:nvSpPr>
            <p:spPr>
              <a:xfrm>
                <a:off x="7867659" y="3249208"/>
                <a:ext cx="304995" cy="488374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14304" fill="none" extrusionOk="0">
                    <a:moveTo>
                      <a:pt x="8833" y="0"/>
                    </a:moveTo>
                    <a:cubicBezTo>
                      <a:pt x="8933" y="3143"/>
                      <a:pt x="8296" y="10862"/>
                      <a:pt x="1" y="14303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534;p25">
                <a:extLst>
                  <a:ext uri="{FF2B5EF4-FFF2-40B4-BE49-F238E27FC236}">
                    <a16:creationId xmlns:a16="http://schemas.microsoft.com/office/drawing/2014/main" id="{D8652A7A-32C4-492B-9E8B-AA474DC7344A}"/>
                  </a:ext>
                </a:extLst>
              </p:cNvPr>
              <p:cNvSpPr/>
              <p:nvPr/>
            </p:nvSpPr>
            <p:spPr>
              <a:xfrm>
                <a:off x="7836419" y="3742290"/>
                <a:ext cx="19734" cy="751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20" fill="none" extrusionOk="0">
                    <a:moveTo>
                      <a:pt x="578" y="1"/>
                    </a:moveTo>
                    <a:cubicBezTo>
                      <a:pt x="379" y="60"/>
                      <a:pt x="200" y="140"/>
                      <a:pt x="1" y="219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535;p25">
                <a:extLst>
                  <a:ext uri="{FF2B5EF4-FFF2-40B4-BE49-F238E27FC236}">
                    <a16:creationId xmlns:a16="http://schemas.microsoft.com/office/drawing/2014/main" id="{354FD0E5-963B-4F4D-9CEA-2866CD201DBB}"/>
                  </a:ext>
                </a:extLst>
              </p:cNvPr>
              <p:cNvSpPr/>
              <p:nvPr/>
            </p:nvSpPr>
            <p:spPr>
              <a:xfrm>
                <a:off x="7822864" y="3685921"/>
                <a:ext cx="75421" cy="97170"/>
              </a:xfrm>
              <a:custGeom>
                <a:avLst/>
                <a:gdLst/>
                <a:ahLst/>
                <a:cxnLst/>
                <a:rect l="l" t="t" r="r" b="b"/>
                <a:pathLst>
                  <a:path w="2209" h="2846" extrusionOk="0">
                    <a:moveTo>
                      <a:pt x="995" y="0"/>
                    </a:moveTo>
                    <a:lnTo>
                      <a:pt x="0" y="1990"/>
                    </a:lnTo>
                    <a:lnTo>
                      <a:pt x="2089" y="2845"/>
                    </a:lnTo>
                    <a:lnTo>
                      <a:pt x="2208" y="2507"/>
                    </a:lnTo>
                    <a:lnTo>
                      <a:pt x="517" y="1791"/>
                    </a:lnTo>
                    <a:lnTo>
                      <a:pt x="1353" y="160"/>
                    </a:lnTo>
                    <a:lnTo>
                      <a:pt x="9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536;p25">
                <a:extLst>
                  <a:ext uri="{FF2B5EF4-FFF2-40B4-BE49-F238E27FC236}">
                    <a16:creationId xmlns:a16="http://schemas.microsoft.com/office/drawing/2014/main" id="{F736EA96-D5BF-4076-B4FB-0352A4349C67}"/>
                  </a:ext>
                </a:extLst>
              </p:cNvPr>
              <p:cNvSpPr/>
              <p:nvPr/>
            </p:nvSpPr>
            <p:spPr>
              <a:xfrm>
                <a:off x="4814761" y="2375643"/>
                <a:ext cx="787189" cy="741302"/>
              </a:xfrm>
              <a:custGeom>
                <a:avLst/>
                <a:gdLst/>
                <a:ahLst/>
                <a:cxnLst/>
                <a:rect l="l" t="t" r="r" b="b"/>
                <a:pathLst>
                  <a:path w="23056" h="21712" extrusionOk="0">
                    <a:moveTo>
                      <a:pt x="12195" y="3187"/>
                    </a:moveTo>
                    <a:cubicBezTo>
                      <a:pt x="12891" y="3187"/>
                      <a:pt x="13468" y="3784"/>
                      <a:pt x="13468" y="4540"/>
                    </a:cubicBezTo>
                    <a:lnTo>
                      <a:pt x="13468" y="4679"/>
                    </a:lnTo>
                    <a:cubicBezTo>
                      <a:pt x="13527" y="4659"/>
                      <a:pt x="13627" y="4659"/>
                      <a:pt x="13706" y="4659"/>
                    </a:cubicBezTo>
                    <a:cubicBezTo>
                      <a:pt x="14343" y="4659"/>
                      <a:pt x="14900" y="5196"/>
                      <a:pt x="14960" y="5873"/>
                    </a:cubicBezTo>
                    <a:cubicBezTo>
                      <a:pt x="15119" y="5773"/>
                      <a:pt x="15338" y="5694"/>
                      <a:pt x="15556" y="5694"/>
                    </a:cubicBezTo>
                    <a:cubicBezTo>
                      <a:pt x="16253" y="5694"/>
                      <a:pt x="16810" y="6290"/>
                      <a:pt x="16810" y="7046"/>
                    </a:cubicBezTo>
                    <a:cubicBezTo>
                      <a:pt x="16810" y="7345"/>
                      <a:pt x="16710" y="7643"/>
                      <a:pt x="16551" y="7862"/>
                    </a:cubicBezTo>
                    <a:cubicBezTo>
                      <a:pt x="16591" y="8021"/>
                      <a:pt x="16611" y="8141"/>
                      <a:pt x="16611" y="8280"/>
                    </a:cubicBezTo>
                    <a:cubicBezTo>
                      <a:pt x="16611" y="8956"/>
                      <a:pt x="16133" y="9533"/>
                      <a:pt x="15517" y="9613"/>
                    </a:cubicBezTo>
                    <a:cubicBezTo>
                      <a:pt x="16094" y="9613"/>
                      <a:pt x="16571" y="10070"/>
                      <a:pt x="16571" y="10647"/>
                    </a:cubicBezTo>
                    <a:cubicBezTo>
                      <a:pt x="16571" y="11224"/>
                      <a:pt x="16094" y="11701"/>
                      <a:pt x="15517" y="11701"/>
                    </a:cubicBezTo>
                    <a:lnTo>
                      <a:pt x="15517" y="11741"/>
                    </a:lnTo>
                    <a:cubicBezTo>
                      <a:pt x="15517" y="13611"/>
                      <a:pt x="14224" y="15183"/>
                      <a:pt x="12513" y="15600"/>
                    </a:cubicBezTo>
                    <a:lnTo>
                      <a:pt x="12513" y="16217"/>
                    </a:lnTo>
                    <a:lnTo>
                      <a:pt x="12712" y="16217"/>
                    </a:lnTo>
                    <a:cubicBezTo>
                      <a:pt x="14960" y="16217"/>
                      <a:pt x="16889" y="17570"/>
                      <a:pt x="17745" y="19499"/>
                    </a:cubicBezTo>
                    <a:cubicBezTo>
                      <a:pt x="17605" y="19638"/>
                      <a:pt x="17486" y="19698"/>
                      <a:pt x="17387" y="19778"/>
                    </a:cubicBezTo>
                    <a:cubicBezTo>
                      <a:pt x="16849" y="20136"/>
                      <a:pt x="16273" y="20454"/>
                      <a:pt x="15656" y="20693"/>
                    </a:cubicBezTo>
                    <a:lnTo>
                      <a:pt x="15278" y="20852"/>
                    </a:lnTo>
                    <a:cubicBezTo>
                      <a:pt x="14502" y="21111"/>
                      <a:pt x="13706" y="21349"/>
                      <a:pt x="12871" y="21449"/>
                    </a:cubicBezTo>
                    <a:cubicBezTo>
                      <a:pt x="12415" y="21504"/>
                      <a:pt x="11963" y="21532"/>
                      <a:pt x="11514" y="21532"/>
                    </a:cubicBezTo>
                    <a:cubicBezTo>
                      <a:pt x="10201" y="21532"/>
                      <a:pt x="8930" y="21297"/>
                      <a:pt x="7759" y="20852"/>
                    </a:cubicBezTo>
                    <a:lnTo>
                      <a:pt x="7400" y="20693"/>
                    </a:lnTo>
                    <a:cubicBezTo>
                      <a:pt x="6804" y="20454"/>
                      <a:pt x="6207" y="20136"/>
                      <a:pt x="5650" y="19778"/>
                    </a:cubicBezTo>
                    <a:cubicBezTo>
                      <a:pt x="5550" y="19698"/>
                      <a:pt x="5431" y="19638"/>
                      <a:pt x="5332" y="19559"/>
                    </a:cubicBezTo>
                    <a:cubicBezTo>
                      <a:pt x="6167" y="17629"/>
                      <a:pt x="8117" y="16277"/>
                      <a:pt x="10345" y="16277"/>
                    </a:cubicBezTo>
                    <a:lnTo>
                      <a:pt x="10543" y="16277"/>
                    </a:lnTo>
                    <a:lnTo>
                      <a:pt x="10543" y="15640"/>
                    </a:lnTo>
                    <a:cubicBezTo>
                      <a:pt x="8813" y="15222"/>
                      <a:pt x="7540" y="13651"/>
                      <a:pt x="7540" y="11801"/>
                    </a:cubicBezTo>
                    <a:lnTo>
                      <a:pt x="7540" y="11741"/>
                    </a:lnTo>
                    <a:cubicBezTo>
                      <a:pt x="6963" y="11741"/>
                      <a:pt x="6505" y="11264"/>
                      <a:pt x="6505" y="10707"/>
                    </a:cubicBezTo>
                    <a:cubicBezTo>
                      <a:pt x="6505" y="10130"/>
                      <a:pt x="6963" y="9652"/>
                      <a:pt x="7540" y="9652"/>
                    </a:cubicBezTo>
                    <a:lnTo>
                      <a:pt x="7540" y="9553"/>
                    </a:lnTo>
                    <a:lnTo>
                      <a:pt x="7520" y="9553"/>
                    </a:lnTo>
                    <a:cubicBezTo>
                      <a:pt x="6824" y="9553"/>
                      <a:pt x="6247" y="8956"/>
                      <a:pt x="6247" y="8220"/>
                    </a:cubicBezTo>
                    <a:cubicBezTo>
                      <a:pt x="6247" y="7961"/>
                      <a:pt x="6306" y="7743"/>
                      <a:pt x="6426" y="7544"/>
                    </a:cubicBezTo>
                    <a:cubicBezTo>
                      <a:pt x="6406" y="7424"/>
                      <a:pt x="6366" y="7285"/>
                      <a:pt x="6366" y="7166"/>
                    </a:cubicBezTo>
                    <a:cubicBezTo>
                      <a:pt x="6366" y="6430"/>
                      <a:pt x="6943" y="5833"/>
                      <a:pt x="7639" y="5833"/>
                    </a:cubicBezTo>
                    <a:cubicBezTo>
                      <a:pt x="7739" y="5833"/>
                      <a:pt x="7818" y="5833"/>
                      <a:pt x="7918" y="5853"/>
                    </a:cubicBezTo>
                    <a:lnTo>
                      <a:pt x="7918" y="5694"/>
                    </a:lnTo>
                    <a:cubicBezTo>
                      <a:pt x="7918" y="4958"/>
                      <a:pt x="8495" y="4361"/>
                      <a:pt x="9191" y="4361"/>
                    </a:cubicBezTo>
                    <a:cubicBezTo>
                      <a:pt x="9410" y="4361"/>
                      <a:pt x="9648" y="4440"/>
                      <a:pt x="9847" y="4560"/>
                    </a:cubicBezTo>
                    <a:cubicBezTo>
                      <a:pt x="10088" y="4251"/>
                      <a:pt x="10461" y="4090"/>
                      <a:pt x="10827" y="4090"/>
                    </a:cubicBezTo>
                    <a:cubicBezTo>
                      <a:pt x="10886" y="4090"/>
                      <a:pt x="10944" y="4094"/>
                      <a:pt x="11001" y="4102"/>
                    </a:cubicBezTo>
                    <a:cubicBezTo>
                      <a:pt x="11180" y="3565"/>
                      <a:pt x="11638" y="3187"/>
                      <a:pt x="12195" y="3187"/>
                    </a:cubicBezTo>
                    <a:close/>
                    <a:moveTo>
                      <a:pt x="11500" y="0"/>
                    </a:moveTo>
                    <a:cubicBezTo>
                      <a:pt x="11053" y="0"/>
                      <a:pt x="10601" y="28"/>
                      <a:pt x="10146" y="84"/>
                    </a:cubicBezTo>
                    <a:cubicBezTo>
                      <a:pt x="4218" y="840"/>
                      <a:pt x="0" y="6271"/>
                      <a:pt x="756" y="12219"/>
                    </a:cubicBezTo>
                    <a:cubicBezTo>
                      <a:pt x="1436" y="17712"/>
                      <a:pt x="6137" y="21712"/>
                      <a:pt x="11537" y="21712"/>
                    </a:cubicBezTo>
                    <a:cubicBezTo>
                      <a:pt x="11984" y="21712"/>
                      <a:pt x="12436" y="21684"/>
                      <a:pt x="12891" y="21628"/>
                    </a:cubicBezTo>
                    <a:cubicBezTo>
                      <a:pt x="18859" y="20872"/>
                      <a:pt x="23056" y="15421"/>
                      <a:pt x="22280" y="9493"/>
                    </a:cubicBezTo>
                    <a:cubicBezTo>
                      <a:pt x="21600" y="4000"/>
                      <a:pt x="16900" y="0"/>
                      <a:pt x="11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537;p25">
                <a:extLst>
                  <a:ext uri="{FF2B5EF4-FFF2-40B4-BE49-F238E27FC236}">
                    <a16:creationId xmlns:a16="http://schemas.microsoft.com/office/drawing/2014/main" id="{E07BEF71-808A-4A30-92FA-0AC14A5EA825}"/>
                  </a:ext>
                </a:extLst>
              </p:cNvPr>
              <p:cNvSpPr/>
              <p:nvPr/>
            </p:nvSpPr>
            <p:spPr>
              <a:xfrm>
                <a:off x="5007631" y="2954423"/>
                <a:ext cx="402813" cy="156373"/>
              </a:xfrm>
              <a:custGeom>
                <a:avLst/>
                <a:gdLst/>
                <a:ahLst/>
                <a:cxnLst/>
                <a:rect l="l" t="t" r="r" b="b"/>
                <a:pathLst>
                  <a:path w="11798" h="4580" extrusionOk="0">
                    <a:moveTo>
                      <a:pt x="5869" y="3323"/>
                    </a:moveTo>
                    <a:cubicBezTo>
                      <a:pt x="6068" y="3323"/>
                      <a:pt x="6227" y="3462"/>
                      <a:pt x="6227" y="3661"/>
                    </a:cubicBezTo>
                    <a:cubicBezTo>
                      <a:pt x="6227" y="3880"/>
                      <a:pt x="6068" y="4019"/>
                      <a:pt x="5869" y="4019"/>
                    </a:cubicBezTo>
                    <a:cubicBezTo>
                      <a:pt x="5670" y="4019"/>
                      <a:pt x="5511" y="3880"/>
                      <a:pt x="5511" y="3661"/>
                    </a:cubicBezTo>
                    <a:cubicBezTo>
                      <a:pt x="5511" y="3462"/>
                      <a:pt x="5670" y="3323"/>
                      <a:pt x="5869" y="3323"/>
                    </a:cubicBezTo>
                    <a:close/>
                    <a:moveTo>
                      <a:pt x="3064" y="1"/>
                    </a:moveTo>
                    <a:cubicBezTo>
                      <a:pt x="1692" y="459"/>
                      <a:pt x="578" y="1513"/>
                      <a:pt x="1" y="2826"/>
                    </a:cubicBezTo>
                    <a:cubicBezTo>
                      <a:pt x="558" y="3204"/>
                      <a:pt x="1115" y="3502"/>
                      <a:pt x="1751" y="3741"/>
                    </a:cubicBezTo>
                    <a:lnTo>
                      <a:pt x="1751" y="2408"/>
                    </a:lnTo>
                    <a:cubicBezTo>
                      <a:pt x="1751" y="2309"/>
                      <a:pt x="1811" y="2209"/>
                      <a:pt x="1950" y="2209"/>
                    </a:cubicBezTo>
                    <a:cubicBezTo>
                      <a:pt x="2070" y="2209"/>
                      <a:pt x="2149" y="2289"/>
                      <a:pt x="2149" y="2408"/>
                    </a:cubicBezTo>
                    <a:lnTo>
                      <a:pt x="2149" y="3900"/>
                    </a:lnTo>
                    <a:cubicBezTo>
                      <a:pt x="3306" y="4345"/>
                      <a:pt x="4574" y="4580"/>
                      <a:pt x="5886" y="4580"/>
                    </a:cubicBezTo>
                    <a:cubicBezTo>
                      <a:pt x="6333" y="4580"/>
                      <a:pt x="6786" y="4552"/>
                      <a:pt x="7242" y="4497"/>
                    </a:cubicBezTo>
                    <a:cubicBezTo>
                      <a:pt x="8077" y="4397"/>
                      <a:pt x="8873" y="4178"/>
                      <a:pt x="9649" y="3900"/>
                    </a:cubicBezTo>
                    <a:lnTo>
                      <a:pt x="9649" y="2408"/>
                    </a:lnTo>
                    <a:cubicBezTo>
                      <a:pt x="9649" y="2309"/>
                      <a:pt x="9728" y="2209"/>
                      <a:pt x="9848" y="2209"/>
                    </a:cubicBezTo>
                    <a:cubicBezTo>
                      <a:pt x="9967" y="2209"/>
                      <a:pt x="10047" y="2289"/>
                      <a:pt x="10047" y="2408"/>
                    </a:cubicBezTo>
                    <a:lnTo>
                      <a:pt x="10047" y="3741"/>
                    </a:lnTo>
                    <a:cubicBezTo>
                      <a:pt x="10663" y="3502"/>
                      <a:pt x="11240" y="3184"/>
                      <a:pt x="11797" y="2826"/>
                    </a:cubicBezTo>
                    <a:cubicBezTo>
                      <a:pt x="11161" y="1493"/>
                      <a:pt x="10067" y="459"/>
                      <a:pt x="8674" y="1"/>
                    </a:cubicBezTo>
                    <a:cubicBezTo>
                      <a:pt x="8575" y="1453"/>
                      <a:pt x="7361" y="2607"/>
                      <a:pt x="5869" y="2607"/>
                    </a:cubicBezTo>
                    <a:cubicBezTo>
                      <a:pt x="4377" y="2607"/>
                      <a:pt x="3164" y="1433"/>
                      <a:pt x="3064" y="1"/>
                    </a:cubicBezTo>
                    <a:close/>
                  </a:path>
                </a:pathLst>
              </a:custGeom>
              <a:solidFill>
                <a:srgbClr val="948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538;p25">
                <a:extLst>
                  <a:ext uri="{FF2B5EF4-FFF2-40B4-BE49-F238E27FC236}">
                    <a16:creationId xmlns:a16="http://schemas.microsoft.com/office/drawing/2014/main" id="{779A39C6-36A6-4DC1-9840-B0E697F2FFC0}"/>
                  </a:ext>
                </a:extLst>
              </p:cNvPr>
              <p:cNvSpPr/>
              <p:nvPr/>
            </p:nvSpPr>
            <p:spPr>
              <a:xfrm>
                <a:off x="5149594" y="2944932"/>
                <a:ext cx="116836" cy="5234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1533" extrusionOk="0">
                    <a:moveTo>
                      <a:pt x="538" y="0"/>
                    </a:moveTo>
                    <a:cubicBezTo>
                      <a:pt x="339" y="0"/>
                      <a:pt x="179" y="0"/>
                      <a:pt x="0" y="20"/>
                    </a:cubicBezTo>
                    <a:cubicBezTo>
                      <a:pt x="100" y="876"/>
                      <a:pt x="836" y="1532"/>
                      <a:pt x="1711" y="1532"/>
                    </a:cubicBezTo>
                    <a:cubicBezTo>
                      <a:pt x="2587" y="1532"/>
                      <a:pt x="3323" y="856"/>
                      <a:pt x="3422" y="20"/>
                    </a:cubicBezTo>
                    <a:cubicBezTo>
                      <a:pt x="3263" y="0"/>
                      <a:pt x="3064" y="0"/>
                      <a:pt x="2885" y="0"/>
                    </a:cubicBezTo>
                    <a:lnTo>
                      <a:pt x="2666" y="0"/>
                    </a:lnTo>
                    <a:cubicBezTo>
                      <a:pt x="2587" y="438"/>
                      <a:pt x="2189" y="796"/>
                      <a:pt x="1711" y="796"/>
                    </a:cubicBezTo>
                    <a:cubicBezTo>
                      <a:pt x="1234" y="796"/>
                      <a:pt x="836" y="438"/>
                      <a:pt x="7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539;p25">
                <a:extLst>
                  <a:ext uri="{FF2B5EF4-FFF2-40B4-BE49-F238E27FC236}">
                    <a16:creationId xmlns:a16="http://schemas.microsoft.com/office/drawing/2014/main" id="{532268CE-63D8-4EFA-A0A8-B64EECB9DDFB}"/>
                  </a:ext>
                </a:extLst>
              </p:cNvPr>
              <p:cNvSpPr/>
              <p:nvPr/>
            </p:nvSpPr>
            <p:spPr>
              <a:xfrm>
                <a:off x="5124465" y="2947663"/>
                <a:ext cx="166445" cy="82864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2427" extrusionOk="0">
                    <a:moveTo>
                      <a:pt x="358" y="0"/>
                    </a:moveTo>
                    <a:cubicBezTo>
                      <a:pt x="239" y="20"/>
                      <a:pt x="100" y="40"/>
                      <a:pt x="0" y="60"/>
                    </a:cubicBezTo>
                    <a:cubicBezTo>
                      <a:pt x="60" y="1373"/>
                      <a:pt x="1134" y="2427"/>
                      <a:pt x="2447" y="2427"/>
                    </a:cubicBezTo>
                    <a:cubicBezTo>
                      <a:pt x="3760" y="2427"/>
                      <a:pt x="4834" y="1373"/>
                      <a:pt x="4874" y="60"/>
                    </a:cubicBezTo>
                    <a:cubicBezTo>
                      <a:pt x="4755" y="40"/>
                      <a:pt x="4655" y="20"/>
                      <a:pt x="4536" y="0"/>
                    </a:cubicBezTo>
                    <a:cubicBezTo>
                      <a:pt x="4417" y="1034"/>
                      <a:pt x="3521" y="1830"/>
                      <a:pt x="2447" y="1830"/>
                    </a:cubicBezTo>
                    <a:cubicBezTo>
                      <a:pt x="1373" y="1830"/>
                      <a:pt x="478" y="103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540;p25">
                <a:extLst>
                  <a:ext uri="{FF2B5EF4-FFF2-40B4-BE49-F238E27FC236}">
                    <a16:creationId xmlns:a16="http://schemas.microsoft.com/office/drawing/2014/main" id="{B00D214A-9A7C-405A-8E19-E27962956104}"/>
                  </a:ext>
                </a:extLst>
              </p:cNvPr>
              <p:cNvSpPr/>
              <p:nvPr/>
            </p:nvSpPr>
            <p:spPr>
              <a:xfrm>
                <a:off x="5240617" y="2932026"/>
                <a:ext cx="179999" cy="118201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3462" extrusionOk="0">
                    <a:moveTo>
                      <a:pt x="20" y="1"/>
                    </a:moveTo>
                    <a:lnTo>
                      <a:pt x="20" y="219"/>
                    </a:lnTo>
                    <a:cubicBezTo>
                      <a:pt x="20" y="279"/>
                      <a:pt x="20" y="319"/>
                      <a:pt x="0" y="378"/>
                    </a:cubicBezTo>
                    <a:lnTo>
                      <a:pt x="219" y="378"/>
                    </a:lnTo>
                    <a:cubicBezTo>
                      <a:pt x="418" y="378"/>
                      <a:pt x="597" y="378"/>
                      <a:pt x="756" y="398"/>
                    </a:cubicBezTo>
                    <a:cubicBezTo>
                      <a:pt x="756" y="319"/>
                      <a:pt x="796" y="259"/>
                      <a:pt x="796" y="180"/>
                    </a:cubicBezTo>
                    <a:lnTo>
                      <a:pt x="1154" y="180"/>
                    </a:lnTo>
                    <a:cubicBezTo>
                      <a:pt x="1154" y="279"/>
                      <a:pt x="1154" y="339"/>
                      <a:pt x="1134" y="438"/>
                    </a:cubicBezTo>
                    <a:cubicBezTo>
                      <a:pt x="1253" y="478"/>
                      <a:pt x="1393" y="498"/>
                      <a:pt x="1492" y="518"/>
                    </a:cubicBezTo>
                    <a:lnTo>
                      <a:pt x="1492" y="418"/>
                    </a:lnTo>
                    <a:cubicBezTo>
                      <a:pt x="1492" y="319"/>
                      <a:pt x="1552" y="219"/>
                      <a:pt x="1691" y="219"/>
                    </a:cubicBezTo>
                    <a:cubicBezTo>
                      <a:pt x="1810" y="219"/>
                      <a:pt x="1890" y="299"/>
                      <a:pt x="1890" y="418"/>
                    </a:cubicBezTo>
                    <a:lnTo>
                      <a:pt x="1890" y="617"/>
                    </a:lnTo>
                    <a:cubicBezTo>
                      <a:pt x="3243" y="1095"/>
                      <a:pt x="4376" y="2129"/>
                      <a:pt x="4933" y="3462"/>
                    </a:cubicBezTo>
                    <a:cubicBezTo>
                      <a:pt x="5033" y="3382"/>
                      <a:pt x="5172" y="3303"/>
                      <a:pt x="5272" y="3223"/>
                    </a:cubicBezTo>
                    <a:cubicBezTo>
                      <a:pt x="4396" y="1353"/>
                      <a:pt x="2447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541;p25">
                <a:extLst>
                  <a:ext uri="{FF2B5EF4-FFF2-40B4-BE49-F238E27FC236}">
                    <a16:creationId xmlns:a16="http://schemas.microsoft.com/office/drawing/2014/main" id="{BC5902E7-7B27-4D4E-A930-329FEE25517F}"/>
                  </a:ext>
                </a:extLst>
              </p:cNvPr>
              <p:cNvSpPr/>
              <p:nvPr/>
            </p:nvSpPr>
            <p:spPr>
              <a:xfrm>
                <a:off x="4997456" y="2932709"/>
                <a:ext cx="179351" cy="120250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3522" extrusionOk="0">
                    <a:moveTo>
                      <a:pt x="5033" y="0"/>
                    </a:moveTo>
                    <a:cubicBezTo>
                      <a:pt x="2785" y="0"/>
                      <a:pt x="856" y="1353"/>
                      <a:pt x="0" y="3283"/>
                    </a:cubicBezTo>
                    <a:cubicBezTo>
                      <a:pt x="100" y="3362"/>
                      <a:pt x="199" y="3442"/>
                      <a:pt x="319" y="3521"/>
                    </a:cubicBezTo>
                    <a:cubicBezTo>
                      <a:pt x="876" y="2129"/>
                      <a:pt x="1990" y="1095"/>
                      <a:pt x="3362" y="637"/>
                    </a:cubicBezTo>
                    <a:lnTo>
                      <a:pt x="3362" y="438"/>
                    </a:lnTo>
                    <a:cubicBezTo>
                      <a:pt x="3362" y="339"/>
                      <a:pt x="3442" y="239"/>
                      <a:pt x="3561" y="239"/>
                    </a:cubicBezTo>
                    <a:cubicBezTo>
                      <a:pt x="3681" y="239"/>
                      <a:pt x="3760" y="299"/>
                      <a:pt x="3760" y="438"/>
                    </a:cubicBezTo>
                    <a:lnTo>
                      <a:pt x="3760" y="538"/>
                    </a:lnTo>
                    <a:cubicBezTo>
                      <a:pt x="3880" y="498"/>
                      <a:pt x="3979" y="478"/>
                      <a:pt x="4098" y="458"/>
                    </a:cubicBezTo>
                    <a:cubicBezTo>
                      <a:pt x="4098" y="358"/>
                      <a:pt x="4078" y="279"/>
                      <a:pt x="4078" y="179"/>
                    </a:cubicBezTo>
                    <a:lnTo>
                      <a:pt x="4456" y="179"/>
                    </a:lnTo>
                    <a:cubicBezTo>
                      <a:pt x="4456" y="259"/>
                      <a:pt x="4456" y="339"/>
                      <a:pt x="4476" y="398"/>
                    </a:cubicBezTo>
                    <a:cubicBezTo>
                      <a:pt x="4655" y="378"/>
                      <a:pt x="4854" y="378"/>
                      <a:pt x="5033" y="378"/>
                    </a:cubicBezTo>
                    <a:lnTo>
                      <a:pt x="5252" y="378"/>
                    </a:lnTo>
                    <a:cubicBezTo>
                      <a:pt x="5252" y="339"/>
                      <a:pt x="5232" y="279"/>
                      <a:pt x="5232" y="239"/>
                    </a:cubicBezTo>
                    <a:lnTo>
                      <a:pt x="52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1542;p25">
                <a:extLst>
                  <a:ext uri="{FF2B5EF4-FFF2-40B4-BE49-F238E27FC236}">
                    <a16:creationId xmlns:a16="http://schemas.microsoft.com/office/drawing/2014/main" id="{0996717B-DB80-46F7-8491-F30597369FAE}"/>
                  </a:ext>
                </a:extLst>
              </p:cNvPr>
              <p:cNvSpPr/>
              <p:nvPr/>
            </p:nvSpPr>
            <p:spPr>
              <a:xfrm>
                <a:off x="5188311" y="2912326"/>
                <a:ext cx="39435" cy="4622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354" extrusionOk="0">
                    <a:moveTo>
                      <a:pt x="0" y="1"/>
                    </a:moveTo>
                    <a:lnTo>
                      <a:pt x="0" y="776"/>
                    </a:lnTo>
                    <a:cubicBezTo>
                      <a:pt x="0" y="1095"/>
                      <a:pt x="259" y="1353"/>
                      <a:pt x="577" y="1353"/>
                    </a:cubicBezTo>
                    <a:cubicBezTo>
                      <a:pt x="896" y="1353"/>
                      <a:pt x="1154" y="1095"/>
                      <a:pt x="1154" y="776"/>
                    </a:cubicBezTo>
                    <a:lnTo>
                      <a:pt x="1154" y="1"/>
                    </a:lnTo>
                    <a:cubicBezTo>
                      <a:pt x="955" y="40"/>
                      <a:pt x="776" y="60"/>
                      <a:pt x="577" y="60"/>
                    </a:cubicBezTo>
                    <a:cubicBezTo>
                      <a:pt x="378" y="60"/>
                      <a:pt x="179" y="4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1543;p25">
                <a:extLst>
                  <a:ext uri="{FF2B5EF4-FFF2-40B4-BE49-F238E27FC236}">
                    <a16:creationId xmlns:a16="http://schemas.microsoft.com/office/drawing/2014/main" id="{8C58CDAB-B8C4-471D-B407-4C7AC5CBD06E}"/>
                  </a:ext>
                </a:extLst>
              </p:cNvPr>
              <p:cNvSpPr/>
              <p:nvPr/>
            </p:nvSpPr>
            <p:spPr>
              <a:xfrm>
                <a:off x="5176088" y="2909629"/>
                <a:ext cx="65895" cy="61832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811" extrusionOk="0">
                    <a:moveTo>
                      <a:pt x="40" y="0"/>
                    </a:moveTo>
                    <a:lnTo>
                      <a:pt x="40" y="637"/>
                    </a:lnTo>
                    <a:lnTo>
                      <a:pt x="40" y="855"/>
                    </a:lnTo>
                    <a:lnTo>
                      <a:pt x="0" y="855"/>
                    </a:lnTo>
                    <a:cubicBezTo>
                      <a:pt x="0" y="915"/>
                      <a:pt x="0" y="955"/>
                      <a:pt x="20" y="995"/>
                    </a:cubicBezTo>
                    <a:cubicBezTo>
                      <a:pt x="80" y="1452"/>
                      <a:pt x="498" y="1810"/>
                      <a:pt x="955" y="1810"/>
                    </a:cubicBezTo>
                    <a:cubicBezTo>
                      <a:pt x="1433" y="1810"/>
                      <a:pt x="1830" y="1452"/>
                      <a:pt x="1910" y="995"/>
                    </a:cubicBezTo>
                    <a:cubicBezTo>
                      <a:pt x="1910" y="955"/>
                      <a:pt x="1930" y="895"/>
                      <a:pt x="1930" y="855"/>
                    </a:cubicBezTo>
                    <a:lnTo>
                      <a:pt x="1930" y="637"/>
                    </a:lnTo>
                    <a:lnTo>
                      <a:pt x="1930" y="0"/>
                    </a:lnTo>
                    <a:lnTo>
                      <a:pt x="1552" y="80"/>
                    </a:lnTo>
                    <a:lnTo>
                      <a:pt x="1552" y="855"/>
                    </a:lnTo>
                    <a:cubicBezTo>
                      <a:pt x="1552" y="1174"/>
                      <a:pt x="1313" y="1432"/>
                      <a:pt x="975" y="1432"/>
                    </a:cubicBezTo>
                    <a:cubicBezTo>
                      <a:pt x="657" y="1432"/>
                      <a:pt x="418" y="1174"/>
                      <a:pt x="418" y="855"/>
                    </a:cubicBezTo>
                    <a:lnTo>
                      <a:pt x="418" y="8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544;p25">
                <a:extLst>
                  <a:ext uri="{FF2B5EF4-FFF2-40B4-BE49-F238E27FC236}">
                    <a16:creationId xmlns:a16="http://schemas.microsoft.com/office/drawing/2014/main" id="{E988E5F8-E37E-4EA6-B0D0-17B9EAFA3BB8}"/>
                  </a:ext>
                </a:extLst>
              </p:cNvPr>
              <p:cNvSpPr/>
              <p:nvPr/>
            </p:nvSpPr>
            <p:spPr>
              <a:xfrm>
                <a:off x="5086431" y="2670530"/>
                <a:ext cx="246577" cy="230291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6745" extrusionOk="0">
                    <a:moveTo>
                      <a:pt x="1305" y="1309"/>
                    </a:moveTo>
                    <a:cubicBezTo>
                      <a:pt x="1321" y="1309"/>
                      <a:pt x="1337" y="1311"/>
                      <a:pt x="1353" y="1314"/>
                    </a:cubicBezTo>
                    <a:lnTo>
                      <a:pt x="2427" y="1632"/>
                    </a:lnTo>
                    <a:cubicBezTo>
                      <a:pt x="2527" y="1672"/>
                      <a:pt x="2567" y="1771"/>
                      <a:pt x="2547" y="1871"/>
                    </a:cubicBezTo>
                    <a:cubicBezTo>
                      <a:pt x="2527" y="1950"/>
                      <a:pt x="2447" y="1990"/>
                      <a:pt x="2368" y="1990"/>
                    </a:cubicBezTo>
                    <a:lnTo>
                      <a:pt x="2328" y="1990"/>
                    </a:lnTo>
                    <a:lnTo>
                      <a:pt x="1254" y="1672"/>
                    </a:lnTo>
                    <a:cubicBezTo>
                      <a:pt x="1154" y="1632"/>
                      <a:pt x="1095" y="1552"/>
                      <a:pt x="1134" y="1453"/>
                    </a:cubicBezTo>
                    <a:cubicBezTo>
                      <a:pt x="1151" y="1353"/>
                      <a:pt x="1223" y="1309"/>
                      <a:pt x="1305" y="1309"/>
                    </a:cubicBezTo>
                    <a:close/>
                    <a:moveTo>
                      <a:pt x="5840" y="1510"/>
                    </a:moveTo>
                    <a:cubicBezTo>
                      <a:pt x="5928" y="1510"/>
                      <a:pt x="6010" y="1583"/>
                      <a:pt x="6028" y="1672"/>
                    </a:cubicBezTo>
                    <a:cubicBezTo>
                      <a:pt x="6028" y="1771"/>
                      <a:pt x="5968" y="1871"/>
                      <a:pt x="5849" y="1891"/>
                    </a:cubicBezTo>
                    <a:lnTo>
                      <a:pt x="4755" y="2109"/>
                    </a:lnTo>
                    <a:lnTo>
                      <a:pt x="4735" y="2109"/>
                    </a:lnTo>
                    <a:cubicBezTo>
                      <a:pt x="4635" y="2109"/>
                      <a:pt x="4556" y="2070"/>
                      <a:pt x="4556" y="1970"/>
                    </a:cubicBezTo>
                    <a:cubicBezTo>
                      <a:pt x="4536" y="1871"/>
                      <a:pt x="4616" y="1771"/>
                      <a:pt x="4695" y="1751"/>
                    </a:cubicBezTo>
                    <a:lnTo>
                      <a:pt x="5809" y="1513"/>
                    </a:lnTo>
                    <a:cubicBezTo>
                      <a:pt x="5819" y="1511"/>
                      <a:pt x="5830" y="1510"/>
                      <a:pt x="5840" y="1510"/>
                    </a:cubicBezTo>
                    <a:close/>
                    <a:moveTo>
                      <a:pt x="3581" y="2169"/>
                    </a:moveTo>
                    <a:cubicBezTo>
                      <a:pt x="3720" y="2169"/>
                      <a:pt x="3780" y="2249"/>
                      <a:pt x="3780" y="2368"/>
                    </a:cubicBezTo>
                    <a:lnTo>
                      <a:pt x="3780" y="3681"/>
                    </a:lnTo>
                    <a:cubicBezTo>
                      <a:pt x="3780" y="3780"/>
                      <a:pt x="3720" y="3880"/>
                      <a:pt x="3581" y="3880"/>
                    </a:cubicBezTo>
                    <a:cubicBezTo>
                      <a:pt x="3462" y="3880"/>
                      <a:pt x="3382" y="3800"/>
                      <a:pt x="3382" y="3681"/>
                    </a:cubicBezTo>
                    <a:lnTo>
                      <a:pt x="3382" y="2368"/>
                    </a:lnTo>
                    <a:cubicBezTo>
                      <a:pt x="3382" y="2269"/>
                      <a:pt x="3462" y="2169"/>
                      <a:pt x="3581" y="2169"/>
                    </a:cubicBezTo>
                    <a:close/>
                    <a:moveTo>
                      <a:pt x="4675" y="4556"/>
                    </a:moveTo>
                    <a:cubicBezTo>
                      <a:pt x="4795" y="4556"/>
                      <a:pt x="4874" y="4636"/>
                      <a:pt x="4874" y="4755"/>
                    </a:cubicBezTo>
                    <a:cubicBezTo>
                      <a:pt x="4834" y="5292"/>
                      <a:pt x="4257" y="5730"/>
                      <a:pt x="3561" y="5730"/>
                    </a:cubicBezTo>
                    <a:cubicBezTo>
                      <a:pt x="2865" y="5730"/>
                      <a:pt x="2288" y="5272"/>
                      <a:pt x="2288" y="4755"/>
                    </a:cubicBezTo>
                    <a:cubicBezTo>
                      <a:pt x="2288" y="4656"/>
                      <a:pt x="2368" y="4556"/>
                      <a:pt x="2487" y="4556"/>
                    </a:cubicBezTo>
                    <a:cubicBezTo>
                      <a:pt x="2626" y="4556"/>
                      <a:pt x="2686" y="4636"/>
                      <a:pt x="2686" y="4755"/>
                    </a:cubicBezTo>
                    <a:cubicBezTo>
                      <a:pt x="2686" y="5073"/>
                      <a:pt x="3084" y="5352"/>
                      <a:pt x="3581" y="5352"/>
                    </a:cubicBezTo>
                    <a:cubicBezTo>
                      <a:pt x="4078" y="5352"/>
                      <a:pt x="4476" y="5073"/>
                      <a:pt x="4476" y="4755"/>
                    </a:cubicBezTo>
                    <a:cubicBezTo>
                      <a:pt x="4476" y="4656"/>
                      <a:pt x="4556" y="4556"/>
                      <a:pt x="4675" y="4556"/>
                    </a:cubicBezTo>
                    <a:close/>
                    <a:moveTo>
                      <a:pt x="100" y="1"/>
                    </a:moveTo>
                    <a:lnTo>
                      <a:pt x="0" y="299"/>
                    </a:lnTo>
                    <a:lnTo>
                      <a:pt x="0" y="319"/>
                    </a:lnTo>
                    <a:lnTo>
                      <a:pt x="0" y="419"/>
                    </a:lnTo>
                    <a:lnTo>
                      <a:pt x="0" y="1015"/>
                    </a:lnTo>
                    <a:lnTo>
                      <a:pt x="0" y="3084"/>
                    </a:lnTo>
                    <a:lnTo>
                      <a:pt x="0" y="3144"/>
                    </a:lnTo>
                    <a:cubicBezTo>
                      <a:pt x="0" y="5133"/>
                      <a:pt x="1632" y="6744"/>
                      <a:pt x="3621" y="6744"/>
                    </a:cubicBezTo>
                    <a:cubicBezTo>
                      <a:pt x="5610" y="6744"/>
                      <a:pt x="7221" y="5133"/>
                      <a:pt x="7221" y="3144"/>
                    </a:cubicBezTo>
                    <a:lnTo>
                      <a:pt x="7221" y="3084"/>
                    </a:lnTo>
                    <a:lnTo>
                      <a:pt x="7221" y="1015"/>
                    </a:lnTo>
                    <a:lnTo>
                      <a:pt x="7221" y="976"/>
                    </a:lnTo>
                    <a:lnTo>
                      <a:pt x="7162" y="976"/>
                    </a:lnTo>
                    <a:cubicBezTo>
                      <a:pt x="7042" y="856"/>
                      <a:pt x="6943" y="617"/>
                      <a:pt x="6844" y="359"/>
                    </a:cubicBezTo>
                    <a:cubicBezTo>
                      <a:pt x="6804" y="259"/>
                      <a:pt x="6744" y="80"/>
                      <a:pt x="67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545;p25">
                <a:extLst>
                  <a:ext uri="{FF2B5EF4-FFF2-40B4-BE49-F238E27FC236}">
                    <a16:creationId xmlns:a16="http://schemas.microsoft.com/office/drawing/2014/main" id="{CD6D103E-0116-4C02-A955-A8A738CBFA5A}"/>
                  </a:ext>
                </a:extLst>
              </p:cNvPr>
              <p:cNvSpPr/>
              <p:nvPr/>
            </p:nvSpPr>
            <p:spPr>
              <a:xfrm>
                <a:off x="5343829" y="2706550"/>
                <a:ext cx="3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1546;p25">
                <a:extLst>
                  <a:ext uri="{FF2B5EF4-FFF2-40B4-BE49-F238E27FC236}">
                    <a16:creationId xmlns:a16="http://schemas.microsoft.com/office/drawing/2014/main" id="{444BB585-08DD-4F16-94F2-7F594A15CDDA}"/>
                  </a:ext>
                </a:extLst>
              </p:cNvPr>
              <p:cNvSpPr/>
              <p:nvPr/>
            </p:nvSpPr>
            <p:spPr>
              <a:xfrm>
                <a:off x="5071477" y="2776508"/>
                <a:ext cx="271706" cy="137902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4039" extrusionOk="0">
                    <a:moveTo>
                      <a:pt x="1" y="0"/>
                    </a:moveTo>
                    <a:lnTo>
                      <a:pt x="1" y="60"/>
                    </a:lnTo>
                    <a:cubicBezTo>
                      <a:pt x="1" y="1930"/>
                      <a:pt x="1294" y="3481"/>
                      <a:pt x="3005" y="3919"/>
                    </a:cubicBezTo>
                    <a:cubicBezTo>
                      <a:pt x="3184" y="3959"/>
                      <a:pt x="3303" y="3979"/>
                      <a:pt x="3422" y="3979"/>
                    </a:cubicBezTo>
                    <a:cubicBezTo>
                      <a:pt x="3621" y="4018"/>
                      <a:pt x="3800" y="4038"/>
                      <a:pt x="3999" y="4038"/>
                    </a:cubicBezTo>
                    <a:cubicBezTo>
                      <a:pt x="4198" y="4038"/>
                      <a:pt x="4397" y="4018"/>
                      <a:pt x="4576" y="3979"/>
                    </a:cubicBezTo>
                    <a:lnTo>
                      <a:pt x="4954" y="3919"/>
                    </a:lnTo>
                    <a:cubicBezTo>
                      <a:pt x="6685" y="3481"/>
                      <a:pt x="7958" y="1930"/>
                      <a:pt x="7958" y="60"/>
                    </a:cubicBezTo>
                    <a:lnTo>
                      <a:pt x="7958" y="0"/>
                    </a:lnTo>
                    <a:lnTo>
                      <a:pt x="7580" y="0"/>
                    </a:lnTo>
                    <a:lnTo>
                      <a:pt x="7580" y="60"/>
                    </a:lnTo>
                    <a:cubicBezTo>
                      <a:pt x="7580" y="2049"/>
                      <a:pt x="5969" y="3660"/>
                      <a:pt x="3979" y="3660"/>
                    </a:cubicBezTo>
                    <a:cubicBezTo>
                      <a:pt x="1990" y="3660"/>
                      <a:pt x="359" y="2049"/>
                      <a:pt x="359" y="60"/>
                    </a:cubicBez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1547;p25">
                <a:extLst>
                  <a:ext uri="{FF2B5EF4-FFF2-40B4-BE49-F238E27FC236}">
                    <a16:creationId xmlns:a16="http://schemas.microsoft.com/office/drawing/2014/main" id="{DFF3FA47-946E-4ECD-986F-364669A468AC}"/>
                  </a:ext>
                </a:extLst>
              </p:cNvPr>
              <p:cNvSpPr/>
              <p:nvPr/>
            </p:nvSpPr>
            <p:spPr>
              <a:xfrm>
                <a:off x="5072159" y="2682070"/>
                <a:ext cx="12940" cy="2451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718" extrusionOk="0">
                    <a:moveTo>
                      <a:pt x="379" y="1"/>
                    </a:moveTo>
                    <a:cubicBezTo>
                      <a:pt x="279" y="359"/>
                      <a:pt x="180" y="578"/>
                      <a:pt x="1" y="618"/>
                    </a:cubicBezTo>
                    <a:lnTo>
                      <a:pt x="1" y="717"/>
                    </a:lnTo>
                    <a:lnTo>
                      <a:pt x="379" y="717"/>
                    </a:lnTo>
                    <a:lnTo>
                      <a:pt x="379" y="120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1548;p25">
                <a:extLst>
                  <a:ext uri="{FF2B5EF4-FFF2-40B4-BE49-F238E27FC236}">
                    <a16:creationId xmlns:a16="http://schemas.microsoft.com/office/drawing/2014/main" id="{00964EE1-2DA6-42F6-8E8A-5C807DA58885}"/>
                  </a:ext>
                </a:extLst>
              </p:cNvPr>
              <p:cNvSpPr/>
              <p:nvPr/>
            </p:nvSpPr>
            <p:spPr>
              <a:xfrm>
                <a:off x="5330924" y="2703819"/>
                <a:ext cx="4814" cy="2766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1" extrusionOk="0">
                    <a:moveTo>
                      <a:pt x="1" y="1"/>
                    </a:moveTo>
                    <a:lnTo>
                      <a:pt x="1" y="80"/>
                    </a:lnTo>
                    <a:lnTo>
                      <a:pt x="140" y="80"/>
                    </a:lnTo>
                    <a:cubicBezTo>
                      <a:pt x="80" y="40"/>
                      <a:pt x="60" y="2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1549;p25">
                <a:extLst>
                  <a:ext uri="{FF2B5EF4-FFF2-40B4-BE49-F238E27FC236}">
                    <a16:creationId xmlns:a16="http://schemas.microsoft.com/office/drawing/2014/main" id="{7E04B1AE-706B-4D01-A8D9-226D96710800}"/>
                  </a:ext>
                </a:extLst>
              </p:cNvPr>
              <p:cNvSpPr/>
              <p:nvPr/>
            </p:nvSpPr>
            <p:spPr>
              <a:xfrm>
                <a:off x="5049079" y="2718773"/>
                <a:ext cx="23114" cy="4619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353" extrusionOk="0">
                    <a:moveTo>
                      <a:pt x="677" y="0"/>
                    </a:moveTo>
                    <a:cubicBezTo>
                      <a:pt x="299" y="0"/>
                      <a:pt x="0" y="299"/>
                      <a:pt x="0" y="677"/>
                    </a:cubicBezTo>
                    <a:cubicBezTo>
                      <a:pt x="0" y="1055"/>
                      <a:pt x="299" y="1353"/>
                      <a:pt x="677" y="1353"/>
                    </a:cubicBezTo>
                    <a:lnTo>
                      <a:pt x="6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1550;p25">
                <a:extLst>
                  <a:ext uri="{FF2B5EF4-FFF2-40B4-BE49-F238E27FC236}">
                    <a16:creationId xmlns:a16="http://schemas.microsoft.com/office/drawing/2014/main" id="{2FB2E118-94BC-4F39-B628-C61361C9051E}"/>
                  </a:ext>
                </a:extLst>
              </p:cNvPr>
              <p:cNvSpPr/>
              <p:nvPr/>
            </p:nvSpPr>
            <p:spPr>
              <a:xfrm>
                <a:off x="5036856" y="2706550"/>
                <a:ext cx="48243" cy="71324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2089" extrusionOk="0">
                    <a:moveTo>
                      <a:pt x="1035" y="358"/>
                    </a:moveTo>
                    <a:lnTo>
                      <a:pt x="1035" y="1691"/>
                    </a:lnTo>
                    <a:cubicBezTo>
                      <a:pt x="657" y="1691"/>
                      <a:pt x="358" y="1393"/>
                      <a:pt x="358" y="1035"/>
                    </a:cubicBezTo>
                    <a:cubicBezTo>
                      <a:pt x="358" y="657"/>
                      <a:pt x="657" y="358"/>
                      <a:pt x="1035" y="358"/>
                    </a:cubicBezTo>
                    <a:close/>
                    <a:moveTo>
                      <a:pt x="1035" y="0"/>
                    </a:moveTo>
                    <a:cubicBezTo>
                      <a:pt x="458" y="0"/>
                      <a:pt x="0" y="458"/>
                      <a:pt x="0" y="1035"/>
                    </a:cubicBezTo>
                    <a:cubicBezTo>
                      <a:pt x="0" y="1611"/>
                      <a:pt x="458" y="2089"/>
                      <a:pt x="1035" y="2089"/>
                    </a:cubicBezTo>
                    <a:lnTo>
                      <a:pt x="1413" y="2089"/>
                    </a:lnTo>
                    <a:lnTo>
                      <a:pt x="1413" y="2049"/>
                    </a:lnTo>
                    <a:lnTo>
                      <a:pt x="14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1551;p25">
                <a:extLst>
                  <a:ext uri="{FF2B5EF4-FFF2-40B4-BE49-F238E27FC236}">
                    <a16:creationId xmlns:a16="http://schemas.microsoft.com/office/drawing/2014/main" id="{75A137DE-FAC7-445F-B535-BBC67C5BB060}"/>
                  </a:ext>
                </a:extLst>
              </p:cNvPr>
              <p:cNvSpPr/>
              <p:nvPr/>
            </p:nvSpPr>
            <p:spPr>
              <a:xfrm>
                <a:off x="5343829" y="2718773"/>
                <a:ext cx="23149" cy="45546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34" extrusionOk="0">
                    <a:moveTo>
                      <a:pt x="1" y="0"/>
                    </a:moveTo>
                    <a:lnTo>
                      <a:pt x="1" y="1333"/>
                    </a:lnTo>
                    <a:cubicBezTo>
                      <a:pt x="379" y="1333"/>
                      <a:pt x="677" y="1035"/>
                      <a:pt x="677" y="657"/>
                    </a:cubicBezTo>
                    <a:cubicBezTo>
                      <a:pt x="677" y="299"/>
                      <a:pt x="379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1552;p25">
                <a:extLst>
                  <a:ext uri="{FF2B5EF4-FFF2-40B4-BE49-F238E27FC236}">
                    <a16:creationId xmlns:a16="http://schemas.microsoft.com/office/drawing/2014/main" id="{9D0E1588-C2D1-4A32-8E43-C1412320FABA}"/>
                  </a:ext>
                </a:extLst>
              </p:cNvPr>
              <p:cNvSpPr/>
              <p:nvPr/>
            </p:nvSpPr>
            <p:spPr>
              <a:xfrm>
                <a:off x="5330924" y="2704502"/>
                <a:ext cx="48960" cy="71358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2090" extrusionOk="0">
                    <a:moveTo>
                      <a:pt x="379" y="418"/>
                    </a:moveTo>
                    <a:cubicBezTo>
                      <a:pt x="757" y="418"/>
                      <a:pt x="1055" y="717"/>
                      <a:pt x="1055" y="1095"/>
                    </a:cubicBezTo>
                    <a:cubicBezTo>
                      <a:pt x="1055" y="1453"/>
                      <a:pt x="757" y="1751"/>
                      <a:pt x="379" y="1751"/>
                    </a:cubicBezTo>
                    <a:lnTo>
                      <a:pt x="379" y="418"/>
                    </a:lnTo>
                    <a:close/>
                    <a:moveTo>
                      <a:pt x="379" y="0"/>
                    </a:moveTo>
                    <a:cubicBezTo>
                      <a:pt x="339" y="60"/>
                      <a:pt x="259" y="60"/>
                      <a:pt x="200" y="60"/>
                    </a:cubicBezTo>
                    <a:cubicBezTo>
                      <a:pt x="180" y="60"/>
                      <a:pt x="160" y="60"/>
                      <a:pt x="140" y="20"/>
                    </a:cubicBezTo>
                    <a:lnTo>
                      <a:pt x="1" y="20"/>
                    </a:lnTo>
                    <a:lnTo>
                      <a:pt x="1" y="2089"/>
                    </a:lnTo>
                    <a:lnTo>
                      <a:pt x="379" y="2089"/>
                    </a:lnTo>
                    <a:cubicBezTo>
                      <a:pt x="956" y="2089"/>
                      <a:pt x="1433" y="1612"/>
                      <a:pt x="1433" y="1055"/>
                    </a:cubicBezTo>
                    <a:cubicBezTo>
                      <a:pt x="1433" y="478"/>
                      <a:pt x="956" y="0"/>
                      <a:pt x="3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1553;p25">
                <a:extLst>
                  <a:ext uri="{FF2B5EF4-FFF2-40B4-BE49-F238E27FC236}">
                    <a16:creationId xmlns:a16="http://schemas.microsoft.com/office/drawing/2014/main" id="{25EFA3AD-58F7-4C3B-8B81-AFBC784A4E08}"/>
                  </a:ext>
                </a:extLst>
              </p:cNvPr>
              <p:cNvSpPr/>
              <p:nvPr/>
            </p:nvSpPr>
            <p:spPr>
              <a:xfrm>
                <a:off x="5067414" y="3030492"/>
                <a:ext cx="12257" cy="5776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92" extrusionOk="0">
                    <a:moveTo>
                      <a:pt x="199" y="1"/>
                    </a:moveTo>
                    <a:cubicBezTo>
                      <a:pt x="100" y="1"/>
                      <a:pt x="0" y="81"/>
                      <a:pt x="0" y="200"/>
                    </a:cubicBezTo>
                    <a:lnTo>
                      <a:pt x="0" y="1553"/>
                    </a:lnTo>
                    <a:lnTo>
                      <a:pt x="359" y="1692"/>
                    </a:lnTo>
                    <a:lnTo>
                      <a:pt x="359" y="200"/>
                    </a:lnTo>
                    <a:cubicBezTo>
                      <a:pt x="359" y="81"/>
                      <a:pt x="299" y="1"/>
                      <a:pt x="1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1554;p25">
                <a:extLst>
                  <a:ext uri="{FF2B5EF4-FFF2-40B4-BE49-F238E27FC236}">
                    <a16:creationId xmlns:a16="http://schemas.microsoft.com/office/drawing/2014/main" id="{79900842-9555-4D70-82B2-CFE15D631FAA}"/>
                  </a:ext>
                </a:extLst>
              </p:cNvPr>
              <p:cNvSpPr/>
              <p:nvPr/>
            </p:nvSpPr>
            <p:spPr>
              <a:xfrm>
                <a:off x="5336352" y="3030492"/>
                <a:ext cx="12940" cy="57769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692" extrusionOk="0">
                    <a:moveTo>
                      <a:pt x="200" y="1"/>
                    </a:moveTo>
                    <a:cubicBezTo>
                      <a:pt x="100" y="1"/>
                      <a:pt x="1" y="81"/>
                      <a:pt x="1" y="200"/>
                    </a:cubicBezTo>
                    <a:lnTo>
                      <a:pt x="1" y="1692"/>
                    </a:lnTo>
                    <a:lnTo>
                      <a:pt x="379" y="1553"/>
                    </a:lnTo>
                    <a:lnTo>
                      <a:pt x="379" y="200"/>
                    </a:lnTo>
                    <a:cubicBezTo>
                      <a:pt x="379" y="81"/>
                      <a:pt x="299" y="1"/>
                      <a:pt x="2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1555;p25">
                <a:extLst>
                  <a:ext uri="{FF2B5EF4-FFF2-40B4-BE49-F238E27FC236}">
                    <a16:creationId xmlns:a16="http://schemas.microsoft.com/office/drawing/2014/main" id="{98DA2E68-25B8-4B69-B1B9-3A3C994271FA}"/>
                  </a:ext>
                </a:extLst>
              </p:cNvPr>
              <p:cNvSpPr/>
              <p:nvPr/>
            </p:nvSpPr>
            <p:spPr>
              <a:xfrm>
                <a:off x="5136005" y="2938137"/>
                <a:ext cx="144013" cy="72041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2110" extrusionOk="0">
                    <a:moveTo>
                      <a:pt x="1" y="1"/>
                    </a:moveTo>
                    <a:cubicBezTo>
                      <a:pt x="1" y="100"/>
                      <a:pt x="1" y="180"/>
                      <a:pt x="20" y="279"/>
                    </a:cubicBezTo>
                    <a:cubicBezTo>
                      <a:pt x="140" y="1313"/>
                      <a:pt x="1035" y="2109"/>
                      <a:pt x="2109" y="2109"/>
                    </a:cubicBezTo>
                    <a:cubicBezTo>
                      <a:pt x="3183" y="2109"/>
                      <a:pt x="4079" y="1313"/>
                      <a:pt x="4198" y="279"/>
                    </a:cubicBezTo>
                    <a:cubicBezTo>
                      <a:pt x="4198" y="160"/>
                      <a:pt x="4218" y="100"/>
                      <a:pt x="4218" y="1"/>
                    </a:cubicBezTo>
                    <a:lnTo>
                      <a:pt x="3860" y="1"/>
                    </a:lnTo>
                    <a:cubicBezTo>
                      <a:pt x="3860" y="80"/>
                      <a:pt x="3860" y="140"/>
                      <a:pt x="3820" y="219"/>
                    </a:cubicBezTo>
                    <a:cubicBezTo>
                      <a:pt x="3721" y="1075"/>
                      <a:pt x="3004" y="1731"/>
                      <a:pt x="2109" y="1731"/>
                    </a:cubicBezTo>
                    <a:cubicBezTo>
                      <a:pt x="1214" y="1731"/>
                      <a:pt x="498" y="1075"/>
                      <a:pt x="398" y="219"/>
                    </a:cubicBezTo>
                    <a:cubicBezTo>
                      <a:pt x="398" y="140"/>
                      <a:pt x="379" y="80"/>
                      <a:pt x="3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1556;p25">
                <a:extLst>
                  <a:ext uri="{FF2B5EF4-FFF2-40B4-BE49-F238E27FC236}">
                    <a16:creationId xmlns:a16="http://schemas.microsoft.com/office/drawing/2014/main" id="{07A96F4C-0CA4-4E24-80B8-4A734DAAA6BF}"/>
                  </a:ext>
                </a:extLst>
              </p:cNvPr>
              <p:cNvSpPr/>
              <p:nvPr/>
            </p:nvSpPr>
            <p:spPr>
              <a:xfrm>
                <a:off x="5111560" y="2939503"/>
                <a:ext cx="191574" cy="103281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3025" extrusionOk="0">
                    <a:moveTo>
                      <a:pt x="199" y="0"/>
                    </a:moveTo>
                    <a:cubicBezTo>
                      <a:pt x="60" y="0"/>
                      <a:pt x="0" y="80"/>
                      <a:pt x="0" y="199"/>
                    </a:cubicBezTo>
                    <a:lnTo>
                      <a:pt x="0" y="398"/>
                    </a:lnTo>
                    <a:cubicBezTo>
                      <a:pt x="100" y="1870"/>
                      <a:pt x="1313" y="3024"/>
                      <a:pt x="2805" y="3024"/>
                    </a:cubicBezTo>
                    <a:cubicBezTo>
                      <a:pt x="4297" y="3024"/>
                      <a:pt x="5511" y="1850"/>
                      <a:pt x="5610" y="398"/>
                    </a:cubicBezTo>
                    <a:lnTo>
                      <a:pt x="5610" y="199"/>
                    </a:lnTo>
                    <a:cubicBezTo>
                      <a:pt x="5610" y="100"/>
                      <a:pt x="5531" y="0"/>
                      <a:pt x="5411" y="0"/>
                    </a:cubicBezTo>
                    <a:cubicBezTo>
                      <a:pt x="5292" y="0"/>
                      <a:pt x="5212" y="80"/>
                      <a:pt x="5212" y="199"/>
                    </a:cubicBezTo>
                    <a:lnTo>
                      <a:pt x="5212" y="299"/>
                    </a:lnTo>
                    <a:cubicBezTo>
                      <a:pt x="5232" y="1632"/>
                      <a:pt x="4138" y="2666"/>
                      <a:pt x="2825" y="2666"/>
                    </a:cubicBezTo>
                    <a:cubicBezTo>
                      <a:pt x="1512" y="2666"/>
                      <a:pt x="438" y="1632"/>
                      <a:pt x="398" y="299"/>
                    </a:cubicBezTo>
                    <a:lnTo>
                      <a:pt x="398" y="199"/>
                    </a:lnTo>
                    <a:cubicBezTo>
                      <a:pt x="398" y="100"/>
                      <a:pt x="319" y="0"/>
                      <a:pt x="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1557;p25">
                <a:extLst>
                  <a:ext uri="{FF2B5EF4-FFF2-40B4-BE49-F238E27FC236}">
                    <a16:creationId xmlns:a16="http://schemas.microsoft.com/office/drawing/2014/main" id="{BF556195-0524-45D8-9DFC-D83023EBE315}"/>
                  </a:ext>
                </a:extLst>
              </p:cNvPr>
              <p:cNvSpPr/>
              <p:nvPr/>
            </p:nvSpPr>
            <p:spPr>
              <a:xfrm>
                <a:off x="5163183" y="2826765"/>
                <a:ext cx="88327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1174" extrusionOk="0">
                    <a:moveTo>
                      <a:pt x="199" y="0"/>
                    </a:moveTo>
                    <a:cubicBezTo>
                      <a:pt x="80" y="0"/>
                      <a:pt x="0" y="80"/>
                      <a:pt x="0" y="199"/>
                    </a:cubicBezTo>
                    <a:cubicBezTo>
                      <a:pt x="0" y="756"/>
                      <a:pt x="577" y="1174"/>
                      <a:pt x="1273" y="1174"/>
                    </a:cubicBezTo>
                    <a:cubicBezTo>
                      <a:pt x="1970" y="1174"/>
                      <a:pt x="2527" y="716"/>
                      <a:pt x="2527" y="199"/>
                    </a:cubicBezTo>
                    <a:cubicBezTo>
                      <a:pt x="2586" y="80"/>
                      <a:pt x="2487" y="0"/>
                      <a:pt x="2387" y="0"/>
                    </a:cubicBezTo>
                    <a:cubicBezTo>
                      <a:pt x="2288" y="0"/>
                      <a:pt x="2189" y="80"/>
                      <a:pt x="2189" y="199"/>
                    </a:cubicBezTo>
                    <a:cubicBezTo>
                      <a:pt x="2189" y="517"/>
                      <a:pt x="1791" y="796"/>
                      <a:pt x="1293" y="796"/>
                    </a:cubicBezTo>
                    <a:cubicBezTo>
                      <a:pt x="796" y="796"/>
                      <a:pt x="398" y="517"/>
                      <a:pt x="398" y="199"/>
                    </a:cubicBezTo>
                    <a:cubicBezTo>
                      <a:pt x="398" y="100"/>
                      <a:pt x="319" y="0"/>
                      <a:pt x="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1558;p25">
                <a:extLst>
                  <a:ext uri="{FF2B5EF4-FFF2-40B4-BE49-F238E27FC236}">
                    <a16:creationId xmlns:a16="http://schemas.microsoft.com/office/drawing/2014/main" id="{E1A53608-77C3-438A-97DD-F8E478F3AF67}"/>
                  </a:ext>
                </a:extLst>
              </p:cNvPr>
              <p:cNvSpPr/>
              <p:nvPr/>
            </p:nvSpPr>
            <p:spPr>
              <a:xfrm>
                <a:off x="5201217" y="2744585"/>
                <a:ext cx="13623" cy="58418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711" extrusionOk="0">
                    <a:moveTo>
                      <a:pt x="199" y="0"/>
                    </a:moveTo>
                    <a:cubicBezTo>
                      <a:pt x="80" y="0"/>
                      <a:pt x="0" y="80"/>
                      <a:pt x="0" y="199"/>
                    </a:cubicBezTo>
                    <a:lnTo>
                      <a:pt x="0" y="1512"/>
                    </a:lnTo>
                    <a:cubicBezTo>
                      <a:pt x="20" y="1631"/>
                      <a:pt x="100" y="1711"/>
                      <a:pt x="199" y="1711"/>
                    </a:cubicBezTo>
                    <a:cubicBezTo>
                      <a:pt x="299" y="1711"/>
                      <a:pt x="398" y="1631"/>
                      <a:pt x="398" y="1512"/>
                    </a:cubicBezTo>
                    <a:lnTo>
                      <a:pt x="398" y="199"/>
                    </a:lnTo>
                    <a:cubicBezTo>
                      <a:pt x="398" y="100"/>
                      <a:pt x="319" y="0"/>
                      <a:pt x="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1559;p25">
                <a:extLst>
                  <a:ext uri="{FF2B5EF4-FFF2-40B4-BE49-F238E27FC236}">
                    <a16:creationId xmlns:a16="http://schemas.microsoft.com/office/drawing/2014/main" id="{435C0845-759D-42E5-B8A3-CCD9B95EEF5F}"/>
                  </a:ext>
                </a:extLst>
              </p:cNvPr>
              <p:cNvSpPr/>
              <p:nvPr/>
            </p:nvSpPr>
            <p:spPr>
              <a:xfrm>
                <a:off x="5241266" y="2722153"/>
                <a:ext cx="50975" cy="20417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598" extrusionOk="0">
                    <a:moveTo>
                      <a:pt x="1274" y="1"/>
                    </a:moveTo>
                    <a:lnTo>
                      <a:pt x="160" y="239"/>
                    </a:lnTo>
                    <a:cubicBezTo>
                      <a:pt x="61" y="259"/>
                      <a:pt x="1" y="359"/>
                      <a:pt x="21" y="458"/>
                    </a:cubicBezTo>
                    <a:cubicBezTo>
                      <a:pt x="41" y="558"/>
                      <a:pt x="120" y="597"/>
                      <a:pt x="200" y="597"/>
                    </a:cubicBezTo>
                    <a:lnTo>
                      <a:pt x="220" y="597"/>
                    </a:lnTo>
                    <a:lnTo>
                      <a:pt x="1314" y="379"/>
                    </a:lnTo>
                    <a:cubicBezTo>
                      <a:pt x="1413" y="359"/>
                      <a:pt x="1493" y="259"/>
                      <a:pt x="1473" y="160"/>
                    </a:cubicBezTo>
                    <a:cubicBezTo>
                      <a:pt x="1473" y="60"/>
                      <a:pt x="1374" y="1"/>
                      <a:pt x="12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1560;p25">
                <a:extLst>
                  <a:ext uri="{FF2B5EF4-FFF2-40B4-BE49-F238E27FC236}">
                    <a16:creationId xmlns:a16="http://schemas.microsoft.com/office/drawing/2014/main" id="{E09B95CA-EAA7-437A-A0B6-46805580DDC6}"/>
                  </a:ext>
                </a:extLst>
              </p:cNvPr>
              <p:cNvSpPr/>
              <p:nvPr/>
            </p:nvSpPr>
            <p:spPr>
              <a:xfrm>
                <a:off x="5123783" y="2715188"/>
                <a:ext cx="50292" cy="2331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683" extrusionOk="0">
                    <a:moveTo>
                      <a:pt x="211" y="1"/>
                    </a:moveTo>
                    <a:cubicBezTo>
                      <a:pt x="129" y="1"/>
                      <a:pt x="57" y="45"/>
                      <a:pt x="40" y="145"/>
                    </a:cubicBezTo>
                    <a:cubicBezTo>
                      <a:pt x="1" y="244"/>
                      <a:pt x="60" y="324"/>
                      <a:pt x="160" y="364"/>
                    </a:cubicBezTo>
                    <a:lnTo>
                      <a:pt x="1234" y="682"/>
                    </a:lnTo>
                    <a:lnTo>
                      <a:pt x="1274" y="682"/>
                    </a:lnTo>
                    <a:cubicBezTo>
                      <a:pt x="1353" y="682"/>
                      <a:pt x="1433" y="642"/>
                      <a:pt x="1453" y="563"/>
                    </a:cubicBezTo>
                    <a:cubicBezTo>
                      <a:pt x="1473" y="463"/>
                      <a:pt x="1433" y="364"/>
                      <a:pt x="1333" y="324"/>
                    </a:cubicBezTo>
                    <a:lnTo>
                      <a:pt x="259" y="6"/>
                    </a:lnTo>
                    <a:cubicBezTo>
                      <a:pt x="243" y="3"/>
                      <a:pt x="227" y="1"/>
                      <a:pt x="2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1561;p25">
                <a:extLst>
                  <a:ext uri="{FF2B5EF4-FFF2-40B4-BE49-F238E27FC236}">
                    <a16:creationId xmlns:a16="http://schemas.microsoft.com/office/drawing/2014/main" id="{9965CAAB-1620-4548-9480-9DC1348C9BE5}"/>
                  </a:ext>
                </a:extLst>
              </p:cNvPr>
              <p:cNvSpPr/>
              <p:nvPr/>
            </p:nvSpPr>
            <p:spPr>
              <a:xfrm>
                <a:off x="5195789" y="3067878"/>
                <a:ext cx="24480" cy="23797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97" extrusionOk="0">
                    <a:moveTo>
                      <a:pt x="358" y="0"/>
                    </a:moveTo>
                    <a:cubicBezTo>
                      <a:pt x="159" y="0"/>
                      <a:pt x="0" y="159"/>
                      <a:pt x="0" y="358"/>
                    </a:cubicBezTo>
                    <a:cubicBezTo>
                      <a:pt x="0" y="557"/>
                      <a:pt x="159" y="696"/>
                      <a:pt x="358" y="696"/>
                    </a:cubicBezTo>
                    <a:cubicBezTo>
                      <a:pt x="557" y="696"/>
                      <a:pt x="716" y="557"/>
                      <a:pt x="716" y="358"/>
                    </a:cubicBezTo>
                    <a:cubicBezTo>
                      <a:pt x="716" y="159"/>
                      <a:pt x="557" y="0"/>
                      <a:pt x="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1562;p25">
                <a:extLst>
                  <a:ext uri="{FF2B5EF4-FFF2-40B4-BE49-F238E27FC236}">
                    <a16:creationId xmlns:a16="http://schemas.microsoft.com/office/drawing/2014/main" id="{C3BDBFD0-8E88-46E3-8D95-9DDDE7B264CB}"/>
                  </a:ext>
                </a:extLst>
              </p:cNvPr>
              <p:cNvSpPr/>
              <p:nvPr/>
            </p:nvSpPr>
            <p:spPr>
              <a:xfrm>
                <a:off x="5040236" y="2498044"/>
                <a:ext cx="334187" cy="195637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5730" extrusionOk="0">
                    <a:moveTo>
                      <a:pt x="5531" y="0"/>
                    </a:moveTo>
                    <a:cubicBezTo>
                      <a:pt x="5113" y="0"/>
                      <a:pt x="4735" y="338"/>
                      <a:pt x="4676" y="796"/>
                    </a:cubicBezTo>
                    <a:cubicBezTo>
                      <a:pt x="4676" y="855"/>
                      <a:pt x="4616" y="895"/>
                      <a:pt x="4576" y="935"/>
                    </a:cubicBezTo>
                    <a:cubicBezTo>
                      <a:pt x="4516" y="955"/>
                      <a:pt x="4477" y="955"/>
                      <a:pt x="4417" y="955"/>
                    </a:cubicBezTo>
                    <a:cubicBezTo>
                      <a:pt x="4334" y="929"/>
                      <a:pt x="4248" y="916"/>
                      <a:pt x="4163" y="916"/>
                    </a:cubicBezTo>
                    <a:cubicBezTo>
                      <a:pt x="3858" y="916"/>
                      <a:pt x="3558" y="1078"/>
                      <a:pt x="3402" y="1373"/>
                    </a:cubicBezTo>
                    <a:cubicBezTo>
                      <a:pt x="3382" y="1432"/>
                      <a:pt x="3323" y="1452"/>
                      <a:pt x="3283" y="1472"/>
                    </a:cubicBezTo>
                    <a:cubicBezTo>
                      <a:pt x="3223" y="1472"/>
                      <a:pt x="3144" y="1472"/>
                      <a:pt x="3124" y="1432"/>
                    </a:cubicBezTo>
                    <a:cubicBezTo>
                      <a:pt x="3005" y="1333"/>
                      <a:pt x="2825" y="1174"/>
                      <a:pt x="2547" y="1174"/>
                    </a:cubicBezTo>
                    <a:cubicBezTo>
                      <a:pt x="2050" y="1174"/>
                      <a:pt x="1652" y="1591"/>
                      <a:pt x="1652" y="2148"/>
                    </a:cubicBezTo>
                    <a:cubicBezTo>
                      <a:pt x="1652" y="2268"/>
                      <a:pt x="1692" y="2427"/>
                      <a:pt x="1731" y="2546"/>
                    </a:cubicBezTo>
                    <a:cubicBezTo>
                      <a:pt x="1751" y="2626"/>
                      <a:pt x="1731" y="2686"/>
                      <a:pt x="1692" y="2765"/>
                    </a:cubicBezTo>
                    <a:cubicBezTo>
                      <a:pt x="1659" y="2798"/>
                      <a:pt x="1614" y="2813"/>
                      <a:pt x="1567" y="2813"/>
                    </a:cubicBezTo>
                    <a:cubicBezTo>
                      <a:pt x="1528" y="2813"/>
                      <a:pt x="1489" y="2803"/>
                      <a:pt x="1453" y="2785"/>
                    </a:cubicBezTo>
                    <a:cubicBezTo>
                      <a:pt x="1314" y="2725"/>
                      <a:pt x="1155" y="2666"/>
                      <a:pt x="1015" y="2666"/>
                    </a:cubicBezTo>
                    <a:cubicBezTo>
                      <a:pt x="518" y="2666"/>
                      <a:pt x="120" y="3083"/>
                      <a:pt x="120" y="3640"/>
                    </a:cubicBezTo>
                    <a:cubicBezTo>
                      <a:pt x="120" y="3760"/>
                      <a:pt x="140" y="3859"/>
                      <a:pt x="160" y="3979"/>
                    </a:cubicBezTo>
                    <a:cubicBezTo>
                      <a:pt x="200" y="4038"/>
                      <a:pt x="160" y="4118"/>
                      <a:pt x="140" y="4138"/>
                    </a:cubicBezTo>
                    <a:cubicBezTo>
                      <a:pt x="41" y="4317"/>
                      <a:pt x="1" y="4476"/>
                      <a:pt x="1" y="4675"/>
                    </a:cubicBezTo>
                    <a:cubicBezTo>
                      <a:pt x="1" y="5172"/>
                      <a:pt x="359" y="5610"/>
                      <a:pt x="816" y="5650"/>
                    </a:cubicBezTo>
                    <a:cubicBezTo>
                      <a:pt x="856" y="5570"/>
                      <a:pt x="916" y="5411"/>
                      <a:pt x="936" y="5272"/>
                    </a:cubicBezTo>
                    <a:cubicBezTo>
                      <a:pt x="1095" y="4933"/>
                      <a:pt x="1135" y="4774"/>
                      <a:pt x="1254" y="4695"/>
                    </a:cubicBezTo>
                    <a:cubicBezTo>
                      <a:pt x="1294" y="4695"/>
                      <a:pt x="1314" y="4675"/>
                      <a:pt x="1334" y="4675"/>
                    </a:cubicBezTo>
                    <a:lnTo>
                      <a:pt x="8117" y="4675"/>
                    </a:lnTo>
                    <a:cubicBezTo>
                      <a:pt x="8177" y="4675"/>
                      <a:pt x="8197" y="4675"/>
                      <a:pt x="8216" y="4695"/>
                    </a:cubicBezTo>
                    <a:cubicBezTo>
                      <a:pt x="8316" y="4774"/>
                      <a:pt x="8395" y="4953"/>
                      <a:pt x="8515" y="5252"/>
                    </a:cubicBezTo>
                    <a:cubicBezTo>
                      <a:pt x="8574" y="5391"/>
                      <a:pt x="8674" y="5650"/>
                      <a:pt x="8754" y="5729"/>
                    </a:cubicBezTo>
                    <a:cubicBezTo>
                      <a:pt x="9211" y="5709"/>
                      <a:pt x="9589" y="5272"/>
                      <a:pt x="9589" y="4754"/>
                    </a:cubicBezTo>
                    <a:cubicBezTo>
                      <a:pt x="9589" y="4635"/>
                      <a:pt x="9569" y="4476"/>
                      <a:pt x="9509" y="4357"/>
                    </a:cubicBezTo>
                    <a:cubicBezTo>
                      <a:pt x="9490" y="4277"/>
                      <a:pt x="9490" y="4217"/>
                      <a:pt x="9549" y="4158"/>
                    </a:cubicBezTo>
                    <a:cubicBezTo>
                      <a:pt x="9688" y="3979"/>
                      <a:pt x="9788" y="3740"/>
                      <a:pt x="9788" y="3481"/>
                    </a:cubicBezTo>
                    <a:cubicBezTo>
                      <a:pt x="9788" y="2964"/>
                      <a:pt x="9390" y="2526"/>
                      <a:pt x="8893" y="2526"/>
                    </a:cubicBezTo>
                    <a:cubicBezTo>
                      <a:pt x="8654" y="2526"/>
                      <a:pt x="8395" y="2646"/>
                      <a:pt x="8216" y="2865"/>
                    </a:cubicBezTo>
                    <a:cubicBezTo>
                      <a:pt x="8190" y="2918"/>
                      <a:pt x="8137" y="2944"/>
                      <a:pt x="8081" y="2944"/>
                    </a:cubicBezTo>
                    <a:cubicBezTo>
                      <a:pt x="8053" y="2944"/>
                      <a:pt x="8024" y="2938"/>
                      <a:pt x="7998" y="2924"/>
                    </a:cubicBezTo>
                    <a:cubicBezTo>
                      <a:pt x="7918" y="2865"/>
                      <a:pt x="7878" y="2785"/>
                      <a:pt x="7898" y="2686"/>
                    </a:cubicBezTo>
                    <a:cubicBezTo>
                      <a:pt x="7918" y="2586"/>
                      <a:pt x="7958" y="2487"/>
                      <a:pt x="7958" y="2427"/>
                    </a:cubicBezTo>
                    <a:cubicBezTo>
                      <a:pt x="7958" y="1870"/>
                      <a:pt x="7560" y="1452"/>
                      <a:pt x="7063" y="1452"/>
                    </a:cubicBezTo>
                    <a:cubicBezTo>
                      <a:pt x="6903" y="1452"/>
                      <a:pt x="6784" y="1492"/>
                      <a:pt x="6625" y="1572"/>
                    </a:cubicBezTo>
                    <a:cubicBezTo>
                      <a:pt x="6603" y="1594"/>
                      <a:pt x="6578" y="1602"/>
                      <a:pt x="6552" y="1602"/>
                    </a:cubicBezTo>
                    <a:cubicBezTo>
                      <a:pt x="6507" y="1602"/>
                      <a:pt x="6457" y="1577"/>
                      <a:pt x="6406" y="1552"/>
                    </a:cubicBezTo>
                    <a:cubicBezTo>
                      <a:pt x="6366" y="1492"/>
                      <a:pt x="6327" y="1432"/>
                      <a:pt x="6366" y="1353"/>
                    </a:cubicBezTo>
                    <a:cubicBezTo>
                      <a:pt x="6406" y="1233"/>
                      <a:pt x="6426" y="1094"/>
                      <a:pt x="6426" y="975"/>
                    </a:cubicBezTo>
                    <a:cubicBezTo>
                      <a:pt x="6426" y="438"/>
                      <a:pt x="6028" y="0"/>
                      <a:pt x="5531" y="0"/>
                    </a:cubicBezTo>
                    <a:close/>
                  </a:path>
                </a:pathLst>
              </a:custGeom>
              <a:solidFill>
                <a:srgbClr val="948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1563;p25">
                <a:extLst>
                  <a:ext uri="{FF2B5EF4-FFF2-40B4-BE49-F238E27FC236}">
                    <a16:creationId xmlns:a16="http://schemas.microsoft.com/office/drawing/2014/main" id="{5F95B817-821F-4186-A867-DC18EDE16468}"/>
                  </a:ext>
                </a:extLst>
              </p:cNvPr>
              <p:cNvSpPr/>
              <p:nvPr/>
            </p:nvSpPr>
            <p:spPr>
              <a:xfrm>
                <a:off x="5026648" y="2487835"/>
                <a:ext cx="360681" cy="220083"/>
              </a:xfrm>
              <a:custGeom>
                <a:avLst/>
                <a:gdLst/>
                <a:ahLst/>
                <a:cxnLst/>
                <a:rect l="l" t="t" r="r" b="b"/>
                <a:pathLst>
                  <a:path w="10564" h="6446" extrusionOk="0">
                    <a:moveTo>
                      <a:pt x="5949" y="279"/>
                    </a:moveTo>
                    <a:cubicBezTo>
                      <a:pt x="6446" y="279"/>
                      <a:pt x="6844" y="697"/>
                      <a:pt x="6844" y="1254"/>
                    </a:cubicBezTo>
                    <a:cubicBezTo>
                      <a:pt x="6844" y="1373"/>
                      <a:pt x="6824" y="1493"/>
                      <a:pt x="6784" y="1612"/>
                    </a:cubicBezTo>
                    <a:cubicBezTo>
                      <a:pt x="6745" y="1692"/>
                      <a:pt x="6784" y="1771"/>
                      <a:pt x="6824" y="1811"/>
                    </a:cubicBezTo>
                    <a:cubicBezTo>
                      <a:pt x="6862" y="1849"/>
                      <a:pt x="6916" y="1863"/>
                      <a:pt x="6965" y="1863"/>
                    </a:cubicBezTo>
                    <a:cubicBezTo>
                      <a:pt x="6994" y="1863"/>
                      <a:pt x="7021" y="1858"/>
                      <a:pt x="7043" y="1851"/>
                    </a:cubicBezTo>
                    <a:cubicBezTo>
                      <a:pt x="7182" y="1771"/>
                      <a:pt x="7321" y="1711"/>
                      <a:pt x="7481" y="1711"/>
                    </a:cubicBezTo>
                    <a:cubicBezTo>
                      <a:pt x="7978" y="1711"/>
                      <a:pt x="8376" y="2149"/>
                      <a:pt x="8376" y="2686"/>
                    </a:cubicBezTo>
                    <a:cubicBezTo>
                      <a:pt x="8376" y="2766"/>
                      <a:pt x="8336" y="2865"/>
                      <a:pt x="8316" y="2965"/>
                    </a:cubicBezTo>
                    <a:cubicBezTo>
                      <a:pt x="8296" y="3044"/>
                      <a:pt x="8336" y="3144"/>
                      <a:pt x="8415" y="3184"/>
                    </a:cubicBezTo>
                    <a:cubicBezTo>
                      <a:pt x="8443" y="3204"/>
                      <a:pt x="8473" y="3213"/>
                      <a:pt x="8503" y="3213"/>
                    </a:cubicBezTo>
                    <a:cubicBezTo>
                      <a:pt x="8557" y="3213"/>
                      <a:pt x="8608" y="3183"/>
                      <a:pt x="8634" y="3144"/>
                    </a:cubicBezTo>
                    <a:cubicBezTo>
                      <a:pt x="8813" y="2905"/>
                      <a:pt x="9072" y="2786"/>
                      <a:pt x="9311" y="2786"/>
                    </a:cubicBezTo>
                    <a:cubicBezTo>
                      <a:pt x="9808" y="2786"/>
                      <a:pt x="10206" y="3203"/>
                      <a:pt x="10206" y="3760"/>
                    </a:cubicBezTo>
                    <a:cubicBezTo>
                      <a:pt x="10206" y="3999"/>
                      <a:pt x="10106" y="4258"/>
                      <a:pt x="9967" y="4437"/>
                    </a:cubicBezTo>
                    <a:cubicBezTo>
                      <a:pt x="9907" y="4477"/>
                      <a:pt x="9907" y="4556"/>
                      <a:pt x="9927" y="4636"/>
                    </a:cubicBezTo>
                    <a:cubicBezTo>
                      <a:pt x="9987" y="4755"/>
                      <a:pt x="10007" y="4874"/>
                      <a:pt x="10007" y="5034"/>
                    </a:cubicBezTo>
                    <a:cubicBezTo>
                      <a:pt x="10007" y="5551"/>
                      <a:pt x="9629" y="5968"/>
                      <a:pt x="9171" y="5988"/>
                    </a:cubicBezTo>
                    <a:cubicBezTo>
                      <a:pt x="9092" y="5929"/>
                      <a:pt x="8992" y="5670"/>
                      <a:pt x="8933" y="5531"/>
                    </a:cubicBezTo>
                    <a:cubicBezTo>
                      <a:pt x="8813" y="5232"/>
                      <a:pt x="8734" y="5073"/>
                      <a:pt x="8634" y="4974"/>
                    </a:cubicBezTo>
                    <a:cubicBezTo>
                      <a:pt x="8614" y="4954"/>
                      <a:pt x="8575" y="4954"/>
                      <a:pt x="8535" y="4954"/>
                    </a:cubicBezTo>
                    <a:lnTo>
                      <a:pt x="1751" y="4954"/>
                    </a:lnTo>
                    <a:cubicBezTo>
                      <a:pt x="1732" y="4954"/>
                      <a:pt x="1712" y="4954"/>
                      <a:pt x="1672" y="4974"/>
                    </a:cubicBezTo>
                    <a:cubicBezTo>
                      <a:pt x="1553" y="5034"/>
                      <a:pt x="1513" y="5193"/>
                      <a:pt x="1373" y="5531"/>
                    </a:cubicBezTo>
                    <a:cubicBezTo>
                      <a:pt x="1334" y="5670"/>
                      <a:pt x="1294" y="5849"/>
                      <a:pt x="1234" y="5929"/>
                    </a:cubicBezTo>
                    <a:cubicBezTo>
                      <a:pt x="797" y="5869"/>
                      <a:pt x="419" y="5471"/>
                      <a:pt x="419" y="4954"/>
                    </a:cubicBezTo>
                    <a:cubicBezTo>
                      <a:pt x="419" y="4755"/>
                      <a:pt x="458" y="4556"/>
                      <a:pt x="558" y="4397"/>
                    </a:cubicBezTo>
                    <a:cubicBezTo>
                      <a:pt x="598" y="4357"/>
                      <a:pt x="598" y="4298"/>
                      <a:pt x="598" y="4258"/>
                    </a:cubicBezTo>
                    <a:cubicBezTo>
                      <a:pt x="538" y="4138"/>
                      <a:pt x="538" y="4039"/>
                      <a:pt x="538" y="3900"/>
                    </a:cubicBezTo>
                    <a:cubicBezTo>
                      <a:pt x="538" y="3382"/>
                      <a:pt x="936" y="2945"/>
                      <a:pt x="1433" y="2945"/>
                    </a:cubicBezTo>
                    <a:cubicBezTo>
                      <a:pt x="1572" y="2945"/>
                      <a:pt x="1732" y="2985"/>
                      <a:pt x="1871" y="3064"/>
                    </a:cubicBezTo>
                    <a:cubicBezTo>
                      <a:pt x="1901" y="3079"/>
                      <a:pt x="1932" y="3086"/>
                      <a:pt x="1962" y="3086"/>
                    </a:cubicBezTo>
                    <a:cubicBezTo>
                      <a:pt x="2011" y="3086"/>
                      <a:pt x="2060" y="3069"/>
                      <a:pt x="2110" y="3044"/>
                    </a:cubicBezTo>
                    <a:cubicBezTo>
                      <a:pt x="2149" y="2985"/>
                      <a:pt x="2169" y="2885"/>
                      <a:pt x="2149" y="2806"/>
                    </a:cubicBezTo>
                    <a:cubicBezTo>
                      <a:pt x="2110" y="2686"/>
                      <a:pt x="2090" y="2567"/>
                      <a:pt x="2090" y="2408"/>
                    </a:cubicBezTo>
                    <a:cubicBezTo>
                      <a:pt x="2090" y="1890"/>
                      <a:pt x="2468" y="1453"/>
                      <a:pt x="2965" y="1453"/>
                    </a:cubicBezTo>
                    <a:cubicBezTo>
                      <a:pt x="3243" y="1453"/>
                      <a:pt x="3442" y="1572"/>
                      <a:pt x="3542" y="1692"/>
                    </a:cubicBezTo>
                    <a:cubicBezTo>
                      <a:pt x="3601" y="1751"/>
                      <a:pt x="3641" y="1751"/>
                      <a:pt x="3701" y="1751"/>
                    </a:cubicBezTo>
                    <a:cubicBezTo>
                      <a:pt x="3741" y="1751"/>
                      <a:pt x="3800" y="1692"/>
                      <a:pt x="3820" y="1652"/>
                    </a:cubicBezTo>
                    <a:cubicBezTo>
                      <a:pt x="3994" y="1352"/>
                      <a:pt x="4292" y="1177"/>
                      <a:pt x="4597" y="1177"/>
                    </a:cubicBezTo>
                    <a:cubicBezTo>
                      <a:pt x="4677" y="1177"/>
                      <a:pt x="4757" y="1189"/>
                      <a:pt x="4835" y="1214"/>
                    </a:cubicBezTo>
                    <a:cubicBezTo>
                      <a:pt x="4862" y="1232"/>
                      <a:pt x="4884" y="1242"/>
                      <a:pt x="4907" y="1242"/>
                    </a:cubicBezTo>
                    <a:cubicBezTo>
                      <a:pt x="4934" y="1242"/>
                      <a:pt x="4961" y="1227"/>
                      <a:pt x="4994" y="1194"/>
                    </a:cubicBezTo>
                    <a:cubicBezTo>
                      <a:pt x="5034" y="1174"/>
                      <a:pt x="5054" y="1115"/>
                      <a:pt x="5093" y="1075"/>
                    </a:cubicBezTo>
                    <a:cubicBezTo>
                      <a:pt x="5153" y="597"/>
                      <a:pt x="5531" y="279"/>
                      <a:pt x="5949" y="279"/>
                    </a:cubicBezTo>
                    <a:close/>
                    <a:moveTo>
                      <a:pt x="5929" y="1"/>
                    </a:moveTo>
                    <a:cubicBezTo>
                      <a:pt x="5392" y="1"/>
                      <a:pt x="4914" y="379"/>
                      <a:pt x="4735" y="936"/>
                    </a:cubicBezTo>
                    <a:cubicBezTo>
                      <a:pt x="4669" y="923"/>
                      <a:pt x="4602" y="917"/>
                      <a:pt x="4536" y="917"/>
                    </a:cubicBezTo>
                    <a:cubicBezTo>
                      <a:pt x="4183" y="917"/>
                      <a:pt x="3836" y="1089"/>
                      <a:pt x="3601" y="1373"/>
                    </a:cubicBezTo>
                    <a:cubicBezTo>
                      <a:pt x="3403" y="1254"/>
                      <a:pt x="3184" y="1174"/>
                      <a:pt x="2925" y="1174"/>
                    </a:cubicBezTo>
                    <a:cubicBezTo>
                      <a:pt x="2229" y="1174"/>
                      <a:pt x="1652" y="1771"/>
                      <a:pt x="1652" y="2527"/>
                    </a:cubicBezTo>
                    <a:lnTo>
                      <a:pt x="1652" y="2666"/>
                    </a:lnTo>
                    <a:cubicBezTo>
                      <a:pt x="1553" y="2646"/>
                      <a:pt x="1493" y="2646"/>
                      <a:pt x="1393" y="2646"/>
                    </a:cubicBezTo>
                    <a:cubicBezTo>
                      <a:pt x="697" y="2646"/>
                      <a:pt x="120" y="3243"/>
                      <a:pt x="120" y="3979"/>
                    </a:cubicBezTo>
                    <a:cubicBezTo>
                      <a:pt x="120" y="4118"/>
                      <a:pt x="140" y="4238"/>
                      <a:pt x="160" y="4357"/>
                    </a:cubicBezTo>
                    <a:cubicBezTo>
                      <a:pt x="61" y="4556"/>
                      <a:pt x="1" y="4815"/>
                      <a:pt x="1" y="5034"/>
                    </a:cubicBezTo>
                    <a:cubicBezTo>
                      <a:pt x="1" y="5770"/>
                      <a:pt x="558" y="6366"/>
                      <a:pt x="1254" y="6366"/>
                    </a:cubicBezTo>
                    <a:lnTo>
                      <a:pt x="1294" y="6366"/>
                    </a:lnTo>
                    <a:cubicBezTo>
                      <a:pt x="1533" y="6267"/>
                      <a:pt x="1612" y="6048"/>
                      <a:pt x="1732" y="5710"/>
                    </a:cubicBezTo>
                    <a:cubicBezTo>
                      <a:pt x="1751" y="5571"/>
                      <a:pt x="1811" y="5451"/>
                      <a:pt x="1831" y="5372"/>
                    </a:cubicBezTo>
                    <a:lnTo>
                      <a:pt x="8415" y="5372"/>
                    </a:lnTo>
                    <a:cubicBezTo>
                      <a:pt x="8475" y="5451"/>
                      <a:pt x="8515" y="5610"/>
                      <a:pt x="8575" y="5730"/>
                    </a:cubicBezTo>
                    <a:cubicBezTo>
                      <a:pt x="8674" y="6008"/>
                      <a:pt x="8774" y="6227"/>
                      <a:pt x="8893" y="6346"/>
                    </a:cubicBezTo>
                    <a:cubicBezTo>
                      <a:pt x="8913" y="6366"/>
                      <a:pt x="8972" y="6406"/>
                      <a:pt x="9012" y="6426"/>
                    </a:cubicBezTo>
                    <a:cubicBezTo>
                      <a:pt x="9052" y="6426"/>
                      <a:pt x="9072" y="6446"/>
                      <a:pt x="9092" y="6446"/>
                    </a:cubicBezTo>
                    <a:cubicBezTo>
                      <a:pt x="9152" y="6446"/>
                      <a:pt x="9191" y="6446"/>
                      <a:pt x="9271" y="6426"/>
                    </a:cubicBezTo>
                    <a:cubicBezTo>
                      <a:pt x="9888" y="6327"/>
                      <a:pt x="10365" y="5770"/>
                      <a:pt x="10365" y="5113"/>
                    </a:cubicBezTo>
                    <a:cubicBezTo>
                      <a:pt x="10365" y="4954"/>
                      <a:pt x="10345" y="4815"/>
                      <a:pt x="10285" y="4675"/>
                    </a:cubicBezTo>
                    <a:cubicBezTo>
                      <a:pt x="10464" y="4437"/>
                      <a:pt x="10564" y="4158"/>
                      <a:pt x="10564" y="3860"/>
                    </a:cubicBezTo>
                    <a:cubicBezTo>
                      <a:pt x="10564" y="3124"/>
                      <a:pt x="9987" y="2527"/>
                      <a:pt x="9291" y="2527"/>
                    </a:cubicBezTo>
                    <a:cubicBezTo>
                      <a:pt x="9072" y="2527"/>
                      <a:pt x="8873" y="2567"/>
                      <a:pt x="8694" y="2686"/>
                    </a:cubicBezTo>
                    <a:cubicBezTo>
                      <a:pt x="8654" y="2030"/>
                      <a:pt x="8097" y="1473"/>
                      <a:pt x="7461" y="1473"/>
                    </a:cubicBezTo>
                    <a:cubicBezTo>
                      <a:pt x="7381" y="1473"/>
                      <a:pt x="7282" y="1473"/>
                      <a:pt x="7202" y="1493"/>
                    </a:cubicBezTo>
                    <a:lnTo>
                      <a:pt x="7202" y="1353"/>
                    </a:lnTo>
                    <a:cubicBezTo>
                      <a:pt x="7202" y="597"/>
                      <a:pt x="6625" y="1"/>
                      <a:pt x="59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1564;p25">
                <a:extLst>
                  <a:ext uri="{FF2B5EF4-FFF2-40B4-BE49-F238E27FC236}">
                    <a16:creationId xmlns:a16="http://schemas.microsoft.com/office/drawing/2014/main" id="{02618259-66D8-4AB8-AB4F-57DFF6CCAD7D}"/>
                  </a:ext>
                </a:extLst>
              </p:cNvPr>
              <p:cNvSpPr/>
              <p:nvPr/>
            </p:nvSpPr>
            <p:spPr>
              <a:xfrm>
                <a:off x="5527207" y="3226127"/>
                <a:ext cx="859196" cy="859196"/>
              </a:xfrm>
              <a:custGeom>
                <a:avLst/>
                <a:gdLst/>
                <a:ahLst/>
                <a:cxnLst/>
                <a:rect l="l" t="t" r="r" b="b"/>
                <a:pathLst>
                  <a:path w="25165" h="25165" extrusionOk="0">
                    <a:moveTo>
                      <a:pt x="12931" y="4277"/>
                    </a:moveTo>
                    <a:cubicBezTo>
                      <a:pt x="15736" y="4277"/>
                      <a:pt x="18083" y="6425"/>
                      <a:pt x="18322" y="9171"/>
                    </a:cubicBezTo>
                    <a:lnTo>
                      <a:pt x="18342" y="9171"/>
                    </a:lnTo>
                    <a:lnTo>
                      <a:pt x="18342" y="9688"/>
                    </a:lnTo>
                    <a:lnTo>
                      <a:pt x="18342" y="10066"/>
                    </a:lnTo>
                    <a:lnTo>
                      <a:pt x="18342" y="11200"/>
                    </a:lnTo>
                    <a:cubicBezTo>
                      <a:pt x="18501" y="11399"/>
                      <a:pt x="18581" y="11657"/>
                      <a:pt x="18581" y="11896"/>
                    </a:cubicBezTo>
                    <a:cubicBezTo>
                      <a:pt x="18581" y="12155"/>
                      <a:pt x="18501" y="12393"/>
                      <a:pt x="18342" y="12592"/>
                    </a:cubicBezTo>
                    <a:lnTo>
                      <a:pt x="18342" y="17506"/>
                    </a:lnTo>
                    <a:lnTo>
                      <a:pt x="14562" y="17506"/>
                    </a:lnTo>
                    <a:cubicBezTo>
                      <a:pt x="14304" y="17625"/>
                      <a:pt x="14005" y="17724"/>
                      <a:pt x="13707" y="17804"/>
                    </a:cubicBezTo>
                    <a:lnTo>
                      <a:pt x="13707" y="18620"/>
                    </a:lnTo>
                    <a:lnTo>
                      <a:pt x="13965" y="18620"/>
                    </a:lnTo>
                    <a:cubicBezTo>
                      <a:pt x="16631" y="18620"/>
                      <a:pt x="18939" y="20231"/>
                      <a:pt x="19973" y="22519"/>
                    </a:cubicBezTo>
                    <a:cubicBezTo>
                      <a:pt x="19874" y="22618"/>
                      <a:pt x="19774" y="22678"/>
                      <a:pt x="19675" y="22737"/>
                    </a:cubicBezTo>
                    <a:cubicBezTo>
                      <a:pt x="18998" y="23215"/>
                      <a:pt x="18282" y="23613"/>
                      <a:pt x="17506" y="23931"/>
                    </a:cubicBezTo>
                    <a:lnTo>
                      <a:pt x="17128" y="24090"/>
                    </a:lnTo>
                    <a:cubicBezTo>
                      <a:pt x="15716" y="24627"/>
                      <a:pt x="14204" y="24965"/>
                      <a:pt x="12613" y="24965"/>
                    </a:cubicBezTo>
                    <a:cubicBezTo>
                      <a:pt x="11021" y="24965"/>
                      <a:pt x="9470" y="24667"/>
                      <a:pt x="8077" y="24090"/>
                    </a:cubicBezTo>
                    <a:lnTo>
                      <a:pt x="7699" y="23931"/>
                    </a:lnTo>
                    <a:cubicBezTo>
                      <a:pt x="6943" y="23613"/>
                      <a:pt x="6207" y="23215"/>
                      <a:pt x="5551" y="22737"/>
                    </a:cubicBezTo>
                    <a:lnTo>
                      <a:pt x="5252" y="22519"/>
                    </a:lnTo>
                    <a:cubicBezTo>
                      <a:pt x="6267" y="20211"/>
                      <a:pt x="8555" y="18620"/>
                      <a:pt x="11240" y="18620"/>
                    </a:cubicBezTo>
                    <a:lnTo>
                      <a:pt x="11519" y="18620"/>
                    </a:lnTo>
                    <a:lnTo>
                      <a:pt x="11519" y="17804"/>
                    </a:lnTo>
                    <a:cubicBezTo>
                      <a:pt x="11220" y="17724"/>
                      <a:pt x="10922" y="17625"/>
                      <a:pt x="10643" y="17506"/>
                    </a:cubicBezTo>
                    <a:lnTo>
                      <a:pt x="6864" y="17506"/>
                    </a:lnTo>
                    <a:lnTo>
                      <a:pt x="6864" y="12592"/>
                    </a:lnTo>
                    <a:cubicBezTo>
                      <a:pt x="6705" y="12393"/>
                      <a:pt x="6645" y="12155"/>
                      <a:pt x="6645" y="11896"/>
                    </a:cubicBezTo>
                    <a:cubicBezTo>
                      <a:pt x="6645" y="11657"/>
                      <a:pt x="6705" y="11399"/>
                      <a:pt x="6864" y="11200"/>
                    </a:cubicBezTo>
                    <a:lnTo>
                      <a:pt x="6864" y="10066"/>
                    </a:lnTo>
                    <a:lnTo>
                      <a:pt x="6864" y="9688"/>
                    </a:lnTo>
                    <a:lnTo>
                      <a:pt x="6864" y="9171"/>
                    </a:lnTo>
                    <a:lnTo>
                      <a:pt x="6884" y="9171"/>
                    </a:lnTo>
                    <a:cubicBezTo>
                      <a:pt x="7162" y="6425"/>
                      <a:pt x="9470" y="4277"/>
                      <a:pt x="12275" y="4277"/>
                    </a:cubicBezTo>
                    <a:close/>
                    <a:moveTo>
                      <a:pt x="12593" y="0"/>
                    </a:moveTo>
                    <a:cubicBezTo>
                      <a:pt x="5650" y="0"/>
                      <a:pt x="1" y="5610"/>
                      <a:pt x="1" y="12572"/>
                    </a:cubicBezTo>
                    <a:cubicBezTo>
                      <a:pt x="1" y="19515"/>
                      <a:pt x="5630" y="25164"/>
                      <a:pt x="12593" y="25164"/>
                    </a:cubicBezTo>
                    <a:cubicBezTo>
                      <a:pt x="19516" y="25164"/>
                      <a:pt x="25165" y="19535"/>
                      <a:pt x="25165" y="12572"/>
                    </a:cubicBezTo>
                    <a:cubicBezTo>
                      <a:pt x="25165" y="5610"/>
                      <a:pt x="19555" y="0"/>
                      <a:pt x="125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1565;p25">
                <a:extLst>
                  <a:ext uri="{FF2B5EF4-FFF2-40B4-BE49-F238E27FC236}">
                    <a16:creationId xmlns:a16="http://schemas.microsoft.com/office/drawing/2014/main" id="{6FF19766-5475-4515-8EC9-2D4BDB376B56}"/>
                  </a:ext>
                </a:extLst>
              </p:cNvPr>
              <p:cNvSpPr/>
              <p:nvPr/>
            </p:nvSpPr>
            <p:spPr>
              <a:xfrm>
                <a:off x="5970715" y="3882888"/>
                <a:ext cx="76104" cy="97135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845" extrusionOk="0">
                    <a:moveTo>
                      <a:pt x="2030" y="0"/>
                    </a:moveTo>
                    <a:cubicBezTo>
                      <a:pt x="1851" y="1055"/>
                      <a:pt x="1035" y="1870"/>
                      <a:pt x="1" y="2049"/>
                    </a:cubicBezTo>
                    <a:cubicBezTo>
                      <a:pt x="259" y="2467"/>
                      <a:pt x="538" y="2845"/>
                      <a:pt x="697" y="2845"/>
                    </a:cubicBezTo>
                    <a:cubicBezTo>
                      <a:pt x="1791" y="2845"/>
                      <a:pt x="2149" y="1572"/>
                      <a:pt x="2209" y="915"/>
                    </a:cubicBezTo>
                    <a:cubicBezTo>
                      <a:pt x="2229" y="478"/>
                      <a:pt x="2149" y="159"/>
                      <a:pt x="20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1566;p25">
                <a:extLst>
                  <a:ext uri="{FF2B5EF4-FFF2-40B4-BE49-F238E27FC236}">
                    <a16:creationId xmlns:a16="http://schemas.microsoft.com/office/drawing/2014/main" id="{FF8778BE-20E7-483D-B3E7-D59A3146C4F4}"/>
                  </a:ext>
                </a:extLst>
              </p:cNvPr>
              <p:cNvSpPr/>
              <p:nvPr/>
            </p:nvSpPr>
            <p:spPr>
              <a:xfrm>
                <a:off x="5866820" y="3882888"/>
                <a:ext cx="76104" cy="97135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845" extrusionOk="0">
                    <a:moveTo>
                      <a:pt x="199" y="0"/>
                    </a:moveTo>
                    <a:cubicBezTo>
                      <a:pt x="80" y="120"/>
                      <a:pt x="0" y="458"/>
                      <a:pt x="20" y="915"/>
                    </a:cubicBezTo>
                    <a:cubicBezTo>
                      <a:pt x="80" y="1592"/>
                      <a:pt x="458" y="2845"/>
                      <a:pt x="1552" y="2845"/>
                    </a:cubicBezTo>
                    <a:cubicBezTo>
                      <a:pt x="1691" y="2845"/>
                      <a:pt x="1989" y="2467"/>
                      <a:pt x="2228" y="2010"/>
                    </a:cubicBezTo>
                    <a:cubicBezTo>
                      <a:pt x="1194" y="1850"/>
                      <a:pt x="378" y="1055"/>
                      <a:pt x="1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1567;p25">
                <a:extLst>
                  <a:ext uri="{FF2B5EF4-FFF2-40B4-BE49-F238E27FC236}">
                    <a16:creationId xmlns:a16="http://schemas.microsoft.com/office/drawing/2014/main" id="{1E02BCE1-3C9A-4A10-973E-C5672A466C7F}"/>
                  </a:ext>
                </a:extLst>
              </p:cNvPr>
              <p:cNvSpPr/>
              <p:nvPr/>
            </p:nvSpPr>
            <p:spPr>
              <a:xfrm>
                <a:off x="5716697" y="3880157"/>
                <a:ext cx="483629" cy="198368"/>
              </a:xfrm>
              <a:custGeom>
                <a:avLst/>
                <a:gdLst/>
                <a:ahLst/>
                <a:cxnLst/>
                <a:rect l="l" t="t" r="r" b="b"/>
                <a:pathLst>
                  <a:path w="14165" h="5810" extrusionOk="0">
                    <a:moveTo>
                      <a:pt x="7043" y="4218"/>
                    </a:moveTo>
                    <a:cubicBezTo>
                      <a:pt x="7262" y="4218"/>
                      <a:pt x="7461" y="4417"/>
                      <a:pt x="7461" y="4636"/>
                    </a:cubicBezTo>
                    <a:cubicBezTo>
                      <a:pt x="7481" y="4855"/>
                      <a:pt x="7282" y="5054"/>
                      <a:pt x="7043" y="5054"/>
                    </a:cubicBezTo>
                    <a:cubicBezTo>
                      <a:pt x="6804" y="5054"/>
                      <a:pt x="6605" y="4855"/>
                      <a:pt x="6605" y="4636"/>
                    </a:cubicBezTo>
                    <a:cubicBezTo>
                      <a:pt x="6605" y="4417"/>
                      <a:pt x="6804" y="4218"/>
                      <a:pt x="7043" y="4218"/>
                    </a:cubicBezTo>
                    <a:close/>
                    <a:moveTo>
                      <a:pt x="4218" y="1"/>
                    </a:moveTo>
                    <a:lnTo>
                      <a:pt x="4218" y="1"/>
                    </a:lnTo>
                    <a:cubicBezTo>
                      <a:pt x="2308" y="478"/>
                      <a:pt x="757" y="1831"/>
                      <a:pt x="1" y="3581"/>
                    </a:cubicBezTo>
                    <a:cubicBezTo>
                      <a:pt x="657" y="4059"/>
                      <a:pt x="1393" y="4457"/>
                      <a:pt x="2149" y="4775"/>
                    </a:cubicBezTo>
                    <a:lnTo>
                      <a:pt x="2149" y="3084"/>
                    </a:lnTo>
                    <a:cubicBezTo>
                      <a:pt x="2149" y="2985"/>
                      <a:pt x="2229" y="2885"/>
                      <a:pt x="2348" y="2885"/>
                    </a:cubicBezTo>
                    <a:cubicBezTo>
                      <a:pt x="2487" y="2885"/>
                      <a:pt x="2547" y="2965"/>
                      <a:pt x="2547" y="3084"/>
                    </a:cubicBezTo>
                    <a:lnTo>
                      <a:pt x="2547" y="4934"/>
                    </a:lnTo>
                    <a:cubicBezTo>
                      <a:pt x="3979" y="5471"/>
                      <a:pt x="5491" y="5809"/>
                      <a:pt x="7083" y="5809"/>
                    </a:cubicBezTo>
                    <a:cubicBezTo>
                      <a:pt x="8674" y="5809"/>
                      <a:pt x="10206" y="5511"/>
                      <a:pt x="11598" y="4934"/>
                    </a:cubicBezTo>
                    <a:lnTo>
                      <a:pt x="11598" y="3084"/>
                    </a:lnTo>
                    <a:cubicBezTo>
                      <a:pt x="11598" y="2985"/>
                      <a:pt x="11678" y="2885"/>
                      <a:pt x="11797" y="2885"/>
                    </a:cubicBezTo>
                    <a:cubicBezTo>
                      <a:pt x="11936" y="2885"/>
                      <a:pt x="11996" y="2965"/>
                      <a:pt x="11996" y="3084"/>
                    </a:cubicBezTo>
                    <a:lnTo>
                      <a:pt x="11996" y="4775"/>
                    </a:lnTo>
                    <a:cubicBezTo>
                      <a:pt x="12772" y="4457"/>
                      <a:pt x="13488" y="4059"/>
                      <a:pt x="14164" y="3581"/>
                    </a:cubicBezTo>
                    <a:cubicBezTo>
                      <a:pt x="13349" y="1831"/>
                      <a:pt x="11817" y="478"/>
                      <a:pt x="9888" y="1"/>
                    </a:cubicBezTo>
                    <a:lnTo>
                      <a:pt x="9888" y="1"/>
                    </a:lnTo>
                    <a:cubicBezTo>
                      <a:pt x="10027" y="259"/>
                      <a:pt x="10067" y="598"/>
                      <a:pt x="10047" y="995"/>
                    </a:cubicBezTo>
                    <a:cubicBezTo>
                      <a:pt x="9967" y="2090"/>
                      <a:pt x="9311" y="3263"/>
                      <a:pt x="8157" y="3263"/>
                    </a:cubicBezTo>
                    <a:cubicBezTo>
                      <a:pt x="7739" y="3263"/>
                      <a:pt x="7282" y="2567"/>
                      <a:pt x="7063" y="2129"/>
                    </a:cubicBezTo>
                    <a:cubicBezTo>
                      <a:pt x="6824" y="2567"/>
                      <a:pt x="6386" y="3263"/>
                      <a:pt x="5969" y="3263"/>
                    </a:cubicBezTo>
                    <a:cubicBezTo>
                      <a:pt x="4775" y="3263"/>
                      <a:pt x="4139" y="2090"/>
                      <a:pt x="4079" y="995"/>
                    </a:cubicBezTo>
                    <a:cubicBezTo>
                      <a:pt x="4059" y="578"/>
                      <a:pt x="4099" y="239"/>
                      <a:pt x="4218" y="1"/>
                    </a:cubicBezTo>
                    <a:close/>
                  </a:path>
                </a:pathLst>
              </a:custGeom>
              <a:solidFill>
                <a:srgbClr val="EE7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1568;p25">
                <a:extLst>
                  <a:ext uri="{FF2B5EF4-FFF2-40B4-BE49-F238E27FC236}">
                    <a16:creationId xmlns:a16="http://schemas.microsoft.com/office/drawing/2014/main" id="{B6D162C6-8BD7-4538-9843-66D72B077F8B}"/>
                  </a:ext>
                </a:extLst>
              </p:cNvPr>
              <p:cNvSpPr/>
              <p:nvPr/>
            </p:nvSpPr>
            <p:spPr>
              <a:xfrm>
                <a:off x="5884472" y="3875411"/>
                <a:ext cx="146062" cy="65929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1931" extrusionOk="0">
                    <a:moveTo>
                      <a:pt x="716" y="1"/>
                    </a:moveTo>
                    <a:cubicBezTo>
                      <a:pt x="478" y="1"/>
                      <a:pt x="259" y="20"/>
                      <a:pt x="0" y="40"/>
                    </a:cubicBezTo>
                    <a:cubicBezTo>
                      <a:pt x="100" y="1035"/>
                      <a:pt x="896" y="1811"/>
                      <a:pt x="1890" y="1910"/>
                    </a:cubicBezTo>
                    <a:cubicBezTo>
                      <a:pt x="1890" y="1910"/>
                      <a:pt x="1890" y="1890"/>
                      <a:pt x="1910" y="1890"/>
                    </a:cubicBezTo>
                    <a:lnTo>
                      <a:pt x="2010" y="1930"/>
                    </a:lnTo>
                    <a:lnTo>
                      <a:pt x="2268" y="1930"/>
                    </a:lnTo>
                    <a:lnTo>
                      <a:pt x="2368" y="1890"/>
                    </a:lnTo>
                    <a:cubicBezTo>
                      <a:pt x="2368" y="1890"/>
                      <a:pt x="2368" y="1910"/>
                      <a:pt x="2387" y="1910"/>
                    </a:cubicBezTo>
                    <a:cubicBezTo>
                      <a:pt x="3382" y="1811"/>
                      <a:pt x="4158" y="1015"/>
                      <a:pt x="4277" y="40"/>
                    </a:cubicBezTo>
                    <a:cubicBezTo>
                      <a:pt x="4058" y="20"/>
                      <a:pt x="3800" y="1"/>
                      <a:pt x="3561" y="1"/>
                    </a:cubicBezTo>
                    <a:lnTo>
                      <a:pt x="3263" y="1"/>
                    </a:lnTo>
                    <a:cubicBezTo>
                      <a:pt x="3143" y="518"/>
                      <a:pt x="2686" y="935"/>
                      <a:pt x="2129" y="935"/>
                    </a:cubicBezTo>
                    <a:cubicBezTo>
                      <a:pt x="1572" y="935"/>
                      <a:pt x="1094" y="518"/>
                      <a:pt x="10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1569;p25">
                <a:extLst>
                  <a:ext uri="{FF2B5EF4-FFF2-40B4-BE49-F238E27FC236}">
                    <a16:creationId xmlns:a16="http://schemas.microsoft.com/office/drawing/2014/main" id="{057A7F26-F8E6-491C-A65A-B3EDDDB3C609}"/>
                  </a:ext>
                </a:extLst>
              </p:cNvPr>
              <p:cNvSpPr/>
              <p:nvPr/>
            </p:nvSpPr>
            <p:spPr>
              <a:xfrm>
                <a:off x="5994478" y="3861822"/>
                <a:ext cx="215337" cy="141999"/>
              </a:xfrm>
              <a:custGeom>
                <a:avLst/>
                <a:gdLst/>
                <a:ahLst/>
                <a:cxnLst/>
                <a:rect l="l" t="t" r="r" b="b"/>
                <a:pathLst>
                  <a:path w="6307" h="4159" extrusionOk="0">
                    <a:moveTo>
                      <a:pt x="21" y="1"/>
                    </a:moveTo>
                    <a:lnTo>
                      <a:pt x="21" y="219"/>
                    </a:lnTo>
                    <a:cubicBezTo>
                      <a:pt x="21" y="279"/>
                      <a:pt x="21" y="319"/>
                      <a:pt x="1" y="379"/>
                    </a:cubicBezTo>
                    <a:lnTo>
                      <a:pt x="299" y="379"/>
                    </a:lnTo>
                    <a:cubicBezTo>
                      <a:pt x="538" y="379"/>
                      <a:pt x="757" y="399"/>
                      <a:pt x="1016" y="418"/>
                    </a:cubicBezTo>
                    <a:cubicBezTo>
                      <a:pt x="1016" y="339"/>
                      <a:pt x="1035" y="279"/>
                      <a:pt x="1035" y="200"/>
                    </a:cubicBezTo>
                    <a:lnTo>
                      <a:pt x="1433" y="200"/>
                    </a:lnTo>
                    <a:lnTo>
                      <a:pt x="1433" y="219"/>
                    </a:lnTo>
                    <a:cubicBezTo>
                      <a:pt x="1592" y="259"/>
                      <a:pt x="1712" y="399"/>
                      <a:pt x="1791" y="578"/>
                    </a:cubicBezTo>
                    <a:cubicBezTo>
                      <a:pt x="3701" y="1035"/>
                      <a:pt x="5233" y="2388"/>
                      <a:pt x="6009" y="4158"/>
                    </a:cubicBezTo>
                    <a:lnTo>
                      <a:pt x="6307" y="3920"/>
                    </a:lnTo>
                    <a:cubicBezTo>
                      <a:pt x="5273" y="1612"/>
                      <a:pt x="2985" y="1"/>
                      <a:pt x="2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1570;p25">
                <a:extLst>
                  <a:ext uri="{FF2B5EF4-FFF2-40B4-BE49-F238E27FC236}">
                    <a16:creationId xmlns:a16="http://schemas.microsoft.com/office/drawing/2014/main" id="{2F476E31-A86B-4D5F-8350-444D905347FA}"/>
                  </a:ext>
                </a:extLst>
              </p:cNvPr>
              <p:cNvSpPr/>
              <p:nvPr/>
            </p:nvSpPr>
            <p:spPr>
              <a:xfrm>
                <a:off x="5706523" y="3861139"/>
                <a:ext cx="214654" cy="140633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19" extrusionOk="0">
                    <a:moveTo>
                      <a:pt x="5988" y="1"/>
                    </a:moveTo>
                    <a:cubicBezTo>
                      <a:pt x="3323" y="1"/>
                      <a:pt x="1015" y="1612"/>
                      <a:pt x="0" y="3900"/>
                    </a:cubicBezTo>
                    <a:lnTo>
                      <a:pt x="299" y="4119"/>
                    </a:lnTo>
                    <a:cubicBezTo>
                      <a:pt x="1015" y="2388"/>
                      <a:pt x="2587" y="1035"/>
                      <a:pt x="4496" y="558"/>
                    </a:cubicBezTo>
                    <a:cubicBezTo>
                      <a:pt x="4576" y="399"/>
                      <a:pt x="4695" y="259"/>
                      <a:pt x="4854" y="220"/>
                    </a:cubicBezTo>
                    <a:lnTo>
                      <a:pt x="4854" y="200"/>
                    </a:lnTo>
                    <a:lnTo>
                      <a:pt x="5252" y="200"/>
                    </a:lnTo>
                    <a:cubicBezTo>
                      <a:pt x="5252" y="259"/>
                      <a:pt x="5252" y="339"/>
                      <a:pt x="5272" y="419"/>
                    </a:cubicBezTo>
                    <a:cubicBezTo>
                      <a:pt x="5491" y="399"/>
                      <a:pt x="5749" y="359"/>
                      <a:pt x="5988" y="359"/>
                    </a:cubicBezTo>
                    <a:lnTo>
                      <a:pt x="6287" y="359"/>
                    </a:lnTo>
                    <a:cubicBezTo>
                      <a:pt x="6287" y="319"/>
                      <a:pt x="6267" y="259"/>
                      <a:pt x="6267" y="220"/>
                    </a:cubicBezTo>
                    <a:lnTo>
                      <a:pt x="626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1571;p25">
                <a:extLst>
                  <a:ext uri="{FF2B5EF4-FFF2-40B4-BE49-F238E27FC236}">
                    <a16:creationId xmlns:a16="http://schemas.microsoft.com/office/drawing/2014/main" id="{C59580F0-E519-4179-AB28-C3A2AAF73364}"/>
                  </a:ext>
                </a:extLst>
              </p:cNvPr>
              <p:cNvSpPr/>
              <p:nvPr/>
            </p:nvSpPr>
            <p:spPr>
              <a:xfrm>
                <a:off x="6047467" y="3668270"/>
                <a:ext cx="93755" cy="142647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4178" extrusionOk="0">
                    <a:moveTo>
                      <a:pt x="2746" y="0"/>
                    </a:moveTo>
                    <a:cubicBezTo>
                      <a:pt x="2567" y="100"/>
                      <a:pt x="2368" y="179"/>
                      <a:pt x="2149" y="179"/>
                    </a:cubicBezTo>
                    <a:lnTo>
                      <a:pt x="2089" y="179"/>
                    </a:lnTo>
                    <a:lnTo>
                      <a:pt x="2089" y="279"/>
                    </a:lnTo>
                    <a:cubicBezTo>
                      <a:pt x="2089" y="1890"/>
                      <a:pt x="1274" y="3322"/>
                      <a:pt x="1" y="4178"/>
                    </a:cubicBezTo>
                    <a:lnTo>
                      <a:pt x="2746" y="4178"/>
                    </a:lnTo>
                    <a:lnTo>
                      <a:pt x="2746" y="0"/>
                    </a:lnTo>
                    <a:close/>
                  </a:path>
                </a:pathLst>
              </a:custGeom>
              <a:solidFill>
                <a:srgbClr val="EE7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1572;p25">
                <a:extLst>
                  <a:ext uri="{FF2B5EF4-FFF2-40B4-BE49-F238E27FC236}">
                    <a16:creationId xmlns:a16="http://schemas.microsoft.com/office/drawing/2014/main" id="{8DD555EA-1780-409B-BA0B-D1BB8E9C7229}"/>
                  </a:ext>
                </a:extLst>
              </p:cNvPr>
              <p:cNvSpPr/>
              <p:nvPr/>
            </p:nvSpPr>
            <p:spPr>
              <a:xfrm>
                <a:off x="5773749" y="3555532"/>
                <a:ext cx="21783" cy="41449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214" extrusionOk="0">
                    <a:moveTo>
                      <a:pt x="637" y="0"/>
                    </a:moveTo>
                    <a:cubicBezTo>
                      <a:pt x="220" y="139"/>
                      <a:pt x="1" y="298"/>
                      <a:pt x="1" y="418"/>
                    </a:cubicBezTo>
                    <a:lnTo>
                      <a:pt x="1" y="1214"/>
                    </a:lnTo>
                    <a:cubicBezTo>
                      <a:pt x="160" y="1114"/>
                      <a:pt x="359" y="1034"/>
                      <a:pt x="598" y="1034"/>
                    </a:cubicBezTo>
                    <a:lnTo>
                      <a:pt x="637" y="1034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rgbClr val="EE7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1573;p25">
                <a:extLst>
                  <a:ext uri="{FF2B5EF4-FFF2-40B4-BE49-F238E27FC236}">
                    <a16:creationId xmlns:a16="http://schemas.microsoft.com/office/drawing/2014/main" id="{F8A26C37-8B4B-4B0A-AE44-A34A140EB2BE}"/>
                  </a:ext>
                </a:extLst>
              </p:cNvPr>
              <p:cNvSpPr/>
              <p:nvPr/>
            </p:nvSpPr>
            <p:spPr>
              <a:xfrm>
                <a:off x="5773749" y="3668270"/>
                <a:ext cx="93107" cy="142647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4178" extrusionOk="0">
                    <a:moveTo>
                      <a:pt x="1" y="0"/>
                    </a:moveTo>
                    <a:lnTo>
                      <a:pt x="1" y="4178"/>
                    </a:lnTo>
                    <a:lnTo>
                      <a:pt x="2726" y="4178"/>
                    </a:lnTo>
                    <a:cubicBezTo>
                      <a:pt x="1493" y="3322"/>
                      <a:pt x="637" y="1890"/>
                      <a:pt x="637" y="279"/>
                    </a:cubicBezTo>
                    <a:lnTo>
                      <a:pt x="637" y="179"/>
                    </a:lnTo>
                    <a:lnTo>
                      <a:pt x="598" y="179"/>
                    </a:lnTo>
                    <a:cubicBezTo>
                      <a:pt x="399" y="179"/>
                      <a:pt x="160" y="100"/>
                      <a:pt x="1" y="0"/>
                    </a:cubicBezTo>
                    <a:close/>
                  </a:path>
                </a:pathLst>
              </a:custGeom>
              <a:solidFill>
                <a:srgbClr val="EE7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1574;p25">
                <a:extLst>
                  <a:ext uri="{FF2B5EF4-FFF2-40B4-BE49-F238E27FC236}">
                    <a16:creationId xmlns:a16="http://schemas.microsoft.com/office/drawing/2014/main" id="{C35DBC6F-7D9A-4D4E-8F08-1F97006F0E5B}"/>
                  </a:ext>
                </a:extLst>
              </p:cNvPr>
              <p:cNvSpPr/>
              <p:nvPr/>
            </p:nvSpPr>
            <p:spPr>
              <a:xfrm>
                <a:off x="6118107" y="3556181"/>
                <a:ext cx="22432" cy="41483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215" extrusionOk="0">
                    <a:moveTo>
                      <a:pt x="0" y="1"/>
                    </a:moveTo>
                    <a:lnTo>
                      <a:pt x="0" y="1035"/>
                    </a:lnTo>
                    <a:lnTo>
                      <a:pt x="60" y="1035"/>
                    </a:lnTo>
                    <a:cubicBezTo>
                      <a:pt x="279" y="1035"/>
                      <a:pt x="478" y="1115"/>
                      <a:pt x="657" y="1214"/>
                    </a:cubicBezTo>
                    <a:lnTo>
                      <a:pt x="657" y="419"/>
                    </a:lnTo>
                    <a:cubicBezTo>
                      <a:pt x="657" y="319"/>
                      <a:pt x="498" y="180"/>
                      <a:pt x="0" y="1"/>
                    </a:cubicBezTo>
                    <a:close/>
                  </a:path>
                </a:pathLst>
              </a:custGeom>
              <a:solidFill>
                <a:srgbClr val="EE7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1575;p25">
                <a:extLst>
                  <a:ext uri="{FF2B5EF4-FFF2-40B4-BE49-F238E27FC236}">
                    <a16:creationId xmlns:a16="http://schemas.microsoft.com/office/drawing/2014/main" id="{E235BC55-A35A-41BC-8D7D-6ADA90B0F35B}"/>
                  </a:ext>
                </a:extLst>
              </p:cNvPr>
              <p:cNvSpPr/>
              <p:nvPr/>
            </p:nvSpPr>
            <p:spPr>
              <a:xfrm>
                <a:off x="5760843" y="3570452"/>
                <a:ext cx="12940" cy="3943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155" extrusionOk="0">
                    <a:moveTo>
                      <a:pt x="1" y="1"/>
                    </a:moveTo>
                    <a:lnTo>
                      <a:pt x="1" y="1154"/>
                    </a:lnTo>
                    <a:cubicBezTo>
                      <a:pt x="100" y="995"/>
                      <a:pt x="220" y="876"/>
                      <a:pt x="379" y="796"/>
                    </a:cubicBez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1576;p25">
                <a:extLst>
                  <a:ext uri="{FF2B5EF4-FFF2-40B4-BE49-F238E27FC236}">
                    <a16:creationId xmlns:a16="http://schemas.microsoft.com/office/drawing/2014/main" id="{C29306BE-5388-41F7-B37A-5836F7B8CF24}"/>
                  </a:ext>
                </a:extLst>
              </p:cNvPr>
              <p:cNvSpPr/>
              <p:nvPr/>
            </p:nvSpPr>
            <p:spPr>
              <a:xfrm>
                <a:off x="5760843" y="3539212"/>
                <a:ext cx="717" cy="17686"/>
              </a:xfrm>
              <a:custGeom>
                <a:avLst/>
                <a:gdLst/>
                <a:ahLst/>
                <a:cxnLst/>
                <a:rect l="l" t="t" r="r" b="b"/>
                <a:pathLst>
                  <a:path w="21" h="518" extrusionOk="0">
                    <a:moveTo>
                      <a:pt x="1" y="1"/>
                    </a:moveTo>
                    <a:lnTo>
                      <a:pt x="1" y="518"/>
                    </a:lnTo>
                    <a:cubicBezTo>
                      <a:pt x="1" y="339"/>
                      <a:pt x="1" y="180"/>
                      <a:pt x="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1577;p25">
                <a:extLst>
                  <a:ext uri="{FF2B5EF4-FFF2-40B4-BE49-F238E27FC236}">
                    <a16:creationId xmlns:a16="http://schemas.microsoft.com/office/drawing/2014/main" id="{C9F3702E-00E8-4057-ADBB-E9629D6A69C3}"/>
                  </a:ext>
                </a:extLst>
              </p:cNvPr>
              <p:cNvSpPr/>
              <p:nvPr/>
            </p:nvSpPr>
            <p:spPr>
              <a:xfrm>
                <a:off x="6152728" y="3539212"/>
                <a:ext cx="1400" cy="1768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8" extrusionOk="0">
                    <a:moveTo>
                      <a:pt x="1" y="1"/>
                    </a:moveTo>
                    <a:cubicBezTo>
                      <a:pt x="41" y="180"/>
                      <a:pt x="41" y="339"/>
                      <a:pt x="41" y="518"/>
                    </a:cubicBez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578;p25">
                <a:extLst>
                  <a:ext uri="{FF2B5EF4-FFF2-40B4-BE49-F238E27FC236}">
                    <a16:creationId xmlns:a16="http://schemas.microsoft.com/office/drawing/2014/main" id="{BCF763CC-590E-49A9-809E-0ACB7411DBAB}"/>
                  </a:ext>
                </a:extLst>
              </p:cNvPr>
              <p:cNvSpPr/>
              <p:nvPr/>
            </p:nvSpPr>
            <p:spPr>
              <a:xfrm>
                <a:off x="6025070" y="3656047"/>
                <a:ext cx="129059" cy="167776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4914" extrusionOk="0">
                    <a:moveTo>
                      <a:pt x="3780" y="0"/>
                    </a:moveTo>
                    <a:cubicBezTo>
                      <a:pt x="3680" y="159"/>
                      <a:pt x="3521" y="279"/>
                      <a:pt x="3402" y="358"/>
                    </a:cubicBezTo>
                    <a:lnTo>
                      <a:pt x="3402" y="4536"/>
                    </a:lnTo>
                    <a:lnTo>
                      <a:pt x="657" y="4536"/>
                    </a:lnTo>
                    <a:cubicBezTo>
                      <a:pt x="458" y="4675"/>
                      <a:pt x="219" y="4814"/>
                      <a:pt x="0" y="4914"/>
                    </a:cubicBezTo>
                    <a:lnTo>
                      <a:pt x="3780" y="4914"/>
                    </a:lnTo>
                    <a:lnTo>
                      <a:pt x="3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579;p25">
                <a:extLst>
                  <a:ext uri="{FF2B5EF4-FFF2-40B4-BE49-F238E27FC236}">
                    <a16:creationId xmlns:a16="http://schemas.microsoft.com/office/drawing/2014/main" id="{DC88CBD2-0EF8-414F-B822-7801CCBC2AB8}"/>
                  </a:ext>
                </a:extLst>
              </p:cNvPr>
              <p:cNvSpPr/>
              <p:nvPr/>
            </p:nvSpPr>
            <p:spPr>
              <a:xfrm>
                <a:off x="5760843" y="3657378"/>
                <a:ext cx="129093" cy="167128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4895" extrusionOk="0">
                    <a:moveTo>
                      <a:pt x="1" y="1"/>
                    </a:moveTo>
                    <a:lnTo>
                      <a:pt x="1" y="4895"/>
                    </a:lnTo>
                    <a:lnTo>
                      <a:pt x="3780" y="4895"/>
                    </a:lnTo>
                    <a:cubicBezTo>
                      <a:pt x="3562" y="4775"/>
                      <a:pt x="3323" y="4636"/>
                      <a:pt x="3104" y="4497"/>
                    </a:cubicBezTo>
                    <a:lnTo>
                      <a:pt x="379" y="4497"/>
                    </a:lnTo>
                    <a:lnTo>
                      <a:pt x="379" y="319"/>
                    </a:lnTo>
                    <a:cubicBezTo>
                      <a:pt x="220" y="240"/>
                      <a:pt x="100" y="12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580;p25">
                <a:extLst>
                  <a:ext uri="{FF2B5EF4-FFF2-40B4-BE49-F238E27FC236}">
                    <a16:creationId xmlns:a16="http://schemas.microsoft.com/office/drawing/2014/main" id="{6C8B8F8D-E712-4788-8609-CC861934DE75}"/>
                  </a:ext>
                </a:extLst>
              </p:cNvPr>
              <p:cNvSpPr/>
              <p:nvPr/>
            </p:nvSpPr>
            <p:spPr>
              <a:xfrm>
                <a:off x="6141188" y="3569086"/>
                <a:ext cx="12940" cy="38752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135" extrusionOk="0">
                    <a:moveTo>
                      <a:pt x="1" y="1"/>
                    </a:moveTo>
                    <a:lnTo>
                      <a:pt x="1" y="21"/>
                    </a:lnTo>
                    <a:lnTo>
                      <a:pt x="1" y="817"/>
                    </a:lnTo>
                    <a:cubicBezTo>
                      <a:pt x="140" y="896"/>
                      <a:pt x="279" y="1015"/>
                      <a:pt x="379" y="1135"/>
                    </a:cubicBezTo>
                    <a:lnTo>
                      <a:pt x="37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581;p25">
                <a:extLst>
                  <a:ext uri="{FF2B5EF4-FFF2-40B4-BE49-F238E27FC236}">
                    <a16:creationId xmlns:a16="http://schemas.microsoft.com/office/drawing/2014/main" id="{044C48D6-C531-40C1-88A5-5D009D62E346}"/>
                  </a:ext>
                </a:extLst>
              </p:cNvPr>
              <p:cNvSpPr/>
              <p:nvPr/>
            </p:nvSpPr>
            <p:spPr>
              <a:xfrm>
                <a:off x="5931998" y="3836011"/>
                <a:ext cx="50292" cy="5776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692" extrusionOk="0">
                    <a:moveTo>
                      <a:pt x="1" y="1"/>
                    </a:moveTo>
                    <a:lnTo>
                      <a:pt x="1" y="975"/>
                    </a:lnTo>
                    <a:cubicBezTo>
                      <a:pt x="1" y="1373"/>
                      <a:pt x="339" y="1692"/>
                      <a:pt x="737" y="1692"/>
                    </a:cubicBezTo>
                    <a:cubicBezTo>
                      <a:pt x="1135" y="1692"/>
                      <a:pt x="1473" y="1373"/>
                      <a:pt x="1473" y="975"/>
                    </a:cubicBezTo>
                    <a:lnTo>
                      <a:pt x="1473" y="1"/>
                    </a:lnTo>
                    <a:cubicBezTo>
                      <a:pt x="1234" y="60"/>
                      <a:pt x="995" y="80"/>
                      <a:pt x="737" y="80"/>
                    </a:cubicBezTo>
                    <a:cubicBezTo>
                      <a:pt x="478" y="80"/>
                      <a:pt x="259" y="6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582;p25">
                <a:extLst>
                  <a:ext uri="{FF2B5EF4-FFF2-40B4-BE49-F238E27FC236}">
                    <a16:creationId xmlns:a16="http://schemas.microsoft.com/office/drawing/2014/main" id="{417B3912-4CFA-41CD-946A-459E71549181}"/>
                  </a:ext>
                </a:extLst>
              </p:cNvPr>
              <p:cNvSpPr/>
              <p:nvPr/>
            </p:nvSpPr>
            <p:spPr>
              <a:xfrm>
                <a:off x="5919775" y="3833996"/>
                <a:ext cx="76104" cy="72689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129" extrusionOk="0">
                    <a:moveTo>
                      <a:pt x="21" y="0"/>
                    </a:moveTo>
                    <a:lnTo>
                      <a:pt x="21" y="816"/>
                    </a:lnTo>
                    <a:lnTo>
                      <a:pt x="21" y="1034"/>
                    </a:lnTo>
                    <a:lnTo>
                      <a:pt x="1" y="1034"/>
                    </a:lnTo>
                    <a:cubicBezTo>
                      <a:pt x="1" y="1074"/>
                      <a:pt x="1" y="1134"/>
                      <a:pt x="21" y="1194"/>
                    </a:cubicBezTo>
                    <a:cubicBezTo>
                      <a:pt x="100" y="1731"/>
                      <a:pt x="538" y="2129"/>
                      <a:pt x="1115" y="2129"/>
                    </a:cubicBezTo>
                    <a:cubicBezTo>
                      <a:pt x="1652" y="2129"/>
                      <a:pt x="2129" y="1711"/>
                      <a:pt x="2209" y="1194"/>
                    </a:cubicBezTo>
                    <a:cubicBezTo>
                      <a:pt x="2209" y="1134"/>
                      <a:pt x="2229" y="1074"/>
                      <a:pt x="2229" y="1034"/>
                    </a:cubicBezTo>
                    <a:lnTo>
                      <a:pt x="2229" y="816"/>
                    </a:lnTo>
                    <a:lnTo>
                      <a:pt x="2229" y="0"/>
                    </a:lnTo>
                    <a:lnTo>
                      <a:pt x="1851" y="60"/>
                    </a:lnTo>
                    <a:lnTo>
                      <a:pt x="1851" y="1034"/>
                    </a:lnTo>
                    <a:cubicBezTo>
                      <a:pt x="1851" y="1432"/>
                      <a:pt x="1533" y="1751"/>
                      <a:pt x="1115" y="1751"/>
                    </a:cubicBezTo>
                    <a:cubicBezTo>
                      <a:pt x="717" y="1751"/>
                      <a:pt x="399" y="1432"/>
                      <a:pt x="399" y="1034"/>
                    </a:cubicBezTo>
                    <a:lnTo>
                      <a:pt x="399" y="6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583;p25">
                <a:extLst>
                  <a:ext uri="{FF2B5EF4-FFF2-40B4-BE49-F238E27FC236}">
                    <a16:creationId xmlns:a16="http://schemas.microsoft.com/office/drawing/2014/main" id="{0A92787E-363A-43CF-9B38-360080F49C75}"/>
                  </a:ext>
                </a:extLst>
              </p:cNvPr>
              <p:cNvSpPr/>
              <p:nvPr/>
            </p:nvSpPr>
            <p:spPr>
              <a:xfrm>
                <a:off x="5808403" y="3538529"/>
                <a:ext cx="296835" cy="287343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8416" extrusionOk="0">
                    <a:moveTo>
                      <a:pt x="2963" y="2205"/>
                    </a:moveTo>
                    <a:cubicBezTo>
                      <a:pt x="3049" y="2205"/>
                      <a:pt x="3129" y="2261"/>
                      <a:pt x="3163" y="2348"/>
                    </a:cubicBezTo>
                    <a:cubicBezTo>
                      <a:pt x="3183" y="2448"/>
                      <a:pt x="3104" y="2547"/>
                      <a:pt x="3004" y="2587"/>
                    </a:cubicBezTo>
                    <a:lnTo>
                      <a:pt x="1691" y="2825"/>
                    </a:lnTo>
                    <a:lnTo>
                      <a:pt x="1632" y="2825"/>
                    </a:lnTo>
                    <a:cubicBezTo>
                      <a:pt x="1532" y="2825"/>
                      <a:pt x="1472" y="2786"/>
                      <a:pt x="1472" y="2686"/>
                    </a:cubicBezTo>
                    <a:cubicBezTo>
                      <a:pt x="1433" y="2587"/>
                      <a:pt x="1512" y="2487"/>
                      <a:pt x="1612" y="2448"/>
                    </a:cubicBezTo>
                    <a:lnTo>
                      <a:pt x="2925" y="2209"/>
                    </a:lnTo>
                    <a:cubicBezTo>
                      <a:pt x="2937" y="2206"/>
                      <a:pt x="2950" y="2205"/>
                      <a:pt x="2963" y="2205"/>
                    </a:cubicBezTo>
                    <a:close/>
                    <a:moveTo>
                      <a:pt x="5810" y="2344"/>
                    </a:moveTo>
                    <a:cubicBezTo>
                      <a:pt x="5823" y="2344"/>
                      <a:pt x="5836" y="2346"/>
                      <a:pt x="5849" y="2348"/>
                    </a:cubicBezTo>
                    <a:lnTo>
                      <a:pt x="7102" y="2726"/>
                    </a:lnTo>
                    <a:cubicBezTo>
                      <a:pt x="7202" y="2746"/>
                      <a:pt x="7261" y="2845"/>
                      <a:pt x="7241" y="2945"/>
                    </a:cubicBezTo>
                    <a:cubicBezTo>
                      <a:pt x="7202" y="3024"/>
                      <a:pt x="7142" y="3084"/>
                      <a:pt x="7062" y="3084"/>
                    </a:cubicBezTo>
                    <a:lnTo>
                      <a:pt x="7003" y="3084"/>
                    </a:lnTo>
                    <a:lnTo>
                      <a:pt x="5749" y="2706"/>
                    </a:lnTo>
                    <a:cubicBezTo>
                      <a:pt x="5650" y="2686"/>
                      <a:pt x="5590" y="2587"/>
                      <a:pt x="5610" y="2487"/>
                    </a:cubicBezTo>
                    <a:cubicBezTo>
                      <a:pt x="5645" y="2401"/>
                      <a:pt x="5725" y="2344"/>
                      <a:pt x="5810" y="2344"/>
                    </a:cubicBezTo>
                    <a:close/>
                    <a:moveTo>
                      <a:pt x="4357" y="2905"/>
                    </a:moveTo>
                    <a:cubicBezTo>
                      <a:pt x="4476" y="2905"/>
                      <a:pt x="4556" y="2985"/>
                      <a:pt x="4556" y="3104"/>
                    </a:cubicBezTo>
                    <a:lnTo>
                      <a:pt x="4556" y="4695"/>
                    </a:lnTo>
                    <a:cubicBezTo>
                      <a:pt x="4556" y="4795"/>
                      <a:pt x="4476" y="4894"/>
                      <a:pt x="4357" y="4894"/>
                    </a:cubicBezTo>
                    <a:cubicBezTo>
                      <a:pt x="4218" y="4894"/>
                      <a:pt x="4158" y="4815"/>
                      <a:pt x="4158" y="4695"/>
                    </a:cubicBezTo>
                    <a:lnTo>
                      <a:pt x="4158" y="3104"/>
                    </a:lnTo>
                    <a:cubicBezTo>
                      <a:pt x="4158" y="3005"/>
                      <a:pt x="4218" y="2905"/>
                      <a:pt x="4357" y="2905"/>
                    </a:cubicBezTo>
                    <a:close/>
                    <a:moveTo>
                      <a:pt x="5809" y="5471"/>
                    </a:moveTo>
                    <a:lnTo>
                      <a:pt x="5809" y="5670"/>
                    </a:lnTo>
                    <a:cubicBezTo>
                      <a:pt x="5849" y="6287"/>
                      <a:pt x="5172" y="6784"/>
                      <a:pt x="4357" y="6784"/>
                    </a:cubicBezTo>
                    <a:cubicBezTo>
                      <a:pt x="3521" y="6784"/>
                      <a:pt x="2885" y="6287"/>
                      <a:pt x="2885" y="5670"/>
                    </a:cubicBezTo>
                    <a:lnTo>
                      <a:pt x="2885" y="5471"/>
                    </a:lnTo>
                    <a:close/>
                    <a:moveTo>
                      <a:pt x="4357" y="1"/>
                    </a:moveTo>
                    <a:cubicBezTo>
                      <a:pt x="2368" y="1"/>
                      <a:pt x="896" y="160"/>
                      <a:pt x="0" y="399"/>
                    </a:cubicBezTo>
                    <a:lnTo>
                      <a:pt x="0" y="1552"/>
                    </a:lnTo>
                    <a:lnTo>
                      <a:pt x="0" y="3979"/>
                    </a:lnTo>
                    <a:lnTo>
                      <a:pt x="0" y="4079"/>
                    </a:lnTo>
                    <a:cubicBezTo>
                      <a:pt x="0" y="6466"/>
                      <a:pt x="1930" y="8415"/>
                      <a:pt x="4357" y="8415"/>
                    </a:cubicBezTo>
                    <a:cubicBezTo>
                      <a:pt x="6744" y="8415"/>
                      <a:pt x="8693" y="6486"/>
                      <a:pt x="8693" y="4079"/>
                    </a:cubicBezTo>
                    <a:lnTo>
                      <a:pt x="8693" y="3979"/>
                    </a:lnTo>
                    <a:lnTo>
                      <a:pt x="8693" y="1552"/>
                    </a:lnTo>
                    <a:lnTo>
                      <a:pt x="8693" y="399"/>
                    </a:lnTo>
                    <a:cubicBezTo>
                      <a:pt x="8534" y="339"/>
                      <a:pt x="8355" y="319"/>
                      <a:pt x="8156" y="259"/>
                    </a:cubicBezTo>
                    <a:cubicBezTo>
                      <a:pt x="7162" y="100"/>
                      <a:pt x="5809" y="1"/>
                      <a:pt x="4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584;p25">
                <a:extLst>
                  <a:ext uri="{FF2B5EF4-FFF2-40B4-BE49-F238E27FC236}">
                    <a16:creationId xmlns:a16="http://schemas.microsoft.com/office/drawing/2014/main" id="{E75EC515-A81B-4A46-8EEA-757A932F71C9}"/>
                  </a:ext>
                </a:extLst>
              </p:cNvPr>
              <p:cNvSpPr/>
              <p:nvPr/>
            </p:nvSpPr>
            <p:spPr>
              <a:xfrm>
                <a:off x="5796180" y="3674381"/>
                <a:ext cx="322647" cy="164396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4815" extrusionOk="0">
                    <a:moveTo>
                      <a:pt x="0" y="0"/>
                    </a:moveTo>
                    <a:lnTo>
                      <a:pt x="0" y="100"/>
                    </a:lnTo>
                    <a:cubicBezTo>
                      <a:pt x="0" y="1711"/>
                      <a:pt x="836" y="3143"/>
                      <a:pt x="2089" y="3999"/>
                    </a:cubicBezTo>
                    <a:cubicBezTo>
                      <a:pt x="2288" y="4138"/>
                      <a:pt x="2547" y="4277"/>
                      <a:pt x="2765" y="4377"/>
                    </a:cubicBezTo>
                    <a:cubicBezTo>
                      <a:pt x="3044" y="4496"/>
                      <a:pt x="3342" y="4595"/>
                      <a:pt x="3641" y="4675"/>
                    </a:cubicBezTo>
                    <a:cubicBezTo>
                      <a:pt x="3740" y="4715"/>
                      <a:pt x="3859" y="4715"/>
                      <a:pt x="3979" y="4735"/>
                    </a:cubicBezTo>
                    <a:cubicBezTo>
                      <a:pt x="4237" y="4794"/>
                      <a:pt x="4456" y="4814"/>
                      <a:pt x="4715" y="4814"/>
                    </a:cubicBezTo>
                    <a:cubicBezTo>
                      <a:pt x="4954" y="4814"/>
                      <a:pt x="5212" y="4794"/>
                      <a:pt x="5451" y="4735"/>
                    </a:cubicBezTo>
                    <a:lnTo>
                      <a:pt x="5829" y="4675"/>
                    </a:lnTo>
                    <a:cubicBezTo>
                      <a:pt x="6127" y="4595"/>
                      <a:pt x="6426" y="4496"/>
                      <a:pt x="6704" y="4377"/>
                    </a:cubicBezTo>
                    <a:cubicBezTo>
                      <a:pt x="6923" y="4277"/>
                      <a:pt x="7142" y="4138"/>
                      <a:pt x="7361" y="3999"/>
                    </a:cubicBezTo>
                    <a:cubicBezTo>
                      <a:pt x="8614" y="3143"/>
                      <a:pt x="9449" y="1711"/>
                      <a:pt x="9449" y="100"/>
                    </a:cubicBezTo>
                    <a:lnTo>
                      <a:pt x="9449" y="0"/>
                    </a:lnTo>
                    <a:lnTo>
                      <a:pt x="9091" y="0"/>
                    </a:lnTo>
                    <a:lnTo>
                      <a:pt x="9091" y="100"/>
                    </a:lnTo>
                    <a:cubicBezTo>
                      <a:pt x="9091" y="2487"/>
                      <a:pt x="7142" y="4436"/>
                      <a:pt x="4735" y="4436"/>
                    </a:cubicBezTo>
                    <a:cubicBezTo>
                      <a:pt x="2348" y="4436"/>
                      <a:pt x="378" y="2507"/>
                      <a:pt x="378" y="100"/>
                    </a:cubicBez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585;p25">
                <a:extLst>
                  <a:ext uri="{FF2B5EF4-FFF2-40B4-BE49-F238E27FC236}">
                    <a16:creationId xmlns:a16="http://schemas.microsoft.com/office/drawing/2014/main" id="{15D9952E-AEB6-437B-891D-55B7F9C4D640}"/>
                  </a:ext>
                </a:extLst>
              </p:cNvPr>
              <p:cNvSpPr/>
              <p:nvPr/>
            </p:nvSpPr>
            <p:spPr>
              <a:xfrm>
                <a:off x="6105202" y="3552801"/>
                <a:ext cx="12940" cy="38752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135" extrusionOk="0">
                    <a:moveTo>
                      <a:pt x="0" y="0"/>
                    </a:moveTo>
                    <a:lnTo>
                      <a:pt x="0" y="1134"/>
                    </a:lnTo>
                    <a:lnTo>
                      <a:pt x="378" y="1134"/>
                    </a:lnTo>
                    <a:lnTo>
                      <a:pt x="378" y="100"/>
                    </a:lnTo>
                    <a:cubicBezTo>
                      <a:pt x="279" y="80"/>
                      <a:pt x="160" y="2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586;p25">
                <a:extLst>
                  <a:ext uri="{FF2B5EF4-FFF2-40B4-BE49-F238E27FC236}">
                    <a16:creationId xmlns:a16="http://schemas.microsoft.com/office/drawing/2014/main" id="{2325F43D-9027-429C-8211-9AD74AE33418}"/>
                  </a:ext>
                </a:extLst>
              </p:cNvPr>
              <p:cNvSpPr/>
              <p:nvPr/>
            </p:nvSpPr>
            <p:spPr>
              <a:xfrm>
                <a:off x="5795497" y="3550752"/>
                <a:ext cx="12940" cy="40117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175" extrusionOk="0">
                    <a:moveTo>
                      <a:pt x="378" y="1"/>
                    </a:moveTo>
                    <a:cubicBezTo>
                      <a:pt x="259" y="80"/>
                      <a:pt x="120" y="100"/>
                      <a:pt x="0" y="140"/>
                    </a:cubicBezTo>
                    <a:lnTo>
                      <a:pt x="0" y="1174"/>
                    </a:lnTo>
                    <a:lnTo>
                      <a:pt x="378" y="1174"/>
                    </a:ln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587;p25">
                <a:extLst>
                  <a:ext uri="{FF2B5EF4-FFF2-40B4-BE49-F238E27FC236}">
                    <a16:creationId xmlns:a16="http://schemas.microsoft.com/office/drawing/2014/main" id="{F74826B0-9CEA-4AD4-B636-CEC571956BFC}"/>
                  </a:ext>
                </a:extLst>
              </p:cNvPr>
              <p:cNvSpPr/>
              <p:nvPr/>
            </p:nvSpPr>
            <p:spPr>
              <a:xfrm>
                <a:off x="5765623" y="3604424"/>
                <a:ext cx="30592" cy="57086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672" extrusionOk="0">
                    <a:moveTo>
                      <a:pt x="856" y="0"/>
                    </a:moveTo>
                    <a:cubicBezTo>
                      <a:pt x="378" y="0"/>
                      <a:pt x="0" y="378"/>
                      <a:pt x="0" y="816"/>
                    </a:cubicBezTo>
                    <a:cubicBezTo>
                      <a:pt x="0" y="1273"/>
                      <a:pt x="378" y="1671"/>
                      <a:pt x="856" y="1671"/>
                    </a:cubicBezTo>
                    <a:lnTo>
                      <a:pt x="895" y="1671"/>
                    </a:lnTo>
                    <a:lnTo>
                      <a:pt x="89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588;p25">
                <a:extLst>
                  <a:ext uri="{FF2B5EF4-FFF2-40B4-BE49-F238E27FC236}">
                    <a16:creationId xmlns:a16="http://schemas.microsoft.com/office/drawing/2014/main" id="{7EE9D5CF-24F6-4FD6-B1CB-75DF2375B25C}"/>
                  </a:ext>
                </a:extLst>
              </p:cNvPr>
              <p:cNvSpPr/>
              <p:nvPr/>
            </p:nvSpPr>
            <p:spPr>
              <a:xfrm>
                <a:off x="5753400" y="3591518"/>
                <a:ext cx="55038" cy="82898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428" extrusionOk="0">
                    <a:moveTo>
                      <a:pt x="1233" y="378"/>
                    </a:moveTo>
                    <a:lnTo>
                      <a:pt x="1233" y="2049"/>
                    </a:lnTo>
                    <a:lnTo>
                      <a:pt x="1194" y="2049"/>
                    </a:lnTo>
                    <a:cubicBezTo>
                      <a:pt x="736" y="2049"/>
                      <a:pt x="338" y="1671"/>
                      <a:pt x="338" y="1194"/>
                    </a:cubicBezTo>
                    <a:cubicBezTo>
                      <a:pt x="338" y="716"/>
                      <a:pt x="716" y="378"/>
                      <a:pt x="1194" y="378"/>
                    </a:cubicBezTo>
                    <a:close/>
                    <a:moveTo>
                      <a:pt x="1194" y="0"/>
                    </a:moveTo>
                    <a:cubicBezTo>
                      <a:pt x="955" y="0"/>
                      <a:pt x="756" y="80"/>
                      <a:pt x="597" y="179"/>
                    </a:cubicBezTo>
                    <a:cubicBezTo>
                      <a:pt x="438" y="259"/>
                      <a:pt x="318" y="378"/>
                      <a:pt x="219" y="498"/>
                    </a:cubicBezTo>
                    <a:cubicBezTo>
                      <a:pt x="60" y="697"/>
                      <a:pt x="0" y="955"/>
                      <a:pt x="0" y="1194"/>
                    </a:cubicBezTo>
                    <a:cubicBezTo>
                      <a:pt x="0" y="1453"/>
                      <a:pt x="60" y="1691"/>
                      <a:pt x="219" y="1890"/>
                    </a:cubicBezTo>
                    <a:cubicBezTo>
                      <a:pt x="318" y="2049"/>
                      <a:pt x="438" y="2169"/>
                      <a:pt x="597" y="2248"/>
                    </a:cubicBezTo>
                    <a:cubicBezTo>
                      <a:pt x="756" y="2348"/>
                      <a:pt x="955" y="2427"/>
                      <a:pt x="1194" y="2427"/>
                    </a:cubicBezTo>
                    <a:lnTo>
                      <a:pt x="1611" y="2427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589;p25">
                <a:extLst>
                  <a:ext uri="{FF2B5EF4-FFF2-40B4-BE49-F238E27FC236}">
                    <a16:creationId xmlns:a16="http://schemas.microsoft.com/office/drawing/2014/main" id="{161C0FEC-B1F8-482E-BD6E-D274D10D5730}"/>
                  </a:ext>
                </a:extLst>
              </p:cNvPr>
              <p:cNvSpPr/>
              <p:nvPr/>
            </p:nvSpPr>
            <p:spPr>
              <a:xfrm>
                <a:off x="6118107" y="3604424"/>
                <a:ext cx="30592" cy="57086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672" extrusionOk="0">
                    <a:moveTo>
                      <a:pt x="0" y="0"/>
                    </a:moveTo>
                    <a:lnTo>
                      <a:pt x="0" y="1671"/>
                    </a:lnTo>
                    <a:lnTo>
                      <a:pt x="60" y="1671"/>
                    </a:lnTo>
                    <a:cubicBezTo>
                      <a:pt x="518" y="1671"/>
                      <a:pt x="896" y="1293"/>
                      <a:pt x="896" y="816"/>
                    </a:cubicBezTo>
                    <a:cubicBezTo>
                      <a:pt x="896" y="378"/>
                      <a:pt x="518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590;p25">
                <a:extLst>
                  <a:ext uri="{FF2B5EF4-FFF2-40B4-BE49-F238E27FC236}">
                    <a16:creationId xmlns:a16="http://schemas.microsoft.com/office/drawing/2014/main" id="{70A07BED-043A-46E3-85FC-27E998F56497}"/>
                  </a:ext>
                </a:extLst>
              </p:cNvPr>
              <p:cNvSpPr/>
              <p:nvPr/>
            </p:nvSpPr>
            <p:spPr>
              <a:xfrm>
                <a:off x="6106567" y="3591518"/>
                <a:ext cx="55038" cy="82898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428" extrusionOk="0">
                    <a:moveTo>
                      <a:pt x="398" y="378"/>
                    </a:moveTo>
                    <a:cubicBezTo>
                      <a:pt x="836" y="378"/>
                      <a:pt x="1234" y="756"/>
                      <a:pt x="1234" y="1194"/>
                    </a:cubicBezTo>
                    <a:cubicBezTo>
                      <a:pt x="1234" y="1651"/>
                      <a:pt x="856" y="2049"/>
                      <a:pt x="398" y="2049"/>
                    </a:cubicBezTo>
                    <a:lnTo>
                      <a:pt x="338" y="2049"/>
                    </a:lnTo>
                    <a:lnTo>
                      <a:pt x="338" y="378"/>
                    </a:lnTo>
                    <a:close/>
                    <a:moveTo>
                      <a:pt x="0" y="0"/>
                    </a:moveTo>
                    <a:lnTo>
                      <a:pt x="0" y="2427"/>
                    </a:lnTo>
                    <a:lnTo>
                      <a:pt x="418" y="2427"/>
                    </a:lnTo>
                    <a:cubicBezTo>
                      <a:pt x="637" y="2427"/>
                      <a:pt x="836" y="2348"/>
                      <a:pt x="1015" y="2248"/>
                    </a:cubicBezTo>
                    <a:cubicBezTo>
                      <a:pt x="1154" y="2169"/>
                      <a:pt x="1293" y="2049"/>
                      <a:pt x="1393" y="1930"/>
                    </a:cubicBezTo>
                    <a:cubicBezTo>
                      <a:pt x="1532" y="1711"/>
                      <a:pt x="1612" y="1472"/>
                      <a:pt x="1612" y="1214"/>
                    </a:cubicBezTo>
                    <a:cubicBezTo>
                      <a:pt x="1612" y="975"/>
                      <a:pt x="1532" y="716"/>
                      <a:pt x="1393" y="518"/>
                    </a:cubicBezTo>
                    <a:cubicBezTo>
                      <a:pt x="1293" y="378"/>
                      <a:pt x="1134" y="259"/>
                      <a:pt x="1015" y="179"/>
                    </a:cubicBezTo>
                    <a:cubicBezTo>
                      <a:pt x="836" y="80"/>
                      <a:pt x="637" y="0"/>
                      <a:pt x="4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591;p25">
                <a:extLst>
                  <a:ext uri="{FF2B5EF4-FFF2-40B4-BE49-F238E27FC236}">
                    <a16:creationId xmlns:a16="http://schemas.microsoft.com/office/drawing/2014/main" id="{FBFDA8CB-2226-465A-8807-2F011EC86567}"/>
                  </a:ext>
                </a:extLst>
              </p:cNvPr>
              <p:cNvSpPr/>
              <p:nvPr/>
            </p:nvSpPr>
            <p:spPr>
              <a:xfrm>
                <a:off x="5788703" y="3980023"/>
                <a:ext cx="13623" cy="69309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030" extrusionOk="0">
                    <a:moveTo>
                      <a:pt x="199" y="0"/>
                    </a:moveTo>
                    <a:cubicBezTo>
                      <a:pt x="100" y="0"/>
                      <a:pt x="0" y="60"/>
                      <a:pt x="0" y="199"/>
                    </a:cubicBezTo>
                    <a:lnTo>
                      <a:pt x="0" y="1890"/>
                    </a:lnTo>
                    <a:lnTo>
                      <a:pt x="378" y="2029"/>
                    </a:lnTo>
                    <a:lnTo>
                      <a:pt x="378" y="199"/>
                    </a:lnTo>
                    <a:cubicBezTo>
                      <a:pt x="398" y="60"/>
                      <a:pt x="319" y="0"/>
                      <a:pt x="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592;p25">
                <a:extLst>
                  <a:ext uri="{FF2B5EF4-FFF2-40B4-BE49-F238E27FC236}">
                    <a16:creationId xmlns:a16="http://schemas.microsoft.com/office/drawing/2014/main" id="{3222418A-72C8-4DC2-A136-C10C9C9031BB}"/>
                  </a:ext>
                </a:extLst>
              </p:cNvPr>
              <p:cNvSpPr/>
              <p:nvPr/>
            </p:nvSpPr>
            <p:spPr>
              <a:xfrm>
                <a:off x="6111313" y="3980023"/>
                <a:ext cx="13623" cy="69309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030" extrusionOk="0">
                    <a:moveTo>
                      <a:pt x="199" y="0"/>
                    </a:moveTo>
                    <a:cubicBezTo>
                      <a:pt x="100" y="0"/>
                      <a:pt x="1" y="60"/>
                      <a:pt x="1" y="199"/>
                    </a:cubicBezTo>
                    <a:lnTo>
                      <a:pt x="1" y="2029"/>
                    </a:lnTo>
                    <a:lnTo>
                      <a:pt x="378" y="1890"/>
                    </a:lnTo>
                    <a:lnTo>
                      <a:pt x="378" y="199"/>
                    </a:lnTo>
                    <a:cubicBezTo>
                      <a:pt x="398" y="60"/>
                      <a:pt x="299" y="0"/>
                      <a:pt x="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593;p25">
                <a:extLst>
                  <a:ext uri="{FF2B5EF4-FFF2-40B4-BE49-F238E27FC236}">
                    <a16:creationId xmlns:a16="http://schemas.microsoft.com/office/drawing/2014/main" id="{2A92D801-29BE-40EE-958A-89DC8FF2598A}"/>
                  </a:ext>
                </a:extLst>
              </p:cNvPr>
              <p:cNvSpPr/>
              <p:nvPr/>
            </p:nvSpPr>
            <p:spPr>
              <a:xfrm>
                <a:off x="5964604" y="3867934"/>
                <a:ext cx="75421" cy="83581"/>
              </a:xfrm>
              <a:custGeom>
                <a:avLst/>
                <a:gdLst/>
                <a:ahLst/>
                <a:cxnLst/>
                <a:rect l="l" t="t" r="r" b="b"/>
                <a:pathLst>
                  <a:path w="2209" h="2448" extrusionOk="0">
                    <a:moveTo>
                      <a:pt x="1871" y="1"/>
                    </a:moveTo>
                    <a:cubicBezTo>
                      <a:pt x="1871" y="60"/>
                      <a:pt x="1871" y="140"/>
                      <a:pt x="1831" y="220"/>
                    </a:cubicBezTo>
                    <a:cubicBezTo>
                      <a:pt x="1791" y="1234"/>
                      <a:pt x="995" y="2010"/>
                      <a:pt x="1" y="2109"/>
                    </a:cubicBezTo>
                    <a:cubicBezTo>
                      <a:pt x="40" y="2229"/>
                      <a:pt x="120" y="2328"/>
                      <a:pt x="180" y="2448"/>
                    </a:cubicBezTo>
                    <a:cubicBezTo>
                      <a:pt x="1214" y="2288"/>
                      <a:pt x="2030" y="1453"/>
                      <a:pt x="2209" y="418"/>
                    </a:cubicBezTo>
                    <a:cubicBezTo>
                      <a:pt x="2189" y="399"/>
                      <a:pt x="2169" y="359"/>
                      <a:pt x="2109" y="359"/>
                    </a:cubicBezTo>
                    <a:lnTo>
                      <a:pt x="216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594;p25">
                <a:extLst>
                  <a:ext uri="{FF2B5EF4-FFF2-40B4-BE49-F238E27FC236}">
                    <a16:creationId xmlns:a16="http://schemas.microsoft.com/office/drawing/2014/main" id="{FD330DA6-80C0-427C-9F5A-F92F6795C5F4}"/>
                  </a:ext>
                </a:extLst>
              </p:cNvPr>
              <p:cNvSpPr/>
              <p:nvPr/>
            </p:nvSpPr>
            <p:spPr>
              <a:xfrm>
                <a:off x="5952381" y="3940623"/>
                <a:ext cx="8877" cy="2049"/>
              </a:xfrm>
              <a:custGeom>
                <a:avLst/>
                <a:gdLst/>
                <a:ahLst/>
                <a:cxnLst/>
                <a:rect l="l" t="t" r="r" b="b"/>
                <a:pathLst>
                  <a:path w="260" h="60" extrusionOk="0">
                    <a:moveTo>
                      <a:pt x="1" y="0"/>
                    </a:moveTo>
                    <a:lnTo>
                      <a:pt x="140" y="6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595;p25">
                <a:extLst>
                  <a:ext uri="{FF2B5EF4-FFF2-40B4-BE49-F238E27FC236}">
                    <a16:creationId xmlns:a16="http://schemas.microsoft.com/office/drawing/2014/main" id="{898B3185-BA45-4159-9EC5-CE3E67F7FFB7}"/>
                  </a:ext>
                </a:extLst>
              </p:cNvPr>
              <p:cNvSpPr/>
              <p:nvPr/>
            </p:nvSpPr>
            <p:spPr>
              <a:xfrm>
                <a:off x="5872249" y="3868617"/>
                <a:ext cx="2049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60" h="10" extrusionOk="0">
                    <a:moveTo>
                      <a:pt x="0" y="1"/>
                    </a:moveTo>
                    <a:cubicBezTo>
                      <a:pt x="7" y="7"/>
                      <a:pt x="14" y="9"/>
                      <a:pt x="20" y="9"/>
                    </a:cubicBezTo>
                    <a:cubicBezTo>
                      <a:pt x="33" y="9"/>
                      <a:pt x="47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596;p25">
                <a:extLst>
                  <a:ext uri="{FF2B5EF4-FFF2-40B4-BE49-F238E27FC236}">
                    <a16:creationId xmlns:a16="http://schemas.microsoft.com/office/drawing/2014/main" id="{E1D185E9-6A7C-4BC5-BD73-A1904C054840}"/>
                  </a:ext>
                </a:extLst>
              </p:cNvPr>
              <p:cNvSpPr/>
              <p:nvPr/>
            </p:nvSpPr>
            <p:spPr>
              <a:xfrm>
                <a:off x="6039307" y="3868617"/>
                <a:ext cx="2766" cy="34"/>
              </a:xfrm>
              <a:custGeom>
                <a:avLst/>
                <a:gdLst/>
                <a:ahLst/>
                <a:cxnLst/>
                <a:rect l="l" t="t" r="r" b="b"/>
                <a:pathLst>
                  <a:path w="81" h="1" extrusionOk="0">
                    <a:moveTo>
                      <a:pt x="80" y="1"/>
                    </a:moveTo>
                    <a:lnTo>
                      <a:pt x="1" y="1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597;p25">
                <a:extLst>
                  <a:ext uri="{FF2B5EF4-FFF2-40B4-BE49-F238E27FC236}">
                    <a16:creationId xmlns:a16="http://schemas.microsoft.com/office/drawing/2014/main" id="{E4642EEF-1294-4058-BA7D-F097B694E543}"/>
                  </a:ext>
                </a:extLst>
              </p:cNvPr>
              <p:cNvSpPr/>
              <p:nvPr/>
            </p:nvSpPr>
            <p:spPr>
              <a:xfrm>
                <a:off x="5873615" y="3868617"/>
                <a:ext cx="75421" cy="82898"/>
              </a:xfrm>
              <a:custGeom>
                <a:avLst/>
                <a:gdLst/>
                <a:ahLst/>
                <a:cxnLst/>
                <a:rect l="l" t="t" r="r" b="b"/>
                <a:pathLst>
                  <a:path w="2209" h="2428" extrusionOk="0">
                    <a:moveTo>
                      <a:pt x="0" y="1"/>
                    </a:moveTo>
                    <a:lnTo>
                      <a:pt x="100" y="339"/>
                    </a:lnTo>
                    <a:cubicBezTo>
                      <a:pt x="80" y="339"/>
                      <a:pt x="20" y="379"/>
                      <a:pt x="0" y="398"/>
                    </a:cubicBezTo>
                    <a:cubicBezTo>
                      <a:pt x="179" y="1433"/>
                      <a:pt x="995" y="2268"/>
                      <a:pt x="2049" y="2428"/>
                    </a:cubicBezTo>
                    <a:cubicBezTo>
                      <a:pt x="2109" y="2308"/>
                      <a:pt x="2168" y="2209"/>
                      <a:pt x="2208" y="2089"/>
                    </a:cubicBezTo>
                    <a:cubicBezTo>
                      <a:pt x="1214" y="1990"/>
                      <a:pt x="458" y="1194"/>
                      <a:pt x="318" y="219"/>
                    </a:cubicBezTo>
                    <a:cubicBezTo>
                      <a:pt x="318" y="140"/>
                      <a:pt x="298" y="60"/>
                      <a:pt x="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598;p25">
                <a:extLst>
                  <a:ext uri="{FF2B5EF4-FFF2-40B4-BE49-F238E27FC236}">
                    <a16:creationId xmlns:a16="http://schemas.microsoft.com/office/drawing/2014/main" id="{6E7826B5-0D90-4FC4-B529-C118E13DC94A}"/>
                  </a:ext>
                </a:extLst>
              </p:cNvPr>
              <p:cNvSpPr/>
              <p:nvPr/>
            </p:nvSpPr>
            <p:spPr>
              <a:xfrm>
                <a:off x="5920458" y="3737544"/>
                <a:ext cx="72724" cy="19734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578" extrusionOk="0">
                    <a:moveTo>
                      <a:pt x="1" y="0"/>
                    </a:moveTo>
                    <a:cubicBezTo>
                      <a:pt x="120" y="338"/>
                      <a:pt x="578" y="577"/>
                      <a:pt x="1075" y="577"/>
                    </a:cubicBezTo>
                    <a:cubicBezTo>
                      <a:pt x="1592" y="577"/>
                      <a:pt x="2010" y="338"/>
                      <a:pt x="21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599;p25">
                <a:extLst>
                  <a:ext uri="{FF2B5EF4-FFF2-40B4-BE49-F238E27FC236}">
                    <a16:creationId xmlns:a16="http://schemas.microsoft.com/office/drawing/2014/main" id="{4AE5EC0B-CE9F-4503-B919-35E6008D802C}"/>
                  </a:ext>
                </a:extLst>
              </p:cNvPr>
              <p:cNvSpPr/>
              <p:nvPr/>
            </p:nvSpPr>
            <p:spPr>
              <a:xfrm>
                <a:off x="5907552" y="3725321"/>
                <a:ext cx="100550" cy="44863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314" extrusionOk="0">
                    <a:moveTo>
                      <a:pt x="2527" y="358"/>
                    </a:moveTo>
                    <a:cubicBezTo>
                      <a:pt x="2408" y="696"/>
                      <a:pt x="1990" y="935"/>
                      <a:pt x="1473" y="935"/>
                    </a:cubicBezTo>
                    <a:cubicBezTo>
                      <a:pt x="956" y="935"/>
                      <a:pt x="518" y="696"/>
                      <a:pt x="399" y="358"/>
                    </a:cubicBezTo>
                    <a:close/>
                    <a:moveTo>
                      <a:pt x="1" y="0"/>
                    </a:moveTo>
                    <a:lnTo>
                      <a:pt x="1" y="199"/>
                    </a:lnTo>
                    <a:cubicBezTo>
                      <a:pt x="1" y="816"/>
                      <a:pt x="677" y="1313"/>
                      <a:pt x="1473" y="1313"/>
                    </a:cubicBezTo>
                    <a:cubicBezTo>
                      <a:pt x="2268" y="1313"/>
                      <a:pt x="2945" y="816"/>
                      <a:pt x="2945" y="199"/>
                    </a:cubicBezTo>
                    <a:lnTo>
                      <a:pt x="29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600;p25">
                <a:extLst>
                  <a:ext uri="{FF2B5EF4-FFF2-40B4-BE49-F238E27FC236}">
                    <a16:creationId xmlns:a16="http://schemas.microsoft.com/office/drawing/2014/main" id="{982132ED-E2C5-430D-8CA6-613BE0574DEA}"/>
                  </a:ext>
                </a:extLst>
              </p:cNvPr>
              <p:cNvSpPr/>
              <p:nvPr/>
            </p:nvSpPr>
            <p:spPr>
              <a:xfrm>
                <a:off x="5950332" y="3638361"/>
                <a:ext cx="13623" cy="67978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991" extrusionOk="0">
                    <a:moveTo>
                      <a:pt x="200" y="1"/>
                    </a:moveTo>
                    <a:cubicBezTo>
                      <a:pt x="100" y="1"/>
                      <a:pt x="1" y="81"/>
                      <a:pt x="1" y="200"/>
                    </a:cubicBezTo>
                    <a:lnTo>
                      <a:pt x="1" y="1791"/>
                    </a:lnTo>
                    <a:cubicBezTo>
                      <a:pt x="1" y="1891"/>
                      <a:pt x="61" y="1990"/>
                      <a:pt x="200" y="1990"/>
                    </a:cubicBezTo>
                    <a:cubicBezTo>
                      <a:pt x="319" y="1990"/>
                      <a:pt x="399" y="1911"/>
                      <a:pt x="399" y="1791"/>
                    </a:cubicBezTo>
                    <a:lnTo>
                      <a:pt x="399" y="200"/>
                    </a:lnTo>
                    <a:cubicBezTo>
                      <a:pt x="399" y="81"/>
                      <a:pt x="319" y="1"/>
                      <a:pt x="2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601;p25">
                <a:extLst>
                  <a:ext uri="{FF2B5EF4-FFF2-40B4-BE49-F238E27FC236}">
                    <a16:creationId xmlns:a16="http://schemas.microsoft.com/office/drawing/2014/main" id="{254C1672-A71A-4E1A-A6BC-C8414F751EA0}"/>
                  </a:ext>
                </a:extLst>
              </p:cNvPr>
              <p:cNvSpPr/>
              <p:nvPr/>
            </p:nvSpPr>
            <p:spPr>
              <a:xfrm>
                <a:off x="5856612" y="3612891"/>
                <a:ext cx="59818" cy="2144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628" extrusionOk="0">
                    <a:moveTo>
                      <a:pt x="1546" y="0"/>
                    </a:moveTo>
                    <a:cubicBezTo>
                      <a:pt x="1529" y="0"/>
                      <a:pt x="1511" y="4"/>
                      <a:pt x="1493" y="11"/>
                    </a:cubicBezTo>
                    <a:lnTo>
                      <a:pt x="180" y="250"/>
                    </a:lnTo>
                    <a:cubicBezTo>
                      <a:pt x="80" y="270"/>
                      <a:pt x="1" y="369"/>
                      <a:pt x="21" y="468"/>
                    </a:cubicBezTo>
                    <a:cubicBezTo>
                      <a:pt x="60" y="568"/>
                      <a:pt x="120" y="628"/>
                      <a:pt x="200" y="628"/>
                    </a:cubicBezTo>
                    <a:lnTo>
                      <a:pt x="220" y="628"/>
                    </a:lnTo>
                    <a:lnTo>
                      <a:pt x="1552" y="369"/>
                    </a:lnTo>
                    <a:cubicBezTo>
                      <a:pt x="1672" y="349"/>
                      <a:pt x="1751" y="250"/>
                      <a:pt x="1712" y="150"/>
                    </a:cubicBezTo>
                    <a:cubicBezTo>
                      <a:pt x="1695" y="69"/>
                      <a:pt x="1625" y="0"/>
                      <a:pt x="15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02;p25">
                <a:extLst>
                  <a:ext uri="{FF2B5EF4-FFF2-40B4-BE49-F238E27FC236}">
                    <a16:creationId xmlns:a16="http://schemas.microsoft.com/office/drawing/2014/main" id="{AFE3E3E2-BF75-40A2-A8C4-9B644D35A98D}"/>
                  </a:ext>
                </a:extLst>
              </p:cNvPr>
              <p:cNvSpPr/>
              <p:nvPr/>
            </p:nvSpPr>
            <p:spPr>
              <a:xfrm>
                <a:off x="5999258" y="3617842"/>
                <a:ext cx="57086" cy="2465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722" extrusionOk="0">
                    <a:moveTo>
                      <a:pt x="209" y="0"/>
                    </a:moveTo>
                    <a:cubicBezTo>
                      <a:pt x="128" y="0"/>
                      <a:pt x="53" y="42"/>
                      <a:pt x="20" y="125"/>
                    </a:cubicBezTo>
                    <a:cubicBezTo>
                      <a:pt x="0" y="224"/>
                      <a:pt x="60" y="323"/>
                      <a:pt x="159" y="363"/>
                    </a:cubicBezTo>
                    <a:lnTo>
                      <a:pt x="1413" y="721"/>
                    </a:lnTo>
                    <a:lnTo>
                      <a:pt x="1472" y="721"/>
                    </a:lnTo>
                    <a:cubicBezTo>
                      <a:pt x="1552" y="721"/>
                      <a:pt x="1612" y="682"/>
                      <a:pt x="1651" y="602"/>
                    </a:cubicBezTo>
                    <a:cubicBezTo>
                      <a:pt x="1671" y="522"/>
                      <a:pt x="1612" y="423"/>
                      <a:pt x="1512" y="383"/>
                    </a:cubicBezTo>
                    <a:lnTo>
                      <a:pt x="259" y="5"/>
                    </a:lnTo>
                    <a:cubicBezTo>
                      <a:pt x="242" y="2"/>
                      <a:pt x="226" y="0"/>
                      <a:pt x="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603;p25">
                <a:extLst>
                  <a:ext uri="{FF2B5EF4-FFF2-40B4-BE49-F238E27FC236}">
                    <a16:creationId xmlns:a16="http://schemas.microsoft.com/office/drawing/2014/main" id="{8E2BAED2-5163-42DF-8C6A-19957D6262FC}"/>
                  </a:ext>
                </a:extLst>
              </p:cNvPr>
              <p:cNvSpPr/>
              <p:nvPr/>
            </p:nvSpPr>
            <p:spPr>
              <a:xfrm>
                <a:off x="5773749" y="3384377"/>
                <a:ext cx="366793" cy="167776"/>
              </a:xfrm>
              <a:custGeom>
                <a:avLst/>
                <a:gdLst/>
                <a:ahLst/>
                <a:cxnLst/>
                <a:rect l="l" t="t" r="r" b="b"/>
                <a:pathLst>
                  <a:path w="10743" h="4914" extrusionOk="0">
                    <a:moveTo>
                      <a:pt x="5034" y="0"/>
                    </a:moveTo>
                    <a:cubicBezTo>
                      <a:pt x="2328" y="0"/>
                      <a:pt x="100" y="2188"/>
                      <a:pt x="1" y="4914"/>
                    </a:cubicBezTo>
                    <a:cubicBezTo>
                      <a:pt x="1135" y="4217"/>
                      <a:pt x="4576" y="4158"/>
                      <a:pt x="5372" y="4158"/>
                    </a:cubicBezTo>
                    <a:cubicBezTo>
                      <a:pt x="6168" y="4158"/>
                      <a:pt x="9589" y="4217"/>
                      <a:pt x="10743" y="4914"/>
                    </a:cubicBezTo>
                    <a:cubicBezTo>
                      <a:pt x="10663" y="2188"/>
                      <a:pt x="8415" y="0"/>
                      <a:pt x="5690" y="0"/>
                    </a:cubicBezTo>
                    <a:close/>
                  </a:path>
                </a:pathLst>
              </a:custGeom>
              <a:solidFill>
                <a:srgbClr val="EE7A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604;p25">
                <a:extLst>
                  <a:ext uri="{FF2B5EF4-FFF2-40B4-BE49-F238E27FC236}">
                    <a16:creationId xmlns:a16="http://schemas.microsoft.com/office/drawing/2014/main" id="{BE8BEC56-C223-4837-B503-71076D9534D1}"/>
                  </a:ext>
                </a:extLst>
              </p:cNvPr>
              <p:cNvSpPr/>
              <p:nvPr/>
            </p:nvSpPr>
            <p:spPr>
              <a:xfrm>
                <a:off x="5760843" y="3372154"/>
                <a:ext cx="391922" cy="197651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5789" extrusionOk="0">
                    <a:moveTo>
                      <a:pt x="6088" y="358"/>
                    </a:moveTo>
                    <a:cubicBezTo>
                      <a:pt x="8813" y="358"/>
                      <a:pt x="11061" y="2546"/>
                      <a:pt x="11141" y="5272"/>
                    </a:cubicBezTo>
                    <a:cubicBezTo>
                      <a:pt x="9987" y="4555"/>
                      <a:pt x="6565" y="4516"/>
                      <a:pt x="5770" y="4516"/>
                    </a:cubicBezTo>
                    <a:cubicBezTo>
                      <a:pt x="4974" y="4516"/>
                      <a:pt x="1533" y="4555"/>
                      <a:pt x="399" y="5272"/>
                    </a:cubicBezTo>
                    <a:lnTo>
                      <a:pt x="399" y="5272"/>
                    </a:lnTo>
                    <a:cubicBezTo>
                      <a:pt x="478" y="2546"/>
                      <a:pt x="2706" y="358"/>
                      <a:pt x="5451" y="358"/>
                    </a:cubicBezTo>
                    <a:close/>
                    <a:moveTo>
                      <a:pt x="5412" y="0"/>
                    </a:moveTo>
                    <a:cubicBezTo>
                      <a:pt x="2607" y="0"/>
                      <a:pt x="279" y="2148"/>
                      <a:pt x="21" y="4894"/>
                    </a:cubicBezTo>
                    <a:cubicBezTo>
                      <a:pt x="1" y="5073"/>
                      <a:pt x="1" y="5232"/>
                      <a:pt x="1" y="5411"/>
                    </a:cubicBezTo>
                    <a:lnTo>
                      <a:pt x="1" y="5789"/>
                    </a:lnTo>
                    <a:lnTo>
                      <a:pt x="379" y="5789"/>
                    </a:lnTo>
                    <a:cubicBezTo>
                      <a:pt x="379" y="5669"/>
                      <a:pt x="598" y="5510"/>
                      <a:pt x="1015" y="5371"/>
                    </a:cubicBezTo>
                    <a:cubicBezTo>
                      <a:pt x="1115" y="5331"/>
                      <a:pt x="1234" y="5291"/>
                      <a:pt x="1393" y="5272"/>
                    </a:cubicBezTo>
                    <a:cubicBezTo>
                      <a:pt x="2289" y="5033"/>
                      <a:pt x="3761" y="4874"/>
                      <a:pt x="5750" y="4874"/>
                    </a:cubicBezTo>
                    <a:cubicBezTo>
                      <a:pt x="7182" y="4874"/>
                      <a:pt x="8535" y="4973"/>
                      <a:pt x="9549" y="5132"/>
                    </a:cubicBezTo>
                    <a:cubicBezTo>
                      <a:pt x="9768" y="5172"/>
                      <a:pt x="9947" y="5212"/>
                      <a:pt x="10086" y="5272"/>
                    </a:cubicBezTo>
                    <a:cubicBezTo>
                      <a:pt x="10246" y="5291"/>
                      <a:pt x="10365" y="5331"/>
                      <a:pt x="10464" y="5371"/>
                    </a:cubicBezTo>
                    <a:cubicBezTo>
                      <a:pt x="10962" y="5530"/>
                      <a:pt x="11121" y="5689"/>
                      <a:pt x="11121" y="5789"/>
                    </a:cubicBezTo>
                    <a:lnTo>
                      <a:pt x="11479" y="5789"/>
                    </a:lnTo>
                    <a:lnTo>
                      <a:pt x="11479" y="5411"/>
                    </a:lnTo>
                    <a:cubicBezTo>
                      <a:pt x="11479" y="5232"/>
                      <a:pt x="11479" y="5073"/>
                      <a:pt x="11459" y="4894"/>
                    </a:cubicBezTo>
                    <a:cubicBezTo>
                      <a:pt x="11181" y="2148"/>
                      <a:pt x="8873" y="0"/>
                      <a:pt x="60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605;p25">
                <a:extLst>
                  <a:ext uri="{FF2B5EF4-FFF2-40B4-BE49-F238E27FC236}">
                    <a16:creationId xmlns:a16="http://schemas.microsoft.com/office/drawing/2014/main" id="{2BF66464-3E5D-4033-AF38-8BF1D545C7D6}"/>
                  </a:ext>
                </a:extLst>
              </p:cNvPr>
              <p:cNvSpPr/>
              <p:nvPr/>
            </p:nvSpPr>
            <p:spPr>
              <a:xfrm>
                <a:off x="5957127" y="3867251"/>
                <a:ext cx="102598" cy="124347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3642" extrusionOk="0">
                    <a:moveTo>
                      <a:pt x="2388" y="1"/>
                    </a:moveTo>
                    <a:lnTo>
                      <a:pt x="2348" y="379"/>
                    </a:lnTo>
                    <a:cubicBezTo>
                      <a:pt x="2388" y="379"/>
                      <a:pt x="2428" y="419"/>
                      <a:pt x="2448" y="438"/>
                    </a:cubicBezTo>
                    <a:cubicBezTo>
                      <a:pt x="2587" y="558"/>
                      <a:pt x="2647" y="876"/>
                      <a:pt x="2627" y="1354"/>
                    </a:cubicBezTo>
                    <a:cubicBezTo>
                      <a:pt x="2587" y="2030"/>
                      <a:pt x="2209" y="3263"/>
                      <a:pt x="1115" y="3263"/>
                    </a:cubicBezTo>
                    <a:cubicBezTo>
                      <a:pt x="956" y="3263"/>
                      <a:pt x="657" y="2885"/>
                      <a:pt x="419" y="2448"/>
                    </a:cubicBezTo>
                    <a:cubicBezTo>
                      <a:pt x="339" y="2328"/>
                      <a:pt x="299" y="2229"/>
                      <a:pt x="240" y="2090"/>
                    </a:cubicBezTo>
                    <a:cubicBezTo>
                      <a:pt x="240" y="2090"/>
                      <a:pt x="240" y="2070"/>
                      <a:pt x="220" y="2070"/>
                    </a:cubicBezTo>
                    <a:lnTo>
                      <a:pt x="120" y="2129"/>
                    </a:lnTo>
                    <a:lnTo>
                      <a:pt x="1" y="2169"/>
                    </a:lnTo>
                    <a:lnTo>
                      <a:pt x="120" y="2229"/>
                    </a:lnTo>
                    <a:cubicBezTo>
                      <a:pt x="100" y="2288"/>
                      <a:pt x="41" y="2368"/>
                      <a:pt x="1" y="2487"/>
                    </a:cubicBezTo>
                    <a:cubicBezTo>
                      <a:pt x="220" y="2945"/>
                      <a:pt x="657" y="3641"/>
                      <a:pt x="1095" y="3641"/>
                    </a:cubicBezTo>
                    <a:cubicBezTo>
                      <a:pt x="2289" y="3641"/>
                      <a:pt x="2905" y="2468"/>
                      <a:pt x="2985" y="1373"/>
                    </a:cubicBezTo>
                    <a:cubicBezTo>
                      <a:pt x="3005" y="956"/>
                      <a:pt x="2945" y="598"/>
                      <a:pt x="2826" y="379"/>
                    </a:cubicBezTo>
                    <a:cubicBezTo>
                      <a:pt x="2746" y="200"/>
                      <a:pt x="2627" y="80"/>
                      <a:pt x="2487" y="41"/>
                    </a:cubicBezTo>
                    <a:cubicBezTo>
                      <a:pt x="2448" y="41"/>
                      <a:pt x="2428" y="1"/>
                      <a:pt x="24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606;p25">
                <a:extLst>
                  <a:ext uri="{FF2B5EF4-FFF2-40B4-BE49-F238E27FC236}">
                    <a16:creationId xmlns:a16="http://schemas.microsoft.com/office/drawing/2014/main" id="{A2524084-2275-4A78-A642-ACB7D76BEDBE}"/>
                  </a:ext>
                </a:extLst>
              </p:cNvPr>
              <p:cNvSpPr/>
              <p:nvPr/>
            </p:nvSpPr>
            <p:spPr>
              <a:xfrm>
                <a:off x="5853915" y="3868617"/>
                <a:ext cx="108027" cy="123664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3622" extrusionOk="0">
                    <a:moveTo>
                      <a:pt x="597" y="1"/>
                    </a:moveTo>
                    <a:cubicBezTo>
                      <a:pt x="577" y="1"/>
                      <a:pt x="557" y="20"/>
                      <a:pt x="537" y="20"/>
                    </a:cubicBezTo>
                    <a:cubicBezTo>
                      <a:pt x="378" y="80"/>
                      <a:pt x="259" y="200"/>
                      <a:pt x="179" y="379"/>
                    </a:cubicBezTo>
                    <a:cubicBezTo>
                      <a:pt x="60" y="617"/>
                      <a:pt x="0" y="975"/>
                      <a:pt x="40" y="1373"/>
                    </a:cubicBezTo>
                    <a:cubicBezTo>
                      <a:pt x="100" y="2467"/>
                      <a:pt x="756" y="3621"/>
                      <a:pt x="1930" y="3621"/>
                    </a:cubicBezTo>
                    <a:cubicBezTo>
                      <a:pt x="2348" y="3621"/>
                      <a:pt x="2785" y="2925"/>
                      <a:pt x="3024" y="2487"/>
                    </a:cubicBezTo>
                    <a:cubicBezTo>
                      <a:pt x="3084" y="2388"/>
                      <a:pt x="3123" y="2288"/>
                      <a:pt x="3163" y="2209"/>
                    </a:cubicBezTo>
                    <a:lnTo>
                      <a:pt x="3044" y="2169"/>
                    </a:lnTo>
                    <a:lnTo>
                      <a:pt x="2924" y="2109"/>
                    </a:lnTo>
                    <a:lnTo>
                      <a:pt x="2825" y="2069"/>
                    </a:lnTo>
                    <a:cubicBezTo>
                      <a:pt x="2825" y="2069"/>
                      <a:pt x="2825" y="2089"/>
                      <a:pt x="2785" y="2089"/>
                    </a:cubicBezTo>
                    <a:cubicBezTo>
                      <a:pt x="2745" y="2209"/>
                      <a:pt x="2666" y="2308"/>
                      <a:pt x="2626" y="2428"/>
                    </a:cubicBezTo>
                    <a:cubicBezTo>
                      <a:pt x="2367" y="2865"/>
                      <a:pt x="2069" y="3263"/>
                      <a:pt x="1930" y="3263"/>
                    </a:cubicBezTo>
                    <a:cubicBezTo>
                      <a:pt x="836" y="3263"/>
                      <a:pt x="458" y="1990"/>
                      <a:pt x="398" y="1333"/>
                    </a:cubicBezTo>
                    <a:cubicBezTo>
                      <a:pt x="378" y="896"/>
                      <a:pt x="458" y="577"/>
                      <a:pt x="577" y="418"/>
                    </a:cubicBezTo>
                    <a:cubicBezTo>
                      <a:pt x="597" y="398"/>
                      <a:pt x="637" y="379"/>
                      <a:pt x="677" y="379"/>
                    </a:cubicBezTo>
                    <a:lnTo>
                      <a:pt x="63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607;p25">
                <a:extLst>
                  <a:ext uri="{FF2B5EF4-FFF2-40B4-BE49-F238E27FC236}">
                    <a16:creationId xmlns:a16="http://schemas.microsoft.com/office/drawing/2014/main" id="{A94AD66E-901A-442F-A559-98332C97CDA6}"/>
                  </a:ext>
                </a:extLst>
              </p:cNvPr>
              <p:cNvSpPr/>
              <p:nvPr/>
            </p:nvSpPr>
            <p:spPr>
              <a:xfrm>
                <a:off x="5942207" y="4022803"/>
                <a:ext cx="29909" cy="29226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56" extrusionOk="0">
                    <a:moveTo>
                      <a:pt x="438" y="0"/>
                    </a:moveTo>
                    <a:cubicBezTo>
                      <a:pt x="199" y="0"/>
                      <a:pt x="0" y="199"/>
                      <a:pt x="0" y="438"/>
                    </a:cubicBezTo>
                    <a:cubicBezTo>
                      <a:pt x="0" y="657"/>
                      <a:pt x="199" y="856"/>
                      <a:pt x="438" y="856"/>
                    </a:cubicBezTo>
                    <a:cubicBezTo>
                      <a:pt x="657" y="856"/>
                      <a:pt x="856" y="657"/>
                      <a:pt x="856" y="438"/>
                    </a:cubicBezTo>
                    <a:cubicBezTo>
                      <a:pt x="876" y="199"/>
                      <a:pt x="677" y="0"/>
                      <a:pt x="4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608;p25">
                <a:extLst>
                  <a:ext uri="{FF2B5EF4-FFF2-40B4-BE49-F238E27FC236}">
                    <a16:creationId xmlns:a16="http://schemas.microsoft.com/office/drawing/2014/main" id="{1B4E9A09-E61C-47D1-B98D-5B1993802CB5}"/>
                  </a:ext>
                </a:extLst>
              </p:cNvPr>
              <p:cNvSpPr/>
              <p:nvPr/>
            </p:nvSpPr>
            <p:spPr>
              <a:xfrm>
                <a:off x="6443449" y="2399543"/>
                <a:ext cx="757998" cy="757349"/>
              </a:xfrm>
              <a:custGeom>
                <a:avLst/>
                <a:gdLst/>
                <a:ahLst/>
                <a:cxnLst/>
                <a:rect l="l" t="t" r="r" b="b"/>
                <a:pathLst>
                  <a:path w="22201" h="22182" extrusionOk="0">
                    <a:moveTo>
                      <a:pt x="11120" y="3084"/>
                    </a:moveTo>
                    <a:cubicBezTo>
                      <a:pt x="12413" y="3084"/>
                      <a:pt x="13467" y="4158"/>
                      <a:pt x="13467" y="5451"/>
                    </a:cubicBezTo>
                    <a:cubicBezTo>
                      <a:pt x="13467" y="5590"/>
                      <a:pt x="13447" y="5750"/>
                      <a:pt x="13428" y="5889"/>
                    </a:cubicBezTo>
                    <a:cubicBezTo>
                      <a:pt x="14900" y="6585"/>
                      <a:pt x="15914" y="8117"/>
                      <a:pt x="15914" y="9848"/>
                    </a:cubicBezTo>
                    <a:lnTo>
                      <a:pt x="15914" y="10106"/>
                    </a:lnTo>
                    <a:cubicBezTo>
                      <a:pt x="16232" y="10265"/>
                      <a:pt x="16451" y="10623"/>
                      <a:pt x="16451" y="11021"/>
                    </a:cubicBezTo>
                    <a:cubicBezTo>
                      <a:pt x="16451" y="11618"/>
                      <a:pt x="15994" y="12095"/>
                      <a:pt x="15397" y="12095"/>
                    </a:cubicBezTo>
                    <a:lnTo>
                      <a:pt x="15357" y="12095"/>
                    </a:lnTo>
                    <a:lnTo>
                      <a:pt x="15357" y="12135"/>
                    </a:lnTo>
                    <a:cubicBezTo>
                      <a:pt x="15357" y="14065"/>
                      <a:pt x="14044" y="15676"/>
                      <a:pt x="12254" y="16094"/>
                    </a:cubicBezTo>
                    <a:lnTo>
                      <a:pt x="12254" y="16750"/>
                    </a:lnTo>
                    <a:lnTo>
                      <a:pt x="12473" y="16750"/>
                    </a:lnTo>
                    <a:cubicBezTo>
                      <a:pt x="14721" y="16750"/>
                      <a:pt x="16690" y="18063"/>
                      <a:pt x="17585" y="19973"/>
                    </a:cubicBezTo>
                    <a:lnTo>
                      <a:pt x="17287" y="20192"/>
                    </a:lnTo>
                    <a:cubicBezTo>
                      <a:pt x="16730" y="20570"/>
                      <a:pt x="16133" y="20888"/>
                      <a:pt x="15536" y="21147"/>
                    </a:cubicBezTo>
                    <a:lnTo>
                      <a:pt x="15158" y="21286"/>
                    </a:lnTo>
                    <a:cubicBezTo>
                      <a:pt x="13905" y="21783"/>
                      <a:pt x="12552" y="22062"/>
                      <a:pt x="11120" y="22062"/>
                    </a:cubicBezTo>
                    <a:cubicBezTo>
                      <a:pt x="9827" y="22062"/>
                      <a:pt x="8574" y="21843"/>
                      <a:pt x="7400" y="21445"/>
                    </a:cubicBezTo>
                    <a:lnTo>
                      <a:pt x="7042" y="21286"/>
                    </a:lnTo>
                    <a:cubicBezTo>
                      <a:pt x="6386" y="21047"/>
                      <a:pt x="5789" y="20729"/>
                      <a:pt x="5212" y="20371"/>
                    </a:cubicBezTo>
                    <a:cubicBezTo>
                      <a:pt x="5112" y="20291"/>
                      <a:pt x="4993" y="20251"/>
                      <a:pt x="4894" y="20172"/>
                    </a:cubicBezTo>
                    <a:cubicBezTo>
                      <a:pt x="5769" y="18163"/>
                      <a:pt x="7758" y="16750"/>
                      <a:pt x="10086" y="16750"/>
                    </a:cubicBezTo>
                    <a:lnTo>
                      <a:pt x="10324" y="16750"/>
                    </a:lnTo>
                    <a:lnTo>
                      <a:pt x="10324" y="16094"/>
                    </a:lnTo>
                    <a:cubicBezTo>
                      <a:pt x="8534" y="15656"/>
                      <a:pt x="7201" y="14065"/>
                      <a:pt x="7201" y="12135"/>
                    </a:cubicBezTo>
                    <a:lnTo>
                      <a:pt x="7201" y="12095"/>
                    </a:lnTo>
                    <a:lnTo>
                      <a:pt x="7181" y="12095"/>
                    </a:lnTo>
                    <a:cubicBezTo>
                      <a:pt x="6585" y="12095"/>
                      <a:pt x="6107" y="11618"/>
                      <a:pt x="6107" y="11021"/>
                    </a:cubicBezTo>
                    <a:cubicBezTo>
                      <a:pt x="6107" y="10623"/>
                      <a:pt x="6346" y="10265"/>
                      <a:pt x="6664" y="10106"/>
                    </a:cubicBezTo>
                    <a:lnTo>
                      <a:pt x="6664" y="9848"/>
                    </a:lnTo>
                    <a:cubicBezTo>
                      <a:pt x="6664" y="8236"/>
                      <a:pt x="7539" y="6844"/>
                      <a:pt x="8832" y="6068"/>
                    </a:cubicBezTo>
                    <a:cubicBezTo>
                      <a:pt x="8773" y="5869"/>
                      <a:pt x="8753" y="5670"/>
                      <a:pt x="8753" y="5451"/>
                    </a:cubicBezTo>
                    <a:cubicBezTo>
                      <a:pt x="8753" y="4158"/>
                      <a:pt x="9827" y="3084"/>
                      <a:pt x="11120" y="3084"/>
                    </a:cubicBezTo>
                    <a:close/>
                    <a:moveTo>
                      <a:pt x="11080" y="1"/>
                    </a:moveTo>
                    <a:cubicBezTo>
                      <a:pt x="4973" y="1"/>
                      <a:pt x="0" y="4974"/>
                      <a:pt x="0" y="11101"/>
                    </a:cubicBezTo>
                    <a:cubicBezTo>
                      <a:pt x="0" y="17208"/>
                      <a:pt x="4973" y="22181"/>
                      <a:pt x="11080" y="22181"/>
                    </a:cubicBezTo>
                    <a:cubicBezTo>
                      <a:pt x="17207" y="22181"/>
                      <a:pt x="22180" y="17208"/>
                      <a:pt x="22180" y="11101"/>
                    </a:cubicBezTo>
                    <a:cubicBezTo>
                      <a:pt x="22200" y="4974"/>
                      <a:pt x="17227" y="1"/>
                      <a:pt x="110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09;p25">
                <a:extLst>
                  <a:ext uri="{FF2B5EF4-FFF2-40B4-BE49-F238E27FC236}">
                    <a16:creationId xmlns:a16="http://schemas.microsoft.com/office/drawing/2014/main" id="{E227C6E7-9E80-4188-B5C9-37C21D21783E}"/>
                  </a:ext>
                </a:extLst>
              </p:cNvPr>
              <p:cNvSpPr/>
              <p:nvPr/>
            </p:nvSpPr>
            <p:spPr>
              <a:xfrm>
                <a:off x="6753802" y="2517709"/>
                <a:ext cx="135887" cy="83581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2448" extrusionOk="0">
                    <a:moveTo>
                      <a:pt x="1990" y="1"/>
                    </a:moveTo>
                    <a:cubicBezTo>
                      <a:pt x="896" y="1"/>
                      <a:pt x="1" y="896"/>
                      <a:pt x="1" y="1990"/>
                    </a:cubicBezTo>
                    <a:cubicBezTo>
                      <a:pt x="1" y="2149"/>
                      <a:pt x="41" y="2289"/>
                      <a:pt x="61" y="2448"/>
                    </a:cubicBezTo>
                    <a:cubicBezTo>
                      <a:pt x="638" y="2169"/>
                      <a:pt x="1254" y="2010"/>
                      <a:pt x="1931" y="2010"/>
                    </a:cubicBezTo>
                    <a:lnTo>
                      <a:pt x="2448" y="2010"/>
                    </a:lnTo>
                    <a:cubicBezTo>
                      <a:pt x="2985" y="2010"/>
                      <a:pt x="3482" y="2110"/>
                      <a:pt x="3960" y="2289"/>
                    </a:cubicBezTo>
                    <a:cubicBezTo>
                      <a:pt x="3980" y="2189"/>
                      <a:pt x="3980" y="2090"/>
                      <a:pt x="3980" y="1990"/>
                    </a:cubicBezTo>
                    <a:cubicBezTo>
                      <a:pt x="3980" y="896"/>
                      <a:pt x="3084" y="1"/>
                      <a:pt x="1990" y="1"/>
                    </a:cubicBezTo>
                    <a:close/>
                  </a:path>
                </a:pathLst>
              </a:custGeom>
              <a:solidFill>
                <a:srgbClr val="CCC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10;p25">
                <a:extLst>
                  <a:ext uri="{FF2B5EF4-FFF2-40B4-BE49-F238E27FC236}">
                    <a16:creationId xmlns:a16="http://schemas.microsoft.com/office/drawing/2014/main" id="{75DB7AAE-85D3-41DE-9ACE-CC40C2F1A88C}"/>
                  </a:ext>
                </a:extLst>
              </p:cNvPr>
              <p:cNvSpPr/>
              <p:nvPr/>
            </p:nvSpPr>
            <p:spPr>
              <a:xfrm>
                <a:off x="6741579" y="2504804"/>
                <a:ext cx="161016" cy="101915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2985" extrusionOk="0">
                    <a:moveTo>
                      <a:pt x="2348" y="1"/>
                    </a:moveTo>
                    <a:cubicBezTo>
                      <a:pt x="1055" y="1"/>
                      <a:pt x="1" y="1075"/>
                      <a:pt x="1" y="2368"/>
                    </a:cubicBezTo>
                    <a:cubicBezTo>
                      <a:pt x="1" y="2587"/>
                      <a:pt x="21" y="2786"/>
                      <a:pt x="61" y="2985"/>
                    </a:cubicBezTo>
                    <a:cubicBezTo>
                      <a:pt x="200" y="2925"/>
                      <a:pt x="319" y="2866"/>
                      <a:pt x="419" y="2826"/>
                    </a:cubicBezTo>
                    <a:cubicBezTo>
                      <a:pt x="399" y="2667"/>
                      <a:pt x="359" y="2507"/>
                      <a:pt x="359" y="2368"/>
                    </a:cubicBezTo>
                    <a:cubicBezTo>
                      <a:pt x="359" y="1274"/>
                      <a:pt x="1254" y="379"/>
                      <a:pt x="2348" y="379"/>
                    </a:cubicBezTo>
                    <a:cubicBezTo>
                      <a:pt x="3442" y="379"/>
                      <a:pt x="4338" y="1274"/>
                      <a:pt x="4338" y="2368"/>
                    </a:cubicBezTo>
                    <a:cubicBezTo>
                      <a:pt x="4338" y="2468"/>
                      <a:pt x="4338" y="2567"/>
                      <a:pt x="4318" y="2667"/>
                    </a:cubicBezTo>
                    <a:cubicBezTo>
                      <a:pt x="4437" y="2726"/>
                      <a:pt x="4576" y="2766"/>
                      <a:pt x="4676" y="2826"/>
                    </a:cubicBezTo>
                    <a:cubicBezTo>
                      <a:pt x="4696" y="2667"/>
                      <a:pt x="4715" y="2527"/>
                      <a:pt x="4715" y="2368"/>
                    </a:cubicBezTo>
                    <a:cubicBezTo>
                      <a:pt x="4715" y="1075"/>
                      <a:pt x="3641" y="1"/>
                      <a:pt x="23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11;p25">
                <a:extLst>
                  <a:ext uri="{FF2B5EF4-FFF2-40B4-BE49-F238E27FC236}">
                    <a16:creationId xmlns:a16="http://schemas.microsoft.com/office/drawing/2014/main" id="{782403B7-8782-4C95-81D3-D3AD0D294E01}"/>
                  </a:ext>
                </a:extLst>
              </p:cNvPr>
              <p:cNvSpPr/>
              <p:nvPr/>
            </p:nvSpPr>
            <p:spPr>
              <a:xfrm>
                <a:off x="6774185" y="3029843"/>
                <a:ext cx="19734" cy="1553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1" y="40"/>
                      <a:pt x="41" y="119"/>
                      <a:pt x="41" y="179"/>
                    </a:cubicBezTo>
                    <a:cubicBezTo>
                      <a:pt x="60" y="279"/>
                      <a:pt x="100" y="338"/>
                      <a:pt x="180" y="398"/>
                    </a:cubicBezTo>
                    <a:cubicBezTo>
                      <a:pt x="236" y="426"/>
                      <a:pt x="302" y="454"/>
                      <a:pt x="371" y="454"/>
                    </a:cubicBezTo>
                    <a:cubicBezTo>
                      <a:pt x="400" y="454"/>
                      <a:pt x="429" y="449"/>
                      <a:pt x="458" y="438"/>
                    </a:cubicBezTo>
                    <a:cubicBezTo>
                      <a:pt x="498" y="438"/>
                      <a:pt x="558" y="418"/>
                      <a:pt x="578" y="398"/>
                    </a:cubicBezTo>
                    <a:cubicBezTo>
                      <a:pt x="379" y="298"/>
                      <a:pt x="180" y="139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12;p25">
                <a:extLst>
                  <a:ext uri="{FF2B5EF4-FFF2-40B4-BE49-F238E27FC236}">
                    <a16:creationId xmlns:a16="http://schemas.microsoft.com/office/drawing/2014/main" id="{2AD33D24-6B1A-4AFF-9233-B3B9F8A22D3B}"/>
                  </a:ext>
                </a:extLst>
              </p:cNvPr>
              <p:cNvSpPr/>
              <p:nvPr/>
            </p:nvSpPr>
            <p:spPr>
              <a:xfrm>
                <a:off x="6752471" y="2997238"/>
                <a:ext cx="14272" cy="2174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37" extrusionOk="0">
                    <a:moveTo>
                      <a:pt x="139" y="0"/>
                    </a:moveTo>
                    <a:cubicBezTo>
                      <a:pt x="20" y="100"/>
                      <a:pt x="0" y="279"/>
                      <a:pt x="80" y="438"/>
                    </a:cubicBezTo>
                    <a:cubicBezTo>
                      <a:pt x="139" y="557"/>
                      <a:pt x="299" y="637"/>
                      <a:pt x="418" y="637"/>
                    </a:cubicBezTo>
                    <a:cubicBezTo>
                      <a:pt x="299" y="438"/>
                      <a:pt x="199" y="239"/>
                      <a:pt x="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13;p25">
                <a:extLst>
                  <a:ext uri="{FF2B5EF4-FFF2-40B4-BE49-F238E27FC236}">
                    <a16:creationId xmlns:a16="http://schemas.microsoft.com/office/drawing/2014/main" id="{C230E58F-F8B4-4E04-95C3-CD24A4F8F0E8}"/>
                  </a:ext>
                </a:extLst>
              </p:cNvPr>
              <p:cNvSpPr/>
              <p:nvPr/>
            </p:nvSpPr>
            <p:spPr>
              <a:xfrm>
                <a:off x="6807474" y="3048178"/>
                <a:ext cx="3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14;p25">
                <a:extLst>
                  <a:ext uri="{FF2B5EF4-FFF2-40B4-BE49-F238E27FC236}">
                    <a16:creationId xmlns:a16="http://schemas.microsoft.com/office/drawing/2014/main" id="{837A1CDC-8679-49AF-B911-6072834F7F41}"/>
                  </a:ext>
                </a:extLst>
              </p:cNvPr>
              <p:cNvSpPr/>
              <p:nvPr/>
            </p:nvSpPr>
            <p:spPr>
              <a:xfrm>
                <a:off x="6889654" y="2997238"/>
                <a:ext cx="13623" cy="21851"/>
              </a:xfrm>
              <a:custGeom>
                <a:avLst/>
                <a:gdLst/>
                <a:ahLst/>
                <a:cxnLst/>
                <a:rect l="l" t="t" r="r" b="b"/>
                <a:pathLst>
                  <a:path w="399" h="640" extrusionOk="0">
                    <a:moveTo>
                      <a:pt x="279" y="0"/>
                    </a:moveTo>
                    <a:cubicBezTo>
                      <a:pt x="199" y="239"/>
                      <a:pt x="120" y="458"/>
                      <a:pt x="1" y="637"/>
                    </a:cubicBezTo>
                    <a:cubicBezTo>
                      <a:pt x="17" y="639"/>
                      <a:pt x="33" y="640"/>
                      <a:pt x="49" y="640"/>
                    </a:cubicBezTo>
                    <a:cubicBezTo>
                      <a:pt x="187" y="640"/>
                      <a:pt x="305" y="563"/>
                      <a:pt x="359" y="438"/>
                    </a:cubicBezTo>
                    <a:cubicBezTo>
                      <a:pt x="398" y="338"/>
                      <a:pt x="398" y="239"/>
                      <a:pt x="378" y="159"/>
                    </a:cubicBezTo>
                    <a:cubicBezTo>
                      <a:pt x="359" y="100"/>
                      <a:pt x="319" y="60"/>
                      <a:pt x="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15;p25">
                <a:extLst>
                  <a:ext uri="{FF2B5EF4-FFF2-40B4-BE49-F238E27FC236}">
                    <a16:creationId xmlns:a16="http://schemas.microsoft.com/office/drawing/2014/main" id="{B967FE52-5A5A-42B6-AA96-F4B141A4CA42}"/>
                  </a:ext>
                </a:extLst>
              </p:cNvPr>
              <p:cNvSpPr/>
              <p:nvPr/>
            </p:nvSpPr>
            <p:spPr>
              <a:xfrm>
                <a:off x="6814268" y="3050192"/>
                <a:ext cx="24480" cy="10926"/>
              </a:xfrm>
              <a:custGeom>
                <a:avLst/>
                <a:gdLst/>
                <a:ahLst/>
                <a:cxnLst/>
                <a:rect l="l" t="t" r="r" b="b"/>
                <a:pathLst>
                  <a:path w="717" h="320" extrusionOk="0">
                    <a:moveTo>
                      <a:pt x="0" y="1"/>
                    </a:moveTo>
                    <a:cubicBezTo>
                      <a:pt x="60" y="180"/>
                      <a:pt x="199" y="319"/>
                      <a:pt x="378" y="319"/>
                    </a:cubicBezTo>
                    <a:cubicBezTo>
                      <a:pt x="478" y="319"/>
                      <a:pt x="577" y="279"/>
                      <a:pt x="617" y="200"/>
                    </a:cubicBezTo>
                    <a:cubicBezTo>
                      <a:pt x="677" y="140"/>
                      <a:pt x="697" y="100"/>
                      <a:pt x="717" y="21"/>
                    </a:cubicBezTo>
                    <a:lnTo>
                      <a:pt x="717" y="21"/>
                    </a:lnTo>
                    <a:cubicBezTo>
                      <a:pt x="617" y="41"/>
                      <a:pt x="518" y="41"/>
                      <a:pt x="398" y="41"/>
                    </a:cubicBezTo>
                    <a:cubicBezTo>
                      <a:pt x="259" y="41"/>
                      <a:pt x="120" y="2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16;p25">
                <a:extLst>
                  <a:ext uri="{FF2B5EF4-FFF2-40B4-BE49-F238E27FC236}">
                    <a16:creationId xmlns:a16="http://schemas.microsoft.com/office/drawing/2014/main" id="{FBBD4A4A-9678-4872-874E-161347FBD927}"/>
                  </a:ext>
                </a:extLst>
              </p:cNvPr>
              <p:cNvSpPr/>
              <p:nvPr/>
            </p:nvSpPr>
            <p:spPr>
              <a:xfrm>
                <a:off x="6768756" y="2983649"/>
                <a:ext cx="122298" cy="54355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1592" extrusionOk="0">
                    <a:moveTo>
                      <a:pt x="558" y="0"/>
                    </a:moveTo>
                    <a:cubicBezTo>
                      <a:pt x="359" y="0"/>
                      <a:pt x="160" y="40"/>
                      <a:pt x="1" y="40"/>
                    </a:cubicBezTo>
                    <a:cubicBezTo>
                      <a:pt x="100" y="935"/>
                      <a:pt x="856" y="1592"/>
                      <a:pt x="1791" y="1592"/>
                    </a:cubicBezTo>
                    <a:cubicBezTo>
                      <a:pt x="2706" y="1592"/>
                      <a:pt x="3442" y="896"/>
                      <a:pt x="3581" y="40"/>
                    </a:cubicBezTo>
                    <a:cubicBezTo>
                      <a:pt x="3382" y="0"/>
                      <a:pt x="3203" y="0"/>
                      <a:pt x="3004" y="0"/>
                    </a:cubicBezTo>
                    <a:lnTo>
                      <a:pt x="2786" y="0"/>
                    </a:lnTo>
                    <a:cubicBezTo>
                      <a:pt x="2626" y="478"/>
                      <a:pt x="2229" y="836"/>
                      <a:pt x="1751" y="836"/>
                    </a:cubicBezTo>
                    <a:cubicBezTo>
                      <a:pt x="1254" y="836"/>
                      <a:pt x="856" y="478"/>
                      <a:pt x="7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17;p25">
                <a:extLst>
                  <a:ext uri="{FF2B5EF4-FFF2-40B4-BE49-F238E27FC236}">
                    <a16:creationId xmlns:a16="http://schemas.microsoft.com/office/drawing/2014/main" id="{4BEEA9A4-4FF8-40E0-9C87-51DBAE68EDDA}"/>
                  </a:ext>
                </a:extLst>
              </p:cNvPr>
              <p:cNvSpPr/>
              <p:nvPr/>
            </p:nvSpPr>
            <p:spPr>
              <a:xfrm>
                <a:off x="6861145" y="3030492"/>
                <a:ext cx="20383" cy="1591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466" extrusionOk="0">
                    <a:moveTo>
                      <a:pt x="577" y="1"/>
                    </a:moveTo>
                    <a:cubicBezTo>
                      <a:pt x="398" y="180"/>
                      <a:pt x="219" y="299"/>
                      <a:pt x="0" y="399"/>
                    </a:cubicBezTo>
                    <a:cubicBezTo>
                      <a:pt x="80" y="419"/>
                      <a:pt x="100" y="419"/>
                      <a:pt x="139" y="458"/>
                    </a:cubicBezTo>
                    <a:cubicBezTo>
                      <a:pt x="164" y="463"/>
                      <a:pt x="189" y="466"/>
                      <a:pt x="214" y="466"/>
                    </a:cubicBezTo>
                    <a:cubicBezTo>
                      <a:pt x="287" y="466"/>
                      <a:pt x="358" y="444"/>
                      <a:pt x="418" y="399"/>
                    </a:cubicBezTo>
                    <a:cubicBezTo>
                      <a:pt x="497" y="359"/>
                      <a:pt x="577" y="279"/>
                      <a:pt x="577" y="180"/>
                    </a:cubicBezTo>
                    <a:cubicBezTo>
                      <a:pt x="597" y="120"/>
                      <a:pt x="577" y="6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18;p25">
                <a:extLst>
                  <a:ext uri="{FF2B5EF4-FFF2-40B4-BE49-F238E27FC236}">
                    <a16:creationId xmlns:a16="http://schemas.microsoft.com/office/drawing/2014/main" id="{560FD955-EDF8-42A7-8525-820A44B0DA62}"/>
                  </a:ext>
                </a:extLst>
              </p:cNvPr>
              <p:cNvSpPr/>
              <p:nvPr/>
            </p:nvSpPr>
            <p:spPr>
              <a:xfrm>
                <a:off x="6620716" y="2989078"/>
                <a:ext cx="413636" cy="164396"/>
              </a:xfrm>
              <a:custGeom>
                <a:avLst/>
                <a:gdLst/>
                <a:ahLst/>
                <a:cxnLst/>
                <a:rect l="l" t="t" r="r" b="b"/>
                <a:pathLst>
                  <a:path w="12115" h="4815" extrusionOk="0">
                    <a:moveTo>
                      <a:pt x="6087" y="3561"/>
                    </a:moveTo>
                    <a:cubicBezTo>
                      <a:pt x="6286" y="3561"/>
                      <a:pt x="6465" y="3720"/>
                      <a:pt x="6465" y="3919"/>
                    </a:cubicBezTo>
                    <a:cubicBezTo>
                      <a:pt x="6465" y="4118"/>
                      <a:pt x="6286" y="4297"/>
                      <a:pt x="6087" y="4297"/>
                    </a:cubicBezTo>
                    <a:cubicBezTo>
                      <a:pt x="5888" y="4297"/>
                      <a:pt x="5729" y="4118"/>
                      <a:pt x="5729" y="3919"/>
                    </a:cubicBezTo>
                    <a:cubicBezTo>
                      <a:pt x="5729" y="3720"/>
                      <a:pt x="5888" y="3561"/>
                      <a:pt x="6087" y="3561"/>
                    </a:cubicBezTo>
                    <a:close/>
                    <a:moveTo>
                      <a:pt x="8435" y="1"/>
                    </a:moveTo>
                    <a:cubicBezTo>
                      <a:pt x="8514" y="80"/>
                      <a:pt x="8574" y="180"/>
                      <a:pt x="8614" y="299"/>
                    </a:cubicBezTo>
                    <a:cubicBezTo>
                      <a:pt x="8653" y="498"/>
                      <a:pt x="8653" y="697"/>
                      <a:pt x="8554" y="876"/>
                    </a:cubicBezTo>
                    <a:cubicBezTo>
                      <a:pt x="8435" y="1095"/>
                      <a:pt x="8236" y="1214"/>
                      <a:pt x="7977" y="1274"/>
                    </a:cubicBezTo>
                    <a:lnTo>
                      <a:pt x="7977" y="1492"/>
                    </a:lnTo>
                    <a:cubicBezTo>
                      <a:pt x="7937" y="1691"/>
                      <a:pt x="7838" y="1831"/>
                      <a:pt x="7659" y="1970"/>
                    </a:cubicBezTo>
                    <a:cubicBezTo>
                      <a:pt x="7539" y="2030"/>
                      <a:pt x="7420" y="2089"/>
                      <a:pt x="7261" y="2089"/>
                    </a:cubicBezTo>
                    <a:cubicBezTo>
                      <a:pt x="7221" y="2089"/>
                      <a:pt x="7161" y="2089"/>
                      <a:pt x="7122" y="2069"/>
                    </a:cubicBezTo>
                    <a:cubicBezTo>
                      <a:pt x="6982" y="2030"/>
                      <a:pt x="6863" y="1970"/>
                      <a:pt x="6764" y="1890"/>
                    </a:cubicBezTo>
                    <a:cubicBezTo>
                      <a:pt x="6744" y="2030"/>
                      <a:pt x="6664" y="2189"/>
                      <a:pt x="6565" y="2288"/>
                    </a:cubicBezTo>
                    <a:cubicBezTo>
                      <a:pt x="6445" y="2427"/>
                      <a:pt x="6246" y="2507"/>
                      <a:pt x="6047" y="2507"/>
                    </a:cubicBezTo>
                    <a:lnTo>
                      <a:pt x="6028" y="2507"/>
                    </a:lnTo>
                    <a:cubicBezTo>
                      <a:pt x="5669" y="2507"/>
                      <a:pt x="5371" y="2268"/>
                      <a:pt x="5291" y="1930"/>
                    </a:cubicBezTo>
                    <a:cubicBezTo>
                      <a:pt x="5232" y="1990"/>
                      <a:pt x="5132" y="2030"/>
                      <a:pt x="5033" y="2069"/>
                    </a:cubicBezTo>
                    <a:cubicBezTo>
                      <a:pt x="4973" y="2069"/>
                      <a:pt x="4933" y="2089"/>
                      <a:pt x="4874" y="2089"/>
                    </a:cubicBezTo>
                    <a:cubicBezTo>
                      <a:pt x="4734" y="2089"/>
                      <a:pt x="4595" y="2030"/>
                      <a:pt x="4476" y="1970"/>
                    </a:cubicBezTo>
                    <a:cubicBezTo>
                      <a:pt x="4297" y="1870"/>
                      <a:pt x="4197" y="1691"/>
                      <a:pt x="4158" y="1492"/>
                    </a:cubicBezTo>
                    <a:cubicBezTo>
                      <a:pt x="4138" y="1413"/>
                      <a:pt x="4138" y="1333"/>
                      <a:pt x="4158" y="1274"/>
                    </a:cubicBezTo>
                    <a:cubicBezTo>
                      <a:pt x="3939" y="1234"/>
                      <a:pt x="3700" y="1095"/>
                      <a:pt x="3581" y="876"/>
                    </a:cubicBezTo>
                    <a:cubicBezTo>
                      <a:pt x="3441" y="577"/>
                      <a:pt x="3481" y="219"/>
                      <a:pt x="3700" y="1"/>
                    </a:cubicBezTo>
                    <a:lnTo>
                      <a:pt x="3700" y="1"/>
                    </a:lnTo>
                    <a:cubicBezTo>
                      <a:pt x="2009" y="378"/>
                      <a:pt x="656" y="1572"/>
                      <a:pt x="0" y="3124"/>
                    </a:cubicBezTo>
                    <a:cubicBezTo>
                      <a:pt x="577" y="3482"/>
                      <a:pt x="1194" y="3800"/>
                      <a:pt x="1810" y="4059"/>
                    </a:cubicBezTo>
                    <a:lnTo>
                      <a:pt x="1810" y="2666"/>
                    </a:lnTo>
                    <a:cubicBezTo>
                      <a:pt x="1810" y="2567"/>
                      <a:pt x="1890" y="2467"/>
                      <a:pt x="2009" y="2467"/>
                    </a:cubicBezTo>
                    <a:cubicBezTo>
                      <a:pt x="2148" y="2467"/>
                      <a:pt x="2208" y="2527"/>
                      <a:pt x="2208" y="2666"/>
                    </a:cubicBezTo>
                    <a:lnTo>
                      <a:pt x="2208" y="4198"/>
                    </a:lnTo>
                    <a:cubicBezTo>
                      <a:pt x="3382" y="4596"/>
                      <a:pt x="4635" y="4815"/>
                      <a:pt x="5928" y="4815"/>
                    </a:cubicBezTo>
                    <a:cubicBezTo>
                      <a:pt x="7360" y="4815"/>
                      <a:pt x="8713" y="4556"/>
                      <a:pt x="9966" y="4059"/>
                    </a:cubicBezTo>
                    <a:lnTo>
                      <a:pt x="9966" y="2666"/>
                    </a:lnTo>
                    <a:cubicBezTo>
                      <a:pt x="9966" y="2567"/>
                      <a:pt x="10046" y="2467"/>
                      <a:pt x="10165" y="2467"/>
                    </a:cubicBezTo>
                    <a:cubicBezTo>
                      <a:pt x="10304" y="2467"/>
                      <a:pt x="10364" y="2527"/>
                      <a:pt x="10364" y="2666"/>
                    </a:cubicBezTo>
                    <a:lnTo>
                      <a:pt x="10364" y="3899"/>
                    </a:lnTo>
                    <a:cubicBezTo>
                      <a:pt x="11001" y="3621"/>
                      <a:pt x="11558" y="3303"/>
                      <a:pt x="12115" y="2965"/>
                    </a:cubicBezTo>
                    <a:cubicBezTo>
                      <a:pt x="11399" y="1473"/>
                      <a:pt x="10046" y="339"/>
                      <a:pt x="8435" y="1"/>
                    </a:cubicBezTo>
                    <a:close/>
                  </a:path>
                </a:pathLst>
              </a:custGeom>
              <a:solidFill>
                <a:srgbClr val="CCC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619;p25">
                <a:extLst>
                  <a:ext uri="{FF2B5EF4-FFF2-40B4-BE49-F238E27FC236}">
                    <a16:creationId xmlns:a16="http://schemas.microsoft.com/office/drawing/2014/main" id="{55AC95D1-0B23-4EDB-9303-04D44E391396}"/>
                  </a:ext>
                </a:extLst>
              </p:cNvPr>
              <p:cNvSpPr/>
              <p:nvPr/>
            </p:nvSpPr>
            <p:spPr>
              <a:xfrm>
                <a:off x="6861145" y="2971426"/>
                <a:ext cx="181365" cy="117518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3442" extrusionOk="0">
                    <a:moveTo>
                      <a:pt x="20" y="0"/>
                    </a:moveTo>
                    <a:lnTo>
                      <a:pt x="20" y="219"/>
                    </a:lnTo>
                    <a:cubicBezTo>
                      <a:pt x="20" y="259"/>
                      <a:pt x="20" y="319"/>
                      <a:pt x="0" y="358"/>
                    </a:cubicBezTo>
                    <a:lnTo>
                      <a:pt x="219" y="358"/>
                    </a:lnTo>
                    <a:cubicBezTo>
                      <a:pt x="418" y="358"/>
                      <a:pt x="617" y="398"/>
                      <a:pt x="796" y="398"/>
                    </a:cubicBezTo>
                    <a:cubicBezTo>
                      <a:pt x="796" y="319"/>
                      <a:pt x="816" y="239"/>
                      <a:pt x="816" y="159"/>
                    </a:cubicBezTo>
                    <a:lnTo>
                      <a:pt x="1194" y="159"/>
                    </a:lnTo>
                    <a:lnTo>
                      <a:pt x="1194" y="398"/>
                    </a:lnTo>
                    <a:lnTo>
                      <a:pt x="1213" y="358"/>
                    </a:lnTo>
                    <a:cubicBezTo>
                      <a:pt x="1293" y="398"/>
                      <a:pt x="1333" y="438"/>
                      <a:pt x="1393" y="518"/>
                    </a:cubicBezTo>
                    <a:cubicBezTo>
                      <a:pt x="3004" y="895"/>
                      <a:pt x="4357" y="1990"/>
                      <a:pt x="5013" y="3442"/>
                    </a:cubicBezTo>
                    <a:lnTo>
                      <a:pt x="5311" y="3223"/>
                    </a:lnTo>
                    <a:cubicBezTo>
                      <a:pt x="4456" y="1313"/>
                      <a:pt x="2487" y="0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620;p25">
                <a:extLst>
                  <a:ext uri="{FF2B5EF4-FFF2-40B4-BE49-F238E27FC236}">
                    <a16:creationId xmlns:a16="http://schemas.microsoft.com/office/drawing/2014/main" id="{F61F0903-BBB4-45AB-8C7A-2E62E9D72F62}"/>
                  </a:ext>
                </a:extLst>
              </p:cNvPr>
              <p:cNvSpPr/>
              <p:nvPr/>
            </p:nvSpPr>
            <p:spPr>
              <a:xfrm>
                <a:off x="6609824" y="2971426"/>
                <a:ext cx="186145" cy="123630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3621" extrusionOk="0">
                    <a:moveTo>
                      <a:pt x="5193" y="0"/>
                    </a:moveTo>
                    <a:cubicBezTo>
                      <a:pt x="2845" y="0"/>
                      <a:pt x="856" y="1413"/>
                      <a:pt x="1" y="3422"/>
                    </a:cubicBezTo>
                    <a:cubicBezTo>
                      <a:pt x="100" y="3501"/>
                      <a:pt x="220" y="3581"/>
                      <a:pt x="319" y="3621"/>
                    </a:cubicBezTo>
                    <a:cubicBezTo>
                      <a:pt x="995" y="2049"/>
                      <a:pt x="2368" y="895"/>
                      <a:pt x="4059" y="518"/>
                    </a:cubicBezTo>
                    <a:cubicBezTo>
                      <a:pt x="4099" y="458"/>
                      <a:pt x="4178" y="418"/>
                      <a:pt x="4218" y="358"/>
                    </a:cubicBezTo>
                    <a:lnTo>
                      <a:pt x="4258" y="398"/>
                    </a:lnTo>
                    <a:lnTo>
                      <a:pt x="4258" y="159"/>
                    </a:lnTo>
                    <a:lnTo>
                      <a:pt x="4616" y="159"/>
                    </a:lnTo>
                    <a:cubicBezTo>
                      <a:pt x="4616" y="239"/>
                      <a:pt x="4616" y="319"/>
                      <a:pt x="4656" y="398"/>
                    </a:cubicBezTo>
                    <a:cubicBezTo>
                      <a:pt x="4835" y="358"/>
                      <a:pt x="5014" y="358"/>
                      <a:pt x="5213" y="358"/>
                    </a:cubicBezTo>
                    <a:lnTo>
                      <a:pt x="5451" y="358"/>
                    </a:lnTo>
                    <a:cubicBezTo>
                      <a:pt x="5451" y="319"/>
                      <a:pt x="5412" y="259"/>
                      <a:pt x="5412" y="219"/>
                    </a:cubicBezTo>
                    <a:lnTo>
                      <a:pt x="54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621;p25">
                <a:extLst>
                  <a:ext uri="{FF2B5EF4-FFF2-40B4-BE49-F238E27FC236}">
                    <a16:creationId xmlns:a16="http://schemas.microsoft.com/office/drawing/2014/main" id="{3A4E53BF-CB4F-4833-9E8E-D16A905BD9CC}"/>
                  </a:ext>
                </a:extLst>
              </p:cNvPr>
              <p:cNvSpPr/>
              <p:nvPr/>
            </p:nvSpPr>
            <p:spPr>
              <a:xfrm>
                <a:off x="6807474" y="2951726"/>
                <a:ext cx="40800" cy="47561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393" extrusionOk="0">
                    <a:moveTo>
                      <a:pt x="1" y="0"/>
                    </a:moveTo>
                    <a:lnTo>
                      <a:pt x="1" y="796"/>
                    </a:lnTo>
                    <a:cubicBezTo>
                      <a:pt x="1" y="1114"/>
                      <a:pt x="279" y="1393"/>
                      <a:pt x="597" y="1393"/>
                    </a:cubicBezTo>
                    <a:cubicBezTo>
                      <a:pt x="916" y="1393"/>
                      <a:pt x="1194" y="1114"/>
                      <a:pt x="1194" y="796"/>
                    </a:cubicBezTo>
                    <a:lnTo>
                      <a:pt x="1194" y="0"/>
                    </a:lnTo>
                    <a:cubicBezTo>
                      <a:pt x="995" y="20"/>
                      <a:pt x="796" y="40"/>
                      <a:pt x="597" y="40"/>
                    </a:cubicBezTo>
                    <a:cubicBezTo>
                      <a:pt x="398" y="40"/>
                      <a:pt x="199" y="2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622;p25">
                <a:extLst>
                  <a:ext uri="{FF2B5EF4-FFF2-40B4-BE49-F238E27FC236}">
                    <a16:creationId xmlns:a16="http://schemas.microsoft.com/office/drawing/2014/main" id="{19166277-CC58-4FFB-BC00-C60651F99357}"/>
                  </a:ext>
                </a:extLst>
              </p:cNvPr>
              <p:cNvSpPr/>
              <p:nvPr/>
            </p:nvSpPr>
            <p:spPr>
              <a:xfrm>
                <a:off x="6794568" y="2948995"/>
                <a:ext cx="67944" cy="6251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831" extrusionOk="0">
                    <a:moveTo>
                      <a:pt x="60" y="1"/>
                    </a:moveTo>
                    <a:lnTo>
                      <a:pt x="60" y="657"/>
                    </a:lnTo>
                    <a:lnTo>
                      <a:pt x="60" y="876"/>
                    </a:lnTo>
                    <a:lnTo>
                      <a:pt x="1" y="876"/>
                    </a:lnTo>
                    <a:cubicBezTo>
                      <a:pt x="1" y="916"/>
                      <a:pt x="1" y="976"/>
                      <a:pt x="40" y="1015"/>
                    </a:cubicBezTo>
                    <a:cubicBezTo>
                      <a:pt x="100" y="1493"/>
                      <a:pt x="498" y="1831"/>
                      <a:pt x="995" y="1831"/>
                    </a:cubicBezTo>
                    <a:cubicBezTo>
                      <a:pt x="1493" y="1831"/>
                      <a:pt x="1890" y="1493"/>
                      <a:pt x="1970" y="1015"/>
                    </a:cubicBezTo>
                    <a:cubicBezTo>
                      <a:pt x="1970" y="976"/>
                      <a:pt x="1990" y="916"/>
                      <a:pt x="1990" y="876"/>
                    </a:cubicBezTo>
                    <a:lnTo>
                      <a:pt x="1990" y="657"/>
                    </a:lnTo>
                    <a:lnTo>
                      <a:pt x="1990" y="1"/>
                    </a:lnTo>
                    <a:lnTo>
                      <a:pt x="1632" y="80"/>
                    </a:lnTo>
                    <a:lnTo>
                      <a:pt x="1632" y="876"/>
                    </a:lnTo>
                    <a:cubicBezTo>
                      <a:pt x="1632" y="1194"/>
                      <a:pt x="1353" y="1473"/>
                      <a:pt x="1035" y="1473"/>
                    </a:cubicBezTo>
                    <a:cubicBezTo>
                      <a:pt x="697" y="1473"/>
                      <a:pt x="418" y="1194"/>
                      <a:pt x="418" y="876"/>
                    </a:cubicBezTo>
                    <a:lnTo>
                      <a:pt x="418" y="80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623;p25">
                <a:extLst>
                  <a:ext uri="{FF2B5EF4-FFF2-40B4-BE49-F238E27FC236}">
                    <a16:creationId xmlns:a16="http://schemas.microsoft.com/office/drawing/2014/main" id="{0DA27D83-3FF7-4AD3-B2A8-D5670C23EACE}"/>
                  </a:ext>
                </a:extLst>
              </p:cNvPr>
              <p:cNvSpPr/>
              <p:nvPr/>
            </p:nvSpPr>
            <p:spPr>
              <a:xfrm>
                <a:off x="6701530" y="2724202"/>
                <a:ext cx="254054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6307" extrusionOk="0">
                    <a:moveTo>
                      <a:pt x="1393" y="1055"/>
                    </a:moveTo>
                    <a:lnTo>
                      <a:pt x="2527" y="1114"/>
                    </a:lnTo>
                    <a:cubicBezTo>
                      <a:pt x="2626" y="1114"/>
                      <a:pt x="2706" y="1214"/>
                      <a:pt x="2706" y="1313"/>
                    </a:cubicBezTo>
                    <a:cubicBezTo>
                      <a:pt x="2706" y="1413"/>
                      <a:pt x="2626" y="1492"/>
                      <a:pt x="2527" y="1492"/>
                    </a:cubicBezTo>
                    <a:lnTo>
                      <a:pt x="1393" y="1433"/>
                    </a:lnTo>
                    <a:cubicBezTo>
                      <a:pt x="1273" y="1433"/>
                      <a:pt x="1194" y="1333"/>
                      <a:pt x="1194" y="1234"/>
                    </a:cubicBezTo>
                    <a:cubicBezTo>
                      <a:pt x="1194" y="1134"/>
                      <a:pt x="1293" y="1055"/>
                      <a:pt x="1393" y="1055"/>
                    </a:cubicBezTo>
                    <a:close/>
                    <a:moveTo>
                      <a:pt x="6068" y="1055"/>
                    </a:moveTo>
                    <a:cubicBezTo>
                      <a:pt x="6167" y="1055"/>
                      <a:pt x="6266" y="1134"/>
                      <a:pt x="6266" y="1234"/>
                    </a:cubicBezTo>
                    <a:cubicBezTo>
                      <a:pt x="6247" y="1333"/>
                      <a:pt x="6167" y="1433"/>
                      <a:pt x="6068" y="1433"/>
                    </a:cubicBezTo>
                    <a:lnTo>
                      <a:pt x="4914" y="1492"/>
                    </a:lnTo>
                    <a:cubicBezTo>
                      <a:pt x="4814" y="1492"/>
                      <a:pt x="4755" y="1413"/>
                      <a:pt x="4755" y="1313"/>
                    </a:cubicBezTo>
                    <a:cubicBezTo>
                      <a:pt x="4755" y="1214"/>
                      <a:pt x="4814" y="1114"/>
                      <a:pt x="4914" y="1114"/>
                    </a:cubicBezTo>
                    <a:lnTo>
                      <a:pt x="6068" y="1055"/>
                    </a:lnTo>
                    <a:close/>
                    <a:moveTo>
                      <a:pt x="3720" y="1592"/>
                    </a:moveTo>
                    <a:cubicBezTo>
                      <a:pt x="3859" y="1592"/>
                      <a:pt x="3919" y="1671"/>
                      <a:pt x="3919" y="1791"/>
                    </a:cubicBezTo>
                    <a:lnTo>
                      <a:pt x="3919" y="3163"/>
                    </a:lnTo>
                    <a:cubicBezTo>
                      <a:pt x="3919" y="3263"/>
                      <a:pt x="3859" y="3362"/>
                      <a:pt x="3720" y="3362"/>
                    </a:cubicBezTo>
                    <a:cubicBezTo>
                      <a:pt x="3601" y="3362"/>
                      <a:pt x="3521" y="3283"/>
                      <a:pt x="3521" y="3163"/>
                    </a:cubicBezTo>
                    <a:lnTo>
                      <a:pt x="3521" y="1791"/>
                    </a:lnTo>
                    <a:cubicBezTo>
                      <a:pt x="3521" y="1691"/>
                      <a:pt x="3601" y="1592"/>
                      <a:pt x="3720" y="1592"/>
                    </a:cubicBezTo>
                    <a:close/>
                    <a:moveTo>
                      <a:pt x="5013" y="3780"/>
                    </a:moveTo>
                    <a:lnTo>
                      <a:pt x="5013" y="3979"/>
                    </a:lnTo>
                    <a:cubicBezTo>
                      <a:pt x="5013" y="4516"/>
                      <a:pt x="4456" y="4974"/>
                      <a:pt x="3720" y="4974"/>
                    </a:cubicBezTo>
                    <a:cubicBezTo>
                      <a:pt x="3004" y="4974"/>
                      <a:pt x="2427" y="4516"/>
                      <a:pt x="2427" y="3979"/>
                    </a:cubicBezTo>
                    <a:lnTo>
                      <a:pt x="2427" y="3780"/>
                    </a:lnTo>
                    <a:close/>
                    <a:moveTo>
                      <a:pt x="3700" y="0"/>
                    </a:moveTo>
                    <a:cubicBezTo>
                      <a:pt x="1870" y="0"/>
                      <a:pt x="637" y="179"/>
                      <a:pt x="0" y="339"/>
                    </a:cubicBezTo>
                    <a:lnTo>
                      <a:pt x="0" y="418"/>
                    </a:lnTo>
                    <a:lnTo>
                      <a:pt x="0" y="2567"/>
                    </a:lnTo>
                    <a:lnTo>
                      <a:pt x="0" y="2606"/>
                    </a:lnTo>
                    <a:cubicBezTo>
                      <a:pt x="0" y="4655"/>
                      <a:pt x="1671" y="6306"/>
                      <a:pt x="3700" y="6306"/>
                    </a:cubicBezTo>
                    <a:cubicBezTo>
                      <a:pt x="5749" y="6306"/>
                      <a:pt x="7400" y="4655"/>
                      <a:pt x="7400" y="2606"/>
                    </a:cubicBezTo>
                    <a:lnTo>
                      <a:pt x="7400" y="2567"/>
                    </a:lnTo>
                    <a:lnTo>
                      <a:pt x="7400" y="418"/>
                    </a:lnTo>
                    <a:lnTo>
                      <a:pt x="7400" y="339"/>
                    </a:lnTo>
                    <a:lnTo>
                      <a:pt x="7440" y="339"/>
                    </a:lnTo>
                    <a:cubicBezTo>
                      <a:pt x="7261" y="299"/>
                      <a:pt x="7042" y="239"/>
                      <a:pt x="6744" y="199"/>
                    </a:cubicBezTo>
                    <a:cubicBezTo>
                      <a:pt x="5948" y="80"/>
                      <a:pt x="4874" y="0"/>
                      <a:pt x="37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624;p25">
                <a:extLst>
                  <a:ext uri="{FF2B5EF4-FFF2-40B4-BE49-F238E27FC236}">
                    <a16:creationId xmlns:a16="http://schemas.microsoft.com/office/drawing/2014/main" id="{BDD11AC4-4A05-4D7B-A00D-9BF99D2974A2}"/>
                  </a:ext>
                </a:extLst>
              </p:cNvPr>
              <p:cNvSpPr/>
              <p:nvPr/>
            </p:nvSpPr>
            <p:spPr>
              <a:xfrm>
                <a:off x="6688625" y="2812494"/>
                <a:ext cx="278500" cy="140633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4119" extrusionOk="0">
                    <a:moveTo>
                      <a:pt x="0" y="0"/>
                    </a:moveTo>
                    <a:lnTo>
                      <a:pt x="0" y="40"/>
                    </a:lnTo>
                    <a:cubicBezTo>
                      <a:pt x="0" y="1970"/>
                      <a:pt x="1313" y="3581"/>
                      <a:pt x="3104" y="3999"/>
                    </a:cubicBezTo>
                    <a:lnTo>
                      <a:pt x="3482" y="4078"/>
                    </a:lnTo>
                    <a:cubicBezTo>
                      <a:pt x="3680" y="4098"/>
                      <a:pt x="3879" y="4118"/>
                      <a:pt x="4078" y="4118"/>
                    </a:cubicBezTo>
                    <a:cubicBezTo>
                      <a:pt x="4277" y="4118"/>
                      <a:pt x="4476" y="4098"/>
                      <a:pt x="4675" y="4078"/>
                    </a:cubicBezTo>
                    <a:lnTo>
                      <a:pt x="5053" y="3999"/>
                    </a:lnTo>
                    <a:cubicBezTo>
                      <a:pt x="6843" y="3561"/>
                      <a:pt x="8156" y="1970"/>
                      <a:pt x="8156" y="40"/>
                    </a:cubicBezTo>
                    <a:lnTo>
                      <a:pt x="8156" y="0"/>
                    </a:lnTo>
                    <a:lnTo>
                      <a:pt x="7778" y="0"/>
                    </a:lnTo>
                    <a:lnTo>
                      <a:pt x="7778" y="40"/>
                    </a:lnTo>
                    <a:cubicBezTo>
                      <a:pt x="7778" y="2089"/>
                      <a:pt x="6127" y="3760"/>
                      <a:pt x="4078" y="3760"/>
                    </a:cubicBezTo>
                    <a:cubicBezTo>
                      <a:pt x="2049" y="3760"/>
                      <a:pt x="378" y="2089"/>
                      <a:pt x="378" y="40"/>
                    </a:cubicBez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625;p25">
                <a:extLst>
                  <a:ext uri="{FF2B5EF4-FFF2-40B4-BE49-F238E27FC236}">
                    <a16:creationId xmlns:a16="http://schemas.microsoft.com/office/drawing/2014/main" id="{3889CAA1-3554-422E-92A2-86C2FBEC7EB2}"/>
                  </a:ext>
                </a:extLst>
              </p:cNvPr>
              <p:cNvSpPr/>
              <p:nvPr/>
            </p:nvSpPr>
            <p:spPr>
              <a:xfrm>
                <a:off x="6692005" y="2735059"/>
                <a:ext cx="9560" cy="344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01" extrusionOk="0">
                    <a:moveTo>
                      <a:pt x="279" y="1"/>
                    </a:moveTo>
                    <a:cubicBezTo>
                      <a:pt x="180" y="60"/>
                      <a:pt x="80" y="80"/>
                      <a:pt x="1" y="100"/>
                    </a:cubicBezTo>
                    <a:lnTo>
                      <a:pt x="279" y="100"/>
                    </a:lnTo>
                    <a:lnTo>
                      <a:pt x="27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626;p25">
                <a:extLst>
                  <a:ext uri="{FF2B5EF4-FFF2-40B4-BE49-F238E27FC236}">
                    <a16:creationId xmlns:a16="http://schemas.microsoft.com/office/drawing/2014/main" id="{C3167C88-CB2A-46AC-B694-F4CD0B623E1F}"/>
                  </a:ext>
                </a:extLst>
              </p:cNvPr>
              <p:cNvSpPr/>
              <p:nvPr/>
            </p:nvSpPr>
            <p:spPr>
              <a:xfrm>
                <a:off x="6955549" y="2735059"/>
                <a:ext cx="8160" cy="3448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01" extrusionOk="0">
                    <a:moveTo>
                      <a:pt x="0" y="1"/>
                    </a:moveTo>
                    <a:lnTo>
                      <a:pt x="0" y="100"/>
                    </a:lnTo>
                    <a:lnTo>
                      <a:pt x="239" y="100"/>
                    </a:lnTo>
                    <a:cubicBezTo>
                      <a:pt x="159" y="80"/>
                      <a:pt x="100" y="6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627;p25">
                <a:extLst>
                  <a:ext uri="{FF2B5EF4-FFF2-40B4-BE49-F238E27FC236}">
                    <a16:creationId xmlns:a16="http://schemas.microsoft.com/office/drawing/2014/main" id="{8810565A-5456-400B-ACF1-8F2FCA34EEF1}"/>
                  </a:ext>
                </a:extLst>
              </p:cNvPr>
              <p:cNvSpPr/>
              <p:nvPr/>
            </p:nvSpPr>
            <p:spPr>
              <a:xfrm>
                <a:off x="6664862" y="2751379"/>
                <a:ext cx="24480" cy="4756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1393" extrusionOk="0">
                    <a:moveTo>
                      <a:pt x="696" y="0"/>
                    </a:moveTo>
                    <a:cubicBezTo>
                      <a:pt x="298" y="0"/>
                      <a:pt x="0" y="318"/>
                      <a:pt x="0" y="696"/>
                    </a:cubicBezTo>
                    <a:cubicBezTo>
                      <a:pt x="0" y="1074"/>
                      <a:pt x="298" y="1393"/>
                      <a:pt x="696" y="1393"/>
                    </a:cubicBezTo>
                    <a:lnTo>
                      <a:pt x="716" y="1393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628;p25">
                <a:extLst>
                  <a:ext uri="{FF2B5EF4-FFF2-40B4-BE49-F238E27FC236}">
                    <a16:creationId xmlns:a16="http://schemas.microsoft.com/office/drawing/2014/main" id="{B17AB4E7-E3D3-46BD-9416-2BAD7133A54F}"/>
                  </a:ext>
                </a:extLst>
              </p:cNvPr>
              <p:cNvSpPr/>
              <p:nvPr/>
            </p:nvSpPr>
            <p:spPr>
              <a:xfrm>
                <a:off x="6651956" y="2738473"/>
                <a:ext cx="49609" cy="73372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2149" extrusionOk="0">
                    <a:moveTo>
                      <a:pt x="1074" y="378"/>
                    </a:moveTo>
                    <a:lnTo>
                      <a:pt x="1074" y="1771"/>
                    </a:lnTo>
                    <a:lnTo>
                      <a:pt x="1054" y="1771"/>
                    </a:lnTo>
                    <a:cubicBezTo>
                      <a:pt x="676" y="1771"/>
                      <a:pt x="358" y="1472"/>
                      <a:pt x="358" y="1074"/>
                    </a:cubicBezTo>
                    <a:cubicBezTo>
                      <a:pt x="358" y="676"/>
                      <a:pt x="676" y="378"/>
                      <a:pt x="1074" y="378"/>
                    </a:cubicBezTo>
                    <a:close/>
                    <a:moveTo>
                      <a:pt x="1174" y="0"/>
                    </a:moveTo>
                    <a:cubicBezTo>
                      <a:pt x="995" y="80"/>
                      <a:pt x="935" y="119"/>
                      <a:pt x="935" y="199"/>
                    </a:cubicBezTo>
                    <a:lnTo>
                      <a:pt x="557" y="199"/>
                    </a:lnTo>
                    <a:lnTo>
                      <a:pt x="557" y="139"/>
                    </a:lnTo>
                    <a:cubicBezTo>
                      <a:pt x="239" y="318"/>
                      <a:pt x="0" y="676"/>
                      <a:pt x="0" y="1074"/>
                    </a:cubicBezTo>
                    <a:cubicBezTo>
                      <a:pt x="0" y="1671"/>
                      <a:pt x="478" y="2149"/>
                      <a:pt x="1074" y="2149"/>
                    </a:cubicBezTo>
                    <a:lnTo>
                      <a:pt x="1452" y="2149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629;p25">
                <a:extLst>
                  <a:ext uri="{FF2B5EF4-FFF2-40B4-BE49-F238E27FC236}">
                    <a16:creationId xmlns:a16="http://schemas.microsoft.com/office/drawing/2014/main" id="{264140FD-F107-4F14-8782-A4558D775B58}"/>
                  </a:ext>
                </a:extLst>
              </p:cNvPr>
              <p:cNvSpPr/>
              <p:nvPr/>
            </p:nvSpPr>
            <p:spPr>
              <a:xfrm>
                <a:off x="6967772" y="2751379"/>
                <a:ext cx="25163" cy="47561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3" extrusionOk="0">
                    <a:moveTo>
                      <a:pt x="40" y="0"/>
                    </a:moveTo>
                    <a:lnTo>
                      <a:pt x="0" y="1393"/>
                    </a:lnTo>
                    <a:lnTo>
                      <a:pt x="40" y="1393"/>
                    </a:lnTo>
                    <a:cubicBezTo>
                      <a:pt x="398" y="1393"/>
                      <a:pt x="736" y="1094"/>
                      <a:pt x="736" y="696"/>
                    </a:cubicBezTo>
                    <a:cubicBezTo>
                      <a:pt x="736" y="298"/>
                      <a:pt x="398" y="0"/>
                      <a:pt x="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630;p25">
                <a:extLst>
                  <a:ext uri="{FF2B5EF4-FFF2-40B4-BE49-F238E27FC236}">
                    <a16:creationId xmlns:a16="http://schemas.microsoft.com/office/drawing/2014/main" id="{CC6CF023-B076-4A1E-BEB0-78708E9D7B9A}"/>
                  </a:ext>
                </a:extLst>
              </p:cNvPr>
              <p:cNvSpPr/>
              <p:nvPr/>
            </p:nvSpPr>
            <p:spPr>
              <a:xfrm>
                <a:off x="6956232" y="2738473"/>
                <a:ext cx="50292" cy="7337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2149" extrusionOk="0">
                    <a:moveTo>
                      <a:pt x="378" y="378"/>
                    </a:moveTo>
                    <a:cubicBezTo>
                      <a:pt x="736" y="378"/>
                      <a:pt x="1074" y="676"/>
                      <a:pt x="1074" y="1074"/>
                    </a:cubicBezTo>
                    <a:cubicBezTo>
                      <a:pt x="1074" y="1472"/>
                      <a:pt x="736" y="1771"/>
                      <a:pt x="378" y="1771"/>
                    </a:cubicBezTo>
                    <a:lnTo>
                      <a:pt x="338" y="378"/>
                    </a:lnTo>
                    <a:close/>
                    <a:moveTo>
                      <a:pt x="0" y="0"/>
                    </a:moveTo>
                    <a:lnTo>
                      <a:pt x="0" y="2149"/>
                    </a:lnTo>
                    <a:lnTo>
                      <a:pt x="398" y="2149"/>
                    </a:lnTo>
                    <a:cubicBezTo>
                      <a:pt x="995" y="2149"/>
                      <a:pt x="1472" y="1671"/>
                      <a:pt x="1472" y="1074"/>
                    </a:cubicBezTo>
                    <a:cubicBezTo>
                      <a:pt x="1472" y="676"/>
                      <a:pt x="1233" y="318"/>
                      <a:pt x="915" y="139"/>
                    </a:cubicBezTo>
                    <a:lnTo>
                      <a:pt x="915" y="199"/>
                    </a:lnTo>
                    <a:lnTo>
                      <a:pt x="517" y="199"/>
                    </a:lnTo>
                    <a:cubicBezTo>
                      <a:pt x="517" y="199"/>
                      <a:pt x="497" y="119"/>
                      <a:pt x="2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631;p25">
                <a:extLst>
                  <a:ext uri="{FF2B5EF4-FFF2-40B4-BE49-F238E27FC236}">
                    <a16:creationId xmlns:a16="http://schemas.microsoft.com/office/drawing/2014/main" id="{48F32B8C-E7E4-4198-B590-EADE850CBEC1}"/>
                  </a:ext>
                </a:extLst>
              </p:cNvPr>
              <p:cNvSpPr/>
              <p:nvPr/>
            </p:nvSpPr>
            <p:spPr>
              <a:xfrm>
                <a:off x="6682513" y="3073307"/>
                <a:ext cx="13623" cy="59101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731" extrusionOk="0">
                    <a:moveTo>
                      <a:pt x="199" y="0"/>
                    </a:moveTo>
                    <a:cubicBezTo>
                      <a:pt x="100" y="0"/>
                      <a:pt x="0" y="60"/>
                      <a:pt x="0" y="199"/>
                    </a:cubicBezTo>
                    <a:lnTo>
                      <a:pt x="0" y="1592"/>
                    </a:lnTo>
                    <a:lnTo>
                      <a:pt x="378" y="1731"/>
                    </a:lnTo>
                    <a:lnTo>
                      <a:pt x="378" y="179"/>
                    </a:lnTo>
                    <a:cubicBezTo>
                      <a:pt x="398" y="60"/>
                      <a:pt x="299" y="0"/>
                      <a:pt x="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632;p25">
                <a:extLst>
                  <a:ext uri="{FF2B5EF4-FFF2-40B4-BE49-F238E27FC236}">
                    <a16:creationId xmlns:a16="http://schemas.microsoft.com/office/drawing/2014/main" id="{ACF679DB-49D1-4D01-B090-57E5BB73ED3F}"/>
                  </a:ext>
                </a:extLst>
              </p:cNvPr>
              <p:cNvSpPr/>
              <p:nvPr/>
            </p:nvSpPr>
            <p:spPr>
              <a:xfrm>
                <a:off x="6960294" y="3073307"/>
                <a:ext cx="12940" cy="5435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592" extrusionOk="0">
                    <a:moveTo>
                      <a:pt x="199" y="0"/>
                    </a:moveTo>
                    <a:cubicBezTo>
                      <a:pt x="100" y="0"/>
                      <a:pt x="0" y="60"/>
                      <a:pt x="0" y="199"/>
                    </a:cubicBezTo>
                    <a:lnTo>
                      <a:pt x="0" y="1592"/>
                    </a:lnTo>
                    <a:lnTo>
                      <a:pt x="378" y="1432"/>
                    </a:lnTo>
                    <a:lnTo>
                      <a:pt x="378" y="199"/>
                    </a:lnTo>
                    <a:cubicBezTo>
                      <a:pt x="378" y="60"/>
                      <a:pt x="299" y="0"/>
                      <a:pt x="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633;p25">
                <a:extLst>
                  <a:ext uri="{FF2B5EF4-FFF2-40B4-BE49-F238E27FC236}">
                    <a16:creationId xmlns:a16="http://schemas.microsoft.com/office/drawing/2014/main" id="{FE534038-C6BB-4A75-A994-3D1D3CE1D889}"/>
                  </a:ext>
                </a:extLst>
              </p:cNvPr>
              <p:cNvSpPr/>
              <p:nvPr/>
            </p:nvSpPr>
            <p:spPr>
              <a:xfrm>
                <a:off x="6753802" y="2978220"/>
                <a:ext cx="148110" cy="75421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2209" extrusionOk="0">
                    <a:moveTo>
                      <a:pt x="1" y="0"/>
                    </a:moveTo>
                    <a:lnTo>
                      <a:pt x="1" y="219"/>
                    </a:lnTo>
                    <a:lnTo>
                      <a:pt x="160" y="517"/>
                    </a:lnTo>
                    <a:lnTo>
                      <a:pt x="81" y="597"/>
                    </a:lnTo>
                    <a:cubicBezTo>
                      <a:pt x="160" y="816"/>
                      <a:pt x="240" y="1035"/>
                      <a:pt x="359" y="1214"/>
                    </a:cubicBezTo>
                    <a:cubicBezTo>
                      <a:pt x="399" y="1214"/>
                      <a:pt x="459" y="1194"/>
                      <a:pt x="498" y="1154"/>
                    </a:cubicBezTo>
                    <a:lnTo>
                      <a:pt x="618" y="1413"/>
                    </a:lnTo>
                    <a:lnTo>
                      <a:pt x="677" y="1433"/>
                    </a:lnTo>
                    <a:cubicBezTo>
                      <a:pt x="677" y="1433"/>
                      <a:pt x="677" y="1452"/>
                      <a:pt x="657" y="1452"/>
                    </a:cubicBezTo>
                    <a:lnTo>
                      <a:pt x="677" y="1512"/>
                    </a:lnTo>
                    <a:cubicBezTo>
                      <a:pt x="657" y="1512"/>
                      <a:pt x="657" y="1512"/>
                      <a:pt x="618" y="1532"/>
                    </a:cubicBezTo>
                    <a:lnTo>
                      <a:pt x="618" y="1552"/>
                    </a:lnTo>
                    <a:cubicBezTo>
                      <a:pt x="797" y="1731"/>
                      <a:pt x="976" y="1850"/>
                      <a:pt x="1195" y="1950"/>
                    </a:cubicBezTo>
                    <a:cubicBezTo>
                      <a:pt x="1254" y="1930"/>
                      <a:pt x="1274" y="1910"/>
                      <a:pt x="1294" y="1850"/>
                    </a:cubicBezTo>
                    <a:lnTo>
                      <a:pt x="1612" y="2049"/>
                    </a:lnTo>
                    <a:cubicBezTo>
                      <a:pt x="1612" y="2069"/>
                      <a:pt x="1592" y="2069"/>
                      <a:pt x="1573" y="2109"/>
                    </a:cubicBezTo>
                    <a:lnTo>
                      <a:pt x="1771" y="2109"/>
                    </a:lnTo>
                    <a:lnTo>
                      <a:pt x="1771" y="2149"/>
                    </a:lnTo>
                    <a:cubicBezTo>
                      <a:pt x="1891" y="2169"/>
                      <a:pt x="2050" y="2208"/>
                      <a:pt x="2169" y="2208"/>
                    </a:cubicBezTo>
                    <a:cubicBezTo>
                      <a:pt x="2269" y="2208"/>
                      <a:pt x="2388" y="2208"/>
                      <a:pt x="2488" y="2169"/>
                    </a:cubicBezTo>
                    <a:lnTo>
                      <a:pt x="2488" y="2109"/>
                    </a:lnTo>
                    <a:lnTo>
                      <a:pt x="2746" y="2109"/>
                    </a:lnTo>
                    <a:lnTo>
                      <a:pt x="2706" y="2089"/>
                    </a:lnTo>
                    <a:lnTo>
                      <a:pt x="3045" y="1890"/>
                    </a:lnTo>
                    <a:cubicBezTo>
                      <a:pt x="3064" y="1930"/>
                      <a:pt x="3084" y="1950"/>
                      <a:pt x="3144" y="1989"/>
                    </a:cubicBezTo>
                    <a:cubicBezTo>
                      <a:pt x="3343" y="1890"/>
                      <a:pt x="3542" y="1731"/>
                      <a:pt x="3701" y="1592"/>
                    </a:cubicBezTo>
                    <a:lnTo>
                      <a:pt x="3701" y="1552"/>
                    </a:lnTo>
                    <a:cubicBezTo>
                      <a:pt x="3681" y="1552"/>
                      <a:pt x="3681" y="1552"/>
                      <a:pt x="3661" y="1532"/>
                    </a:cubicBezTo>
                    <a:lnTo>
                      <a:pt x="3681" y="1492"/>
                    </a:lnTo>
                    <a:cubicBezTo>
                      <a:pt x="3681" y="1492"/>
                      <a:pt x="3681" y="1452"/>
                      <a:pt x="3661" y="1452"/>
                    </a:cubicBezTo>
                    <a:lnTo>
                      <a:pt x="3701" y="1433"/>
                    </a:lnTo>
                    <a:lnTo>
                      <a:pt x="3840" y="1194"/>
                    </a:lnTo>
                    <a:cubicBezTo>
                      <a:pt x="3880" y="1214"/>
                      <a:pt x="3940" y="1214"/>
                      <a:pt x="3980" y="1234"/>
                    </a:cubicBezTo>
                    <a:cubicBezTo>
                      <a:pt x="4099" y="1035"/>
                      <a:pt x="4198" y="836"/>
                      <a:pt x="4258" y="617"/>
                    </a:cubicBezTo>
                    <a:lnTo>
                      <a:pt x="4178" y="537"/>
                    </a:lnTo>
                    <a:lnTo>
                      <a:pt x="4338" y="239"/>
                    </a:lnTo>
                    <a:lnTo>
                      <a:pt x="4338" y="20"/>
                    </a:lnTo>
                    <a:lnTo>
                      <a:pt x="3960" y="20"/>
                    </a:lnTo>
                    <a:cubicBezTo>
                      <a:pt x="3960" y="100"/>
                      <a:pt x="3960" y="159"/>
                      <a:pt x="3940" y="239"/>
                    </a:cubicBezTo>
                    <a:cubicBezTo>
                      <a:pt x="3860" y="1094"/>
                      <a:pt x="3084" y="1791"/>
                      <a:pt x="2189" y="1791"/>
                    </a:cubicBezTo>
                    <a:cubicBezTo>
                      <a:pt x="1274" y="1791"/>
                      <a:pt x="538" y="1094"/>
                      <a:pt x="399" y="219"/>
                    </a:cubicBezTo>
                    <a:cubicBezTo>
                      <a:pt x="399" y="139"/>
                      <a:pt x="379" y="60"/>
                      <a:pt x="3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634;p25">
                <a:extLst>
                  <a:ext uri="{FF2B5EF4-FFF2-40B4-BE49-F238E27FC236}">
                    <a16:creationId xmlns:a16="http://schemas.microsoft.com/office/drawing/2014/main" id="{61B75EEF-5847-4D03-B146-16B6D33F451F}"/>
                  </a:ext>
                </a:extLst>
              </p:cNvPr>
              <p:cNvSpPr/>
              <p:nvPr/>
            </p:nvSpPr>
            <p:spPr>
              <a:xfrm>
                <a:off x="6799314" y="2866814"/>
                <a:ext cx="59135" cy="14989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39" extrusionOk="0">
                    <a:moveTo>
                      <a:pt x="1" y="1"/>
                    </a:moveTo>
                    <a:cubicBezTo>
                      <a:pt x="120" y="240"/>
                      <a:pt x="458" y="438"/>
                      <a:pt x="856" y="438"/>
                    </a:cubicBezTo>
                    <a:cubicBezTo>
                      <a:pt x="1254" y="419"/>
                      <a:pt x="1612" y="240"/>
                      <a:pt x="17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635;p25">
                <a:extLst>
                  <a:ext uri="{FF2B5EF4-FFF2-40B4-BE49-F238E27FC236}">
                    <a16:creationId xmlns:a16="http://schemas.microsoft.com/office/drawing/2014/main" id="{9A6B4E52-0946-431A-B14A-68F65D725C0E}"/>
                  </a:ext>
                </a:extLst>
              </p:cNvPr>
              <p:cNvSpPr/>
              <p:nvPr/>
            </p:nvSpPr>
            <p:spPr>
              <a:xfrm>
                <a:off x="6784394" y="2853226"/>
                <a:ext cx="88327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1195" extrusionOk="0">
                    <a:moveTo>
                      <a:pt x="2149" y="399"/>
                    </a:moveTo>
                    <a:cubicBezTo>
                      <a:pt x="2029" y="638"/>
                      <a:pt x="1671" y="836"/>
                      <a:pt x="1273" y="836"/>
                    </a:cubicBezTo>
                    <a:cubicBezTo>
                      <a:pt x="875" y="817"/>
                      <a:pt x="537" y="638"/>
                      <a:pt x="398" y="399"/>
                    </a:cubicBezTo>
                    <a:close/>
                    <a:moveTo>
                      <a:pt x="0" y="1"/>
                    </a:moveTo>
                    <a:lnTo>
                      <a:pt x="0" y="200"/>
                    </a:lnTo>
                    <a:cubicBezTo>
                      <a:pt x="0" y="737"/>
                      <a:pt x="577" y="1195"/>
                      <a:pt x="1293" y="1195"/>
                    </a:cubicBezTo>
                    <a:cubicBezTo>
                      <a:pt x="2029" y="1195"/>
                      <a:pt x="2586" y="737"/>
                      <a:pt x="2586" y="200"/>
                    </a:cubicBezTo>
                    <a:lnTo>
                      <a:pt x="258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636;p25">
                <a:extLst>
                  <a:ext uri="{FF2B5EF4-FFF2-40B4-BE49-F238E27FC236}">
                    <a16:creationId xmlns:a16="http://schemas.microsoft.com/office/drawing/2014/main" id="{DA31D295-7062-4B57-BAFB-F5277D08E60E}"/>
                  </a:ext>
                </a:extLst>
              </p:cNvPr>
              <p:cNvSpPr/>
              <p:nvPr/>
            </p:nvSpPr>
            <p:spPr>
              <a:xfrm>
                <a:off x="6821745" y="2778522"/>
                <a:ext cx="13623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772" extrusionOk="0">
                    <a:moveTo>
                      <a:pt x="199" y="1"/>
                    </a:moveTo>
                    <a:cubicBezTo>
                      <a:pt x="80" y="1"/>
                      <a:pt x="0" y="80"/>
                      <a:pt x="0" y="200"/>
                    </a:cubicBezTo>
                    <a:lnTo>
                      <a:pt x="0" y="1572"/>
                    </a:lnTo>
                    <a:cubicBezTo>
                      <a:pt x="0" y="1672"/>
                      <a:pt x="80" y="1771"/>
                      <a:pt x="199" y="1771"/>
                    </a:cubicBezTo>
                    <a:cubicBezTo>
                      <a:pt x="299" y="1771"/>
                      <a:pt x="398" y="1692"/>
                      <a:pt x="398" y="1572"/>
                    </a:cubicBezTo>
                    <a:lnTo>
                      <a:pt x="398" y="200"/>
                    </a:lnTo>
                    <a:cubicBezTo>
                      <a:pt x="398" y="100"/>
                      <a:pt x="338" y="1"/>
                      <a:pt x="1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637;p25">
                <a:extLst>
                  <a:ext uri="{FF2B5EF4-FFF2-40B4-BE49-F238E27FC236}">
                    <a16:creationId xmlns:a16="http://schemas.microsoft.com/office/drawing/2014/main" id="{E0661233-3370-40F7-85B4-D09E6EBE7912}"/>
                  </a:ext>
                </a:extLst>
              </p:cNvPr>
              <p:cNvSpPr/>
              <p:nvPr/>
            </p:nvSpPr>
            <p:spPr>
              <a:xfrm>
                <a:off x="6741579" y="2760188"/>
                <a:ext cx="51658" cy="1498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439" extrusionOk="0">
                    <a:moveTo>
                      <a:pt x="200" y="1"/>
                    </a:moveTo>
                    <a:cubicBezTo>
                      <a:pt x="100" y="1"/>
                      <a:pt x="1" y="80"/>
                      <a:pt x="1" y="180"/>
                    </a:cubicBezTo>
                    <a:cubicBezTo>
                      <a:pt x="1" y="279"/>
                      <a:pt x="61" y="379"/>
                      <a:pt x="160" y="379"/>
                    </a:cubicBezTo>
                    <a:lnTo>
                      <a:pt x="1334" y="438"/>
                    </a:lnTo>
                    <a:cubicBezTo>
                      <a:pt x="1433" y="438"/>
                      <a:pt x="1513" y="359"/>
                      <a:pt x="1513" y="259"/>
                    </a:cubicBezTo>
                    <a:cubicBezTo>
                      <a:pt x="1513" y="160"/>
                      <a:pt x="1433" y="60"/>
                      <a:pt x="1334" y="60"/>
                    </a:cubicBezTo>
                    <a:lnTo>
                      <a:pt x="20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38;p25">
                <a:extLst>
                  <a:ext uri="{FF2B5EF4-FFF2-40B4-BE49-F238E27FC236}">
                    <a16:creationId xmlns:a16="http://schemas.microsoft.com/office/drawing/2014/main" id="{9C6D695E-4008-43B6-B100-9369DCC2338D}"/>
                  </a:ext>
                </a:extLst>
              </p:cNvPr>
              <p:cNvSpPr/>
              <p:nvPr/>
            </p:nvSpPr>
            <p:spPr>
              <a:xfrm>
                <a:off x="6862477" y="2760188"/>
                <a:ext cx="52340" cy="14989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439" extrusionOk="0">
                    <a:moveTo>
                      <a:pt x="1334" y="1"/>
                    </a:moveTo>
                    <a:lnTo>
                      <a:pt x="180" y="60"/>
                    </a:lnTo>
                    <a:cubicBezTo>
                      <a:pt x="80" y="60"/>
                      <a:pt x="1" y="160"/>
                      <a:pt x="1" y="259"/>
                    </a:cubicBezTo>
                    <a:cubicBezTo>
                      <a:pt x="1" y="359"/>
                      <a:pt x="80" y="438"/>
                      <a:pt x="180" y="438"/>
                    </a:cubicBezTo>
                    <a:lnTo>
                      <a:pt x="1334" y="379"/>
                    </a:lnTo>
                    <a:cubicBezTo>
                      <a:pt x="1433" y="379"/>
                      <a:pt x="1493" y="279"/>
                      <a:pt x="1493" y="180"/>
                    </a:cubicBezTo>
                    <a:cubicBezTo>
                      <a:pt x="1533" y="80"/>
                      <a:pt x="1433" y="1"/>
                      <a:pt x="13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39;p25">
                <a:extLst>
                  <a:ext uri="{FF2B5EF4-FFF2-40B4-BE49-F238E27FC236}">
                    <a16:creationId xmlns:a16="http://schemas.microsoft.com/office/drawing/2014/main" id="{0F61FE76-09CE-4E05-9EAF-E4F7A295816D}"/>
                  </a:ext>
                </a:extLst>
              </p:cNvPr>
              <p:cNvSpPr/>
              <p:nvPr/>
            </p:nvSpPr>
            <p:spPr>
              <a:xfrm>
                <a:off x="6682513" y="2598558"/>
                <a:ext cx="290723" cy="130424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3820" extrusionOk="0">
                    <a:moveTo>
                      <a:pt x="4019" y="0"/>
                    </a:moveTo>
                    <a:cubicBezTo>
                      <a:pt x="1870" y="0"/>
                      <a:pt x="100" y="1711"/>
                      <a:pt x="0" y="3820"/>
                    </a:cubicBezTo>
                    <a:cubicBezTo>
                      <a:pt x="955" y="3322"/>
                      <a:pt x="3382" y="3282"/>
                      <a:pt x="4257" y="3282"/>
                    </a:cubicBezTo>
                    <a:cubicBezTo>
                      <a:pt x="5133" y="3282"/>
                      <a:pt x="7559" y="3322"/>
                      <a:pt x="8514" y="3820"/>
                    </a:cubicBezTo>
                    <a:cubicBezTo>
                      <a:pt x="8435" y="1711"/>
                      <a:pt x="6664" y="0"/>
                      <a:pt x="4536" y="0"/>
                    </a:cubicBezTo>
                    <a:close/>
                  </a:path>
                </a:pathLst>
              </a:custGeom>
              <a:solidFill>
                <a:srgbClr val="CCC3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40;p25">
                <a:extLst>
                  <a:ext uri="{FF2B5EF4-FFF2-40B4-BE49-F238E27FC236}">
                    <a16:creationId xmlns:a16="http://schemas.microsoft.com/office/drawing/2014/main" id="{9F2EF023-E197-439A-AF20-44C698C22807}"/>
                  </a:ext>
                </a:extLst>
              </p:cNvPr>
              <p:cNvSpPr/>
              <p:nvPr/>
            </p:nvSpPr>
            <p:spPr>
              <a:xfrm>
                <a:off x="6668924" y="2585653"/>
                <a:ext cx="315852" cy="159650"/>
              </a:xfrm>
              <a:custGeom>
                <a:avLst/>
                <a:gdLst/>
                <a:ahLst/>
                <a:cxnLst/>
                <a:rect l="l" t="t" r="r" b="b"/>
                <a:pathLst>
                  <a:path w="9251" h="4676" extrusionOk="0">
                    <a:moveTo>
                      <a:pt x="4990" y="398"/>
                    </a:moveTo>
                    <a:cubicBezTo>
                      <a:pt x="7083" y="398"/>
                      <a:pt x="8833" y="2101"/>
                      <a:pt x="8932" y="4237"/>
                    </a:cubicBezTo>
                    <a:cubicBezTo>
                      <a:pt x="7997" y="3740"/>
                      <a:pt x="5550" y="3680"/>
                      <a:pt x="4675" y="3680"/>
                    </a:cubicBezTo>
                    <a:cubicBezTo>
                      <a:pt x="3820" y="3680"/>
                      <a:pt x="1373" y="3740"/>
                      <a:pt x="438" y="4237"/>
                    </a:cubicBezTo>
                    <a:cubicBezTo>
                      <a:pt x="538" y="2089"/>
                      <a:pt x="2268" y="398"/>
                      <a:pt x="4436" y="398"/>
                    </a:cubicBezTo>
                    <a:lnTo>
                      <a:pt x="4954" y="398"/>
                    </a:lnTo>
                    <a:cubicBezTo>
                      <a:pt x="4966" y="398"/>
                      <a:pt x="4978" y="398"/>
                      <a:pt x="4990" y="398"/>
                    </a:cubicBezTo>
                    <a:close/>
                    <a:moveTo>
                      <a:pt x="4377" y="0"/>
                    </a:moveTo>
                    <a:cubicBezTo>
                      <a:pt x="3720" y="0"/>
                      <a:pt x="3084" y="139"/>
                      <a:pt x="2527" y="418"/>
                    </a:cubicBezTo>
                    <a:cubicBezTo>
                      <a:pt x="2388" y="478"/>
                      <a:pt x="2288" y="537"/>
                      <a:pt x="2169" y="597"/>
                    </a:cubicBezTo>
                    <a:cubicBezTo>
                      <a:pt x="876" y="1373"/>
                      <a:pt x="0" y="2765"/>
                      <a:pt x="0" y="4377"/>
                    </a:cubicBezTo>
                    <a:lnTo>
                      <a:pt x="0" y="4615"/>
                    </a:lnTo>
                    <a:lnTo>
                      <a:pt x="0" y="4675"/>
                    </a:lnTo>
                    <a:lnTo>
                      <a:pt x="398" y="4675"/>
                    </a:lnTo>
                    <a:cubicBezTo>
                      <a:pt x="398" y="4615"/>
                      <a:pt x="478" y="4556"/>
                      <a:pt x="657" y="4476"/>
                    </a:cubicBezTo>
                    <a:cubicBezTo>
                      <a:pt x="736" y="4456"/>
                      <a:pt x="836" y="4436"/>
                      <a:pt x="935" y="4377"/>
                    </a:cubicBezTo>
                    <a:cubicBezTo>
                      <a:pt x="1572" y="4198"/>
                      <a:pt x="2805" y="4019"/>
                      <a:pt x="4635" y="4019"/>
                    </a:cubicBezTo>
                    <a:cubicBezTo>
                      <a:pt x="5769" y="4019"/>
                      <a:pt x="6863" y="4098"/>
                      <a:pt x="7659" y="4217"/>
                    </a:cubicBezTo>
                    <a:cubicBezTo>
                      <a:pt x="7957" y="4277"/>
                      <a:pt x="8196" y="4317"/>
                      <a:pt x="8355" y="4377"/>
                    </a:cubicBezTo>
                    <a:cubicBezTo>
                      <a:pt x="8455" y="4397"/>
                      <a:pt x="8554" y="4416"/>
                      <a:pt x="8614" y="4476"/>
                    </a:cubicBezTo>
                    <a:cubicBezTo>
                      <a:pt x="8853" y="4576"/>
                      <a:pt x="8892" y="4655"/>
                      <a:pt x="8892" y="4675"/>
                    </a:cubicBezTo>
                    <a:lnTo>
                      <a:pt x="9251" y="4675"/>
                    </a:lnTo>
                    <a:lnTo>
                      <a:pt x="9251" y="4615"/>
                    </a:lnTo>
                    <a:lnTo>
                      <a:pt x="9251" y="4377"/>
                    </a:lnTo>
                    <a:cubicBezTo>
                      <a:pt x="9251" y="2626"/>
                      <a:pt x="8236" y="1134"/>
                      <a:pt x="6764" y="418"/>
                    </a:cubicBezTo>
                    <a:cubicBezTo>
                      <a:pt x="6645" y="378"/>
                      <a:pt x="6545" y="319"/>
                      <a:pt x="6426" y="279"/>
                    </a:cubicBezTo>
                    <a:cubicBezTo>
                      <a:pt x="5948" y="100"/>
                      <a:pt x="5431" y="0"/>
                      <a:pt x="49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41;p25">
                <a:extLst>
                  <a:ext uri="{FF2B5EF4-FFF2-40B4-BE49-F238E27FC236}">
                    <a16:creationId xmlns:a16="http://schemas.microsoft.com/office/drawing/2014/main" id="{E9DEEA2A-8583-441B-BCC1-9E909A194EF0}"/>
                  </a:ext>
                </a:extLst>
              </p:cNvPr>
              <p:cNvSpPr/>
              <p:nvPr/>
            </p:nvSpPr>
            <p:spPr>
              <a:xfrm>
                <a:off x="6816317" y="3111341"/>
                <a:ext cx="25163" cy="25163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37" extrusionOk="0">
                    <a:moveTo>
                      <a:pt x="358" y="0"/>
                    </a:moveTo>
                    <a:cubicBezTo>
                      <a:pt x="159" y="0"/>
                      <a:pt x="0" y="179"/>
                      <a:pt x="0" y="378"/>
                    </a:cubicBezTo>
                    <a:cubicBezTo>
                      <a:pt x="0" y="577"/>
                      <a:pt x="159" y="736"/>
                      <a:pt x="358" y="736"/>
                    </a:cubicBezTo>
                    <a:cubicBezTo>
                      <a:pt x="557" y="736"/>
                      <a:pt x="736" y="577"/>
                      <a:pt x="736" y="378"/>
                    </a:cubicBezTo>
                    <a:cubicBezTo>
                      <a:pt x="736" y="179"/>
                      <a:pt x="557" y="0"/>
                      <a:pt x="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2;p25">
                <a:extLst>
                  <a:ext uri="{FF2B5EF4-FFF2-40B4-BE49-F238E27FC236}">
                    <a16:creationId xmlns:a16="http://schemas.microsoft.com/office/drawing/2014/main" id="{ECABDD84-D532-4364-B041-7B808FA3F04A}"/>
                  </a:ext>
                </a:extLst>
              </p:cNvPr>
              <p:cNvSpPr/>
              <p:nvPr/>
            </p:nvSpPr>
            <p:spPr>
              <a:xfrm>
                <a:off x="6738882" y="2983649"/>
                <a:ext cx="37386" cy="48926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433" extrusionOk="0">
                    <a:moveTo>
                      <a:pt x="438" y="0"/>
                    </a:moveTo>
                    <a:cubicBezTo>
                      <a:pt x="378" y="40"/>
                      <a:pt x="319" y="80"/>
                      <a:pt x="279" y="160"/>
                    </a:cubicBezTo>
                    <a:cubicBezTo>
                      <a:pt x="40" y="378"/>
                      <a:pt x="0" y="736"/>
                      <a:pt x="140" y="1035"/>
                    </a:cubicBezTo>
                    <a:cubicBezTo>
                      <a:pt x="279" y="1254"/>
                      <a:pt x="478" y="1373"/>
                      <a:pt x="716" y="1433"/>
                    </a:cubicBezTo>
                    <a:cubicBezTo>
                      <a:pt x="716" y="1293"/>
                      <a:pt x="776" y="1174"/>
                      <a:pt x="836" y="1075"/>
                    </a:cubicBezTo>
                    <a:lnTo>
                      <a:pt x="1094" y="1234"/>
                    </a:lnTo>
                    <a:lnTo>
                      <a:pt x="975" y="975"/>
                    </a:lnTo>
                    <a:cubicBezTo>
                      <a:pt x="915" y="995"/>
                      <a:pt x="876" y="995"/>
                      <a:pt x="816" y="1035"/>
                    </a:cubicBezTo>
                    <a:cubicBezTo>
                      <a:pt x="677" y="1035"/>
                      <a:pt x="537" y="975"/>
                      <a:pt x="478" y="836"/>
                    </a:cubicBezTo>
                    <a:cubicBezTo>
                      <a:pt x="398" y="677"/>
                      <a:pt x="418" y="498"/>
                      <a:pt x="537" y="398"/>
                    </a:cubicBezTo>
                    <a:lnTo>
                      <a:pt x="617" y="339"/>
                    </a:lnTo>
                    <a:lnTo>
                      <a:pt x="478" y="40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43;p25">
                <a:extLst>
                  <a:ext uri="{FF2B5EF4-FFF2-40B4-BE49-F238E27FC236}">
                    <a16:creationId xmlns:a16="http://schemas.microsoft.com/office/drawing/2014/main" id="{0EA60D3F-C3C8-4315-8FC1-8FF0138CFE65}"/>
                  </a:ext>
                </a:extLst>
              </p:cNvPr>
              <p:cNvSpPr/>
              <p:nvPr/>
            </p:nvSpPr>
            <p:spPr>
              <a:xfrm>
                <a:off x="6776234" y="3027112"/>
                <a:ext cx="1400" cy="2083"/>
              </a:xfrm>
              <a:custGeom>
                <a:avLst/>
                <a:gdLst/>
                <a:ahLst/>
                <a:cxnLst/>
                <a:rect l="l" t="t" r="r" b="b"/>
                <a:pathLst>
                  <a:path w="41" h="61" extrusionOk="0">
                    <a:moveTo>
                      <a:pt x="20" y="1"/>
                    </a:moveTo>
                    <a:cubicBezTo>
                      <a:pt x="20" y="20"/>
                      <a:pt x="0" y="20"/>
                      <a:pt x="0" y="60"/>
                    </a:cubicBezTo>
                    <a:lnTo>
                      <a:pt x="40" y="6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44;p25">
                <a:extLst>
                  <a:ext uri="{FF2B5EF4-FFF2-40B4-BE49-F238E27FC236}">
                    <a16:creationId xmlns:a16="http://schemas.microsoft.com/office/drawing/2014/main" id="{92CC39AA-E975-405A-A056-6D20F476E547}"/>
                  </a:ext>
                </a:extLst>
              </p:cNvPr>
              <p:cNvSpPr/>
              <p:nvPr/>
            </p:nvSpPr>
            <p:spPr>
              <a:xfrm>
                <a:off x="6762645" y="3019635"/>
                <a:ext cx="46912" cy="4011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5" extrusionOk="0">
                    <a:moveTo>
                      <a:pt x="120" y="1"/>
                    </a:moveTo>
                    <a:cubicBezTo>
                      <a:pt x="40" y="100"/>
                      <a:pt x="20" y="220"/>
                      <a:pt x="1" y="339"/>
                    </a:cubicBezTo>
                    <a:lnTo>
                      <a:pt x="1" y="578"/>
                    </a:lnTo>
                    <a:cubicBezTo>
                      <a:pt x="40" y="776"/>
                      <a:pt x="140" y="916"/>
                      <a:pt x="319" y="1035"/>
                    </a:cubicBezTo>
                    <a:cubicBezTo>
                      <a:pt x="438" y="1115"/>
                      <a:pt x="577" y="1174"/>
                      <a:pt x="717" y="1174"/>
                    </a:cubicBezTo>
                    <a:cubicBezTo>
                      <a:pt x="776" y="1174"/>
                      <a:pt x="816" y="1174"/>
                      <a:pt x="856" y="1135"/>
                    </a:cubicBezTo>
                    <a:cubicBezTo>
                      <a:pt x="975" y="1115"/>
                      <a:pt x="1055" y="1075"/>
                      <a:pt x="1134" y="1015"/>
                    </a:cubicBezTo>
                    <a:cubicBezTo>
                      <a:pt x="1134" y="975"/>
                      <a:pt x="1115" y="916"/>
                      <a:pt x="1115" y="876"/>
                    </a:cubicBezTo>
                    <a:lnTo>
                      <a:pt x="1314" y="836"/>
                    </a:lnTo>
                    <a:lnTo>
                      <a:pt x="1373" y="796"/>
                    </a:lnTo>
                    <a:lnTo>
                      <a:pt x="1035" y="597"/>
                    </a:lnTo>
                    <a:cubicBezTo>
                      <a:pt x="1015" y="637"/>
                      <a:pt x="995" y="677"/>
                      <a:pt x="936" y="697"/>
                    </a:cubicBezTo>
                    <a:cubicBezTo>
                      <a:pt x="896" y="717"/>
                      <a:pt x="876" y="737"/>
                      <a:pt x="816" y="737"/>
                    </a:cubicBezTo>
                    <a:cubicBezTo>
                      <a:pt x="787" y="748"/>
                      <a:pt x="758" y="753"/>
                      <a:pt x="729" y="753"/>
                    </a:cubicBezTo>
                    <a:cubicBezTo>
                      <a:pt x="660" y="753"/>
                      <a:pt x="594" y="725"/>
                      <a:pt x="538" y="697"/>
                    </a:cubicBezTo>
                    <a:cubicBezTo>
                      <a:pt x="478" y="637"/>
                      <a:pt x="398" y="578"/>
                      <a:pt x="398" y="478"/>
                    </a:cubicBezTo>
                    <a:cubicBezTo>
                      <a:pt x="379" y="418"/>
                      <a:pt x="398" y="339"/>
                      <a:pt x="398" y="299"/>
                    </a:cubicBezTo>
                    <a:lnTo>
                      <a:pt x="398" y="279"/>
                    </a:lnTo>
                    <a:cubicBezTo>
                      <a:pt x="398" y="239"/>
                      <a:pt x="418" y="220"/>
                      <a:pt x="418" y="220"/>
                    </a:cubicBezTo>
                    <a:cubicBezTo>
                      <a:pt x="418" y="220"/>
                      <a:pt x="418" y="200"/>
                      <a:pt x="438" y="200"/>
                    </a:cubicBezTo>
                    <a:lnTo>
                      <a:pt x="398" y="180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45;p25">
                <a:extLst>
                  <a:ext uri="{FF2B5EF4-FFF2-40B4-BE49-F238E27FC236}">
                    <a16:creationId xmlns:a16="http://schemas.microsoft.com/office/drawing/2014/main" id="{E199C1B8-9315-4EB0-9DCB-73BB26753731}"/>
                  </a:ext>
                </a:extLst>
              </p:cNvPr>
              <p:cNvSpPr/>
              <p:nvPr/>
            </p:nvSpPr>
            <p:spPr>
              <a:xfrm>
                <a:off x="6878797" y="3027795"/>
                <a:ext cx="2049" cy="2083"/>
              </a:xfrm>
              <a:custGeom>
                <a:avLst/>
                <a:gdLst/>
                <a:ahLst/>
                <a:cxnLst/>
                <a:rect l="l" t="t" r="r" b="b"/>
                <a:pathLst>
                  <a:path w="60" h="61" extrusionOk="0">
                    <a:moveTo>
                      <a:pt x="20" y="0"/>
                    </a:moveTo>
                    <a:lnTo>
                      <a:pt x="0" y="40"/>
                    </a:lnTo>
                    <a:cubicBezTo>
                      <a:pt x="20" y="40"/>
                      <a:pt x="20" y="40"/>
                      <a:pt x="60" y="60"/>
                    </a:cubicBezTo>
                    <a:cubicBezTo>
                      <a:pt x="60" y="4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46;p25">
                <a:extLst>
                  <a:ext uri="{FF2B5EF4-FFF2-40B4-BE49-F238E27FC236}">
                    <a16:creationId xmlns:a16="http://schemas.microsoft.com/office/drawing/2014/main" id="{5BC983F0-9FF3-4CD1-B293-A4E71451573B}"/>
                  </a:ext>
                </a:extLst>
              </p:cNvPr>
              <p:cNvSpPr/>
              <p:nvPr/>
            </p:nvSpPr>
            <p:spPr>
              <a:xfrm>
                <a:off x="6880811" y="2982966"/>
                <a:ext cx="36054" cy="48243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413" extrusionOk="0">
                    <a:moveTo>
                      <a:pt x="657" y="0"/>
                    </a:moveTo>
                    <a:lnTo>
                      <a:pt x="637" y="20"/>
                    </a:lnTo>
                    <a:lnTo>
                      <a:pt x="458" y="359"/>
                    </a:lnTo>
                    <a:lnTo>
                      <a:pt x="538" y="418"/>
                    </a:lnTo>
                    <a:cubicBezTo>
                      <a:pt x="598" y="478"/>
                      <a:pt x="618" y="518"/>
                      <a:pt x="637" y="577"/>
                    </a:cubicBezTo>
                    <a:cubicBezTo>
                      <a:pt x="657" y="677"/>
                      <a:pt x="657" y="776"/>
                      <a:pt x="618" y="836"/>
                    </a:cubicBezTo>
                    <a:cubicBezTo>
                      <a:pt x="538" y="975"/>
                      <a:pt x="399" y="1035"/>
                      <a:pt x="260" y="1035"/>
                    </a:cubicBezTo>
                    <a:cubicBezTo>
                      <a:pt x="220" y="1035"/>
                      <a:pt x="160" y="1015"/>
                      <a:pt x="120" y="995"/>
                    </a:cubicBezTo>
                    <a:lnTo>
                      <a:pt x="1" y="1234"/>
                    </a:lnTo>
                    <a:lnTo>
                      <a:pt x="260" y="1075"/>
                    </a:lnTo>
                    <a:cubicBezTo>
                      <a:pt x="339" y="1174"/>
                      <a:pt x="359" y="1294"/>
                      <a:pt x="399" y="1413"/>
                    </a:cubicBezTo>
                    <a:cubicBezTo>
                      <a:pt x="618" y="1393"/>
                      <a:pt x="836" y="1234"/>
                      <a:pt x="956" y="1015"/>
                    </a:cubicBezTo>
                    <a:cubicBezTo>
                      <a:pt x="1055" y="836"/>
                      <a:pt x="1055" y="657"/>
                      <a:pt x="1015" y="458"/>
                    </a:cubicBezTo>
                    <a:cubicBezTo>
                      <a:pt x="996" y="319"/>
                      <a:pt x="916" y="259"/>
                      <a:pt x="836" y="160"/>
                    </a:cubicBezTo>
                    <a:cubicBezTo>
                      <a:pt x="797" y="100"/>
                      <a:pt x="717" y="40"/>
                      <a:pt x="6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47;p25">
                <a:extLst>
                  <a:ext uri="{FF2B5EF4-FFF2-40B4-BE49-F238E27FC236}">
                    <a16:creationId xmlns:a16="http://schemas.microsoft.com/office/drawing/2014/main" id="{B65C7E9E-4540-4049-A720-8425AF93795B}"/>
                  </a:ext>
                </a:extLst>
              </p:cNvPr>
              <p:cNvSpPr/>
              <p:nvPr/>
            </p:nvSpPr>
            <p:spPr>
              <a:xfrm>
                <a:off x="6847557" y="3018269"/>
                <a:ext cx="47561" cy="40117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175" extrusionOk="0">
                    <a:moveTo>
                      <a:pt x="1234" y="1"/>
                    </a:moveTo>
                    <a:lnTo>
                      <a:pt x="975" y="220"/>
                    </a:lnTo>
                    <a:lnTo>
                      <a:pt x="915" y="240"/>
                    </a:lnTo>
                    <a:cubicBezTo>
                      <a:pt x="915" y="240"/>
                      <a:pt x="915" y="260"/>
                      <a:pt x="935" y="260"/>
                    </a:cubicBezTo>
                    <a:cubicBezTo>
                      <a:pt x="935" y="279"/>
                      <a:pt x="955" y="279"/>
                      <a:pt x="955" y="299"/>
                    </a:cubicBezTo>
                    <a:lnTo>
                      <a:pt x="955" y="339"/>
                    </a:lnTo>
                    <a:cubicBezTo>
                      <a:pt x="995" y="379"/>
                      <a:pt x="995" y="458"/>
                      <a:pt x="955" y="498"/>
                    </a:cubicBezTo>
                    <a:cubicBezTo>
                      <a:pt x="935" y="618"/>
                      <a:pt x="895" y="677"/>
                      <a:pt x="816" y="737"/>
                    </a:cubicBezTo>
                    <a:cubicBezTo>
                      <a:pt x="758" y="766"/>
                      <a:pt x="689" y="785"/>
                      <a:pt x="617" y="785"/>
                    </a:cubicBezTo>
                    <a:cubicBezTo>
                      <a:pt x="591" y="785"/>
                      <a:pt x="564" y="782"/>
                      <a:pt x="537" y="777"/>
                    </a:cubicBezTo>
                    <a:cubicBezTo>
                      <a:pt x="498" y="777"/>
                      <a:pt x="438" y="757"/>
                      <a:pt x="418" y="737"/>
                    </a:cubicBezTo>
                    <a:cubicBezTo>
                      <a:pt x="358" y="717"/>
                      <a:pt x="338" y="677"/>
                      <a:pt x="318" y="637"/>
                    </a:cubicBezTo>
                    <a:lnTo>
                      <a:pt x="0" y="836"/>
                    </a:lnTo>
                    <a:lnTo>
                      <a:pt x="20" y="856"/>
                    </a:lnTo>
                    <a:lnTo>
                      <a:pt x="139" y="856"/>
                    </a:lnTo>
                    <a:lnTo>
                      <a:pt x="139" y="976"/>
                    </a:lnTo>
                    <a:cubicBezTo>
                      <a:pt x="239" y="1075"/>
                      <a:pt x="358" y="1135"/>
                      <a:pt x="498" y="1155"/>
                    </a:cubicBezTo>
                    <a:cubicBezTo>
                      <a:pt x="537" y="1155"/>
                      <a:pt x="597" y="1175"/>
                      <a:pt x="637" y="1175"/>
                    </a:cubicBezTo>
                    <a:cubicBezTo>
                      <a:pt x="796" y="1175"/>
                      <a:pt x="915" y="1135"/>
                      <a:pt x="1035" y="1055"/>
                    </a:cubicBezTo>
                    <a:cubicBezTo>
                      <a:pt x="1214" y="956"/>
                      <a:pt x="1313" y="777"/>
                      <a:pt x="1353" y="578"/>
                    </a:cubicBezTo>
                    <a:cubicBezTo>
                      <a:pt x="1393" y="498"/>
                      <a:pt x="1393" y="439"/>
                      <a:pt x="1353" y="359"/>
                    </a:cubicBezTo>
                    <a:cubicBezTo>
                      <a:pt x="1353" y="240"/>
                      <a:pt x="1313" y="140"/>
                      <a:pt x="12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648;p25">
                <a:extLst>
                  <a:ext uri="{FF2B5EF4-FFF2-40B4-BE49-F238E27FC236}">
                    <a16:creationId xmlns:a16="http://schemas.microsoft.com/office/drawing/2014/main" id="{3CFC6793-9ECA-4C7B-9853-8D53B3FE6EF5}"/>
                  </a:ext>
                </a:extLst>
              </p:cNvPr>
              <p:cNvSpPr/>
              <p:nvPr/>
            </p:nvSpPr>
            <p:spPr>
              <a:xfrm>
                <a:off x="6802728" y="3047495"/>
                <a:ext cx="50292" cy="25846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757" extrusionOk="0">
                    <a:moveTo>
                      <a:pt x="1094" y="0"/>
                    </a:moveTo>
                    <a:lnTo>
                      <a:pt x="1094" y="80"/>
                    </a:lnTo>
                    <a:cubicBezTo>
                      <a:pt x="1055" y="159"/>
                      <a:pt x="1035" y="199"/>
                      <a:pt x="995" y="259"/>
                    </a:cubicBezTo>
                    <a:cubicBezTo>
                      <a:pt x="915" y="319"/>
                      <a:pt x="836" y="378"/>
                      <a:pt x="736" y="378"/>
                    </a:cubicBezTo>
                    <a:cubicBezTo>
                      <a:pt x="557" y="378"/>
                      <a:pt x="378" y="259"/>
                      <a:pt x="358" y="80"/>
                    </a:cubicBezTo>
                    <a:lnTo>
                      <a:pt x="358" y="20"/>
                    </a:lnTo>
                    <a:lnTo>
                      <a:pt x="0" y="20"/>
                    </a:lnTo>
                    <a:cubicBezTo>
                      <a:pt x="0" y="80"/>
                      <a:pt x="0" y="120"/>
                      <a:pt x="20" y="179"/>
                    </a:cubicBezTo>
                    <a:cubicBezTo>
                      <a:pt x="80" y="498"/>
                      <a:pt x="378" y="756"/>
                      <a:pt x="736" y="756"/>
                    </a:cubicBezTo>
                    <a:lnTo>
                      <a:pt x="756" y="756"/>
                    </a:lnTo>
                    <a:cubicBezTo>
                      <a:pt x="955" y="756"/>
                      <a:pt x="1134" y="637"/>
                      <a:pt x="1273" y="517"/>
                    </a:cubicBezTo>
                    <a:cubicBezTo>
                      <a:pt x="1373" y="398"/>
                      <a:pt x="1452" y="279"/>
                      <a:pt x="1472" y="120"/>
                    </a:cubicBezTo>
                    <a:cubicBezTo>
                      <a:pt x="1452" y="100"/>
                      <a:pt x="1452" y="60"/>
                      <a:pt x="1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649;p25">
                <a:extLst>
                  <a:ext uri="{FF2B5EF4-FFF2-40B4-BE49-F238E27FC236}">
                    <a16:creationId xmlns:a16="http://schemas.microsoft.com/office/drawing/2014/main" id="{4A386070-3868-4E21-84ED-0955818BB26F}"/>
                  </a:ext>
                </a:extLst>
              </p:cNvPr>
              <p:cNvSpPr/>
              <p:nvPr/>
            </p:nvSpPr>
            <p:spPr>
              <a:xfrm>
                <a:off x="8146123" y="3754513"/>
                <a:ext cx="290758" cy="147427"/>
              </a:xfrm>
              <a:custGeom>
                <a:avLst/>
                <a:gdLst/>
                <a:ahLst/>
                <a:cxnLst/>
                <a:rect l="l" t="t" r="r" b="b"/>
                <a:pathLst>
                  <a:path w="8516" h="4318" fill="none" extrusionOk="0">
                    <a:moveTo>
                      <a:pt x="1" y="4317"/>
                    </a:moveTo>
                    <a:lnTo>
                      <a:pt x="4258" y="1"/>
                    </a:lnTo>
                    <a:lnTo>
                      <a:pt x="8515" y="4317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650;p25">
                <a:extLst>
                  <a:ext uri="{FF2B5EF4-FFF2-40B4-BE49-F238E27FC236}">
                    <a16:creationId xmlns:a16="http://schemas.microsoft.com/office/drawing/2014/main" id="{828A27B4-7E7D-4465-8DE2-1F04DC2F8F34}"/>
                  </a:ext>
                </a:extLst>
              </p:cNvPr>
              <p:cNvSpPr/>
              <p:nvPr/>
            </p:nvSpPr>
            <p:spPr>
              <a:xfrm>
                <a:off x="8146123" y="3695413"/>
                <a:ext cx="290758" cy="126361"/>
              </a:xfrm>
              <a:custGeom>
                <a:avLst/>
                <a:gdLst/>
                <a:ahLst/>
                <a:cxnLst/>
                <a:rect l="l" t="t" r="r" b="b"/>
                <a:pathLst>
                  <a:path w="8516" h="3701" extrusionOk="0">
                    <a:moveTo>
                      <a:pt x="1" y="1"/>
                    </a:moveTo>
                    <a:lnTo>
                      <a:pt x="4258" y="3701"/>
                    </a:lnTo>
                    <a:lnTo>
                      <a:pt x="85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651;p25">
                <a:extLst>
                  <a:ext uri="{FF2B5EF4-FFF2-40B4-BE49-F238E27FC236}">
                    <a16:creationId xmlns:a16="http://schemas.microsoft.com/office/drawing/2014/main" id="{CC1B9E5D-9039-4CA1-841E-F985FF405F10}"/>
                  </a:ext>
                </a:extLst>
              </p:cNvPr>
              <p:cNvSpPr/>
              <p:nvPr/>
            </p:nvSpPr>
            <p:spPr>
              <a:xfrm>
                <a:off x="8146123" y="3695413"/>
                <a:ext cx="290758" cy="126361"/>
              </a:xfrm>
              <a:custGeom>
                <a:avLst/>
                <a:gdLst/>
                <a:ahLst/>
                <a:cxnLst/>
                <a:rect l="l" t="t" r="r" b="b"/>
                <a:pathLst>
                  <a:path w="8516" h="3701" fill="none" extrusionOk="0">
                    <a:moveTo>
                      <a:pt x="1" y="1"/>
                    </a:moveTo>
                    <a:lnTo>
                      <a:pt x="4258" y="3701"/>
                    </a:lnTo>
                    <a:lnTo>
                      <a:pt x="8515" y="1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652;p25">
                <a:extLst>
                  <a:ext uri="{FF2B5EF4-FFF2-40B4-BE49-F238E27FC236}">
                    <a16:creationId xmlns:a16="http://schemas.microsoft.com/office/drawing/2014/main" id="{4153505F-ADD7-4355-9B5A-8F4666B15E1F}"/>
                  </a:ext>
                </a:extLst>
              </p:cNvPr>
              <p:cNvSpPr/>
              <p:nvPr/>
            </p:nvSpPr>
            <p:spPr>
              <a:xfrm>
                <a:off x="8146123" y="3695413"/>
                <a:ext cx="290758" cy="207211"/>
              </a:xfrm>
              <a:custGeom>
                <a:avLst/>
                <a:gdLst/>
                <a:ahLst/>
                <a:cxnLst/>
                <a:rect l="l" t="t" r="r" b="b"/>
                <a:pathLst>
                  <a:path w="8516" h="6069" fill="none" extrusionOk="0">
                    <a:moveTo>
                      <a:pt x="1" y="1"/>
                    </a:moveTo>
                    <a:lnTo>
                      <a:pt x="8515" y="1"/>
                    </a:lnTo>
                    <a:lnTo>
                      <a:pt x="8515" y="6068"/>
                    </a:lnTo>
                    <a:lnTo>
                      <a:pt x="1" y="6068"/>
                    </a:ln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653;p25">
                <a:extLst>
                  <a:ext uri="{FF2B5EF4-FFF2-40B4-BE49-F238E27FC236}">
                    <a16:creationId xmlns:a16="http://schemas.microsoft.com/office/drawing/2014/main" id="{1820FDC2-4575-4EAD-86EA-A25136D3B61E}"/>
                  </a:ext>
                </a:extLst>
              </p:cNvPr>
              <p:cNvSpPr/>
              <p:nvPr/>
            </p:nvSpPr>
            <p:spPr>
              <a:xfrm>
                <a:off x="8451765" y="3530403"/>
                <a:ext cx="34" cy="71324"/>
              </a:xfrm>
              <a:custGeom>
                <a:avLst/>
                <a:gdLst/>
                <a:ahLst/>
                <a:cxnLst/>
                <a:rect l="l" t="t" r="r" b="b"/>
                <a:pathLst>
                  <a:path w="1" h="2089" fill="none" extrusionOk="0">
                    <a:moveTo>
                      <a:pt x="1" y="0"/>
                    </a:moveTo>
                    <a:lnTo>
                      <a:pt x="1" y="2089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654;p25">
                <a:extLst>
                  <a:ext uri="{FF2B5EF4-FFF2-40B4-BE49-F238E27FC236}">
                    <a16:creationId xmlns:a16="http://schemas.microsoft.com/office/drawing/2014/main" id="{BE23EFAA-59CE-42F0-8E48-235244E9FF36}"/>
                  </a:ext>
                </a:extLst>
              </p:cNvPr>
              <p:cNvSpPr/>
              <p:nvPr/>
            </p:nvSpPr>
            <p:spPr>
              <a:xfrm>
                <a:off x="8416462" y="3566389"/>
                <a:ext cx="7067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" fill="none" extrusionOk="0">
                    <a:moveTo>
                      <a:pt x="2069" y="0"/>
                    </a:moveTo>
                    <a:lnTo>
                      <a:pt x="0" y="0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655;p25">
                <a:extLst>
                  <a:ext uri="{FF2B5EF4-FFF2-40B4-BE49-F238E27FC236}">
                    <a16:creationId xmlns:a16="http://schemas.microsoft.com/office/drawing/2014/main" id="{B5211E4C-CE32-471A-8F31-7717871BB130}"/>
                  </a:ext>
                </a:extLst>
              </p:cNvPr>
              <p:cNvSpPr/>
              <p:nvPr/>
            </p:nvSpPr>
            <p:spPr>
              <a:xfrm>
                <a:off x="4837158" y="3801390"/>
                <a:ext cx="34" cy="71324"/>
              </a:xfrm>
              <a:custGeom>
                <a:avLst/>
                <a:gdLst/>
                <a:ahLst/>
                <a:cxnLst/>
                <a:rect l="l" t="t" r="r" b="b"/>
                <a:pathLst>
                  <a:path w="1" h="2089" fill="none" extrusionOk="0">
                    <a:moveTo>
                      <a:pt x="1" y="0"/>
                    </a:moveTo>
                    <a:lnTo>
                      <a:pt x="1" y="2089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656;p25">
                <a:extLst>
                  <a:ext uri="{FF2B5EF4-FFF2-40B4-BE49-F238E27FC236}">
                    <a16:creationId xmlns:a16="http://schemas.microsoft.com/office/drawing/2014/main" id="{24FF1A63-F900-43B1-91D9-23F8FDD1B18D}"/>
                  </a:ext>
                </a:extLst>
              </p:cNvPr>
              <p:cNvSpPr/>
              <p:nvPr/>
            </p:nvSpPr>
            <p:spPr>
              <a:xfrm>
                <a:off x="4802538" y="3836694"/>
                <a:ext cx="69992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" fill="none" extrusionOk="0">
                    <a:moveTo>
                      <a:pt x="2049" y="1"/>
                    </a:moveTo>
                    <a:lnTo>
                      <a:pt x="0" y="1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657;p25">
                <a:extLst>
                  <a:ext uri="{FF2B5EF4-FFF2-40B4-BE49-F238E27FC236}">
                    <a16:creationId xmlns:a16="http://schemas.microsoft.com/office/drawing/2014/main" id="{D9CE4794-7141-42E6-BBF7-846F8479C5EA}"/>
                  </a:ext>
                </a:extLst>
              </p:cNvPr>
              <p:cNvSpPr/>
              <p:nvPr/>
            </p:nvSpPr>
            <p:spPr>
              <a:xfrm>
                <a:off x="7469663" y="3075321"/>
                <a:ext cx="34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70" fill="none" extrusionOk="0">
                    <a:moveTo>
                      <a:pt x="1" y="1"/>
                    </a:moveTo>
                    <a:lnTo>
                      <a:pt x="1" y="2070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658;p25">
                <a:extLst>
                  <a:ext uri="{FF2B5EF4-FFF2-40B4-BE49-F238E27FC236}">
                    <a16:creationId xmlns:a16="http://schemas.microsoft.com/office/drawing/2014/main" id="{551817A5-ACC8-414D-97D9-07FA172F9A03}"/>
                  </a:ext>
                </a:extLst>
              </p:cNvPr>
              <p:cNvSpPr/>
              <p:nvPr/>
            </p:nvSpPr>
            <p:spPr>
              <a:xfrm>
                <a:off x="7435042" y="3111341"/>
                <a:ext cx="69992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" fill="none" extrusionOk="0">
                    <a:moveTo>
                      <a:pt x="2049" y="0"/>
                    </a:moveTo>
                    <a:lnTo>
                      <a:pt x="0" y="0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659;p25">
                <a:extLst>
                  <a:ext uri="{FF2B5EF4-FFF2-40B4-BE49-F238E27FC236}">
                    <a16:creationId xmlns:a16="http://schemas.microsoft.com/office/drawing/2014/main" id="{23FA7D29-230A-4F2C-8213-1500AC6A670E}"/>
                  </a:ext>
                </a:extLst>
              </p:cNvPr>
              <p:cNvSpPr/>
              <p:nvPr/>
            </p:nvSpPr>
            <p:spPr>
              <a:xfrm>
                <a:off x="8487102" y="1869109"/>
                <a:ext cx="34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70" fill="none" extrusionOk="0">
                    <a:moveTo>
                      <a:pt x="0" y="0"/>
                    </a:moveTo>
                    <a:lnTo>
                      <a:pt x="0" y="2069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660;p25">
                <a:extLst>
                  <a:ext uri="{FF2B5EF4-FFF2-40B4-BE49-F238E27FC236}">
                    <a16:creationId xmlns:a16="http://schemas.microsoft.com/office/drawing/2014/main" id="{0070CF84-2331-4CE3-A218-B4D24D3689D5}"/>
                  </a:ext>
                </a:extLst>
              </p:cNvPr>
              <p:cNvSpPr/>
              <p:nvPr/>
            </p:nvSpPr>
            <p:spPr>
              <a:xfrm>
                <a:off x="8451765" y="1903729"/>
                <a:ext cx="7067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" fill="none" extrusionOk="0">
                    <a:moveTo>
                      <a:pt x="2070" y="1"/>
                    </a:moveTo>
                    <a:lnTo>
                      <a:pt x="1" y="1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661;p25">
                <a:extLst>
                  <a:ext uri="{FF2B5EF4-FFF2-40B4-BE49-F238E27FC236}">
                    <a16:creationId xmlns:a16="http://schemas.microsoft.com/office/drawing/2014/main" id="{5A59CE16-9DDD-4E67-A8AC-3C4E57EC1516}"/>
                  </a:ext>
                </a:extLst>
              </p:cNvPr>
              <p:cNvSpPr/>
              <p:nvPr/>
            </p:nvSpPr>
            <p:spPr>
              <a:xfrm>
                <a:off x="6399303" y="1852140"/>
                <a:ext cx="0" cy="71324"/>
              </a:xfrm>
              <a:custGeom>
                <a:avLst/>
                <a:gdLst/>
                <a:ahLst/>
                <a:cxnLst/>
                <a:rect l="l" t="t" r="r" b="b"/>
                <a:pathLst>
                  <a:path h="2089" fill="none" extrusionOk="0">
                    <a:moveTo>
                      <a:pt x="0" y="0"/>
                    </a:moveTo>
                    <a:lnTo>
                      <a:pt x="0" y="2089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662;p25">
                <a:extLst>
                  <a:ext uri="{FF2B5EF4-FFF2-40B4-BE49-F238E27FC236}">
                    <a16:creationId xmlns:a16="http://schemas.microsoft.com/office/drawing/2014/main" id="{061A8B90-4141-4CE9-BBDE-3497008F74B2}"/>
                  </a:ext>
                </a:extLst>
              </p:cNvPr>
              <p:cNvSpPr/>
              <p:nvPr/>
            </p:nvSpPr>
            <p:spPr>
              <a:xfrm>
                <a:off x="6364649" y="1887443"/>
                <a:ext cx="69992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" fill="none" extrusionOk="0">
                    <a:moveTo>
                      <a:pt x="2049" y="1"/>
                    </a:moveTo>
                    <a:lnTo>
                      <a:pt x="0" y="1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663;p25">
                <a:extLst>
                  <a:ext uri="{FF2B5EF4-FFF2-40B4-BE49-F238E27FC236}">
                    <a16:creationId xmlns:a16="http://schemas.microsoft.com/office/drawing/2014/main" id="{0531203F-0AC1-4283-B7AA-D1C35B0C960A}"/>
                  </a:ext>
                </a:extLst>
              </p:cNvPr>
              <p:cNvSpPr/>
              <p:nvPr/>
            </p:nvSpPr>
            <p:spPr>
              <a:xfrm>
                <a:off x="6010798" y="2789414"/>
                <a:ext cx="34" cy="70641"/>
              </a:xfrm>
              <a:custGeom>
                <a:avLst/>
                <a:gdLst/>
                <a:ahLst/>
                <a:cxnLst/>
                <a:rect l="l" t="t" r="r" b="b"/>
                <a:pathLst>
                  <a:path w="1" h="2069" fill="none" extrusionOk="0">
                    <a:moveTo>
                      <a:pt x="0" y="0"/>
                    </a:moveTo>
                    <a:lnTo>
                      <a:pt x="0" y="2069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664;p25">
                <a:extLst>
                  <a:ext uri="{FF2B5EF4-FFF2-40B4-BE49-F238E27FC236}">
                    <a16:creationId xmlns:a16="http://schemas.microsoft.com/office/drawing/2014/main" id="{5D8ED34A-CB70-44C4-8A90-57FC1946AC56}"/>
                  </a:ext>
                </a:extLst>
              </p:cNvPr>
              <p:cNvSpPr/>
              <p:nvPr/>
            </p:nvSpPr>
            <p:spPr>
              <a:xfrm>
                <a:off x="5975461" y="2824034"/>
                <a:ext cx="71358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" fill="none" extrusionOk="0">
                    <a:moveTo>
                      <a:pt x="2090" y="1"/>
                    </a:moveTo>
                    <a:lnTo>
                      <a:pt x="1" y="1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665;p25">
                <a:extLst>
                  <a:ext uri="{FF2B5EF4-FFF2-40B4-BE49-F238E27FC236}">
                    <a16:creationId xmlns:a16="http://schemas.microsoft.com/office/drawing/2014/main" id="{78765FCB-A8F1-45AD-A569-213B95705AE6}"/>
                  </a:ext>
                </a:extLst>
              </p:cNvPr>
              <p:cNvSpPr/>
              <p:nvPr/>
            </p:nvSpPr>
            <p:spPr>
              <a:xfrm>
                <a:off x="4837158" y="1930223"/>
                <a:ext cx="34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70" fill="none" extrusionOk="0">
                    <a:moveTo>
                      <a:pt x="1" y="1"/>
                    </a:moveTo>
                    <a:lnTo>
                      <a:pt x="1" y="2070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666;p25">
                <a:extLst>
                  <a:ext uri="{FF2B5EF4-FFF2-40B4-BE49-F238E27FC236}">
                    <a16:creationId xmlns:a16="http://schemas.microsoft.com/office/drawing/2014/main" id="{3F91BDEC-816F-46E7-81F0-81F7EE29CEAF}"/>
                  </a:ext>
                </a:extLst>
              </p:cNvPr>
              <p:cNvSpPr/>
              <p:nvPr/>
            </p:nvSpPr>
            <p:spPr>
              <a:xfrm>
                <a:off x="4802538" y="1965561"/>
                <a:ext cx="69992" cy="34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" fill="none" extrusionOk="0">
                    <a:moveTo>
                      <a:pt x="2049" y="0"/>
                    </a:moveTo>
                    <a:lnTo>
                      <a:pt x="0" y="0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67;p25">
                <a:extLst>
                  <a:ext uri="{FF2B5EF4-FFF2-40B4-BE49-F238E27FC236}">
                    <a16:creationId xmlns:a16="http://schemas.microsoft.com/office/drawing/2014/main" id="{00A48B60-B1D8-45DE-A52F-A037FAD9B67C}"/>
                  </a:ext>
                </a:extLst>
              </p:cNvPr>
              <p:cNvSpPr/>
              <p:nvPr/>
            </p:nvSpPr>
            <p:spPr>
              <a:xfrm>
                <a:off x="6039990" y="2608733"/>
                <a:ext cx="61832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538" extrusionOk="0">
                    <a:moveTo>
                      <a:pt x="1" y="1"/>
                    </a:moveTo>
                    <a:lnTo>
                      <a:pt x="1" y="538"/>
                    </a:lnTo>
                    <a:lnTo>
                      <a:pt x="1811" y="538"/>
                    </a:lnTo>
                    <a:lnTo>
                      <a:pt x="181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68;p25">
                <a:extLst>
                  <a:ext uri="{FF2B5EF4-FFF2-40B4-BE49-F238E27FC236}">
                    <a16:creationId xmlns:a16="http://schemas.microsoft.com/office/drawing/2014/main" id="{FEC27F97-FBD6-4E78-A893-852C0484EE88}"/>
                  </a:ext>
                </a:extLst>
              </p:cNvPr>
              <p:cNvSpPr/>
              <p:nvPr/>
            </p:nvSpPr>
            <p:spPr>
              <a:xfrm>
                <a:off x="5931998" y="2252834"/>
                <a:ext cx="277818" cy="355253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0405" fill="none" extrusionOk="0">
                    <a:moveTo>
                      <a:pt x="8137" y="4059"/>
                    </a:moveTo>
                    <a:cubicBezTo>
                      <a:pt x="8137" y="5650"/>
                      <a:pt x="7222" y="7043"/>
                      <a:pt x="5869" y="7679"/>
                    </a:cubicBezTo>
                    <a:lnTo>
                      <a:pt x="5869" y="9549"/>
                    </a:lnTo>
                    <a:lnTo>
                      <a:pt x="4974" y="10405"/>
                    </a:lnTo>
                    <a:lnTo>
                      <a:pt x="3164" y="10405"/>
                    </a:lnTo>
                    <a:lnTo>
                      <a:pt x="2269" y="9549"/>
                    </a:lnTo>
                    <a:lnTo>
                      <a:pt x="2269" y="7679"/>
                    </a:lnTo>
                    <a:cubicBezTo>
                      <a:pt x="936" y="7023"/>
                      <a:pt x="1" y="5650"/>
                      <a:pt x="1" y="4059"/>
                    </a:cubicBezTo>
                    <a:cubicBezTo>
                      <a:pt x="1" y="1811"/>
                      <a:pt x="1831" y="1"/>
                      <a:pt x="4059" y="1"/>
                    </a:cubicBezTo>
                    <a:cubicBezTo>
                      <a:pt x="6307" y="1"/>
                      <a:pt x="8137" y="1811"/>
                      <a:pt x="8137" y="4059"/>
                    </a:cubicBez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69;p25">
                <a:extLst>
                  <a:ext uri="{FF2B5EF4-FFF2-40B4-BE49-F238E27FC236}">
                    <a16:creationId xmlns:a16="http://schemas.microsoft.com/office/drawing/2014/main" id="{516B6ADB-0F07-462F-99B7-5529D8065FA9}"/>
                  </a:ext>
                </a:extLst>
              </p:cNvPr>
              <p:cNvSpPr/>
              <p:nvPr/>
            </p:nvSpPr>
            <p:spPr>
              <a:xfrm>
                <a:off x="6009433" y="2579541"/>
                <a:ext cx="122981" cy="34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1" fill="none" extrusionOk="0">
                    <a:moveTo>
                      <a:pt x="1" y="0"/>
                    </a:moveTo>
                    <a:lnTo>
                      <a:pt x="3601" y="0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70;p25">
                <a:extLst>
                  <a:ext uri="{FF2B5EF4-FFF2-40B4-BE49-F238E27FC236}">
                    <a16:creationId xmlns:a16="http://schemas.microsoft.com/office/drawing/2014/main" id="{665C0306-A1DB-4A52-BDA2-57EF04B6427F}"/>
                  </a:ext>
                </a:extLst>
              </p:cNvPr>
              <p:cNvSpPr/>
              <p:nvPr/>
            </p:nvSpPr>
            <p:spPr>
              <a:xfrm>
                <a:off x="6009433" y="2515695"/>
                <a:ext cx="122981" cy="34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1" fill="none" extrusionOk="0">
                    <a:moveTo>
                      <a:pt x="1" y="0"/>
                    </a:moveTo>
                    <a:lnTo>
                      <a:pt x="3601" y="0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71;p25">
                <a:extLst>
                  <a:ext uri="{FF2B5EF4-FFF2-40B4-BE49-F238E27FC236}">
                    <a16:creationId xmlns:a16="http://schemas.microsoft.com/office/drawing/2014/main" id="{163C53A9-C667-46AB-81B2-EAD9A544574A}"/>
                  </a:ext>
                </a:extLst>
              </p:cNvPr>
              <p:cNvSpPr/>
              <p:nvPr/>
            </p:nvSpPr>
            <p:spPr>
              <a:xfrm>
                <a:off x="6009433" y="2544204"/>
                <a:ext cx="122981" cy="34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1" fill="none" extrusionOk="0">
                    <a:moveTo>
                      <a:pt x="1" y="1"/>
                    </a:moveTo>
                    <a:lnTo>
                      <a:pt x="3601" y="1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72;p25">
                <a:extLst>
                  <a:ext uri="{FF2B5EF4-FFF2-40B4-BE49-F238E27FC236}">
                    <a16:creationId xmlns:a16="http://schemas.microsoft.com/office/drawing/2014/main" id="{EA2724FD-19E9-4BFD-9157-9EFFB5A73EB7}"/>
                  </a:ext>
                </a:extLst>
              </p:cNvPr>
              <p:cNvSpPr/>
              <p:nvPr/>
            </p:nvSpPr>
            <p:spPr>
              <a:xfrm>
                <a:off x="5999941" y="2357446"/>
                <a:ext cx="144696" cy="72689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2129" fill="none" extrusionOk="0">
                    <a:moveTo>
                      <a:pt x="0" y="40"/>
                    </a:moveTo>
                    <a:lnTo>
                      <a:pt x="2089" y="2129"/>
                    </a:lnTo>
                    <a:lnTo>
                      <a:pt x="4237" y="0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73;p25">
                <a:extLst>
                  <a:ext uri="{FF2B5EF4-FFF2-40B4-BE49-F238E27FC236}">
                    <a16:creationId xmlns:a16="http://schemas.microsoft.com/office/drawing/2014/main" id="{7CCA0D5D-AEB5-48F0-AC0E-15F9C6C00A00}"/>
                  </a:ext>
                </a:extLst>
              </p:cNvPr>
              <p:cNvSpPr/>
              <p:nvPr/>
            </p:nvSpPr>
            <p:spPr>
              <a:xfrm>
                <a:off x="6071230" y="2430100"/>
                <a:ext cx="34" cy="8562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08" fill="none" extrusionOk="0">
                    <a:moveTo>
                      <a:pt x="1" y="1"/>
                    </a:moveTo>
                    <a:lnTo>
                      <a:pt x="1" y="2507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74;p25">
                <a:extLst>
                  <a:ext uri="{FF2B5EF4-FFF2-40B4-BE49-F238E27FC236}">
                    <a16:creationId xmlns:a16="http://schemas.microsoft.com/office/drawing/2014/main" id="{AE9255F6-88FD-406C-9886-6223C24FD3C1}"/>
                  </a:ext>
                </a:extLst>
              </p:cNvPr>
              <p:cNvSpPr/>
              <p:nvPr/>
            </p:nvSpPr>
            <p:spPr>
              <a:xfrm>
                <a:off x="5034808" y="3319165"/>
                <a:ext cx="9560" cy="1973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78" fill="none" extrusionOk="0">
                    <a:moveTo>
                      <a:pt x="279" y="0"/>
                    </a:moveTo>
                    <a:cubicBezTo>
                      <a:pt x="279" y="0"/>
                      <a:pt x="180" y="199"/>
                      <a:pt x="1" y="577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75;p25">
                <a:extLst>
                  <a:ext uri="{FF2B5EF4-FFF2-40B4-BE49-F238E27FC236}">
                    <a16:creationId xmlns:a16="http://schemas.microsoft.com/office/drawing/2014/main" id="{46BA2DF4-EC51-47D8-919A-9E275F975577}"/>
                  </a:ext>
                </a:extLst>
              </p:cNvPr>
              <p:cNvSpPr/>
              <p:nvPr/>
            </p:nvSpPr>
            <p:spPr>
              <a:xfrm>
                <a:off x="4913227" y="3362628"/>
                <a:ext cx="313838" cy="593636"/>
              </a:xfrm>
              <a:custGeom>
                <a:avLst/>
                <a:gdLst/>
                <a:ahLst/>
                <a:cxnLst/>
                <a:rect l="l" t="t" r="r" b="b"/>
                <a:pathLst>
                  <a:path w="9192" h="17387" fill="none" extrusionOk="0">
                    <a:moveTo>
                      <a:pt x="3283" y="1"/>
                    </a:moveTo>
                    <a:cubicBezTo>
                      <a:pt x="2070" y="3183"/>
                      <a:pt x="1" y="11658"/>
                      <a:pt x="9191" y="17387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76;p25">
                <a:extLst>
                  <a:ext uri="{FF2B5EF4-FFF2-40B4-BE49-F238E27FC236}">
                    <a16:creationId xmlns:a16="http://schemas.microsoft.com/office/drawing/2014/main" id="{C208D728-AF7B-4EE2-8766-8AC6C6550F22}"/>
                  </a:ext>
                </a:extLst>
              </p:cNvPr>
              <p:cNvSpPr/>
              <p:nvPr/>
            </p:nvSpPr>
            <p:spPr>
              <a:xfrm>
                <a:off x="5238569" y="3963020"/>
                <a:ext cx="19052" cy="956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280" fill="none" extrusionOk="0">
                    <a:moveTo>
                      <a:pt x="0" y="1"/>
                    </a:moveTo>
                    <a:cubicBezTo>
                      <a:pt x="179" y="100"/>
                      <a:pt x="358" y="200"/>
                      <a:pt x="557" y="279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77;p25">
                <a:extLst>
                  <a:ext uri="{FF2B5EF4-FFF2-40B4-BE49-F238E27FC236}">
                    <a16:creationId xmlns:a16="http://schemas.microsoft.com/office/drawing/2014/main" id="{A244349E-CC16-4B1E-BBAE-0BC43A0BA782}"/>
                  </a:ext>
                </a:extLst>
              </p:cNvPr>
              <p:cNvSpPr/>
              <p:nvPr/>
            </p:nvSpPr>
            <p:spPr>
              <a:xfrm>
                <a:off x="4979122" y="3307625"/>
                <a:ext cx="91707" cy="76786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2249" extrusionOk="0">
                    <a:moveTo>
                      <a:pt x="2109" y="0"/>
                    </a:moveTo>
                    <a:lnTo>
                      <a:pt x="0" y="716"/>
                    </a:lnTo>
                    <a:lnTo>
                      <a:pt x="100" y="1055"/>
                    </a:lnTo>
                    <a:lnTo>
                      <a:pt x="1831" y="458"/>
                    </a:lnTo>
                    <a:lnTo>
                      <a:pt x="2308" y="2248"/>
                    </a:lnTo>
                    <a:lnTo>
                      <a:pt x="2686" y="2149"/>
                    </a:lnTo>
                    <a:lnTo>
                      <a:pt x="21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78;p25">
                <a:extLst>
                  <a:ext uri="{FF2B5EF4-FFF2-40B4-BE49-F238E27FC236}">
                    <a16:creationId xmlns:a16="http://schemas.microsoft.com/office/drawing/2014/main" id="{010F6D88-C069-4BA9-B9AD-C3769F815476}"/>
                  </a:ext>
                </a:extLst>
              </p:cNvPr>
              <p:cNvSpPr/>
              <p:nvPr/>
            </p:nvSpPr>
            <p:spPr>
              <a:xfrm>
                <a:off x="6502515" y="2184242"/>
                <a:ext cx="18369" cy="10891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19" fill="none" extrusionOk="0">
                    <a:moveTo>
                      <a:pt x="538" y="319"/>
                    </a:moveTo>
                    <a:cubicBezTo>
                      <a:pt x="379" y="239"/>
                      <a:pt x="200" y="120"/>
                      <a:pt x="1" y="1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79;p25">
                <a:extLst>
                  <a:ext uri="{FF2B5EF4-FFF2-40B4-BE49-F238E27FC236}">
                    <a16:creationId xmlns:a16="http://schemas.microsoft.com/office/drawing/2014/main" id="{BFB7E1DB-32AA-4A7F-A9A0-67E7388BEDF0}"/>
                  </a:ext>
                </a:extLst>
              </p:cNvPr>
              <p:cNvSpPr/>
              <p:nvPr/>
            </p:nvSpPr>
            <p:spPr>
              <a:xfrm>
                <a:off x="5659645" y="1940432"/>
                <a:ext cx="820513" cy="240466"/>
              </a:xfrm>
              <a:custGeom>
                <a:avLst/>
                <a:gdLst/>
                <a:ahLst/>
                <a:cxnLst/>
                <a:rect l="l" t="t" r="r" b="b"/>
                <a:pathLst>
                  <a:path w="24032" h="7043" fill="none" extrusionOk="0">
                    <a:moveTo>
                      <a:pt x="24031" y="6764"/>
                    </a:moveTo>
                    <a:cubicBezTo>
                      <a:pt x="20112" y="4615"/>
                      <a:pt x="9430" y="0"/>
                      <a:pt x="1" y="7042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80;p25">
                <a:extLst>
                  <a:ext uri="{FF2B5EF4-FFF2-40B4-BE49-F238E27FC236}">
                    <a16:creationId xmlns:a16="http://schemas.microsoft.com/office/drawing/2014/main" id="{D9C8230E-2559-42EE-81A7-01AF7C00F91A}"/>
                  </a:ext>
                </a:extLst>
              </p:cNvPr>
              <p:cNvSpPr/>
              <p:nvPr/>
            </p:nvSpPr>
            <p:spPr>
              <a:xfrm>
                <a:off x="5633185" y="2188305"/>
                <a:ext cx="17003" cy="13623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99" fill="none" extrusionOk="0">
                    <a:moveTo>
                      <a:pt x="497" y="1"/>
                    </a:moveTo>
                    <a:cubicBezTo>
                      <a:pt x="338" y="120"/>
                      <a:pt x="179" y="260"/>
                      <a:pt x="0" y="399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81;p25">
                <a:extLst>
                  <a:ext uri="{FF2B5EF4-FFF2-40B4-BE49-F238E27FC236}">
                    <a16:creationId xmlns:a16="http://schemas.microsoft.com/office/drawing/2014/main" id="{4CE6BE18-B343-4A4E-A9AF-54479E8CC50F}"/>
                  </a:ext>
                </a:extLst>
              </p:cNvPr>
              <p:cNvSpPr/>
              <p:nvPr/>
            </p:nvSpPr>
            <p:spPr>
              <a:xfrm>
                <a:off x="6454306" y="2129239"/>
                <a:ext cx="77469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627" extrusionOk="0">
                    <a:moveTo>
                      <a:pt x="1651" y="0"/>
                    </a:moveTo>
                    <a:lnTo>
                      <a:pt x="1273" y="80"/>
                    </a:lnTo>
                    <a:lnTo>
                      <a:pt x="1791" y="1850"/>
                    </a:lnTo>
                    <a:lnTo>
                      <a:pt x="0" y="2248"/>
                    </a:lnTo>
                    <a:lnTo>
                      <a:pt x="80" y="2626"/>
                    </a:lnTo>
                    <a:lnTo>
                      <a:pt x="2268" y="2149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82;p25">
                <a:extLst>
                  <a:ext uri="{FF2B5EF4-FFF2-40B4-BE49-F238E27FC236}">
                    <a16:creationId xmlns:a16="http://schemas.microsoft.com/office/drawing/2014/main" id="{3183D132-BF7F-41A7-921A-5CB88EC38158}"/>
                  </a:ext>
                </a:extLst>
              </p:cNvPr>
              <p:cNvSpPr/>
              <p:nvPr/>
            </p:nvSpPr>
            <p:spPr>
              <a:xfrm>
                <a:off x="4890830" y="3926351"/>
                <a:ext cx="263546" cy="264229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7739" fill="none" extrusionOk="0">
                    <a:moveTo>
                      <a:pt x="5670" y="438"/>
                    </a:moveTo>
                    <a:lnTo>
                      <a:pt x="4715" y="935"/>
                    </a:lnTo>
                    <a:cubicBezTo>
                      <a:pt x="4516" y="896"/>
                      <a:pt x="4397" y="836"/>
                      <a:pt x="4178" y="796"/>
                    </a:cubicBezTo>
                    <a:lnTo>
                      <a:pt x="3680" y="0"/>
                    </a:lnTo>
                    <a:cubicBezTo>
                      <a:pt x="3223" y="20"/>
                      <a:pt x="2746" y="120"/>
                      <a:pt x="2328" y="299"/>
                    </a:cubicBezTo>
                    <a:lnTo>
                      <a:pt x="2149" y="1174"/>
                    </a:lnTo>
                    <a:cubicBezTo>
                      <a:pt x="1970" y="1294"/>
                      <a:pt x="1890" y="1373"/>
                      <a:pt x="1711" y="1492"/>
                    </a:cubicBezTo>
                    <a:lnTo>
                      <a:pt x="836" y="1393"/>
                    </a:lnTo>
                    <a:cubicBezTo>
                      <a:pt x="537" y="1771"/>
                      <a:pt x="299" y="2189"/>
                      <a:pt x="140" y="2606"/>
                    </a:cubicBezTo>
                    <a:lnTo>
                      <a:pt x="736" y="3303"/>
                    </a:lnTo>
                    <a:cubicBezTo>
                      <a:pt x="736" y="3521"/>
                      <a:pt x="716" y="3661"/>
                      <a:pt x="716" y="3860"/>
                    </a:cubicBezTo>
                    <a:lnTo>
                      <a:pt x="0" y="4576"/>
                    </a:lnTo>
                    <a:cubicBezTo>
                      <a:pt x="60" y="4994"/>
                      <a:pt x="219" y="5391"/>
                      <a:pt x="418" y="5789"/>
                    </a:cubicBezTo>
                    <a:lnTo>
                      <a:pt x="1512" y="5769"/>
                    </a:lnTo>
                    <a:cubicBezTo>
                      <a:pt x="1651" y="5909"/>
                      <a:pt x="1751" y="5988"/>
                      <a:pt x="1930" y="6147"/>
                    </a:cubicBezTo>
                    <a:lnTo>
                      <a:pt x="2089" y="7381"/>
                    </a:lnTo>
                    <a:cubicBezTo>
                      <a:pt x="2407" y="7560"/>
                      <a:pt x="2785" y="7659"/>
                      <a:pt x="3123" y="7739"/>
                    </a:cubicBezTo>
                    <a:lnTo>
                      <a:pt x="3919" y="6665"/>
                    </a:lnTo>
                    <a:cubicBezTo>
                      <a:pt x="4118" y="6605"/>
                      <a:pt x="4277" y="6585"/>
                      <a:pt x="4476" y="6565"/>
                    </a:cubicBezTo>
                    <a:lnTo>
                      <a:pt x="5690" y="7341"/>
                    </a:lnTo>
                    <a:cubicBezTo>
                      <a:pt x="5869" y="7241"/>
                      <a:pt x="6028" y="7142"/>
                      <a:pt x="6207" y="7003"/>
                    </a:cubicBezTo>
                    <a:cubicBezTo>
                      <a:pt x="6306" y="6943"/>
                      <a:pt x="6406" y="6844"/>
                      <a:pt x="6505" y="6764"/>
                    </a:cubicBezTo>
                    <a:lnTo>
                      <a:pt x="6127" y="5372"/>
                    </a:lnTo>
                    <a:lnTo>
                      <a:pt x="6386" y="4874"/>
                    </a:lnTo>
                    <a:lnTo>
                      <a:pt x="7679" y="4417"/>
                    </a:lnTo>
                    <a:cubicBezTo>
                      <a:pt x="7719" y="4078"/>
                      <a:pt x="7719" y="3701"/>
                      <a:pt x="7679" y="3342"/>
                    </a:cubicBezTo>
                    <a:lnTo>
                      <a:pt x="6465" y="2825"/>
                    </a:lnTo>
                    <a:cubicBezTo>
                      <a:pt x="6386" y="2626"/>
                      <a:pt x="6326" y="2507"/>
                      <a:pt x="6227" y="2328"/>
                    </a:cubicBezTo>
                    <a:lnTo>
                      <a:pt x="6605" y="1234"/>
                    </a:lnTo>
                    <a:cubicBezTo>
                      <a:pt x="6366" y="896"/>
                      <a:pt x="6028" y="637"/>
                      <a:pt x="5670" y="438"/>
                    </a:cubicBezTo>
                    <a:close/>
                  </a:path>
                </a:pathLst>
              </a:custGeom>
              <a:noFill/>
              <a:ln w="9450" cap="flat" cmpd="sng">
                <a:solidFill>
                  <a:srgbClr val="000000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83;p25">
                <a:extLst>
                  <a:ext uri="{FF2B5EF4-FFF2-40B4-BE49-F238E27FC236}">
                    <a16:creationId xmlns:a16="http://schemas.microsoft.com/office/drawing/2014/main" id="{E8D9DE02-DE1C-494F-81E6-AC8C4183710C}"/>
                  </a:ext>
                </a:extLst>
              </p:cNvPr>
              <p:cNvSpPr/>
              <p:nvPr/>
            </p:nvSpPr>
            <p:spPr>
              <a:xfrm>
                <a:off x="4961470" y="4000372"/>
                <a:ext cx="118201" cy="118918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483" fill="none" extrusionOk="0">
                    <a:moveTo>
                      <a:pt x="2129" y="220"/>
                    </a:moveTo>
                    <a:cubicBezTo>
                      <a:pt x="2964" y="438"/>
                      <a:pt x="3462" y="1294"/>
                      <a:pt x="3243" y="2149"/>
                    </a:cubicBezTo>
                    <a:cubicBezTo>
                      <a:pt x="3024" y="2985"/>
                      <a:pt x="2168" y="3482"/>
                      <a:pt x="1333" y="3263"/>
                    </a:cubicBezTo>
                    <a:cubicBezTo>
                      <a:pt x="498" y="3044"/>
                      <a:pt x="0" y="2189"/>
                      <a:pt x="219" y="1353"/>
                    </a:cubicBezTo>
                    <a:cubicBezTo>
                      <a:pt x="438" y="518"/>
                      <a:pt x="1293" y="1"/>
                      <a:pt x="2129" y="220"/>
                    </a:cubicBezTo>
                    <a:close/>
                  </a:path>
                </a:pathLst>
              </a:custGeom>
              <a:noFill/>
              <a:ln w="9450" cap="flat" cmpd="sng">
                <a:solidFill>
                  <a:srgbClr val="000000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84;p25">
                <a:extLst>
                  <a:ext uri="{FF2B5EF4-FFF2-40B4-BE49-F238E27FC236}">
                    <a16:creationId xmlns:a16="http://schemas.microsoft.com/office/drawing/2014/main" id="{EB47AB7C-DC96-453E-A521-D846795EBE1C}"/>
                  </a:ext>
                </a:extLst>
              </p:cNvPr>
              <p:cNvSpPr/>
              <p:nvPr/>
            </p:nvSpPr>
            <p:spPr>
              <a:xfrm>
                <a:off x="5149594" y="4056058"/>
                <a:ext cx="184779" cy="185462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5432" fill="none" extrusionOk="0">
                    <a:moveTo>
                      <a:pt x="5093" y="1354"/>
                    </a:moveTo>
                    <a:cubicBezTo>
                      <a:pt x="5013" y="1214"/>
                      <a:pt x="4954" y="1115"/>
                      <a:pt x="4874" y="1016"/>
                    </a:cubicBezTo>
                    <a:lnTo>
                      <a:pt x="4417" y="1115"/>
                    </a:lnTo>
                    <a:cubicBezTo>
                      <a:pt x="4178" y="956"/>
                      <a:pt x="4059" y="856"/>
                      <a:pt x="3800" y="657"/>
                    </a:cubicBezTo>
                    <a:lnTo>
                      <a:pt x="3760" y="200"/>
                    </a:lnTo>
                    <a:cubicBezTo>
                      <a:pt x="3521" y="100"/>
                      <a:pt x="3283" y="41"/>
                      <a:pt x="3024" y="1"/>
                    </a:cubicBezTo>
                    <a:lnTo>
                      <a:pt x="2785" y="379"/>
                    </a:lnTo>
                    <a:cubicBezTo>
                      <a:pt x="2487" y="419"/>
                      <a:pt x="2328" y="439"/>
                      <a:pt x="2010" y="478"/>
                    </a:cubicBezTo>
                    <a:lnTo>
                      <a:pt x="1671" y="180"/>
                    </a:lnTo>
                    <a:cubicBezTo>
                      <a:pt x="1552" y="220"/>
                      <a:pt x="1433" y="279"/>
                      <a:pt x="1333" y="319"/>
                    </a:cubicBezTo>
                    <a:cubicBezTo>
                      <a:pt x="1214" y="399"/>
                      <a:pt x="1114" y="478"/>
                      <a:pt x="1015" y="538"/>
                    </a:cubicBezTo>
                    <a:lnTo>
                      <a:pt x="1114" y="996"/>
                    </a:lnTo>
                    <a:cubicBezTo>
                      <a:pt x="935" y="1254"/>
                      <a:pt x="836" y="1374"/>
                      <a:pt x="637" y="1612"/>
                    </a:cubicBezTo>
                    <a:lnTo>
                      <a:pt x="199" y="1672"/>
                    </a:lnTo>
                    <a:cubicBezTo>
                      <a:pt x="100" y="1891"/>
                      <a:pt x="40" y="2149"/>
                      <a:pt x="0" y="2388"/>
                    </a:cubicBezTo>
                    <a:lnTo>
                      <a:pt x="378" y="2647"/>
                    </a:lnTo>
                    <a:cubicBezTo>
                      <a:pt x="418" y="2925"/>
                      <a:pt x="438" y="3084"/>
                      <a:pt x="478" y="3403"/>
                    </a:cubicBezTo>
                    <a:lnTo>
                      <a:pt x="179" y="3761"/>
                    </a:lnTo>
                    <a:cubicBezTo>
                      <a:pt x="219" y="3860"/>
                      <a:pt x="279" y="3980"/>
                      <a:pt x="319" y="4079"/>
                    </a:cubicBezTo>
                    <a:cubicBezTo>
                      <a:pt x="398" y="4198"/>
                      <a:pt x="478" y="4298"/>
                      <a:pt x="538" y="4397"/>
                    </a:cubicBezTo>
                    <a:lnTo>
                      <a:pt x="995" y="4298"/>
                    </a:lnTo>
                    <a:cubicBezTo>
                      <a:pt x="1234" y="4477"/>
                      <a:pt x="1373" y="4576"/>
                      <a:pt x="1612" y="4775"/>
                    </a:cubicBezTo>
                    <a:lnTo>
                      <a:pt x="1671" y="5233"/>
                    </a:lnTo>
                    <a:cubicBezTo>
                      <a:pt x="1890" y="5332"/>
                      <a:pt x="2129" y="5372"/>
                      <a:pt x="2388" y="5432"/>
                    </a:cubicBezTo>
                    <a:lnTo>
                      <a:pt x="2626" y="5054"/>
                    </a:lnTo>
                    <a:cubicBezTo>
                      <a:pt x="2925" y="4994"/>
                      <a:pt x="3084" y="4974"/>
                      <a:pt x="3402" y="4954"/>
                    </a:cubicBezTo>
                    <a:lnTo>
                      <a:pt x="3760" y="5253"/>
                    </a:lnTo>
                    <a:cubicBezTo>
                      <a:pt x="3860" y="5193"/>
                      <a:pt x="3979" y="5153"/>
                      <a:pt x="4078" y="5094"/>
                    </a:cubicBezTo>
                    <a:cubicBezTo>
                      <a:pt x="4198" y="5034"/>
                      <a:pt x="4297" y="4954"/>
                      <a:pt x="4397" y="4875"/>
                    </a:cubicBezTo>
                    <a:lnTo>
                      <a:pt x="4297" y="4437"/>
                    </a:lnTo>
                    <a:cubicBezTo>
                      <a:pt x="4476" y="4178"/>
                      <a:pt x="4576" y="4059"/>
                      <a:pt x="4775" y="3800"/>
                    </a:cubicBezTo>
                    <a:lnTo>
                      <a:pt x="5212" y="3761"/>
                    </a:lnTo>
                    <a:cubicBezTo>
                      <a:pt x="5312" y="3542"/>
                      <a:pt x="5371" y="3283"/>
                      <a:pt x="5411" y="3045"/>
                    </a:cubicBezTo>
                    <a:lnTo>
                      <a:pt x="5053" y="2786"/>
                    </a:lnTo>
                    <a:cubicBezTo>
                      <a:pt x="4994" y="2488"/>
                      <a:pt x="4974" y="2348"/>
                      <a:pt x="4954" y="2010"/>
                    </a:cubicBezTo>
                    <a:lnTo>
                      <a:pt x="5252" y="1672"/>
                    </a:lnTo>
                    <a:cubicBezTo>
                      <a:pt x="5192" y="1553"/>
                      <a:pt x="5153" y="1453"/>
                      <a:pt x="5093" y="1354"/>
                    </a:cubicBezTo>
                    <a:close/>
                  </a:path>
                </a:pathLst>
              </a:custGeom>
              <a:noFill/>
              <a:ln w="9450" cap="flat" cmpd="sng">
                <a:solidFill>
                  <a:srgbClr val="000000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85;p25">
                <a:extLst>
                  <a:ext uri="{FF2B5EF4-FFF2-40B4-BE49-F238E27FC236}">
                    <a16:creationId xmlns:a16="http://schemas.microsoft.com/office/drawing/2014/main" id="{40E426D7-9725-4EC1-AE0C-12AAEE44C5AA}"/>
                  </a:ext>
                </a:extLst>
              </p:cNvPr>
              <p:cNvSpPr/>
              <p:nvPr/>
            </p:nvSpPr>
            <p:spPr>
              <a:xfrm>
                <a:off x="5180834" y="4087332"/>
                <a:ext cx="122981" cy="122264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3581" fill="none" extrusionOk="0">
                    <a:moveTo>
                      <a:pt x="3163" y="995"/>
                    </a:moveTo>
                    <a:cubicBezTo>
                      <a:pt x="3601" y="1751"/>
                      <a:pt x="3342" y="2725"/>
                      <a:pt x="2587" y="3143"/>
                    </a:cubicBezTo>
                    <a:cubicBezTo>
                      <a:pt x="1851" y="3581"/>
                      <a:pt x="876" y="3322"/>
                      <a:pt x="458" y="2566"/>
                    </a:cubicBezTo>
                    <a:cubicBezTo>
                      <a:pt x="1" y="1830"/>
                      <a:pt x="279" y="855"/>
                      <a:pt x="1015" y="438"/>
                    </a:cubicBezTo>
                    <a:cubicBezTo>
                      <a:pt x="1771" y="0"/>
                      <a:pt x="2706" y="259"/>
                      <a:pt x="3163" y="995"/>
                    </a:cubicBezTo>
                    <a:close/>
                  </a:path>
                </a:pathLst>
              </a:custGeom>
              <a:noFill/>
              <a:ln w="9450" cap="flat" cmpd="sng">
                <a:solidFill>
                  <a:srgbClr val="000000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86;p25">
                <a:extLst>
                  <a:ext uri="{FF2B5EF4-FFF2-40B4-BE49-F238E27FC236}">
                    <a16:creationId xmlns:a16="http://schemas.microsoft.com/office/drawing/2014/main" id="{402B11CF-E0A6-4BC3-915B-43812F3B1043}"/>
                  </a:ext>
                </a:extLst>
              </p:cNvPr>
              <p:cNvSpPr/>
              <p:nvPr/>
            </p:nvSpPr>
            <p:spPr>
              <a:xfrm>
                <a:off x="7007820" y="4287679"/>
                <a:ext cx="14306" cy="15637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58" fill="none" extrusionOk="0">
                    <a:moveTo>
                      <a:pt x="419" y="0"/>
                    </a:moveTo>
                    <a:cubicBezTo>
                      <a:pt x="419" y="0"/>
                      <a:pt x="279" y="179"/>
                      <a:pt x="1" y="458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87;p25">
                <a:extLst>
                  <a:ext uri="{FF2B5EF4-FFF2-40B4-BE49-F238E27FC236}">
                    <a16:creationId xmlns:a16="http://schemas.microsoft.com/office/drawing/2014/main" id="{2C8D2C4D-B81A-4009-95DD-A2540BD968A7}"/>
                  </a:ext>
                </a:extLst>
              </p:cNvPr>
              <p:cNvSpPr/>
              <p:nvPr/>
            </p:nvSpPr>
            <p:spPr>
              <a:xfrm>
                <a:off x="6294008" y="4320967"/>
                <a:ext cx="695517" cy="218034"/>
              </a:xfrm>
              <a:custGeom>
                <a:avLst/>
                <a:gdLst/>
                <a:ahLst/>
                <a:cxnLst/>
                <a:rect l="l" t="t" r="r" b="b"/>
                <a:pathLst>
                  <a:path w="20371" h="6386" fill="none" extrusionOk="0">
                    <a:moveTo>
                      <a:pt x="20371" y="0"/>
                    </a:moveTo>
                    <a:cubicBezTo>
                      <a:pt x="17924" y="2089"/>
                      <a:pt x="11041" y="6386"/>
                      <a:pt x="1" y="537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88;p25">
                <a:extLst>
                  <a:ext uri="{FF2B5EF4-FFF2-40B4-BE49-F238E27FC236}">
                    <a16:creationId xmlns:a16="http://schemas.microsoft.com/office/drawing/2014/main" id="{8AB424FB-3C59-4770-B518-EC23AC05E412}"/>
                  </a:ext>
                </a:extLst>
              </p:cNvPr>
              <p:cNvSpPr/>
              <p:nvPr/>
            </p:nvSpPr>
            <p:spPr>
              <a:xfrm>
                <a:off x="6264134" y="4323665"/>
                <a:ext cx="19052" cy="10243"/>
              </a:xfrm>
              <a:custGeom>
                <a:avLst/>
                <a:gdLst/>
                <a:ahLst/>
                <a:cxnLst/>
                <a:rect l="l" t="t" r="r" b="b"/>
                <a:pathLst>
                  <a:path w="558" h="300" fill="none" extrusionOk="0">
                    <a:moveTo>
                      <a:pt x="557" y="299"/>
                    </a:moveTo>
                    <a:cubicBezTo>
                      <a:pt x="378" y="200"/>
                      <a:pt x="179" y="100"/>
                      <a:pt x="0" y="1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89;p25">
                <a:extLst>
                  <a:ext uri="{FF2B5EF4-FFF2-40B4-BE49-F238E27FC236}">
                    <a16:creationId xmlns:a16="http://schemas.microsoft.com/office/drawing/2014/main" id="{B19F4B21-D4D5-468D-A648-E61ED37FC318}"/>
                  </a:ext>
                </a:extLst>
              </p:cNvPr>
              <p:cNvSpPr/>
              <p:nvPr/>
            </p:nvSpPr>
            <p:spPr>
              <a:xfrm>
                <a:off x="6252594" y="4297853"/>
                <a:ext cx="76786" cy="91058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2667" extrusionOk="0">
                    <a:moveTo>
                      <a:pt x="2149" y="1"/>
                    </a:moveTo>
                    <a:lnTo>
                      <a:pt x="0" y="538"/>
                    </a:lnTo>
                    <a:lnTo>
                      <a:pt x="696" y="2666"/>
                    </a:lnTo>
                    <a:lnTo>
                      <a:pt x="1035" y="2547"/>
                    </a:lnTo>
                    <a:lnTo>
                      <a:pt x="458" y="797"/>
                    </a:lnTo>
                    <a:lnTo>
                      <a:pt x="2248" y="359"/>
                    </a:lnTo>
                    <a:lnTo>
                      <a:pt x="214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90;p25">
                <a:extLst>
                  <a:ext uri="{FF2B5EF4-FFF2-40B4-BE49-F238E27FC236}">
                    <a16:creationId xmlns:a16="http://schemas.microsoft.com/office/drawing/2014/main" id="{877700DD-0B98-4DD6-A742-E2565BEE3EC6}"/>
                  </a:ext>
                </a:extLst>
              </p:cNvPr>
              <p:cNvSpPr/>
              <p:nvPr/>
            </p:nvSpPr>
            <p:spPr>
              <a:xfrm>
                <a:off x="7004440" y="2097316"/>
                <a:ext cx="16320" cy="13623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99" fill="none" extrusionOk="0">
                    <a:moveTo>
                      <a:pt x="0" y="398"/>
                    </a:moveTo>
                    <a:cubicBezTo>
                      <a:pt x="0" y="398"/>
                      <a:pt x="179" y="259"/>
                      <a:pt x="478" y="0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91;p25">
                <a:extLst>
                  <a:ext uri="{FF2B5EF4-FFF2-40B4-BE49-F238E27FC236}">
                    <a16:creationId xmlns:a16="http://schemas.microsoft.com/office/drawing/2014/main" id="{DE0182F3-1182-40B8-A111-3A154DE8FC05}"/>
                  </a:ext>
                </a:extLst>
              </p:cNvPr>
              <p:cNvSpPr/>
              <p:nvPr/>
            </p:nvSpPr>
            <p:spPr>
              <a:xfrm>
                <a:off x="7041109" y="1825646"/>
                <a:ext cx="760729" cy="255386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7480" fill="none" extrusionOk="0">
                    <a:moveTo>
                      <a:pt x="1" y="7480"/>
                    </a:moveTo>
                    <a:cubicBezTo>
                      <a:pt x="2925" y="5292"/>
                      <a:pt x="11658" y="0"/>
                      <a:pt x="22280" y="4655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92;p25">
                <a:extLst>
                  <a:ext uri="{FF2B5EF4-FFF2-40B4-BE49-F238E27FC236}">
                    <a16:creationId xmlns:a16="http://schemas.microsoft.com/office/drawing/2014/main" id="{00E684F2-A76F-4F24-A079-C4ED493120F8}"/>
                  </a:ext>
                </a:extLst>
              </p:cNvPr>
              <p:cNvSpPr/>
              <p:nvPr/>
            </p:nvSpPr>
            <p:spPr>
              <a:xfrm>
                <a:off x="7813339" y="1989324"/>
                <a:ext cx="19734" cy="952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79" fill="none" extrusionOk="0">
                    <a:moveTo>
                      <a:pt x="1" y="0"/>
                    </a:moveTo>
                    <a:cubicBezTo>
                      <a:pt x="200" y="80"/>
                      <a:pt x="379" y="179"/>
                      <a:pt x="577" y="279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93;p25">
                <a:extLst>
                  <a:ext uri="{FF2B5EF4-FFF2-40B4-BE49-F238E27FC236}">
                    <a16:creationId xmlns:a16="http://schemas.microsoft.com/office/drawing/2014/main" id="{8A2414B7-D516-48CF-AE53-75732A11F935}"/>
                  </a:ext>
                </a:extLst>
              </p:cNvPr>
              <p:cNvSpPr/>
              <p:nvPr/>
            </p:nvSpPr>
            <p:spPr>
              <a:xfrm>
                <a:off x="7767827" y="1934321"/>
                <a:ext cx="77469" cy="94438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766" extrusionOk="0">
                    <a:moveTo>
                      <a:pt x="1413" y="0"/>
                    </a:moveTo>
                    <a:lnTo>
                      <a:pt x="1075" y="119"/>
                    </a:lnTo>
                    <a:lnTo>
                      <a:pt x="1771" y="1850"/>
                    </a:lnTo>
                    <a:lnTo>
                      <a:pt x="1" y="2387"/>
                    </a:lnTo>
                    <a:lnTo>
                      <a:pt x="120" y="2765"/>
                    </a:lnTo>
                    <a:lnTo>
                      <a:pt x="2269" y="2069"/>
                    </a:lnTo>
                    <a:lnTo>
                      <a:pt x="14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94;p25">
                <a:extLst>
                  <a:ext uri="{FF2B5EF4-FFF2-40B4-BE49-F238E27FC236}">
                    <a16:creationId xmlns:a16="http://schemas.microsoft.com/office/drawing/2014/main" id="{0564DE6F-A467-48F4-BDDF-6E3AE5EB91E5}"/>
                  </a:ext>
                </a:extLst>
              </p:cNvPr>
              <p:cNvSpPr/>
              <p:nvPr/>
            </p:nvSpPr>
            <p:spPr>
              <a:xfrm>
                <a:off x="4970279" y="1820900"/>
                <a:ext cx="468674" cy="209874"/>
              </a:xfrm>
              <a:custGeom>
                <a:avLst/>
                <a:gdLst/>
                <a:ahLst/>
                <a:cxnLst/>
                <a:rect l="l" t="t" r="r" b="b"/>
                <a:pathLst>
                  <a:path w="13727" h="6147" fill="none" extrusionOk="0">
                    <a:moveTo>
                      <a:pt x="13727" y="4376"/>
                    </a:moveTo>
                    <a:cubicBezTo>
                      <a:pt x="13707" y="3700"/>
                      <a:pt x="13150" y="3183"/>
                      <a:pt x="12493" y="3183"/>
                    </a:cubicBezTo>
                    <a:cubicBezTo>
                      <a:pt x="12255" y="3183"/>
                      <a:pt x="12056" y="3223"/>
                      <a:pt x="11897" y="3322"/>
                    </a:cubicBezTo>
                    <a:cubicBezTo>
                      <a:pt x="11737" y="2327"/>
                      <a:pt x="10862" y="1591"/>
                      <a:pt x="9848" y="1591"/>
                    </a:cubicBezTo>
                    <a:cubicBezTo>
                      <a:pt x="9410" y="1591"/>
                      <a:pt x="8972" y="1731"/>
                      <a:pt x="8634" y="1989"/>
                    </a:cubicBezTo>
                    <a:cubicBezTo>
                      <a:pt x="8236" y="816"/>
                      <a:pt x="7142" y="0"/>
                      <a:pt x="5809" y="0"/>
                    </a:cubicBezTo>
                    <a:cubicBezTo>
                      <a:pt x="4278" y="0"/>
                      <a:pt x="3005" y="1174"/>
                      <a:pt x="2865" y="2666"/>
                    </a:cubicBezTo>
                    <a:cubicBezTo>
                      <a:pt x="1" y="3203"/>
                      <a:pt x="1533" y="6147"/>
                      <a:pt x="3184" y="5948"/>
                    </a:cubicBezTo>
                    <a:lnTo>
                      <a:pt x="12155" y="5948"/>
                    </a:lnTo>
                    <a:cubicBezTo>
                      <a:pt x="13030" y="5908"/>
                      <a:pt x="13727" y="5212"/>
                      <a:pt x="13727" y="4376"/>
                    </a:cubicBez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95;p25">
                <a:extLst>
                  <a:ext uri="{FF2B5EF4-FFF2-40B4-BE49-F238E27FC236}">
                    <a16:creationId xmlns:a16="http://schemas.microsoft.com/office/drawing/2014/main" id="{3733992E-63FF-43DC-8A2E-E61F6C241CAF}"/>
                  </a:ext>
                </a:extLst>
              </p:cNvPr>
              <p:cNvSpPr/>
              <p:nvPr/>
            </p:nvSpPr>
            <p:spPr>
              <a:xfrm>
                <a:off x="5302415" y="1903729"/>
                <a:ext cx="51658" cy="51658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13" fill="none" extrusionOk="0">
                    <a:moveTo>
                      <a:pt x="0" y="1"/>
                    </a:moveTo>
                    <a:cubicBezTo>
                      <a:pt x="836" y="1"/>
                      <a:pt x="1512" y="677"/>
                      <a:pt x="1512" y="1513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96;p25">
                <a:extLst>
                  <a:ext uri="{FF2B5EF4-FFF2-40B4-BE49-F238E27FC236}">
                    <a16:creationId xmlns:a16="http://schemas.microsoft.com/office/drawing/2014/main" id="{88AD14AE-74F6-44C6-BD6B-B8DF425C3703}"/>
                  </a:ext>
                </a:extLst>
              </p:cNvPr>
              <p:cNvSpPr/>
              <p:nvPr/>
            </p:nvSpPr>
            <p:spPr>
              <a:xfrm>
                <a:off x="5166563" y="1854837"/>
                <a:ext cx="69309" cy="6456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891" fill="none" extrusionOk="0">
                    <a:moveTo>
                      <a:pt x="1" y="40"/>
                    </a:moveTo>
                    <a:cubicBezTo>
                      <a:pt x="1075" y="1"/>
                      <a:pt x="1990" y="816"/>
                      <a:pt x="2030" y="1890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1697;p25">
                <a:extLst>
                  <a:ext uri="{FF2B5EF4-FFF2-40B4-BE49-F238E27FC236}">
                    <a16:creationId xmlns:a16="http://schemas.microsoft.com/office/drawing/2014/main" id="{B41CCB6C-1DA5-4D94-A272-795C276715A0}"/>
                  </a:ext>
                </a:extLst>
              </p:cNvPr>
              <p:cNvSpPr/>
              <p:nvPr/>
            </p:nvSpPr>
            <p:spPr>
              <a:xfrm>
                <a:off x="7826927" y="3287242"/>
                <a:ext cx="5097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fill="none" extrusionOk="0">
                    <a:moveTo>
                      <a:pt x="1492" y="736"/>
                    </a:moveTo>
                    <a:cubicBezTo>
                      <a:pt x="1492" y="1154"/>
                      <a:pt x="1154" y="1492"/>
                      <a:pt x="756" y="1492"/>
                    </a:cubicBezTo>
                    <a:cubicBezTo>
                      <a:pt x="339" y="1492"/>
                      <a:pt x="0" y="1154"/>
                      <a:pt x="0" y="736"/>
                    </a:cubicBezTo>
                    <a:cubicBezTo>
                      <a:pt x="0" y="319"/>
                      <a:pt x="339" y="0"/>
                      <a:pt x="756" y="0"/>
                    </a:cubicBezTo>
                    <a:cubicBezTo>
                      <a:pt x="1154" y="0"/>
                      <a:pt x="1492" y="319"/>
                      <a:pt x="1492" y="736"/>
                    </a:cubicBez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698;p25">
                <a:extLst>
                  <a:ext uri="{FF2B5EF4-FFF2-40B4-BE49-F238E27FC236}">
                    <a16:creationId xmlns:a16="http://schemas.microsoft.com/office/drawing/2014/main" id="{3511CB1C-A1EC-441D-AA5E-4B29AD198524}"/>
                  </a:ext>
                </a:extLst>
              </p:cNvPr>
              <p:cNvSpPr/>
              <p:nvPr/>
            </p:nvSpPr>
            <p:spPr>
              <a:xfrm>
                <a:off x="8557708" y="4202767"/>
                <a:ext cx="5097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fill="none" extrusionOk="0">
                    <a:moveTo>
                      <a:pt x="1493" y="757"/>
                    </a:moveTo>
                    <a:cubicBezTo>
                      <a:pt x="1493" y="1174"/>
                      <a:pt x="1155" y="1493"/>
                      <a:pt x="757" y="1493"/>
                    </a:cubicBezTo>
                    <a:cubicBezTo>
                      <a:pt x="359" y="1493"/>
                      <a:pt x="1" y="1155"/>
                      <a:pt x="1" y="757"/>
                    </a:cubicBezTo>
                    <a:cubicBezTo>
                      <a:pt x="1" y="339"/>
                      <a:pt x="359" y="1"/>
                      <a:pt x="757" y="1"/>
                    </a:cubicBezTo>
                    <a:cubicBezTo>
                      <a:pt x="1155" y="1"/>
                      <a:pt x="1493" y="339"/>
                      <a:pt x="1493" y="757"/>
                    </a:cubicBez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699;p25">
                <a:extLst>
                  <a:ext uri="{FF2B5EF4-FFF2-40B4-BE49-F238E27FC236}">
                    <a16:creationId xmlns:a16="http://schemas.microsoft.com/office/drawing/2014/main" id="{3D6917D9-898A-40EA-96FA-5AE12606CAF5}"/>
                  </a:ext>
                </a:extLst>
              </p:cNvPr>
              <p:cNvSpPr/>
              <p:nvPr/>
            </p:nvSpPr>
            <p:spPr>
              <a:xfrm>
                <a:off x="8144792" y="1831074"/>
                <a:ext cx="5097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fill="none" extrusionOk="0">
                    <a:moveTo>
                      <a:pt x="1492" y="736"/>
                    </a:moveTo>
                    <a:cubicBezTo>
                      <a:pt x="1492" y="1154"/>
                      <a:pt x="1154" y="1492"/>
                      <a:pt x="736" y="1492"/>
                    </a:cubicBezTo>
                    <a:cubicBezTo>
                      <a:pt x="338" y="1492"/>
                      <a:pt x="0" y="1154"/>
                      <a:pt x="0" y="736"/>
                    </a:cubicBezTo>
                    <a:cubicBezTo>
                      <a:pt x="0" y="339"/>
                      <a:pt x="338" y="0"/>
                      <a:pt x="736" y="0"/>
                    </a:cubicBezTo>
                    <a:cubicBezTo>
                      <a:pt x="1154" y="0"/>
                      <a:pt x="1492" y="339"/>
                      <a:pt x="1492" y="736"/>
                    </a:cubicBez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700;p25">
                <a:extLst>
                  <a:ext uri="{FF2B5EF4-FFF2-40B4-BE49-F238E27FC236}">
                    <a16:creationId xmlns:a16="http://schemas.microsoft.com/office/drawing/2014/main" id="{8B2D9500-9D44-438D-B5B2-FD8FCDDB3D2C}"/>
                  </a:ext>
                </a:extLst>
              </p:cNvPr>
              <p:cNvSpPr/>
              <p:nvPr/>
            </p:nvSpPr>
            <p:spPr>
              <a:xfrm>
                <a:off x="6965723" y="1856203"/>
                <a:ext cx="5097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fill="none" extrusionOk="0">
                    <a:moveTo>
                      <a:pt x="1492" y="756"/>
                    </a:moveTo>
                    <a:cubicBezTo>
                      <a:pt x="1492" y="1174"/>
                      <a:pt x="1134" y="1492"/>
                      <a:pt x="737" y="1492"/>
                    </a:cubicBezTo>
                    <a:cubicBezTo>
                      <a:pt x="339" y="1492"/>
                      <a:pt x="1" y="1154"/>
                      <a:pt x="1" y="756"/>
                    </a:cubicBezTo>
                    <a:cubicBezTo>
                      <a:pt x="1" y="319"/>
                      <a:pt x="339" y="0"/>
                      <a:pt x="737" y="0"/>
                    </a:cubicBezTo>
                    <a:cubicBezTo>
                      <a:pt x="1134" y="0"/>
                      <a:pt x="1492" y="359"/>
                      <a:pt x="1492" y="756"/>
                    </a:cubicBez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701;p25">
                <a:extLst>
                  <a:ext uri="{FF2B5EF4-FFF2-40B4-BE49-F238E27FC236}">
                    <a16:creationId xmlns:a16="http://schemas.microsoft.com/office/drawing/2014/main" id="{8CB15988-AD85-4B72-A14F-B90E1FC26BBC}"/>
                  </a:ext>
                </a:extLst>
              </p:cNvPr>
              <p:cNvSpPr/>
              <p:nvPr/>
            </p:nvSpPr>
            <p:spPr>
              <a:xfrm>
                <a:off x="4695912" y="3518146"/>
                <a:ext cx="5097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extrusionOk="0">
                    <a:moveTo>
                      <a:pt x="756" y="1"/>
                    </a:moveTo>
                    <a:cubicBezTo>
                      <a:pt x="338" y="1"/>
                      <a:pt x="0" y="319"/>
                      <a:pt x="0" y="737"/>
                    </a:cubicBezTo>
                    <a:cubicBezTo>
                      <a:pt x="0" y="1155"/>
                      <a:pt x="338" y="1493"/>
                      <a:pt x="756" y="1493"/>
                    </a:cubicBezTo>
                    <a:cubicBezTo>
                      <a:pt x="1154" y="1493"/>
                      <a:pt x="1492" y="1155"/>
                      <a:pt x="1492" y="737"/>
                    </a:cubicBezTo>
                    <a:cubicBezTo>
                      <a:pt x="1492" y="319"/>
                      <a:pt x="1154" y="1"/>
                      <a:pt x="7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702;p25">
                <a:extLst>
                  <a:ext uri="{FF2B5EF4-FFF2-40B4-BE49-F238E27FC236}">
                    <a16:creationId xmlns:a16="http://schemas.microsoft.com/office/drawing/2014/main" id="{D2CB4CFF-8A97-45E9-A47C-FF6354BED4C0}"/>
                  </a:ext>
                </a:extLst>
              </p:cNvPr>
              <p:cNvSpPr/>
              <p:nvPr/>
            </p:nvSpPr>
            <p:spPr>
              <a:xfrm>
                <a:off x="6698799" y="1965561"/>
                <a:ext cx="5097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extrusionOk="0">
                    <a:moveTo>
                      <a:pt x="757" y="0"/>
                    </a:moveTo>
                    <a:cubicBezTo>
                      <a:pt x="359" y="0"/>
                      <a:pt x="1" y="358"/>
                      <a:pt x="1" y="756"/>
                    </a:cubicBezTo>
                    <a:cubicBezTo>
                      <a:pt x="1" y="1154"/>
                      <a:pt x="319" y="1492"/>
                      <a:pt x="757" y="1492"/>
                    </a:cubicBezTo>
                    <a:cubicBezTo>
                      <a:pt x="1154" y="1492"/>
                      <a:pt x="1493" y="1174"/>
                      <a:pt x="1493" y="756"/>
                    </a:cubicBezTo>
                    <a:cubicBezTo>
                      <a:pt x="1493" y="338"/>
                      <a:pt x="1154" y="0"/>
                      <a:pt x="7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703;p25">
                <a:extLst>
                  <a:ext uri="{FF2B5EF4-FFF2-40B4-BE49-F238E27FC236}">
                    <a16:creationId xmlns:a16="http://schemas.microsoft.com/office/drawing/2014/main" id="{1937ABB5-E601-4735-A6E9-467753977E5F}"/>
                  </a:ext>
                </a:extLst>
              </p:cNvPr>
              <p:cNvSpPr/>
              <p:nvPr/>
            </p:nvSpPr>
            <p:spPr>
              <a:xfrm>
                <a:off x="8522405" y="3243779"/>
                <a:ext cx="5097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extrusionOk="0">
                    <a:moveTo>
                      <a:pt x="756" y="0"/>
                    </a:moveTo>
                    <a:cubicBezTo>
                      <a:pt x="339" y="0"/>
                      <a:pt x="1" y="338"/>
                      <a:pt x="1" y="736"/>
                    </a:cubicBezTo>
                    <a:cubicBezTo>
                      <a:pt x="1" y="1154"/>
                      <a:pt x="339" y="1492"/>
                      <a:pt x="756" y="1492"/>
                    </a:cubicBezTo>
                    <a:cubicBezTo>
                      <a:pt x="1154" y="1492"/>
                      <a:pt x="1492" y="1154"/>
                      <a:pt x="1492" y="736"/>
                    </a:cubicBezTo>
                    <a:cubicBezTo>
                      <a:pt x="1492" y="338"/>
                      <a:pt x="1154" y="0"/>
                      <a:pt x="7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704;p25">
                <a:extLst>
                  <a:ext uri="{FF2B5EF4-FFF2-40B4-BE49-F238E27FC236}">
                    <a16:creationId xmlns:a16="http://schemas.microsoft.com/office/drawing/2014/main" id="{8E44D693-8E03-4A7A-840A-E3F29DBEE2DE}"/>
                  </a:ext>
                </a:extLst>
              </p:cNvPr>
              <p:cNvSpPr/>
              <p:nvPr/>
            </p:nvSpPr>
            <p:spPr>
              <a:xfrm>
                <a:off x="7547097" y="4340668"/>
                <a:ext cx="50975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2" extrusionOk="0">
                    <a:moveTo>
                      <a:pt x="737" y="0"/>
                    </a:moveTo>
                    <a:cubicBezTo>
                      <a:pt x="339" y="0"/>
                      <a:pt x="1" y="338"/>
                      <a:pt x="1" y="736"/>
                    </a:cubicBezTo>
                    <a:cubicBezTo>
                      <a:pt x="1" y="1154"/>
                      <a:pt x="339" y="1492"/>
                      <a:pt x="737" y="1492"/>
                    </a:cubicBezTo>
                    <a:cubicBezTo>
                      <a:pt x="1154" y="1492"/>
                      <a:pt x="1493" y="1154"/>
                      <a:pt x="1493" y="736"/>
                    </a:cubicBezTo>
                    <a:cubicBezTo>
                      <a:pt x="1493" y="338"/>
                      <a:pt x="1154" y="0"/>
                      <a:pt x="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705;p25">
                <a:extLst>
                  <a:ext uri="{FF2B5EF4-FFF2-40B4-BE49-F238E27FC236}">
                    <a16:creationId xmlns:a16="http://schemas.microsoft.com/office/drawing/2014/main" id="{45AB718B-440B-4EA9-8751-969141B852DA}"/>
                  </a:ext>
                </a:extLst>
              </p:cNvPr>
              <p:cNvSpPr/>
              <p:nvPr/>
            </p:nvSpPr>
            <p:spPr>
              <a:xfrm>
                <a:off x="4776727" y="4338585"/>
                <a:ext cx="50975" cy="51009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4" extrusionOk="0">
                    <a:moveTo>
                      <a:pt x="788" y="1"/>
                    </a:moveTo>
                    <a:cubicBezTo>
                      <a:pt x="777" y="1"/>
                      <a:pt x="767" y="1"/>
                      <a:pt x="756" y="1"/>
                    </a:cubicBezTo>
                    <a:cubicBezTo>
                      <a:pt x="358" y="1"/>
                      <a:pt x="0" y="359"/>
                      <a:pt x="0" y="757"/>
                    </a:cubicBezTo>
                    <a:cubicBezTo>
                      <a:pt x="0" y="1155"/>
                      <a:pt x="319" y="1493"/>
                      <a:pt x="756" y="1493"/>
                    </a:cubicBezTo>
                    <a:cubicBezTo>
                      <a:pt x="1154" y="1493"/>
                      <a:pt x="1492" y="1175"/>
                      <a:pt x="1492" y="757"/>
                    </a:cubicBezTo>
                    <a:cubicBezTo>
                      <a:pt x="1492" y="351"/>
                      <a:pt x="1172" y="1"/>
                      <a:pt x="7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706;p25">
                <a:extLst>
                  <a:ext uri="{FF2B5EF4-FFF2-40B4-BE49-F238E27FC236}">
                    <a16:creationId xmlns:a16="http://schemas.microsoft.com/office/drawing/2014/main" id="{E755182D-C947-469D-A3DD-E62E93672C68}"/>
                  </a:ext>
                </a:extLst>
              </p:cNvPr>
              <p:cNvSpPr/>
              <p:nvPr/>
            </p:nvSpPr>
            <p:spPr>
              <a:xfrm>
                <a:off x="6611190" y="3847551"/>
                <a:ext cx="5097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extrusionOk="0">
                    <a:moveTo>
                      <a:pt x="756" y="1"/>
                    </a:moveTo>
                    <a:cubicBezTo>
                      <a:pt x="339" y="1"/>
                      <a:pt x="1" y="319"/>
                      <a:pt x="1" y="737"/>
                    </a:cubicBezTo>
                    <a:cubicBezTo>
                      <a:pt x="1" y="1155"/>
                      <a:pt x="339" y="1493"/>
                      <a:pt x="756" y="1493"/>
                    </a:cubicBezTo>
                    <a:cubicBezTo>
                      <a:pt x="1154" y="1493"/>
                      <a:pt x="1492" y="1155"/>
                      <a:pt x="1492" y="737"/>
                    </a:cubicBezTo>
                    <a:cubicBezTo>
                      <a:pt x="1492" y="319"/>
                      <a:pt x="1154" y="1"/>
                      <a:pt x="7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707;p25">
                <a:extLst>
                  <a:ext uri="{FF2B5EF4-FFF2-40B4-BE49-F238E27FC236}">
                    <a16:creationId xmlns:a16="http://schemas.microsoft.com/office/drawing/2014/main" id="{76092F45-B56F-4841-BE6E-077A0B7F540E}"/>
                  </a:ext>
                </a:extLst>
              </p:cNvPr>
              <p:cNvSpPr/>
              <p:nvPr/>
            </p:nvSpPr>
            <p:spPr>
              <a:xfrm>
                <a:off x="4776727" y="1692525"/>
                <a:ext cx="5097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extrusionOk="0">
                    <a:moveTo>
                      <a:pt x="756" y="0"/>
                    </a:moveTo>
                    <a:cubicBezTo>
                      <a:pt x="358" y="0"/>
                      <a:pt x="0" y="319"/>
                      <a:pt x="0" y="736"/>
                    </a:cubicBezTo>
                    <a:cubicBezTo>
                      <a:pt x="0" y="1134"/>
                      <a:pt x="319" y="1492"/>
                      <a:pt x="756" y="1492"/>
                    </a:cubicBezTo>
                    <a:cubicBezTo>
                      <a:pt x="1154" y="1492"/>
                      <a:pt x="1492" y="1174"/>
                      <a:pt x="1492" y="736"/>
                    </a:cubicBezTo>
                    <a:cubicBezTo>
                      <a:pt x="1492" y="338"/>
                      <a:pt x="1154" y="0"/>
                      <a:pt x="7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708;p25">
                <a:extLst>
                  <a:ext uri="{FF2B5EF4-FFF2-40B4-BE49-F238E27FC236}">
                    <a16:creationId xmlns:a16="http://schemas.microsoft.com/office/drawing/2014/main" id="{70E895AB-F638-4FEB-958E-55D10E08534D}"/>
                  </a:ext>
                </a:extLst>
              </p:cNvPr>
              <p:cNvSpPr/>
              <p:nvPr/>
            </p:nvSpPr>
            <p:spPr>
              <a:xfrm>
                <a:off x="5430790" y="4337936"/>
                <a:ext cx="50941" cy="51658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513" fill="none" extrusionOk="0">
                    <a:moveTo>
                      <a:pt x="1492" y="776"/>
                    </a:moveTo>
                    <a:cubicBezTo>
                      <a:pt x="1492" y="1194"/>
                      <a:pt x="1134" y="1512"/>
                      <a:pt x="736" y="1512"/>
                    </a:cubicBezTo>
                    <a:cubicBezTo>
                      <a:pt x="318" y="1512"/>
                      <a:pt x="0" y="1174"/>
                      <a:pt x="0" y="776"/>
                    </a:cubicBezTo>
                    <a:cubicBezTo>
                      <a:pt x="0" y="378"/>
                      <a:pt x="338" y="20"/>
                      <a:pt x="736" y="20"/>
                    </a:cubicBezTo>
                    <a:cubicBezTo>
                      <a:pt x="1134" y="0"/>
                      <a:pt x="1492" y="359"/>
                      <a:pt x="1492" y="776"/>
                    </a:cubicBez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709;p25">
                <a:extLst>
                  <a:ext uri="{FF2B5EF4-FFF2-40B4-BE49-F238E27FC236}">
                    <a16:creationId xmlns:a16="http://schemas.microsoft.com/office/drawing/2014/main" id="{EFC862CD-CA22-45DB-BED1-7FD1DCF3708C}"/>
                  </a:ext>
                </a:extLst>
              </p:cNvPr>
              <p:cNvSpPr/>
              <p:nvPr/>
            </p:nvSpPr>
            <p:spPr>
              <a:xfrm>
                <a:off x="5804989" y="2194450"/>
                <a:ext cx="50975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2" fill="none" extrusionOk="0">
                    <a:moveTo>
                      <a:pt x="1493" y="736"/>
                    </a:moveTo>
                    <a:cubicBezTo>
                      <a:pt x="1493" y="1154"/>
                      <a:pt x="1155" y="1492"/>
                      <a:pt x="737" y="1492"/>
                    </a:cubicBezTo>
                    <a:cubicBezTo>
                      <a:pt x="339" y="1492"/>
                      <a:pt x="1" y="1154"/>
                      <a:pt x="1" y="736"/>
                    </a:cubicBezTo>
                    <a:cubicBezTo>
                      <a:pt x="1" y="338"/>
                      <a:pt x="339" y="0"/>
                      <a:pt x="737" y="0"/>
                    </a:cubicBezTo>
                    <a:cubicBezTo>
                      <a:pt x="1155" y="0"/>
                      <a:pt x="1493" y="338"/>
                      <a:pt x="1493" y="736"/>
                    </a:cubicBez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1710;p25">
                <a:extLst>
                  <a:ext uri="{FF2B5EF4-FFF2-40B4-BE49-F238E27FC236}">
                    <a16:creationId xmlns:a16="http://schemas.microsoft.com/office/drawing/2014/main" id="{B480D522-6E3D-4489-8970-214EF01B7048}"/>
                  </a:ext>
                </a:extLst>
              </p:cNvPr>
              <p:cNvSpPr/>
              <p:nvPr/>
            </p:nvSpPr>
            <p:spPr>
              <a:xfrm>
                <a:off x="4621857" y="2142827"/>
                <a:ext cx="5097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fill="none" extrusionOk="0">
                    <a:moveTo>
                      <a:pt x="1493" y="736"/>
                    </a:moveTo>
                    <a:cubicBezTo>
                      <a:pt x="1493" y="1154"/>
                      <a:pt x="1175" y="1492"/>
                      <a:pt x="757" y="1492"/>
                    </a:cubicBezTo>
                    <a:cubicBezTo>
                      <a:pt x="339" y="1492"/>
                      <a:pt x="1" y="1154"/>
                      <a:pt x="1" y="736"/>
                    </a:cubicBezTo>
                    <a:cubicBezTo>
                      <a:pt x="1" y="318"/>
                      <a:pt x="339" y="0"/>
                      <a:pt x="757" y="0"/>
                    </a:cubicBezTo>
                    <a:cubicBezTo>
                      <a:pt x="1175" y="0"/>
                      <a:pt x="1493" y="318"/>
                      <a:pt x="1493" y="736"/>
                    </a:cubicBez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1711;p25">
                <a:extLst>
                  <a:ext uri="{FF2B5EF4-FFF2-40B4-BE49-F238E27FC236}">
                    <a16:creationId xmlns:a16="http://schemas.microsoft.com/office/drawing/2014/main" id="{534D05CF-FDA8-4D3B-B637-EF69E5B738FF}"/>
                  </a:ext>
                </a:extLst>
              </p:cNvPr>
              <p:cNvSpPr/>
              <p:nvPr/>
            </p:nvSpPr>
            <p:spPr>
              <a:xfrm>
                <a:off x="7750858" y="4153192"/>
                <a:ext cx="501280" cy="252006"/>
              </a:xfrm>
              <a:custGeom>
                <a:avLst/>
                <a:gdLst/>
                <a:ahLst/>
                <a:cxnLst/>
                <a:rect l="l" t="t" r="r" b="b"/>
                <a:pathLst>
                  <a:path w="14682" h="7381" fill="none" extrusionOk="0">
                    <a:moveTo>
                      <a:pt x="14602" y="5929"/>
                    </a:moveTo>
                    <a:cubicBezTo>
                      <a:pt x="14502" y="5292"/>
                      <a:pt x="13925" y="4815"/>
                      <a:pt x="13269" y="4874"/>
                    </a:cubicBezTo>
                    <a:cubicBezTo>
                      <a:pt x="13309" y="4715"/>
                      <a:pt x="13329" y="4576"/>
                      <a:pt x="13329" y="4417"/>
                    </a:cubicBezTo>
                    <a:cubicBezTo>
                      <a:pt x="13329" y="3243"/>
                      <a:pt x="12374" y="2288"/>
                      <a:pt x="11180" y="2288"/>
                    </a:cubicBezTo>
                    <a:cubicBezTo>
                      <a:pt x="10563" y="2288"/>
                      <a:pt x="9987" y="2547"/>
                      <a:pt x="9609" y="2985"/>
                    </a:cubicBezTo>
                    <a:cubicBezTo>
                      <a:pt x="9390" y="1294"/>
                      <a:pt x="7958" y="1"/>
                      <a:pt x="6207" y="1"/>
                    </a:cubicBezTo>
                    <a:cubicBezTo>
                      <a:pt x="4377" y="1"/>
                      <a:pt x="2905" y="1413"/>
                      <a:pt x="2785" y="3223"/>
                    </a:cubicBezTo>
                    <a:cubicBezTo>
                      <a:pt x="2587" y="3144"/>
                      <a:pt x="2368" y="3124"/>
                      <a:pt x="2129" y="3124"/>
                    </a:cubicBezTo>
                    <a:cubicBezTo>
                      <a:pt x="975" y="3124"/>
                      <a:pt x="0" y="4079"/>
                      <a:pt x="0" y="5272"/>
                    </a:cubicBezTo>
                    <a:cubicBezTo>
                      <a:pt x="0" y="6327"/>
                      <a:pt x="776" y="7202"/>
                      <a:pt x="1791" y="7361"/>
                    </a:cubicBezTo>
                    <a:lnTo>
                      <a:pt x="1771" y="7381"/>
                    </a:lnTo>
                    <a:lnTo>
                      <a:pt x="13527" y="7381"/>
                    </a:lnTo>
                    <a:lnTo>
                      <a:pt x="13527" y="7381"/>
                    </a:lnTo>
                    <a:lnTo>
                      <a:pt x="13527" y="7381"/>
                    </a:lnTo>
                    <a:cubicBezTo>
                      <a:pt x="14224" y="7281"/>
                      <a:pt x="14681" y="6625"/>
                      <a:pt x="14602" y="5929"/>
                    </a:cubicBez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1712;p25">
                <a:extLst>
                  <a:ext uri="{FF2B5EF4-FFF2-40B4-BE49-F238E27FC236}">
                    <a16:creationId xmlns:a16="http://schemas.microsoft.com/office/drawing/2014/main" id="{D9AB474A-C07E-4CE7-AA80-446AD5BD0BDE}"/>
                  </a:ext>
                </a:extLst>
              </p:cNvPr>
              <p:cNvSpPr/>
              <p:nvPr/>
            </p:nvSpPr>
            <p:spPr>
              <a:xfrm>
                <a:off x="8128472" y="4263916"/>
                <a:ext cx="46912" cy="46878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373" fill="none" extrusionOk="0">
                    <a:moveTo>
                      <a:pt x="1" y="0"/>
                    </a:moveTo>
                    <a:cubicBezTo>
                      <a:pt x="757" y="0"/>
                      <a:pt x="1373" y="637"/>
                      <a:pt x="1373" y="1373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1713;p25">
                <a:extLst>
                  <a:ext uri="{FF2B5EF4-FFF2-40B4-BE49-F238E27FC236}">
                    <a16:creationId xmlns:a16="http://schemas.microsoft.com/office/drawing/2014/main" id="{EB7F3220-6C60-4782-A8B5-5EF162B438B2}"/>
                  </a:ext>
                </a:extLst>
              </p:cNvPr>
              <p:cNvSpPr/>
              <p:nvPr/>
            </p:nvSpPr>
            <p:spPr>
              <a:xfrm>
                <a:off x="7953936" y="4189178"/>
                <a:ext cx="92390" cy="93107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27" fill="none" extrusionOk="0">
                    <a:moveTo>
                      <a:pt x="0" y="1"/>
                    </a:moveTo>
                    <a:cubicBezTo>
                      <a:pt x="1492" y="1"/>
                      <a:pt x="2706" y="1234"/>
                      <a:pt x="2706" y="2726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1714;p25">
                <a:extLst>
                  <a:ext uri="{FF2B5EF4-FFF2-40B4-BE49-F238E27FC236}">
                    <a16:creationId xmlns:a16="http://schemas.microsoft.com/office/drawing/2014/main" id="{38D8AF3A-8560-4F92-971B-252E5772A467}"/>
                  </a:ext>
                </a:extLst>
              </p:cNvPr>
              <p:cNvSpPr/>
              <p:nvPr/>
            </p:nvSpPr>
            <p:spPr>
              <a:xfrm>
                <a:off x="6506612" y="4228579"/>
                <a:ext cx="62515" cy="95804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806" fill="none" extrusionOk="0">
                    <a:moveTo>
                      <a:pt x="0" y="1"/>
                    </a:moveTo>
                    <a:lnTo>
                      <a:pt x="1830" y="1"/>
                    </a:lnTo>
                    <a:lnTo>
                      <a:pt x="1830" y="2806"/>
                    </a:lnTo>
                    <a:lnTo>
                      <a:pt x="0" y="2806"/>
                    </a:ln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1715;p25">
                <a:extLst>
                  <a:ext uri="{FF2B5EF4-FFF2-40B4-BE49-F238E27FC236}">
                    <a16:creationId xmlns:a16="http://schemas.microsoft.com/office/drawing/2014/main" id="{471C6D66-D577-4417-B1F0-5F378EC8CF66}"/>
                  </a:ext>
                </a:extLst>
              </p:cNvPr>
              <p:cNvSpPr/>
              <p:nvPr/>
            </p:nvSpPr>
            <p:spPr>
              <a:xfrm>
                <a:off x="6606444" y="4195973"/>
                <a:ext cx="61832" cy="12841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3761" fill="none" extrusionOk="0">
                    <a:moveTo>
                      <a:pt x="0" y="1"/>
                    </a:moveTo>
                    <a:lnTo>
                      <a:pt x="1811" y="1"/>
                    </a:lnTo>
                    <a:lnTo>
                      <a:pt x="1811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1716;p25">
                <a:extLst>
                  <a:ext uri="{FF2B5EF4-FFF2-40B4-BE49-F238E27FC236}">
                    <a16:creationId xmlns:a16="http://schemas.microsoft.com/office/drawing/2014/main" id="{7E1ABF90-08D1-4ACE-B5B0-3C569F1D668E}"/>
                  </a:ext>
                </a:extLst>
              </p:cNvPr>
              <p:cNvSpPr/>
              <p:nvPr/>
            </p:nvSpPr>
            <p:spPr>
              <a:xfrm>
                <a:off x="6706276" y="4170161"/>
                <a:ext cx="61832" cy="15490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4537" fill="none" extrusionOk="0">
                    <a:moveTo>
                      <a:pt x="1" y="1"/>
                    </a:moveTo>
                    <a:lnTo>
                      <a:pt x="1811" y="1"/>
                    </a:lnTo>
                    <a:lnTo>
                      <a:pt x="1811" y="4537"/>
                    </a:lnTo>
                    <a:lnTo>
                      <a:pt x="1" y="4537"/>
                    </a:ln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717;p25">
                <a:extLst>
                  <a:ext uri="{FF2B5EF4-FFF2-40B4-BE49-F238E27FC236}">
                    <a16:creationId xmlns:a16="http://schemas.microsoft.com/office/drawing/2014/main" id="{29AFE2D2-FA4A-42A1-9631-0484211B940B}"/>
                  </a:ext>
                </a:extLst>
              </p:cNvPr>
              <p:cNvSpPr/>
              <p:nvPr/>
            </p:nvSpPr>
            <p:spPr>
              <a:xfrm>
                <a:off x="6531741" y="4075758"/>
                <a:ext cx="194271" cy="80884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2369" fill="none" extrusionOk="0">
                    <a:moveTo>
                      <a:pt x="0" y="2368"/>
                    </a:moveTo>
                    <a:lnTo>
                      <a:pt x="5689" y="1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718;p25">
                <a:extLst>
                  <a:ext uri="{FF2B5EF4-FFF2-40B4-BE49-F238E27FC236}">
                    <a16:creationId xmlns:a16="http://schemas.microsoft.com/office/drawing/2014/main" id="{4B62082A-9987-4F0C-BC79-40279A550EFB}"/>
                  </a:ext>
                </a:extLst>
              </p:cNvPr>
              <p:cNvSpPr/>
              <p:nvPr/>
            </p:nvSpPr>
            <p:spPr>
              <a:xfrm>
                <a:off x="6684527" y="4054726"/>
                <a:ext cx="48960" cy="6251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831" extrusionOk="0">
                    <a:moveTo>
                      <a:pt x="81" y="0"/>
                    </a:moveTo>
                    <a:lnTo>
                      <a:pt x="1" y="239"/>
                    </a:lnTo>
                    <a:lnTo>
                      <a:pt x="1115" y="637"/>
                    </a:lnTo>
                    <a:lnTo>
                      <a:pt x="618" y="1731"/>
                    </a:lnTo>
                    <a:lnTo>
                      <a:pt x="836" y="1830"/>
                    </a:lnTo>
                    <a:lnTo>
                      <a:pt x="1433" y="51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719;p25">
                <a:extLst>
                  <a:ext uri="{FF2B5EF4-FFF2-40B4-BE49-F238E27FC236}">
                    <a16:creationId xmlns:a16="http://schemas.microsoft.com/office/drawing/2014/main" id="{3B903E06-D721-4AC5-8D88-E6D66BBFF6A7}"/>
                  </a:ext>
                </a:extLst>
              </p:cNvPr>
              <p:cNvSpPr/>
              <p:nvPr/>
            </p:nvSpPr>
            <p:spPr>
              <a:xfrm>
                <a:off x="7309399" y="2032104"/>
                <a:ext cx="180682" cy="269009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7879" fill="none" extrusionOk="0">
                    <a:moveTo>
                      <a:pt x="0" y="1"/>
                    </a:moveTo>
                    <a:lnTo>
                      <a:pt x="5292" y="1"/>
                    </a:lnTo>
                    <a:lnTo>
                      <a:pt x="5292" y="7878"/>
                    </a:lnTo>
                    <a:lnTo>
                      <a:pt x="0" y="7878"/>
                    </a:ln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720;p25">
                <a:extLst>
                  <a:ext uri="{FF2B5EF4-FFF2-40B4-BE49-F238E27FC236}">
                    <a16:creationId xmlns:a16="http://schemas.microsoft.com/office/drawing/2014/main" id="{43E31F11-DAEA-4464-9632-37602A1589AE}"/>
                  </a:ext>
                </a:extLst>
              </p:cNvPr>
              <p:cNvSpPr/>
              <p:nvPr/>
            </p:nvSpPr>
            <p:spPr>
              <a:xfrm>
                <a:off x="7333162" y="2059281"/>
                <a:ext cx="131790" cy="162348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4755" fill="none" extrusionOk="0">
                    <a:moveTo>
                      <a:pt x="0" y="0"/>
                    </a:moveTo>
                    <a:lnTo>
                      <a:pt x="3860" y="0"/>
                    </a:lnTo>
                    <a:lnTo>
                      <a:pt x="3860" y="4755"/>
                    </a:lnTo>
                    <a:lnTo>
                      <a:pt x="0" y="4755"/>
                    </a:ln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721;p25">
                <a:extLst>
                  <a:ext uri="{FF2B5EF4-FFF2-40B4-BE49-F238E27FC236}">
                    <a16:creationId xmlns:a16="http://schemas.microsoft.com/office/drawing/2014/main" id="{39F8437D-10EA-417F-9970-69F61C18A261}"/>
                  </a:ext>
                </a:extLst>
              </p:cNvPr>
              <p:cNvSpPr/>
              <p:nvPr/>
            </p:nvSpPr>
            <p:spPr>
              <a:xfrm>
                <a:off x="7388848" y="2252151"/>
                <a:ext cx="20417" cy="20417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8" fill="none" extrusionOk="0">
                    <a:moveTo>
                      <a:pt x="597" y="299"/>
                    </a:moveTo>
                    <a:cubicBezTo>
                      <a:pt x="597" y="458"/>
                      <a:pt x="478" y="598"/>
                      <a:pt x="299" y="598"/>
                    </a:cubicBezTo>
                    <a:cubicBezTo>
                      <a:pt x="140" y="598"/>
                      <a:pt x="1" y="458"/>
                      <a:pt x="1" y="299"/>
                    </a:cubicBezTo>
                    <a:cubicBezTo>
                      <a:pt x="1" y="120"/>
                      <a:pt x="140" y="1"/>
                      <a:pt x="299" y="1"/>
                    </a:cubicBezTo>
                    <a:cubicBezTo>
                      <a:pt x="478" y="1"/>
                      <a:pt x="597" y="120"/>
                      <a:pt x="597" y="299"/>
                    </a:cubicBezTo>
                    <a:close/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722;p25">
                <a:extLst>
                  <a:ext uri="{FF2B5EF4-FFF2-40B4-BE49-F238E27FC236}">
                    <a16:creationId xmlns:a16="http://schemas.microsoft.com/office/drawing/2014/main" id="{D018F0AA-5D47-4C16-88B9-6E31449C5A12}"/>
                  </a:ext>
                </a:extLst>
              </p:cNvPr>
              <p:cNvSpPr/>
              <p:nvPr/>
            </p:nvSpPr>
            <p:spPr>
              <a:xfrm>
                <a:off x="5768320" y="1882015"/>
                <a:ext cx="207177" cy="34"/>
              </a:xfrm>
              <a:custGeom>
                <a:avLst/>
                <a:gdLst/>
                <a:ahLst/>
                <a:cxnLst/>
                <a:rect l="l" t="t" r="r" b="b"/>
                <a:pathLst>
                  <a:path w="6068" h="1" fill="none" extrusionOk="0">
                    <a:moveTo>
                      <a:pt x="1" y="0"/>
                    </a:moveTo>
                    <a:lnTo>
                      <a:pt x="6068" y="0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723;p25">
                <a:extLst>
                  <a:ext uri="{FF2B5EF4-FFF2-40B4-BE49-F238E27FC236}">
                    <a16:creationId xmlns:a16="http://schemas.microsoft.com/office/drawing/2014/main" id="{E45E055B-FBF6-4574-AC4B-FE9392DAD720}"/>
                  </a:ext>
                </a:extLst>
              </p:cNvPr>
              <p:cNvSpPr/>
              <p:nvPr/>
            </p:nvSpPr>
            <p:spPr>
              <a:xfrm>
                <a:off x="8480308" y="4054726"/>
                <a:ext cx="206494" cy="34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1" fill="none" extrusionOk="0">
                    <a:moveTo>
                      <a:pt x="0" y="0"/>
                    </a:moveTo>
                    <a:lnTo>
                      <a:pt x="6048" y="0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724;p25">
                <a:extLst>
                  <a:ext uri="{FF2B5EF4-FFF2-40B4-BE49-F238E27FC236}">
                    <a16:creationId xmlns:a16="http://schemas.microsoft.com/office/drawing/2014/main" id="{3BA1C131-28B2-4CE3-B88D-3AC4BB7E3CCE}"/>
                  </a:ext>
                </a:extLst>
              </p:cNvPr>
              <p:cNvSpPr/>
              <p:nvPr/>
            </p:nvSpPr>
            <p:spPr>
              <a:xfrm>
                <a:off x="5635882" y="4477168"/>
                <a:ext cx="207860" cy="34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1" fill="none" extrusionOk="0">
                    <a:moveTo>
                      <a:pt x="1" y="0"/>
                    </a:moveTo>
                    <a:lnTo>
                      <a:pt x="6088" y="0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725;p25">
                <a:extLst>
                  <a:ext uri="{FF2B5EF4-FFF2-40B4-BE49-F238E27FC236}">
                    <a16:creationId xmlns:a16="http://schemas.microsoft.com/office/drawing/2014/main" id="{40A58DC1-4EB9-4906-8524-514A5443E625}"/>
                  </a:ext>
                </a:extLst>
              </p:cNvPr>
              <p:cNvSpPr/>
              <p:nvPr/>
            </p:nvSpPr>
            <p:spPr>
              <a:xfrm>
                <a:off x="8686766" y="2023944"/>
                <a:ext cx="34" cy="207894"/>
              </a:xfrm>
              <a:custGeom>
                <a:avLst/>
                <a:gdLst/>
                <a:ahLst/>
                <a:cxnLst/>
                <a:rect l="l" t="t" r="r" b="b"/>
                <a:pathLst>
                  <a:path w="1" h="6089" fill="none" extrusionOk="0">
                    <a:moveTo>
                      <a:pt x="1" y="1"/>
                    </a:moveTo>
                    <a:lnTo>
                      <a:pt x="1" y="6088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726;p25">
                <a:extLst>
                  <a:ext uri="{FF2B5EF4-FFF2-40B4-BE49-F238E27FC236}">
                    <a16:creationId xmlns:a16="http://schemas.microsoft.com/office/drawing/2014/main" id="{33B9BBF0-EBC3-4C53-8FDA-E37FDD20434E}"/>
                  </a:ext>
                </a:extLst>
              </p:cNvPr>
              <p:cNvSpPr/>
              <p:nvPr/>
            </p:nvSpPr>
            <p:spPr>
              <a:xfrm>
                <a:off x="5052459" y="4286313"/>
                <a:ext cx="34" cy="207177"/>
              </a:xfrm>
              <a:custGeom>
                <a:avLst/>
                <a:gdLst/>
                <a:ahLst/>
                <a:cxnLst/>
                <a:rect l="l" t="t" r="r" b="b"/>
                <a:pathLst>
                  <a:path w="1" h="6068" fill="none" extrusionOk="0">
                    <a:moveTo>
                      <a:pt x="1" y="1"/>
                    </a:moveTo>
                    <a:lnTo>
                      <a:pt x="1" y="6068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727;p25">
                <a:extLst>
                  <a:ext uri="{FF2B5EF4-FFF2-40B4-BE49-F238E27FC236}">
                    <a16:creationId xmlns:a16="http://schemas.microsoft.com/office/drawing/2014/main" id="{E95ADEC9-A814-4598-86CB-1A35A1E3990D}"/>
                  </a:ext>
                </a:extLst>
              </p:cNvPr>
              <p:cNvSpPr/>
              <p:nvPr/>
            </p:nvSpPr>
            <p:spPr>
              <a:xfrm>
                <a:off x="8416462" y="4236056"/>
                <a:ext cx="34" cy="207860"/>
              </a:xfrm>
              <a:custGeom>
                <a:avLst/>
                <a:gdLst/>
                <a:ahLst/>
                <a:cxnLst/>
                <a:rect l="l" t="t" r="r" b="b"/>
                <a:pathLst>
                  <a:path w="1" h="6088" fill="none" extrusionOk="0">
                    <a:moveTo>
                      <a:pt x="0" y="1"/>
                    </a:moveTo>
                    <a:lnTo>
                      <a:pt x="0" y="6088"/>
                    </a:ln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728;p25">
                <a:extLst>
                  <a:ext uri="{FF2B5EF4-FFF2-40B4-BE49-F238E27FC236}">
                    <a16:creationId xmlns:a16="http://schemas.microsoft.com/office/drawing/2014/main" id="{6E4803F6-8969-4BEC-8838-F29D75228E6A}"/>
                  </a:ext>
                </a:extLst>
              </p:cNvPr>
              <p:cNvSpPr/>
              <p:nvPr/>
            </p:nvSpPr>
            <p:spPr>
              <a:xfrm>
                <a:off x="5951698" y="3309639"/>
                <a:ext cx="336235" cy="336235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9848" fill="none" extrusionOk="0">
                    <a:moveTo>
                      <a:pt x="1" y="1"/>
                    </a:moveTo>
                    <a:cubicBezTo>
                      <a:pt x="5451" y="1"/>
                      <a:pt x="9848" y="4417"/>
                      <a:pt x="9848" y="9848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1729;p25">
                <a:extLst>
                  <a:ext uri="{FF2B5EF4-FFF2-40B4-BE49-F238E27FC236}">
                    <a16:creationId xmlns:a16="http://schemas.microsoft.com/office/drawing/2014/main" id="{A3DD56A8-4B2C-4806-944C-FC89A11F5B07}"/>
                  </a:ext>
                </a:extLst>
              </p:cNvPr>
              <p:cNvSpPr/>
              <p:nvPr/>
            </p:nvSpPr>
            <p:spPr>
              <a:xfrm>
                <a:off x="5204597" y="2446420"/>
                <a:ext cx="299566" cy="299532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3" fill="none" extrusionOk="0">
                    <a:moveTo>
                      <a:pt x="1" y="0"/>
                    </a:moveTo>
                    <a:cubicBezTo>
                      <a:pt x="4855" y="0"/>
                      <a:pt x="8773" y="3939"/>
                      <a:pt x="8773" y="8773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1730;p25">
                <a:extLst>
                  <a:ext uri="{FF2B5EF4-FFF2-40B4-BE49-F238E27FC236}">
                    <a16:creationId xmlns:a16="http://schemas.microsoft.com/office/drawing/2014/main" id="{7EBB19A9-5B6B-4DD9-8BDF-976638F62F7E}"/>
                  </a:ext>
                </a:extLst>
              </p:cNvPr>
              <p:cNvSpPr/>
              <p:nvPr/>
            </p:nvSpPr>
            <p:spPr>
              <a:xfrm>
                <a:off x="6821745" y="2467452"/>
                <a:ext cx="300215" cy="300249"/>
              </a:xfrm>
              <a:custGeom>
                <a:avLst/>
                <a:gdLst/>
                <a:ahLst/>
                <a:cxnLst/>
                <a:rect l="l" t="t" r="r" b="b"/>
                <a:pathLst>
                  <a:path w="8793" h="8794" fill="none" extrusionOk="0">
                    <a:moveTo>
                      <a:pt x="0" y="1"/>
                    </a:moveTo>
                    <a:cubicBezTo>
                      <a:pt x="4854" y="1"/>
                      <a:pt x="8793" y="3940"/>
                      <a:pt x="8793" y="8793"/>
                    </a:cubicBezTo>
                  </a:path>
                </a:pathLst>
              </a:custGeom>
              <a:noFill/>
              <a:ln w="94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1731;p25">
                <a:extLst>
                  <a:ext uri="{FF2B5EF4-FFF2-40B4-BE49-F238E27FC236}">
                    <a16:creationId xmlns:a16="http://schemas.microsoft.com/office/drawing/2014/main" id="{25BC73DA-63D1-4462-9B2B-B7906F643485}"/>
                  </a:ext>
                </a:extLst>
              </p:cNvPr>
              <p:cNvSpPr/>
              <p:nvPr/>
            </p:nvSpPr>
            <p:spPr>
              <a:xfrm>
                <a:off x="6948754" y="3435317"/>
                <a:ext cx="624876" cy="624876"/>
              </a:xfrm>
              <a:custGeom>
                <a:avLst/>
                <a:gdLst/>
                <a:ahLst/>
                <a:cxnLst/>
                <a:rect l="l" t="t" r="r" b="b"/>
                <a:pathLst>
                  <a:path w="18302" h="18302" extrusionOk="0">
                    <a:moveTo>
                      <a:pt x="9390" y="2984"/>
                    </a:moveTo>
                    <a:cubicBezTo>
                      <a:pt x="11061" y="2984"/>
                      <a:pt x="12393" y="4357"/>
                      <a:pt x="12393" y="6047"/>
                    </a:cubicBezTo>
                    <a:lnTo>
                      <a:pt x="12393" y="6326"/>
                    </a:lnTo>
                    <a:lnTo>
                      <a:pt x="12393" y="6405"/>
                    </a:lnTo>
                    <a:lnTo>
                      <a:pt x="12393" y="6445"/>
                    </a:lnTo>
                    <a:lnTo>
                      <a:pt x="12393" y="6903"/>
                    </a:lnTo>
                    <a:cubicBezTo>
                      <a:pt x="12871" y="6923"/>
                      <a:pt x="13269" y="7301"/>
                      <a:pt x="13269" y="7798"/>
                    </a:cubicBezTo>
                    <a:cubicBezTo>
                      <a:pt x="13269" y="8295"/>
                      <a:pt x="12891" y="8653"/>
                      <a:pt x="12393" y="8693"/>
                    </a:cubicBezTo>
                    <a:lnTo>
                      <a:pt x="12393" y="8713"/>
                    </a:lnTo>
                    <a:cubicBezTo>
                      <a:pt x="12393" y="10245"/>
                      <a:pt x="11319" y="11538"/>
                      <a:pt x="9907" y="11896"/>
                    </a:cubicBezTo>
                    <a:lnTo>
                      <a:pt x="9907" y="12334"/>
                    </a:lnTo>
                    <a:lnTo>
                      <a:pt x="10066" y="12334"/>
                    </a:lnTo>
                    <a:cubicBezTo>
                      <a:pt x="11518" y="12334"/>
                      <a:pt x="13806" y="12910"/>
                      <a:pt x="14442" y="16412"/>
                    </a:cubicBezTo>
                    <a:cubicBezTo>
                      <a:pt x="14363" y="16491"/>
                      <a:pt x="14243" y="16571"/>
                      <a:pt x="14144" y="16650"/>
                    </a:cubicBezTo>
                    <a:cubicBezTo>
                      <a:pt x="13647" y="16969"/>
                      <a:pt x="13129" y="17247"/>
                      <a:pt x="12552" y="17466"/>
                    </a:cubicBezTo>
                    <a:lnTo>
                      <a:pt x="12175" y="17605"/>
                    </a:lnTo>
                    <a:cubicBezTo>
                      <a:pt x="11240" y="17963"/>
                      <a:pt x="10185" y="18142"/>
                      <a:pt x="9111" y="18142"/>
                    </a:cubicBezTo>
                    <a:cubicBezTo>
                      <a:pt x="8057" y="18142"/>
                      <a:pt x="7022" y="17963"/>
                      <a:pt x="6067" y="17605"/>
                    </a:cubicBezTo>
                    <a:lnTo>
                      <a:pt x="5690" y="17466"/>
                    </a:lnTo>
                    <a:cubicBezTo>
                      <a:pt x="5133" y="17247"/>
                      <a:pt x="4615" y="16969"/>
                      <a:pt x="4118" y="16650"/>
                    </a:cubicBezTo>
                    <a:cubicBezTo>
                      <a:pt x="3999" y="16571"/>
                      <a:pt x="3899" y="16491"/>
                      <a:pt x="3780" y="16412"/>
                    </a:cubicBezTo>
                    <a:cubicBezTo>
                      <a:pt x="4237" y="13985"/>
                      <a:pt x="5670" y="12791"/>
                      <a:pt x="7162" y="12433"/>
                    </a:cubicBezTo>
                    <a:lnTo>
                      <a:pt x="7181" y="12433"/>
                    </a:lnTo>
                    <a:cubicBezTo>
                      <a:pt x="7500" y="12373"/>
                      <a:pt x="7818" y="12334"/>
                      <a:pt x="8116" y="12334"/>
                    </a:cubicBezTo>
                    <a:lnTo>
                      <a:pt x="8276" y="12334"/>
                    </a:lnTo>
                    <a:lnTo>
                      <a:pt x="8276" y="11896"/>
                    </a:lnTo>
                    <a:cubicBezTo>
                      <a:pt x="6843" y="11518"/>
                      <a:pt x="5789" y="10225"/>
                      <a:pt x="5789" y="8713"/>
                    </a:cubicBezTo>
                    <a:lnTo>
                      <a:pt x="5789" y="8693"/>
                    </a:lnTo>
                    <a:cubicBezTo>
                      <a:pt x="5312" y="8653"/>
                      <a:pt x="4914" y="8295"/>
                      <a:pt x="4914" y="7798"/>
                    </a:cubicBezTo>
                    <a:cubicBezTo>
                      <a:pt x="4914" y="7301"/>
                      <a:pt x="5292" y="6923"/>
                      <a:pt x="5789" y="6903"/>
                    </a:cubicBezTo>
                    <a:lnTo>
                      <a:pt x="5789" y="6445"/>
                    </a:lnTo>
                    <a:lnTo>
                      <a:pt x="5789" y="6326"/>
                    </a:lnTo>
                    <a:lnTo>
                      <a:pt x="5789" y="6047"/>
                    </a:lnTo>
                    <a:cubicBezTo>
                      <a:pt x="5789" y="4357"/>
                      <a:pt x="7122" y="2984"/>
                      <a:pt x="8793" y="2984"/>
                    </a:cubicBezTo>
                    <a:close/>
                    <a:moveTo>
                      <a:pt x="9151" y="0"/>
                    </a:moveTo>
                    <a:cubicBezTo>
                      <a:pt x="4098" y="0"/>
                      <a:pt x="0" y="4118"/>
                      <a:pt x="0" y="9151"/>
                    </a:cubicBezTo>
                    <a:cubicBezTo>
                      <a:pt x="0" y="14203"/>
                      <a:pt x="4098" y="18301"/>
                      <a:pt x="9151" y="18301"/>
                    </a:cubicBezTo>
                    <a:cubicBezTo>
                      <a:pt x="14184" y="18301"/>
                      <a:pt x="18301" y="14203"/>
                      <a:pt x="18301" y="9151"/>
                    </a:cubicBezTo>
                    <a:cubicBezTo>
                      <a:pt x="18262" y="4118"/>
                      <a:pt x="14184" y="0"/>
                      <a:pt x="91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1732;p25">
                <a:extLst>
                  <a:ext uri="{FF2B5EF4-FFF2-40B4-BE49-F238E27FC236}">
                    <a16:creationId xmlns:a16="http://schemas.microsoft.com/office/drawing/2014/main" id="{F013B18F-5EE8-4F25-88D7-D14C802802AA}"/>
                  </a:ext>
                </a:extLst>
              </p:cNvPr>
              <p:cNvSpPr/>
              <p:nvPr/>
            </p:nvSpPr>
            <p:spPr>
              <a:xfrm>
                <a:off x="7092049" y="3872680"/>
                <a:ext cx="343713" cy="182082"/>
              </a:xfrm>
              <a:custGeom>
                <a:avLst/>
                <a:gdLst/>
                <a:ahLst/>
                <a:cxnLst/>
                <a:rect l="l" t="t" r="r" b="b"/>
                <a:pathLst>
                  <a:path w="10067" h="5333" extrusionOk="0">
                    <a:moveTo>
                      <a:pt x="4894" y="1672"/>
                    </a:moveTo>
                    <a:cubicBezTo>
                      <a:pt x="5073" y="1672"/>
                      <a:pt x="5193" y="1791"/>
                      <a:pt x="5193" y="1970"/>
                    </a:cubicBezTo>
                    <a:cubicBezTo>
                      <a:pt x="5193" y="2149"/>
                      <a:pt x="5073" y="2269"/>
                      <a:pt x="4894" y="2269"/>
                    </a:cubicBezTo>
                    <a:cubicBezTo>
                      <a:pt x="4715" y="2269"/>
                      <a:pt x="4596" y="2149"/>
                      <a:pt x="4596" y="1970"/>
                    </a:cubicBezTo>
                    <a:cubicBezTo>
                      <a:pt x="4596" y="1791"/>
                      <a:pt x="4715" y="1672"/>
                      <a:pt x="4894" y="1672"/>
                    </a:cubicBezTo>
                    <a:close/>
                    <a:moveTo>
                      <a:pt x="4954" y="2846"/>
                    </a:moveTo>
                    <a:cubicBezTo>
                      <a:pt x="5113" y="2846"/>
                      <a:pt x="5252" y="2965"/>
                      <a:pt x="5252" y="3144"/>
                    </a:cubicBezTo>
                    <a:cubicBezTo>
                      <a:pt x="5212" y="3283"/>
                      <a:pt x="5093" y="3442"/>
                      <a:pt x="4954" y="3442"/>
                    </a:cubicBezTo>
                    <a:cubicBezTo>
                      <a:pt x="4775" y="3442"/>
                      <a:pt x="4655" y="3303"/>
                      <a:pt x="4655" y="3144"/>
                    </a:cubicBezTo>
                    <a:cubicBezTo>
                      <a:pt x="4655" y="2965"/>
                      <a:pt x="4775" y="2846"/>
                      <a:pt x="4954" y="2846"/>
                    </a:cubicBezTo>
                    <a:close/>
                    <a:moveTo>
                      <a:pt x="6903" y="1"/>
                    </a:moveTo>
                    <a:lnTo>
                      <a:pt x="6903" y="1811"/>
                    </a:lnTo>
                    <a:cubicBezTo>
                      <a:pt x="6903" y="1891"/>
                      <a:pt x="6883" y="1950"/>
                      <a:pt x="6844" y="1970"/>
                    </a:cubicBezTo>
                    <a:cubicBezTo>
                      <a:pt x="6804" y="1990"/>
                      <a:pt x="6764" y="1990"/>
                      <a:pt x="6744" y="1990"/>
                    </a:cubicBezTo>
                    <a:cubicBezTo>
                      <a:pt x="6704" y="1990"/>
                      <a:pt x="6684" y="1990"/>
                      <a:pt x="6665" y="1970"/>
                    </a:cubicBezTo>
                    <a:lnTo>
                      <a:pt x="4914" y="1175"/>
                    </a:lnTo>
                    <a:lnTo>
                      <a:pt x="3183" y="1970"/>
                    </a:lnTo>
                    <a:cubicBezTo>
                      <a:pt x="3163" y="1970"/>
                      <a:pt x="3124" y="1990"/>
                      <a:pt x="3104" y="1990"/>
                    </a:cubicBezTo>
                    <a:cubicBezTo>
                      <a:pt x="3084" y="1990"/>
                      <a:pt x="3024" y="1990"/>
                      <a:pt x="3004" y="1970"/>
                    </a:cubicBezTo>
                    <a:cubicBezTo>
                      <a:pt x="2965" y="1950"/>
                      <a:pt x="2925" y="1871"/>
                      <a:pt x="2925" y="1811"/>
                    </a:cubicBezTo>
                    <a:lnTo>
                      <a:pt x="2925" y="21"/>
                    </a:lnTo>
                    <a:cubicBezTo>
                      <a:pt x="1393" y="458"/>
                      <a:pt x="379" y="1771"/>
                      <a:pt x="1" y="3840"/>
                    </a:cubicBezTo>
                    <a:cubicBezTo>
                      <a:pt x="498" y="4159"/>
                      <a:pt x="1015" y="4437"/>
                      <a:pt x="1572" y="4656"/>
                    </a:cubicBezTo>
                    <a:lnTo>
                      <a:pt x="1572" y="3582"/>
                    </a:lnTo>
                    <a:cubicBezTo>
                      <a:pt x="1572" y="3482"/>
                      <a:pt x="1632" y="3383"/>
                      <a:pt x="1771" y="3383"/>
                    </a:cubicBezTo>
                    <a:cubicBezTo>
                      <a:pt x="1890" y="3383"/>
                      <a:pt x="1970" y="3462"/>
                      <a:pt x="1970" y="3582"/>
                    </a:cubicBezTo>
                    <a:lnTo>
                      <a:pt x="1970" y="4795"/>
                    </a:lnTo>
                    <a:cubicBezTo>
                      <a:pt x="2905" y="5153"/>
                      <a:pt x="3959" y="5332"/>
                      <a:pt x="5014" y="5332"/>
                    </a:cubicBezTo>
                    <a:cubicBezTo>
                      <a:pt x="6088" y="5332"/>
                      <a:pt x="7102" y="5153"/>
                      <a:pt x="8077" y="4795"/>
                    </a:cubicBezTo>
                    <a:lnTo>
                      <a:pt x="8077" y="3582"/>
                    </a:lnTo>
                    <a:cubicBezTo>
                      <a:pt x="8077" y="3482"/>
                      <a:pt x="8157" y="3383"/>
                      <a:pt x="8276" y="3383"/>
                    </a:cubicBezTo>
                    <a:cubicBezTo>
                      <a:pt x="8395" y="3383"/>
                      <a:pt x="8475" y="3462"/>
                      <a:pt x="8475" y="3582"/>
                    </a:cubicBezTo>
                    <a:lnTo>
                      <a:pt x="8475" y="4656"/>
                    </a:lnTo>
                    <a:cubicBezTo>
                      <a:pt x="9012" y="4437"/>
                      <a:pt x="9569" y="4159"/>
                      <a:pt x="10066" y="3840"/>
                    </a:cubicBezTo>
                    <a:cubicBezTo>
                      <a:pt x="9549" y="1274"/>
                      <a:pt x="8256" y="299"/>
                      <a:pt x="6903" y="1"/>
                    </a:cubicBezTo>
                    <a:close/>
                  </a:path>
                </a:pathLst>
              </a:custGeom>
              <a:solidFill>
                <a:srgbClr val="F0A6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1733;p25">
                <a:extLst>
                  <a:ext uri="{FF2B5EF4-FFF2-40B4-BE49-F238E27FC236}">
                    <a16:creationId xmlns:a16="http://schemas.microsoft.com/office/drawing/2014/main" id="{3061127E-9239-4088-98AE-6D975611ACB8}"/>
                  </a:ext>
                </a:extLst>
              </p:cNvPr>
              <p:cNvSpPr/>
              <p:nvPr/>
            </p:nvSpPr>
            <p:spPr>
              <a:xfrm>
                <a:off x="7201725" y="3866550"/>
                <a:ext cx="115503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1652" extrusionOk="0">
                    <a:moveTo>
                      <a:pt x="717" y="0"/>
                    </a:moveTo>
                    <a:cubicBezTo>
                      <a:pt x="478" y="0"/>
                      <a:pt x="220" y="40"/>
                      <a:pt x="1" y="80"/>
                    </a:cubicBezTo>
                    <a:lnTo>
                      <a:pt x="1" y="1651"/>
                    </a:lnTo>
                    <a:lnTo>
                      <a:pt x="1572" y="935"/>
                    </a:lnTo>
                    <a:lnTo>
                      <a:pt x="1692" y="935"/>
                    </a:lnTo>
                    <a:lnTo>
                      <a:pt x="3243" y="1651"/>
                    </a:lnTo>
                    <a:lnTo>
                      <a:pt x="3243" y="60"/>
                    </a:lnTo>
                    <a:cubicBezTo>
                      <a:pt x="3025" y="40"/>
                      <a:pt x="2826" y="0"/>
                      <a:pt x="2607" y="0"/>
                    </a:cubicBezTo>
                    <a:lnTo>
                      <a:pt x="2468" y="0"/>
                    </a:lnTo>
                    <a:cubicBezTo>
                      <a:pt x="2388" y="358"/>
                      <a:pt x="2030" y="657"/>
                      <a:pt x="1672" y="657"/>
                    </a:cubicBezTo>
                    <a:cubicBezTo>
                      <a:pt x="1274" y="657"/>
                      <a:pt x="936" y="378"/>
                      <a:pt x="8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1734;p25">
                <a:extLst>
                  <a:ext uri="{FF2B5EF4-FFF2-40B4-BE49-F238E27FC236}">
                    <a16:creationId xmlns:a16="http://schemas.microsoft.com/office/drawing/2014/main" id="{CC80EBBA-1A0F-4C48-B7D0-C99C8DF65F38}"/>
                  </a:ext>
                </a:extLst>
              </p:cNvPr>
              <p:cNvSpPr/>
              <p:nvPr/>
            </p:nvSpPr>
            <p:spPr>
              <a:xfrm>
                <a:off x="7194613" y="3856394"/>
                <a:ext cx="38069" cy="15671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459" extrusionOk="0">
                    <a:moveTo>
                      <a:pt x="955" y="1"/>
                    </a:moveTo>
                    <a:cubicBezTo>
                      <a:pt x="617" y="1"/>
                      <a:pt x="299" y="40"/>
                      <a:pt x="0" y="100"/>
                    </a:cubicBezTo>
                    <a:lnTo>
                      <a:pt x="20" y="100"/>
                    </a:lnTo>
                    <a:cubicBezTo>
                      <a:pt x="159" y="100"/>
                      <a:pt x="259" y="180"/>
                      <a:pt x="259" y="299"/>
                    </a:cubicBezTo>
                    <a:lnTo>
                      <a:pt x="259" y="458"/>
                    </a:lnTo>
                    <a:cubicBezTo>
                      <a:pt x="478" y="398"/>
                      <a:pt x="716" y="378"/>
                      <a:pt x="975" y="378"/>
                    </a:cubicBezTo>
                    <a:lnTo>
                      <a:pt x="1114" y="378"/>
                    </a:lnTo>
                    <a:cubicBezTo>
                      <a:pt x="1114" y="339"/>
                      <a:pt x="1094" y="279"/>
                      <a:pt x="1094" y="239"/>
                    </a:cubicBezTo>
                    <a:lnTo>
                      <a:pt x="109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1735;p25">
                <a:extLst>
                  <a:ext uri="{FF2B5EF4-FFF2-40B4-BE49-F238E27FC236}">
                    <a16:creationId xmlns:a16="http://schemas.microsoft.com/office/drawing/2014/main" id="{33B3C396-C2F0-450C-8BAE-1828E136CFA9}"/>
                  </a:ext>
                </a:extLst>
              </p:cNvPr>
              <p:cNvSpPr/>
              <p:nvPr/>
            </p:nvSpPr>
            <p:spPr>
              <a:xfrm>
                <a:off x="7286968" y="3856394"/>
                <a:ext cx="155587" cy="148110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338" extrusionOk="0">
                    <a:moveTo>
                      <a:pt x="41" y="1"/>
                    </a:moveTo>
                    <a:lnTo>
                      <a:pt x="41" y="239"/>
                    </a:lnTo>
                    <a:cubicBezTo>
                      <a:pt x="41" y="279"/>
                      <a:pt x="41" y="339"/>
                      <a:pt x="1" y="378"/>
                    </a:cubicBezTo>
                    <a:lnTo>
                      <a:pt x="160" y="378"/>
                    </a:lnTo>
                    <a:cubicBezTo>
                      <a:pt x="359" y="378"/>
                      <a:pt x="578" y="398"/>
                      <a:pt x="796" y="418"/>
                    </a:cubicBezTo>
                    <a:lnTo>
                      <a:pt x="796" y="299"/>
                    </a:lnTo>
                    <a:cubicBezTo>
                      <a:pt x="796" y="199"/>
                      <a:pt x="876" y="100"/>
                      <a:pt x="995" y="100"/>
                    </a:cubicBezTo>
                    <a:cubicBezTo>
                      <a:pt x="1135" y="100"/>
                      <a:pt x="1194" y="180"/>
                      <a:pt x="1194" y="299"/>
                    </a:cubicBezTo>
                    <a:lnTo>
                      <a:pt x="1194" y="498"/>
                    </a:lnTo>
                    <a:cubicBezTo>
                      <a:pt x="2547" y="796"/>
                      <a:pt x="3840" y="1771"/>
                      <a:pt x="4238" y="4337"/>
                    </a:cubicBezTo>
                    <a:cubicBezTo>
                      <a:pt x="4357" y="4258"/>
                      <a:pt x="4457" y="4178"/>
                      <a:pt x="4556" y="4118"/>
                    </a:cubicBezTo>
                    <a:cubicBezTo>
                      <a:pt x="3940" y="577"/>
                      <a:pt x="1652" y="1"/>
                      <a:pt x="1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736;p25">
                <a:extLst>
                  <a:ext uri="{FF2B5EF4-FFF2-40B4-BE49-F238E27FC236}">
                    <a16:creationId xmlns:a16="http://schemas.microsoft.com/office/drawing/2014/main" id="{8AEB7F0C-E560-44F9-A7C5-C974997C7312}"/>
                  </a:ext>
                </a:extLst>
              </p:cNvPr>
              <p:cNvSpPr/>
              <p:nvPr/>
            </p:nvSpPr>
            <p:spPr>
              <a:xfrm>
                <a:off x="7079144" y="3859774"/>
                <a:ext cx="115504" cy="144047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4219" extrusionOk="0">
                    <a:moveTo>
                      <a:pt x="3382" y="1"/>
                    </a:moveTo>
                    <a:cubicBezTo>
                      <a:pt x="1890" y="359"/>
                      <a:pt x="478" y="1553"/>
                      <a:pt x="1" y="3980"/>
                    </a:cubicBezTo>
                    <a:cubicBezTo>
                      <a:pt x="100" y="4059"/>
                      <a:pt x="219" y="4139"/>
                      <a:pt x="359" y="4218"/>
                    </a:cubicBezTo>
                    <a:cubicBezTo>
                      <a:pt x="677" y="2189"/>
                      <a:pt x="1711" y="856"/>
                      <a:pt x="3263" y="439"/>
                    </a:cubicBezTo>
                    <a:lnTo>
                      <a:pt x="3263" y="180"/>
                    </a:lnTo>
                    <a:cubicBezTo>
                      <a:pt x="3263" y="100"/>
                      <a:pt x="3303" y="41"/>
                      <a:pt x="33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1737;p25">
                <a:extLst>
                  <a:ext uri="{FF2B5EF4-FFF2-40B4-BE49-F238E27FC236}">
                    <a16:creationId xmlns:a16="http://schemas.microsoft.com/office/drawing/2014/main" id="{373CA982-C239-40EF-A4BF-E21681084EF8}"/>
                  </a:ext>
                </a:extLst>
              </p:cNvPr>
              <p:cNvSpPr/>
              <p:nvPr/>
            </p:nvSpPr>
            <p:spPr>
              <a:xfrm>
                <a:off x="7245553" y="3844171"/>
                <a:ext cx="30592" cy="35337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035" extrusionOk="0">
                    <a:moveTo>
                      <a:pt x="0" y="0"/>
                    </a:moveTo>
                    <a:lnTo>
                      <a:pt x="0" y="597"/>
                    </a:lnTo>
                    <a:cubicBezTo>
                      <a:pt x="0" y="836"/>
                      <a:pt x="199" y="1035"/>
                      <a:pt x="458" y="1035"/>
                    </a:cubicBezTo>
                    <a:cubicBezTo>
                      <a:pt x="697" y="1035"/>
                      <a:pt x="895" y="836"/>
                      <a:pt x="895" y="597"/>
                    </a:cubicBezTo>
                    <a:lnTo>
                      <a:pt x="895" y="0"/>
                    </a:lnTo>
                    <a:cubicBezTo>
                      <a:pt x="756" y="20"/>
                      <a:pt x="597" y="20"/>
                      <a:pt x="458" y="20"/>
                    </a:cubicBezTo>
                    <a:cubicBezTo>
                      <a:pt x="279" y="20"/>
                      <a:pt x="12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738;p25">
                <a:extLst>
                  <a:ext uri="{FF2B5EF4-FFF2-40B4-BE49-F238E27FC236}">
                    <a16:creationId xmlns:a16="http://schemas.microsoft.com/office/drawing/2014/main" id="{EC046FE1-C7F4-4379-AB04-B4D90FC4631E}"/>
                  </a:ext>
                </a:extLst>
              </p:cNvPr>
              <p:cNvSpPr/>
              <p:nvPr/>
            </p:nvSpPr>
            <p:spPr>
              <a:xfrm>
                <a:off x="7232647" y="3841439"/>
                <a:ext cx="56403" cy="50292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473" extrusionOk="0">
                    <a:moveTo>
                      <a:pt x="0" y="1"/>
                    </a:moveTo>
                    <a:lnTo>
                      <a:pt x="0" y="439"/>
                    </a:lnTo>
                    <a:lnTo>
                      <a:pt x="0" y="677"/>
                    </a:lnTo>
                    <a:cubicBezTo>
                      <a:pt x="0" y="717"/>
                      <a:pt x="0" y="777"/>
                      <a:pt x="20" y="816"/>
                    </a:cubicBezTo>
                    <a:cubicBezTo>
                      <a:pt x="100" y="1194"/>
                      <a:pt x="418" y="1473"/>
                      <a:pt x="836" y="1473"/>
                    </a:cubicBezTo>
                    <a:cubicBezTo>
                      <a:pt x="1234" y="1473"/>
                      <a:pt x="1552" y="1194"/>
                      <a:pt x="1632" y="816"/>
                    </a:cubicBezTo>
                    <a:cubicBezTo>
                      <a:pt x="1632" y="777"/>
                      <a:pt x="1651" y="717"/>
                      <a:pt x="1651" y="677"/>
                    </a:cubicBezTo>
                    <a:lnTo>
                      <a:pt x="1651" y="439"/>
                    </a:lnTo>
                    <a:lnTo>
                      <a:pt x="1651" y="1"/>
                    </a:lnTo>
                    <a:lnTo>
                      <a:pt x="1273" y="80"/>
                    </a:lnTo>
                    <a:lnTo>
                      <a:pt x="1273" y="677"/>
                    </a:lnTo>
                    <a:cubicBezTo>
                      <a:pt x="1273" y="916"/>
                      <a:pt x="1075" y="1115"/>
                      <a:pt x="836" y="1115"/>
                    </a:cubicBezTo>
                    <a:cubicBezTo>
                      <a:pt x="577" y="1115"/>
                      <a:pt x="378" y="916"/>
                      <a:pt x="378" y="677"/>
                    </a:cubicBezTo>
                    <a:lnTo>
                      <a:pt x="378" y="8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1739;p25">
                <a:extLst>
                  <a:ext uri="{FF2B5EF4-FFF2-40B4-BE49-F238E27FC236}">
                    <a16:creationId xmlns:a16="http://schemas.microsoft.com/office/drawing/2014/main" id="{FF40C8DA-054B-4298-BAE8-C1A2A6F4367D}"/>
                  </a:ext>
                </a:extLst>
              </p:cNvPr>
              <p:cNvSpPr/>
              <p:nvPr/>
            </p:nvSpPr>
            <p:spPr>
              <a:xfrm>
                <a:off x="7160641" y="3639044"/>
                <a:ext cx="200382" cy="192256"/>
              </a:xfrm>
              <a:custGeom>
                <a:avLst/>
                <a:gdLst/>
                <a:ahLst/>
                <a:cxnLst/>
                <a:rect l="l" t="t" r="r" b="b"/>
                <a:pathLst>
                  <a:path w="5869" h="5631" extrusionOk="0">
                    <a:moveTo>
                      <a:pt x="1970" y="1473"/>
                    </a:moveTo>
                    <a:cubicBezTo>
                      <a:pt x="2070" y="1473"/>
                      <a:pt x="2169" y="1552"/>
                      <a:pt x="2169" y="1652"/>
                    </a:cubicBezTo>
                    <a:cubicBezTo>
                      <a:pt x="2169" y="1751"/>
                      <a:pt x="2089" y="1851"/>
                      <a:pt x="1990" y="1851"/>
                    </a:cubicBezTo>
                    <a:lnTo>
                      <a:pt x="1055" y="1930"/>
                    </a:lnTo>
                    <a:cubicBezTo>
                      <a:pt x="956" y="1930"/>
                      <a:pt x="876" y="1851"/>
                      <a:pt x="876" y="1751"/>
                    </a:cubicBezTo>
                    <a:cubicBezTo>
                      <a:pt x="876" y="1652"/>
                      <a:pt x="956" y="1552"/>
                      <a:pt x="1055" y="1552"/>
                    </a:cubicBezTo>
                    <a:lnTo>
                      <a:pt x="1970" y="1473"/>
                    </a:lnTo>
                    <a:close/>
                    <a:moveTo>
                      <a:pt x="3900" y="1473"/>
                    </a:moveTo>
                    <a:lnTo>
                      <a:pt x="4835" y="1552"/>
                    </a:lnTo>
                    <a:cubicBezTo>
                      <a:pt x="4934" y="1552"/>
                      <a:pt x="4994" y="1652"/>
                      <a:pt x="4994" y="1751"/>
                    </a:cubicBezTo>
                    <a:cubicBezTo>
                      <a:pt x="4974" y="1851"/>
                      <a:pt x="4894" y="1930"/>
                      <a:pt x="4795" y="1930"/>
                    </a:cubicBezTo>
                    <a:lnTo>
                      <a:pt x="3880" y="1851"/>
                    </a:lnTo>
                    <a:cubicBezTo>
                      <a:pt x="3780" y="1851"/>
                      <a:pt x="3701" y="1751"/>
                      <a:pt x="3701" y="1652"/>
                    </a:cubicBezTo>
                    <a:cubicBezTo>
                      <a:pt x="3701" y="1552"/>
                      <a:pt x="3800" y="1473"/>
                      <a:pt x="3900" y="1473"/>
                    </a:cubicBezTo>
                    <a:close/>
                    <a:moveTo>
                      <a:pt x="2945" y="1871"/>
                    </a:moveTo>
                    <a:cubicBezTo>
                      <a:pt x="3064" y="1871"/>
                      <a:pt x="3124" y="1950"/>
                      <a:pt x="3124" y="2070"/>
                    </a:cubicBezTo>
                    <a:lnTo>
                      <a:pt x="3124" y="3164"/>
                    </a:lnTo>
                    <a:cubicBezTo>
                      <a:pt x="3124" y="3263"/>
                      <a:pt x="3064" y="3363"/>
                      <a:pt x="2945" y="3363"/>
                    </a:cubicBezTo>
                    <a:cubicBezTo>
                      <a:pt x="2806" y="3363"/>
                      <a:pt x="2746" y="3283"/>
                      <a:pt x="2746" y="3164"/>
                    </a:cubicBezTo>
                    <a:lnTo>
                      <a:pt x="2746" y="2070"/>
                    </a:lnTo>
                    <a:cubicBezTo>
                      <a:pt x="2746" y="1970"/>
                      <a:pt x="2806" y="1871"/>
                      <a:pt x="2945" y="1871"/>
                    </a:cubicBezTo>
                    <a:close/>
                    <a:moveTo>
                      <a:pt x="3860" y="3880"/>
                    </a:moveTo>
                    <a:cubicBezTo>
                      <a:pt x="3979" y="3880"/>
                      <a:pt x="4059" y="3960"/>
                      <a:pt x="4059" y="4079"/>
                    </a:cubicBezTo>
                    <a:cubicBezTo>
                      <a:pt x="3979" y="4536"/>
                      <a:pt x="3502" y="4914"/>
                      <a:pt x="2945" y="4914"/>
                    </a:cubicBezTo>
                    <a:cubicBezTo>
                      <a:pt x="2348" y="4914"/>
                      <a:pt x="1871" y="4536"/>
                      <a:pt x="1871" y="4079"/>
                    </a:cubicBezTo>
                    <a:cubicBezTo>
                      <a:pt x="1871" y="3979"/>
                      <a:pt x="1950" y="3880"/>
                      <a:pt x="2070" y="3880"/>
                    </a:cubicBezTo>
                    <a:cubicBezTo>
                      <a:pt x="2189" y="3880"/>
                      <a:pt x="2268" y="3960"/>
                      <a:pt x="2268" y="4079"/>
                    </a:cubicBezTo>
                    <a:cubicBezTo>
                      <a:pt x="2268" y="4337"/>
                      <a:pt x="2587" y="4536"/>
                      <a:pt x="2965" y="4536"/>
                    </a:cubicBezTo>
                    <a:cubicBezTo>
                      <a:pt x="3343" y="4536"/>
                      <a:pt x="3661" y="4337"/>
                      <a:pt x="3661" y="4079"/>
                    </a:cubicBezTo>
                    <a:cubicBezTo>
                      <a:pt x="3661" y="3979"/>
                      <a:pt x="3741" y="3880"/>
                      <a:pt x="3860" y="3880"/>
                    </a:cubicBezTo>
                    <a:close/>
                    <a:moveTo>
                      <a:pt x="1572" y="1"/>
                    </a:moveTo>
                    <a:cubicBezTo>
                      <a:pt x="657" y="80"/>
                      <a:pt x="80" y="240"/>
                      <a:pt x="1" y="359"/>
                    </a:cubicBezTo>
                    <a:lnTo>
                      <a:pt x="1" y="478"/>
                    </a:lnTo>
                    <a:lnTo>
                      <a:pt x="1" y="936"/>
                    </a:lnTo>
                    <a:lnTo>
                      <a:pt x="1" y="2686"/>
                    </a:lnTo>
                    <a:cubicBezTo>
                      <a:pt x="1" y="4318"/>
                      <a:pt x="1314" y="5630"/>
                      <a:pt x="2945" y="5630"/>
                    </a:cubicBezTo>
                    <a:cubicBezTo>
                      <a:pt x="4556" y="5630"/>
                      <a:pt x="5869" y="4318"/>
                      <a:pt x="5869" y="2686"/>
                    </a:cubicBezTo>
                    <a:lnTo>
                      <a:pt x="5869" y="1155"/>
                    </a:lnTo>
                    <a:cubicBezTo>
                      <a:pt x="3741" y="1075"/>
                      <a:pt x="2388" y="558"/>
                      <a:pt x="1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1740;p25">
                <a:extLst>
                  <a:ext uri="{FF2B5EF4-FFF2-40B4-BE49-F238E27FC236}">
                    <a16:creationId xmlns:a16="http://schemas.microsoft.com/office/drawing/2014/main" id="{2951BC12-3324-43EC-9490-1ACB869A1E7F}"/>
                  </a:ext>
                </a:extLst>
              </p:cNvPr>
              <p:cNvSpPr/>
              <p:nvPr/>
            </p:nvSpPr>
            <p:spPr>
              <a:xfrm>
                <a:off x="7370514" y="3654681"/>
                <a:ext cx="2766" cy="17003"/>
              </a:xfrm>
              <a:custGeom>
                <a:avLst/>
                <a:gdLst/>
                <a:ahLst/>
                <a:cxnLst/>
                <a:rect l="l" t="t" r="r" b="b"/>
                <a:pathLst>
                  <a:path w="81" h="498" extrusionOk="0">
                    <a:moveTo>
                      <a:pt x="80" y="0"/>
                    </a:moveTo>
                    <a:cubicBezTo>
                      <a:pt x="80" y="18"/>
                      <a:pt x="80" y="36"/>
                      <a:pt x="79" y="53"/>
                    </a:cubicBezTo>
                    <a:lnTo>
                      <a:pt x="79" y="53"/>
                    </a:lnTo>
                    <a:lnTo>
                      <a:pt x="80" y="40"/>
                    </a:lnTo>
                    <a:lnTo>
                      <a:pt x="80" y="0"/>
                    </a:lnTo>
                    <a:close/>
                    <a:moveTo>
                      <a:pt x="79" y="53"/>
                    </a:moveTo>
                    <a:lnTo>
                      <a:pt x="69" y="169"/>
                    </a:lnTo>
                    <a:lnTo>
                      <a:pt x="69" y="169"/>
                    </a:lnTo>
                    <a:cubicBezTo>
                      <a:pt x="74" y="132"/>
                      <a:pt x="77" y="94"/>
                      <a:pt x="79" y="53"/>
                    </a:cubicBezTo>
                    <a:close/>
                    <a:moveTo>
                      <a:pt x="69" y="169"/>
                    </a:moveTo>
                    <a:lnTo>
                      <a:pt x="69" y="169"/>
                    </a:lnTo>
                    <a:cubicBezTo>
                      <a:pt x="51" y="311"/>
                      <a:pt x="15" y="425"/>
                      <a:pt x="1" y="498"/>
                    </a:cubicBezTo>
                    <a:lnTo>
                      <a:pt x="40" y="498"/>
                    </a:lnTo>
                    <a:lnTo>
                      <a:pt x="69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1741;p25">
                <a:extLst>
                  <a:ext uri="{FF2B5EF4-FFF2-40B4-BE49-F238E27FC236}">
                    <a16:creationId xmlns:a16="http://schemas.microsoft.com/office/drawing/2014/main" id="{9BB58090-8F6A-453A-9A52-C6E2D7CB27EE}"/>
                  </a:ext>
                </a:extLst>
              </p:cNvPr>
              <p:cNvSpPr/>
              <p:nvPr/>
            </p:nvSpPr>
            <p:spPr>
              <a:xfrm>
                <a:off x="7147735" y="3651267"/>
                <a:ext cx="12940" cy="1973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7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1" y="578"/>
                    </a:lnTo>
                    <a:lnTo>
                      <a:pt x="379" y="578"/>
                    </a:lnTo>
                    <a:lnTo>
                      <a:pt x="379" y="140"/>
                    </a:lnTo>
                    <a:lnTo>
                      <a:pt x="379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1742;p25">
                <a:extLst>
                  <a:ext uri="{FF2B5EF4-FFF2-40B4-BE49-F238E27FC236}">
                    <a16:creationId xmlns:a16="http://schemas.microsoft.com/office/drawing/2014/main" id="{7EDB7A61-8EB0-471C-B04B-465D7783C00D}"/>
                  </a:ext>
                </a:extLst>
              </p:cNvPr>
              <p:cNvSpPr/>
              <p:nvPr/>
            </p:nvSpPr>
            <p:spPr>
              <a:xfrm>
                <a:off x="7147735" y="3732116"/>
                <a:ext cx="226194" cy="112773"/>
              </a:xfrm>
              <a:custGeom>
                <a:avLst/>
                <a:gdLst/>
                <a:ahLst/>
                <a:cxnLst/>
                <a:rect l="l" t="t" r="r" b="b"/>
                <a:pathLst>
                  <a:path w="6625" h="3303" extrusionOk="0">
                    <a:moveTo>
                      <a:pt x="1" y="0"/>
                    </a:moveTo>
                    <a:lnTo>
                      <a:pt x="1" y="20"/>
                    </a:lnTo>
                    <a:cubicBezTo>
                      <a:pt x="1" y="1552"/>
                      <a:pt x="1075" y="2845"/>
                      <a:pt x="2487" y="3203"/>
                    </a:cubicBezTo>
                    <a:lnTo>
                      <a:pt x="2865" y="3282"/>
                    </a:lnTo>
                    <a:cubicBezTo>
                      <a:pt x="3005" y="3302"/>
                      <a:pt x="3164" y="3302"/>
                      <a:pt x="3323" y="3302"/>
                    </a:cubicBezTo>
                    <a:cubicBezTo>
                      <a:pt x="3462" y="3302"/>
                      <a:pt x="3621" y="3282"/>
                      <a:pt x="3760" y="3282"/>
                    </a:cubicBezTo>
                    <a:lnTo>
                      <a:pt x="4138" y="3203"/>
                    </a:lnTo>
                    <a:cubicBezTo>
                      <a:pt x="5551" y="2825"/>
                      <a:pt x="6625" y="1532"/>
                      <a:pt x="6625" y="20"/>
                    </a:cubicBezTo>
                    <a:lnTo>
                      <a:pt x="6625" y="0"/>
                    </a:lnTo>
                    <a:lnTo>
                      <a:pt x="6247" y="0"/>
                    </a:lnTo>
                    <a:cubicBezTo>
                      <a:pt x="6247" y="1611"/>
                      <a:pt x="4934" y="2924"/>
                      <a:pt x="3323" y="2924"/>
                    </a:cubicBezTo>
                    <a:cubicBezTo>
                      <a:pt x="1692" y="2924"/>
                      <a:pt x="379" y="1611"/>
                      <a:pt x="3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1743;p25">
                <a:extLst>
                  <a:ext uri="{FF2B5EF4-FFF2-40B4-BE49-F238E27FC236}">
                    <a16:creationId xmlns:a16="http://schemas.microsoft.com/office/drawing/2014/main" id="{DE76BD7B-2201-4C04-B078-86882E923887}"/>
                  </a:ext>
                </a:extLst>
              </p:cNvPr>
              <p:cNvSpPr/>
              <p:nvPr/>
            </p:nvSpPr>
            <p:spPr>
              <a:xfrm>
                <a:off x="7130767" y="3683960"/>
                <a:ext cx="17003" cy="34689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016" extrusionOk="0">
                    <a:moveTo>
                      <a:pt x="498" y="1"/>
                    </a:moveTo>
                    <a:cubicBezTo>
                      <a:pt x="239" y="1"/>
                      <a:pt x="0" y="219"/>
                      <a:pt x="0" y="498"/>
                    </a:cubicBezTo>
                    <a:cubicBezTo>
                      <a:pt x="0" y="757"/>
                      <a:pt x="239" y="995"/>
                      <a:pt x="498" y="1015"/>
                    </a:cubicBezTo>
                    <a:lnTo>
                      <a:pt x="4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1744;p25">
                <a:extLst>
                  <a:ext uri="{FF2B5EF4-FFF2-40B4-BE49-F238E27FC236}">
                    <a16:creationId xmlns:a16="http://schemas.microsoft.com/office/drawing/2014/main" id="{350A4E50-8154-47CF-AC10-A11A3D124C46}"/>
                  </a:ext>
                </a:extLst>
              </p:cNvPr>
              <p:cNvSpPr/>
              <p:nvPr/>
            </p:nvSpPr>
            <p:spPr>
              <a:xfrm>
                <a:off x="7118544" y="3671055"/>
                <a:ext cx="42132" cy="6118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792" extrusionOk="0">
                    <a:moveTo>
                      <a:pt x="856" y="339"/>
                    </a:moveTo>
                    <a:lnTo>
                      <a:pt x="856" y="1393"/>
                    </a:lnTo>
                    <a:cubicBezTo>
                      <a:pt x="597" y="1373"/>
                      <a:pt x="358" y="1135"/>
                      <a:pt x="358" y="876"/>
                    </a:cubicBezTo>
                    <a:cubicBezTo>
                      <a:pt x="358" y="597"/>
                      <a:pt x="597" y="379"/>
                      <a:pt x="856" y="339"/>
                    </a:cubicBezTo>
                    <a:close/>
                    <a:moveTo>
                      <a:pt x="856" y="1"/>
                    </a:moveTo>
                    <a:cubicBezTo>
                      <a:pt x="378" y="21"/>
                      <a:pt x="0" y="399"/>
                      <a:pt x="0" y="896"/>
                    </a:cubicBezTo>
                    <a:cubicBezTo>
                      <a:pt x="0" y="1393"/>
                      <a:pt x="358" y="1771"/>
                      <a:pt x="856" y="1791"/>
                    </a:cubicBezTo>
                    <a:lnTo>
                      <a:pt x="1234" y="1791"/>
                    </a:lnTo>
                    <a:lnTo>
                      <a:pt x="1234" y="1771"/>
                    </a:lnTo>
                    <a:lnTo>
                      <a:pt x="123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1745;p25">
                <a:extLst>
                  <a:ext uri="{FF2B5EF4-FFF2-40B4-BE49-F238E27FC236}">
                    <a16:creationId xmlns:a16="http://schemas.microsoft.com/office/drawing/2014/main" id="{CDE1A61B-CACD-4B7E-99A7-913605E69F84}"/>
                  </a:ext>
                </a:extLst>
              </p:cNvPr>
              <p:cNvSpPr/>
              <p:nvPr/>
            </p:nvSpPr>
            <p:spPr>
              <a:xfrm>
                <a:off x="7373245" y="3681999"/>
                <a:ext cx="17003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036" extrusionOk="0">
                    <a:moveTo>
                      <a:pt x="0" y="1"/>
                    </a:moveTo>
                    <a:lnTo>
                      <a:pt x="0" y="1035"/>
                    </a:lnTo>
                    <a:cubicBezTo>
                      <a:pt x="259" y="1035"/>
                      <a:pt x="497" y="797"/>
                      <a:pt x="497" y="538"/>
                    </a:cubicBezTo>
                    <a:cubicBezTo>
                      <a:pt x="497" y="259"/>
                      <a:pt x="259" y="4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1746;p25">
                <a:extLst>
                  <a:ext uri="{FF2B5EF4-FFF2-40B4-BE49-F238E27FC236}">
                    <a16:creationId xmlns:a16="http://schemas.microsoft.com/office/drawing/2014/main" id="{63DA8838-9751-43AA-9FC3-9A61D1423FB9}"/>
                  </a:ext>
                </a:extLst>
              </p:cNvPr>
              <p:cNvSpPr/>
              <p:nvPr/>
            </p:nvSpPr>
            <p:spPr>
              <a:xfrm>
                <a:off x="7360339" y="3670459"/>
                <a:ext cx="42132" cy="6118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792" extrusionOk="0">
                    <a:moveTo>
                      <a:pt x="378" y="379"/>
                    </a:moveTo>
                    <a:cubicBezTo>
                      <a:pt x="637" y="399"/>
                      <a:pt x="875" y="617"/>
                      <a:pt x="875" y="896"/>
                    </a:cubicBezTo>
                    <a:cubicBezTo>
                      <a:pt x="875" y="1174"/>
                      <a:pt x="637" y="1393"/>
                      <a:pt x="378" y="1413"/>
                    </a:cubicBezTo>
                    <a:lnTo>
                      <a:pt x="378" y="379"/>
                    </a:lnTo>
                    <a:close/>
                    <a:moveTo>
                      <a:pt x="299" y="1"/>
                    </a:moveTo>
                    <a:cubicBezTo>
                      <a:pt x="279" y="40"/>
                      <a:pt x="279" y="100"/>
                      <a:pt x="279" y="100"/>
                    </a:cubicBezTo>
                    <a:lnTo>
                      <a:pt x="219" y="239"/>
                    </a:lnTo>
                    <a:lnTo>
                      <a:pt x="0" y="239"/>
                    </a:lnTo>
                    <a:lnTo>
                      <a:pt x="0" y="1791"/>
                    </a:lnTo>
                    <a:lnTo>
                      <a:pt x="378" y="1791"/>
                    </a:lnTo>
                    <a:cubicBezTo>
                      <a:pt x="836" y="1771"/>
                      <a:pt x="1234" y="1393"/>
                      <a:pt x="1234" y="896"/>
                    </a:cubicBezTo>
                    <a:cubicBezTo>
                      <a:pt x="1234" y="399"/>
                      <a:pt x="875" y="21"/>
                      <a:pt x="3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747;p25">
                <a:extLst>
                  <a:ext uri="{FF2B5EF4-FFF2-40B4-BE49-F238E27FC236}">
                    <a16:creationId xmlns:a16="http://schemas.microsoft.com/office/drawing/2014/main" id="{7EF5221A-2E6E-4FB1-AC41-2C42EAD3B763}"/>
                  </a:ext>
                </a:extLst>
              </p:cNvPr>
              <p:cNvSpPr/>
              <p:nvPr/>
            </p:nvSpPr>
            <p:spPr>
              <a:xfrm>
                <a:off x="7142990" y="3988149"/>
                <a:ext cx="13623" cy="48277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414" extrusionOk="0">
                    <a:moveTo>
                      <a:pt x="199" y="1"/>
                    </a:moveTo>
                    <a:cubicBezTo>
                      <a:pt x="100" y="1"/>
                      <a:pt x="1" y="80"/>
                      <a:pt x="1" y="200"/>
                    </a:cubicBezTo>
                    <a:lnTo>
                      <a:pt x="1" y="1274"/>
                    </a:lnTo>
                    <a:lnTo>
                      <a:pt x="378" y="1413"/>
                    </a:lnTo>
                    <a:lnTo>
                      <a:pt x="378" y="200"/>
                    </a:lnTo>
                    <a:cubicBezTo>
                      <a:pt x="398" y="100"/>
                      <a:pt x="299" y="1"/>
                      <a:pt x="1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1748;p25">
                <a:extLst>
                  <a:ext uri="{FF2B5EF4-FFF2-40B4-BE49-F238E27FC236}">
                    <a16:creationId xmlns:a16="http://schemas.microsoft.com/office/drawing/2014/main" id="{A291079E-32B8-4127-8AAA-EE4BC100D150}"/>
                  </a:ext>
                </a:extLst>
              </p:cNvPr>
              <p:cNvSpPr/>
              <p:nvPr/>
            </p:nvSpPr>
            <p:spPr>
              <a:xfrm>
                <a:off x="7364402" y="3988149"/>
                <a:ext cx="12940" cy="48277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414" extrusionOk="0">
                    <a:moveTo>
                      <a:pt x="199" y="1"/>
                    </a:moveTo>
                    <a:cubicBezTo>
                      <a:pt x="100" y="1"/>
                      <a:pt x="1" y="80"/>
                      <a:pt x="1" y="200"/>
                    </a:cubicBezTo>
                    <a:lnTo>
                      <a:pt x="1" y="1413"/>
                    </a:lnTo>
                    <a:lnTo>
                      <a:pt x="378" y="1274"/>
                    </a:lnTo>
                    <a:lnTo>
                      <a:pt x="378" y="200"/>
                    </a:lnTo>
                    <a:cubicBezTo>
                      <a:pt x="378" y="100"/>
                      <a:pt x="299" y="1"/>
                      <a:pt x="1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1749;p25">
                <a:extLst>
                  <a:ext uri="{FF2B5EF4-FFF2-40B4-BE49-F238E27FC236}">
                    <a16:creationId xmlns:a16="http://schemas.microsoft.com/office/drawing/2014/main" id="{7CE63EC7-F415-4EA9-A4F7-38693E20933D}"/>
                  </a:ext>
                </a:extLst>
              </p:cNvPr>
              <p:cNvSpPr/>
              <p:nvPr/>
            </p:nvSpPr>
            <p:spPr>
              <a:xfrm>
                <a:off x="7224225" y="3771482"/>
                <a:ext cx="74089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036" extrusionOk="0">
                    <a:moveTo>
                      <a:pt x="200" y="1"/>
                    </a:moveTo>
                    <a:cubicBezTo>
                      <a:pt x="81" y="1"/>
                      <a:pt x="1" y="81"/>
                      <a:pt x="1" y="200"/>
                    </a:cubicBezTo>
                    <a:cubicBezTo>
                      <a:pt x="1" y="657"/>
                      <a:pt x="478" y="1035"/>
                      <a:pt x="1075" y="1035"/>
                    </a:cubicBezTo>
                    <a:cubicBezTo>
                      <a:pt x="1672" y="1035"/>
                      <a:pt x="2149" y="657"/>
                      <a:pt x="2149" y="200"/>
                    </a:cubicBezTo>
                    <a:cubicBezTo>
                      <a:pt x="2169" y="81"/>
                      <a:pt x="2090" y="1"/>
                      <a:pt x="1990" y="1"/>
                    </a:cubicBezTo>
                    <a:cubicBezTo>
                      <a:pt x="1891" y="1"/>
                      <a:pt x="1791" y="81"/>
                      <a:pt x="1791" y="200"/>
                    </a:cubicBezTo>
                    <a:cubicBezTo>
                      <a:pt x="1791" y="458"/>
                      <a:pt x="1473" y="657"/>
                      <a:pt x="1095" y="657"/>
                    </a:cubicBezTo>
                    <a:cubicBezTo>
                      <a:pt x="737" y="657"/>
                      <a:pt x="399" y="458"/>
                      <a:pt x="399" y="200"/>
                    </a:cubicBezTo>
                    <a:cubicBezTo>
                      <a:pt x="399" y="100"/>
                      <a:pt x="339" y="1"/>
                      <a:pt x="2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1750;p25">
                <a:extLst>
                  <a:ext uri="{FF2B5EF4-FFF2-40B4-BE49-F238E27FC236}">
                    <a16:creationId xmlns:a16="http://schemas.microsoft.com/office/drawing/2014/main" id="{E5BBFF1E-58D1-44DD-9762-A626D5C0B732}"/>
                  </a:ext>
                </a:extLst>
              </p:cNvPr>
              <p:cNvSpPr/>
              <p:nvPr/>
            </p:nvSpPr>
            <p:spPr>
              <a:xfrm>
                <a:off x="7254362" y="3702207"/>
                <a:ext cx="13623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493" extrusionOk="0">
                    <a:moveTo>
                      <a:pt x="200" y="1"/>
                    </a:moveTo>
                    <a:cubicBezTo>
                      <a:pt x="61" y="1"/>
                      <a:pt x="1" y="80"/>
                      <a:pt x="1" y="200"/>
                    </a:cubicBezTo>
                    <a:lnTo>
                      <a:pt x="1" y="1294"/>
                    </a:lnTo>
                    <a:cubicBezTo>
                      <a:pt x="1" y="1413"/>
                      <a:pt x="61" y="1493"/>
                      <a:pt x="200" y="1493"/>
                    </a:cubicBezTo>
                    <a:cubicBezTo>
                      <a:pt x="299" y="1493"/>
                      <a:pt x="399" y="1413"/>
                      <a:pt x="399" y="1294"/>
                    </a:cubicBezTo>
                    <a:lnTo>
                      <a:pt x="399" y="200"/>
                    </a:lnTo>
                    <a:cubicBezTo>
                      <a:pt x="399" y="100"/>
                      <a:pt x="319" y="1"/>
                      <a:pt x="2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1751;p25">
                <a:extLst>
                  <a:ext uri="{FF2B5EF4-FFF2-40B4-BE49-F238E27FC236}">
                    <a16:creationId xmlns:a16="http://schemas.microsoft.com/office/drawing/2014/main" id="{5F65A3CA-3BCD-4EFB-A946-4C98510386C2}"/>
                  </a:ext>
                </a:extLst>
              </p:cNvPr>
              <p:cNvSpPr/>
              <p:nvPr/>
            </p:nvSpPr>
            <p:spPr>
              <a:xfrm>
                <a:off x="7189867" y="3689301"/>
                <a:ext cx="44180" cy="15671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459" extrusionOk="0">
                    <a:moveTo>
                      <a:pt x="1094" y="1"/>
                    </a:moveTo>
                    <a:lnTo>
                      <a:pt x="159" y="80"/>
                    </a:lnTo>
                    <a:cubicBezTo>
                      <a:pt x="60" y="80"/>
                      <a:pt x="0" y="180"/>
                      <a:pt x="0" y="279"/>
                    </a:cubicBezTo>
                    <a:cubicBezTo>
                      <a:pt x="0" y="379"/>
                      <a:pt x="100" y="458"/>
                      <a:pt x="159" y="458"/>
                    </a:cubicBezTo>
                    <a:lnTo>
                      <a:pt x="199" y="458"/>
                    </a:lnTo>
                    <a:lnTo>
                      <a:pt x="1114" y="379"/>
                    </a:lnTo>
                    <a:cubicBezTo>
                      <a:pt x="1214" y="379"/>
                      <a:pt x="1293" y="279"/>
                      <a:pt x="1293" y="180"/>
                    </a:cubicBezTo>
                    <a:cubicBezTo>
                      <a:pt x="1293" y="80"/>
                      <a:pt x="1194" y="1"/>
                      <a:pt x="10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1752;p25">
                <a:extLst>
                  <a:ext uri="{FF2B5EF4-FFF2-40B4-BE49-F238E27FC236}">
                    <a16:creationId xmlns:a16="http://schemas.microsoft.com/office/drawing/2014/main" id="{4BDB0DB1-E9D3-4528-9439-885B04646371}"/>
                  </a:ext>
                </a:extLst>
              </p:cNvPr>
              <p:cNvSpPr/>
              <p:nvPr/>
            </p:nvSpPr>
            <p:spPr>
              <a:xfrm>
                <a:off x="7286968" y="3689301"/>
                <a:ext cx="44180" cy="15671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459" extrusionOk="0">
                    <a:moveTo>
                      <a:pt x="200" y="1"/>
                    </a:moveTo>
                    <a:cubicBezTo>
                      <a:pt x="100" y="1"/>
                      <a:pt x="1" y="80"/>
                      <a:pt x="1" y="180"/>
                    </a:cubicBezTo>
                    <a:cubicBezTo>
                      <a:pt x="1" y="279"/>
                      <a:pt x="80" y="379"/>
                      <a:pt x="180" y="379"/>
                    </a:cubicBezTo>
                    <a:lnTo>
                      <a:pt x="1095" y="458"/>
                    </a:lnTo>
                    <a:lnTo>
                      <a:pt x="1135" y="458"/>
                    </a:lnTo>
                    <a:cubicBezTo>
                      <a:pt x="1234" y="458"/>
                      <a:pt x="1294" y="379"/>
                      <a:pt x="1294" y="279"/>
                    </a:cubicBezTo>
                    <a:cubicBezTo>
                      <a:pt x="1294" y="160"/>
                      <a:pt x="1234" y="80"/>
                      <a:pt x="1135" y="80"/>
                    </a:cubicBezTo>
                    <a:lnTo>
                      <a:pt x="20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1753;p25">
                <a:extLst>
                  <a:ext uri="{FF2B5EF4-FFF2-40B4-BE49-F238E27FC236}">
                    <a16:creationId xmlns:a16="http://schemas.microsoft.com/office/drawing/2014/main" id="{FC89B3DD-BEDD-43B8-A547-EFA54E4E56C9}"/>
                  </a:ext>
                </a:extLst>
              </p:cNvPr>
              <p:cNvSpPr/>
              <p:nvPr/>
            </p:nvSpPr>
            <p:spPr>
              <a:xfrm>
                <a:off x="7177644" y="3549421"/>
                <a:ext cx="176619" cy="58418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1711" extrusionOk="0">
                    <a:moveTo>
                      <a:pt x="2148" y="0"/>
                    </a:moveTo>
                    <a:cubicBezTo>
                      <a:pt x="1253" y="0"/>
                      <a:pt x="477" y="438"/>
                      <a:pt x="0" y="1114"/>
                    </a:cubicBezTo>
                    <a:lnTo>
                      <a:pt x="99" y="1174"/>
                    </a:lnTo>
                    <a:cubicBezTo>
                      <a:pt x="773" y="1443"/>
                      <a:pt x="1301" y="1631"/>
                      <a:pt x="2073" y="1631"/>
                    </a:cubicBezTo>
                    <a:cubicBezTo>
                      <a:pt x="2440" y="1631"/>
                      <a:pt x="2862" y="1588"/>
                      <a:pt x="3382" y="1492"/>
                    </a:cubicBezTo>
                    <a:cubicBezTo>
                      <a:pt x="3638" y="1454"/>
                      <a:pt x="3873" y="1434"/>
                      <a:pt x="4088" y="1434"/>
                    </a:cubicBezTo>
                    <a:cubicBezTo>
                      <a:pt x="4541" y="1434"/>
                      <a:pt x="4902" y="1522"/>
                      <a:pt x="5172" y="1711"/>
                    </a:cubicBezTo>
                    <a:cubicBezTo>
                      <a:pt x="4794" y="716"/>
                      <a:pt x="3839" y="0"/>
                      <a:pt x="2745" y="0"/>
                    </a:cubicBezTo>
                    <a:close/>
                  </a:path>
                </a:pathLst>
              </a:custGeom>
              <a:solidFill>
                <a:srgbClr val="F0A6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1754;p25">
                <a:extLst>
                  <a:ext uri="{FF2B5EF4-FFF2-40B4-BE49-F238E27FC236}">
                    <a16:creationId xmlns:a16="http://schemas.microsoft.com/office/drawing/2014/main" id="{2E6CA2A7-DBFE-42E0-AE81-C9E62400633A}"/>
                  </a:ext>
                </a:extLst>
              </p:cNvPr>
              <p:cNvSpPr/>
              <p:nvPr/>
            </p:nvSpPr>
            <p:spPr>
              <a:xfrm>
                <a:off x="7161324" y="3597629"/>
                <a:ext cx="38752" cy="40117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75" extrusionOk="0">
                    <a:moveTo>
                      <a:pt x="339" y="0"/>
                    </a:moveTo>
                    <a:cubicBezTo>
                      <a:pt x="140" y="358"/>
                      <a:pt x="1" y="756"/>
                      <a:pt x="1" y="1174"/>
                    </a:cubicBezTo>
                    <a:cubicBezTo>
                      <a:pt x="279" y="1055"/>
                      <a:pt x="677" y="975"/>
                      <a:pt x="1134" y="896"/>
                    </a:cubicBezTo>
                    <a:cubicBezTo>
                      <a:pt x="558" y="458"/>
                      <a:pt x="359" y="80"/>
                      <a:pt x="359" y="60"/>
                    </a:cubicBez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0A6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1755;p25">
                <a:extLst>
                  <a:ext uri="{FF2B5EF4-FFF2-40B4-BE49-F238E27FC236}">
                    <a16:creationId xmlns:a16="http://schemas.microsoft.com/office/drawing/2014/main" id="{3AE21FDC-4D6E-4179-A924-912ED7DA5370}"/>
                  </a:ext>
                </a:extLst>
              </p:cNvPr>
              <p:cNvSpPr/>
              <p:nvPr/>
            </p:nvSpPr>
            <p:spPr>
              <a:xfrm>
                <a:off x="7146370" y="3539212"/>
                <a:ext cx="225545" cy="113456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323" extrusionOk="0">
                    <a:moveTo>
                      <a:pt x="3005" y="1"/>
                    </a:moveTo>
                    <a:cubicBezTo>
                      <a:pt x="1334" y="1"/>
                      <a:pt x="1" y="1373"/>
                      <a:pt x="1" y="3064"/>
                    </a:cubicBezTo>
                    <a:lnTo>
                      <a:pt x="1" y="3323"/>
                    </a:lnTo>
                    <a:lnTo>
                      <a:pt x="419" y="3303"/>
                    </a:lnTo>
                    <a:cubicBezTo>
                      <a:pt x="518" y="3183"/>
                      <a:pt x="1055" y="3024"/>
                      <a:pt x="1990" y="2925"/>
                    </a:cubicBezTo>
                    <a:cubicBezTo>
                      <a:pt x="1811" y="2805"/>
                      <a:pt x="1672" y="2706"/>
                      <a:pt x="1513" y="2607"/>
                    </a:cubicBezTo>
                    <a:cubicBezTo>
                      <a:pt x="1055" y="2646"/>
                      <a:pt x="657" y="2726"/>
                      <a:pt x="399" y="2885"/>
                    </a:cubicBezTo>
                    <a:cubicBezTo>
                      <a:pt x="419" y="2467"/>
                      <a:pt x="538" y="2050"/>
                      <a:pt x="717" y="1711"/>
                    </a:cubicBezTo>
                    <a:lnTo>
                      <a:pt x="538" y="1333"/>
                    </a:lnTo>
                    <a:lnTo>
                      <a:pt x="856" y="1473"/>
                    </a:lnTo>
                    <a:cubicBezTo>
                      <a:pt x="1334" y="796"/>
                      <a:pt x="2129" y="339"/>
                      <a:pt x="3005" y="339"/>
                    </a:cubicBezTo>
                    <a:lnTo>
                      <a:pt x="3602" y="339"/>
                    </a:lnTo>
                    <a:cubicBezTo>
                      <a:pt x="4716" y="339"/>
                      <a:pt x="5670" y="1035"/>
                      <a:pt x="6028" y="2069"/>
                    </a:cubicBezTo>
                    <a:cubicBezTo>
                      <a:pt x="6108" y="2109"/>
                      <a:pt x="6188" y="2189"/>
                      <a:pt x="6267" y="2268"/>
                    </a:cubicBezTo>
                    <a:cubicBezTo>
                      <a:pt x="6526" y="2587"/>
                      <a:pt x="6605" y="2985"/>
                      <a:pt x="6605" y="3323"/>
                    </a:cubicBezTo>
                    <a:lnTo>
                      <a:pt x="6605" y="3064"/>
                    </a:lnTo>
                    <a:cubicBezTo>
                      <a:pt x="6605" y="1373"/>
                      <a:pt x="5273" y="1"/>
                      <a:pt x="3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1756;p25">
                <a:extLst>
                  <a:ext uri="{FF2B5EF4-FFF2-40B4-BE49-F238E27FC236}">
                    <a16:creationId xmlns:a16="http://schemas.microsoft.com/office/drawing/2014/main" id="{888A3A42-3D83-456F-83C3-3845C457120E}"/>
                  </a:ext>
                </a:extLst>
              </p:cNvPr>
              <p:cNvSpPr/>
              <p:nvPr/>
            </p:nvSpPr>
            <p:spPr>
              <a:xfrm>
                <a:off x="7250982" y="3969814"/>
                <a:ext cx="20417" cy="19734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78" extrusionOk="0">
                    <a:moveTo>
                      <a:pt x="299" y="1"/>
                    </a:moveTo>
                    <a:cubicBezTo>
                      <a:pt x="120" y="1"/>
                      <a:pt x="0" y="120"/>
                      <a:pt x="0" y="299"/>
                    </a:cubicBezTo>
                    <a:cubicBezTo>
                      <a:pt x="0" y="458"/>
                      <a:pt x="120" y="577"/>
                      <a:pt x="299" y="577"/>
                    </a:cubicBezTo>
                    <a:cubicBezTo>
                      <a:pt x="458" y="577"/>
                      <a:pt x="597" y="458"/>
                      <a:pt x="597" y="299"/>
                    </a:cubicBezTo>
                    <a:cubicBezTo>
                      <a:pt x="557" y="120"/>
                      <a:pt x="438" y="1"/>
                      <a:pt x="2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1757;p25">
                <a:extLst>
                  <a:ext uri="{FF2B5EF4-FFF2-40B4-BE49-F238E27FC236}">
                    <a16:creationId xmlns:a16="http://schemas.microsoft.com/office/drawing/2014/main" id="{D2CBB082-2C79-4546-B157-5F6FD1295F60}"/>
                  </a:ext>
                </a:extLst>
              </p:cNvPr>
              <p:cNvSpPr/>
              <p:nvPr/>
            </p:nvSpPr>
            <p:spPr>
              <a:xfrm>
                <a:off x="7248933" y="3929731"/>
                <a:ext cx="20417" cy="20417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98" extrusionOk="0">
                    <a:moveTo>
                      <a:pt x="299" y="1"/>
                    </a:moveTo>
                    <a:cubicBezTo>
                      <a:pt x="140" y="1"/>
                      <a:pt x="1" y="120"/>
                      <a:pt x="1" y="299"/>
                    </a:cubicBezTo>
                    <a:cubicBezTo>
                      <a:pt x="1" y="458"/>
                      <a:pt x="140" y="598"/>
                      <a:pt x="299" y="598"/>
                    </a:cubicBezTo>
                    <a:cubicBezTo>
                      <a:pt x="458" y="598"/>
                      <a:pt x="598" y="458"/>
                      <a:pt x="598" y="299"/>
                    </a:cubicBezTo>
                    <a:cubicBezTo>
                      <a:pt x="598" y="120"/>
                      <a:pt x="458" y="1"/>
                      <a:pt x="2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1758;p25">
                <a:extLst>
                  <a:ext uri="{FF2B5EF4-FFF2-40B4-BE49-F238E27FC236}">
                    <a16:creationId xmlns:a16="http://schemas.microsoft.com/office/drawing/2014/main" id="{ED48738D-2F48-4177-9620-6A09EA0A36CA}"/>
                  </a:ext>
                </a:extLst>
              </p:cNvPr>
              <p:cNvSpPr/>
              <p:nvPr/>
            </p:nvSpPr>
            <p:spPr>
              <a:xfrm>
                <a:off x="7197310" y="3609852"/>
                <a:ext cx="165762" cy="56403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16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78" y="557"/>
                      <a:pt x="1931" y="1512"/>
                      <a:pt x="4715" y="1652"/>
                    </a:cubicBezTo>
                    <a:cubicBezTo>
                      <a:pt x="4775" y="1393"/>
                      <a:pt x="4855" y="796"/>
                      <a:pt x="4517" y="398"/>
                    </a:cubicBezTo>
                    <a:cubicBezTo>
                      <a:pt x="4305" y="159"/>
                      <a:pt x="3974" y="39"/>
                      <a:pt x="3516" y="39"/>
                    </a:cubicBezTo>
                    <a:cubicBezTo>
                      <a:pt x="3328" y="39"/>
                      <a:pt x="3117" y="59"/>
                      <a:pt x="2885" y="100"/>
                    </a:cubicBezTo>
                    <a:cubicBezTo>
                      <a:pt x="2328" y="195"/>
                      <a:pt x="1880" y="237"/>
                      <a:pt x="1492" y="237"/>
                    </a:cubicBezTo>
                    <a:cubicBezTo>
                      <a:pt x="910" y="237"/>
                      <a:pt x="466" y="144"/>
                      <a:pt x="1" y="0"/>
                    </a:cubicBezTo>
                    <a:close/>
                  </a:path>
                </a:pathLst>
              </a:custGeom>
              <a:solidFill>
                <a:srgbClr val="F0A6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1759;p25">
                <a:extLst>
                  <a:ext uri="{FF2B5EF4-FFF2-40B4-BE49-F238E27FC236}">
                    <a16:creationId xmlns:a16="http://schemas.microsoft.com/office/drawing/2014/main" id="{2BDB4641-D1DE-4B00-AB33-3D3F19870390}"/>
                  </a:ext>
                </a:extLst>
              </p:cNvPr>
              <p:cNvSpPr/>
              <p:nvPr/>
            </p:nvSpPr>
            <p:spPr>
              <a:xfrm>
                <a:off x="7165387" y="3584636"/>
                <a:ext cx="207894" cy="94438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766" extrusionOk="0">
                    <a:moveTo>
                      <a:pt x="936" y="756"/>
                    </a:moveTo>
                    <a:lnTo>
                      <a:pt x="936" y="756"/>
                    </a:lnTo>
                    <a:cubicBezTo>
                      <a:pt x="1389" y="900"/>
                      <a:pt x="1836" y="993"/>
                      <a:pt x="2417" y="993"/>
                    </a:cubicBezTo>
                    <a:cubicBezTo>
                      <a:pt x="2804" y="993"/>
                      <a:pt x="3251" y="951"/>
                      <a:pt x="3800" y="856"/>
                    </a:cubicBezTo>
                    <a:cubicBezTo>
                      <a:pt x="4038" y="815"/>
                      <a:pt x="4253" y="795"/>
                      <a:pt x="4444" y="795"/>
                    </a:cubicBezTo>
                    <a:cubicBezTo>
                      <a:pt x="4909" y="795"/>
                      <a:pt x="5240" y="915"/>
                      <a:pt x="5452" y="1154"/>
                    </a:cubicBezTo>
                    <a:cubicBezTo>
                      <a:pt x="5790" y="1512"/>
                      <a:pt x="5710" y="2149"/>
                      <a:pt x="5650" y="2408"/>
                    </a:cubicBezTo>
                    <a:cubicBezTo>
                      <a:pt x="2866" y="2268"/>
                      <a:pt x="1533" y="1333"/>
                      <a:pt x="936" y="756"/>
                    </a:cubicBezTo>
                    <a:close/>
                    <a:moveTo>
                      <a:pt x="1" y="1"/>
                    </a:moveTo>
                    <a:lnTo>
                      <a:pt x="180" y="379"/>
                    </a:lnTo>
                    <a:lnTo>
                      <a:pt x="200" y="418"/>
                    </a:lnTo>
                    <a:cubicBezTo>
                      <a:pt x="240" y="438"/>
                      <a:pt x="439" y="836"/>
                      <a:pt x="956" y="1274"/>
                    </a:cubicBezTo>
                    <a:cubicBezTo>
                      <a:pt x="1075" y="1373"/>
                      <a:pt x="1234" y="1492"/>
                      <a:pt x="1433" y="1592"/>
                    </a:cubicBezTo>
                    <a:cubicBezTo>
                      <a:pt x="2249" y="2109"/>
                      <a:pt x="3602" y="2646"/>
                      <a:pt x="5710" y="2766"/>
                    </a:cubicBezTo>
                    <a:lnTo>
                      <a:pt x="5929" y="2766"/>
                    </a:lnTo>
                    <a:lnTo>
                      <a:pt x="5969" y="2606"/>
                    </a:lnTo>
                    <a:cubicBezTo>
                      <a:pt x="5969" y="2606"/>
                      <a:pt x="6009" y="2567"/>
                      <a:pt x="6009" y="2507"/>
                    </a:cubicBezTo>
                    <a:cubicBezTo>
                      <a:pt x="6028" y="2408"/>
                      <a:pt x="6048" y="2209"/>
                      <a:pt x="6068" y="2010"/>
                    </a:cubicBezTo>
                    <a:lnTo>
                      <a:pt x="6068" y="1930"/>
                    </a:lnTo>
                    <a:cubicBezTo>
                      <a:pt x="6088" y="1652"/>
                      <a:pt x="6028" y="1214"/>
                      <a:pt x="5730" y="896"/>
                    </a:cubicBezTo>
                    <a:cubicBezTo>
                      <a:pt x="5650" y="816"/>
                      <a:pt x="5591" y="776"/>
                      <a:pt x="5511" y="697"/>
                    </a:cubicBezTo>
                    <a:cubicBezTo>
                      <a:pt x="5242" y="508"/>
                      <a:pt x="4882" y="402"/>
                      <a:pt x="4431" y="402"/>
                    </a:cubicBezTo>
                    <a:cubicBezTo>
                      <a:pt x="4215" y="402"/>
                      <a:pt x="3979" y="426"/>
                      <a:pt x="3721" y="478"/>
                    </a:cubicBezTo>
                    <a:cubicBezTo>
                      <a:pt x="3186" y="562"/>
                      <a:pt x="2757" y="600"/>
                      <a:pt x="2389" y="600"/>
                    </a:cubicBezTo>
                    <a:cubicBezTo>
                      <a:pt x="1620" y="600"/>
                      <a:pt x="1111" y="435"/>
                      <a:pt x="439" y="180"/>
                    </a:cubicBezTo>
                    <a:lnTo>
                      <a:pt x="339" y="12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1760;p25">
                <a:extLst>
                  <a:ext uri="{FF2B5EF4-FFF2-40B4-BE49-F238E27FC236}">
                    <a16:creationId xmlns:a16="http://schemas.microsoft.com/office/drawing/2014/main" id="{16B62EBC-2557-4EDE-93E1-B5040ECB3F68}"/>
                  </a:ext>
                </a:extLst>
              </p:cNvPr>
              <p:cNvSpPr/>
              <p:nvPr/>
            </p:nvSpPr>
            <p:spPr>
              <a:xfrm>
                <a:off x="7257776" y="3900232"/>
                <a:ext cx="717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20" y="1"/>
                    </a:moveTo>
                    <a:cubicBezTo>
                      <a:pt x="18" y="1"/>
                      <a:pt x="14" y="10"/>
                      <a:pt x="0" y="10"/>
                    </a:cubicBezTo>
                    <a:lnTo>
                      <a:pt x="20" y="10"/>
                    </a:lnTo>
                    <a:cubicBezTo>
                      <a:pt x="20" y="3"/>
                      <a:pt x="20" y="1"/>
                      <a:pt x="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1761;p25">
                <a:extLst>
                  <a:ext uri="{FF2B5EF4-FFF2-40B4-BE49-F238E27FC236}">
                    <a16:creationId xmlns:a16="http://schemas.microsoft.com/office/drawing/2014/main" id="{EC5F8D37-62E3-435F-B5A2-EC4DFFE412FE}"/>
                  </a:ext>
                </a:extLst>
              </p:cNvPr>
              <p:cNvSpPr/>
              <p:nvPr/>
            </p:nvSpPr>
            <p:spPr>
              <a:xfrm>
                <a:off x="7259824" y="3900540"/>
                <a:ext cx="2049" cy="34"/>
              </a:xfrm>
              <a:custGeom>
                <a:avLst/>
                <a:gdLst/>
                <a:ahLst/>
                <a:cxnLst/>
                <a:rect l="l" t="t" r="r" b="b"/>
                <a:pathLst>
                  <a:path w="60" h="1" extrusionOk="0">
                    <a:moveTo>
                      <a:pt x="0" y="1"/>
                    </a:move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1762;p25">
                <a:extLst>
                  <a:ext uri="{FF2B5EF4-FFF2-40B4-BE49-F238E27FC236}">
                    <a16:creationId xmlns:a16="http://schemas.microsoft.com/office/drawing/2014/main" id="{90796F91-E1CF-4A17-8992-3EE597A828A0}"/>
                  </a:ext>
                </a:extLst>
              </p:cNvPr>
              <p:cNvSpPr/>
              <p:nvPr/>
            </p:nvSpPr>
            <p:spPr>
              <a:xfrm>
                <a:off x="7252347" y="3859774"/>
                <a:ext cx="75421" cy="81566"/>
              </a:xfrm>
              <a:custGeom>
                <a:avLst/>
                <a:gdLst/>
                <a:ahLst/>
                <a:cxnLst/>
                <a:rect l="l" t="t" r="r" b="b"/>
                <a:pathLst>
                  <a:path w="2209" h="2389" extrusionOk="0">
                    <a:moveTo>
                      <a:pt x="2009" y="1"/>
                    </a:moveTo>
                    <a:cubicBezTo>
                      <a:pt x="1890" y="1"/>
                      <a:pt x="1810" y="81"/>
                      <a:pt x="1810" y="200"/>
                    </a:cubicBezTo>
                    <a:lnTo>
                      <a:pt x="1810" y="319"/>
                    </a:lnTo>
                    <a:lnTo>
                      <a:pt x="1810" y="1931"/>
                    </a:lnTo>
                    <a:lnTo>
                      <a:pt x="279" y="1195"/>
                    </a:lnTo>
                    <a:lnTo>
                      <a:pt x="159" y="1195"/>
                    </a:lnTo>
                    <a:cubicBezTo>
                      <a:pt x="100" y="1234"/>
                      <a:pt x="80" y="1254"/>
                      <a:pt x="60" y="1294"/>
                    </a:cubicBezTo>
                    <a:cubicBezTo>
                      <a:pt x="0" y="1393"/>
                      <a:pt x="60" y="1493"/>
                      <a:pt x="159" y="1553"/>
                    </a:cubicBezTo>
                    <a:lnTo>
                      <a:pt x="219" y="1573"/>
                    </a:lnTo>
                    <a:lnTo>
                      <a:pt x="1970" y="2368"/>
                    </a:lnTo>
                    <a:cubicBezTo>
                      <a:pt x="1989" y="2368"/>
                      <a:pt x="2009" y="2388"/>
                      <a:pt x="2049" y="2388"/>
                    </a:cubicBezTo>
                    <a:cubicBezTo>
                      <a:pt x="2069" y="2388"/>
                      <a:pt x="2109" y="2388"/>
                      <a:pt x="2149" y="2368"/>
                    </a:cubicBezTo>
                    <a:cubicBezTo>
                      <a:pt x="2188" y="2348"/>
                      <a:pt x="2208" y="2269"/>
                      <a:pt x="2208" y="2229"/>
                    </a:cubicBezTo>
                    <a:lnTo>
                      <a:pt x="2208" y="399"/>
                    </a:lnTo>
                    <a:lnTo>
                      <a:pt x="2208" y="200"/>
                    </a:lnTo>
                    <a:cubicBezTo>
                      <a:pt x="2208" y="100"/>
                      <a:pt x="2149" y="1"/>
                      <a:pt x="2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1763;p25">
                <a:extLst>
                  <a:ext uri="{FF2B5EF4-FFF2-40B4-BE49-F238E27FC236}">
                    <a16:creationId xmlns:a16="http://schemas.microsoft.com/office/drawing/2014/main" id="{BE7904E4-76DD-4FC1-9030-AA85B8EBD5BE}"/>
                  </a:ext>
                </a:extLst>
              </p:cNvPr>
              <p:cNvSpPr/>
              <p:nvPr/>
            </p:nvSpPr>
            <p:spPr>
              <a:xfrm>
                <a:off x="7190525" y="3854786"/>
                <a:ext cx="74075" cy="89675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2388" extrusionOk="0">
                    <a:moveTo>
                      <a:pt x="100" y="1"/>
                    </a:moveTo>
                    <a:cubicBezTo>
                      <a:pt x="41" y="21"/>
                      <a:pt x="1" y="60"/>
                      <a:pt x="1" y="160"/>
                    </a:cubicBezTo>
                    <a:lnTo>
                      <a:pt x="1" y="419"/>
                    </a:lnTo>
                    <a:lnTo>
                      <a:pt x="1" y="2209"/>
                    </a:lnTo>
                    <a:cubicBezTo>
                      <a:pt x="1" y="2288"/>
                      <a:pt x="21" y="2328"/>
                      <a:pt x="81" y="2348"/>
                    </a:cubicBezTo>
                    <a:cubicBezTo>
                      <a:pt x="100" y="2388"/>
                      <a:pt x="140" y="2388"/>
                      <a:pt x="180" y="2388"/>
                    </a:cubicBezTo>
                    <a:cubicBezTo>
                      <a:pt x="200" y="2388"/>
                      <a:pt x="220" y="2388"/>
                      <a:pt x="240" y="2348"/>
                    </a:cubicBezTo>
                    <a:lnTo>
                      <a:pt x="1990" y="1552"/>
                    </a:lnTo>
                    <a:lnTo>
                      <a:pt x="1911" y="1533"/>
                    </a:lnTo>
                    <a:cubicBezTo>
                      <a:pt x="1811" y="1493"/>
                      <a:pt x="1791" y="1393"/>
                      <a:pt x="1811" y="1294"/>
                    </a:cubicBezTo>
                    <a:cubicBezTo>
                      <a:pt x="1831" y="1234"/>
                      <a:pt x="1871" y="1214"/>
                      <a:pt x="1911" y="1194"/>
                    </a:cubicBezTo>
                    <a:lnTo>
                      <a:pt x="1911" y="1194"/>
                    </a:lnTo>
                    <a:lnTo>
                      <a:pt x="339" y="1910"/>
                    </a:lnTo>
                    <a:lnTo>
                      <a:pt x="339" y="339"/>
                    </a:lnTo>
                    <a:lnTo>
                      <a:pt x="339" y="200"/>
                    </a:lnTo>
                    <a:cubicBezTo>
                      <a:pt x="339" y="100"/>
                      <a:pt x="279" y="1"/>
                      <a:pt x="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615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AEC0319-3C58-43B3-8998-9D46B6CBF516}"/>
              </a:ext>
            </a:extLst>
          </p:cNvPr>
          <p:cNvSpPr txBox="1"/>
          <p:nvPr/>
        </p:nvSpPr>
        <p:spPr>
          <a:xfrm>
            <a:off x="8516983" y="5225143"/>
            <a:ext cx="3030583" cy="1210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03CF1A4-A456-4592-B180-27A3419EDC76}"/>
              </a:ext>
            </a:extLst>
          </p:cNvPr>
          <p:cNvGrpSpPr/>
          <p:nvPr/>
        </p:nvGrpSpPr>
        <p:grpSpPr>
          <a:xfrm>
            <a:off x="848235" y="1897340"/>
            <a:ext cx="10495529" cy="4299937"/>
            <a:chOff x="163762" y="1325800"/>
            <a:chExt cx="8537243" cy="3408125"/>
          </a:xfrm>
        </p:grpSpPr>
        <p:sp>
          <p:nvSpPr>
            <p:cNvPr id="4" name="Google Shape;947;p22">
              <a:extLst>
                <a:ext uri="{FF2B5EF4-FFF2-40B4-BE49-F238E27FC236}">
                  <a16:creationId xmlns:a16="http://schemas.microsoft.com/office/drawing/2014/main" id="{05F8D8E2-EC0F-4672-A5D6-B92B0547228E}"/>
                </a:ext>
              </a:extLst>
            </p:cNvPr>
            <p:cNvSpPr/>
            <p:nvPr/>
          </p:nvSpPr>
          <p:spPr>
            <a:xfrm>
              <a:off x="7648628" y="1328750"/>
              <a:ext cx="1016433" cy="576250"/>
            </a:xfrm>
            <a:custGeom>
              <a:avLst/>
              <a:gdLst/>
              <a:ahLst/>
              <a:cxnLst/>
              <a:rect l="l" t="t" r="r" b="b"/>
              <a:pathLst>
                <a:path w="37719" h="23050" extrusionOk="0">
                  <a:moveTo>
                    <a:pt x="0" y="0"/>
                  </a:moveTo>
                  <a:lnTo>
                    <a:pt x="37719" y="952"/>
                  </a:lnTo>
                  <a:lnTo>
                    <a:pt x="36386" y="21907"/>
                  </a:lnTo>
                  <a:lnTo>
                    <a:pt x="381" y="23050"/>
                  </a:ln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</p:sp>
        <p:sp>
          <p:nvSpPr>
            <p:cNvPr id="5" name="Google Shape;948;p22">
              <a:extLst>
                <a:ext uri="{FF2B5EF4-FFF2-40B4-BE49-F238E27FC236}">
                  <a16:creationId xmlns:a16="http://schemas.microsoft.com/office/drawing/2014/main" id="{A18E593D-3F0F-4126-9BB6-8C510B1A1952}"/>
                </a:ext>
              </a:extLst>
            </p:cNvPr>
            <p:cNvSpPr/>
            <p:nvPr/>
          </p:nvSpPr>
          <p:spPr>
            <a:xfrm>
              <a:off x="7653775" y="2068119"/>
              <a:ext cx="1016491" cy="533400"/>
            </a:xfrm>
            <a:custGeom>
              <a:avLst/>
              <a:gdLst/>
              <a:ahLst/>
              <a:cxnLst/>
              <a:rect l="l" t="t" r="r" b="b"/>
              <a:pathLst>
                <a:path w="35814" h="21336" extrusionOk="0">
                  <a:moveTo>
                    <a:pt x="190" y="0"/>
                  </a:moveTo>
                  <a:lnTo>
                    <a:pt x="0" y="20955"/>
                  </a:lnTo>
                  <a:lnTo>
                    <a:pt x="35052" y="21336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A06CAD"/>
            </a:solidFill>
            <a:ln>
              <a:noFill/>
            </a:ln>
          </p:spPr>
        </p:sp>
        <p:sp>
          <p:nvSpPr>
            <p:cNvPr id="6" name="Google Shape;949;p22">
              <a:extLst>
                <a:ext uri="{FF2B5EF4-FFF2-40B4-BE49-F238E27FC236}">
                  <a16:creationId xmlns:a16="http://schemas.microsoft.com/office/drawing/2014/main" id="{2C274AD7-7BE5-4FC9-A57D-AE8CDDEA2350}"/>
                </a:ext>
              </a:extLst>
            </p:cNvPr>
            <p:cNvSpPr/>
            <p:nvPr/>
          </p:nvSpPr>
          <p:spPr>
            <a:xfrm>
              <a:off x="7581900" y="2764638"/>
              <a:ext cx="1093422" cy="528650"/>
            </a:xfrm>
            <a:custGeom>
              <a:avLst/>
              <a:gdLst/>
              <a:ahLst/>
              <a:cxnLst/>
              <a:rect l="l" t="t" r="r" b="b"/>
              <a:pathLst>
                <a:path w="40576" h="21146" extrusionOk="0">
                  <a:moveTo>
                    <a:pt x="3238" y="0"/>
                  </a:moveTo>
                  <a:lnTo>
                    <a:pt x="40005" y="1524"/>
                  </a:lnTo>
                  <a:lnTo>
                    <a:pt x="40576" y="21146"/>
                  </a:lnTo>
                  <a:lnTo>
                    <a:pt x="0" y="20955"/>
                  </a:lnTo>
                  <a:close/>
                </a:path>
              </a:pathLst>
            </a:custGeom>
            <a:solidFill>
              <a:srgbClr val="CCC3EB"/>
            </a:solidFill>
            <a:ln>
              <a:noFill/>
            </a:ln>
          </p:spPr>
        </p:sp>
        <p:sp>
          <p:nvSpPr>
            <p:cNvPr id="7" name="Google Shape;950;p22">
              <a:extLst>
                <a:ext uri="{FF2B5EF4-FFF2-40B4-BE49-F238E27FC236}">
                  <a16:creationId xmlns:a16="http://schemas.microsoft.com/office/drawing/2014/main" id="{B41CFE6E-7AC7-41B2-97BE-BFA0B59D2999}"/>
                </a:ext>
              </a:extLst>
            </p:cNvPr>
            <p:cNvSpPr/>
            <p:nvPr/>
          </p:nvSpPr>
          <p:spPr>
            <a:xfrm>
              <a:off x="7602436" y="3456406"/>
              <a:ext cx="1093455" cy="557200"/>
            </a:xfrm>
            <a:custGeom>
              <a:avLst/>
              <a:gdLst/>
              <a:ahLst/>
              <a:cxnLst/>
              <a:rect l="l" t="t" r="r" b="b"/>
              <a:pathLst>
                <a:path w="41719" h="22288" extrusionOk="0">
                  <a:moveTo>
                    <a:pt x="571" y="0"/>
                  </a:moveTo>
                  <a:lnTo>
                    <a:pt x="41719" y="190"/>
                  </a:lnTo>
                  <a:lnTo>
                    <a:pt x="41148" y="21336"/>
                  </a:lnTo>
                  <a:lnTo>
                    <a:pt x="0" y="22288"/>
                  </a:lnTo>
                  <a:close/>
                </a:path>
              </a:pathLst>
            </a:custGeom>
            <a:solidFill>
              <a:srgbClr val="948CD3"/>
            </a:solidFill>
            <a:ln>
              <a:noFill/>
            </a:ln>
          </p:spPr>
        </p:sp>
        <p:sp>
          <p:nvSpPr>
            <p:cNvPr id="9" name="Google Shape;951;p22">
              <a:extLst>
                <a:ext uri="{FF2B5EF4-FFF2-40B4-BE49-F238E27FC236}">
                  <a16:creationId xmlns:a16="http://schemas.microsoft.com/office/drawing/2014/main" id="{D44BC6D8-6143-413D-9673-427ECFF94594}"/>
                </a:ext>
              </a:extLst>
            </p:cNvPr>
            <p:cNvSpPr/>
            <p:nvPr/>
          </p:nvSpPr>
          <p:spPr>
            <a:xfrm>
              <a:off x="7612703" y="4176725"/>
              <a:ext cx="1088302" cy="557200"/>
            </a:xfrm>
            <a:custGeom>
              <a:avLst/>
              <a:gdLst/>
              <a:ahLst/>
              <a:cxnLst/>
              <a:rect l="l" t="t" r="r" b="b"/>
              <a:pathLst>
                <a:path w="40386" h="22288" extrusionOk="0">
                  <a:moveTo>
                    <a:pt x="0" y="0"/>
                  </a:moveTo>
                  <a:lnTo>
                    <a:pt x="40386" y="1714"/>
                  </a:lnTo>
                  <a:lnTo>
                    <a:pt x="39814" y="22288"/>
                  </a:lnTo>
                  <a:lnTo>
                    <a:pt x="3048" y="20574"/>
                  </a:lnTo>
                  <a:close/>
                </a:path>
              </a:pathLst>
            </a:custGeom>
            <a:solidFill>
              <a:srgbClr val="434782"/>
            </a:solidFill>
            <a:ln>
              <a:noFill/>
            </a:ln>
          </p:spPr>
        </p:sp>
        <p:grpSp>
          <p:nvGrpSpPr>
            <p:cNvPr id="10" name="Google Shape;953;p22">
              <a:extLst>
                <a:ext uri="{FF2B5EF4-FFF2-40B4-BE49-F238E27FC236}">
                  <a16:creationId xmlns:a16="http://schemas.microsoft.com/office/drawing/2014/main" id="{A41C9E5C-6D2C-43BA-9D99-5914D42D33B5}"/>
                </a:ext>
              </a:extLst>
            </p:cNvPr>
            <p:cNvGrpSpPr/>
            <p:nvPr/>
          </p:nvGrpSpPr>
          <p:grpSpPr>
            <a:xfrm>
              <a:off x="163762" y="1371705"/>
              <a:ext cx="4292771" cy="3327551"/>
              <a:chOff x="279262" y="1371705"/>
              <a:chExt cx="4292771" cy="3327551"/>
            </a:xfrm>
          </p:grpSpPr>
          <p:grpSp>
            <p:nvGrpSpPr>
              <p:cNvPr id="11" name="Google Shape;954;p22">
                <a:extLst>
                  <a:ext uri="{FF2B5EF4-FFF2-40B4-BE49-F238E27FC236}">
                    <a16:creationId xmlns:a16="http://schemas.microsoft.com/office/drawing/2014/main" id="{833C9DAF-F939-4F25-8061-7FF4E10E26CC}"/>
                  </a:ext>
                </a:extLst>
              </p:cNvPr>
              <p:cNvGrpSpPr/>
              <p:nvPr/>
            </p:nvGrpSpPr>
            <p:grpSpPr>
              <a:xfrm>
                <a:off x="279262" y="1371705"/>
                <a:ext cx="4292771" cy="3327551"/>
                <a:chOff x="-42983525" y="-33547150"/>
                <a:chExt cx="93933725" cy="72812925"/>
              </a:xfrm>
            </p:grpSpPr>
            <p:sp>
              <p:nvSpPr>
                <p:cNvPr id="16" name="Google Shape;955;p22">
                  <a:extLst>
                    <a:ext uri="{FF2B5EF4-FFF2-40B4-BE49-F238E27FC236}">
                      <a16:creationId xmlns:a16="http://schemas.microsoft.com/office/drawing/2014/main" id="{1E171C95-B92C-477F-A8A5-32253C13C292}"/>
                    </a:ext>
                  </a:extLst>
                </p:cNvPr>
                <p:cNvSpPr/>
                <p:nvPr/>
              </p:nvSpPr>
              <p:spPr>
                <a:xfrm>
                  <a:off x="33348150" y="-30482100"/>
                  <a:ext cx="12989125" cy="1337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565" h="535162" extrusionOk="0">
                      <a:moveTo>
                        <a:pt x="29495" y="1"/>
                      </a:moveTo>
                      <a:cubicBezTo>
                        <a:pt x="2148" y="1"/>
                        <a:pt x="1" y="43322"/>
                        <a:pt x="28486" y="45291"/>
                      </a:cubicBezTo>
                      <a:cubicBezTo>
                        <a:pt x="176269" y="54919"/>
                        <a:pt x="324211" y="64408"/>
                        <a:pt x="471993" y="74215"/>
                      </a:cubicBezTo>
                      <a:cubicBezTo>
                        <a:pt x="462286" y="220168"/>
                        <a:pt x="452936" y="366002"/>
                        <a:pt x="443248" y="511975"/>
                      </a:cubicBezTo>
                      <a:cubicBezTo>
                        <a:pt x="442270" y="527176"/>
                        <a:pt x="454136" y="535161"/>
                        <a:pt x="465945" y="535161"/>
                      </a:cubicBezTo>
                      <a:cubicBezTo>
                        <a:pt x="476713" y="535161"/>
                        <a:pt x="487433" y="528522"/>
                        <a:pt x="488325" y="514660"/>
                      </a:cubicBezTo>
                      <a:cubicBezTo>
                        <a:pt x="498431" y="361168"/>
                        <a:pt x="508397" y="207636"/>
                        <a:pt x="518522" y="54143"/>
                      </a:cubicBezTo>
                      <a:cubicBezTo>
                        <a:pt x="519565" y="38818"/>
                        <a:pt x="507572" y="30886"/>
                        <a:pt x="495666" y="30886"/>
                      </a:cubicBezTo>
                      <a:cubicBezTo>
                        <a:pt x="495533" y="30886"/>
                        <a:pt x="495401" y="30887"/>
                        <a:pt x="495268" y="30889"/>
                      </a:cubicBezTo>
                      <a:lnTo>
                        <a:pt x="495109" y="30869"/>
                      </a:lnTo>
                      <a:cubicBezTo>
                        <a:pt x="494114" y="30431"/>
                        <a:pt x="493080" y="30292"/>
                        <a:pt x="491866" y="30272"/>
                      </a:cubicBezTo>
                      <a:cubicBezTo>
                        <a:pt x="338354" y="20147"/>
                        <a:pt x="184683" y="10181"/>
                        <a:pt x="31191" y="55"/>
                      </a:cubicBezTo>
                      <a:cubicBezTo>
                        <a:pt x="30615" y="19"/>
                        <a:pt x="30050" y="1"/>
                        <a:pt x="29495" y="1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956;p22">
                  <a:extLst>
                    <a:ext uri="{FF2B5EF4-FFF2-40B4-BE49-F238E27FC236}">
                      <a16:creationId xmlns:a16="http://schemas.microsoft.com/office/drawing/2014/main" id="{CC91891A-467A-4F61-8B0C-A204FF51CC90}"/>
                    </a:ext>
                  </a:extLst>
                </p:cNvPr>
                <p:cNvSpPr/>
                <p:nvPr/>
              </p:nvSpPr>
              <p:spPr>
                <a:xfrm>
                  <a:off x="-32924825" y="26633200"/>
                  <a:ext cx="13275775" cy="126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031" h="505303" extrusionOk="0">
                      <a:moveTo>
                        <a:pt x="23204" y="1"/>
                      </a:moveTo>
                      <a:cubicBezTo>
                        <a:pt x="11644" y="1"/>
                        <a:pt x="0" y="7648"/>
                        <a:pt x="397" y="22562"/>
                      </a:cubicBezTo>
                      <a:cubicBezTo>
                        <a:pt x="4237" y="176353"/>
                        <a:pt x="8215" y="330123"/>
                        <a:pt x="12035" y="483914"/>
                      </a:cubicBezTo>
                      <a:cubicBezTo>
                        <a:pt x="12364" y="498243"/>
                        <a:pt x="23377" y="505112"/>
                        <a:pt x="34440" y="505112"/>
                      </a:cubicBezTo>
                      <a:cubicBezTo>
                        <a:pt x="35388" y="505112"/>
                        <a:pt x="36336" y="505061"/>
                        <a:pt x="37278" y="504961"/>
                      </a:cubicBezTo>
                      <a:lnTo>
                        <a:pt x="37418" y="504961"/>
                      </a:lnTo>
                      <a:cubicBezTo>
                        <a:pt x="38174" y="505203"/>
                        <a:pt x="38930" y="505303"/>
                        <a:pt x="39746" y="505303"/>
                      </a:cubicBezTo>
                      <a:cubicBezTo>
                        <a:pt x="40067" y="505303"/>
                        <a:pt x="40397" y="505287"/>
                        <a:pt x="40740" y="505259"/>
                      </a:cubicBezTo>
                      <a:cubicBezTo>
                        <a:pt x="194530" y="501420"/>
                        <a:pt x="348460" y="497441"/>
                        <a:pt x="502250" y="493622"/>
                      </a:cubicBezTo>
                      <a:cubicBezTo>
                        <a:pt x="531031" y="492851"/>
                        <a:pt x="529977" y="448339"/>
                        <a:pt x="501465" y="448339"/>
                      </a:cubicBezTo>
                      <a:cubicBezTo>
                        <a:pt x="501264" y="448339"/>
                        <a:pt x="501061" y="448341"/>
                        <a:pt x="500857" y="448346"/>
                      </a:cubicBezTo>
                      <a:cubicBezTo>
                        <a:pt x="352796" y="452126"/>
                        <a:pt x="204596" y="456064"/>
                        <a:pt x="56554" y="459705"/>
                      </a:cubicBezTo>
                      <a:cubicBezTo>
                        <a:pt x="52994" y="313473"/>
                        <a:pt x="49115" y="167381"/>
                        <a:pt x="45534" y="21150"/>
                      </a:cubicBezTo>
                      <a:cubicBezTo>
                        <a:pt x="45155" y="6941"/>
                        <a:pt x="34218" y="1"/>
                        <a:pt x="23204" y="1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957;p22">
                  <a:extLst>
                    <a:ext uri="{FF2B5EF4-FFF2-40B4-BE49-F238E27FC236}">
                      <a16:creationId xmlns:a16="http://schemas.microsoft.com/office/drawing/2014/main" id="{1D5CBA87-9D76-423A-A31A-093F0AB4C7E7}"/>
                    </a:ext>
                  </a:extLst>
                </p:cNvPr>
                <p:cNvSpPr/>
                <p:nvPr/>
              </p:nvSpPr>
              <p:spPr>
                <a:xfrm>
                  <a:off x="25781775" y="-26785400"/>
                  <a:ext cx="25168425" cy="1287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737" h="515172" extrusionOk="0">
                      <a:moveTo>
                        <a:pt x="594479" y="1"/>
                      </a:moveTo>
                      <a:cubicBezTo>
                        <a:pt x="574958" y="1"/>
                        <a:pt x="555600" y="4122"/>
                        <a:pt x="537647" y="13139"/>
                      </a:cubicBezTo>
                      <a:cubicBezTo>
                        <a:pt x="501064" y="31500"/>
                        <a:pt x="475045" y="66511"/>
                        <a:pt x="459290" y="104387"/>
                      </a:cubicBezTo>
                      <a:cubicBezTo>
                        <a:pt x="443574" y="142163"/>
                        <a:pt x="437050" y="183003"/>
                        <a:pt x="430624" y="223445"/>
                      </a:cubicBezTo>
                      <a:cubicBezTo>
                        <a:pt x="413417" y="180716"/>
                        <a:pt x="395534" y="136872"/>
                        <a:pt x="364222" y="103015"/>
                      </a:cubicBezTo>
                      <a:cubicBezTo>
                        <a:pt x="338756" y="75407"/>
                        <a:pt x="302114" y="55392"/>
                        <a:pt x="265297" y="55392"/>
                      </a:cubicBezTo>
                      <a:cubicBezTo>
                        <a:pt x="256961" y="55392"/>
                        <a:pt x="248616" y="56418"/>
                        <a:pt x="240390" y="58614"/>
                      </a:cubicBezTo>
                      <a:cubicBezTo>
                        <a:pt x="184810" y="73354"/>
                        <a:pt x="153638" y="136534"/>
                        <a:pt x="156045" y="193984"/>
                      </a:cubicBezTo>
                      <a:cubicBezTo>
                        <a:pt x="158492" y="251394"/>
                        <a:pt x="186322" y="304289"/>
                        <a:pt x="213496" y="354876"/>
                      </a:cubicBezTo>
                      <a:cubicBezTo>
                        <a:pt x="188845" y="351320"/>
                        <a:pt x="163781" y="347770"/>
                        <a:pt x="138968" y="347770"/>
                      </a:cubicBezTo>
                      <a:cubicBezTo>
                        <a:pt x="123814" y="347770"/>
                        <a:pt x="108754" y="349094"/>
                        <a:pt x="93941" y="352549"/>
                      </a:cubicBezTo>
                      <a:cubicBezTo>
                        <a:pt x="54851" y="361640"/>
                        <a:pt x="17354" y="389112"/>
                        <a:pt x="8521" y="428261"/>
                      </a:cubicBezTo>
                      <a:cubicBezTo>
                        <a:pt x="0" y="466152"/>
                        <a:pt x="28894" y="511124"/>
                        <a:pt x="67122" y="511124"/>
                      </a:cubicBezTo>
                      <a:cubicBezTo>
                        <a:pt x="67447" y="511124"/>
                        <a:pt x="67773" y="511120"/>
                        <a:pt x="68100" y="511114"/>
                      </a:cubicBezTo>
                      <a:lnTo>
                        <a:pt x="870949" y="515172"/>
                      </a:lnTo>
                      <a:cubicBezTo>
                        <a:pt x="935918" y="511472"/>
                        <a:pt x="993905" y="450918"/>
                        <a:pt x="1000331" y="386207"/>
                      </a:cubicBezTo>
                      <a:cubicBezTo>
                        <a:pt x="1006736" y="321457"/>
                        <a:pt x="960764" y="255552"/>
                        <a:pt x="897784" y="239180"/>
                      </a:cubicBezTo>
                      <a:cubicBezTo>
                        <a:pt x="887352" y="236469"/>
                        <a:pt x="876662" y="235175"/>
                        <a:pt x="865968" y="235175"/>
                      </a:cubicBezTo>
                      <a:cubicBezTo>
                        <a:pt x="813095" y="235175"/>
                        <a:pt x="760129" y="266800"/>
                        <a:pt x="737807" y="315104"/>
                      </a:cubicBezTo>
                      <a:lnTo>
                        <a:pt x="737807" y="315104"/>
                      </a:lnTo>
                      <a:cubicBezTo>
                        <a:pt x="769650" y="243234"/>
                        <a:pt x="777479" y="156718"/>
                        <a:pt x="739717" y="87956"/>
                      </a:cubicBezTo>
                      <a:cubicBezTo>
                        <a:pt x="711213" y="35957"/>
                        <a:pt x="652135" y="1"/>
                        <a:pt x="594479" y="1"/>
                      </a:cubicBezTo>
                      <a:close/>
                    </a:path>
                  </a:pathLst>
                </a:custGeom>
                <a:solidFill>
                  <a:srgbClr val="434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958;p22">
                  <a:extLst>
                    <a:ext uri="{FF2B5EF4-FFF2-40B4-BE49-F238E27FC236}">
                      <a16:creationId xmlns:a16="http://schemas.microsoft.com/office/drawing/2014/main" id="{C3CC5742-850C-4360-AD1F-065B5CC74574}"/>
                    </a:ext>
                  </a:extLst>
                </p:cNvPr>
                <p:cNvSpPr/>
                <p:nvPr/>
              </p:nvSpPr>
              <p:spPr>
                <a:xfrm>
                  <a:off x="-35486025" y="-17984250"/>
                  <a:ext cx="32263450" cy="120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538" h="480431" extrusionOk="0">
                      <a:moveTo>
                        <a:pt x="1001958" y="0"/>
                      </a:moveTo>
                      <a:cubicBezTo>
                        <a:pt x="983448" y="0"/>
                        <a:pt x="964562" y="5429"/>
                        <a:pt x="947250" y="12558"/>
                      </a:cubicBezTo>
                      <a:cubicBezTo>
                        <a:pt x="868177" y="45082"/>
                        <a:pt x="808121" y="110351"/>
                        <a:pt x="750670" y="173769"/>
                      </a:cubicBezTo>
                      <a:cubicBezTo>
                        <a:pt x="761651" y="111007"/>
                        <a:pt x="726779" y="42934"/>
                        <a:pt x="669349" y="15263"/>
                      </a:cubicBezTo>
                      <a:cubicBezTo>
                        <a:pt x="650003" y="5932"/>
                        <a:pt x="628658" y="1460"/>
                        <a:pt x="607240" y="1460"/>
                      </a:cubicBezTo>
                      <a:cubicBezTo>
                        <a:pt x="565144" y="1460"/>
                        <a:pt x="522769" y="18737"/>
                        <a:pt x="494751" y="50354"/>
                      </a:cubicBezTo>
                      <a:cubicBezTo>
                        <a:pt x="452479" y="98097"/>
                        <a:pt x="446591" y="174345"/>
                        <a:pt x="480965" y="227917"/>
                      </a:cubicBezTo>
                      <a:cubicBezTo>
                        <a:pt x="428489" y="185446"/>
                        <a:pt x="367219" y="153836"/>
                        <a:pt x="302250" y="135614"/>
                      </a:cubicBezTo>
                      <a:cubicBezTo>
                        <a:pt x="278944" y="129101"/>
                        <a:pt x="254816" y="124314"/>
                        <a:pt x="230740" y="124314"/>
                      </a:cubicBezTo>
                      <a:cubicBezTo>
                        <a:pt x="223272" y="124314"/>
                        <a:pt x="215808" y="124775"/>
                        <a:pt x="208376" y="125787"/>
                      </a:cubicBezTo>
                      <a:cubicBezTo>
                        <a:pt x="177005" y="130144"/>
                        <a:pt x="146112" y="145441"/>
                        <a:pt x="128467" y="171779"/>
                      </a:cubicBezTo>
                      <a:cubicBezTo>
                        <a:pt x="107819" y="202533"/>
                        <a:pt x="108395" y="244089"/>
                        <a:pt x="122758" y="278166"/>
                      </a:cubicBezTo>
                      <a:cubicBezTo>
                        <a:pt x="137140" y="312262"/>
                        <a:pt x="163618" y="339932"/>
                        <a:pt x="192362" y="363287"/>
                      </a:cubicBezTo>
                      <a:cubicBezTo>
                        <a:pt x="177831" y="360580"/>
                        <a:pt x="163056" y="359243"/>
                        <a:pt x="148278" y="359243"/>
                      </a:cubicBezTo>
                      <a:cubicBezTo>
                        <a:pt x="111895" y="359243"/>
                        <a:pt x="75496" y="367349"/>
                        <a:pt x="42690" y="383080"/>
                      </a:cubicBezTo>
                      <a:cubicBezTo>
                        <a:pt x="22857" y="392628"/>
                        <a:pt x="2208" y="408224"/>
                        <a:pt x="995" y="430206"/>
                      </a:cubicBezTo>
                      <a:cubicBezTo>
                        <a:pt x="0" y="449780"/>
                        <a:pt x="15795" y="467087"/>
                        <a:pt x="34017" y="474268"/>
                      </a:cubicBezTo>
                      <a:cubicBezTo>
                        <a:pt x="46573" y="479216"/>
                        <a:pt x="60095" y="480430"/>
                        <a:pt x="73668" y="480430"/>
                      </a:cubicBezTo>
                      <a:cubicBezTo>
                        <a:pt x="78868" y="480430"/>
                        <a:pt x="84076" y="480252"/>
                        <a:pt x="89239" y="480037"/>
                      </a:cubicBezTo>
                      <a:lnTo>
                        <a:pt x="1209853" y="474288"/>
                      </a:lnTo>
                      <a:cubicBezTo>
                        <a:pt x="1259963" y="464739"/>
                        <a:pt x="1290538" y="405539"/>
                        <a:pt x="1278384" y="356006"/>
                      </a:cubicBezTo>
                      <a:cubicBezTo>
                        <a:pt x="1266229" y="306473"/>
                        <a:pt x="1220138" y="270089"/>
                        <a:pt x="1170486" y="258512"/>
                      </a:cubicBezTo>
                      <a:cubicBezTo>
                        <a:pt x="1155561" y="255025"/>
                        <a:pt x="1140380" y="253468"/>
                        <a:pt x="1125146" y="253468"/>
                      </a:cubicBezTo>
                      <a:cubicBezTo>
                        <a:pt x="1089700" y="253468"/>
                        <a:pt x="1053964" y="261900"/>
                        <a:pt x="1020475" y="274088"/>
                      </a:cubicBezTo>
                      <a:cubicBezTo>
                        <a:pt x="1086021" y="231099"/>
                        <a:pt x="1115065" y="139951"/>
                        <a:pt x="1086439" y="66984"/>
                      </a:cubicBezTo>
                      <a:cubicBezTo>
                        <a:pt x="1075618" y="39532"/>
                        <a:pt x="1056063" y="13632"/>
                        <a:pt x="1028074" y="4143"/>
                      </a:cubicBezTo>
                      <a:cubicBezTo>
                        <a:pt x="1019598" y="1245"/>
                        <a:pt x="1010821" y="0"/>
                        <a:pt x="1001958" y="0"/>
                      </a:cubicBezTo>
                      <a:close/>
                    </a:path>
                  </a:pathLst>
                </a:custGeom>
                <a:solidFill>
                  <a:srgbClr val="434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959;p22">
                  <a:extLst>
                    <a:ext uri="{FF2B5EF4-FFF2-40B4-BE49-F238E27FC236}">
                      <a16:creationId xmlns:a16="http://schemas.microsoft.com/office/drawing/2014/main" id="{F8CD6C6A-E3F5-4087-AFD5-6B4917C9DF8A}"/>
                    </a:ext>
                  </a:extLst>
                </p:cNvPr>
                <p:cNvSpPr/>
                <p:nvPr/>
              </p:nvSpPr>
              <p:spPr>
                <a:xfrm>
                  <a:off x="30731475" y="-22292900"/>
                  <a:ext cx="15534975" cy="753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399" h="301390" extrusionOk="0">
                      <a:moveTo>
                        <a:pt x="369090" y="0"/>
                      </a:moveTo>
                      <a:cubicBezTo>
                        <a:pt x="325857" y="0"/>
                        <a:pt x="302815" y="57461"/>
                        <a:pt x="291737" y="90831"/>
                      </a:cubicBezTo>
                      <a:cubicBezTo>
                        <a:pt x="282189" y="119636"/>
                        <a:pt x="277594" y="149296"/>
                        <a:pt x="277415" y="179036"/>
                      </a:cubicBezTo>
                      <a:cubicBezTo>
                        <a:pt x="267747" y="157850"/>
                        <a:pt x="255354" y="137858"/>
                        <a:pt x="239937" y="119815"/>
                      </a:cubicBezTo>
                      <a:cubicBezTo>
                        <a:pt x="219102" y="95392"/>
                        <a:pt x="187376" y="68456"/>
                        <a:pt x="153883" y="68456"/>
                      </a:cubicBezTo>
                      <a:cubicBezTo>
                        <a:pt x="145228" y="68456"/>
                        <a:pt x="136456" y="70255"/>
                        <a:pt x="127722" y="74360"/>
                      </a:cubicBezTo>
                      <a:cubicBezTo>
                        <a:pt x="96093" y="89220"/>
                        <a:pt x="84038" y="128170"/>
                        <a:pt x="88653" y="160774"/>
                      </a:cubicBezTo>
                      <a:cubicBezTo>
                        <a:pt x="90901" y="176569"/>
                        <a:pt x="96968" y="190772"/>
                        <a:pt x="105403" y="203703"/>
                      </a:cubicBezTo>
                      <a:cubicBezTo>
                        <a:pt x="95457" y="199968"/>
                        <a:pt x="85418" y="197761"/>
                        <a:pt x="75610" y="197761"/>
                      </a:cubicBezTo>
                      <a:cubicBezTo>
                        <a:pt x="56737" y="197761"/>
                        <a:pt x="38719" y="205930"/>
                        <a:pt x="23862" y="227096"/>
                      </a:cubicBezTo>
                      <a:cubicBezTo>
                        <a:pt x="0" y="261098"/>
                        <a:pt x="29508" y="301389"/>
                        <a:pt x="64072" y="301389"/>
                      </a:cubicBezTo>
                      <a:cubicBezTo>
                        <a:pt x="72095" y="301389"/>
                        <a:pt x="80391" y="299218"/>
                        <a:pt x="88355" y="294294"/>
                      </a:cubicBezTo>
                      <a:cubicBezTo>
                        <a:pt x="93887" y="290888"/>
                        <a:pt x="90012" y="283404"/>
                        <a:pt x="84726" y="283404"/>
                      </a:cubicBezTo>
                      <a:cubicBezTo>
                        <a:pt x="83682" y="283404"/>
                        <a:pt x="82584" y="283695"/>
                        <a:pt x="81492" y="284368"/>
                      </a:cubicBezTo>
                      <a:cubicBezTo>
                        <a:pt x="76151" y="287666"/>
                        <a:pt x="70282" y="289149"/>
                        <a:pt x="64432" y="289149"/>
                      </a:cubicBezTo>
                      <a:cubicBezTo>
                        <a:pt x="43783" y="289149"/>
                        <a:pt x="23375" y="270670"/>
                        <a:pt x="27344" y="248302"/>
                      </a:cubicBezTo>
                      <a:cubicBezTo>
                        <a:pt x="31796" y="223257"/>
                        <a:pt x="60836" y="210884"/>
                        <a:pt x="83288" y="210884"/>
                      </a:cubicBezTo>
                      <a:cubicBezTo>
                        <a:pt x="83306" y="210884"/>
                        <a:pt x="83324" y="210884"/>
                        <a:pt x="83342" y="210884"/>
                      </a:cubicBezTo>
                      <a:cubicBezTo>
                        <a:pt x="95496" y="210904"/>
                        <a:pt x="106735" y="214126"/>
                        <a:pt x="117239" y="219338"/>
                      </a:cubicBezTo>
                      <a:cubicBezTo>
                        <a:pt x="134844" y="239927"/>
                        <a:pt x="157681" y="257114"/>
                        <a:pt x="178270" y="272412"/>
                      </a:cubicBezTo>
                      <a:cubicBezTo>
                        <a:pt x="179597" y="273395"/>
                        <a:pt x="180938" y="273817"/>
                        <a:pt x="182182" y="273817"/>
                      </a:cubicBezTo>
                      <a:cubicBezTo>
                        <a:pt x="186900" y="273817"/>
                        <a:pt x="190220" y="267748"/>
                        <a:pt x="186127" y="263261"/>
                      </a:cubicBezTo>
                      <a:cubicBezTo>
                        <a:pt x="172083" y="247884"/>
                        <a:pt x="152091" y="229384"/>
                        <a:pt x="130129" y="215956"/>
                      </a:cubicBezTo>
                      <a:cubicBezTo>
                        <a:pt x="119427" y="204140"/>
                        <a:pt x="110416" y="191071"/>
                        <a:pt x="104905" y="176072"/>
                      </a:cubicBezTo>
                      <a:cubicBezTo>
                        <a:pt x="92691" y="142751"/>
                        <a:pt x="102160" y="91408"/>
                        <a:pt x="142045" y="82476"/>
                      </a:cubicBezTo>
                      <a:cubicBezTo>
                        <a:pt x="146379" y="81509"/>
                        <a:pt x="150659" y="81056"/>
                        <a:pt x="154873" y="81056"/>
                      </a:cubicBezTo>
                      <a:cubicBezTo>
                        <a:pt x="193751" y="81056"/>
                        <a:pt x="227097" y="119623"/>
                        <a:pt x="247198" y="149236"/>
                      </a:cubicBezTo>
                      <a:cubicBezTo>
                        <a:pt x="262117" y="171218"/>
                        <a:pt x="272899" y="195228"/>
                        <a:pt x="280001" y="220412"/>
                      </a:cubicBezTo>
                      <a:cubicBezTo>
                        <a:pt x="281891" y="234457"/>
                        <a:pt x="284735" y="248461"/>
                        <a:pt x="288555" y="262287"/>
                      </a:cubicBezTo>
                      <a:cubicBezTo>
                        <a:pt x="289302" y="264988"/>
                        <a:pt x="291570" y="266184"/>
                        <a:pt x="293916" y="266184"/>
                      </a:cubicBezTo>
                      <a:cubicBezTo>
                        <a:pt x="297256" y="266184"/>
                        <a:pt x="300754" y="263761"/>
                        <a:pt x="300251" y="259800"/>
                      </a:cubicBezTo>
                      <a:cubicBezTo>
                        <a:pt x="298481" y="245776"/>
                        <a:pt x="295616" y="231990"/>
                        <a:pt x="291857" y="218523"/>
                      </a:cubicBezTo>
                      <a:cubicBezTo>
                        <a:pt x="287819" y="188425"/>
                        <a:pt x="288415" y="157989"/>
                        <a:pt x="294423" y="127752"/>
                      </a:cubicBezTo>
                      <a:cubicBezTo>
                        <a:pt x="298561" y="107024"/>
                        <a:pt x="304966" y="86674"/>
                        <a:pt x="313818" y="67477"/>
                      </a:cubicBezTo>
                      <a:cubicBezTo>
                        <a:pt x="321586" y="50638"/>
                        <a:pt x="341680" y="10974"/>
                        <a:pt x="366532" y="10974"/>
                      </a:cubicBezTo>
                      <a:cubicBezTo>
                        <a:pt x="369366" y="10974"/>
                        <a:pt x="372261" y="11489"/>
                        <a:pt x="375207" y="12613"/>
                      </a:cubicBezTo>
                      <a:cubicBezTo>
                        <a:pt x="419210" y="29383"/>
                        <a:pt x="412387" y="106208"/>
                        <a:pt x="409323" y="143169"/>
                      </a:cubicBezTo>
                      <a:cubicBezTo>
                        <a:pt x="405484" y="189559"/>
                        <a:pt x="393349" y="234278"/>
                        <a:pt x="374610" y="276828"/>
                      </a:cubicBezTo>
                      <a:cubicBezTo>
                        <a:pt x="372530" y="281546"/>
                        <a:pt x="376549" y="285451"/>
                        <a:pt x="380453" y="285451"/>
                      </a:cubicBezTo>
                      <a:cubicBezTo>
                        <a:pt x="382409" y="285451"/>
                        <a:pt x="384336" y="284471"/>
                        <a:pt x="385452" y="282120"/>
                      </a:cubicBezTo>
                      <a:cubicBezTo>
                        <a:pt x="411909" y="226758"/>
                        <a:pt x="461939" y="173704"/>
                        <a:pt x="523388" y="158268"/>
                      </a:cubicBezTo>
                      <a:cubicBezTo>
                        <a:pt x="530730" y="156424"/>
                        <a:pt x="538621" y="155444"/>
                        <a:pt x="546478" y="155444"/>
                      </a:cubicBezTo>
                      <a:cubicBezTo>
                        <a:pt x="578212" y="155444"/>
                        <a:pt x="609403" y="171424"/>
                        <a:pt x="601765" y="210983"/>
                      </a:cubicBezTo>
                      <a:cubicBezTo>
                        <a:pt x="593569" y="253474"/>
                        <a:pt x="548811" y="271039"/>
                        <a:pt x="513024" y="284666"/>
                      </a:cubicBezTo>
                      <a:cubicBezTo>
                        <a:pt x="506558" y="287135"/>
                        <a:pt x="509085" y="296455"/>
                        <a:pt x="514883" y="296455"/>
                      </a:cubicBezTo>
                      <a:cubicBezTo>
                        <a:pt x="515579" y="296455"/>
                        <a:pt x="516322" y="296321"/>
                        <a:pt x="517102" y="296025"/>
                      </a:cubicBezTo>
                      <a:cubicBezTo>
                        <a:pt x="554818" y="281682"/>
                        <a:pt x="598383" y="263719"/>
                        <a:pt x="611473" y="221507"/>
                      </a:cubicBezTo>
                      <a:cubicBezTo>
                        <a:pt x="621399" y="189420"/>
                        <a:pt x="607474" y="156338"/>
                        <a:pt x="574512" y="146113"/>
                      </a:cubicBezTo>
                      <a:cubicBezTo>
                        <a:pt x="564683" y="143059"/>
                        <a:pt x="554813" y="141651"/>
                        <a:pt x="544996" y="141651"/>
                      </a:cubicBezTo>
                      <a:cubicBezTo>
                        <a:pt x="491633" y="141651"/>
                        <a:pt x="439869" y="183258"/>
                        <a:pt x="405106" y="228270"/>
                      </a:cubicBezTo>
                      <a:cubicBezTo>
                        <a:pt x="417340" y="187013"/>
                        <a:pt x="423586" y="144203"/>
                        <a:pt x="422591" y="100758"/>
                      </a:cubicBezTo>
                      <a:cubicBezTo>
                        <a:pt x="421796" y="66423"/>
                        <a:pt x="417598" y="279"/>
                        <a:pt x="369359" y="1"/>
                      </a:cubicBezTo>
                      <a:cubicBezTo>
                        <a:pt x="369269" y="0"/>
                        <a:pt x="369179" y="0"/>
                        <a:pt x="3690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960;p22">
                  <a:extLst>
                    <a:ext uri="{FF2B5EF4-FFF2-40B4-BE49-F238E27FC236}">
                      <a16:creationId xmlns:a16="http://schemas.microsoft.com/office/drawing/2014/main" id="{341388BB-90BD-4F38-9873-271296B1034E}"/>
                    </a:ext>
                  </a:extLst>
                </p:cNvPr>
                <p:cNvSpPr/>
                <p:nvPr/>
              </p:nvSpPr>
              <p:spPr>
                <a:xfrm>
                  <a:off x="-28961225" y="-14640850"/>
                  <a:ext cx="21231975" cy="813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279" h="325228" extrusionOk="0">
                      <a:moveTo>
                        <a:pt x="640449" y="0"/>
                      </a:moveTo>
                      <a:cubicBezTo>
                        <a:pt x="638357" y="0"/>
                        <a:pt x="636168" y="126"/>
                        <a:pt x="633881" y="386"/>
                      </a:cubicBezTo>
                      <a:cubicBezTo>
                        <a:pt x="594155" y="4942"/>
                        <a:pt x="555205" y="50198"/>
                        <a:pt x="529722" y="78048"/>
                      </a:cubicBezTo>
                      <a:cubicBezTo>
                        <a:pt x="498809" y="111825"/>
                        <a:pt x="473605" y="149920"/>
                        <a:pt x="453175" y="190740"/>
                      </a:cubicBezTo>
                      <a:cubicBezTo>
                        <a:pt x="445278" y="154734"/>
                        <a:pt x="432885" y="120141"/>
                        <a:pt x="414922" y="87696"/>
                      </a:cubicBezTo>
                      <a:cubicBezTo>
                        <a:pt x="403262" y="66663"/>
                        <a:pt x="384395" y="30403"/>
                        <a:pt x="355591" y="30403"/>
                      </a:cubicBezTo>
                      <a:cubicBezTo>
                        <a:pt x="353828" y="30403"/>
                        <a:pt x="352029" y="30539"/>
                        <a:pt x="350191" y="30822"/>
                      </a:cubicBezTo>
                      <a:cubicBezTo>
                        <a:pt x="325822" y="34602"/>
                        <a:pt x="317050" y="63148"/>
                        <a:pt x="310983" y="83220"/>
                      </a:cubicBezTo>
                      <a:cubicBezTo>
                        <a:pt x="297973" y="126069"/>
                        <a:pt x="292204" y="170250"/>
                        <a:pt x="292124" y="214810"/>
                      </a:cubicBezTo>
                      <a:cubicBezTo>
                        <a:pt x="270421" y="190362"/>
                        <a:pt x="245337" y="169534"/>
                        <a:pt x="216214" y="154058"/>
                      </a:cubicBezTo>
                      <a:cubicBezTo>
                        <a:pt x="194727" y="142667"/>
                        <a:pt x="159577" y="125825"/>
                        <a:pt x="130669" y="125825"/>
                      </a:cubicBezTo>
                      <a:cubicBezTo>
                        <a:pt x="123580" y="125825"/>
                        <a:pt x="116867" y="126837"/>
                        <a:pt x="110822" y="129192"/>
                      </a:cubicBezTo>
                      <a:cubicBezTo>
                        <a:pt x="88324" y="137945"/>
                        <a:pt x="83828" y="163706"/>
                        <a:pt x="92481" y="184374"/>
                      </a:cubicBezTo>
                      <a:cubicBezTo>
                        <a:pt x="98787" y="199493"/>
                        <a:pt x="110822" y="208643"/>
                        <a:pt x="124886" y="214571"/>
                      </a:cubicBezTo>
                      <a:cubicBezTo>
                        <a:pt x="99881" y="215884"/>
                        <a:pt x="75055" y="219107"/>
                        <a:pt x="51403" y="227362"/>
                      </a:cubicBezTo>
                      <a:cubicBezTo>
                        <a:pt x="30197" y="234782"/>
                        <a:pt x="2348" y="246917"/>
                        <a:pt x="1074" y="272996"/>
                      </a:cubicBezTo>
                      <a:cubicBezTo>
                        <a:pt x="0" y="294998"/>
                        <a:pt x="18083" y="315050"/>
                        <a:pt x="37975" y="321932"/>
                      </a:cubicBezTo>
                      <a:cubicBezTo>
                        <a:pt x="44594" y="324234"/>
                        <a:pt x="51299" y="325228"/>
                        <a:pt x="58008" y="325228"/>
                      </a:cubicBezTo>
                      <a:cubicBezTo>
                        <a:pt x="82492" y="325228"/>
                        <a:pt x="107038" y="311999"/>
                        <a:pt x="127711" y="300866"/>
                      </a:cubicBezTo>
                      <a:cubicBezTo>
                        <a:pt x="133498" y="297745"/>
                        <a:pt x="129412" y="290160"/>
                        <a:pt x="123900" y="290160"/>
                      </a:cubicBezTo>
                      <a:cubicBezTo>
                        <a:pt x="122912" y="290160"/>
                        <a:pt x="121879" y="290403"/>
                        <a:pt x="120848" y="290959"/>
                      </a:cubicBezTo>
                      <a:cubicBezTo>
                        <a:pt x="102827" y="300667"/>
                        <a:pt x="80013" y="313212"/>
                        <a:pt x="58191" y="313212"/>
                      </a:cubicBezTo>
                      <a:cubicBezTo>
                        <a:pt x="50722" y="313212"/>
                        <a:pt x="43369" y="311742"/>
                        <a:pt x="36364" y="308187"/>
                      </a:cubicBezTo>
                      <a:cubicBezTo>
                        <a:pt x="18858" y="299314"/>
                        <a:pt x="14104" y="287578"/>
                        <a:pt x="19853" y="269237"/>
                      </a:cubicBezTo>
                      <a:cubicBezTo>
                        <a:pt x="26020" y="249602"/>
                        <a:pt x="31232" y="247931"/>
                        <a:pt x="50786" y="240492"/>
                      </a:cubicBezTo>
                      <a:cubicBezTo>
                        <a:pt x="89935" y="225572"/>
                        <a:pt x="132963" y="225731"/>
                        <a:pt x="174260" y="225632"/>
                      </a:cubicBezTo>
                      <a:cubicBezTo>
                        <a:pt x="181024" y="225612"/>
                        <a:pt x="181720" y="214571"/>
                        <a:pt x="174956" y="213696"/>
                      </a:cubicBezTo>
                      <a:cubicBezTo>
                        <a:pt x="149175" y="210394"/>
                        <a:pt x="112175" y="206137"/>
                        <a:pt x="102408" y="176974"/>
                      </a:cubicBezTo>
                      <a:cubicBezTo>
                        <a:pt x="94583" y="153675"/>
                        <a:pt x="121647" y="140268"/>
                        <a:pt x="141076" y="140268"/>
                      </a:cubicBezTo>
                      <a:cubicBezTo>
                        <a:pt x="141552" y="140268"/>
                        <a:pt x="142025" y="140276"/>
                        <a:pt x="142491" y="140292"/>
                      </a:cubicBezTo>
                      <a:cubicBezTo>
                        <a:pt x="154984" y="140710"/>
                        <a:pt x="169904" y="147195"/>
                        <a:pt x="181223" y="151452"/>
                      </a:cubicBezTo>
                      <a:cubicBezTo>
                        <a:pt x="225782" y="168321"/>
                        <a:pt x="263857" y="197265"/>
                        <a:pt x="293397" y="234464"/>
                      </a:cubicBezTo>
                      <a:cubicBezTo>
                        <a:pt x="294737" y="236148"/>
                        <a:pt x="296560" y="236910"/>
                        <a:pt x="298335" y="236910"/>
                      </a:cubicBezTo>
                      <a:cubicBezTo>
                        <a:pt x="301489" y="236910"/>
                        <a:pt x="304493" y="234505"/>
                        <a:pt x="304378" y="230585"/>
                      </a:cubicBezTo>
                      <a:cubicBezTo>
                        <a:pt x="303364" y="196767"/>
                        <a:pt x="305413" y="163109"/>
                        <a:pt x="311878" y="129848"/>
                      </a:cubicBezTo>
                      <a:cubicBezTo>
                        <a:pt x="316473" y="106076"/>
                        <a:pt x="320392" y="68897"/>
                        <a:pt x="338096" y="51471"/>
                      </a:cubicBezTo>
                      <a:cubicBezTo>
                        <a:pt x="343627" y="46030"/>
                        <a:pt x="349259" y="43704"/>
                        <a:pt x="354847" y="43704"/>
                      </a:cubicBezTo>
                      <a:cubicBezTo>
                        <a:pt x="383907" y="43704"/>
                        <a:pt x="411790" y="106586"/>
                        <a:pt x="418264" y="121135"/>
                      </a:cubicBezTo>
                      <a:cubicBezTo>
                        <a:pt x="430876" y="149423"/>
                        <a:pt x="439350" y="178924"/>
                        <a:pt x="444761" y="209399"/>
                      </a:cubicBezTo>
                      <a:cubicBezTo>
                        <a:pt x="445334" y="212693"/>
                        <a:pt x="448356" y="214942"/>
                        <a:pt x="451270" y="214942"/>
                      </a:cubicBezTo>
                      <a:cubicBezTo>
                        <a:pt x="453214" y="214942"/>
                        <a:pt x="455109" y="213943"/>
                        <a:pt x="456199" y="211587"/>
                      </a:cubicBezTo>
                      <a:cubicBezTo>
                        <a:pt x="486774" y="145106"/>
                        <a:pt x="531035" y="85905"/>
                        <a:pt x="587849" y="39555"/>
                      </a:cubicBezTo>
                      <a:cubicBezTo>
                        <a:pt x="594195" y="34383"/>
                        <a:pt x="600620" y="29032"/>
                        <a:pt x="607423" y="24516"/>
                      </a:cubicBezTo>
                      <a:cubicBezTo>
                        <a:pt x="612675" y="21512"/>
                        <a:pt x="617927" y="18529"/>
                        <a:pt x="623158" y="15505"/>
                      </a:cubicBezTo>
                      <a:cubicBezTo>
                        <a:pt x="629121" y="12323"/>
                        <a:pt x="634262" y="10733"/>
                        <a:pt x="638582" y="10733"/>
                      </a:cubicBezTo>
                      <a:cubicBezTo>
                        <a:pt x="647550" y="10733"/>
                        <a:pt x="652981" y="17586"/>
                        <a:pt x="654887" y="31280"/>
                      </a:cubicBezTo>
                      <a:cubicBezTo>
                        <a:pt x="666485" y="53878"/>
                        <a:pt x="663222" y="55847"/>
                        <a:pt x="655245" y="77630"/>
                      </a:cubicBezTo>
                      <a:cubicBezTo>
                        <a:pt x="651844" y="86920"/>
                        <a:pt x="648203" y="96130"/>
                        <a:pt x="644682" y="105380"/>
                      </a:cubicBezTo>
                      <a:lnTo>
                        <a:pt x="600282" y="221892"/>
                      </a:lnTo>
                      <a:cubicBezTo>
                        <a:pt x="598901" y="225562"/>
                        <a:pt x="601467" y="230785"/>
                        <a:pt x="605448" y="230785"/>
                      </a:cubicBezTo>
                      <a:cubicBezTo>
                        <a:pt x="606171" y="230785"/>
                        <a:pt x="606940" y="230612"/>
                        <a:pt x="607742" y="230227"/>
                      </a:cubicBezTo>
                      <a:cubicBezTo>
                        <a:pt x="636128" y="216521"/>
                        <a:pt x="665510" y="205540"/>
                        <a:pt x="696244" y="198379"/>
                      </a:cubicBezTo>
                      <a:cubicBezTo>
                        <a:pt x="713183" y="194423"/>
                        <a:pt x="745237" y="186588"/>
                        <a:pt x="772894" y="186588"/>
                      </a:cubicBezTo>
                      <a:cubicBezTo>
                        <a:pt x="791553" y="186588"/>
                        <a:pt x="808210" y="190154"/>
                        <a:pt x="816873" y="200885"/>
                      </a:cubicBezTo>
                      <a:cubicBezTo>
                        <a:pt x="827317" y="206077"/>
                        <a:pt x="828411" y="214273"/>
                        <a:pt x="820176" y="225473"/>
                      </a:cubicBezTo>
                      <a:cubicBezTo>
                        <a:pt x="822264" y="236792"/>
                        <a:pt x="818863" y="243873"/>
                        <a:pt x="809931" y="246758"/>
                      </a:cubicBezTo>
                      <a:cubicBezTo>
                        <a:pt x="804321" y="250995"/>
                        <a:pt x="795628" y="253183"/>
                        <a:pt x="789044" y="255113"/>
                      </a:cubicBezTo>
                      <a:cubicBezTo>
                        <a:pt x="773627" y="259648"/>
                        <a:pt x="757633" y="262771"/>
                        <a:pt x="742017" y="266511"/>
                      </a:cubicBezTo>
                      <a:cubicBezTo>
                        <a:pt x="706171" y="275065"/>
                        <a:pt x="670344" y="283639"/>
                        <a:pt x="634477" y="292193"/>
                      </a:cubicBezTo>
                      <a:cubicBezTo>
                        <a:pt x="627486" y="293853"/>
                        <a:pt x="630519" y="303742"/>
                        <a:pt x="636978" y="303742"/>
                      </a:cubicBezTo>
                      <a:cubicBezTo>
                        <a:pt x="637484" y="303742"/>
                        <a:pt x="638011" y="303682"/>
                        <a:pt x="638555" y="303552"/>
                      </a:cubicBezTo>
                      <a:cubicBezTo>
                        <a:pt x="691848" y="290820"/>
                        <a:pt x="748920" y="282346"/>
                        <a:pt x="800601" y="264164"/>
                      </a:cubicBezTo>
                      <a:cubicBezTo>
                        <a:pt x="824651" y="255729"/>
                        <a:pt x="849279" y="236593"/>
                        <a:pt x="838159" y="208086"/>
                      </a:cubicBezTo>
                      <a:cubicBezTo>
                        <a:pt x="828003" y="181991"/>
                        <a:pt x="800410" y="176522"/>
                        <a:pt x="774519" y="176522"/>
                      </a:cubicBezTo>
                      <a:cubicBezTo>
                        <a:pt x="766127" y="176522"/>
                        <a:pt x="757914" y="177097"/>
                        <a:pt x="750531" y="177730"/>
                      </a:cubicBezTo>
                      <a:cubicBezTo>
                        <a:pt x="704002" y="181728"/>
                        <a:pt x="659124" y="194042"/>
                        <a:pt x="616634" y="212980"/>
                      </a:cubicBezTo>
                      <a:cubicBezTo>
                        <a:pt x="636248" y="162989"/>
                        <a:pt x="658508" y="112880"/>
                        <a:pt x="673845" y="61716"/>
                      </a:cubicBezTo>
                      <a:cubicBezTo>
                        <a:pt x="682628" y="32409"/>
                        <a:pt x="674029" y="0"/>
                        <a:pt x="6404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961;p22">
                  <a:extLst>
                    <a:ext uri="{FF2B5EF4-FFF2-40B4-BE49-F238E27FC236}">
                      <a16:creationId xmlns:a16="http://schemas.microsoft.com/office/drawing/2014/main" id="{CC5E4D9C-A6D9-49F0-88F0-B6E108EC021F}"/>
                    </a:ext>
                  </a:extLst>
                </p:cNvPr>
                <p:cNvSpPr/>
                <p:nvPr/>
              </p:nvSpPr>
              <p:spPr>
                <a:xfrm>
                  <a:off x="34910650" y="25389650"/>
                  <a:ext cx="12847750" cy="130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910" h="521191" extrusionOk="0">
                      <a:moveTo>
                        <a:pt x="480795" y="0"/>
                      </a:moveTo>
                      <a:cubicBezTo>
                        <a:pt x="469270" y="0"/>
                        <a:pt x="457668" y="7563"/>
                        <a:pt x="457932" y="22413"/>
                      </a:cubicBezTo>
                      <a:cubicBezTo>
                        <a:pt x="461135" y="170494"/>
                        <a:pt x="464477" y="318715"/>
                        <a:pt x="467520" y="466777"/>
                      </a:cubicBezTo>
                      <a:cubicBezTo>
                        <a:pt x="321269" y="469761"/>
                        <a:pt x="175157" y="473063"/>
                        <a:pt x="28926" y="476047"/>
                      </a:cubicBezTo>
                      <a:cubicBezTo>
                        <a:pt x="0" y="476698"/>
                        <a:pt x="981" y="521191"/>
                        <a:pt x="29495" y="521191"/>
                      </a:cubicBezTo>
                      <a:cubicBezTo>
                        <a:pt x="29708" y="521191"/>
                        <a:pt x="29923" y="521188"/>
                        <a:pt x="30140" y="521183"/>
                      </a:cubicBezTo>
                      <a:cubicBezTo>
                        <a:pt x="183950" y="517981"/>
                        <a:pt x="337760" y="514599"/>
                        <a:pt x="491551" y="511376"/>
                      </a:cubicBezTo>
                      <a:cubicBezTo>
                        <a:pt x="507087" y="511118"/>
                        <a:pt x="513910" y="498187"/>
                        <a:pt x="512677" y="486212"/>
                      </a:cubicBezTo>
                      <a:lnTo>
                        <a:pt x="512677" y="486073"/>
                      </a:lnTo>
                      <a:cubicBezTo>
                        <a:pt x="513055" y="485018"/>
                        <a:pt x="513114" y="483984"/>
                        <a:pt x="513015" y="482771"/>
                      </a:cubicBezTo>
                      <a:cubicBezTo>
                        <a:pt x="509792" y="328960"/>
                        <a:pt x="506410" y="174990"/>
                        <a:pt x="503208" y="21200"/>
                      </a:cubicBezTo>
                      <a:cubicBezTo>
                        <a:pt x="502876" y="6985"/>
                        <a:pt x="491871" y="0"/>
                        <a:pt x="480795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962;p22">
                  <a:extLst>
                    <a:ext uri="{FF2B5EF4-FFF2-40B4-BE49-F238E27FC236}">
                      <a16:creationId xmlns:a16="http://schemas.microsoft.com/office/drawing/2014/main" id="{B90CB495-C511-4231-8007-D1461A113296}"/>
                    </a:ext>
                  </a:extLst>
                </p:cNvPr>
                <p:cNvSpPr/>
                <p:nvPr/>
              </p:nvSpPr>
              <p:spPr>
                <a:xfrm>
                  <a:off x="-35416900" y="-31170750"/>
                  <a:ext cx="12849450" cy="1307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978" h="522957" extrusionOk="0">
                      <a:moveTo>
                        <a:pt x="484429" y="0"/>
                      </a:moveTo>
                      <a:cubicBezTo>
                        <a:pt x="484185" y="0"/>
                        <a:pt x="483939" y="3"/>
                        <a:pt x="483691" y="10"/>
                      </a:cubicBezTo>
                      <a:cubicBezTo>
                        <a:pt x="329901" y="3829"/>
                        <a:pt x="176130" y="7808"/>
                        <a:pt x="22320" y="11647"/>
                      </a:cubicBezTo>
                      <a:cubicBezTo>
                        <a:pt x="6784" y="11985"/>
                        <a:pt x="0" y="24936"/>
                        <a:pt x="1293" y="36871"/>
                      </a:cubicBezTo>
                      <a:lnTo>
                        <a:pt x="1293" y="37030"/>
                      </a:lnTo>
                      <a:cubicBezTo>
                        <a:pt x="935" y="38085"/>
                        <a:pt x="895" y="39119"/>
                        <a:pt x="995" y="40332"/>
                      </a:cubicBezTo>
                      <a:cubicBezTo>
                        <a:pt x="4814" y="194143"/>
                        <a:pt x="8793" y="348053"/>
                        <a:pt x="12632" y="501844"/>
                      </a:cubicBezTo>
                      <a:cubicBezTo>
                        <a:pt x="13011" y="516013"/>
                        <a:pt x="23973" y="522956"/>
                        <a:pt x="35015" y="522956"/>
                      </a:cubicBezTo>
                      <a:cubicBezTo>
                        <a:pt x="46575" y="522956"/>
                        <a:pt x="58223" y="515346"/>
                        <a:pt x="57908" y="500451"/>
                      </a:cubicBezTo>
                      <a:cubicBezTo>
                        <a:pt x="54128" y="352410"/>
                        <a:pt x="50170" y="204209"/>
                        <a:pt x="46549" y="56147"/>
                      </a:cubicBezTo>
                      <a:cubicBezTo>
                        <a:pt x="192780" y="52586"/>
                        <a:pt x="338872" y="48707"/>
                        <a:pt x="485103" y="45127"/>
                      </a:cubicBezTo>
                      <a:cubicBezTo>
                        <a:pt x="513978" y="44377"/>
                        <a:pt x="512836" y="0"/>
                        <a:pt x="484429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963;p22">
                  <a:extLst>
                    <a:ext uri="{FF2B5EF4-FFF2-40B4-BE49-F238E27FC236}">
                      <a16:creationId xmlns:a16="http://schemas.microsoft.com/office/drawing/2014/main" id="{D461708D-1764-43F4-BE83-70C63C90BD71}"/>
                    </a:ext>
                  </a:extLst>
                </p:cNvPr>
                <p:cNvSpPr/>
                <p:nvPr/>
              </p:nvSpPr>
              <p:spPr>
                <a:xfrm>
                  <a:off x="23812372" y="-3402250"/>
                  <a:ext cx="12298675" cy="170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947" h="683376" extrusionOk="0">
                      <a:moveTo>
                        <a:pt x="491808" y="0"/>
                      </a:moveTo>
                      <a:cubicBezTo>
                        <a:pt x="484109" y="139"/>
                        <a:pt x="476590" y="139"/>
                        <a:pt x="468891" y="299"/>
                      </a:cubicBezTo>
                      <a:cubicBezTo>
                        <a:pt x="370243" y="1492"/>
                        <a:pt x="271496" y="2865"/>
                        <a:pt x="172848" y="4058"/>
                      </a:cubicBezTo>
                      <a:lnTo>
                        <a:pt x="169387" y="3601"/>
                      </a:lnTo>
                      <a:cubicBezTo>
                        <a:pt x="160356" y="69883"/>
                        <a:pt x="143188" y="134773"/>
                        <a:pt x="118044" y="196660"/>
                      </a:cubicBezTo>
                      <a:cubicBezTo>
                        <a:pt x="110385" y="182218"/>
                        <a:pt x="110226" y="163399"/>
                        <a:pt x="108873" y="146988"/>
                      </a:cubicBezTo>
                      <a:cubicBezTo>
                        <a:pt x="101892" y="128093"/>
                        <a:pt x="81912" y="115732"/>
                        <a:pt x="61846" y="115732"/>
                      </a:cubicBezTo>
                      <a:cubicBezTo>
                        <a:pt x="60300" y="115732"/>
                        <a:pt x="58753" y="115806"/>
                        <a:pt x="57212" y="115955"/>
                      </a:cubicBezTo>
                      <a:cubicBezTo>
                        <a:pt x="50608" y="116552"/>
                        <a:pt x="44123" y="118501"/>
                        <a:pt x="38095" y="121525"/>
                      </a:cubicBezTo>
                      <a:cubicBezTo>
                        <a:pt x="24986" y="128010"/>
                        <a:pt x="14144" y="139588"/>
                        <a:pt x="8435" y="153294"/>
                      </a:cubicBezTo>
                      <a:cubicBezTo>
                        <a:pt x="1" y="173166"/>
                        <a:pt x="1970" y="196660"/>
                        <a:pt x="11300" y="216075"/>
                      </a:cubicBezTo>
                      <a:cubicBezTo>
                        <a:pt x="20649" y="235510"/>
                        <a:pt x="37061" y="251027"/>
                        <a:pt x="55879" y="261570"/>
                      </a:cubicBezTo>
                      <a:lnTo>
                        <a:pt x="58147" y="261709"/>
                      </a:lnTo>
                      <a:cubicBezTo>
                        <a:pt x="52577" y="354608"/>
                        <a:pt x="43068" y="446950"/>
                        <a:pt x="29521" y="538954"/>
                      </a:cubicBezTo>
                      <a:cubicBezTo>
                        <a:pt x="29223" y="541182"/>
                        <a:pt x="28925" y="543291"/>
                        <a:pt x="28626" y="545558"/>
                      </a:cubicBezTo>
                      <a:lnTo>
                        <a:pt x="29064" y="546931"/>
                      </a:lnTo>
                      <a:cubicBezTo>
                        <a:pt x="89617" y="590297"/>
                        <a:pt x="148659" y="635772"/>
                        <a:pt x="205870" y="683375"/>
                      </a:cubicBezTo>
                      <a:lnTo>
                        <a:pt x="207680" y="681107"/>
                      </a:lnTo>
                      <a:cubicBezTo>
                        <a:pt x="265190" y="640745"/>
                        <a:pt x="317906" y="593898"/>
                        <a:pt x="364594" y="541500"/>
                      </a:cubicBezTo>
                      <a:lnTo>
                        <a:pt x="370005" y="539988"/>
                      </a:lnTo>
                      <a:cubicBezTo>
                        <a:pt x="369269" y="537124"/>
                        <a:pt x="368334" y="534279"/>
                        <a:pt x="367598" y="531415"/>
                      </a:cubicBezTo>
                      <a:cubicBezTo>
                        <a:pt x="355383" y="486676"/>
                        <a:pt x="343209" y="442116"/>
                        <a:pt x="330836" y="397537"/>
                      </a:cubicBezTo>
                      <a:lnTo>
                        <a:pt x="329941" y="391967"/>
                      </a:lnTo>
                      <a:cubicBezTo>
                        <a:pt x="351027" y="388664"/>
                        <a:pt x="372113" y="385203"/>
                        <a:pt x="392145" y="378121"/>
                      </a:cubicBezTo>
                      <a:cubicBezTo>
                        <a:pt x="414266" y="370303"/>
                        <a:pt x="435352" y="357791"/>
                        <a:pt x="449794" y="339131"/>
                      </a:cubicBezTo>
                      <a:cubicBezTo>
                        <a:pt x="467399" y="316533"/>
                        <a:pt x="473427" y="287032"/>
                        <a:pt x="477644" y="258546"/>
                      </a:cubicBezTo>
                      <a:cubicBezTo>
                        <a:pt x="490137" y="173007"/>
                        <a:pt x="491211" y="86434"/>
                        <a:pt x="491947" y="0"/>
                      </a:cubicBezTo>
                      <a:close/>
                    </a:path>
                  </a:pathLst>
                </a:custGeom>
                <a:solidFill>
                  <a:srgbClr val="F0A5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964;p22">
                  <a:extLst>
                    <a:ext uri="{FF2B5EF4-FFF2-40B4-BE49-F238E27FC236}">
                      <a16:creationId xmlns:a16="http://schemas.microsoft.com/office/drawing/2014/main" id="{A48BB438-8510-4B2C-BD65-9FDA2263B395}"/>
                    </a:ext>
                  </a:extLst>
                </p:cNvPr>
                <p:cNvSpPr/>
                <p:nvPr/>
              </p:nvSpPr>
              <p:spPr>
                <a:xfrm>
                  <a:off x="24727447" y="-9261500"/>
                  <a:ext cx="13173450" cy="1077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938" h="431030" extrusionOk="0">
                      <a:moveTo>
                        <a:pt x="320188" y="1"/>
                      </a:moveTo>
                      <a:cubicBezTo>
                        <a:pt x="309563" y="1"/>
                        <a:pt x="298663" y="3560"/>
                        <a:pt x="289439" y="9085"/>
                      </a:cubicBezTo>
                      <a:cubicBezTo>
                        <a:pt x="274380" y="18116"/>
                        <a:pt x="262484" y="31504"/>
                        <a:pt x="250131" y="44017"/>
                      </a:cubicBezTo>
                      <a:cubicBezTo>
                        <a:pt x="210436" y="83712"/>
                        <a:pt x="158477" y="115420"/>
                        <a:pt x="102304" y="115420"/>
                      </a:cubicBezTo>
                      <a:cubicBezTo>
                        <a:pt x="101782" y="115420"/>
                        <a:pt x="101259" y="115417"/>
                        <a:pt x="100737" y="115412"/>
                      </a:cubicBezTo>
                      <a:cubicBezTo>
                        <a:pt x="88436" y="115275"/>
                        <a:pt x="76121" y="113593"/>
                        <a:pt x="63816" y="113593"/>
                      </a:cubicBezTo>
                      <a:cubicBezTo>
                        <a:pt x="61813" y="113593"/>
                        <a:pt x="59811" y="113638"/>
                        <a:pt x="57808" y="113741"/>
                      </a:cubicBezTo>
                      <a:cubicBezTo>
                        <a:pt x="43525" y="114517"/>
                        <a:pt x="28765" y="118714"/>
                        <a:pt x="18978" y="129118"/>
                      </a:cubicBezTo>
                      <a:cubicBezTo>
                        <a:pt x="6485" y="142665"/>
                        <a:pt x="5272" y="162836"/>
                        <a:pt x="4675" y="181197"/>
                      </a:cubicBezTo>
                      <a:cubicBezTo>
                        <a:pt x="3163" y="238309"/>
                        <a:pt x="1512" y="295361"/>
                        <a:pt x="0" y="352434"/>
                      </a:cubicBezTo>
                      <a:lnTo>
                        <a:pt x="1512" y="355895"/>
                      </a:lnTo>
                      <a:cubicBezTo>
                        <a:pt x="7539" y="352871"/>
                        <a:pt x="14025" y="350922"/>
                        <a:pt x="20649" y="350325"/>
                      </a:cubicBezTo>
                      <a:cubicBezTo>
                        <a:pt x="22188" y="350176"/>
                        <a:pt x="23734" y="350102"/>
                        <a:pt x="25278" y="350102"/>
                      </a:cubicBezTo>
                      <a:cubicBezTo>
                        <a:pt x="45326" y="350102"/>
                        <a:pt x="65290" y="362463"/>
                        <a:pt x="72290" y="381358"/>
                      </a:cubicBezTo>
                      <a:cubicBezTo>
                        <a:pt x="73623" y="397769"/>
                        <a:pt x="73782" y="416588"/>
                        <a:pt x="81461" y="431030"/>
                      </a:cubicBezTo>
                      <a:cubicBezTo>
                        <a:pt x="106605" y="369143"/>
                        <a:pt x="123772" y="304234"/>
                        <a:pt x="132844" y="237951"/>
                      </a:cubicBezTo>
                      <a:lnTo>
                        <a:pt x="136285" y="238408"/>
                      </a:lnTo>
                      <a:cubicBezTo>
                        <a:pt x="234933" y="237215"/>
                        <a:pt x="333700" y="235842"/>
                        <a:pt x="432348" y="234649"/>
                      </a:cubicBezTo>
                      <a:lnTo>
                        <a:pt x="432348" y="232978"/>
                      </a:lnTo>
                      <a:cubicBezTo>
                        <a:pt x="468175" y="217640"/>
                        <a:pt x="498312" y="189313"/>
                        <a:pt x="515619" y="154382"/>
                      </a:cubicBezTo>
                      <a:cubicBezTo>
                        <a:pt x="522104" y="141133"/>
                        <a:pt x="526938" y="126054"/>
                        <a:pt x="522860" y="111911"/>
                      </a:cubicBezTo>
                      <a:cubicBezTo>
                        <a:pt x="519544" y="100526"/>
                        <a:pt x="508171" y="91034"/>
                        <a:pt x="496839" y="91034"/>
                      </a:cubicBezTo>
                      <a:cubicBezTo>
                        <a:pt x="494231" y="91034"/>
                        <a:pt x="491626" y="91537"/>
                        <a:pt x="489122" y="92635"/>
                      </a:cubicBezTo>
                      <a:cubicBezTo>
                        <a:pt x="495447" y="81355"/>
                        <a:pt x="502072" y="69758"/>
                        <a:pt x="504041" y="56808"/>
                      </a:cubicBezTo>
                      <a:cubicBezTo>
                        <a:pt x="505991" y="43997"/>
                        <a:pt x="502549" y="29396"/>
                        <a:pt x="492145" y="21578"/>
                      </a:cubicBezTo>
                      <a:cubicBezTo>
                        <a:pt x="486664" y="17582"/>
                        <a:pt x="480353" y="15951"/>
                        <a:pt x="473761" y="15951"/>
                      </a:cubicBezTo>
                      <a:cubicBezTo>
                        <a:pt x="466931" y="15951"/>
                        <a:pt x="459799" y="17702"/>
                        <a:pt x="452977" y="20384"/>
                      </a:cubicBezTo>
                      <a:cubicBezTo>
                        <a:pt x="447705" y="22334"/>
                        <a:pt x="442433" y="24900"/>
                        <a:pt x="437619" y="27605"/>
                      </a:cubicBezTo>
                      <a:cubicBezTo>
                        <a:pt x="424305" y="35095"/>
                        <a:pt x="409503" y="43613"/>
                        <a:pt x="394887" y="43613"/>
                      </a:cubicBezTo>
                      <a:cubicBezTo>
                        <a:pt x="390985" y="43613"/>
                        <a:pt x="387096" y="43006"/>
                        <a:pt x="383253" y="41610"/>
                      </a:cubicBezTo>
                      <a:cubicBezTo>
                        <a:pt x="365210" y="35125"/>
                        <a:pt x="356596" y="13740"/>
                        <a:pt x="339588" y="4709"/>
                      </a:cubicBezTo>
                      <a:cubicBezTo>
                        <a:pt x="333564" y="1434"/>
                        <a:pt x="326932" y="1"/>
                        <a:pt x="320188" y="1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965;p22">
                  <a:extLst>
                    <a:ext uri="{FF2B5EF4-FFF2-40B4-BE49-F238E27FC236}">
                      <a16:creationId xmlns:a16="http://schemas.microsoft.com/office/drawing/2014/main" id="{38838E30-83CF-4145-9E57-E1507289DFB5}"/>
                    </a:ext>
                  </a:extLst>
                </p:cNvPr>
                <p:cNvSpPr/>
                <p:nvPr/>
              </p:nvSpPr>
              <p:spPr>
                <a:xfrm>
                  <a:off x="-4648998" y="13102087"/>
                  <a:ext cx="30554675" cy="20709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187" h="826154" extrusionOk="0">
                      <a:moveTo>
                        <a:pt x="488246" y="0"/>
                      </a:moveTo>
                      <a:lnTo>
                        <a:pt x="488246" y="0"/>
                      </a:lnTo>
                      <a:cubicBezTo>
                        <a:pt x="451783" y="13408"/>
                        <a:pt x="415220" y="26656"/>
                        <a:pt x="378618" y="39905"/>
                      </a:cubicBezTo>
                      <a:cubicBezTo>
                        <a:pt x="290056" y="72290"/>
                        <a:pt x="201513" y="104517"/>
                        <a:pt x="112812" y="136743"/>
                      </a:cubicBezTo>
                      <a:lnTo>
                        <a:pt x="111141" y="136285"/>
                      </a:lnTo>
                      <a:cubicBezTo>
                        <a:pt x="108594" y="144282"/>
                        <a:pt x="106168" y="152259"/>
                        <a:pt x="103760" y="160395"/>
                      </a:cubicBezTo>
                      <a:cubicBezTo>
                        <a:pt x="88105" y="213250"/>
                        <a:pt x="74100" y="266722"/>
                        <a:pt x="61886" y="320472"/>
                      </a:cubicBezTo>
                      <a:cubicBezTo>
                        <a:pt x="30575" y="457215"/>
                        <a:pt x="10543" y="596503"/>
                        <a:pt x="1970" y="736548"/>
                      </a:cubicBezTo>
                      <a:cubicBezTo>
                        <a:pt x="895" y="754472"/>
                        <a:pt x="0" y="772713"/>
                        <a:pt x="5411" y="789722"/>
                      </a:cubicBezTo>
                      <a:cubicBezTo>
                        <a:pt x="11021" y="806730"/>
                        <a:pt x="24249" y="822385"/>
                        <a:pt x="41874" y="825548"/>
                      </a:cubicBezTo>
                      <a:cubicBezTo>
                        <a:pt x="44184" y="825959"/>
                        <a:pt x="46467" y="826154"/>
                        <a:pt x="48720" y="826154"/>
                      </a:cubicBezTo>
                      <a:cubicBezTo>
                        <a:pt x="71147" y="826154"/>
                        <a:pt x="90685" y="806860"/>
                        <a:pt x="105869" y="788946"/>
                      </a:cubicBezTo>
                      <a:cubicBezTo>
                        <a:pt x="134176" y="755645"/>
                        <a:pt x="162205" y="721927"/>
                        <a:pt x="189458" y="687891"/>
                      </a:cubicBezTo>
                      <a:cubicBezTo>
                        <a:pt x="217765" y="653098"/>
                        <a:pt x="245317" y="618027"/>
                        <a:pt x="272291" y="582638"/>
                      </a:cubicBezTo>
                      <a:cubicBezTo>
                        <a:pt x="272431" y="577844"/>
                        <a:pt x="272431" y="573010"/>
                        <a:pt x="272590" y="568335"/>
                      </a:cubicBezTo>
                      <a:cubicBezTo>
                        <a:pt x="262783" y="568037"/>
                        <a:pt x="253612" y="565630"/>
                        <a:pt x="245774" y="559762"/>
                      </a:cubicBezTo>
                      <a:cubicBezTo>
                        <a:pt x="231472" y="548920"/>
                        <a:pt x="227254" y="529763"/>
                        <a:pt x="224250" y="512317"/>
                      </a:cubicBezTo>
                      <a:cubicBezTo>
                        <a:pt x="214881" y="458249"/>
                        <a:pt x="207978" y="403126"/>
                        <a:pt x="213847" y="348481"/>
                      </a:cubicBezTo>
                      <a:cubicBezTo>
                        <a:pt x="214583" y="340663"/>
                        <a:pt x="215776" y="332527"/>
                        <a:pt x="220013" y="325744"/>
                      </a:cubicBezTo>
                      <a:cubicBezTo>
                        <a:pt x="223653" y="320036"/>
                        <a:pt x="230156" y="315561"/>
                        <a:pt x="236886" y="315561"/>
                      </a:cubicBezTo>
                      <a:cubicBezTo>
                        <a:pt x="237990" y="315561"/>
                        <a:pt x="239100" y="315681"/>
                        <a:pt x="240204" y="315936"/>
                      </a:cubicBezTo>
                      <a:cubicBezTo>
                        <a:pt x="246670" y="317607"/>
                        <a:pt x="251344" y="323337"/>
                        <a:pt x="254806" y="329205"/>
                      </a:cubicBezTo>
                      <a:cubicBezTo>
                        <a:pt x="260674" y="338674"/>
                        <a:pt x="264891" y="349217"/>
                        <a:pt x="267457" y="360058"/>
                      </a:cubicBezTo>
                      <a:lnTo>
                        <a:pt x="267617" y="360058"/>
                      </a:lnTo>
                      <a:lnTo>
                        <a:pt x="267617" y="217010"/>
                      </a:lnTo>
                      <a:lnTo>
                        <a:pt x="752362" y="190950"/>
                      </a:lnTo>
                      <a:lnTo>
                        <a:pt x="742117" y="345139"/>
                      </a:lnTo>
                      <a:cubicBezTo>
                        <a:pt x="744524" y="332507"/>
                        <a:pt x="749218" y="320293"/>
                        <a:pt x="755823" y="309451"/>
                      </a:cubicBezTo>
                      <a:cubicBezTo>
                        <a:pt x="759423" y="303583"/>
                        <a:pt x="764098" y="297715"/>
                        <a:pt x="770563" y="296203"/>
                      </a:cubicBezTo>
                      <a:cubicBezTo>
                        <a:pt x="771685" y="295947"/>
                        <a:pt x="772809" y="295825"/>
                        <a:pt x="773925" y="295825"/>
                      </a:cubicBezTo>
                      <a:cubicBezTo>
                        <a:pt x="780610" y="295825"/>
                        <a:pt x="787004" y="300180"/>
                        <a:pt x="790754" y="306010"/>
                      </a:cubicBezTo>
                      <a:cubicBezTo>
                        <a:pt x="794972" y="312773"/>
                        <a:pt x="796185" y="320890"/>
                        <a:pt x="796921" y="328727"/>
                      </a:cubicBezTo>
                      <a:cubicBezTo>
                        <a:pt x="802789" y="383393"/>
                        <a:pt x="795867" y="438515"/>
                        <a:pt x="786537" y="492564"/>
                      </a:cubicBezTo>
                      <a:cubicBezTo>
                        <a:pt x="783673" y="508975"/>
                        <a:pt x="779614" y="526899"/>
                        <a:pt x="767420" y="537760"/>
                      </a:cubicBezTo>
                      <a:cubicBezTo>
                        <a:pt x="817411" y="586716"/>
                        <a:pt x="872374" y="630381"/>
                        <a:pt x="931097" y="668316"/>
                      </a:cubicBezTo>
                      <a:cubicBezTo>
                        <a:pt x="986359" y="704163"/>
                        <a:pt x="1045242" y="734897"/>
                        <a:pt x="1106392" y="759584"/>
                      </a:cubicBezTo>
                      <a:cubicBezTo>
                        <a:pt x="1123102" y="766348"/>
                        <a:pt x="1140249" y="772833"/>
                        <a:pt x="1158172" y="773589"/>
                      </a:cubicBezTo>
                      <a:cubicBezTo>
                        <a:pt x="1159210" y="773631"/>
                        <a:pt x="1160252" y="773653"/>
                        <a:pt x="1161296" y="773653"/>
                      </a:cubicBezTo>
                      <a:cubicBezTo>
                        <a:pt x="1178301" y="773653"/>
                        <a:pt x="1195894" y="767954"/>
                        <a:pt x="1206671" y="754909"/>
                      </a:cubicBezTo>
                      <a:cubicBezTo>
                        <a:pt x="1222187" y="736528"/>
                        <a:pt x="1220218" y="709574"/>
                        <a:pt x="1217353" y="685623"/>
                      </a:cubicBezTo>
                      <a:cubicBezTo>
                        <a:pt x="1212241" y="643450"/>
                        <a:pt x="1206671" y="601318"/>
                        <a:pt x="1200345" y="559145"/>
                      </a:cubicBezTo>
                      <a:cubicBezTo>
                        <a:pt x="1191930" y="502212"/>
                        <a:pt x="1182123" y="445458"/>
                        <a:pt x="1170386" y="389122"/>
                      </a:cubicBezTo>
                      <a:cubicBezTo>
                        <a:pt x="1155169" y="314584"/>
                        <a:pt x="1136191" y="240961"/>
                        <a:pt x="1112678" y="168352"/>
                      </a:cubicBezTo>
                      <a:cubicBezTo>
                        <a:pt x="1106054" y="148181"/>
                        <a:pt x="1085425" y="110982"/>
                        <a:pt x="1085425" y="110982"/>
                      </a:cubicBezTo>
                      <a:cubicBezTo>
                        <a:pt x="1085425" y="110982"/>
                        <a:pt x="907883" y="50309"/>
                        <a:pt x="793122" y="18978"/>
                      </a:cubicBezTo>
                      <a:cubicBezTo>
                        <a:pt x="765570" y="11598"/>
                        <a:pt x="741779" y="5729"/>
                        <a:pt x="724770" y="2865"/>
                      </a:cubicBezTo>
                      <a:lnTo>
                        <a:pt x="718305" y="2865"/>
                      </a:lnTo>
                      <a:cubicBezTo>
                        <a:pt x="718444" y="9330"/>
                        <a:pt x="718444" y="15974"/>
                        <a:pt x="718444" y="22439"/>
                      </a:cubicBezTo>
                      <a:lnTo>
                        <a:pt x="717549" y="22439"/>
                      </a:lnTo>
                      <a:cubicBezTo>
                        <a:pt x="707941" y="42153"/>
                        <a:pt x="698293" y="61886"/>
                        <a:pt x="684289" y="78755"/>
                      </a:cubicBezTo>
                      <a:cubicBezTo>
                        <a:pt x="670284" y="95644"/>
                        <a:pt x="651605" y="109331"/>
                        <a:pt x="629922" y="112951"/>
                      </a:cubicBezTo>
                      <a:cubicBezTo>
                        <a:pt x="626001" y="113624"/>
                        <a:pt x="622077" y="113944"/>
                        <a:pt x="618168" y="113944"/>
                      </a:cubicBezTo>
                      <a:cubicBezTo>
                        <a:pt x="591474" y="113944"/>
                        <a:pt x="565471" y="99041"/>
                        <a:pt x="545915" y="80128"/>
                      </a:cubicBezTo>
                      <a:cubicBezTo>
                        <a:pt x="523337" y="58445"/>
                        <a:pt x="506926" y="31331"/>
                        <a:pt x="486436" y="7679"/>
                      </a:cubicBezTo>
                      <a:lnTo>
                        <a:pt x="488087" y="1969"/>
                      </a:lnTo>
                      <a:cubicBezTo>
                        <a:pt x="488087" y="1373"/>
                        <a:pt x="488246" y="597"/>
                        <a:pt x="488246" y="0"/>
                      </a:cubicBezTo>
                      <a:close/>
                    </a:path>
                  </a:pathLst>
                </a:custGeom>
                <a:solidFill>
                  <a:srgbClr val="434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966;p22">
                  <a:extLst>
                    <a:ext uri="{FF2B5EF4-FFF2-40B4-BE49-F238E27FC236}">
                      <a16:creationId xmlns:a16="http://schemas.microsoft.com/office/drawing/2014/main" id="{551125D6-F0A3-42A7-A898-544C67082F1A}"/>
                    </a:ext>
                  </a:extLst>
                </p:cNvPr>
                <p:cNvSpPr/>
                <p:nvPr/>
              </p:nvSpPr>
              <p:spPr>
                <a:xfrm>
                  <a:off x="7894950" y="-25297175"/>
                  <a:ext cx="32801550" cy="3893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62" h="1557203" extrusionOk="0">
                      <a:moveTo>
                        <a:pt x="1231934" y="0"/>
                      </a:moveTo>
                      <a:lnTo>
                        <a:pt x="1231934" y="12950"/>
                      </a:lnTo>
                      <a:lnTo>
                        <a:pt x="1206790" y="11896"/>
                      </a:lnTo>
                      <a:cubicBezTo>
                        <a:pt x="1172157" y="160833"/>
                        <a:pt x="1130283" y="308258"/>
                        <a:pt x="1081207" y="453117"/>
                      </a:cubicBezTo>
                      <a:cubicBezTo>
                        <a:pt x="932271" y="489282"/>
                        <a:pt x="782141" y="520434"/>
                        <a:pt x="631255" y="546652"/>
                      </a:cubicBezTo>
                      <a:lnTo>
                        <a:pt x="626421" y="547388"/>
                      </a:lnTo>
                      <a:cubicBezTo>
                        <a:pt x="627057" y="550392"/>
                        <a:pt x="627495" y="553416"/>
                        <a:pt x="627952" y="556420"/>
                      </a:cubicBezTo>
                      <a:lnTo>
                        <a:pt x="623874" y="558091"/>
                      </a:lnTo>
                      <a:cubicBezTo>
                        <a:pt x="612138" y="580211"/>
                        <a:pt x="600222" y="602491"/>
                        <a:pt x="583214" y="620872"/>
                      </a:cubicBezTo>
                      <a:cubicBezTo>
                        <a:pt x="566206" y="639253"/>
                        <a:pt x="543309" y="653536"/>
                        <a:pt x="518304" y="654908"/>
                      </a:cubicBezTo>
                      <a:cubicBezTo>
                        <a:pt x="517050" y="654972"/>
                        <a:pt x="515797" y="655003"/>
                        <a:pt x="514545" y="655003"/>
                      </a:cubicBezTo>
                      <a:cubicBezTo>
                        <a:pt x="495055" y="655003"/>
                        <a:pt x="475974" y="647425"/>
                        <a:pt x="459581" y="636528"/>
                      </a:cubicBezTo>
                      <a:cubicBezTo>
                        <a:pt x="442274" y="624930"/>
                        <a:pt x="427653" y="609871"/>
                        <a:pt x="413211" y="594812"/>
                      </a:cubicBezTo>
                      <a:lnTo>
                        <a:pt x="410187" y="592704"/>
                      </a:lnTo>
                      <a:cubicBezTo>
                        <a:pt x="409292" y="593002"/>
                        <a:pt x="408536" y="593440"/>
                        <a:pt x="407641" y="593738"/>
                      </a:cubicBezTo>
                      <a:cubicBezTo>
                        <a:pt x="277841" y="651129"/>
                        <a:pt x="150747" y="714069"/>
                        <a:pt x="26815" y="782898"/>
                      </a:cubicBezTo>
                      <a:cubicBezTo>
                        <a:pt x="26059" y="790139"/>
                        <a:pt x="25144" y="797201"/>
                        <a:pt x="23951" y="804283"/>
                      </a:cubicBezTo>
                      <a:cubicBezTo>
                        <a:pt x="18978" y="833943"/>
                        <a:pt x="10106" y="862390"/>
                        <a:pt x="0" y="890856"/>
                      </a:cubicBezTo>
                      <a:cubicBezTo>
                        <a:pt x="23325" y="896876"/>
                        <a:pt x="47188" y="901740"/>
                        <a:pt x="70871" y="901740"/>
                      </a:cubicBezTo>
                      <a:cubicBezTo>
                        <a:pt x="80373" y="901740"/>
                        <a:pt x="89846" y="900957"/>
                        <a:pt x="99245" y="899151"/>
                      </a:cubicBezTo>
                      <a:cubicBezTo>
                        <a:pt x="130076" y="893182"/>
                        <a:pt x="160550" y="876520"/>
                        <a:pt x="190682" y="876520"/>
                      </a:cubicBezTo>
                      <a:cubicBezTo>
                        <a:pt x="194690" y="876520"/>
                        <a:pt x="198691" y="876814"/>
                        <a:pt x="202687" y="877468"/>
                      </a:cubicBezTo>
                      <a:lnTo>
                        <a:pt x="203443" y="873390"/>
                      </a:lnTo>
                      <a:cubicBezTo>
                        <a:pt x="219396" y="840866"/>
                        <a:pt x="248161" y="814508"/>
                        <a:pt x="282655" y="803209"/>
                      </a:cubicBezTo>
                      <a:cubicBezTo>
                        <a:pt x="294956" y="799186"/>
                        <a:pt x="307928" y="797170"/>
                        <a:pt x="320886" y="797170"/>
                      </a:cubicBezTo>
                      <a:cubicBezTo>
                        <a:pt x="344264" y="797170"/>
                        <a:pt x="367598" y="803732"/>
                        <a:pt x="386873" y="816915"/>
                      </a:cubicBezTo>
                      <a:cubicBezTo>
                        <a:pt x="416851" y="837225"/>
                        <a:pt x="435988" y="873390"/>
                        <a:pt x="434158" y="909515"/>
                      </a:cubicBezTo>
                      <a:cubicBezTo>
                        <a:pt x="432527" y="940986"/>
                        <a:pt x="416254" y="972018"/>
                        <a:pt x="422720" y="1002892"/>
                      </a:cubicBezTo>
                      <a:cubicBezTo>
                        <a:pt x="429483" y="1034521"/>
                        <a:pt x="458109" y="1056204"/>
                        <a:pt x="474381" y="1084054"/>
                      </a:cubicBezTo>
                      <a:cubicBezTo>
                        <a:pt x="496203" y="1121691"/>
                        <a:pt x="493498" y="1172298"/>
                        <a:pt x="467578" y="1207230"/>
                      </a:cubicBezTo>
                      <a:cubicBezTo>
                        <a:pt x="446193" y="1236154"/>
                        <a:pt x="411858" y="1253938"/>
                        <a:pt x="392741" y="1284334"/>
                      </a:cubicBezTo>
                      <a:cubicBezTo>
                        <a:pt x="378120" y="1307688"/>
                        <a:pt x="370899" y="1339596"/>
                        <a:pt x="345138" y="1349244"/>
                      </a:cubicBezTo>
                      <a:cubicBezTo>
                        <a:pt x="340409" y="1351012"/>
                        <a:pt x="335451" y="1351805"/>
                        <a:pt x="330462" y="1351805"/>
                      </a:cubicBezTo>
                      <a:cubicBezTo>
                        <a:pt x="321475" y="1351805"/>
                        <a:pt x="312384" y="1349234"/>
                        <a:pt x="304338" y="1345166"/>
                      </a:cubicBezTo>
                      <a:cubicBezTo>
                        <a:pt x="291706" y="1338840"/>
                        <a:pt x="281163" y="1329232"/>
                        <a:pt x="270779" y="1319723"/>
                      </a:cubicBezTo>
                      <a:lnTo>
                        <a:pt x="261887" y="1316720"/>
                      </a:lnTo>
                      <a:cubicBezTo>
                        <a:pt x="260674" y="1320062"/>
                        <a:pt x="259341" y="1323364"/>
                        <a:pt x="257809" y="1326527"/>
                      </a:cubicBezTo>
                      <a:cubicBezTo>
                        <a:pt x="249991" y="1342182"/>
                        <a:pt x="234316" y="1355272"/>
                        <a:pt x="217069" y="1355550"/>
                      </a:cubicBezTo>
                      <a:cubicBezTo>
                        <a:pt x="217208" y="1417456"/>
                        <a:pt x="217507" y="1479184"/>
                        <a:pt x="217666" y="1541090"/>
                      </a:cubicBezTo>
                      <a:lnTo>
                        <a:pt x="224131" y="1541090"/>
                      </a:lnTo>
                      <a:cubicBezTo>
                        <a:pt x="241139" y="1543934"/>
                        <a:pt x="264931" y="1549823"/>
                        <a:pt x="292482" y="1557203"/>
                      </a:cubicBezTo>
                      <a:cubicBezTo>
                        <a:pt x="293994" y="1529055"/>
                        <a:pt x="314006" y="1504030"/>
                        <a:pt x="338255" y="1489448"/>
                      </a:cubicBezTo>
                      <a:cubicBezTo>
                        <a:pt x="363837" y="1474230"/>
                        <a:pt x="393497" y="1468203"/>
                        <a:pt x="422720" y="1462633"/>
                      </a:cubicBezTo>
                      <a:cubicBezTo>
                        <a:pt x="504041" y="1446679"/>
                        <a:pt x="585521" y="1430705"/>
                        <a:pt x="666823" y="1414751"/>
                      </a:cubicBezTo>
                      <a:lnTo>
                        <a:pt x="667280" y="1414751"/>
                      </a:lnTo>
                      <a:cubicBezTo>
                        <a:pt x="680827" y="1322747"/>
                        <a:pt x="690336" y="1230425"/>
                        <a:pt x="695906" y="1137506"/>
                      </a:cubicBezTo>
                      <a:lnTo>
                        <a:pt x="693638" y="1137367"/>
                      </a:lnTo>
                      <a:cubicBezTo>
                        <a:pt x="674820" y="1126824"/>
                        <a:pt x="658368" y="1111307"/>
                        <a:pt x="649059" y="1091872"/>
                      </a:cubicBezTo>
                      <a:cubicBezTo>
                        <a:pt x="639729" y="1072457"/>
                        <a:pt x="637760" y="1048963"/>
                        <a:pt x="646194" y="1029091"/>
                      </a:cubicBezTo>
                      <a:cubicBezTo>
                        <a:pt x="651903" y="1015385"/>
                        <a:pt x="662765" y="1003787"/>
                        <a:pt x="675854" y="997322"/>
                      </a:cubicBezTo>
                      <a:lnTo>
                        <a:pt x="674342" y="993861"/>
                      </a:lnTo>
                      <a:cubicBezTo>
                        <a:pt x="675854" y="936768"/>
                        <a:pt x="677505" y="879696"/>
                        <a:pt x="679017" y="822624"/>
                      </a:cubicBezTo>
                      <a:cubicBezTo>
                        <a:pt x="679614" y="804283"/>
                        <a:pt x="680807" y="784092"/>
                        <a:pt x="693320" y="770545"/>
                      </a:cubicBezTo>
                      <a:cubicBezTo>
                        <a:pt x="703087" y="760141"/>
                        <a:pt x="717867" y="755924"/>
                        <a:pt x="732150" y="755168"/>
                      </a:cubicBezTo>
                      <a:cubicBezTo>
                        <a:pt x="734139" y="755065"/>
                        <a:pt x="736128" y="755021"/>
                        <a:pt x="738117" y="755021"/>
                      </a:cubicBezTo>
                      <a:cubicBezTo>
                        <a:pt x="750435" y="755021"/>
                        <a:pt x="762764" y="756719"/>
                        <a:pt x="775079" y="756839"/>
                      </a:cubicBezTo>
                      <a:cubicBezTo>
                        <a:pt x="775601" y="756844"/>
                        <a:pt x="776124" y="756847"/>
                        <a:pt x="776646" y="756847"/>
                      </a:cubicBezTo>
                      <a:cubicBezTo>
                        <a:pt x="832819" y="756847"/>
                        <a:pt x="884777" y="725139"/>
                        <a:pt x="924433" y="685444"/>
                      </a:cubicBezTo>
                      <a:cubicBezTo>
                        <a:pt x="936806" y="672931"/>
                        <a:pt x="948682" y="659543"/>
                        <a:pt x="963761" y="650512"/>
                      </a:cubicBezTo>
                      <a:cubicBezTo>
                        <a:pt x="972968" y="644978"/>
                        <a:pt x="983864" y="641422"/>
                        <a:pt x="994487" y="641422"/>
                      </a:cubicBezTo>
                      <a:cubicBezTo>
                        <a:pt x="1001239" y="641422"/>
                        <a:pt x="1007881" y="642858"/>
                        <a:pt x="1013910" y="646136"/>
                      </a:cubicBezTo>
                      <a:cubicBezTo>
                        <a:pt x="1030919" y="655187"/>
                        <a:pt x="1039492" y="676572"/>
                        <a:pt x="1057575" y="683037"/>
                      </a:cubicBezTo>
                      <a:cubicBezTo>
                        <a:pt x="1061422" y="684440"/>
                        <a:pt x="1065316" y="685050"/>
                        <a:pt x="1069225" y="685050"/>
                      </a:cubicBezTo>
                      <a:cubicBezTo>
                        <a:pt x="1083829" y="685050"/>
                        <a:pt x="1098634" y="676533"/>
                        <a:pt x="1111941" y="669032"/>
                      </a:cubicBezTo>
                      <a:cubicBezTo>
                        <a:pt x="1116756" y="666327"/>
                        <a:pt x="1122027" y="663761"/>
                        <a:pt x="1127299" y="661791"/>
                      </a:cubicBezTo>
                      <a:cubicBezTo>
                        <a:pt x="1170963" y="621449"/>
                        <a:pt x="1217035" y="585005"/>
                        <a:pt x="1259665" y="542992"/>
                      </a:cubicBezTo>
                      <a:cubicBezTo>
                        <a:pt x="1277110" y="364256"/>
                        <a:pt x="1294596" y="185520"/>
                        <a:pt x="1312062" y="6604"/>
                      </a:cubicBezTo>
                      <a:lnTo>
                        <a:pt x="1312062" y="6167"/>
                      </a:lnTo>
                      <a:cubicBezTo>
                        <a:pt x="1285545" y="2407"/>
                        <a:pt x="1258749" y="298"/>
                        <a:pt x="1231934" y="0"/>
                      </a:cubicBezTo>
                      <a:close/>
                    </a:path>
                  </a:pathLst>
                </a:custGeom>
                <a:solidFill>
                  <a:srgbClr val="CCC3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967;p22">
                  <a:extLst>
                    <a:ext uri="{FF2B5EF4-FFF2-40B4-BE49-F238E27FC236}">
                      <a16:creationId xmlns:a16="http://schemas.microsoft.com/office/drawing/2014/main" id="{982C027B-7C68-4275-A223-55C26DEA8EE0}"/>
                    </a:ext>
                  </a:extLst>
                </p:cNvPr>
                <p:cNvSpPr/>
                <p:nvPr/>
              </p:nvSpPr>
              <p:spPr>
                <a:xfrm>
                  <a:off x="15179947" y="9883600"/>
                  <a:ext cx="29767925" cy="2578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717" h="1031220" extrusionOk="0">
                      <a:moveTo>
                        <a:pt x="374818" y="7540"/>
                      </a:moveTo>
                      <a:cubicBezTo>
                        <a:pt x="374818" y="7546"/>
                        <a:pt x="374817" y="7553"/>
                        <a:pt x="374816" y="7560"/>
                      </a:cubicBezTo>
                      <a:lnTo>
                        <a:pt x="374818" y="7560"/>
                      </a:lnTo>
                      <a:lnTo>
                        <a:pt x="374818" y="7540"/>
                      </a:lnTo>
                      <a:close/>
                      <a:moveTo>
                        <a:pt x="712895" y="0"/>
                      </a:moveTo>
                      <a:lnTo>
                        <a:pt x="712895" y="0"/>
                      </a:lnTo>
                      <a:cubicBezTo>
                        <a:pt x="713631" y="2865"/>
                        <a:pt x="714566" y="5730"/>
                        <a:pt x="715302" y="8574"/>
                      </a:cubicBezTo>
                      <a:lnTo>
                        <a:pt x="709891" y="10086"/>
                      </a:lnTo>
                      <a:cubicBezTo>
                        <a:pt x="663203" y="62523"/>
                        <a:pt x="610487" y="109331"/>
                        <a:pt x="552977" y="149693"/>
                      </a:cubicBezTo>
                      <a:lnTo>
                        <a:pt x="551167" y="151961"/>
                      </a:lnTo>
                      <a:cubicBezTo>
                        <a:pt x="493916" y="104358"/>
                        <a:pt x="434914" y="58883"/>
                        <a:pt x="374361" y="15517"/>
                      </a:cubicBezTo>
                      <a:lnTo>
                        <a:pt x="373923" y="14144"/>
                      </a:lnTo>
                      <a:cubicBezTo>
                        <a:pt x="374221" y="11923"/>
                        <a:pt x="374518" y="9820"/>
                        <a:pt x="374816" y="7560"/>
                      </a:cubicBezTo>
                      <a:lnTo>
                        <a:pt x="374361" y="7560"/>
                      </a:lnTo>
                      <a:cubicBezTo>
                        <a:pt x="293059" y="23534"/>
                        <a:pt x="211559" y="39488"/>
                        <a:pt x="130258" y="55461"/>
                      </a:cubicBezTo>
                      <a:cubicBezTo>
                        <a:pt x="101055" y="61031"/>
                        <a:pt x="71395" y="67039"/>
                        <a:pt x="45793" y="82257"/>
                      </a:cubicBezTo>
                      <a:cubicBezTo>
                        <a:pt x="21544" y="96858"/>
                        <a:pt x="1532" y="121863"/>
                        <a:pt x="0" y="150012"/>
                      </a:cubicBezTo>
                      <a:cubicBezTo>
                        <a:pt x="114761" y="181323"/>
                        <a:pt x="292304" y="242015"/>
                        <a:pt x="292304" y="242015"/>
                      </a:cubicBezTo>
                      <a:cubicBezTo>
                        <a:pt x="292304" y="242015"/>
                        <a:pt x="312952" y="279195"/>
                        <a:pt x="319556" y="299386"/>
                      </a:cubicBezTo>
                      <a:cubicBezTo>
                        <a:pt x="343030" y="371975"/>
                        <a:pt x="362007" y="445598"/>
                        <a:pt x="377225" y="520156"/>
                      </a:cubicBezTo>
                      <a:cubicBezTo>
                        <a:pt x="474501" y="516396"/>
                        <a:pt x="571776" y="512755"/>
                        <a:pt x="669051" y="509155"/>
                      </a:cubicBezTo>
                      <a:cubicBezTo>
                        <a:pt x="663919" y="443031"/>
                        <a:pt x="664695" y="376470"/>
                        <a:pt x="671160" y="310685"/>
                      </a:cubicBezTo>
                      <a:cubicBezTo>
                        <a:pt x="671916" y="303444"/>
                        <a:pt x="673567" y="295010"/>
                        <a:pt x="680191" y="292304"/>
                      </a:cubicBezTo>
                      <a:cubicBezTo>
                        <a:pt x="681501" y="291754"/>
                        <a:pt x="682858" y="291502"/>
                        <a:pt x="684213" y="291502"/>
                      </a:cubicBezTo>
                      <a:cubicBezTo>
                        <a:pt x="688784" y="291502"/>
                        <a:pt x="693336" y="294368"/>
                        <a:pt x="696006" y="298312"/>
                      </a:cubicBezTo>
                      <a:cubicBezTo>
                        <a:pt x="699467" y="303265"/>
                        <a:pt x="700382" y="309611"/>
                        <a:pt x="701277" y="315619"/>
                      </a:cubicBezTo>
                      <a:cubicBezTo>
                        <a:pt x="707583" y="361412"/>
                        <a:pt x="711363" y="407622"/>
                        <a:pt x="712556" y="453853"/>
                      </a:cubicBezTo>
                      <a:lnTo>
                        <a:pt x="713929" y="453853"/>
                      </a:lnTo>
                      <a:cubicBezTo>
                        <a:pt x="717655" y="454604"/>
                        <a:pt x="721395" y="454916"/>
                        <a:pt x="725144" y="454916"/>
                      </a:cubicBezTo>
                      <a:cubicBezTo>
                        <a:pt x="738670" y="454916"/>
                        <a:pt x="752318" y="450859"/>
                        <a:pt x="765869" y="448741"/>
                      </a:cubicBezTo>
                      <a:cubicBezTo>
                        <a:pt x="770140" y="448029"/>
                        <a:pt x="774623" y="447615"/>
                        <a:pt x="779100" y="447615"/>
                      </a:cubicBezTo>
                      <a:cubicBezTo>
                        <a:pt x="792641" y="447615"/>
                        <a:pt x="806137" y="451395"/>
                        <a:pt x="813611" y="462128"/>
                      </a:cubicBezTo>
                      <a:cubicBezTo>
                        <a:pt x="820534" y="472075"/>
                        <a:pt x="820534" y="485045"/>
                        <a:pt x="820236" y="497080"/>
                      </a:cubicBezTo>
                      <a:cubicBezTo>
                        <a:pt x="819201" y="537283"/>
                        <a:pt x="818127" y="577486"/>
                        <a:pt x="817073" y="617550"/>
                      </a:cubicBezTo>
                      <a:cubicBezTo>
                        <a:pt x="816933" y="626582"/>
                        <a:pt x="816158" y="636528"/>
                        <a:pt x="809852" y="642834"/>
                      </a:cubicBezTo>
                      <a:cubicBezTo>
                        <a:pt x="804182" y="648487"/>
                        <a:pt x="795891" y="649533"/>
                        <a:pt x="787784" y="649533"/>
                      </a:cubicBezTo>
                      <a:cubicBezTo>
                        <a:pt x="786390" y="649533"/>
                        <a:pt x="785002" y="649502"/>
                        <a:pt x="783633" y="649458"/>
                      </a:cubicBezTo>
                      <a:cubicBezTo>
                        <a:pt x="747170" y="647927"/>
                        <a:pt x="710905" y="641024"/>
                        <a:pt x="676551" y="628810"/>
                      </a:cubicBezTo>
                      <a:lnTo>
                        <a:pt x="673109" y="617371"/>
                      </a:lnTo>
                      <a:cubicBezTo>
                        <a:pt x="588784" y="641004"/>
                        <a:pt x="504439" y="664636"/>
                        <a:pt x="420273" y="688289"/>
                      </a:cubicBezTo>
                      <a:lnTo>
                        <a:pt x="407164" y="690099"/>
                      </a:lnTo>
                      <a:cubicBezTo>
                        <a:pt x="413490" y="732272"/>
                        <a:pt x="419060" y="774424"/>
                        <a:pt x="424172" y="816597"/>
                      </a:cubicBezTo>
                      <a:cubicBezTo>
                        <a:pt x="427037" y="840548"/>
                        <a:pt x="429006" y="867503"/>
                        <a:pt x="413490" y="885883"/>
                      </a:cubicBezTo>
                      <a:cubicBezTo>
                        <a:pt x="402729" y="898909"/>
                        <a:pt x="385136" y="904610"/>
                        <a:pt x="368183" y="904610"/>
                      </a:cubicBezTo>
                      <a:cubicBezTo>
                        <a:pt x="367116" y="904610"/>
                        <a:pt x="366051" y="904588"/>
                        <a:pt x="364991" y="904543"/>
                      </a:cubicBezTo>
                      <a:cubicBezTo>
                        <a:pt x="347088" y="903807"/>
                        <a:pt x="329901" y="897342"/>
                        <a:pt x="313191" y="890558"/>
                      </a:cubicBezTo>
                      <a:cubicBezTo>
                        <a:pt x="252061" y="865851"/>
                        <a:pt x="193198" y="835117"/>
                        <a:pt x="137916" y="799290"/>
                      </a:cubicBezTo>
                      <a:lnTo>
                        <a:pt x="134316" y="804860"/>
                      </a:lnTo>
                      <a:cubicBezTo>
                        <a:pt x="125881" y="878066"/>
                        <a:pt x="117447" y="951251"/>
                        <a:pt x="109171" y="1024436"/>
                      </a:cubicBezTo>
                      <a:lnTo>
                        <a:pt x="109171" y="1031220"/>
                      </a:lnTo>
                      <a:lnTo>
                        <a:pt x="1190717" y="1031220"/>
                      </a:lnTo>
                      <a:cubicBezTo>
                        <a:pt x="1137106" y="719501"/>
                        <a:pt x="1088608" y="406588"/>
                        <a:pt x="1045242" y="93198"/>
                      </a:cubicBezTo>
                      <a:lnTo>
                        <a:pt x="1034559" y="94710"/>
                      </a:lnTo>
                      <a:cubicBezTo>
                        <a:pt x="930799" y="52239"/>
                        <a:pt x="822981" y="20490"/>
                        <a:pt x="712895" y="0"/>
                      </a:cubicBezTo>
                      <a:close/>
                    </a:path>
                  </a:pathLst>
                </a:custGeom>
                <a:solidFill>
                  <a:srgbClr val="948C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968;p22">
                  <a:extLst>
                    <a:ext uri="{FF2B5EF4-FFF2-40B4-BE49-F238E27FC236}">
                      <a16:creationId xmlns:a16="http://schemas.microsoft.com/office/drawing/2014/main" id="{8F9F9776-BFC3-41E6-A071-8E90C4BD2B85}"/>
                    </a:ext>
                  </a:extLst>
                </p:cNvPr>
                <p:cNvSpPr/>
                <p:nvPr/>
              </p:nvSpPr>
              <p:spPr>
                <a:xfrm>
                  <a:off x="5542125" y="-30449100"/>
                  <a:ext cx="20747100" cy="2527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884" h="1011094" extrusionOk="0">
                      <a:moveTo>
                        <a:pt x="556880" y="0"/>
                      </a:moveTo>
                      <a:cubicBezTo>
                        <a:pt x="543220" y="0"/>
                        <a:pt x="529517" y="1327"/>
                        <a:pt x="515918" y="4106"/>
                      </a:cubicBezTo>
                      <a:cubicBezTo>
                        <a:pt x="462008" y="15246"/>
                        <a:pt x="413669" y="47631"/>
                        <a:pt x="377842" y="89506"/>
                      </a:cubicBezTo>
                      <a:cubicBezTo>
                        <a:pt x="341837" y="131221"/>
                        <a:pt x="317587" y="182106"/>
                        <a:pt x="301017" y="234663"/>
                      </a:cubicBezTo>
                      <a:cubicBezTo>
                        <a:pt x="283253" y="291297"/>
                        <a:pt x="272710" y="352885"/>
                        <a:pt x="234615" y="398221"/>
                      </a:cubicBezTo>
                      <a:cubicBezTo>
                        <a:pt x="198172" y="441587"/>
                        <a:pt x="142611" y="462673"/>
                        <a:pt x="94272" y="492174"/>
                      </a:cubicBezTo>
                      <a:cubicBezTo>
                        <a:pt x="46072" y="521695"/>
                        <a:pt x="1" y="569895"/>
                        <a:pt x="5412" y="626211"/>
                      </a:cubicBezTo>
                      <a:cubicBezTo>
                        <a:pt x="11578" y="689470"/>
                        <a:pt x="79353" y="734030"/>
                        <a:pt x="89737" y="794723"/>
                      </a:cubicBezTo>
                      <a:cubicBezTo>
                        <a:pt x="90512" y="799378"/>
                        <a:pt x="91109" y="804052"/>
                        <a:pt x="91109" y="808866"/>
                      </a:cubicBezTo>
                      <a:cubicBezTo>
                        <a:pt x="91587" y="835821"/>
                        <a:pt x="79532" y="861145"/>
                        <a:pt x="68531" y="885831"/>
                      </a:cubicBezTo>
                      <a:cubicBezTo>
                        <a:pt x="57690" y="910518"/>
                        <a:pt x="47624" y="937214"/>
                        <a:pt x="52279" y="963692"/>
                      </a:cubicBezTo>
                      <a:cubicBezTo>
                        <a:pt x="56490" y="987746"/>
                        <a:pt x="85590" y="1011094"/>
                        <a:pt x="110645" y="1011094"/>
                      </a:cubicBezTo>
                      <a:cubicBezTo>
                        <a:pt x="113169" y="1011094"/>
                        <a:pt x="115652" y="1010857"/>
                        <a:pt x="118064" y="1010360"/>
                      </a:cubicBezTo>
                      <a:cubicBezTo>
                        <a:pt x="119257" y="1003278"/>
                        <a:pt x="120172" y="996216"/>
                        <a:pt x="120928" y="988975"/>
                      </a:cubicBezTo>
                      <a:cubicBezTo>
                        <a:pt x="244860" y="920166"/>
                        <a:pt x="371974" y="857206"/>
                        <a:pt x="501774" y="799855"/>
                      </a:cubicBezTo>
                      <a:cubicBezTo>
                        <a:pt x="498909" y="700610"/>
                        <a:pt x="495905" y="601206"/>
                        <a:pt x="493041" y="501981"/>
                      </a:cubicBezTo>
                      <a:cubicBezTo>
                        <a:pt x="469249" y="500927"/>
                        <a:pt x="445895" y="489170"/>
                        <a:pt x="432189" y="469755"/>
                      </a:cubicBezTo>
                      <a:cubicBezTo>
                        <a:pt x="417429" y="448967"/>
                        <a:pt x="415022" y="419606"/>
                        <a:pt x="427813" y="397465"/>
                      </a:cubicBezTo>
                      <a:cubicBezTo>
                        <a:pt x="438206" y="379604"/>
                        <a:pt x="458752" y="367994"/>
                        <a:pt x="479259" y="367994"/>
                      </a:cubicBezTo>
                      <a:cubicBezTo>
                        <a:pt x="483990" y="367994"/>
                        <a:pt x="488718" y="368612"/>
                        <a:pt x="493319" y="369914"/>
                      </a:cubicBezTo>
                      <a:lnTo>
                        <a:pt x="493618" y="370510"/>
                      </a:lnTo>
                      <a:cubicBezTo>
                        <a:pt x="603107" y="330446"/>
                        <a:pt x="708061" y="263288"/>
                        <a:pt x="765272" y="161637"/>
                      </a:cubicBezTo>
                      <a:cubicBezTo>
                        <a:pt x="787572" y="251233"/>
                        <a:pt x="801875" y="342959"/>
                        <a:pt x="808042" y="435102"/>
                      </a:cubicBezTo>
                      <a:cubicBezTo>
                        <a:pt x="829884" y="335101"/>
                        <a:pt x="828650" y="216759"/>
                        <a:pt x="775378" y="129410"/>
                      </a:cubicBezTo>
                      <a:cubicBezTo>
                        <a:pt x="729313" y="53907"/>
                        <a:pt x="643950" y="0"/>
                        <a:pt x="556880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969;p22">
                  <a:extLst>
                    <a:ext uri="{FF2B5EF4-FFF2-40B4-BE49-F238E27FC236}">
                      <a16:creationId xmlns:a16="http://schemas.microsoft.com/office/drawing/2014/main" id="{17261C7E-1CFD-4F9C-9871-C6C05CFC1B3A}"/>
                    </a:ext>
                  </a:extLst>
                </p:cNvPr>
                <p:cNvSpPr/>
                <p:nvPr/>
              </p:nvSpPr>
              <p:spPr>
                <a:xfrm>
                  <a:off x="-42908950" y="-10632994"/>
                  <a:ext cx="3448925" cy="522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57" h="209098" extrusionOk="0">
                      <a:moveTo>
                        <a:pt x="95680" y="0"/>
                      </a:moveTo>
                      <a:cubicBezTo>
                        <a:pt x="91933" y="0"/>
                        <a:pt x="88223" y="663"/>
                        <a:pt x="84803" y="2193"/>
                      </a:cubicBezTo>
                      <a:cubicBezTo>
                        <a:pt x="76071" y="5973"/>
                        <a:pt x="70501" y="14547"/>
                        <a:pt x="65527" y="22544"/>
                      </a:cubicBezTo>
                      <a:cubicBezTo>
                        <a:pt x="47306" y="52045"/>
                        <a:pt x="29084" y="81565"/>
                        <a:pt x="14622" y="113056"/>
                      </a:cubicBezTo>
                      <a:cubicBezTo>
                        <a:pt x="6804" y="129905"/>
                        <a:pt x="1" y="148286"/>
                        <a:pt x="2129" y="166806"/>
                      </a:cubicBezTo>
                      <a:cubicBezTo>
                        <a:pt x="3005" y="175976"/>
                        <a:pt x="6784" y="185007"/>
                        <a:pt x="12653" y="192248"/>
                      </a:cubicBezTo>
                      <a:cubicBezTo>
                        <a:pt x="19456" y="196923"/>
                        <a:pt x="26518" y="201419"/>
                        <a:pt x="33600" y="205656"/>
                      </a:cubicBezTo>
                      <a:cubicBezTo>
                        <a:pt x="35410" y="206850"/>
                        <a:pt x="37359" y="208063"/>
                        <a:pt x="39309" y="209098"/>
                      </a:cubicBezTo>
                      <a:cubicBezTo>
                        <a:pt x="69128" y="151568"/>
                        <a:pt x="108893" y="74623"/>
                        <a:pt x="137957" y="18466"/>
                      </a:cubicBezTo>
                      <a:cubicBezTo>
                        <a:pt x="135092" y="16635"/>
                        <a:pt x="132088" y="15004"/>
                        <a:pt x="129085" y="13333"/>
                      </a:cubicBezTo>
                      <a:lnTo>
                        <a:pt x="128607" y="13930"/>
                      </a:lnTo>
                      <a:cubicBezTo>
                        <a:pt x="122301" y="9434"/>
                        <a:pt x="115836" y="5058"/>
                        <a:pt x="108456" y="2352"/>
                      </a:cubicBezTo>
                      <a:cubicBezTo>
                        <a:pt x="104410" y="890"/>
                        <a:pt x="100020" y="0"/>
                        <a:pt x="95680" y="0"/>
                      </a:cubicBezTo>
                      <a:close/>
                    </a:path>
                  </a:pathLst>
                </a:custGeom>
                <a:solidFill>
                  <a:srgbClr val="F0A5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970;p22">
                  <a:extLst>
                    <a:ext uri="{FF2B5EF4-FFF2-40B4-BE49-F238E27FC236}">
                      <a16:creationId xmlns:a16="http://schemas.microsoft.com/office/drawing/2014/main" id="{4CEB91F1-F483-42A7-BF26-C2DE566A14CC}"/>
                    </a:ext>
                  </a:extLst>
                </p:cNvPr>
                <p:cNvSpPr/>
                <p:nvPr/>
              </p:nvSpPr>
              <p:spPr>
                <a:xfrm>
                  <a:off x="2063400" y="17932200"/>
                  <a:ext cx="12122125" cy="150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885" h="600662" extrusionOk="0">
                      <a:moveTo>
                        <a:pt x="484885" y="0"/>
                      </a:moveTo>
                      <a:lnTo>
                        <a:pt x="160" y="26060"/>
                      </a:lnTo>
                      <a:lnTo>
                        <a:pt x="160" y="26060"/>
                      </a:lnTo>
                      <a:lnTo>
                        <a:pt x="160" y="169108"/>
                      </a:lnTo>
                      <a:lnTo>
                        <a:pt x="0" y="169108"/>
                      </a:lnTo>
                      <a:cubicBezTo>
                        <a:pt x="1811" y="175892"/>
                        <a:pt x="2706" y="182815"/>
                        <a:pt x="2865" y="189757"/>
                      </a:cubicBezTo>
                      <a:cubicBezTo>
                        <a:pt x="6545" y="189635"/>
                        <a:pt x="10229" y="189568"/>
                        <a:pt x="13911" y="189568"/>
                      </a:cubicBezTo>
                      <a:cubicBezTo>
                        <a:pt x="32995" y="189568"/>
                        <a:pt x="52031" y="191371"/>
                        <a:pt x="70341" y="196640"/>
                      </a:cubicBezTo>
                      <a:cubicBezTo>
                        <a:pt x="95048" y="203722"/>
                        <a:pt x="118362" y="217428"/>
                        <a:pt x="133441" y="238355"/>
                      </a:cubicBezTo>
                      <a:cubicBezTo>
                        <a:pt x="148479" y="259143"/>
                        <a:pt x="154208" y="287450"/>
                        <a:pt x="144580" y="311242"/>
                      </a:cubicBezTo>
                      <a:cubicBezTo>
                        <a:pt x="136584" y="331254"/>
                        <a:pt x="119118" y="346174"/>
                        <a:pt x="99683" y="355503"/>
                      </a:cubicBezTo>
                      <a:cubicBezTo>
                        <a:pt x="80427" y="364853"/>
                        <a:pt x="59042" y="369349"/>
                        <a:pt x="37956" y="373586"/>
                      </a:cubicBezTo>
                      <a:cubicBezTo>
                        <a:pt x="30894" y="375078"/>
                        <a:pt x="23354" y="376431"/>
                        <a:pt x="15974" y="377186"/>
                      </a:cubicBezTo>
                      <a:cubicBezTo>
                        <a:pt x="12354" y="381981"/>
                        <a:pt x="8574" y="386815"/>
                        <a:pt x="4834" y="391629"/>
                      </a:cubicBezTo>
                      <a:cubicBezTo>
                        <a:pt x="3641" y="485144"/>
                        <a:pt x="12513" y="600661"/>
                        <a:pt x="12513" y="600661"/>
                      </a:cubicBezTo>
                      <a:lnTo>
                        <a:pt x="478121" y="600661"/>
                      </a:lnTo>
                      <a:cubicBezTo>
                        <a:pt x="469090" y="547528"/>
                        <a:pt x="470283" y="357613"/>
                        <a:pt x="470283" y="357612"/>
                      </a:cubicBezTo>
                      <a:lnTo>
                        <a:pt x="470283" y="357612"/>
                      </a:lnTo>
                      <a:cubicBezTo>
                        <a:pt x="469192" y="357661"/>
                        <a:pt x="468095" y="357684"/>
                        <a:pt x="466992" y="357684"/>
                      </a:cubicBezTo>
                      <a:cubicBezTo>
                        <a:pt x="457302" y="357684"/>
                        <a:pt x="447241" y="355888"/>
                        <a:pt x="437918" y="353852"/>
                      </a:cubicBezTo>
                      <a:cubicBezTo>
                        <a:pt x="416832" y="349635"/>
                        <a:pt x="395447" y="345119"/>
                        <a:pt x="376171" y="335790"/>
                      </a:cubicBezTo>
                      <a:cubicBezTo>
                        <a:pt x="356736" y="326460"/>
                        <a:pt x="339270" y="311540"/>
                        <a:pt x="331293" y="291528"/>
                      </a:cubicBezTo>
                      <a:cubicBezTo>
                        <a:pt x="321645" y="267737"/>
                        <a:pt x="327354" y="239429"/>
                        <a:pt x="342433" y="218502"/>
                      </a:cubicBezTo>
                      <a:cubicBezTo>
                        <a:pt x="357472" y="197734"/>
                        <a:pt x="380826" y="184028"/>
                        <a:pt x="405513" y="176946"/>
                      </a:cubicBezTo>
                      <a:cubicBezTo>
                        <a:pt x="424472" y="171576"/>
                        <a:pt x="444106" y="169743"/>
                        <a:pt x="463828" y="169743"/>
                      </a:cubicBezTo>
                      <a:cubicBezTo>
                        <a:pt x="466827" y="169743"/>
                        <a:pt x="469829" y="169786"/>
                        <a:pt x="472830" y="169864"/>
                      </a:cubicBezTo>
                      <a:cubicBezTo>
                        <a:pt x="472969" y="164593"/>
                        <a:pt x="473745" y="159321"/>
                        <a:pt x="474640" y="154189"/>
                      </a:cubicBezTo>
                      <a:lnTo>
                        <a:pt x="48488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971;p22">
                  <a:extLst>
                    <a:ext uri="{FF2B5EF4-FFF2-40B4-BE49-F238E27FC236}">
                      <a16:creationId xmlns:a16="http://schemas.microsoft.com/office/drawing/2014/main" id="{5FCCBA09-4D0A-4EAA-8EE1-41B156E4D4D1}"/>
                    </a:ext>
                  </a:extLst>
                </p:cNvPr>
                <p:cNvSpPr/>
                <p:nvPr/>
              </p:nvSpPr>
              <p:spPr>
                <a:xfrm>
                  <a:off x="575925" y="21048125"/>
                  <a:ext cx="5342200" cy="63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88" h="252815" extrusionOk="0">
                      <a:moveTo>
                        <a:pt x="28934" y="1"/>
                      </a:moveTo>
                      <a:cubicBezTo>
                        <a:pt x="22191" y="1"/>
                        <a:pt x="15663" y="4475"/>
                        <a:pt x="12035" y="10157"/>
                      </a:cubicBezTo>
                      <a:cubicBezTo>
                        <a:pt x="7818" y="16920"/>
                        <a:pt x="6605" y="25056"/>
                        <a:pt x="5869" y="32894"/>
                      </a:cubicBezTo>
                      <a:cubicBezTo>
                        <a:pt x="0" y="87539"/>
                        <a:pt x="6923" y="142662"/>
                        <a:pt x="16253" y="196730"/>
                      </a:cubicBezTo>
                      <a:cubicBezTo>
                        <a:pt x="19256" y="214216"/>
                        <a:pt x="23494" y="233333"/>
                        <a:pt x="37796" y="244175"/>
                      </a:cubicBezTo>
                      <a:cubicBezTo>
                        <a:pt x="45614" y="250043"/>
                        <a:pt x="54805" y="252450"/>
                        <a:pt x="64592" y="252748"/>
                      </a:cubicBezTo>
                      <a:cubicBezTo>
                        <a:pt x="65661" y="252796"/>
                        <a:pt x="66733" y="252815"/>
                        <a:pt x="67806" y="252815"/>
                      </a:cubicBezTo>
                      <a:cubicBezTo>
                        <a:pt x="70350" y="252815"/>
                        <a:pt x="72901" y="252707"/>
                        <a:pt x="75433" y="252609"/>
                      </a:cubicBezTo>
                      <a:cubicBezTo>
                        <a:pt x="82814" y="251853"/>
                        <a:pt x="90333" y="250520"/>
                        <a:pt x="97415" y="248989"/>
                      </a:cubicBezTo>
                      <a:cubicBezTo>
                        <a:pt x="118501" y="244771"/>
                        <a:pt x="139886" y="240236"/>
                        <a:pt x="159162" y="230926"/>
                      </a:cubicBezTo>
                      <a:cubicBezTo>
                        <a:pt x="178617" y="221596"/>
                        <a:pt x="196063" y="206677"/>
                        <a:pt x="204040" y="186665"/>
                      </a:cubicBezTo>
                      <a:cubicBezTo>
                        <a:pt x="213688" y="162853"/>
                        <a:pt x="207978" y="134566"/>
                        <a:pt x="192900" y="113778"/>
                      </a:cubicBezTo>
                      <a:cubicBezTo>
                        <a:pt x="177861" y="92831"/>
                        <a:pt x="154507" y="79145"/>
                        <a:pt x="129820" y="72043"/>
                      </a:cubicBezTo>
                      <a:cubicBezTo>
                        <a:pt x="111523" y="66739"/>
                        <a:pt x="92456" y="64931"/>
                        <a:pt x="73382" y="64931"/>
                      </a:cubicBezTo>
                      <a:cubicBezTo>
                        <a:pt x="69708" y="64931"/>
                        <a:pt x="66033" y="64998"/>
                        <a:pt x="62364" y="65120"/>
                      </a:cubicBezTo>
                      <a:cubicBezTo>
                        <a:pt x="62205" y="58178"/>
                        <a:pt x="61310" y="51255"/>
                        <a:pt x="59499" y="44471"/>
                      </a:cubicBezTo>
                      <a:cubicBezTo>
                        <a:pt x="56933" y="33630"/>
                        <a:pt x="52716" y="23107"/>
                        <a:pt x="46848" y="13618"/>
                      </a:cubicBezTo>
                      <a:cubicBezTo>
                        <a:pt x="43386" y="7750"/>
                        <a:pt x="38712" y="2020"/>
                        <a:pt x="32227" y="369"/>
                      </a:cubicBezTo>
                      <a:cubicBezTo>
                        <a:pt x="31131" y="119"/>
                        <a:pt x="30030" y="1"/>
                        <a:pt x="28934" y="1"/>
                      </a:cubicBezTo>
                      <a:close/>
                    </a:path>
                  </a:pathLst>
                </a:custGeom>
                <a:solidFill>
                  <a:srgbClr val="F0A5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972;p22">
                  <a:extLst>
                    <a:ext uri="{FF2B5EF4-FFF2-40B4-BE49-F238E27FC236}">
                      <a16:creationId xmlns:a16="http://schemas.microsoft.com/office/drawing/2014/main" id="{0547356F-2463-494E-8142-AB8917DE5803}"/>
                    </a:ext>
                  </a:extLst>
                </p:cNvPr>
                <p:cNvSpPr/>
                <p:nvPr/>
              </p:nvSpPr>
              <p:spPr>
                <a:xfrm>
                  <a:off x="35144425" y="-32364075"/>
                  <a:ext cx="4269000" cy="739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760" h="295607" extrusionOk="0">
                      <a:moveTo>
                        <a:pt x="21525" y="0"/>
                      </a:moveTo>
                      <a:lnTo>
                        <a:pt x="1" y="289280"/>
                      </a:lnTo>
                      <a:lnTo>
                        <a:pt x="116851" y="294552"/>
                      </a:lnTo>
                      <a:lnTo>
                        <a:pt x="142015" y="295606"/>
                      </a:lnTo>
                      <a:lnTo>
                        <a:pt x="142015" y="282636"/>
                      </a:lnTo>
                      <a:lnTo>
                        <a:pt x="142015" y="239568"/>
                      </a:lnTo>
                      <a:cubicBezTo>
                        <a:pt x="137459" y="239862"/>
                        <a:pt x="132861" y="240025"/>
                        <a:pt x="128281" y="240025"/>
                      </a:cubicBezTo>
                      <a:cubicBezTo>
                        <a:pt x="125722" y="240025"/>
                        <a:pt x="123169" y="239974"/>
                        <a:pt x="120630" y="239867"/>
                      </a:cubicBezTo>
                      <a:lnTo>
                        <a:pt x="120630" y="265011"/>
                      </a:lnTo>
                      <a:lnTo>
                        <a:pt x="27254" y="257034"/>
                      </a:lnTo>
                      <a:lnTo>
                        <a:pt x="44103" y="27393"/>
                      </a:lnTo>
                      <a:lnTo>
                        <a:pt x="139270" y="33122"/>
                      </a:lnTo>
                      <a:lnTo>
                        <a:pt x="139270" y="105392"/>
                      </a:lnTo>
                      <a:lnTo>
                        <a:pt x="139568" y="107958"/>
                      </a:lnTo>
                      <a:cubicBezTo>
                        <a:pt x="147545" y="107043"/>
                        <a:pt x="155681" y="106446"/>
                        <a:pt x="163658" y="105989"/>
                      </a:cubicBezTo>
                      <a:lnTo>
                        <a:pt x="163360" y="102090"/>
                      </a:lnTo>
                      <a:cubicBezTo>
                        <a:pt x="165787" y="68352"/>
                        <a:pt x="168194" y="34773"/>
                        <a:pt x="170760" y="1035"/>
                      </a:cubicBezTo>
                      <a:lnTo>
                        <a:pt x="167438" y="736"/>
                      </a:lnTo>
                      <a:cubicBezTo>
                        <a:pt x="118800" y="438"/>
                        <a:pt x="70162" y="140"/>
                        <a:pt x="21525" y="0"/>
                      </a:cubicBezTo>
                      <a:close/>
                    </a:path>
                  </a:pathLst>
                </a:custGeom>
                <a:solidFill>
                  <a:srgbClr val="A06CA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973;p22">
                  <a:extLst>
                    <a:ext uri="{FF2B5EF4-FFF2-40B4-BE49-F238E27FC236}">
                      <a16:creationId xmlns:a16="http://schemas.microsoft.com/office/drawing/2014/main" id="{1B8CB829-A0C8-4CDA-BB8F-25554B60E312}"/>
                    </a:ext>
                  </a:extLst>
                </p:cNvPr>
                <p:cNvSpPr/>
                <p:nvPr/>
              </p:nvSpPr>
              <p:spPr>
                <a:xfrm>
                  <a:off x="24610572" y="22611950"/>
                  <a:ext cx="7487625" cy="45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05" h="181005" extrusionOk="0">
                      <a:moveTo>
                        <a:pt x="291826" y="1"/>
                      </a:moveTo>
                      <a:cubicBezTo>
                        <a:pt x="194551" y="3602"/>
                        <a:pt x="97276" y="7242"/>
                        <a:pt x="0" y="10982"/>
                      </a:cubicBezTo>
                      <a:cubicBezTo>
                        <a:pt x="11737" y="67318"/>
                        <a:pt x="21544" y="124072"/>
                        <a:pt x="29959" y="181005"/>
                      </a:cubicBezTo>
                      <a:lnTo>
                        <a:pt x="43068" y="179175"/>
                      </a:lnTo>
                      <a:cubicBezTo>
                        <a:pt x="127234" y="155562"/>
                        <a:pt x="211579" y="131910"/>
                        <a:pt x="295904" y="108257"/>
                      </a:cubicBezTo>
                      <a:lnTo>
                        <a:pt x="299505" y="104657"/>
                      </a:lnTo>
                      <a:cubicBezTo>
                        <a:pt x="297416" y="72908"/>
                        <a:pt x="295466" y="41278"/>
                        <a:pt x="293338" y="9351"/>
                      </a:cubicBezTo>
                      <a:lnTo>
                        <a:pt x="293338" y="9331"/>
                      </a:lnTo>
                      <a:lnTo>
                        <a:pt x="292562" y="9331"/>
                      </a:lnTo>
                      <a:cubicBezTo>
                        <a:pt x="292284" y="6168"/>
                        <a:pt x="292124" y="3164"/>
                        <a:pt x="291826" y="1"/>
                      </a:cubicBezTo>
                      <a:close/>
                    </a:path>
                  </a:pathLst>
                </a:custGeom>
                <a:solidFill>
                  <a:srgbClr val="948C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974;p22">
                  <a:extLst>
                    <a:ext uri="{FF2B5EF4-FFF2-40B4-BE49-F238E27FC236}">
                      <a16:creationId xmlns:a16="http://schemas.microsoft.com/office/drawing/2014/main" id="{C21178AF-9FB0-4FC5-A184-AAA28C6B917E}"/>
                    </a:ext>
                  </a:extLst>
                </p:cNvPr>
                <p:cNvSpPr/>
                <p:nvPr/>
              </p:nvSpPr>
              <p:spPr>
                <a:xfrm>
                  <a:off x="15917650" y="-26409200"/>
                  <a:ext cx="9915050" cy="1748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602" h="699465" extrusionOk="0">
                      <a:moveTo>
                        <a:pt x="350231" y="1"/>
                      </a:moveTo>
                      <a:cubicBezTo>
                        <a:pt x="293020" y="101653"/>
                        <a:pt x="188046" y="168811"/>
                        <a:pt x="78577" y="208875"/>
                      </a:cubicBezTo>
                      <a:lnTo>
                        <a:pt x="78279" y="208278"/>
                      </a:lnTo>
                      <a:cubicBezTo>
                        <a:pt x="73677" y="206976"/>
                        <a:pt x="68950" y="206359"/>
                        <a:pt x="64220" y="206359"/>
                      </a:cubicBezTo>
                      <a:cubicBezTo>
                        <a:pt x="43718" y="206359"/>
                        <a:pt x="23182" y="217968"/>
                        <a:pt x="12772" y="235829"/>
                      </a:cubicBezTo>
                      <a:cubicBezTo>
                        <a:pt x="1" y="257950"/>
                        <a:pt x="2408" y="287312"/>
                        <a:pt x="17148" y="308099"/>
                      </a:cubicBezTo>
                      <a:cubicBezTo>
                        <a:pt x="30854" y="327535"/>
                        <a:pt x="54208" y="339291"/>
                        <a:pt x="78000" y="340326"/>
                      </a:cubicBezTo>
                      <a:cubicBezTo>
                        <a:pt x="80865" y="439570"/>
                        <a:pt x="83868" y="538955"/>
                        <a:pt x="86733" y="638199"/>
                      </a:cubicBezTo>
                      <a:cubicBezTo>
                        <a:pt x="87628" y="637901"/>
                        <a:pt x="88384" y="637463"/>
                        <a:pt x="89279" y="637165"/>
                      </a:cubicBezTo>
                      <a:lnTo>
                        <a:pt x="92303" y="639274"/>
                      </a:lnTo>
                      <a:cubicBezTo>
                        <a:pt x="106745" y="654332"/>
                        <a:pt x="121366" y="669411"/>
                        <a:pt x="138673" y="680989"/>
                      </a:cubicBezTo>
                      <a:cubicBezTo>
                        <a:pt x="155103" y="691886"/>
                        <a:pt x="174151" y="699464"/>
                        <a:pt x="193638" y="699464"/>
                      </a:cubicBezTo>
                      <a:cubicBezTo>
                        <a:pt x="194889" y="699464"/>
                        <a:pt x="196142" y="699433"/>
                        <a:pt x="197396" y="699370"/>
                      </a:cubicBezTo>
                      <a:cubicBezTo>
                        <a:pt x="222401" y="697997"/>
                        <a:pt x="245298" y="683714"/>
                        <a:pt x="262306" y="665333"/>
                      </a:cubicBezTo>
                      <a:cubicBezTo>
                        <a:pt x="279314" y="646972"/>
                        <a:pt x="291230" y="624672"/>
                        <a:pt x="302966" y="602532"/>
                      </a:cubicBezTo>
                      <a:lnTo>
                        <a:pt x="307044" y="600881"/>
                      </a:lnTo>
                      <a:cubicBezTo>
                        <a:pt x="306567" y="597877"/>
                        <a:pt x="306109" y="594853"/>
                        <a:pt x="305513" y="591849"/>
                      </a:cubicBezTo>
                      <a:cubicBezTo>
                        <a:pt x="297396" y="543351"/>
                        <a:pt x="286257" y="495350"/>
                        <a:pt x="272093" y="448204"/>
                      </a:cubicBezTo>
                      <a:lnTo>
                        <a:pt x="272093" y="448204"/>
                      </a:lnTo>
                      <a:cubicBezTo>
                        <a:pt x="285817" y="450276"/>
                        <a:pt x="299605" y="452201"/>
                        <a:pt x="313348" y="452201"/>
                      </a:cubicBezTo>
                      <a:cubicBezTo>
                        <a:pt x="318469" y="452201"/>
                        <a:pt x="323584" y="451934"/>
                        <a:pt x="328688" y="451307"/>
                      </a:cubicBezTo>
                      <a:cubicBezTo>
                        <a:pt x="348560" y="449039"/>
                        <a:pt x="368732" y="440625"/>
                        <a:pt x="380946" y="424651"/>
                      </a:cubicBezTo>
                      <a:cubicBezTo>
                        <a:pt x="395706" y="405375"/>
                        <a:pt x="396601" y="379017"/>
                        <a:pt x="396303" y="354788"/>
                      </a:cubicBezTo>
                      <a:cubicBezTo>
                        <a:pt x="395865" y="327674"/>
                        <a:pt x="394811" y="300580"/>
                        <a:pt x="393001" y="273466"/>
                      </a:cubicBezTo>
                      <a:cubicBezTo>
                        <a:pt x="386834" y="181283"/>
                        <a:pt x="372511" y="89578"/>
                        <a:pt x="350231" y="1"/>
                      </a:cubicBezTo>
                      <a:close/>
                    </a:path>
                  </a:pathLst>
                </a:custGeom>
                <a:solidFill>
                  <a:srgbClr val="F0A5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975;p22">
                  <a:extLst>
                    <a:ext uri="{FF2B5EF4-FFF2-40B4-BE49-F238E27FC236}">
                      <a16:creationId xmlns:a16="http://schemas.microsoft.com/office/drawing/2014/main" id="{6A6D9C3C-D260-475C-B640-1B5E7ABDD539}"/>
                    </a:ext>
                  </a:extLst>
                </p:cNvPr>
                <p:cNvSpPr/>
                <p:nvPr/>
              </p:nvSpPr>
              <p:spPr>
                <a:xfrm>
                  <a:off x="12215034" y="-5404886"/>
                  <a:ext cx="8773253" cy="14044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18" h="554644" extrusionOk="0">
                      <a:moveTo>
                        <a:pt x="118180" y="0"/>
                      </a:moveTo>
                      <a:cubicBezTo>
                        <a:pt x="105212" y="0"/>
                        <a:pt x="92233" y="2021"/>
                        <a:pt x="79930" y="6053"/>
                      </a:cubicBezTo>
                      <a:cubicBezTo>
                        <a:pt x="45475" y="17333"/>
                        <a:pt x="16711" y="43690"/>
                        <a:pt x="737" y="76215"/>
                      </a:cubicBezTo>
                      <a:lnTo>
                        <a:pt x="1" y="80293"/>
                      </a:lnTo>
                      <a:cubicBezTo>
                        <a:pt x="2845" y="80592"/>
                        <a:pt x="5571" y="81367"/>
                        <a:pt x="8415" y="82103"/>
                      </a:cubicBezTo>
                      <a:cubicBezTo>
                        <a:pt x="32366" y="89205"/>
                        <a:pt x="50289" y="110112"/>
                        <a:pt x="59619" y="133307"/>
                      </a:cubicBezTo>
                      <a:cubicBezTo>
                        <a:pt x="68969" y="156482"/>
                        <a:pt x="70938" y="181806"/>
                        <a:pt x="72132" y="206791"/>
                      </a:cubicBezTo>
                      <a:cubicBezTo>
                        <a:pt x="76210" y="295930"/>
                        <a:pt x="70938" y="385229"/>
                        <a:pt x="65826" y="474368"/>
                      </a:cubicBezTo>
                      <a:cubicBezTo>
                        <a:pt x="64930" y="489745"/>
                        <a:pt x="64035" y="505261"/>
                        <a:pt x="59201" y="519544"/>
                      </a:cubicBezTo>
                      <a:lnTo>
                        <a:pt x="68073" y="522568"/>
                      </a:lnTo>
                      <a:cubicBezTo>
                        <a:pt x="78438" y="532037"/>
                        <a:pt x="89001" y="541685"/>
                        <a:pt x="101652" y="547991"/>
                      </a:cubicBezTo>
                      <a:cubicBezTo>
                        <a:pt x="109667" y="552069"/>
                        <a:pt x="118758" y="554643"/>
                        <a:pt x="127747" y="554643"/>
                      </a:cubicBezTo>
                      <a:cubicBezTo>
                        <a:pt x="132748" y="554643"/>
                        <a:pt x="137717" y="553847"/>
                        <a:pt x="142452" y="552069"/>
                      </a:cubicBezTo>
                      <a:cubicBezTo>
                        <a:pt x="168213" y="542461"/>
                        <a:pt x="175454" y="510533"/>
                        <a:pt x="190055" y="487179"/>
                      </a:cubicBezTo>
                      <a:cubicBezTo>
                        <a:pt x="209172" y="456743"/>
                        <a:pt x="243507" y="438979"/>
                        <a:pt x="264892" y="410075"/>
                      </a:cubicBezTo>
                      <a:cubicBezTo>
                        <a:pt x="290812" y="375123"/>
                        <a:pt x="293517" y="324536"/>
                        <a:pt x="271675" y="286879"/>
                      </a:cubicBezTo>
                      <a:cubicBezTo>
                        <a:pt x="255423" y="259009"/>
                        <a:pt x="226817" y="237326"/>
                        <a:pt x="220014" y="205717"/>
                      </a:cubicBezTo>
                      <a:cubicBezTo>
                        <a:pt x="213509" y="174843"/>
                        <a:pt x="229781" y="143830"/>
                        <a:pt x="231452" y="112340"/>
                      </a:cubicBezTo>
                      <a:cubicBezTo>
                        <a:pt x="233242" y="76215"/>
                        <a:pt x="214126" y="40090"/>
                        <a:pt x="184147" y="19740"/>
                      </a:cubicBezTo>
                      <a:cubicBezTo>
                        <a:pt x="164880" y="6562"/>
                        <a:pt x="141549" y="0"/>
                        <a:pt x="118180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976;p22">
                  <a:extLst>
                    <a:ext uri="{FF2B5EF4-FFF2-40B4-BE49-F238E27FC236}">
                      <a16:creationId xmlns:a16="http://schemas.microsoft.com/office/drawing/2014/main" id="{03F0D725-226B-4B1D-AE04-69E65E8EFBB8}"/>
                    </a:ext>
                  </a:extLst>
                </p:cNvPr>
                <p:cNvSpPr/>
                <p:nvPr/>
              </p:nvSpPr>
              <p:spPr>
                <a:xfrm>
                  <a:off x="113425" y="26603450"/>
                  <a:ext cx="18541000" cy="90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40" h="362446" extrusionOk="0">
                      <a:moveTo>
                        <a:pt x="577962" y="0"/>
                      </a:moveTo>
                      <a:cubicBezTo>
                        <a:pt x="577206" y="895"/>
                        <a:pt x="576431" y="1671"/>
                        <a:pt x="575535" y="2268"/>
                      </a:cubicBezTo>
                      <a:cubicBezTo>
                        <a:pt x="567558" y="8275"/>
                        <a:pt x="558229" y="10702"/>
                        <a:pt x="548282" y="10842"/>
                      </a:cubicBezTo>
                      <a:cubicBezTo>
                        <a:pt x="548282" y="10842"/>
                        <a:pt x="547089" y="200718"/>
                        <a:pt x="556120" y="253891"/>
                      </a:cubicBezTo>
                      <a:lnTo>
                        <a:pt x="90512" y="253891"/>
                      </a:lnTo>
                      <a:cubicBezTo>
                        <a:pt x="90512" y="253891"/>
                        <a:pt x="81640" y="138374"/>
                        <a:pt x="82833" y="44858"/>
                      </a:cubicBezTo>
                      <a:lnTo>
                        <a:pt x="82833" y="44858"/>
                      </a:lnTo>
                      <a:cubicBezTo>
                        <a:pt x="55859" y="80247"/>
                        <a:pt x="28307" y="115338"/>
                        <a:pt x="0" y="150111"/>
                      </a:cubicBezTo>
                      <a:cubicBezTo>
                        <a:pt x="12771" y="220730"/>
                        <a:pt x="25582" y="291528"/>
                        <a:pt x="38393" y="362306"/>
                      </a:cubicBezTo>
                      <a:lnTo>
                        <a:pt x="38393" y="362446"/>
                      </a:lnTo>
                      <a:lnTo>
                        <a:pt x="712894" y="362446"/>
                      </a:lnTo>
                      <a:lnTo>
                        <a:pt x="712894" y="355662"/>
                      </a:lnTo>
                      <a:cubicBezTo>
                        <a:pt x="721170" y="282457"/>
                        <a:pt x="729604" y="209272"/>
                        <a:pt x="738039" y="136086"/>
                      </a:cubicBezTo>
                      <a:lnTo>
                        <a:pt x="741639" y="130516"/>
                      </a:lnTo>
                      <a:cubicBezTo>
                        <a:pt x="682916" y="92581"/>
                        <a:pt x="627953" y="48916"/>
                        <a:pt x="577962" y="0"/>
                      </a:cubicBezTo>
                      <a:close/>
                    </a:path>
                  </a:pathLst>
                </a:custGeom>
                <a:solidFill>
                  <a:srgbClr val="434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977;p22">
                  <a:extLst>
                    <a:ext uri="{FF2B5EF4-FFF2-40B4-BE49-F238E27FC236}">
                      <a16:creationId xmlns:a16="http://schemas.microsoft.com/office/drawing/2014/main" id="{410E0439-83F1-496F-A502-AEE00FDABA2B}"/>
                    </a:ext>
                  </a:extLst>
                </p:cNvPr>
                <p:cNvSpPr/>
                <p:nvPr/>
              </p:nvSpPr>
              <p:spPr>
                <a:xfrm>
                  <a:off x="10104525" y="20554450"/>
                  <a:ext cx="5341700" cy="632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68" h="252824" extrusionOk="0">
                      <a:moveTo>
                        <a:pt x="184813" y="0"/>
                      </a:moveTo>
                      <a:cubicBezTo>
                        <a:pt x="183694" y="0"/>
                        <a:pt x="182566" y="123"/>
                        <a:pt x="181441" y="383"/>
                      </a:cubicBezTo>
                      <a:cubicBezTo>
                        <a:pt x="174976" y="1914"/>
                        <a:pt x="170302" y="7783"/>
                        <a:pt x="166701" y="13651"/>
                      </a:cubicBezTo>
                      <a:cubicBezTo>
                        <a:pt x="160077" y="24493"/>
                        <a:pt x="155402" y="36667"/>
                        <a:pt x="152995" y="49319"/>
                      </a:cubicBezTo>
                      <a:cubicBezTo>
                        <a:pt x="152080" y="54451"/>
                        <a:pt x="151324" y="59723"/>
                        <a:pt x="151185" y="64994"/>
                      </a:cubicBezTo>
                      <a:cubicBezTo>
                        <a:pt x="148203" y="64916"/>
                        <a:pt x="145222" y="64874"/>
                        <a:pt x="142242" y="64874"/>
                      </a:cubicBezTo>
                      <a:cubicBezTo>
                        <a:pt x="122500" y="64874"/>
                        <a:pt x="102846" y="66718"/>
                        <a:pt x="83868" y="72076"/>
                      </a:cubicBezTo>
                      <a:cubicBezTo>
                        <a:pt x="59181" y="79138"/>
                        <a:pt x="35847" y="92844"/>
                        <a:pt x="20788" y="113632"/>
                      </a:cubicBezTo>
                      <a:cubicBezTo>
                        <a:pt x="5749" y="134559"/>
                        <a:pt x="0" y="162867"/>
                        <a:pt x="9648" y="186658"/>
                      </a:cubicBezTo>
                      <a:cubicBezTo>
                        <a:pt x="17625" y="206670"/>
                        <a:pt x="35111" y="221590"/>
                        <a:pt x="54526" y="230920"/>
                      </a:cubicBezTo>
                      <a:cubicBezTo>
                        <a:pt x="73802" y="240269"/>
                        <a:pt x="95187" y="244765"/>
                        <a:pt x="116273" y="249002"/>
                      </a:cubicBezTo>
                      <a:cubicBezTo>
                        <a:pt x="125671" y="251019"/>
                        <a:pt x="135819" y="252823"/>
                        <a:pt x="145581" y="252823"/>
                      </a:cubicBezTo>
                      <a:cubicBezTo>
                        <a:pt x="146605" y="252823"/>
                        <a:pt x="147624" y="252803"/>
                        <a:pt x="148638" y="252762"/>
                      </a:cubicBezTo>
                      <a:cubicBezTo>
                        <a:pt x="158585" y="252603"/>
                        <a:pt x="167914" y="250196"/>
                        <a:pt x="175891" y="244168"/>
                      </a:cubicBezTo>
                      <a:cubicBezTo>
                        <a:pt x="176787" y="243571"/>
                        <a:pt x="177562" y="242815"/>
                        <a:pt x="178318" y="241920"/>
                      </a:cubicBezTo>
                      <a:cubicBezTo>
                        <a:pt x="190512" y="231059"/>
                        <a:pt x="194571" y="213155"/>
                        <a:pt x="197415" y="196764"/>
                      </a:cubicBezTo>
                      <a:cubicBezTo>
                        <a:pt x="206765" y="142695"/>
                        <a:pt x="213668" y="87573"/>
                        <a:pt x="207799" y="32907"/>
                      </a:cubicBezTo>
                      <a:cubicBezTo>
                        <a:pt x="207063" y="25109"/>
                        <a:pt x="205870" y="16973"/>
                        <a:pt x="201632" y="10190"/>
                      </a:cubicBezTo>
                      <a:cubicBezTo>
                        <a:pt x="197884" y="4380"/>
                        <a:pt x="191494" y="0"/>
                        <a:pt x="184813" y="0"/>
                      </a:cubicBezTo>
                      <a:close/>
                    </a:path>
                  </a:pathLst>
                </a:custGeom>
                <a:solidFill>
                  <a:srgbClr val="F0A5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978;p22">
                  <a:extLst>
                    <a:ext uri="{FF2B5EF4-FFF2-40B4-BE49-F238E27FC236}">
                      <a16:creationId xmlns:a16="http://schemas.microsoft.com/office/drawing/2014/main" id="{6287C1C7-78BF-4235-A7E2-ECDF8C07E4B9}"/>
                    </a:ext>
                  </a:extLst>
                </p:cNvPr>
                <p:cNvSpPr/>
                <p:nvPr/>
              </p:nvSpPr>
              <p:spPr>
                <a:xfrm>
                  <a:off x="382183" y="-3598331"/>
                  <a:ext cx="14539268" cy="1233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164" h="487050" extrusionOk="0">
                      <a:moveTo>
                        <a:pt x="181909" y="0"/>
                      </a:moveTo>
                      <a:cubicBezTo>
                        <a:pt x="179198" y="0"/>
                        <a:pt x="176483" y="63"/>
                        <a:pt x="173764" y="195"/>
                      </a:cubicBezTo>
                      <a:cubicBezTo>
                        <a:pt x="136266" y="1986"/>
                        <a:pt x="97097" y="19909"/>
                        <a:pt x="81123" y="53786"/>
                      </a:cubicBezTo>
                      <a:cubicBezTo>
                        <a:pt x="63379" y="91583"/>
                        <a:pt x="78119" y="139325"/>
                        <a:pt x="58406" y="176365"/>
                      </a:cubicBezTo>
                      <a:cubicBezTo>
                        <a:pt x="44839" y="201510"/>
                        <a:pt x="17128" y="217941"/>
                        <a:pt x="7679" y="244876"/>
                      </a:cubicBezTo>
                      <a:cubicBezTo>
                        <a:pt x="1" y="267156"/>
                        <a:pt x="7520" y="293514"/>
                        <a:pt x="24529" y="309925"/>
                      </a:cubicBezTo>
                      <a:cubicBezTo>
                        <a:pt x="38394" y="323333"/>
                        <a:pt x="57650" y="330275"/>
                        <a:pt x="76787" y="330275"/>
                      </a:cubicBezTo>
                      <a:cubicBezTo>
                        <a:pt x="81302" y="330275"/>
                        <a:pt x="85659" y="329977"/>
                        <a:pt x="90035" y="329221"/>
                      </a:cubicBezTo>
                      <a:cubicBezTo>
                        <a:pt x="118780" y="324705"/>
                        <a:pt x="143328" y="305728"/>
                        <a:pt x="162464" y="283886"/>
                      </a:cubicBezTo>
                      <a:cubicBezTo>
                        <a:pt x="181740" y="262063"/>
                        <a:pt x="196640" y="236919"/>
                        <a:pt x="214563" y="214022"/>
                      </a:cubicBezTo>
                      <a:cubicBezTo>
                        <a:pt x="232646" y="191146"/>
                        <a:pt x="254627" y="170059"/>
                        <a:pt x="282318" y="161008"/>
                      </a:cubicBezTo>
                      <a:cubicBezTo>
                        <a:pt x="290525" y="158338"/>
                        <a:pt x="299300" y="156967"/>
                        <a:pt x="308044" y="156967"/>
                      </a:cubicBezTo>
                      <a:cubicBezTo>
                        <a:pt x="326918" y="156967"/>
                        <a:pt x="345647" y="163351"/>
                        <a:pt x="358208" y="176823"/>
                      </a:cubicBezTo>
                      <a:cubicBezTo>
                        <a:pt x="345577" y="244140"/>
                        <a:pt x="374918" y="317643"/>
                        <a:pt x="430518" y="357548"/>
                      </a:cubicBezTo>
                      <a:lnTo>
                        <a:pt x="431414" y="357091"/>
                      </a:lnTo>
                      <a:cubicBezTo>
                        <a:pt x="434716" y="345215"/>
                        <a:pt x="439251" y="333140"/>
                        <a:pt x="447686" y="323969"/>
                      </a:cubicBezTo>
                      <a:cubicBezTo>
                        <a:pt x="454664" y="316337"/>
                        <a:pt x="464839" y="310869"/>
                        <a:pt x="475181" y="310869"/>
                      </a:cubicBezTo>
                      <a:cubicBezTo>
                        <a:pt x="477104" y="310869"/>
                        <a:pt x="479032" y="311058"/>
                        <a:pt x="480946" y="311457"/>
                      </a:cubicBezTo>
                      <a:cubicBezTo>
                        <a:pt x="493598" y="314023"/>
                        <a:pt x="503087" y="325163"/>
                        <a:pt x="507463" y="337377"/>
                      </a:cubicBezTo>
                      <a:cubicBezTo>
                        <a:pt x="511840" y="349412"/>
                        <a:pt x="511979" y="362661"/>
                        <a:pt x="511979" y="375631"/>
                      </a:cubicBezTo>
                      <a:cubicBezTo>
                        <a:pt x="512138" y="412790"/>
                        <a:pt x="512138" y="449851"/>
                        <a:pt x="512277" y="487050"/>
                      </a:cubicBezTo>
                      <a:cubicBezTo>
                        <a:pt x="529584" y="486752"/>
                        <a:pt x="545259" y="473642"/>
                        <a:pt x="553077" y="457987"/>
                      </a:cubicBezTo>
                      <a:cubicBezTo>
                        <a:pt x="554609" y="454784"/>
                        <a:pt x="555962" y="451482"/>
                        <a:pt x="557155" y="448180"/>
                      </a:cubicBezTo>
                      <a:cubicBezTo>
                        <a:pt x="561969" y="433857"/>
                        <a:pt x="562884" y="418360"/>
                        <a:pt x="563780" y="403003"/>
                      </a:cubicBezTo>
                      <a:cubicBezTo>
                        <a:pt x="568892" y="313864"/>
                        <a:pt x="574163" y="224565"/>
                        <a:pt x="570085" y="135406"/>
                      </a:cubicBezTo>
                      <a:cubicBezTo>
                        <a:pt x="568872" y="110421"/>
                        <a:pt x="566903" y="85137"/>
                        <a:pt x="557593" y="61942"/>
                      </a:cubicBezTo>
                      <a:cubicBezTo>
                        <a:pt x="548263" y="38728"/>
                        <a:pt x="530340" y="17820"/>
                        <a:pt x="506389" y="10738"/>
                      </a:cubicBezTo>
                      <a:cubicBezTo>
                        <a:pt x="503525" y="9963"/>
                        <a:pt x="500819" y="9227"/>
                        <a:pt x="497955" y="8928"/>
                      </a:cubicBezTo>
                      <a:cubicBezTo>
                        <a:pt x="493955" y="8273"/>
                        <a:pt x="489949" y="7978"/>
                        <a:pt x="485937" y="7978"/>
                      </a:cubicBezTo>
                      <a:cubicBezTo>
                        <a:pt x="455821" y="7978"/>
                        <a:pt x="425337" y="24608"/>
                        <a:pt x="394513" y="30611"/>
                      </a:cubicBezTo>
                      <a:cubicBezTo>
                        <a:pt x="385114" y="32417"/>
                        <a:pt x="375641" y="33200"/>
                        <a:pt x="366139" y="33200"/>
                      </a:cubicBezTo>
                      <a:cubicBezTo>
                        <a:pt x="342456" y="33200"/>
                        <a:pt x="318593" y="28335"/>
                        <a:pt x="295268" y="22316"/>
                      </a:cubicBezTo>
                      <a:cubicBezTo>
                        <a:pt x="291528" y="21421"/>
                        <a:pt x="287589" y="20367"/>
                        <a:pt x="283830" y="19312"/>
                      </a:cubicBezTo>
                      <a:cubicBezTo>
                        <a:pt x="250317" y="10238"/>
                        <a:pt x="216428" y="0"/>
                        <a:pt x="181909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979;p22">
                  <a:extLst>
                    <a:ext uri="{FF2B5EF4-FFF2-40B4-BE49-F238E27FC236}">
                      <a16:creationId xmlns:a16="http://schemas.microsoft.com/office/drawing/2014/main" id="{119017CA-F8FC-413E-AA68-49350F486C25}"/>
                    </a:ext>
                  </a:extLst>
                </p:cNvPr>
                <p:cNvSpPr/>
                <p:nvPr/>
              </p:nvSpPr>
              <p:spPr>
                <a:xfrm>
                  <a:off x="2432400" y="340500"/>
                  <a:ext cx="10905700" cy="156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28" h="626656" extrusionOk="0">
                      <a:moveTo>
                        <a:pt x="231278" y="0"/>
                      </a:moveTo>
                      <a:cubicBezTo>
                        <a:pt x="222534" y="0"/>
                        <a:pt x="213759" y="1371"/>
                        <a:pt x="205552" y="4041"/>
                      </a:cubicBezTo>
                      <a:cubicBezTo>
                        <a:pt x="177861" y="13092"/>
                        <a:pt x="155880" y="34159"/>
                        <a:pt x="137797" y="57055"/>
                      </a:cubicBezTo>
                      <a:cubicBezTo>
                        <a:pt x="119894" y="79952"/>
                        <a:pt x="104974" y="105096"/>
                        <a:pt x="85698" y="126919"/>
                      </a:cubicBezTo>
                      <a:cubicBezTo>
                        <a:pt x="66582" y="148761"/>
                        <a:pt x="42034" y="167738"/>
                        <a:pt x="13269" y="172254"/>
                      </a:cubicBezTo>
                      <a:cubicBezTo>
                        <a:pt x="8893" y="173010"/>
                        <a:pt x="4536" y="173308"/>
                        <a:pt x="1" y="173308"/>
                      </a:cubicBezTo>
                      <a:cubicBezTo>
                        <a:pt x="11737" y="213989"/>
                        <a:pt x="13229" y="257057"/>
                        <a:pt x="22738" y="298454"/>
                      </a:cubicBezTo>
                      <a:cubicBezTo>
                        <a:pt x="32684" y="342257"/>
                        <a:pt x="54805" y="387294"/>
                        <a:pt x="95327" y="406869"/>
                      </a:cubicBezTo>
                      <a:cubicBezTo>
                        <a:pt x="112377" y="415157"/>
                        <a:pt x="130787" y="418125"/>
                        <a:pt x="149627" y="418125"/>
                      </a:cubicBezTo>
                      <a:cubicBezTo>
                        <a:pt x="171890" y="418125"/>
                        <a:pt x="194755" y="413981"/>
                        <a:pt x="216692" y="409574"/>
                      </a:cubicBezTo>
                      <a:lnTo>
                        <a:pt x="216692" y="409574"/>
                      </a:lnTo>
                      <a:cubicBezTo>
                        <a:pt x="213091" y="444048"/>
                        <a:pt x="209610" y="478383"/>
                        <a:pt x="206009" y="512718"/>
                      </a:cubicBezTo>
                      <a:cubicBezTo>
                        <a:pt x="206009" y="513335"/>
                        <a:pt x="205850" y="514091"/>
                        <a:pt x="205870" y="514687"/>
                      </a:cubicBezTo>
                      <a:lnTo>
                        <a:pt x="204219" y="520397"/>
                      </a:lnTo>
                      <a:cubicBezTo>
                        <a:pt x="224709" y="544049"/>
                        <a:pt x="241120" y="571163"/>
                        <a:pt x="263698" y="592846"/>
                      </a:cubicBezTo>
                      <a:cubicBezTo>
                        <a:pt x="283262" y="611750"/>
                        <a:pt x="309279" y="626655"/>
                        <a:pt x="335986" y="626655"/>
                      </a:cubicBezTo>
                      <a:cubicBezTo>
                        <a:pt x="339884" y="626655"/>
                        <a:pt x="343796" y="626338"/>
                        <a:pt x="347705" y="625669"/>
                      </a:cubicBezTo>
                      <a:cubicBezTo>
                        <a:pt x="369388" y="622029"/>
                        <a:pt x="388067" y="608323"/>
                        <a:pt x="402072" y="591473"/>
                      </a:cubicBezTo>
                      <a:cubicBezTo>
                        <a:pt x="416076" y="574604"/>
                        <a:pt x="425684" y="554871"/>
                        <a:pt x="435332" y="535157"/>
                      </a:cubicBezTo>
                      <a:lnTo>
                        <a:pt x="436227" y="535157"/>
                      </a:lnTo>
                      <a:cubicBezTo>
                        <a:pt x="436227" y="528692"/>
                        <a:pt x="436227" y="522048"/>
                        <a:pt x="436088" y="515583"/>
                      </a:cubicBezTo>
                      <a:cubicBezTo>
                        <a:pt x="435929" y="453696"/>
                        <a:pt x="435631" y="391949"/>
                        <a:pt x="435491" y="330063"/>
                      </a:cubicBezTo>
                      <a:cubicBezTo>
                        <a:pt x="435332" y="292884"/>
                        <a:pt x="435332" y="255823"/>
                        <a:pt x="435193" y="218624"/>
                      </a:cubicBezTo>
                      <a:cubicBezTo>
                        <a:pt x="435193" y="205674"/>
                        <a:pt x="435034" y="192425"/>
                        <a:pt x="430658" y="180390"/>
                      </a:cubicBezTo>
                      <a:cubicBezTo>
                        <a:pt x="426281" y="168176"/>
                        <a:pt x="416812" y="157036"/>
                        <a:pt x="404160" y="154470"/>
                      </a:cubicBezTo>
                      <a:cubicBezTo>
                        <a:pt x="402253" y="154072"/>
                        <a:pt x="400330" y="153883"/>
                        <a:pt x="398413" y="153883"/>
                      </a:cubicBezTo>
                      <a:cubicBezTo>
                        <a:pt x="388074" y="153883"/>
                        <a:pt x="377878" y="159364"/>
                        <a:pt x="370880" y="166982"/>
                      </a:cubicBezTo>
                      <a:cubicBezTo>
                        <a:pt x="362465" y="176153"/>
                        <a:pt x="357930" y="188228"/>
                        <a:pt x="354628" y="200104"/>
                      </a:cubicBezTo>
                      <a:lnTo>
                        <a:pt x="353733" y="200561"/>
                      </a:lnTo>
                      <a:cubicBezTo>
                        <a:pt x="298152" y="160676"/>
                        <a:pt x="268811" y="87173"/>
                        <a:pt x="281442" y="19856"/>
                      </a:cubicBezTo>
                      <a:cubicBezTo>
                        <a:pt x="268881" y="6384"/>
                        <a:pt x="250152" y="0"/>
                        <a:pt x="231278" y="0"/>
                      </a:cubicBezTo>
                      <a:close/>
                    </a:path>
                  </a:pathLst>
                </a:custGeom>
                <a:solidFill>
                  <a:srgbClr val="F0A5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980;p22">
                  <a:extLst>
                    <a:ext uri="{FF2B5EF4-FFF2-40B4-BE49-F238E27FC236}">
                      <a16:creationId xmlns:a16="http://schemas.microsoft.com/office/drawing/2014/main" id="{3E76B8A5-F57D-42C1-B0B6-B95FA13045EF}"/>
                    </a:ext>
                  </a:extLst>
                </p:cNvPr>
                <p:cNvSpPr/>
                <p:nvPr/>
              </p:nvSpPr>
              <p:spPr>
                <a:xfrm>
                  <a:off x="-23777700" y="9503447"/>
                  <a:ext cx="28618650" cy="261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746" h="1045384" extrusionOk="0">
                      <a:moveTo>
                        <a:pt x="748702" y="1"/>
                      </a:moveTo>
                      <a:lnTo>
                        <a:pt x="745101" y="299"/>
                      </a:lnTo>
                      <a:cubicBezTo>
                        <a:pt x="701437" y="52538"/>
                        <a:pt x="652779" y="100578"/>
                        <a:pt x="600382" y="143945"/>
                      </a:cubicBezTo>
                      <a:lnTo>
                        <a:pt x="600083" y="143487"/>
                      </a:lnTo>
                      <a:cubicBezTo>
                        <a:pt x="541798" y="107660"/>
                        <a:pt x="485959" y="67895"/>
                        <a:pt x="433243" y="24230"/>
                      </a:cubicBezTo>
                      <a:lnTo>
                        <a:pt x="431712" y="23793"/>
                      </a:lnTo>
                      <a:cubicBezTo>
                        <a:pt x="432010" y="22281"/>
                        <a:pt x="432468" y="20928"/>
                        <a:pt x="432766" y="19416"/>
                      </a:cubicBezTo>
                      <a:lnTo>
                        <a:pt x="432766" y="19416"/>
                      </a:lnTo>
                      <a:cubicBezTo>
                        <a:pt x="385203" y="38692"/>
                        <a:pt x="336088" y="56456"/>
                        <a:pt x="286694" y="73027"/>
                      </a:cubicBezTo>
                      <a:cubicBezTo>
                        <a:pt x="233720" y="91110"/>
                        <a:pt x="180109" y="107660"/>
                        <a:pt x="127393" y="123475"/>
                      </a:cubicBezTo>
                      <a:cubicBezTo>
                        <a:pt x="112931" y="160237"/>
                        <a:pt x="96381" y="195904"/>
                        <a:pt x="77861" y="230558"/>
                      </a:cubicBezTo>
                      <a:lnTo>
                        <a:pt x="245755" y="230558"/>
                      </a:lnTo>
                      <a:lnTo>
                        <a:pt x="401912" y="678860"/>
                      </a:lnTo>
                      <a:lnTo>
                        <a:pt x="727476" y="678860"/>
                      </a:lnTo>
                      <a:lnTo>
                        <a:pt x="727476" y="727796"/>
                      </a:lnTo>
                      <a:lnTo>
                        <a:pt x="132963" y="727796"/>
                      </a:lnTo>
                      <a:cubicBezTo>
                        <a:pt x="106466" y="775539"/>
                        <a:pt x="54507" y="807904"/>
                        <a:pt x="1" y="810769"/>
                      </a:cubicBezTo>
                      <a:lnTo>
                        <a:pt x="1" y="1045384"/>
                      </a:lnTo>
                      <a:lnTo>
                        <a:pt x="994038" y="1045384"/>
                      </a:lnTo>
                      <a:lnTo>
                        <a:pt x="994038" y="1045225"/>
                      </a:lnTo>
                      <a:cubicBezTo>
                        <a:pt x="981247" y="974466"/>
                        <a:pt x="968456" y="903668"/>
                        <a:pt x="955645" y="833049"/>
                      </a:cubicBezTo>
                      <a:cubicBezTo>
                        <a:pt x="928392" y="867085"/>
                        <a:pt x="900383" y="900843"/>
                        <a:pt x="872076" y="934104"/>
                      </a:cubicBezTo>
                      <a:cubicBezTo>
                        <a:pt x="856903" y="952040"/>
                        <a:pt x="837351" y="971321"/>
                        <a:pt x="814954" y="971321"/>
                      </a:cubicBezTo>
                      <a:cubicBezTo>
                        <a:pt x="812685" y="971321"/>
                        <a:pt x="810387" y="971124"/>
                        <a:pt x="808061" y="970706"/>
                      </a:cubicBezTo>
                      <a:cubicBezTo>
                        <a:pt x="790436" y="967543"/>
                        <a:pt x="777188" y="951888"/>
                        <a:pt x="771618" y="934880"/>
                      </a:cubicBezTo>
                      <a:cubicBezTo>
                        <a:pt x="766187" y="917851"/>
                        <a:pt x="767102" y="899650"/>
                        <a:pt x="768157" y="881706"/>
                      </a:cubicBezTo>
                      <a:cubicBezTo>
                        <a:pt x="776730" y="741661"/>
                        <a:pt x="796742" y="602373"/>
                        <a:pt x="828073" y="465630"/>
                      </a:cubicBezTo>
                      <a:cubicBezTo>
                        <a:pt x="784270" y="452978"/>
                        <a:pt x="740287" y="440486"/>
                        <a:pt x="696463" y="427993"/>
                      </a:cubicBezTo>
                      <a:lnTo>
                        <a:pt x="695568" y="431136"/>
                      </a:lnTo>
                      <a:cubicBezTo>
                        <a:pt x="681200" y="452681"/>
                        <a:pt x="655426" y="465584"/>
                        <a:pt x="629736" y="465584"/>
                      </a:cubicBezTo>
                      <a:cubicBezTo>
                        <a:pt x="623095" y="465584"/>
                        <a:pt x="616461" y="464722"/>
                        <a:pt x="610030" y="462925"/>
                      </a:cubicBezTo>
                      <a:cubicBezTo>
                        <a:pt x="578719" y="454172"/>
                        <a:pt x="554629" y="424054"/>
                        <a:pt x="553117" y="391530"/>
                      </a:cubicBezTo>
                      <a:lnTo>
                        <a:pt x="552222" y="390157"/>
                      </a:lnTo>
                      <a:cubicBezTo>
                        <a:pt x="530360" y="405236"/>
                        <a:pt x="508239" y="420135"/>
                        <a:pt x="486257" y="435055"/>
                      </a:cubicBezTo>
                      <a:cubicBezTo>
                        <a:pt x="482027" y="437945"/>
                        <a:pt x="477339" y="440957"/>
                        <a:pt x="472301" y="440957"/>
                      </a:cubicBezTo>
                      <a:cubicBezTo>
                        <a:pt x="471582" y="440957"/>
                        <a:pt x="470857" y="440896"/>
                        <a:pt x="470124" y="440764"/>
                      </a:cubicBezTo>
                      <a:cubicBezTo>
                        <a:pt x="459442" y="438954"/>
                        <a:pt x="457174" y="424353"/>
                        <a:pt x="459740" y="413809"/>
                      </a:cubicBezTo>
                      <a:cubicBezTo>
                        <a:pt x="466345" y="387750"/>
                        <a:pt x="486536" y="367141"/>
                        <a:pt x="508219" y="351466"/>
                      </a:cubicBezTo>
                      <a:cubicBezTo>
                        <a:pt x="553257" y="318844"/>
                        <a:pt x="608825" y="301189"/>
                        <a:pt x="664366" y="301189"/>
                      </a:cubicBezTo>
                      <a:cubicBezTo>
                        <a:pt x="674938" y="301189"/>
                        <a:pt x="685509" y="301828"/>
                        <a:pt x="696006" y="303126"/>
                      </a:cubicBezTo>
                      <a:lnTo>
                        <a:pt x="696006" y="305553"/>
                      </a:lnTo>
                      <a:lnTo>
                        <a:pt x="869948" y="305553"/>
                      </a:lnTo>
                      <a:cubicBezTo>
                        <a:pt x="872355" y="297417"/>
                        <a:pt x="874781" y="289440"/>
                        <a:pt x="877328" y="281443"/>
                      </a:cubicBezTo>
                      <a:lnTo>
                        <a:pt x="878959" y="281881"/>
                      </a:lnTo>
                      <a:cubicBezTo>
                        <a:pt x="967660" y="249655"/>
                        <a:pt x="1056203" y="217428"/>
                        <a:pt x="1144745" y="185043"/>
                      </a:cubicBezTo>
                      <a:lnTo>
                        <a:pt x="1137504" y="165170"/>
                      </a:lnTo>
                      <a:cubicBezTo>
                        <a:pt x="1128911" y="142294"/>
                        <a:pt x="1120337" y="119576"/>
                        <a:pt x="1111743" y="96680"/>
                      </a:cubicBezTo>
                      <a:lnTo>
                        <a:pt x="1103169" y="86872"/>
                      </a:lnTo>
                      <a:cubicBezTo>
                        <a:pt x="985425" y="59918"/>
                        <a:pt x="867819" y="32824"/>
                        <a:pt x="750054" y="5869"/>
                      </a:cubicBezTo>
                      <a:lnTo>
                        <a:pt x="748861" y="2408"/>
                      </a:lnTo>
                      <a:cubicBezTo>
                        <a:pt x="748861" y="1652"/>
                        <a:pt x="748702" y="737"/>
                        <a:pt x="748702" y="1"/>
                      </a:cubicBezTo>
                      <a:close/>
                    </a:path>
                  </a:pathLst>
                </a:custGeom>
                <a:solidFill>
                  <a:srgbClr val="A06CA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981;p22">
                  <a:extLst>
                    <a:ext uri="{FF2B5EF4-FFF2-40B4-BE49-F238E27FC236}">
                      <a16:creationId xmlns:a16="http://schemas.microsoft.com/office/drawing/2014/main" id="{1559404A-8E07-4F1D-919A-C150A0F111C5}"/>
                    </a:ext>
                  </a:extLst>
                </p:cNvPr>
                <p:cNvSpPr/>
                <p:nvPr/>
              </p:nvSpPr>
              <p:spPr>
                <a:xfrm>
                  <a:off x="-13015250" y="-24404575"/>
                  <a:ext cx="12135050" cy="173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402" h="693126" extrusionOk="0">
                      <a:moveTo>
                        <a:pt x="270257" y="1"/>
                      </a:moveTo>
                      <a:cubicBezTo>
                        <a:pt x="182672" y="1"/>
                        <a:pt x="94990" y="2739"/>
                        <a:pt x="7719" y="8398"/>
                      </a:cubicBezTo>
                      <a:lnTo>
                        <a:pt x="5888" y="7961"/>
                      </a:lnTo>
                      <a:cubicBezTo>
                        <a:pt x="5292" y="7205"/>
                        <a:pt x="4536" y="6588"/>
                        <a:pt x="3939" y="5832"/>
                      </a:cubicBezTo>
                      <a:lnTo>
                        <a:pt x="3939" y="5832"/>
                      </a:lnTo>
                      <a:cubicBezTo>
                        <a:pt x="1970" y="88367"/>
                        <a:pt x="0" y="171200"/>
                        <a:pt x="12652" y="252661"/>
                      </a:cubicBezTo>
                      <a:cubicBezTo>
                        <a:pt x="17148" y="281883"/>
                        <a:pt x="24249" y="312140"/>
                        <a:pt x="42909" y="335037"/>
                      </a:cubicBezTo>
                      <a:cubicBezTo>
                        <a:pt x="60693" y="356879"/>
                        <a:pt x="87349" y="369829"/>
                        <a:pt x="114761" y="376135"/>
                      </a:cubicBezTo>
                      <a:cubicBezTo>
                        <a:pt x="141119" y="382004"/>
                        <a:pt x="168213" y="382461"/>
                        <a:pt x="195167" y="382461"/>
                      </a:cubicBezTo>
                      <a:lnTo>
                        <a:pt x="195167" y="383356"/>
                      </a:lnTo>
                      <a:cubicBezTo>
                        <a:pt x="190194" y="437106"/>
                        <a:pt x="182217" y="490717"/>
                        <a:pt x="171376" y="543592"/>
                      </a:cubicBezTo>
                      <a:cubicBezTo>
                        <a:pt x="170918" y="545402"/>
                        <a:pt x="170620" y="547053"/>
                        <a:pt x="170182" y="548864"/>
                      </a:cubicBezTo>
                      <a:cubicBezTo>
                        <a:pt x="219297" y="603549"/>
                        <a:pt x="275136" y="652187"/>
                        <a:pt x="336147" y="693126"/>
                      </a:cubicBezTo>
                      <a:cubicBezTo>
                        <a:pt x="383591" y="625670"/>
                        <a:pt x="436267" y="567245"/>
                        <a:pt x="483711" y="499928"/>
                      </a:cubicBezTo>
                      <a:cubicBezTo>
                        <a:pt x="483571" y="499032"/>
                        <a:pt x="483412" y="497958"/>
                        <a:pt x="483273" y="497063"/>
                      </a:cubicBezTo>
                      <a:cubicBezTo>
                        <a:pt x="466702" y="408958"/>
                        <a:pt x="453156" y="320575"/>
                        <a:pt x="442314" y="231575"/>
                      </a:cubicBezTo>
                      <a:lnTo>
                        <a:pt x="442175" y="231276"/>
                      </a:lnTo>
                      <a:cubicBezTo>
                        <a:pt x="455861" y="225408"/>
                        <a:pt x="467041" y="214109"/>
                        <a:pt x="474122" y="201019"/>
                      </a:cubicBezTo>
                      <a:cubicBezTo>
                        <a:pt x="481960" y="186239"/>
                        <a:pt x="485262" y="169529"/>
                        <a:pt x="485402" y="152819"/>
                      </a:cubicBezTo>
                      <a:cubicBezTo>
                        <a:pt x="485402" y="137920"/>
                        <a:pt x="482995" y="122563"/>
                        <a:pt x="475455" y="109612"/>
                      </a:cubicBezTo>
                      <a:cubicBezTo>
                        <a:pt x="471536" y="102988"/>
                        <a:pt x="466106" y="96981"/>
                        <a:pt x="459800" y="92743"/>
                      </a:cubicBezTo>
                      <a:cubicBezTo>
                        <a:pt x="453752" y="88526"/>
                        <a:pt x="446850" y="85801"/>
                        <a:pt x="439609" y="85363"/>
                      </a:cubicBezTo>
                      <a:cubicBezTo>
                        <a:pt x="438771" y="85297"/>
                        <a:pt x="437930" y="85265"/>
                        <a:pt x="437089" y="85265"/>
                      </a:cubicBezTo>
                      <a:cubicBezTo>
                        <a:pt x="424172" y="85265"/>
                        <a:pt x="411147" y="92900"/>
                        <a:pt x="406328" y="104778"/>
                      </a:cubicBezTo>
                      <a:cubicBezTo>
                        <a:pt x="404975" y="122543"/>
                        <a:pt x="400917" y="140008"/>
                        <a:pt x="394134" y="156579"/>
                      </a:cubicBezTo>
                      <a:cubicBezTo>
                        <a:pt x="391866" y="161990"/>
                        <a:pt x="388862" y="167719"/>
                        <a:pt x="383432" y="169828"/>
                      </a:cubicBezTo>
                      <a:cubicBezTo>
                        <a:pt x="382122" y="170311"/>
                        <a:pt x="380763" y="170535"/>
                        <a:pt x="379399" y="170535"/>
                      </a:cubicBezTo>
                      <a:cubicBezTo>
                        <a:pt x="374818" y="170535"/>
                        <a:pt x="370184" y="168019"/>
                        <a:pt x="367179" y="164417"/>
                      </a:cubicBezTo>
                      <a:cubicBezTo>
                        <a:pt x="363101" y="159881"/>
                        <a:pt x="361311" y="153874"/>
                        <a:pt x="359481" y="148005"/>
                      </a:cubicBezTo>
                      <a:cubicBezTo>
                        <a:pt x="345198" y="100422"/>
                        <a:pt x="335252" y="51466"/>
                        <a:pt x="329821" y="1933"/>
                      </a:cubicBezTo>
                      <a:lnTo>
                        <a:pt x="329821" y="421"/>
                      </a:lnTo>
                      <a:cubicBezTo>
                        <a:pt x="309975" y="142"/>
                        <a:pt x="290119" y="1"/>
                        <a:pt x="270257" y="1"/>
                      </a:cubicBezTo>
                      <a:close/>
                    </a:path>
                  </a:pathLst>
                </a:custGeom>
                <a:solidFill>
                  <a:srgbClr val="F0A5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982;p22">
                  <a:extLst>
                    <a:ext uri="{FF2B5EF4-FFF2-40B4-BE49-F238E27FC236}">
                      <a16:creationId xmlns:a16="http://schemas.microsoft.com/office/drawing/2014/main" id="{C302FA9C-11CE-4C8E-843B-8FE045558840}"/>
                    </a:ext>
                  </a:extLst>
                </p:cNvPr>
                <p:cNvSpPr/>
                <p:nvPr/>
              </p:nvSpPr>
              <p:spPr>
                <a:xfrm>
                  <a:off x="-13816425" y="-28123100"/>
                  <a:ext cx="12445875" cy="798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835" h="319284" extrusionOk="0">
                      <a:moveTo>
                        <a:pt x="258928" y="1"/>
                      </a:moveTo>
                      <a:cubicBezTo>
                        <a:pt x="226011" y="1"/>
                        <a:pt x="197975" y="31118"/>
                        <a:pt x="164433" y="31537"/>
                      </a:cubicBezTo>
                      <a:cubicBezTo>
                        <a:pt x="164163" y="31541"/>
                        <a:pt x="163893" y="31542"/>
                        <a:pt x="163624" y="31542"/>
                      </a:cubicBezTo>
                      <a:cubicBezTo>
                        <a:pt x="132944" y="31542"/>
                        <a:pt x="106951" y="5936"/>
                        <a:pt x="76189" y="3846"/>
                      </a:cubicBezTo>
                      <a:cubicBezTo>
                        <a:pt x="74961" y="3763"/>
                        <a:pt x="73736" y="3723"/>
                        <a:pt x="72517" y="3723"/>
                      </a:cubicBezTo>
                      <a:cubicBezTo>
                        <a:pt x="40264" y="3723"/>
                        <a:pt x="11517" y="32152"/>
                        <a:pt x="5709" y="64220"/>
                      </a:cubicBezTo>
                      <a:cubicBezTo>
                        <a:pt x="0" y="96765"/>
                        <a:pt x="13845" y="130185"/>
                        <a:pt x="35966" y="154573"/>
                      </a:cubicBezTo>
                      <a:cubicBezTo>
                        <a:pt x="36563" y="155329"/>
                        <a:pt x="37339" y="155946"/>
                        <a:pt x="37935" y="156702"/>
                      </a:cubicBezTo>
                      <a:lnTo>
                        <a:pt x="39746" y="157139"/>
                      </a:lnTo>
                      <a:cubicBezTo>
                        <a:pt x="127034" y="151480"/>
                        <a:pt x="214705" y="148742"/>
                        <a:pt x="302297" y="148742"/>
                      </a:cubicBezTo>
                      <a:cubicBezTo>
                        <a:pt x="322160" y="148742"/>
                        <a:pt x="342019" y="148883"/>
                        <a:pt x="361868" y="149162"/>
                      </a:cubicBezTo>
                      <a:lnTo>
                        <a:pt x="361868" y="150674"/>
                      </a:lnTo>
                      <a:cubicBezTo>
                        <a:pt x="367279" y="200207"/>
                        <a:pt x="377225" y="249143"/>
                        <a:pt x="391528" y="296746"/>
                      </a:cubicBezTo>
                      <a:cubicBezTo>
                        <a:pt x="393338" y="302615"/>
                        <a:pt x="395128" y="308622"/>
                        <a:pt x="399206" y="313158"/>
                      </a:cubicBezTo>
                      <a:cubicBezTo>
                        <a:pt x="402224" y="316757"/>
                        <a:pt x="406845" y="319284"/>
                        <a:pt x="411427" y="319284"/>
                      </a:cubicBezTo>
                      <a:cubicBezTo>
                        <a:pt x="412796" y="319284"/>
                        <a:pt x="414161" y="319058"/>
                        <a:pt x="415479" y="318569"/>
                      </a:cubicBezTo>
                      <a:cubicBezTo>
                        <a:pt x="420890" y="316460"/>
                        <a:pt x="423913" y="310751"/>
                        <a:pt x="426161" y="305320"/>
                      </a:cubicBezTo>
                      <a:cubicBezTo>
                        <a:pt x="432964" y="288749"/>
                        <a:pt x="437003" y="271304"/>
                        <a:pt x="438375" y="253519"/>
                      </a:cubicBezTo>
                      <a:cubicBezTo>
                        <a:pt x="443199" y="241628"/>
                        <a:pt x="456247" y="233990"/>
                        <a:pt x="469162" y="233990"/>
                      </a:cubicBezTo>
                      <a:cubicBezTo>
                        <a:pt x="469988" y="233990"/>
                        <a:pt x="470813" y="234021"/>
                        <a:pt x="471636" y="234084"/>
                      </a:cubicBezTo>
                      <a:cubicBezTo>
                        <a:pt x="478857" y="234522"/>
                        <a:pt x="485799" y="237227"/>
                        <a:pt x="491827" y="241464"/>
                      </a:cubicBezTo>
                      <a:lnTo>
                        <a:pt x="492722" y="239953"/>
                      </a:lnTo>
                      <a:cubicBezTo>
                        <a:pt x="495567" y="179837"/>
                        <a:pt x="497834" y="116618"/>
                        <a:pt x="470144" y="63146"/>
                      </a:cubicBezTo>
                      <a:cubicBezTo>
                        <a:pt x="458228" y="39951"/>
                        <a:pt x="438057" y="18109"/>
                        <a:pt x="412157" y="15702"/>
                      </a:cubicBezTo>
                      <a:cubicBezTo>
                        <a:pt x="410491" y="15548"/>
                        <a:pt x="408831" y="15477"/>
                        <a:pt x="407175" y="15477"/>
                      </a:cubicBezTo>
                      <a:cubicBezTo>
                        <a:pt x="385039" y="15477"/>
                        <a:pt x="363691" y="28235"/>
                        <a:pt x="341679" y="28235"/>
                      </a:cubicBezTo>
                      <a:cubicBezTo>
                        <a:pt x="339728" y="28235"/>
                        <a:pt x="337771" y="28134"/>
                        <a:pt x="335809" y="27916"/>
                      </a:cubicBezTo>
                      <a:cubicBezTo>
                        <a:pt x="309908" y="25051"/>
                        <a:pt x="289439" y="2632"/>
                        <a:pt x="263518" y="205"/>
                      </a:cubicBezTo>
                      <a:cubicBezTo>
                        <a:pt x="261977" y="67"/>
                        <a:pt x="260447" y="1"/>
                        <a:pt x="258928" y="1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983;p22">
                  <a:extLst>
                    <a:ext uri="{FF2B5EF4-FFF2-40B4-BE49-F238E27FC236}">
                      <a16:creationId xmlns:a16="http://schemas.microsoft.com/office/drawing/2014/main" id="{BDC0A9A4-A5FC-4852-B26D-853C3249282E}"/>
                    </a:ext>
                  </a:extLst>
                </p:cNvPr>
                <p:cNvSpPr/>
                <p:nvPr/>
              </p:nvSpPr>
              <p:spPr>
                <a:xfrm>
                  <a:off x="-6500900" y="17168325"/>
                  <a:ext cx="4471900" cy="400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76" h="160077" extrusionOk="0">
                      <a:moveTo>
                        <a:pt x="6764" y="0"/>
                      </a:moveTo>
                      <a:cubicBezTo>
                        <a:pt x="4496" y="40203"/>
                        <a:pt x="2248" y="80705"/>
                        <a:pt x="0" y="120908"/>
                      </a:cubicBezTo>
                      <a:lnTo>
                        <a:pt x="299" y="120908"/>
                      </a:lnTo>
                      <a:cubicBezTo>
                        <a:pt x="1950" y="121386"/>
                        <a:pt x="3740" y="121823"/>
                        <a:pt x="5411" y="122440"/>
                      </a:cubicBezTo>
                      <a:cubicBezTo>
                        <a:pt x="49235" y="134933"/>
                        <a:pt x="93218" y="147425"/>
                        <a:pt x="137021" y="160077"/>
                      </a:cubicBezTo>
                      <a:cubicBezTo>
                        <a:pt x="149216" y="106327"/>
                        <a:pt x="163220" y="52855"/>
                        <a:pt x="178875" y="0"/>
                      </a:cubicBezTo>
                      <a:close/>
                    </a:path>
                  </a:pathLst>
                </a:custGeom>
                <a:solidFill>
                  <a:srgbClr val="9E6C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984;p22">
                  <a:extLst>
                    <a:ext uri="{FF2B5EF4-FFF2-40B4-BE49-F238E27FC236}">
                      <a16:creationId xmlns:a16="http://schemas.microsoft.com/office/drawing/2014/main" id="{5487B817-4AA9-4E14-B948-EC0CEA2A9352}"/>
                    </a:ext>
                  </a:extLst>
                </p:cNvPr>
                <p:cNvSpPr/>
                <p:nvPr/>
              </p:nvSpPr>
              <p:spPr>
                <a:xfrm>
                  <a:off x="-16658100" y="-3252475"/>
                  <a:ext cx="11975425" cy="1638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17" h="655224" extrusionOk="0">
                      <a:moveTo>
                        <a:pt x="178036" y="0"/>
                      </a:moveTo>
                      <a:cubicBezTo>
                        <a:pt x="118678" y="0"/>
                        <a:pt x="59295" y="1174"/>
                        <a:pt x="0" y="3478"/>
                      </a:cubicBezTo>
                      <a:cubicBezTo>
                        <a:pt x="2566" y="93214"/>
                        <a:pt x="5272" y="183289"/>
                        <a:pt x="7977" y="273025"/>
                      </a:cubicBezTo>
                      <a:cubicBezTo>
                        <a:pt x="8733" y="297274"/>
                        <a:pt x="9927" y="323015"/>
                        <a:pt x="22718" y="343644"/>
                      </a:cubicBezTo>
                      <a:cubicBezTo>
                        <a:pt x="37478" y="367455"/>
                        <a:pt x="65487" y="380246"/>
                        <a:pt x="93198" y="385379"/>
                      </a:cubicBezTo>
                      <a:cubicBezTo>
                        <a:pt x="119854" y="390352"/>
                        <a:pt x="147544" y="389457"/>
                        <a:pt x="174519" y="392461"/>
                      </a:cubicBezTo>
                      <a:cubicBezTo>
                        <a:pt x="168491" y="438990"/>
                        <a:pt x="159739" y="485220"/>
                        <a:pt x="148002" y="530695"/>
                      </a:cubicBezTo>
                      <a:cubicBezTo>
                        <a:pt x="147703" y="532207"/>
                        <a:pt x="147266" y="533560"/>
                        <a:pt x="146967" y="535072"/>
                      </a:cubicBezTo>
                      <a:lnTo>
                        <a:pt x="148479" y="535509"/>
                      </a:lnTo>
                      <a:cubicBezTo>
                        <a:pt x="201195" y="579174"/>
                        <a:pt x="257034" y="618939"/>
                        <a:pt x="315319" y="654766"/>
                      </a:cubicBezTo>
                      <a:lnTo>
                        <a:pt x="315618" y="655224"/>
                      </a:lnTo>
                      <a:cubicBezTo>
                        <a:pt x="368035" y="611858"/>
                        <a:pt x="416672" y="563817"/>
                        <a:pt x="460337" y="511578"/>
                      </a:cubicBezTo>
                      <a:lnTo>
                        <a:pt x="463957" y="511280"/>
                      </a:lnTo>
                      <a:cubicBezTo>
                        <a:pt x="456716" y="426795"/>
                        <a:pt x="449794" y="342450"/>
                        <a:pt x="442712" y="257986"/>
                      </a:cubicBezTo>
                      <a:lnTo>
                        <a:pt x="441518" y="255280"/>
                      </a:lnTo>
                      <a:cubicBezTo>
                        <a:pt x="463042" y="236004"/>
                        <a:pt x="476450" y="208015"/>
                        <a:pt x="477962" y="179091"/>
                      </a:cubicBezTo>
                      <a:cubicBezTo>
                        <a:pt x="479016" y="162083"/>
                        <a:pt x="474958" y="143244"/>
                        <a:pt x="461869" y="133000"/>
                      </a:cubicBezTo>
                      <a:cubicBezTo>
                        <a:pt x="461252" y="132244"/>
                        <a:pt x="460496" y="131786"/>
                        <a:pt x="459899" y="131349"/>
                      </a:cubicBezTo>
                      <a:cubicBezTo>
                        <a:pt x="453726" y="127033"/>
                        <a:pt x="446517" y="125117"/>
                        <a:pt x="439129" y="125117"/>
                      </a:cubicBezTo>
                      <a:cubicBezTo>
                        <a:pt x="426662" y="125117"/>
                        <a:pt x="413687" y="130573"/>
                        <a:pt x="404319" y="139166"/>
                      </a:cubicBezTo>
                      <a:cubicBezTo>
                        <a:pt x="390772" y="151679"/>
                        <a:pt x="383233" y="169582"/>
                        <a:pt x="377504" y="187367"/>
                      </a:cubicBezTo>
                      <a:lnTo>
                        <a:pt x="375276" y="186631"/>
                      </a:lnTo>
                      <a:cubicBezTo>
                        <a:pt x="374679" y="188859"/>
                        <a:pt x="373764" y="190967"/>
                        <a:pt x="372570" y="192937"/>
                      </a:cubicBezTo>
                      <a:cubicBezTo>
                        <a:pt x="370363" y="196290"/>
                        <a:pt x="366610" y="198879"/>
                        <a:pt x="362730" y="198879"/>
                      </a:cubicBezTo>
                      <a:cubicBezTo>
                        <a:pt x="362099" y="198879"/>
                        <a:pt x="361465" y="198810"/>
                        <a:pt x="360834" y="198666"/>
                      </a:cubicBezTo>
                      <a:cubicBezTo>
                        <a:pt x="353891" y="197015"/>
                        <a:pt x="351922" y="188282"/>
                        <a:pt x="351325" y="181359"/>
                      </a:cubicBezTo>
                      <a:cubicBezTo>
                        <a:pt x="346213" y="122476"/>
                        <a:pt x="341836" y="63435"/>
                        <a:pt x="338076" y="4413"/>
                      </a:cubicBezTo>
                      <a:lnTo>
                        <a:pt x="338076" y="2881"/>
                      </a:lnTo>
                      <a:cubicBezTo>
                        <a:pt x="284805" y="950"/>
                        <a:pt x="231431" y="0"/>
                        <a:pt x="178036" y="0"/>
                      </a:cubicBezTo>
                      <a:close/>
                    </a:path>
                  </a:pathLst>
                </a:custGeom>
                <a:solidFill>
                  <a:srgbClr val="F0A5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985;p22">
                  <a:extLst>
                    <a:ext uri="{FF2B5EF4-FFF2-40B4-BE49-F238E27FC236}">
                      <a16:creationId xmlns:a16="http://schemas.microsoft.com/office/drawing/2014/main" id="{8018CA01-96DF-40B2-89D0-64BE8532FA7D}"/>
                    </a:ext>
                  </a:extLst>
                </p:cNvPr>
                <p:cNvSpPr/>
                <p:nvPr/>
              </p:nvSpPr>
              <p:spPr>
                <a:xfrm>
                  <a:off x="-18343199" y="-5760259"/>
                  <a:ext cx="13369400" cy="7836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776" h="303042" extrusionOk="0">
                      <a:moveTo>
                        <a:pt x="34448" y="1"/>
                      </a:moveTo>
                      <a:cubicBezTo>
                        <a:pt x="23867" y="1"/>
                        <a:pt x="13223" y="3570"/>
                        <a:pt x="7023" y="11583"/>
                      </a:cubicBezTo>
                      <a:cubicBezTo>
                        <a:pt x="6068" y="12677"/>
                        <a:pt x="5312" y="13910"/>
                        <a:pt x="4676" y="15164"/>
                      </a:cubicBezTo>
                      <a:cubicBezTo>
                        <a:pt x="1" y="24036"/>
                        <a:pt x="1254" y="34937"/>
                        <a:pt x="4357" y="44605"/>
                      </a:cubicBezTo>
                      <a:cubicBezTo>
                        <a:pt x="11996" y="68934"/>
                        <a:pt x="30835" y="89324"/>
                        <a:pt x="54547" y="98992"/>
                      </a:cubicBezTo>
                      <a:lnTo>
                        <a:pt x="56257" y="98992"/>
                      </a:lnTo>
                      <a:cubicBezTo>
                        <a:pt x="56257" y="99608"/>
                        <a:pt x="56257" y="100225"/>
                        <a:pt x="56397" y="100862"/>
                      </a:cubicBezTo>
                      <a:cubicBezTo>
                        <a:pt x="117800" y="98472"/>
                        <a:pt x="179286" y="97259"/>
                        <a:pt x="240744" y="97259"/>
                      </a:cubicBezTo>
                      <a:cubicBezTo>
                        <a:pt x="295962" y="97259"/>
                        <a:pt x="351157" y="98239"/>
                        <a:pt x="406249" y="100225"/>
                      </a:cubicBezTo>
                      <a:lnTo>
                        <a:pt x="406249" y="101796"/>
                      </a:lnTo>
                      <a:cubicBezTo>
                        <a:pt x="410128" y="162867"/>
                        <a:pt x="414644" y="223958"/>
                        <a:pt x="419935" y="284889"/>
                      </a:cubicBezTo>
                      <a:cubicBezTo>
                        <a:pt x="420572" y="292070"/>
                        <a:pt x="422601" y="301102"/>
                        <a:pt x="429762" y="302813"/>
                      </a:cubicBezTo>
                      <a:cubicBezTo>
                        <a:pt x="430427" y="302968"/>
                        <a:pt x="431096" y="303042"/>
                        <a:pt x="431760" y="303042"/>
                      </a:cubicBezTo>
                      <a:cubicBezTo>
                        <a:pt x="435768" y="303042"/>
                        <a:pt x="439647" y="300368"/>
                        <a:pt x="441917" y="296904"/>
                      </a:cubicBezTo>
                      <a:cubicBezTo>
                        <a:pt x="443170" y="294875"/>
                        <a:pt x="444105" y="292687"/>
                        <a:pt x="444742" y="290360"/>
                      </a:cubicBezTo>
                      <a:lnTo>
                        <a:pt x="447069" y="291116"/>
                      </a:lnTo>
                      <a:cubicBezTo>
                        <a:pt x="452997" y="272755"/>
                        <a:pt x="460775" y="254195"/>
                        <a:pt x="474799" y="241264"/>
                      </a:cubicBezTo>
                      <a:cubicBezTo>
                        <a:pt x="484482" y="232369"/>
                        <a:pt x="497922" y="226715"/>
                        <a:pt x="510823" y="226715"/>
                      </a:cubicBezTo>
                      <a:cubicBezTo>
                        <a:pt x="518465" y="226715"/>
                        <a:pt x="525918" y="228699"/>
                        <a:pt x="532289" y="233168"/>
                      </a:cubicBezTo>
                      <a:cubicBezTo>
                        <a:pt x="532906" y="233626"/>
                        <a:pt x="533682" y="234103"/>
                        <a:pt x="534299" y="234879"/>
                      </a:cubicBezTo>
                      <a:lnTo>
                        <a:pt x="534776" y="234262"/>
                      </a:lnTo>
                      <a:cubicBezTo>
                        <a:pt x="528868" y="181129"/>
                        <a:pt x="523099" y="127836"/>
                        <a:pt x="517171" y="74543"/>
                      </a:cubicBezTo>
                      <a:cubicBezTo>
                        <a:pt x="515301" y="57237"/>
                        <a:pt x="512814" y="38538"/>
                        <a:pt x="500660" y="26085"/>
                      </a:cubicBezTo>
                      <a:cubicBezTo>
                        <a:pt x="488837" y="13798"/>
                        <a:pt x="471471" y="10809"/>
                        <a:pt x="453931" y="10809"/>
                      </a:cubicBezTo>
                      <a:cubicBezTo>
                        <a:pt x="447418" y="10809"/>
                        <a:pt x="440882" y="11221"/>
                        <a:pt x="434596" y="11722"/>
                      </a:cubicBezTo>
                      <a:cubicBezTo>
                        <a:pt x="362784" y="17352"/>
                        <a:pt x="291091" y="22942"/>
                        <a:pt x="219258" y="28571"/>
                      </a:cubicBezTo>
                      <a:cubicBezTo>
                        <a:pt x="201143" y="29998"/>
                        <a:pt x="182649" y="31377"/>
                        <a:pt x="164303" y="31377"/>
                      </a:cubicBezTo>
                      <a:cubicBezTo>
                        <a:pt x="136595" y="31377"/>
                        <a:pt x="109225" y="28231"/>
                        <a:pt x="84008" y="17352"/>
                      </a:cubicBezTo>
                      <a:cubicBezTo>
                        <a:pt x="70421" y="11583"/>
                        <a:pt x="57670" y="3507"/>
                        <a:pt x="43327" y="841"/>
                      </a:cubicBezTo>
                      <a:cubicBezTo>
                        <a:pt x="40441" y="287"/>
                        <a:pt x="37447" y="1"/>
                        <a:pt x="34448" y="1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986;p22">
                  <a:extLst>
                    <a:ext uri="{FF2B5EF4-FFF2-40B4-BE49-F238E27FC236}">
                      <a16:creationId xmlns:a16="http://schemas.microsoft.com/office/drawing/2014/main" id="{42064FEC-8D37-458F-B84D-48CB66FF6A74}"/>
                    </a:ext>
                  </a:extLst>
                </p:cNvPr>
                <p:cNvSpPr/>
                <p:nvPr/>
              </p:nvSpPr>
              <p:spPr>
                <a:xfrm>
                  <a:off x="-35395025" y="15293425"/>
                  <a:ext cx="29804725" cy="124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189" h="497240" extrusionOk="0">
                      <a:moveTo>
                        <a:pt x="1" y="1"/>
                      </a:moveTo>
                      <a:lnTo>
                        <a:pt x="151623" y="497239"/>
                      </a:lnTo>
                      <a:lnTo>
                        <a:pt x="1192189" y="497239"/>
                      </a:lnTo>
                      <a:lnTo>
                        <a:pt x="1192189" y="448303"/>
                      </a:lnTo>
                      <a:lnTo>
                        <a:pt x="866625" y="448303"/>
                      </a:lnTo>
                      <a:lnTo>
                        <a:pt x="710468" y="1"/>
                      </a:lnTo>
                      <a:close/>
                    </a:path>
                  </a:pathLst>
                </a:custGeom>
                <a:solidFill>
                  <a:srgbClr val="CCC3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987;p22">
                  <a:extLst>
                    <a:ext uri="{FF2B5EF4-FFF2-40B4-BE49-F238E27FC236}">
                      <a16:creationId xmlns:a16="http://schemas.microsoft.com/office/drawing/2014/main" id="{FCCB8413-C153-4B93-BF83-55924709F173}"/>
                    </a:ext>
                  </a:extLst>
                </p:cNvPr>
                <p:cNvSpPr/>
                <p:nvPr/>
              </p:nvSpPr>
              <p:spPr>
                <a:xfrm>
                  <a:off x="-12347850" y="17033147"/>
                  <a:ext cx="6016550" cy="4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662" h="164381" extrusionOk="0">
                      <a:moveTo>
                        <a:pt x="207199" y="1"/>
                      </a:moveTo>
                      <a:cubicBezTo>
                        <a:pt x="151643" y="1"/>
                        <a:pt x="96103" y="17656"/>
                        <a:pt x="51065" y="50278"/>
                      </a:cubicBezTo>
                      <a:cubicBezTo>
                        <a:pt x="29382" y="65953"/>
                        <a:pt x="9191" y="86562"/>
                        <a:pt x="2566" y="112621"/>
                      </a:cubicBezTo>
                      <a:cubicBezTo>
                        <a:pt x="0" y="123165"/>
                        <a:pt x="2268" y="137766"/>
                        <a:pt x="12970" y="139576"/>
                      </a:cubicBezTo>
                      <a:cubicBezTo>
                        <a:pt x="13711" y="139712"/>
                        <a:pt x="14444" y="139775"/>
                        <a:pt x="15169" y="139775"/>
                      </a:cubicBezTo>
                      <a:cubicBezTo>
                        <a:pt x="20195" y="139775"/>
                        <a:pt x="24859" y="136752"/>
                        <a:pt x="29083" y="133867"/>
                      </a:cubicBezTo>
                      <a:cubicBezTo>
                        <a:pt x="51085" y="118947"/>
                        <a:pt x="73225" y="104048"/>
                        <a:pt x="95047" y="88969"/>
                      </a:cubicBezTo>
                      <a:lnTo>
                        <a:pt x="95943" y="90342"/>
                      </a:lnTo>
                      <a:cubicBezTo>
                        <a:pt x="97435" y="122886"/>
                        <a:pt x="121525" y="153004"/>
                        <a:pt x="152856" y="161737"/>
                      </a:cubicBezTo>
                      <a:cubicBezTo>
                        <a:pt x="159281" y="163523"/>
                        <a:pt x="165909" y="164381"/>
                        <a:pt x="172540" y="164381"/>
                      </a:cubicBezTo>
                      <a:cubicBezTo>
                        <a:pt x="198245" y="164381"/>
                        <a:pt x="224020" y="151501"/>
                        <a:pt x="238394" y="129948"/>
                      </a:cubicBezTo>
                      <a:lnTo>
                        <a:pt x="239289" y="126805"/>
                      </a:lnTo>
                      <a:cubicBezTo>
                        <a:pt x="237638" y="126168"/>
                        <a:pt x="235848" y="125731"/>
                        <a:pt x="234177" y="125273"/>
                      </a:cubicBezTo>
                      <a:lnTo>
                        <a:pt x="233878" y="125273"/>
                      </a:lnTo>
                      <a:cubicBezTo>
                        <a:pt x="236126" y="85070"/>
                        <a:pt x="238374" y="44568"/>
                        <a:pt x="240662" y="4345"/>
                      </a:cubicBezTo>
                      <a:lnTo>
                        <a:pt x="238852" y="4345"/>
                      </a:lnTo>
                      <a:lnTo>
                        <a:pt x="238852" y="1938"/>
                      </a:lnTo>
                      <a:cubicBezTo>
                        <a:pt x="228348" y="640"/>
                        <a:pt x="217773" y="1"/>
                        <a:pt x="207199" y="1"/>
                      </a:cubicBezTo>
                      <a:close/>
                    </a:path>
                  </a:pathLst>
                </a:custGeom>
                <a:solidFill>
                  <a:srgbClr val="F0A5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988;p22">
                  <a:extLst>
                    <a:ext uri="{FF2B5EF4-FFF2-40B4-BE49-F238E27FC236}">
                      <a16:creationId xmlns:a16="http://schemas.microsoft.com/office/drawing/2014/main" id="{9B20BBE3-185A-4AE3-8FB2-14B32CA61E0D}"/>
                    </a:ext>
                  </a:extLst>
                </p:cNvPr>
                <p:cNvSpPr/>
                <p:nvPr/>
              </p:nvSpPr>
              <p:spPr>
                <a:xfrm>
                  <a:off x="-38192425" y="-11978000"/>
                  <a:ext cx="46686150" cy="2613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7446" h="1045264" extrusionOk="0">
                      <a:moveTo>
                        <a:pt x="1490380" y="0"/>
                      </a:moveTo>
                      <a:lnTo>
                        <a:pt x="1490380" y="0"/>
                      </a:lnTo>
                      <a:cubicBezTo>
                        <a:pt x="1490539" y="895"/>
                        <a:pt x="1490678" y="1969"/>
                        <a:pt x="1490818" y="2865"/>
                      </a:cubicBezTo>
                      <a:cubicBezTo>
                        <a:pt x="1443374" y="70182"/>
                        <a:pt x="1390698" y="128607"/>
                        <a:pt x="1343254" y="196063"/>
                      </a:cubicBezTo>
                      <a:cubicBezTo>
                        <a:pt x="1282263" y="155124"/>
                        <a:pt x="1226404" y="106486"/>
                        <a:pt x="1177289" y="51801"/>
                      </a:cubicBezTo>
                      <a:cubicBezTo>
                        <a:pt x="1176096" y="50448"/>
                        <a:pt x="1174723" y="49095"/>
                        <a:pt x="1173529" y="47564"/>
                      </a:cubicBezTo>
                      <a:cubicBezTo>
                        <a:pt x="1072813" y="69107"/>
                        <a:pt x="973866" y="99364"/>
                        <a:pt x="878382" y="137777"/>
                      </a:cubicBezTo>
                      <a:cubicBezTo>
                        <a:pt x="851865" y="177244"/>
                        <a:pt x="825208" y="216831"/>
                        <a:pt x="798711" y="256298"/>
                      </a:cubicBezTo>
                      <a:cubicBezTo>
                        <a:pt x="730798" y="357492"/>
                        <a:pt x="662725" y="458687"/>
                        <a:pt x="594652" y="559881"/>
                      </a:cubicBezTo>
                      <a:cubicBezTo>
                        <a:pt x="408536" y="441678"/>
                        <a:pt x="229323" y="313072"/>
                        <a:pt x="57808" y="174539"/>
                      </a:cubicBezTo>
                      <a:cubicBezTo>
                        <a:pt x="57808" y="174976"/>
                        <a:pt x="57649" y="175275"/>
                        <a:pt x="57510" y="175732"/>
                      </a:cubicBezTo>
                      <a:cubicBezTo>
                        <a:pt x="57351" y="176031"/>
                        <a:pt x="57212" y="176468"/>
                        <a:pt x="57052" y="176767"/>
                      </a:cubicBezTo>
                      <a:cubicBezTo>
                        <a:pt x="55700" y="180686"/>
                        <a:pt x="53611" y="184306"/>
                        <a:pt x="51482" y="187907"/>
                      </a:cubicBezTo>
                      <a:cubicBezTo>
                        <a:pt x="34176" y="221963"/>
                        <a:pt x="17008" y="255821"/>
                        <a:pt x="0" y="289857"/>
                      </a:cubicBezTo>
                      <a:cubicBezTo>
                        <a:pt x="169705" y="512297"/>
                        <a:pt x="355522" y="722365"/>
                        <a:pt x="555344" y="918268"/>
                      </a:cubicBezTo>
                      <a:lnTo>
                        <a:pt x="555802" y="917831"/>
                      </a:lnTo>
                      <a:cubicBezTo>
                        <a:pt x="668733" y="874604"/>
                        <a:pt x="779415" y="825528"/>
                        <a:pt x="887373" y="770843"/>
                      </a:cubicBezTo>
                      <a:lnTo>
                        <a:pt x="887671" y="770843"/>
                      </a:lnTo>
                      <a:cubicBezTo>
                        <a:pt x="883772" y="825509"/>
                        <a:pt x="875477" y="879557"/>
                        <a:pt x="863144" y="932730"/>
                      </a:cubicBezTo>
                      <a:lnTo>
                        <a:pt x="863283" y="933327"/>
                      </a:lnTo>
                      <a:cubicBezTo>
                        <a:pt x="912677" y="916756"/>
                        <a:pt x="961772" y="898972"/>
                        <a:pt x="1009355" y="879716"/>
                      </a:cubicBezTo>
                      <a:cubicBezTo>
                        <a:pt x="1021092" y="834222"/>
                        <a:pt x="1029844" y="788011"/>
                        <a:pt x="1035852" y="741482"/>
                      </a:cubicBezTo>
                      <a:cubicBezTo>
                        <a:pt x="1008897" y="738478"/>
                        <a:pt x="981207" y="739373"/>
                        <a:pt x="954551" y="734400"/>
                      </a:cubicBezTo>
                      <a:cubicBezTo>
                        <a:pt x="926840" y="729267"/>
                        <a:pt x="898811" y="716457"/>
                        <a:pt x="884071" y="692665"/>
                      </a:cubicBezTo>
                      <a:cubicBezTo>
                        <a:pt x="871260" y="672036"/>
                        <a:pt x="870066" y="646295"/>
                        <a:pt x="869330" y="622046"/>
                      </a:cubicBezTo>
                      <a:cubicBezTo>
                        <a:pt x="866625" y="532310"/>
                        <a:pt x="863900" y="442235"/>
                        <a:pt x="861353" y="352499"/>
                      </a:cubicBezTo>
                      <a:cubicBezTo>
                        <a:pt x="861194" y="351902"/>
                        <a:pt x="861194" y="351306"/>
                        <a:pt x="861194" y="350689"/>
                      </a:cubicBezTo>
                      <a:lnTo>
                        <a:pt x="859523" y="350689"/>
                      </a:lnTo>
                      <a:cubicBezTo>
                        <a:pt x="836627" y="341359"/>
                        <a:pt x="818425" y="321626"/>
                        <a:pt x="811045" y="298112"/>
                      </a:cubicBezTo>
                      <a:cubicBezTo>
                        <a:pt x="808041" y="288803"/>
                        <a:pt x="806808" y="278260"/>
                        <a:pt x="811343" y="269646"/>
                      </a:cubicBezTo>
                      <a:cubicBezTo>
                        <a:pt x="811940" y="268452"/>
                        <a:pt x="812716" y="267239"/>
                        <a:pt x="813611" y="266185"/>
                      </a:cubicBezTo>
                      <a:cubicBezTo>
                        <a:pt x="819596" y="258432"/>
                        <a:pt x="829870" y="254994"/>
                        <a:pt x="840102" y="254994"/>
                      </a:cubicBezTo>
                      <a:cubicBezTo>
                        <a:pt x="842998" y="254994"/>
                        <a:pt x="845891" y="255270"/>
                        <a:pt x="848682" y="255801"/>
                      </a:cubicBezTo>
                      <a:cubicBezTo>
                        <a:pt x="862547" y="258367"/>
                        <a:pt x="874900" y="266185"/>
                        <a:pt x="888010" y="271755"/>
                      </a:cubicBezTo>
                      <a:cubicBezTo>
                        <a:pt x="912383" y="282265"/>
                        <a:pt x="938832" y="285305"/>
                        <a:pt x="965617" y="285305"/>
                      </a:cubicBezTo>
                      <a:cubicBezTo>
                        <a:pt x="983340" y="285305"/>
                        <a:pt x="1001210" y="283974"/>
                        <a:pt x="1018724" y="282596"/>
                      </a:cubicBezTo>
                      <a:cubicBezTo>
                        <a:pt x="1088150" y="277185"/>
                        <a:pt x="1157416" y="271755"/>
                        <a:pt x="1226822" y="266344"/>
                      </a:cubicBezTo>
                      <a:cubicBezTo>
                        <a:pt x="1232912" y="265853"/>
                        <a:pt x="1239246" y="265451"/>
                        <a:pt x="1245557" y="265451"/>
                      </a:cubicBezTo>
                      <a:cubicBezTo>
                        <a:pt x="1262499" y="265451"/>
                        <a:pt x="1279271" y="268347"/>
                        <a:pt x="1290677" y="280189"/>
                      </a:cubicBezTo>
                      <a:cubicBezTo>
                        <a:pt x="1302414" y="292224"/>
                        <a:pt x="1304821" y="310307"/>
                        <a:pt x="1306651" y="327017"/>
                      </a:cubicBezTo>
                      <a:cubicBezTo>
                        <a:pt x="1312360" y="378519"/>
                        <a:pt x="1317930" y="430001"/>
                        <a:pt x="1323659" y="481364"/>
                      </a:cubicBezTo>
                      <a:lnTo>
                        <a:pt x="1323202" y="481961"/>
                      </a:lnTo>
                      <a:cubicBezTo>
                        <a:pt x="1336311" y="492206"/>
                        <a:pt x="1340369" y="511024"/>
                        <a:pt x="1339315" y="528033"/>
                      </a:cubicBezTo>
                      <a:cubicBezTo>
                        <a:pt x="1337803" y="556957"/>
                        <a:pt x="1324395" y="584946"/>
                        <a:pt x="1302872" y="604222"/>
                      </a:cubicBezTo>
                      <a:lnTo>
                        <a:pt x="1304065" y="606927"/>
                      </a:lnTo>
                      <a:cubicBezTo>
                        <a:pt x="1311147" y="691412"/>
                        <a:pt x="1318050" y="775737"/>
                        <a:pt x="1325291" y="860221"/>
                      </a:cubicBezTo>
                      <a:cubicBezTo>
                        <a:pt x="1325291" y="860957"/>
                        <a:pt x="1325450" y="861892"/>
                        <a:pt x="1325450" y="862628"/>
                      </a:cubicBezTo>
                      <a:lnTo>
                        <a:pt x="1326643" y="866090"/>
                      </a:lnTo>
                      <a:cubicBezTo>
                        <a:pt x="1444408" y="893044"/>
                        <a:pt x="1561994" y="920138"/>
                        <a:pt x="1679758" y="947093"/>
                      </a:cubicBezTo>
                      <a:lnTo>
                        <a:pt x="1688332" y="956900"/>
                      </a:lnTo>
                      <a:cubicBezTo>
                        <a:pt x="1696906" y="979797"/>
                        <a:pt x="1705500" y="1002534"/>
                        <a:pt x="1714093" y="1025411"/>
                      </a:cubicBezTo>
                      <a:lnTo>
                        <a:pt x="1721334" y="1045263"/>
                      </a:lnTo>
                      <a:cubicBezTo>
                        <a:pt x="1757937" y="1032015"/>
                        <a:pt x="1794519" y="1018766"/>
                        <a:pt x="1830963" y="1005359"/>
                      </a:cubicBezTo>
                      <a:cubicBezTo>
                        <a:pt x="1834563" y="971024"/>
                        <a:pt x="1838044" y="936689"/>
                        <a:pt x="1841665" y="902215"/>
                      </a:cubicBezTo>
                      <a:lnTo>
                        <a:pt x="1841665" y="902215"/>
                      </a:lnTo>
                      <a:cubicBezTo>
                        <a:pt x="1819717" y="906622"/>
                        <a:pt x="1796847" y="910766"/>
                        <a:pt x="1774582" y="910766"/>
                      </a:cubicBezTo>
                      <a:cubicBezTo>
                        <a:pt x="1755740" y="910766"/>
                        <a:pt x="1737331" y="907798"/>
                        <a:pt x="1720280" y="899509"/>
                      </a:cubicBezTo>
                      <a:cubicBezTo>
                        <a:pt x="1679778" y="879935"/>
                        <a:pt x="1657658" y="834898"/>
                        <a:pt x="1647711" y="791094"/>
                      </a:cubicBezTo>
                      <a:cubicBezTo>
                        <a:pt x="1638203" y="749697"/>
                        <a:pt x="1636711" y="706630"/>
                        <a:pt x="1624974" y="665949"/>
                      </a:cubicBezTo>
                      <a:cubicBezTo>
                        <a:pt x="1605857" y="665949"/>
                        <a:pt x="1586581" y="659006"/>
                        <a:pt x="1572736" y="645599"/>
                      </a:cubicBezTo>
                      <a:cubicBezTo>
                        <a:pt x="1555727" y="629187"/>
                        <a:pt x="1548188" y="602829"/>
                        <a:pt x="1555867" y="580549"/>
                      </a:cubicBezTo>
                      <a:cubicBezTo>
                        <a:pt x="1565356" y="553714"/>
                        <a:pt x="1593066" y="537283"/>
                        <a:pt x="1606633" y="512138"/>
                      </a:cubicBezTo>
                      <a:cubicBezTo>
                        <a:pt x="1626347" y="475098"/>
                        <a:pt x="1611606" y="427356"/>
                        <a:pt x="1629350" y="389559"/>
                      </a:cubicBezTo>
                      <a:cubicBezTo>
                        <a:pt x="1645324" y="355682"/>
                        <a:pt x="1684493" y="337759"/>
                        <a:pt x="1721991" y="335968"/>
                      </a:cubicBezTo>
                      <a:cubicBezTo>
                        <a:pt x="1724710" y="335837"/>
                        <a:pt x="1727425" y="335773"/>
                        <a:pt x="1730136" y="335773"/>
                      </a:cubicBezTo>
                      <a:cubicBezTo>
                        <a:pt x="1764655" y="335773"/>
                        <a:pt x="1798544" y="346011"/>
                        <a:pt x="1832057" y="355085"/>
                      </a:cubicBezTo>
                      <a:cubicBezTo>
                        <a:pt x="1835817" y="356140"/>
                        <a:pt x="1839755" y="357194"/>
                        <a:pt x="1843495" y="358089"/>
                      </a:cubicBezTo>
                      <a:cubicBezTo>
                        <a:pt x="1853601" y="329623"/>
                        <a:pt x="1862473" y="301176"/>
                        <a:pt x="1867446" y="271516"/>
                      </a:cubicBezTo>
                      <a:lnTo>
                        <a:pt x="1867446" y="271516"/>
                      </a:lnTo>
                      <a:cubicBezTo>
                        <a:pt x="1865038" y="272010"/>
                        <a:pt x="1862560" y="272246"/>
                        <a:pt x="1860042" y="272246"/>
                      </a:cubicBezTo>
                      <a:cubicBezTo>
                        <a:pt x="1834984" y="272246"/>
                        <a:pt x="1805872" y="248924"/>
                        <a:pt x="1801661" y="224848"/>
                      </a:cubicBezTo>
                      <a:cubicBezTo>
                        <a:pt x="1796986" y="198331"/>
                        <a:pt x="1807072" y="171674"/>
                        <a:pt x="1817913" y="146987"/>
                      </a:cubicBezTo>
                      <a:cubicBezTo>
                        <a:pt x="1828914" y="122301"/>
                        <a:pt x="1840969" y="96977"/>
                        <a:pt x="1840491" y="70022"/>
                      </a:cubicBezTo>
                      <a:cubicBezTo>
                        <a:pt x="1840491" y="65208"/>
                        <a:pt x="1839895" y="60534"/>
                        <a:pt x="1839158" y="55879"/>
                      </a:cubicBezTo>
                      <a:cubicBezTo>
                        <a:pt x="1736293" y="45475"/>
                        <a:pt x="1593106" y="17923"/>
                        <a:pt x="1490380" y="0"/>
                      </a:cubicBezTo>
                      <a:close/>
                    </a:path>
                  </a:pathLst>
                </a:custGeom>
                <a:solidFill>
                  <a:srgbClr val="EE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989;p22">
                  <a:extLst>
                    <a:ext uri="{FF2B5EF4-FFF2-40B4-BE49-F238E27FC236}">
                      <a16:creationId xmlns:a16="http://schemas.microsoft.com/office/drawing/2014/main" id="{4E2E93AC-CD75-47A9-AF9B-3456D9653108}"/>
                    </a:ext>
                  </a:extLst>
                </p:cNvPr>
                <p:cNvSpPr/>
                <p:nvPr/>
              </p:nvSpPr>
              <p:spPr>
                <a:xfrm>
                  <a:off x="-27292725" y="27724400"/>
                  <a:ext cx="6840125" cy="207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05" h="83159" extrusionOk="0">
                      <a:moveTo>
                        <a:pt x="0" y="0"/>
                      </a:moveTo>
                      <a:lnTo>
                        <a:pt x="0" y="14005"/>
                      </a:lnTo>
                      <a:cubicBezTo>
                        <a:pt x="29718" y="56665"/>
                        <a:pt x="81269" y="83159"/>
                        <a:pt x="133134" y="83159"/>
                      </a:cubicBezTo>
                      <a:cubicBezTo>
                        <a:pt x="135636" y="83159"/>
                        <a:pt x="138140" y="83097"/>
                        <a:pt x="140641" y="82973"/>
                      </a:cubicBezTo>
                      <a:cubicBezTo>
                        <a:pt x="195147" y="80108"/>
                        <a:pt x="247087" y="47743"/>
                        <a:pt x="273604" y="0"/>
                      </a:cubicBezTo>
                      <a:close/>
                    </a:path>
                  </a:pathLst>
                </a:custGeom>
                <a:solidFill>
                  <a:srgbClr val="F0A5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990;p22">
                  <a:extLst>
                    <a:ext uri="{FF2B5EF4-FFF2-40B4-BE49-F238E27FC236}">
                      <a16:creationId xmlns:a16="http://schemas.microsoft.com/office/drawing/2014/main" id="{8DEFD150-B5B7-4721-A628-1F90FCE97157}"/>
                    </a:ext>
                  </a:extLst>
                </p:cNvPr>
                <p:cNvSpPr/>
                <p:nvPr/>
              </p:nvSpPr>
              <p:spPr>
                <a:xfrm>
                  <a:off x="-38666375" y="-12945800"/>
                  <a:ext cx="2352825" cy="175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13" h="70057" extrusionOk="0">
                      <a:moveTo>
                        <a:pt x="73026" y="1"/>
                      </a:moveTo>
                      <a:cubicBezTo>
                        <a:pt x="48638" y="11280"/>
                        <a:pt x="24409" y="22758"/>
                        <a:pt x="0" y="34196"/>
                      </a:cubicBezTo>
                      <a:cubicBezTo>
                        <a:pt x="22109" y="56993"/>
                        <a:pt x="53655" y="70056"/>
                        <a:pt x="85248" y="70056"/>
                      </a:cubicBezTo>
                      <a:cubicBezTo>
                        <a:pt x="87455" y="70056"/>
                        <a:pt x="89661" y="69993"/>
                        <a:pt x="91865" y="69864"/>
                      </a:cubicBezTo>
                      <a:cubicBezTo>
                        <a:pt x="92601" y="69864"/>
                        <a:pt x="93357" y="69864"/>
                        <a:pt x="94113" y="69725"/>
                      </a:cubicBezTo>
                      <a:cubicBezTo>
                        <a:pt x="87329" y="46987"/>
                        <a:pt x="80566" y="24091"/>
                        <a:pt x="73623" y="1373"/>
                      </a:cubicBezTo>
                      <a:lnTo>
                        <a:pt x="7302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991;p22">
                  <a:extLst>
                    <a:ext uri="{FF2B5EF4-FFF2-40B4-BE49-F238E27FC236}">
                      <a16:creationId xmlns:a16="http://schemas.microsoft.com/office/drawing/2014/main" id="{C1D09807-65D0-4E69-AEB9-8807B3F68D6A}"/>
                    </a:ext>
                  </a:extLst>
                </p:cNvPr>
                <p:cNvSpPr/>
                <p:nvPr/>
              </p:nvSpPr>
              <p:spPr>
                <a:xfrm>
                  <a:off x="-39668475" y="-12090900"/>
                  <a:ext cx="3297725" cy="324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09" h="129940" extrusionOk="0">
                      <a:moveTo>
                        <a:pt x="40065" y="0"/>
                      </a:moveTo>
                      <a:cubicBezTo>
                        <a:pt x="39468" y="438"/>
                        <a:pt x="38712" y="736"/>
                        <a:pt x="38095" y="1035"/>
                      </a:cubicBezTo>
                      <a:lnTo>
                        <a:pt x="38254" y="1492"/>
                      </a:lnTo>
                      <a:cubicBezTo>
                        <a:pt x="34495" y="8395"/>
                        <a:pt x="19575" y="36882"/>
                        <a:pt x="1" y="74678"/>
                      </a:cubicBezTo>
                      <a:cubicBezTo>
                        <a:pt x="29521" y="91547"/>
                        <a:pt x="58286" y="110067"/>
                        <a:pt x="85838" y="129940"/>
                      </a:cubicBezTo>
                      <a:cubicBezTo>
                        <a:pt x="108575" y="84007"/>
                        <a:pt x="126638" y="47405"/>
                        <a:pt x="131909" y="35668"/>
                      </a:cubicBezTo>
                      <a:lnTo>
                        <a:pt x="131909" y="35668"/>
                      </a:lnTo>
                      <a:cubicBezTo>
                        <a:pt x="129708" y="35797"/>
                        <a:pt x="127504" y="35860"/>
                        <a:pt x="125300" y="35860"/>
                      </a:cubicBezTo>
                      <a:cubicBezTo>
                        <a:pt x="93736" y="35860"/>
                        <a:pt x="62173" y="22797"/>
                        <a:pt x="40065" y="0"/>
                      </a:cubicBezTo>
                      <a:close/>
                    </a:path>
                  </a:pathLst>
                </a:custGeom>
                <a:solidFill>
                  <a:srgbClr val="9E6C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992;p22">
                  <a:extLst>
                    <a:ext uri="{FF2B5EF4-FFF2-40B4-BE49-F238E27FC236}">
                      <a16:creationId xmlns:a16="http://schemas.microsoft.com/office/drawing/2014/main" id="{336C841D-2C12-47DA-A697-B042B61EBD87}"/>
                    </a:ext>
                  </a:extLst>
                </p:cNvPr>
                <p:cNvSpPr/>
                <p:nvPr/>
              </p:nvSpPr>
              <p:spPr>
                <a:xfrm>
                  <a:off x="-39661238" y="-8894531"/>
                  <a:ext cx="3086375" cy="465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55" h="186350" extrusionOk="0">
                      <a:moveTo>
                        <a:pt x="89737" y="1"/>
                      </a:moveTo>
                      <a:cubicBezTo>
                        <a:pt x="61887" y="55879"/>
                        <a:pt x="27114" y="125444"/>
                        <a:pt x="1" y="180109"/>
                      </a:cubicBezTo>
                      <a:lnTo>
                        <a:pt x="160" y="180249"/>
                      </a:lnTo>
                      <a:cubicBezTo>
                        <a:pt x="8866" y="183424"/>
                        <a:pt x="17940" y="186349"/>
                        <a:pt x="27168" y="186349"/>
                      </a:cubicBezTo>
                      <a:cubicBezTo>
                        <a:pt x="27998" y="186349"/>
                        <a:pt x="28829" y="186325"/>
                        <a:pt x="29661" y="186276"/>
                      </a:cubicBezTo>
                      <a:cubicBezTo>
                        <a:pt x="39766" y="185679"/>
                        <a:pt x="53313" y="185361"/>
                        <a:pt x="57073" y="176031"/>
                      </a:cubicBezTo>
                      <a:cubicBezTo>
                        <a:pt x="59042" y="172132"/>
                        <a:pt x="60972" y="168353"/>
                        <a:pt x="62941" y="164434"/>
                      </a:cubicBezTo>
                      <a:cubicBezTo>
                        <a:pt x="79949" y="130398"/>
                        <a:pt x="97137" y="96540"/>
                        <a:pt x="114443" y="62484"/>
                      </a:cubicBezTo>
                      <a:cubicBezTo>
                        <a:pt x="116253" y="58744"/>
                        <a:pt x="118044" y="55104"/>
                        <a:pt x="120013" y="51344"/>
                      </a:cubicBezTo>
                      <a:cubicBezTo>
                        <a:pt x="120152" y="51045"/>
                        <a:pt x="120312" y="50608"/>
                        <a:pt x="120451" y="50309"/>
                      </a:cubicBezTo>
                      <a:cubicBezTo>
                        <a:pt x="120610" y="49852"/>
                        <a:pt x="120749" y="49553"/>
                        <a:pt x="120749" y="49116"/>
                      </a:cubicBezTo>
                      <a:cubicBezTo>
                        <a:pt x="122858" y="42332"/>
                        <a:pt x="123455" y="34932"/>
                        <a:pt x="120769" y="28447"/>
                      </a:cubicBezTo>
                      <a:cubicBezTo>
                        <a:pt x="117765" y="21087"/>
                        <a:pt x="111121" y="15815"/>
                        <a:pt x="104815" y="11001"/>
                      </a:cubicBezTo>
                      <a:cubicBezTo>
                        <a:pt x="99842" y="7242"/>
                        <a:pt x="94869" y="3601"/>
                        <a:pt x="89737" y="1"/>
                      </a:cubicBezTo>
                      <a:close/>
                    </a:path>
                  </a:pathLst>
                </a:custGeom>
                <a:solidFill>
                  <a:srgbClr val="F0A5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993;p22">
                  <a:extLst>
                    <a:ext uri="{FF2B5EF4-FFF2-40B4-BE49-F238E27FC236}">
                      <a16:creationId xmlns:a16="http://schemas.microsoft.com/office/drawing/2014/main" id="{5AD33611-67EB-4064-B09F-B57A48914636}"/>
                    </a:ext>
                  </a:extLst>
                </p:cNvPr>
                <p:cNvSpPr/>
                <p:nvPr/>
              </p:nvSpPr>
              <p:spPr>
                <a:xfrm>
                  <a:off x="-41977357" y="-10224475"/>
                  <a:ext cx="4611150" cy="58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446" h="235392" extrusionOk="0">
                      <a:moveTo>
                        <a:pt x="98629" y="1"/>
                      </a:moveTo>
                      <a:cubicBezTo>
                        <a:pt x="69565" y="56178"/>
                        <a:pt x="29800" y="133143"/>
                        <a:pt x="1" y="190653"/>
                      </a:cubicBezTo>
                      <a:cubicBezTo>
                        <a:pt x="29959" y="208576"/>
                        <a:pt x="61728" y="223496"/>
                        <a:pt x="94710" y="235391"/>
                      </a:cubicBezTo>
                      <a:cubicBezTo>
                        <a:pt x="121804" y="180726"/>
                        <a:pt x="156596" y="111161"/>
                        <a:pt x="184446" y="55283"/>
                      </a:cubicBezTo>
                      <a:cubicBezTo>
                        <a:pt x="156894" y="35410"/>
                        <a:pt x="128149" y="16890"/>
                        <a:pt x="98629" y="1"/>
                      </a:cubicBezTo>
                      <a:close/>
                    </a:path>
                  </a:pathLst>
                </a:custGeom>
                <a:solidFill>
                  <a:srgbClr val="F0A5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994;p22">
                  <a:extLst>
                    <a:ext uri="{FF2B5EF4-FFF2-40B4-BE49-F238E27FC236}">
                      <a16:creationId xmlns:a16="http://schemas.microsoft.com/office/drawing/2014/main" id="{FF4F3B18-A09E-4461-89D4-B04AF6BAC3A7}"/>
                    </a:ext>
                  </a:extLst>
                </p:cNvPr>
                <p:cNvSpPr/>
                <p:nvPr/>
              </p:nvSpPr>
              <p:spPr>
                <a:xfrm>
                  <a:off x="-42185350" y="-5458175"/>
                  <a:ext cx="2627850" cy="18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14" h="72749" extrusionOk="0">
                      <a:moveTo>
                        <a:pt x="10405" y="1"/>
                      </a:moveTo>
                      <a:cubicBezTo>
                        <a:pt x="6784" y="7083"/>
                        <a:pt x="3303" y="13886"/>
                        <a:pt x="1" y="20351"/>
                      </a:cubicBezTo>
                      <a:cubicBezTo>
                        <a:pt x="30297" y="37797"/>
                        <a:pt x="60395" y="55123"/>
                        <a:pt x="90672" y="72430"/>
                      </a:cubicBezTo>
                      <a:lnTo>
                        <a:pt x="91109" y="72748"/>
                      </a:lnTo>
                      <a:cubicBezTo>
                        <a:pt x="95466" y="64015"/>
                        <a:pt x="100141" y="54686"/>
                        <a:pt x="105114" y="44739"/>
                      </a:cubicBezTo>
                      <a:cubicBezTo>
                        <a:pt x="72132" y="32844"/>
                        <a:pt x="40363" y="17924"/>
                        <a:pt x="10405" y="1"/>
                      </a:cubicBezTo>
                      <a:close/>
                    </a:path>
                  </a:pathLst>
                </a:custGeom>
                <a:solidFill>
                  <a:srgbClr val="9E6C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995;p22">
                  <a:extLst>
                    <a:ext uri="{FF2B5EF4-FFF2-40B4-BE49-F238E27FC236}">
                      <a16:creationId xmlns:a16="http://schemas.microsoft.com/office/drawing/2014/main" id="{F1334DF1-EC2B-4DF3-8F7C-524E12520632}"/>
                    </a:ext>
                  </a:extLst>
                </p:cNvPr>
                <p:cNvSpPr/>
                <p:nvPr/>
              </p:nvSpPr>
              <p:spPr>
                <a:xfrm>
                  <a:off x="-42739900" y="-4948925"/>
                  <a:ext cx="2623875" cy="19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55" h="78001" extrusionOk="0">
                      <a:moveTo>
                        <a:pt x="13846" y="1"/>
                      </a:moveTo>
                      <a:cubicBezTo>
                        <a:pt x="8733" y="9808"/>
                        <a:pt x="4078" y="18819"/>
                        <a:pt x="0" y="26657"/>
                      </a:cubicBezTo>
                      <a:cubicBezTo>
                        <a:pt x="29064" y="46371"/>
                        <a:pt x="60076" y="63558"/>
                        <a:pt x="92143" y="78000"/>
                      </a:cubicBezTo>
                      <a:lnTo>
                        <a:pt x="92303" y="78000"/>
                      </a:lnTo>
                      <a:cubicBezTo>
                        <a:pt x="96082" y="70322"/>
                        <a:pt x="100279" y="61728"/>
                        <a:pt x="104954" y="52398"/>
                      </a:cubicBezTo>
                      <a:lnTo>
                        <a:pt x="104517" y="52100"/>
                      </a:lnTo>
                      <a:cubicBezTo>
                        <a:pt x="74220" y="34753"/>
                        <a:pt x="44103" y="17447"/>
                        <a:pt x="1384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996;p22">
                  <a:extLst>
                    <a:ext uri="{FF2B5EF4-FFF2-40B4-BE49-F238E27FC236}">
                      <a16:creationId xmlns:a16="http://schemas.microsoft.com/office/drawing/2014/main" id="{A5A57918-285E-4C0C-BF59-46BA6471ACB8}"/>
                    </a:ext>
                  </a:extLst>
                </p:cNvPr>
                <p:cNvSpPr/>
                <p:nvPr/>
              </p:nvSpPr>
              <p:spPr>
                <a:xfrm>
                  <a:off x="-42983525" y="-4283000"/>
                  <a:ext cx="2759625" cy="208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85" h="83383" extrusionOk="0">
                      <a:moveTo>
                        <a:pt x="18082" y="0"/>
                      </a:moveTo>
                      <a:cubicBezTo>
                        <a:pt x="9648" y="16113"/>
                        <a:pt x="3780" y="27253"/>
                        <a:pt x="1532" y="31331"/>
                      </a:cubicBezTo>
                      <a:lnTo>
                        <a:pt x="0" y="32226"/>
                      </a:lnTo>
                      <a:cubicBezTo>
                        <a:pt x="18328" y="63409"/>
                        <a:pt x="54118" y="83383"/>
                        <a:pt x="90208" y="83383"/>
                      </a:cubicBezTo>
                      <a:cubicBezTo>
                        <a:pt x="91761" y="83383"/>
                        <a:pt x="93315" y="83346"/>
                        <a:pt x="94868" y="83271"/>
                      </a:cubicBezTo>
                      <a:cubicBezTo>
                        <a:pt x="97872" y="76965"/>
                        <a:pt x="103303" y="65785"/>
                        <a:pt x="110385" y="51343"/>
                      </a:cubicBezTo>
                      <a:lnTo>
                        <a:pt x="110225" y="51343"/>
                      </a:lnTo>
                      <a:cubicBezTo>
                        <a:pt x="78158" y="36901"/>
                        <a:pt x="47146" y="19714"/>
                        <a:pt x="18082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997;p22">
                  <a:extLst>
                    <a:ext uri="{FF2B5EF4-FFF2-40B4-BE49-F238E27FC236}">
                      <a16:creationId xmlns:a16="http://schemas.microsoft.com/office/drawing/2014/main" id="{4B4BFB44-D47A-4810-B122-6F67B51B9FE8}"/>
                    </a:ext>
                  </a:extLst>
                </p:cNvPr>
                <p:cNvSpPr/>
                <p:nvPr/>
              </p:nvSpPr>
              <p:spPr>
                <a:xfrm>
                  <a:off x="18977650" y="-19900450"/>
                  <a:ext cx="3150725" cy="251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29" h="100577" extrusionOk="0">
                      <a:moveTo>
                        <a:pt x="57171" y="0"/>
                      </a:moveTo>
                      <a:cubicBezTo>
                        <a:pt x="51072" y="0"/>
                        <a:pt x="44597" y="1257"/>
                        <a:pt x="37876" y="4045"/>
                      </a:cubicBezTo>
                      <a:cubicBezTo>
                        <a:pt x="33321" y="5935"/>
                        <a:pt x="29203" y="8581"/>
                        <a:pt x="25423" y="11644"/>
                      </a:cubicBezTo>
                      <a:cubicBezTo>
                        <a:pt x="24071" y="11923"/>
                        <a:pt x="22738" y="12460"/>
                        <a:pt x="21544" y="13693"/>
                      </a:cubicBezTo>
                      <a:cubicBezTo>
                        <a:pt x="3263" y="32134"/>
                        <a:pt x="1" y="62749"/>
                        <a:pt x="17566" y="82960"/>
                      </a:cubicBezTo>
                      <a:cubicBezTo>
                        <a:pt x="27356" y="94231"/>
                        <a:pt x="42057" y="100576"/>
                        <a:pt x="56716" y="100576"/>
                      </a:cubicBezTo>
                      <a:cubicBezTo>
                        <a:pt x="65289" y="100576"/>
                        <a:pt x="73848" y="98406"/>
                        <a:pt x="81401" y="93781"/>
                      </a:cubicBezTo>
                      <a:cubicBezTo>
                        <a:pt x="126029" y="66414"/>
                        <a:pt x="101510" y="0"/>
                        <a:pt x="57171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998;p22">
                  <a:extLst>
                    <a:ext uri="{FF2B5EF4-FFF2-40B4-BE49-F238E27FC236}">
                      <a16:creationId xmlns:a16="http://schemas.microsoft.com/office/drawing/2014/main" id="{39B25B7F-2731-43F1-AF5D-9AA831F0A799}"/>
                    </a:ext>
                  </a:extLst>
                </p:cNvPr>
                <p:cNvSpPr/>
                <p:nvPr/>
              </p:nvSpPr>
              <p:spPr>
                <a:xfrm>
                  <a:off x="22796725" y="-21971525"/>
                  <a:ext cx="1536550" cy="34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62" h="139763" extrusionOk="0">
                      <a:moveTo>
                        <a:pt x="37141" y="0"/>
                      </a:moveTo>
                      <a:cubicBezTo>
                        <a:pt x="33142" y="0"/>
                        <a:pt x="29286" y="2695"/>
                        <a:pt x="30012" y="7775"/>
                      </a:cubicBezTo>
                      <a:cubicBezTo>
                        <a:pt x="32876" y="27906"/>
                        <a:pt x="35721" y="48038"/>
                        <a:pt x="38585" y="68149"/>
                      </a:cubicBezTo>
                      <a:cubicBezTo>
                        <a:pt x="41584" y="89196"/>
                        <a:pt x="52639" y="124595"/>
                        <a:pt x="19535" y="124595"/>
                      </a:cubicBezTo>
                      <a:cubicBezTo>
                        <a:pt x="17283" y="124595"/>
                        <a:pt x="14826" y="124431"/>
                        <a:pt x="12148" y="124088"/>
                      </a:cubicBezTo>
                      <a:cubicBezTo>
                        <a:pt x="11765" y="124038"/>
                        <a:pt x="11393" y="124014"/>
                        <a:pt x="11032" y="124014"/>
                      </a:cubicBezTo>
                      <a:cubicBezTo>
                        <a:pt x="2363" y="124014"/>
                        <a:pt x="0" y="137683"/>
                        <a:pt x="9244" y="138848"/>
                      </a:cubicBezTo>
                      <a:cubicBezTo>
                        <a:pt x="13529" y="139396"/>
                        <a:pt x="18034" y="139762"/>
                        <a:pt x="22513" y="139762"/>
                      </a:cubicBezTo>
                      <a:cubicBezTo>
                        <a:pt x="39011" y="139762"/>
                        <a:pt x="55167" y="134790"/>
                        <a:pt x="58796" y="115593"/>
                      </a:cubicBezTo>
                      <a:cubicBezTo>
                        <a:pt x="61462" y="101668"/>
                        <a:pt x="56250" y="85456"/>
                        <a:pt x="54281" y="71670"/>
                      </a:cubicBezTo>
                      <a:cubicBezTo>
                        <a:pt x="51197" y="49987"/>
                        <a:pt x="48114" y="28324"/>
                        <a:pt x="45030" y="6641"/>
                      </a:cubicBezTo>
                      <a:cubicBezTo>
                        <a:pt x="44384" y="2141"/>
                        <a:pt x="40706" y="0"/>
                        <a:pt x="37141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999;p22">
                  <a:extLst>
                    <a:ext uri="{FF2B5EF4-FFF2-40B4-BE49-F238E27FC236}">
                      <a16:creationId xmlns:a16="http://schemas.microsoft.com/office/drawing/2014/main" id="{1FCC641C-0997-4036-BF3B-DCF6AE3F26E9}"/>
                    </a:ext>
                  </a:extLst>
                </p:cNvPr>
                <p:cNvSpPr/>
                <p:nvPr/>
              </p:nvSpPr>
              <p:spPr>
                <a:xfrm>
                  <a:off x="31192175" y="-629400"/>
                  <a:ext cx="1562675" cy="376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07" h="150431" extrusionOk="0">
                      <a:moveTo>
                        <a:pt x="48632" y="0"/>
                      </a:moveTo>
                      <a:cubicBezTo>
                        <a:pt x="44659" y="0"/>
                        <a:pt x="40544" y="2737"/>
                        <a:pt x="40744" y="7866"/>
                      </a:cubicBezTo>
                      <a:cubicBezTo>
                        <a:pt x="41540" y="29032"/>
                        <a:pt x="42335" y="50217"/>
                        <a:pt x="43131" y="71383"/>
                      </a:cubicBezTo>
                      <a:cubicBezTo>
                        <a:pt x="43838" y="90287"/>
                        <a:pt x="50475" y="133808"/>
                        <a:pt x="23178" y="133808"/>
                      </a:cubicBezTo>
                      <a:cubicBezTo>
                        <a:pt x="19738" y="133808"/>
                        <a:pt x="15760" y="133117"/>
                        <a:pt x="11164" y="131598"/>
                      </a:cubicBezTo>
                      <a:cubicBezTo>
                        <a:pt x="10319" y="131321"/>
                        <a:pt x="9528" y="131194"/>
                        <a:pt x="8796" y="131194"/>
                      </a:cubicBezTo>
                      <a:cubicBezTo>
                        <a:pt x="1542" y="131194"/>
                        <a:pt x="0" y="143669"/>
                        <a:pt x="8239" y="146379"/>
                      </a:cubicBezTo>
                      <a:cubicBezTo>
                        <a:pt x="15661" y="148821"/>
                        <a:pt x="23285" y="150430"/>
                        <a:pt x="30329" y="150430"/>
                      </a:cubicBezTo>
                      <a:cubicBezTo>
                        <a:pt x="43827" y="150430"/>
                        <a:pt x="55201" y="144522"/>
                        <a:pt x="58966" y="127242"/>
                      </a:cubicBezTo>
                      <a:cubicBezTo>
                        <a:pt x="62507" y="111169"/>
                        <a:pt x="58966" y="91753"/>
                        <a:pt x="58349" y="75541"/>
                      </a:cubicBezTo>
                      <a:cubicBezTo>
                        <a:pt x="57474" y="52604"/>
                        <a:pt x="56618" y="29648"/>
                        <a:pt x="55763" y="6732"/>
                      </a:cubicBezTo>
                      <a:cubicBezTo>
                        <a:pt x="55585" y="2163"/>
                        <a:pt x="52165" y="0"/>
                        <a:pt x="48632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1000;p22">
                  <a:extLst>
                    <a:ext uri="{FF2B5EF4-FFF2-40B4-BE49-F238E27FC236}">
                      <a16:creationId xmlns:a16="http://schemas.microsoft.com/office/drawing/2014/main" id="{07246416-F8A8-42CD-811D-8D8389249E79}"/>
                    </a:ext>
                  </a:extLst>
                </p:cNvPr>
                <p:cNvSpPr/>
                <p:nvPr/>
              </p:nvSpPr>
              <p:spPr>
                <a:xfrm>
                  <a:off x="27440500" y="1745625"/>
                  <a:ext cx="2672325" cy="25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93" h="102239" extrusionOk="0">
                      <a:moveTo>
                        <a:pt x="54303" y="0"/>
                      </a:moveTo>
                      <a:cubicBezTo>
                        <a:pt x="46530" y="0"/>
                        <a:pt x="38532" y="1897"/>
                        <a:pt x="30834" y="6062"/>
                      </a:cubicBezTo>
                      <a:cubicBezTo>
                        <a:pt x="3342" y="20942"/>
                        <a:pt x="0" y="62597"/>
                        <a:pt x="24031" y="81296"/>
                      </a:cubicBezTo>
                      <a:cubicBezTo>
                        <a:pt x="26915" y="85852"/>
                        <a:pt x="30337" y="89930"/>
                        <a:pt x="34335" y="93073"/>
                      </a:cubicBezTo>
                      <a:cubicBezTo>
                        <a:pt x="42521" y="99461"/>
                        <a:pt x="51148" y="102239"/>
                        <a:pt x="59459" y="102239"/>
                      </a:cubicBezTo>
                      <a:cubicBezTo>
                        <a:pt x="84633" y="102239"/>
                        <a:pt x="106893" y="76749"/>
                        <a:pt x="105113" y="48931"/>
                      </a:cubicBezTo>
                      <a:cubicBezTo>
                        <a:pt x="103341" y="20815"/>
                        <a:pt x="80054" y="0"/>
                        <a:pt x="54303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1001;p22">
                  <a:extLst>
                    <a:ext uri="{FF2B5EF4-FFF2-40B4-BE49-F238E27FC236}">
                      <a16:creationId xmlns:a16="http://schemas.microsoft.com/office/drawing/2014/main" id="{DA475A6C-6014-4DCA-93FC-10E73CF87916}"/>
                    </a:ext>
                  </a:extLst>
                </p:cNvPr>
                <p:cNvSpPr/>
                <p:nvPr/>
              </p:nvSpPr>
              <p:spPr>
                <a:xfrm>
                  <a:off x="-14807600" y="-403275"/>
                  <a:ext cx="1918100" cy="385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4" h="154358" extrusionOk="0">
                      <a:moveTo>
                        <a:pt x="20155" y="0"/>
                      </a:moveTo>
                      <a:cubicBezTo>
                        <a:pt x="17023" y="0"/>
                        <a:pt x="14110" y="1816"/>
                        <a:pt x="13687" y="5903"/>
                      </a:cubicBezTo>
                      <a:lnTo>
                        <a:pt x="6367" y="76661"/>
                      </a:lnTo>
                      <a:cubicBezTo>
                        <a:pt x="4755" y="92396"/>
                        <a:pt x="1" y="110916"/>
                        <a:pt x="3661" y="126791"/>
                      </a:cubicBezTo>
                      <a:cubicBezTo>
                        <a:pt x="8616" y="148275"/>
                        <a:pt x="26244" y="154358"/>
                        <a:pt x="44824" y="154358"/>
                      </a:cubicBezTo>
                      <a:cubicBezTo>
                        <a:pt x="52651" y="154358"/>
                        <a:pt x="60647" y="153278"/>
                        <a:pt x="67934" y="151816"/>
                      </a:cubicBezTo>
                      <a:cubicBezTo>
                        <a:pt x="76723" y="150058"/>
                        <a:pt x="76354" y="136646"/>
                        <a:pt x="68413" y="136646"/>
                      </a:cubicBezTo>
                      <a:cubicBezTo>
                        <a:pt x="67906" y="136646"/>
                        <a:pt x="67369" y="136701"/>
                        <a:pt x="66801" y="136817"/>
                      </a:cubicBezTo>
                      <a:cubicBezTo>
                        <a:pt x="59617" y="138259"/>
                        <a:pt x="52263" y="139973"/>
                        <a:pt x="45495" y="139973"/>
                      </a:cubicBezTo>
                      <a:cubicBezTo>
                        <a:pt x="32473" y="139973"/>
                        <a:pt x="21621" y="133626"/>
                        <a:pt x="18322" y="106779"/>
                      </a:cubicBezTo>
                      <a:cubicBezTo>
                        <a:pt x="17208" y="97648"/>
                        <a:pt x="20769" y="83305"/>
                        <a:pt x="21704" y="74115"/>
                      </a:cubicBezTo>
                      <a:cubicBezTo>
                        <a:pt x="23952" y="52352"/>
                        <a:pt x="26220" y="30570"/>
                        <a:pt x="28448" y="8827"/>
                      </a:cubicBezTo>
                      <a:cubicBezTo>
                        <a:pt x="29019" y="3316"/>
                        <a:pt x="24387" y="0"/>
                        <a:pt x="20155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1002;p22">
                  <a:extLst>
                    <a:ext uri="{FF2B5EF4-FFF2-40B4-BE49-F238E27FC236}">
                      <a16:creationId xmlns:a16="http://schemas.microsoft.com/office/drawing/2014/main" id="{7FA7A013-7A6C-4A48-B96C-F77E813F6D5D}"/>
                    </a:ext>
                  </a:extLst>
                </p:cNvPr>
                <p:cNvSpPr/>
                <p:nvPr/>
              </p:nvSpPr>
              <p:spPr>
                <a:xfrm>
                  <a:off x="-10899675" y="2044550"/>
                  <a:ext cx="2605975" cy="218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39" h="87417" extrusionOk="0">
                      <a:moveTo>
                        <a:pt x="44988" y="1"/>
                      </a:moveTo>
                      <a:cubicBezTo>
                        <a:pt x="40225" y="1"/>
                        <a:pt x="35431" y="642"/>
                        <a:pt x="30834" y="1903"/>
                      </a:cubicBezTo>
                      <a:cubicBezTo>
                        <a:pt x="30120" y="1660"/>
                        <a:pt x="29375" y="1523"/>
                        <a:pt x="28611" y="1523"/>
                      </a:cubicBezTo>
                      <a:cubicBezTo>
                        <a:pt x="27311" y="1523"/>
                        <a:pt x="25953" y="1919"/>
                        <a:pt x="24588" y="2858"/>
                      </a:cubicBezTo>
                      <a:cubicBezTo>
                        <a:pt x="23414" y="3674"/>
                        <a:pt x="22380" y="4628"/>
                        <a:pt x="21286" y="5524"/>
                      </a:cubicBezTo>
                      <a:cubicBezTo>
                        <a:pt x="14622" y="9005"/>
                        <a:pt x="8893" y="14137"/>
                        <a:pt x="5113" y="20921"/>
                      </a:cubicBezTo>
                      <a:cubicBezTo>
                        <a:pt x="1" y="30111"/>
                        <a:pt x="120" y="39819"/>
                        <a:pt x="3223" y="48770"/>
                      </a:cubicBezTo>
                      <a:cubicBezTo>
                        <a:pt x="3641" y="51814"/>
                        <a:pt x="4317" y="54897"/>
                        <a:pt x="5451" y="57941"/>
                      </a:cubicBezTo>
                      <a:cubicBezTo>
                        <a:pt x="11881" y="75283"/>
                        <a:pt x="29118" y="87417"/>
                        <a:pt x="47448" y="87417"/>
                      </a:cubicBezTo>
                      <a:cubicBezTo>
                        <a:pt x="48967" y="87417"/>
                        <a:pt x="50492" y="87334"/>
                        <a:pt x="52020" y="87163"/>
                      </a:cubicBezTo>
                      <a:cubicBezTo>
                        <a:pt x="99424" y="81892"/>
                        <a:pt x="104238" y="15271"/>
                        <a:pt x="59002" y="1963"/>
                      </a:cubicBezTo>
                      <a:cubicBezTo>
                        <a:pt x="54518" y="647"/>
                        <a:pt x="49769" y="1"/>
                        <a:pt x="44988" y="1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1003;p22">
                  <a:extLst>
                    <a:ext uri="{FF2B5EF4-FFF2-40B4-BE49-F238E27FC236}">
                      <a16:creationId xmlns:a16="http://schemas.microsoft.com/office/drawing/2014/main" id="{E32C2A39-0FA6-4CCA-B954-4ACB9D3292E4}"/>
                    </a:ext>
                  </a:extLst>
                </p:cNvPr>
                <p:cNvSpPr/>
                <p:nvPr/>
              </p:nvSpPr>
              <p:spPr>
                <a:xfrm>
                  <a:off x="-16885325" y="-1194550"/>
                  <a:ext cx="2052975" cy="7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19" h="28043" extrusionOk="0">
                      <a:moveTo>
                        <a:pt x="44107" y="1"/>
                      </a:moveTo>
                      <a:cubicBezTo>
                        <a:pt x="30574" y="1"/>
                        <a:pt x="17179" y="4687"/>
                        <a:pt x="6006" y="13961"/>
                      </a:cubicBezTo>
                      <a:cubicBezTo>
                        <a:pt x="0" y="18936"/>
                        <a:pt x="4420" y="28042"/>
                        <a:pt x="10289" y="28042"/>
                      </a:cubicBezTo>
                      <a:cubicBezTo>
                        <a:pt x="11671" y="28042"/>
                        <a:pt x="13134" y="27537"/>
                        <a:pt x="14560" y="26354"/>
                      </a:cubicBezTo>
                      <a:cubicBezTo>
                        <a:pt x="23581" y="18868"/>
                        <a:pt x="33715" y="15108"/>
                        <a:pt x="44055" y="15108"/>
                      </a:cubicBezTo>
                      <a:cubicBezTo>
                        <a:pt x="52207" y="15108"/>
                        <a:pt x="60486" y="17445"/>
                        <a:pt x="68449" y="22137"/>
                      </a:cubicBezTo>
                      <a:cubicBezTo>
                        <a:pt x="69708" y="22881"/>
                        <a:pt x="70925" y="23207"/>
                        <a:pt x="72057" y="23207"/>
                      </a:cubicBezTo>
                      <a:cubicBezTo>
                        <a:pt x="78456" y="23207"/>
                        <a:pt x="82119" y="12785"/>
                        <a:pt x="75053" y="8610"/>
                      </a:cubicBezTo>
                      <a:cubicBezTo>
                        <a:pt x="65314" y="2855"/>
                        <a:pt x="54668" y="1"/>
                        <a:pt x="44107" y="1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1004;p22">
                  <a:extLst>
                    <a:ext uri="{FF2B5EF4-FFF2-40B4-BE49-F238E27FC236}">
                      <a16:creationId xmlns:a16="http://schemas.microsoft.com/office/drawing/2014/main" id="{292AF647-E056-436F-A316-85E7F21AC8C4}"/>
                    </a:ext>
                  </a:extLst>
                </p:cNvPr>
                <p:cNvSpPr/>
                <p:nvPr/>
              </p:nvSpPr>
              <p:spPr>
                <a:xfrm>
                  <a:off x="-13025225" y="-1390675"/>
                  <a:ext cx="2281650" cy="7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66" h="29762" extrusionOk="0">
                      <a:moveTo>
                        <a:pt x="49294" y="0"/>
                      </a:moveTo>
                      <a:cubicBezTo>
                        <a:pt x="33951" y="0"/>
                        <a:pt x="18790" y="5269"/>
                        <a:pt x="6029" y="15719"/>
                      </a:cubicBezTo>
                      <a:cubicBezTo>
                        <a:pt x="1" y="20651"/>
                        <a:pt x="4420" y="29762"/>
                        <a:pt x="10314" y="29762"/>
                      </a:cubicBezTo>
                      <a:cubicBezTo>
                        <a:pt x="11695" y="29762"/>
                        <a:pt x="13156" y="29262"/>
                        <a:pt x="14583" y="28092"/>
                      </a:cubicBezTo>
                      <a:cubicBezTo>
                        <a:pt x="25164" y="19436"/>
                        <a:pt x="37088" y="15073"/>
                        <a:pt x="49262" y="15073"/>
                      </a:cubicBezTo>
                      <a:cubicBezTo>
                        <a:pt x="58716" y="15073"/>
                        <a:pt x="68320" y="17704"/>
                        <a:pt x="77563" y="22999"/>
                      </a:cubicBezTo>
                      <a:cubicBezTo>
                        <a:pt x="78806" y="23718"/>
                        <a:pt x="80008" y="24033"/>
                        <a:pt x="81127" y="24033"/>
                      </a:cubicBezTo>
                      <a:cubicBezTo>
                        <a:pt x="87569" y="24033"/>
                        <a:pt x="91265" y="13591"/>
                        <a:pt x="84147" y="9472"/>
                      </a:cubicBezTo>
                      <a:cubicBezTo>
                        <a:pt x="73103" y="3144"/>
                        <a:pt x="61144" y="0"/>
                        <a:pt x="49294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1005;p22">
                  <a:extLst>
                    <a:ext uri="{FF2B5EF4-FFF2-40B4-BE49-F238E27FC236}">
                      <a16:creationId xmlns:a16="http://schemas.microsoft.com/office/drawing/2014/main" id="{C7C3EB67-DFD3-4165-9DB7-F3A1930472BB}"/>
                    </a:ext>
                  </a:extLst>
                </p:cNvPr>
                <p:cNvSpPr/>
                <p:nvPr/>
              </p:nvSpPr>
              <p:spPr>
                <a:xfrm>
                  <a:off x="-12511650" y="-502525"/>
                  <a:ext cx="1107725" cy="14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09" h="57197" extrusionOk="0">
                      <a:moveTo>
                        <a:pt x="23599" y="0"/>
                      </a:moveTo>
                      <a:cubicBezTo>
                        <a:pt x="1907" y="0"/>
                        <a:pt x="0" y="35250"/>
                        <a:pt x="8681" y="49081"/>
                      </a:cubicBezTo>
                      <a:cubicBezTo>
                        <a:pt x="11878" y="54165"/>
                        <a:pt x="17074" y="57197"/>
                        <a:pt x="22402" y="57197"/>
                      </a:cubicBezTo>
                      <a:cubicBezTo>
                        <a:pt x="25726" y="57197"/>
                        <a:pt x="29101" y="56016"/>
                        <a:pt x="32074" y="53418"/>
                      </a:cubicBezTo>
                      <a:cubicBezTo>
                        <a:pt x="32373" y="53179"/>
                        <a:pt x="32472" y="52781"/>
                        <a:pt x="32751" y="52503"/>
                      </a:cubicBezTo>
                      <a:cubicBezTo>
                        <a:pt x="33308" y="52184"/>
                        <a:pt x="33905" y="51906"/>
                        <a:pt x="34482" y="51488"/>
                      </a:cubicBezTo>
                      <a:cubicBezTo>
                        <a:pt x="42797" y="45262"/>
                        <a:pt x="44308" y="31198"/>
                        <a:pt x="43632" y="21550"/>
                      </a:cubicBezTo>
                      <a:cubicBezTo>
                        <a:pt x="42936" y="11524"/>
                        <a:pt x="36451" y="1179"/>
                        <a:pt x="25689" y="105"/>
                      </a:cubicBezTo>
                      <a:cubicBezTo>
                        <a:pt x="24973" y="35"/>
                        <a:pt x="24276" y="0"/>
                        <a:pt x="23599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1006;p22">
                  <a:extLst>
                    <a:ext uri="{FF2B5EF4-FFF2-40B4-BE49-F238E27FC236}">
                      <a16:creationId xmlns:a16="http://schemas.microsoft.com/office/drawing/2014/main" id="{62F08D18-E5C1-4AF9-9742-ACA7B169A7C9}"/>
                    </a:ext>
                  </a:extLst>
                </p:cNvPr>
                <p:cNvSpPr/>
                <p:nvPr/>
              </p:nvSpPr>
              <p:spPr>
                <a:xfrm>
                  <a:off x="-16239850" y="-324400"/>
                  <a:ext cx="967800" cy="14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2" h="57225" extrusionOk="0">
                      <a:moveTo>
                        <a:pt x="17481" y="0"/>
                      </a:moveTo>
                      <a:cubicBezTo>
                        <a:pt x="13724" y="0"/>
                        <a:pt x="9909" y="1532"/>
                        <a:pt x="6664" y="5035"/>
                      </a:cubicBezTo>
                      <a:cubicBezTo>
                        <a:pt x="6405" y="5314"/>
                        <a:pt x="6226" y="5692"/>
                        <a:pt x="6008" y="6010"/>
                      </a:cubicBezTo>
                      <a:cubicBezTo>
                        <a:pt x="5550" y="6467"/>
                        <a:pt x="5172" y="7024"/>
                        <a:pt x="4854" y="7621"/>
                      </a:cubicBezTo>
                      <a:cubicBezTo>
                        <a:pt x="935" y="13728"/>
                        <a:pt x="0" y="22402"/>
                        <a:pt x="975" y="30438"/>
                      </a:cubicBezTo>
                      <a:cubicBezTo>
                        <a:pt x="895" y="37401"/>
                        <a:pt x="2029" y="44264"/>
                        <a:pt x="5371" y="49655"/>
                      </a:cubicBezTo>
                      <a:cubicBezTo>
                        <a:pt x="8540" y="54753"/>
                        <a:pt x="13490" y="57224"/>
                        <a:pt x="18481" y="57224"/>
                      </a:cubicBezTo>
                      <a:cubicBezTo>
                        <a:pt x="23673" y="57224"/>
                        <a:pt x="28909" y="54549"/>
                        <a:pt x="32226" y="49376"/>
                      </a:cubicBezTo>
                      <a:cubicBezTo>
                        <a:pt x="38711" y="39231"/>
                        <a:pt x="37796" y="21884"/>
                        <a:pt x="33082" y="11162"/>
                      </a:cubicBezTo>
                      <a:cubicBezTo>
                        <a:pt x="30111" y="4444"/>
                        <a:pt x="23879" y="0"/>
                        <a:pt x="17481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1007;p22">
                  <a:extLst>
                    <a:ext uri="{FF2B5EF4-FFF2-40B4-BE49-F238E27FC236}">
                      <a16:creationId xmlns:a16="http://schemas.microsoft.com/office/drawing/2014/main" id="{34E257B4-C7C3-4764-87AC-67FA0C83E2A7}"/>
                    </a:ext>
                  </a:extLst>
                </p:cNvPr>
                <p:cNvSpPr/>
                <p:nvPr/>
              </p:nvSpPr>
              <p:spPr>
                <a:xfrm>
                  <a:off x="-18047100" y="-2515225"/>
                  <a:ext cx="14583875" cy="45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55" h="183908" extrusionOk="0">
                      <a:moveTo>
                        <a:pt x="67624" y="19133"/>
                      </a:moveTo>
                      <a:cubicBezTo>
                        <a:pt x="87514" y="19133"/>
                        <a:pt x="109061" y="28942"/>
                        <a:pt x="122380" y="45900"/>
                      </a:cubicBezTo>
                      <a:cubicBezTo>
                        <a:pt x="142432" y="71443"/>
                        <a:pt x="150051" y="109776"/>
                        <a:pt x="131789" y="138203"/>
                      </a:cubicBezTo>
                      <a:cubicBezTo>
                        <a:pt x="120741" y="155425"/>
                        <a:pt x="103994" y="163135"/>
                        <a:pt x="86855" y="163135"/>
                      </a:cubicBezTo>
                      <a:cubicBezTo>
                        <a:pt x="66717" y="163135"/>
                        <a:pt x="46036" y="152491"/>
                        <a:pt x="33420" y="134125"/>
                      </a:cubicBezTo>
                      <a:cubicBezTo>
                        <a:pt x="15496" y="108045"/>
                        <a:pt x="16352" y="76595"/>
                        <a:pt x="24130" y="47353"/>
                      </a:cubicBezTo>
                      <a:cubicBezTo>
                        <a:pt x="31687" y="27803"/>
                        <a:pt x="48924" y="19133"/>
                        <a:pt x="67624" y="19133"/>
                      </a:cubicBezTo>
                      <a:close/>
                      <a:moveTo>
                        <a:pt x="253853" y="15361"/>
                      </a:moveTo>
                      <a:cubicBezTo>
                        <a:pt x="277200" y="15361"/>
                        <a:pt x="301723" y="30328"/>
                        <a:pt x="312753" y="54952"/>
                      </a:cubicBezTo>
                      <a:cubicBezTo>
                        <a:pt x="326698" y="86183"/>
                        <a:pt x="320650" y="130783"/>
                        <a:pt x="294491" y="154097"/>
                      </a:cubicBezTo>
                      <a:cubicBezTo>
                        <a:pt x="283041" y="164296"/>
                        <a:pt x="269308" y="168974"/>
                        <a:pt x="255614" y="168974"/>
                      </a:cubicBezTo>
                      <a:cubicBezTo>
                        <a:pt x="233811" y="168974"/>
                        <a:pt x="212105" y="157117"/>
                        <a:pt x="199862" y="136810"/>
                      </a:cubicBezTo>
                      <a:cubicBezTo>
                        <a:pt x="183351" y="109458"/>
                        <a:pt x="187369" y="79002"/>
                        <a:pt x="202110" y="53420"/>
                      </a:cubicBezTo>
                      <a:cubicBezTo>
                        <a:pt x="203880" y="52942"/>
                        <a:pt x="205452" y="51669"/>
                        <a:pt x="206367" y="49362"/>
                      </a:cubicBezTo>
                      <a:cubicBezTo>
                        <a:pt x="207540" y="46378"/>
                        <a:pt x="208873" y="43672"/>
                        <a:pt x="210345" y="41106"/>
                      </a:cubicBezTo>
                      <a:cubicBezTo>
                        <a:pt x="212514" y="38242"/>
                        <a:pt x="214702" y="35397"/>
                        <a:pt x="217109" y="32751"/>
                      </a:cubicBezTo>
                      <a:cubicBezTo>
                        <a:pt x="217964" y="31836"/>
                        <a:pt x="218481" y="30861"/>
                        <a:pt x="218780" y="29887"/>
                      </a:cubicBezTo>
                      <a:cubicBezTo>
                        <a:pt x="228477" y="19907"/>
                        <a:pt x="240986" y="15361"/>
                        <a:pt x="253853" y="15361"/>
                      </a:cubicBezTo>
                      <a:close/>
                      <a:moveTo>
                        <a:pt x="255177" y="0"/>
                      </a:moveTo>
                      <a:cubicBezTo>
                        <a:pt x="232589" y="0"/>
                        <a:pt x="210841" y="10826"/>
                        <a:pt x="198171" y="32055"/>
                      </a:cubicBezTo>
                      <a:cubicBezTo>
                        <a:pt x="185678" y="48606"/>
                        <a:pt x="177502" y="68001"/>
                        <a:pt x="175135" y="87735"/>
                      </a:cubicBezTo>
                      <a:cubicBezTo>
                        <a:pt x="174941" y="87735"/>
                        <a:pt x="174793" y="87672"/>
                        <a:pt x="174609" y="87672"/>
                      </a:cubicBezTo>
                      <a:cubicBezTo>
                        <a:pt x="174586" y="87672"/>
                        <a:pt x="174563" y="87673"/>
                        <a:pt x="174538" y="87675"/>
                      </a:cubicBezTo>
                      <a:cubicBezTo>
                        <a:pt x="168531" y="88332"/>
                        <a:pt x="162523" y="88968"/>
                        <a:pt x="156516" y="89625"/>
                      </a:cubicBezTo>
                      <a:cubicBezTo>
                        <a:pt x="152537" y="58095"/>
                        <a:pt x="133639" y="27380"/>
                        <a:pt x="106466" y="12500"/>
                      </a:cubicBezTo>
                      <a:cubicBezTo>
                        <a:pt x="94957" y="6210"/>
                        <a:pt x="82534" y="3214"/>
                        <a:pt x="70465" y="3214"/>
                      </a:cubicBezTo>
                      <a:cubicBezTo>
                        <a:pt x="46049" y="3214"/>
                        <a:pt x="23084" y="15474"/>
                        <a:pt x="12075" y="37506"/>
                      </a:cubicBezTo>
                      <a:cubicBezTo>
                        <a:pt x="11319" y="38341"/>
                        <a:pt x="10682" y="39336"/>
                        <a:pt x="10304" y="40609"/>
                      </a:cubicBezTo>
                      <a:cubicBezTo>
                        <a:pt x="10185" y="41027"/>
                        <a:pt x="10106" y="41444"/>
                        <a:pt x="9986" y="41882"/>
                      </a:cubicBezTo>
                      <a:cubicBezTo>
                        <a:pt x="7838" y="47193"/>
                        <a:pt x="6326" y="53022"/>
                        <a:pt x="5630" y="59308"/>
                      </a:cubicBezTo>
                      <a:cubicBezTo>
                        <a:pt x="5530" y="60144"/>
                        <a:pt x="5709" y="60899"/>
                        <a:pt x="5829" y="61636"/>
                      </a:cubicBezTo>
                      <a:cubicBezTo>
                        <a:pt x="0" y="102038"/>
                        <a:pt x="9887" y="146020"/>
                        <a:pt x="47703" y="168082"/>
                      </a:cubicBezTo>
                      <a:cubicBezTo>
                        <a:pt x="59785" y="175125"/>
                        <a:pt x="72731" y="178446"/>
                        <a:pt x="85343" y="178446"/>
                      </a:cubicBezTo>
                      <a:cubicBezTo>
                        <a:pt x="114511" y="178446"/>
                        <a:pt x="141887" y="160685"/>
                        <a:pt x="152637" y="130146"/>
                      </a:cubicBezTo>
                      <a:cubicBezTo>
                        <a:pt x="155521" y="121990"/>
                        <a:pt x="156973" y="113396"/>
                        <a:pt x="157232" y="104664"/>
                      </a:cubicBezTo>
                      <a:cubicBezTo>
                        <a:pt x="163001" y="104047"/>
                        <a:pt x="168750" y="103410"/>
                        <a:pt x="174519" y="102794"/>
                      </a:cubicBezTo>
                      <a:cubicBezTo>
                        <a:pt x="175294" y="122925"/>
                        <a:pt x="182515" y="142659"/>
                        <a:pt x="198111" y="159289"/>
                      </a:cubicBezTo>
                      <a:cubicBezTo>
                        <a:pt x="213430" y="175625"/>
                        <a:pt x="234377" y="183908"/>
                        <a:pt x="255160" y="183908"/>
                      </a:cubicBezTo>
                      <a:cubicBezTo>
                        <a:pt x="277425" y="183908"/>
                        <a:pt x="299500" y="174403"/>
                        <a:pt x="314265" y="155111"/>
                      </a:cubicBezTo>
                      <a:cubicBezTo>
                        <a:pt x="322799" y="143952"/>
                        <a:pt x="328408" y="130643"/>
                        <a:pt x="331671" y="116679"/>
                      </a:cubicBezTo>
                      <a:cubicBezTo>
                        <a:pt x="369865" y="112044"/>
                        <a:pt x="408039" y="107389"/>
                        <a:pt x="446233" y="102774"/>
                      </a:cubicBezTo>
                      <a:cubicBezTo>
                        <a:pt x="461874" y="100874"/>
                        <a:pt x="493602" y="93118"/>
                        <a:pt x="520774" y="93118"/>
                      </a:cubicBezTo>
                      <a:cubicBezTo>
                        <a:pt x="545957" y="93118"/>
                        <a:pt x="567227" y="99780"/>
                        <a:pt x="568155" y="123940"/>
                      </a:cubicBezTo>
                      <a:cubicBezTo>
                        <a:pt x="568324" y="128499"/>
                        <a:pt x="571739" y="130661"/>
                        <a:pt x="575269" y="130661"/>
                      </a:cubicBezTo>
                      <a:cubicBezTo>
                        <a:pt x="579239" y="130661"/>
                        <a:pt x="583354" y="127925"/>
                        <a:pt x="583154" y="122786"/>
                      </a:cubicBezTo>
                      <a:cubicBezTo>
                        <a:pt x="581898" y="89051"/>
                        <a:pt x="567983" y="77066"/>
                        <a:pt x="540313" y="77066"/>
                      </a:cubicBezTo>
                      <a:cubicBezTo>
                        <a:pt x="535987" y="77066"/>
                        <a:pt x="531324" y="77359"/>
                        <a:pt x="526321" y="77908"/>
                      </a:cubicBezTo>
                      <a:cubicBezTo>
                        <a:pt x="462246" y="84910"/>
                        <a:pt x="398291" y="93384"/>
                        <a:pt x="334297" y="101182"/>
                      </a:cubicBezTo>
                      <a:cubicBezTo>
                        <a:pt x="336962" y="71124"/>
                        <a:pt x="327792" y="39893"/>
                        <a:pt x="305412" y="19741"/>
                      </a:cubicBezTo>
                      <a:cubicBezTo>
                        <a:pt x="290726" y="6515"/>
                        <a:pt x="272699" y="0"/>
                        <a:pt x="255177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1008;p22">
                  <a:extLst>
                    <a:ext uri="{FF2B5EF4-FFF2-40B4-BE49-F238E27FC236}">
                      <a16:creationId xmlns:a16="http://schemas.microsoft.com/office/drawing/2014/main" id="{81691A41-BE0D-490A-B5D7-38A29CF9805B}"/>
                    </a:ext>
                  </a:extLst>
                </p:cNvPr>
                <p:cNvSpPr/>
                <p:nvPr/>
              </p:nvSpPr>
              <p:spPr>
                <a:xfrm>
                  <a:off x="-12654975" y="-22782125"/>
                  <a:ext cx="2385150" cy="80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06" h="32048" extrusionOk="0">
                      <a:moveTo>
                        <a:pt x="51397" y="1"/>
                      </a:moveTo>
                      <a:cubicBezTo>
                        <a:pt x="34768" y="1"/>
                        <a:pt x="18465" y="6678"/>
                        <a:pt x="5223" y="19908"/>
                      </a:cubicBezTo>
                      <a:cubicBezTo>
                        <a:pt x="0" y="25131"/>
                        <a:pt x="5400" y="32048"/>
                        <a:pt x="11278" y="32048"/>
                      </a:cubicBezTo>
                      <a:cubicBezTo>
                        <a:pt x="13123" y="32048"/>
                        <a:pt x="15016" y="31366"/>
                        <a:pt x="16642" y="29735"/>
                      </a:cubicBezTo>
                      <a:cubicBezTo>
                        <a:pt x="26469" y="19920"/>
                        <a:pt x="39044" y="14788"/>
                        <a:pt x="51811" y="14788"/>
                      </a:cubicBezTo>
                      <a:cubicBezTo>
                        <a:pt x="61089" y="14788"/>
                        <a:pt x="70468" y="17498"/>
                        <a:pt x="78965" y="23091"/>
                      </a:cubicBezTo>
                      <a:cubicBezTo>
                        <a:pt x="80407" y="24044"/>
                        <a:pt x="81913" y="24453"/>
                        <a:pt x="83365" y="24453"/>
                      </a:cubicBezTo>
                      <a:cubicBezTo>
                        <a:pt x="89942" y="24453"/>
                        <a:pt x="95405" y="16044"/>
                        <a:pt x="88773" y="11692"/>
                      </a:cubicBezTo>
                      <a:cubicBezTo>
                        <a:pt x="76933" y="3880"/>
                        <a:pt x="64071" y="1"/>
                        <a:pt x="51397" y="1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1009;p22">
                  <a:extLst>
                    <a:ext uri="{FF2B5EF4-FFF2-40B4-BE49-F238E27FC236}">
                      <a16:creationId xmlns:a16="http://schemas.microsoft.com/office/drawing/2014/main" id="{EB5A09A7-7C5D-4035-B7E5-35B18E724021}"/>
                    </a:ext>
                  </a:extLst>
                </p:cNvPr>
                <p:cNvSpPr/>
                <p:nvPr/>
              </p:nvSpPr>
              <p:spPr>
                <a:xfrm>
                  <a:off x="-8188450" y="-22813400"/>
                  <a:ext cx="2809300" cy="8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72" h="32034" extrusionOk="0">
                      <a:moveTo>
                        <a:pt x="61881" y="1"/>
                      </a:moveTo>
                      <a:cubicBezTo>
                        <a:pt x="42383" y="1"/>
                        <a:pt x="23048" y="6120"/>
                        <a:pt x="6432" y="18175"/>
                      </a:cubicBezTo>
                      <a:cubicBezTo>
                        <a:pt x="1" y="22827"/>
                        <a:pt x="4566" y="32033"/>
                        <a:pt x="10774" y="32033"/>
                      </a:cubicBezTo>
                      <a:cubicBezTo>
                        <a:pt x="12132" y="32033"/>
                        <a:pt x="13569" y="31593"/>
                        <a:pt x="14986" y="30568"/>
                      </a:cubicBezTo>
                      <a:cubicBezTo>
                        <a:pt x="29208" y="20260"/>
                        <a:pt x="45435" y="15015"/>
                        <a:pt x="61860" y="15015"/>
                      </a:cubicBezTo>
                      <a:cubicBezTo>
                        <a:pt x="74153" y="15015"/>
                        <a:pt x="86557" y="17952"/>
                        <a:pt x="98316" y="23904"/>
                      </a:cubicBezTo>
                      <a:cubicBezTo>
                        <a:pt x="99496" y="24505"/>
                        <a:pt x="100637" y="24771"/>
                        <a:pt x="101707" y="24771"/>
                      </a:cubicBezTo>
                      <a:cubicBezTo>
                        <a:pt x="108469" y="24771"/>
                        <a:pt x="112372" y="14156"/>
                        <a:pt x="104901" y="10377"/>
                      </a:cubicBezTo>
                      <a:cubicBezTo>
                        <a:pt x="91184" y="3434"/>
                        <a:pt x="76487" y="1"/>
                        <a:pt x="61881" y="1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1010;p22">
                  <a:extLst>
                    <a:ext uri="{FF2B5EF4-FFF2-40B4-BE49-F238E27FC236}">
                      <a16:creationId xmlns:a16="http://schemas.microsoft.com/office/drawing/2014/main" id="{3579DCF2-47A6-40D7-9D10-A555E4CF32A5}"/>
                    </a:ext>
                  </a:extLst>
                </p:cNvPr>
                <p:cNvSpPr/>
                <p:nvPr/>
              </p:nvSpPr>
              <p:spPr>
                <a:xfrm>
                  <a:off x="-12166825" y="-21869325"/>
                  <a:ext cx="1319900" cy="159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6" h="63910" extrusionOk="0">
                      <a:moveTo>
                        <a:pt x="20337" y="0"/>
                      </a:moveTo>
                      <a:cubicBezTo>
                        <a:pt x="15186" y="0"/>
                        <a:pt x="10173" y="2464"/>
                        <a:pt x="6843" y="7128"/>
                      </a:cubicBezTo>
                      <a:cubicBezTo>
                        <a:pt x="338" y="16199"/>
                        <a:pt x="0" y="30980"/>
                        <a:pt x="1969" y="41483"/>
                      </a:cubicBezTo>
                      <a:cubicBezTo>
                        <a:pt x="2586" y="44865"/>
                        <a:pt x="3979" y="48127"/>
                        <a:pt x="5769" y="51031"/>
                      </a:cubicBezTo>
                      <a:cubicBezTo>
                        <a:pt x="8707" y="58479"/>
                        <a:pt x="13652" y="63909"/>
                        <a:pt x="21548" y="63909"/>
                      </a:cubicBezTo>
                      <a:cubicBezTo>
                        <a:pt x="24345" y="63909"/>
                        <a:pt x="27513" y="63228"/>
                        <a:pt x="31092" y="61714"/>
                      </a:cubicBezTo>
                      <a:cubicBezTo>
                        <a:pt x="52795" y="52523"/>
                        <a:pt x="46410" y="15463"/>
                        <a:pt x="30615" y="3547"/>
                      </a:cubicBezTo>
                      <a:cubicBezTo>
                        <a:pt x="27454" y="1155"/>
                        <a:pt x="23863" y="0"/>
                        <a:pt x="20337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1011;p22">
                  <a:extLst>
                    <a:ext uri="{FF2B5EF4-FFF2-40B4-BE49-F238E27FC236}">
                      <a16:creationId xmlns:a16="http://schemas.microsoft.com/office/drawing/2014/main" id="{640058BC-9E7E-42A0-95E1-02FA67676D1E}"/>
                    </a:ext>
                  </a:extLst>
                </p:cNvPr>
                <p:cNvSpPr/>
                <p:nvPr/>
              </p:nvSpPr>
              <p:spPr>
                <a:xfrm>
                  <a:off x="-7141950" y="-21949900"/>
                  <a:ext cx="1243325" cy="185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33" h="74204" extrusionOk="0">
                      <a:moveTo>
                        <a:pt x="24158" y="1"/>
                      </a:moveTo>
                      <a:cubicBezTo>
                        <a:pt x="17932" y="1"/>
                        <a:pt x="11723" y="3254"/>
                        <a:pt x="7659" y="8660"/>
                      </a:cubicBezTo>
                      <a:cubicBezTo>
                        <a:pt x="7043" y="9476"/>
                        <a:pt x="6764" y="10490"/>
                        <a:pt x="6227" y="11366"/>
                      </a:cubicBezTo>
                      <a:cubicBezTo>
                        <a:pt x="5352" y="12261"/>
                        <a:pt x="4596" y="13335"/>
                        <a:pt x="4238" y="14807"/>
                      </a:cubicBezTo>
                      <a:cubicBezTo>
                        <a:pt x="4178" y="14966"/>
                        <a:pt x="4158" y="15225"/>
                        <a:pt x="4099" y="15424"/>
                      </a:cubicBezTo>
                      <a:cubicBezTo>
                        <a:pt x="1" y="25151"/>
                        <a:pt x="120" y="36848"/>
                        <a:pt x="3880" y="46397"/>
                      </a:cubicBezTo>
                      <a:cubicBezTo>
                        <a:pt x="3959" y="46576"/>
                        <a:pt x="4059" y="46755"/>
                        <a:pt x="4119" y="46934"/>
                      </a:cubicBezTo>
                      <a:cubicBezTo>
                        <a:pt x="6836" y="61298"/>
                        <a:pt x="13496" y="74203"/>
                        <a:pt x="26465" y="74203"/>
                      </a:cubicBezTo>
                      <a:cubicBezTo>
                        <a:pt x="28493" y="74203"/>
                        <a:pt x="30676" y="73888"/>
                        <a:pt x="33023" y="73212"/>
                      </a:cubicBezTo>
                      <a:cubicBezTo>
                        <a:pt x="46092" y="69433"/>
                        <a:pt x="49733" y="55110"/>
                        <a:pt x="48957" y="43115"/>
                      </a:cubicBezTo>
                      <a:cubicBezTo>
                        <a:pt x="48161" y="31020"/>
                        <a:pt x="45535" y="13176"/>
                        <a:pt x="35887" y="4562"/>
                      </a:cubicBezTo>
                      <a:cubicBezTo>
                        <a:pt x="32377" y="1416"/>
                        <a:pt x="28264" y="1"/>
                        <a:pt x="24158" y="1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1012;p22">
                  <a:extLst>
                    <a:ext uri="{FF2B5EF4-FFF2-40B4-BE49-F238E27FC236}">
                      <a16:creationId xmlns:a16="http://schemas.microsoft.com/office/drawing/2014/main" id="{AAF448F0-B9FC-429B-AD43-B9D3485FB9A0}"/>
                    </a:ext>
                  </a:extLst>
                </p:cNvPr>
                <p:cNvSpPr/>
                <p:nvPr/>
              </p:nvSpPr>
              <p:spPr>
                <a:xfrm>
                  <a:off x="-10938450" y="-17732150"/>
                  <a:ext cx="2945700" cy="1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28" h="71623" extrusionOk="0">
                      <a:moveTo>
                        <a:pt x="108482" y="1"/>
                      </a:moveTo>
                      <a:cubicBezTo>
                        <a:pt x="108368" y="1"/>
                        <a:pt x="108253" y="3"/>
                        <a:pt x="108137" y="7"/>
                      </a:cubicBezTo>
                      <a:cubicBezTo>
                        <a:pt x="75652" y="1260"/>
                        <a:pt x="43167" y="2514"/>
                        <a:pt x="10663" y="3767"/>
                      </a:cubicBezTo>
                      <a:cubicBezTo>
                        <a:pt x="9151" y="3807"/>
                        <a:pt x="7977" y="4304"/>
                        <a:pt x="6982" y="4980"/>
                      </a:cubicBezTo>
                      <a:cubicBezTo>
                        <a:pt x="3262" y="6134"/>
                        <a:pt x="0" y="9794"/>
                        <a:pt x="1194" y="14628"/>
                      </a:cubicBezTo>
                      <a:cubicBezTo>
                        <a:pt x="8450" y="44378"/>
                        <a:pt x="28339" y="71623"/>
                        <a:pt x="60390" y="71623"/>
                      </a:cubicBezTo>
                      <a:cubicBezTo>
                        <a:pt x="62608" y="71623"/>
                        <a:pt x="64884" y="71492"/>
                        <a:pt x="67217" y="71223"/>
                      </a:cubicBezTo>
                      <a:cubicBezTo>
                        <a:pt x="96937" y="67802"/>
                        <a:pt x="115656" y="41304"/>
                        <a:pt x="114264" y="12699"/>
                      </a:cubicBezTo>
                      <a:cubicBezTo>
                        <a:pt x="117827" y="8508"/>
                        <a:pt x="115628" y="1"/>
                        <a:pt x="1084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1013;p22">
                  <a:extLst>
                    <a:ext uri="{FF2B5EF4-FFF2-40B4-BE49-F238E27FC236}">
                      <a16:creationId xmlns:a16="http://schemas.microsoft.com/office/drawing/2014/main" id="{0C8E9753-F615-4EFA-8327-11F0B4C550C2}"/>
                    </a:ext>
                  </a:extLst>
                </p:cNvPr>
                <p:cNvSpPr/>
                <p:nvPr/>
              </p:nvSpPr>
              <p:spPr>
                <a:xfrm>
                  <a:off x="-10512750" y="-21739025"/>
                  <a:ext cx="1775250" cy="33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10" h="135814" extrusionOk="0">
                      <a:moveTo>
                        <a:pt x="15542" y="0"/>
                      </a:moveTo>
                      <a:cubicBezTo>
                        <a:pt x="12433" y="0"/>
                        <a:pt x="9609" y="1816"/>
                        <a:pt x="9330" y="5915"/>
                      </a:cubicBezTo>
                      <a:cubicBezTo>
                        <a:pt x="7917" y="26683"/>
                        <a:pt x="6525" y="47431"/>
                        <a:pt x="5113" y="68179"/>
                      </a:cubicBezTo>
                      <a:cubicBezTo>
                        <a:pt x="4217" y="81547"/>
                        <a:pt x="0" y="100743"/>
                        <a:pt x="3979" y="114091"/>
                      </a:cubicBezTo>
                      <a:cubicBezTo>
                        <a:pt x="8875" y="130519"/>
                        <a:pt x="21378" y="135814"/>
                        <a:pt x="35280" y="135814"/>
                      </a:cubicBezTo>
                      <a:cubicBezTo>
                        <a:pt x="44424" y="135814"/>
                        <a:pt x="54174" y="133523"/>
                        <a:pt x="62762" y="130602"/>
                      </a:cubicBezTo>
                      <a:cubicBezTo>
                        <a:pt x="71009" y="127751"/>
                        <a:pt x="67702" y="115947"/>
                        <a:pt x="60240" y="115947"/>
                      </a:cubicBezTo>
                      <a:cubicBezTo>
                        <a:pt x="59423" y="115947"/>
                        <a:pt x="58556" y="116089"/>
                        <a:pt x="57649" y="116399"/>
                      </a:cubicBezTo>
                      <a:cubicBezTo>
                        <a:pt x="50685" y="118759"/>
                        <a:pt x="44243" y="120459"/>
                        <a:pt x="38543" y="120459"/>
                      </a:cubicBezTo>
                      <a:cubicBezTo>
                        <a:pt x="29491" y="120459"/>
                        <a:pt x="22307" y="116172"/>
                        <a:pt x="17864" y="103429"/>
                      </a:cubicBezTo>
                      <a:cubicBezTo>
                        <a:pt x="14959" y="95074"/>
                        <a:pt x="19535" y="76036"/>
                        <a:pt x="20171" y="66647"/>
                      </a:cubicBezTo>
                      <a:cubicBezTo>
                        <a:pt x="21484" y="47371"/>
                        <a:pt x="22777" y="28095"/>
                        <a:pt x="24110" y="8819"/>
                      </a:cubicBezTo>
                      <a:cubicBezTo>
                        <a:pt x="24476" y="3327"/>
                        <a:pt x="19749" y="0"/>
                        <a:pt x="15542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1014;p22">
                  <a:extLst>
                    <a:ext uri="{FF2B5EF4-FFF2-40B4-BE49-F238E27FC236}">
                      <a16:creationId xmlns:a16="http://schemas.microsoft.com/office/drawing/2014/main" id="{0F37CD41-40C7-4955-8639-EFDA18560DEA}"/>
                    </a:ext>
                  </a:extLst>
                </p:cNvPr>
                <p:cNvSpPr/>
                <p:nvPr/>
              </p:nvSpPr>
              <p:spPr>
                <a:xfrm>
                  <a:off x="-6980325" y="-19393375"/>
                  <a:ext cx="2302625" cy="210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5" h="84324" extrusionOk="0">
                      <a:moveTo>
                        <a:pt x="43895" y="0"/>
                      </a:moveTo>
                      <a:cubicBezTo>
                        <a:pt x="37832" y="0"/>
                        <a:pt x="31764" y="1256"/>
                        <a:pt x="26160" y="3913"/>
                      </a:cubicBezTo>
                      <a:cubicBezTo>
                        <a:pt x="9669" y="11751"/>
                        <a:pt x="1" y="30530"/>
                        <a:pt x="4576" y="47896"/>
                      </a:cubicBezTo>
                      <a:cubicBezTo>
                        <a:pt x="5372" y="56390"/>
                        <a:pt x="8575" y="64666"/>
                        <a:pt x="14741" y="71310"/>
                      </a:cubicBezTo>
                      <a:cubicBezTo>
                        <a:pt x="22742" y="79899"/>
                        <a:pt x="34224" y="84324"/>
                        <a:pt x="45700" y="84324"/>
                      </a:cubicBezTo>
                      <a:cubicBezTo>
                        <a:pt x="54770" y="84324"/>
                        <a:pt x="63836" y="81560"/>
                        <a:pt x="71177" y="75905"/>
                      </a:cubicBezTo>
                      <a:cubicBezTo>
                        <a:pt x="87250" y="63472"/>
                        <a:pt x="92104" y="38805"/>
                        <a:pt x="81899" y="21220"/>
                      </a:cubicBezTo>
                      <a:cubicBezTo>
                        <a:pt x="74130" y="7827"/>
                        <a:pt x="59029" y="0"/>
                        <a:pt x="43895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1015;p22">
                  <a:extLst>
                    <a:ext uri="{FF2B5EF4-FFF2-40B4-BE49-F238E27FC236}">
                      <a16:creationId xmlns:a16="http://schemas.microsoft.com/office/drawing/2014/main" id="{BC625226-E7D8-48AE-80DF-47FA99EC92AF}"/>
                    </a:ext>
                  </a:extLst>
                </p:cNvPr>
                <p:cNvSpPr/>
                <p:nvPr/>
              </p:nvSpPr>
              <p:spPr>
                <a:xfrm>
                  <a:off x="23970925" y="-23158350"/>
                  <a:ext cx="1657550" cy="64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02" h="25891" extrusionOk="0">
                      <a:moveTo>
                        <a:pt x="37665" y="0"/>
                      </a:moveTo>
                      <a:cubicBezTo>
                        <a:pt x="25753" y="0"/>
                        <a:pt x="13990" y="4847"/>
                        <a:pt x="5204" y="13732"/>
                      </a:cubicBezTo>
                      <a:cubicBezTo>
                        <a:pt x="0" y="18965"/>
                        <a:pt x="5379" y="25890"/>
                        <a:pt x="11238" y="25890"/>
                      </a:cubicBezTo>
                      <a:cubicBezTo>
                        <a:pt x="13084" y="25890"/>
                        <a:pt x="14977" y="25203"/>
                        <a:pt x="16602" y="23559"/>
                      </a:cubicBezTo>
                      <a:cubicBezTo>
                        <a:pt x="22249" y="17854"/>
                        <a:pt x="29585" y="15066"/>
                        <a:pt x="37039" y="15066"/>
                      </a:cubicBezTo>
                      <a:cubicBezTo>
                        <a:pt x="42323" y="15066"/>
                        <a:pt x="47666" y="16466"/>
                        <a:pt x="52509" y="19222"/>
                      </a:cubicBezTo>
                      <a:cubicBezTo>
                        <a:pt x="53750" y="19919"/>
                        <a:pt x="54948" y="20226"/>
                        <a:pt x="56065" y="20226"/>
                      </a:cubicBezTo>
                      <a:cubicBezTo>
                        <a:pt x="62591" y="20226"/>
                        <a:pt x="66302" y="9752"/>
                        <a:pt x="59133" y="5675"/>
                      </a:cubicBezTo>
                      <a:cubicBezTo>
                        <a:pt x="52358" y="1829"/>
                        <a:pt x="44983" y="0"/>
                        <a:pt x="37665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1016;p22">
                  <a:extLst>
                    <a:ext uri="{FF2B5EF4-FFF2-40B4-BE49-F238E27FC236}">
                      <a16:creationId xmlns:a16="http://schemas.microsoft.com/office/drawing/2014/main" id="{58E2438B-2ABE-4BD8-B104-7D59ABB95A5B}"/>
                    </a:ext>
                  </a:extLst>
                </p:cNvPr>
                <p:cNvSpPr/>
                <p:nvPr/>
              </p:nvSpPr>
              <p:spPr>
                <a:xfrm>
                  <a:off x="20020800" y="-22770700"/>
                  <a:ext cx="2218800" cy="6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52" h="27121" extrusionOk="0">
                      <a:moveTo>
                        <a:pt x="48168" y="0"/>
                      </a:moveTo>
                      <a:cubicBezTo>
                        <a:pt x="33567" y="0"/>
                        <a:pt x="19065" y="4489"/>
                        <a:pt x="6514" y="13324"/>
                      </a:cubicBezTo>
                      <a:cubicBezTo>
                        <a:pt x="1" y="17906"/>
                        <a:pt x="4608" y="27120"/>
                        <a:pt x="10877" y="27120"/>
                      </a:cubicBezTo>
                      <a:cubicBezTo>
                        <a:pt x="12229" y="27120"/>
                        <a:pt x="13657" y="26692"/>
                        <a:pt x="15068" y="25697"/>
                      </a:cubicBezTo>
                      <a:cubicBezTo>
                        <a:pt x="25174" y="18607"/>
                        <a:pt x="36565" y="15026"/>
                        <a:pt x="48072" y="15026"/>
                      </a:cubicBezTo>
                      <a:cubicBezTo>
                        <a:pt x="57065" y="15026"/>
                        <a:pt x="66129" y="17213"/>
                        <a:pt x="74706" y="21619"/>
                      </a:cubicBezTo>
                      <a:cubicBezTo>
                        <a:pt x="75904" y="22235"/>
                        <a:pt x="77062" y="22507"/>
                        <a:pt x="78145" y="22507"/>
                      </a:cubicBezTo>
                      <a:cubicBezTo>
                        <a:pt x="84903" y="22507"/>
                        <a:pt x="88752" y="11916"/>
                        <a:pt x="81311" y="8092"/>
                      </a:cubicBezTo>
                      <a:cubicBezTo>
                        <a:pt x="70772" y="2676"/>
                        <a:pt x="59441" y="0"/>
                        <a:pt x="48168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1017;p22">
                  <a:extLst>
                    <a:ext uri="{FF2B5EF4-FFF2-40B4-BE49-F238E27FC236}">
                      <a16:creationId xmlns:a16="http://schemas.microsoft.com/office/drawing/2014/main" id="{7A7A554E-9A28-4093-A326-0444A0888EC5}"/>
                    </a:ext>
                  </a:extLst>
                </p:cNvPr>
                <p:cNvSpPr/>
                <p:nvPr/>
              </p:nvSpPr>
              <p:spPr>
                <a:xfrm>
                  <a:off x="20667525" y="-21936375"/>
                  <a:ext cx="1029125" cy="13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5" h="54012" extrusionOk="0">
                      <a:moveTo>
                        <a:pt x="17926" y="0"/>
                      </a:moveTo>
                      <a:cubicBezTo>
                        <a:pt x="15915" y="0"/>
                        <a:pt x="13896" y="382"/>
                        <a:pt x="11976" y="1177"/>
                      </a:cubicBezTo>
                      <a:cubicBezTo>
                        <a:pt x="11837" y="1169"/>
                        <a:pt x="11698" y="1165"/>
                        <a:pt x="11559" y="1165"/>
                      </a:cubicBezTo>
                      <a:cubicBezTo>
                        <a:pt x="9120" y="1165"/>
                        <a:pt x="6772" y="2343"/>
                        <a:pt x="5511" y="5354"/>
                      </a:cubicBezTo>
                      <a:cubicBezTo>
                        <a:pt x="5292" y="5871"/>
                        <a:pt x="5113" y="6627"/>
                        <a:pt x="4894" y="7224"/>
                      </a:cubicBezTo>
                      <a:cubicBezTo>
                        <a:pt x="2109" y="11521"/>
                        <a:pt x="1294" y="16653"/>
                        <a:pt x="1672" y="21885"/>
                      </a:cubicBezTo>
                      <a:cubicBezTo>
                        <a:pt x="1" y="36805"/>
                        <a:pt x="2686" y="53952"/>
                        <a:pt x="18700" y="54012"/>
                      </a:cubicBezTo>
                      <a:cubicBezTo>
                        <a:pt x="18732" y="54012"/>
                        <a:pt x="18764" y="54012"/>
                        <a:pt x="18795" y="54012"/>
                      </a:cubicBezTo>
                      <a:cubicBezTo>
                        <a:pt x="40921" y="54012"/>
                        <a:pt x="41164" y="19479"/>
                        <a:pt x="31173" y="6607"/>
                      </a:cubicBezTo>
                      <a:cubicBezTo>
                        <a:pt x="27869" y="2354"/>
                        <a:pt x="22918" y="0"/>
                        <a:pt x="17926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1018;p22">
                  <a:extLst>
                    <a:ext uri="{FF2B5EF4-FFF2-40B4-BE49-F238E27FC236}">
                      <a16:creationId xmlns:a16="http://schemas.microsoft.com/office/drawing/2014/main" id="{10F64DB3-0AF9-42F2-9680-86383FA35837}"/>
                    </a:ext>
                  </a:extLst>
                </p:cNvPr>
                <p:cNvSpPr/>
                <p:nvPr/>
              </p:nvSpPr>
              <p:spPr>
                <a:xfrm>
                  <a:off x="24412100" y="-22103825"/>
                  <a:ext cx="1105300" cy="131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12" h="52658" extrusionOk="0">
                      <a:moveTo>
                        <a:pt x="15098" y="0"/>
                      </a:moveTo>
                      <a:cubicBezTo>
                        <a:pt x="11940" y="0"/>
                        <a:pt x="8855" y="1744"/>
                        <a:pt x="8007" y="5746"/>
                      </a:cubicBezTo>
                      <a:cubicBezTo>
                        <a:pt x="5221" y="19202"/>
                        <a:pt x="1" y="52658"/>
                        <a:pt x="22175" y="52658"/>
                      </a:cubicBezTo>
                      <a:cubicBezTo>
                        <a:pt x="22324" y="52658"/>
                        <a:pt x="22475" y="52656"/>
                        <a:pt x="22628" y="52653"/>
                      </a:cubicBezTo>
                      <a:cubicBezTo>
                        <a:pt x="43774" y="52236"/>
                        <a:pt x="44211" y="20785"/>
                        <a:pt x="35359" y="7696"/>
                      </a:cubicBezTo>
                      <a:cubicBezTo>
                        <a:pt x="32207" y="3008"/>
                        <a:pt x="26989" y="158"/>
                        <a:pt x="21688" y="158"/>
                      </a:cubicBezTo>
                      <a:cubicBezTo>
                        <a:pt x="20533" y="158"/>
                        <a:pt x="19374" y="293"/>
                        <a:pt x="18231" y="574"/>
                      </a:cubicBezTo>
                      <a:cubicBezTo>
                        <a:pt x="17234" y="198"/>
                        <a:pt x="16162" y="0"/>
                        <a:pt x="15098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1019;p22">
                  <a:extLst>
                    <a:ext uri="{FF2B5EF4-FFF2-40B4-BE49-F238E27FC236}">
                      <a16:creationId xmlns:a16="http://schemas.microsoft.com/office/drawing/2014/main" id="{A33C3CDC-4627-4FBB-877A-C8BE26D16B75}"/>
                    </a:ext>
                  </a:extLst>
                </p:cNvPr>
                <p:cNvSpPr/>
                <p:nvPr/>
              </p:nvSpPr>
              <p:spPr>
                <a:xfrm>
                  <a:off x="28610950" y="-2001075"/>
                  <a:ext cx="2569750" cy="79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90" h="31670" extrusionOk="0">
                      <a:moveTo>
                        <a:pt x="51253" y="1"/>
                      </a:moveTo>
                      <a:cubicBezTo>
                        <a:pt x="35183" y="1"/>
                        <a:pt x="19148" y="5770"/>
                        <a:pt x="5799" y="17497"/>
                      </a:cubicBezTo>
                      <a:cubicBezTo>
                        <a:pt x="0" y="22590"/>
                        <a:pt x="4352" y="31669"/>
                        <a:pt x="10079" y="31669"/>
                      </a:cubicBezTo>
                      <a:cubicBezTo>
                        <a:pt x="11464" y="31669"/>
                        <a:pt x="12930" y="31138"/>
                        <a:pt x="14352" y="29890"/>
                      </a:cubicBezTo>
                      <a:cubicBezTo>
                        <a:pt x="25506" y="20083"/>
                        <a:pt x="38598" y="15046"/>
                        <a:pt x="51716" y="15046"/>
                      </a:cubicBezTo>
                      <a:cubicBezTo>
                        <a:pt x="63983" y="15046"/>
                        <a:pt x="76273" y="19451"/>
                        <a:pt x="87020" y="28477"/>
                      </a:cubicBezTo>
                      <a:cubicBezTo>
                        <a:pt x="88537" y="29744"/>
                        <a:pt x="90152" y="30281"/>
                        <a:pt x="91700" y="30281"/>
                      </a:cubicBezTo>
                      <a:cubicBezTo>
                        <a:pt x="97762" y="30281"/>
                        <a:pt x="102790" y="22035"/>
                        <a:pt x="96847" y="17059"/>
                      </a:cubicBezTo>
                      <a:cubicBezTo>
                        <a:pt x="83372" y="5750"/>
                        <a:pt x="67295" y="1"/>
                        <a:pt x="51253" y="1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1020;p22">
                  <a:extLst>
                    <a:ext uri="{FF2B5EF4-FFF2-40B4-BE49-F238E27FC236}">
                      <a16:creationId xmlns:a16="http://schemas.microsoft.com/office/drawing/2014/main" id="{13B842D8-135C-42DF-8B65-871FE1E50150}"/>
                    </a:ext>
                  </a:extLst>
                </p:cNvPr>
                <p:cNvSpPr/>
                <p:nvPr/>
              </p:nvSpPr>
              <p:spPr>
                <a:xfrm>
                  <a:off x="33092100" y="-1779875"/>
                  <a:ext cx="2563175" cy="7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27" h="30988" extrusionOk="0">
                      <a:moveTo>
                        <a:pt x="52288" y="1"/>
                      </a:moveTo>
                      <a:cubicBezTo>
                        <a:pt x="36071" y="1"/>
                        <a:pt x="19985" y="5537"/>
                        <a:pt x="6044" y="16944"/>
                      </a:cubicBezTo>
                      <a:cubicBezTo>
                        <a:pt x="0" y="21876"/>
                        <a:pt x="4416" y="30987"/>
                        <a:pt x="10320" y="30987"/>
                      </a:cubicBezTo>
                      <a:cubicBezTo>
                        <a:pt x="11703" y="30987"/>
                        <a:pt x="13167" y="30487"/>
                        <a:pt x="14598" y="29317"/>
                      </a:cubicBezTo>
                      <a:cubicBezTo>
                        <a:pt x="26159" y="19870"/>
                        <a:pt x="39611" y="14912"/>
                        <a:pt x="53197" y="14912"/>
                      </a:cubicBezTo>
                      <a:cubicBezTo>
                        <a:pt x="64415" y="14912"/>
                        <a:pt x="75723" y="18292"/>
                        <a:pt x="86132" y="25319"/>
                      </a:cubicBezTo>
                      <a:cubicBezTo>
                        <a:pt x="87591" y="26301"/>
                        <a:pt x="89113" y="26722"/>
                        <a:pt x="90578" y="26722"/>
                      </a:cubicBezTo>
                      <a:cubicBezTo>
                        <a:pt x="97125" y="26722"/>
                        <a:pt x="102526" y="18306"/>
                        <a:pt x="95959" y="13900"/>
                      </a:cubicBezTo>
                      <a:cubicBezTo>
                        <a:pt x="82349" y="4722"/>
                        <a:pt x="67263" y="1"/>
                        <a:pt x="52288" y="1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1021;p22">
                  <a:extLst>
                    <a:ext uri="{FF2B5EF4-FFF2-40B4-BE49-F238E27FC236}">
                      <a16:creationId xmlns:a16="http://schemas.microsoft.com/office/drawing/2014/main" id="{FF31DC98-2C5A-45E5-99D7-196D304ADB91}"/>
                    </a:ext>
                  </a:extLst>
                </p:cNvPr>
                <p:cNvSpPr/>
                <p:nvPr/>
              </p:nvSpPr>
              <p:spPr>
                <a:xfrm>
                  <a:off x="33984500" y="-941500"/>
                  <a:ext cx="851125" cy="14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5" h="56464" extrusionOk="0">
                      <a:moveTo>
                        <a:pt x="15341" y="0"/>
                      </a:moveTo>
                      <a:cubicBezTo>
                        <a:pt x="4034" y="0"/>
                        <a:pt x="0" y="14587"/>
                        <a:pt x="346" y="27790"/>
                      </a:cubicBezTo>
                      <a:lnTo>
                        <a:pt x="346" y="28008"/>
                      </a:lnTo>
                      <a:cubicBezTo>
                        <a:pt x="346" y="28267"/>
                        <a:pt x="366" y="28486"/>
                        <a:pt x="366" y="28744"/>
                      </a:cubicBezTo>
                      <a:cubicBezTo>
                        <a:pt x="247" y="34155"/>
                        <a:pt x="864" y="39546"/>
                        <a:pt x="2574" y="44559"/>
                      </a:cubicBezTo>
                      <a:cubicBezTo>
                        <a:pt x="4900" y="51229"/>
                        <a:pt x="10448" y="56463"/>
                        <a:pt x="16976" y="56463"/>
                      </a:cubicBezTo>
                      <a:cubicBezTo>
                        <a:pt x="18937" y="56463"/>
                        <a:pt x="20987" y="55991"/>
                        <a:pt x="23064" y="54943"/>
                      </a:cubicBezTo>
                      <a:cubicBezTo>
                        <a:pt x="33070" y="49930"/>
                        <a:pt x="34045" y="36105"/>
                        <a:pt x="33647" y="26258"/>
                      </a:cubicBezTo>
                      <a:cubicBezTo>
                        <a:pt x="33249" y="16888"/>
                        <a:pt x="31001" y="4535"/>
                        <a:pt x="20915" y="1034"/>
                      </a:cubicBezTo>
                      <a:cubicBezTo>
                        <a:pt x="18888" y="327"/>
                        <a:pt x="17033" y="0"/>
                        <a:pt x="15341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1022;p22">
                  <a:extLst>
                    <a:ext uri="{FF2B5EF4-FFF2-40B4-BE49-F238E27FC236}">
                      <a16:creationId xmlns:a16="http://schemas.microsoft.com/office/drawing/2014/main" id="{BA4E4A62-F922-4858-9D08-C207D64C6991}"/>
                    </a:ext>
                  </a:extLst>
                </p:cNvPr>
                <p:cNvSpPr/>
                <p:nvPr/>
              </p:nvSpPr>
              <p:spPr>
                <a:xfrm>
                  <a:off x="29471050" y="-1175350"/>
                  <a:ext cx="1098600" cy="15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44" h="60490" extrusionOk="0">
                      <a:moveTo>
                        <a:pt x="17858" y="0"/>
                      </a:moveTo>
                      <a:cubicBezTo>
                        <a:pt x="11417" y="0"/>
                        <a:pt x="7274" y="3873"/>
                        <a:pt x="4834" y="9473"/>
                      </a:cubicBezTo>
                      <a:cubicBezTo>
                        <a:pt x="3263" y="10388"/>
                        <a:pt x="2049" y="11999"/>
                        <a:pt x="1731" y="14406"/>
                      </a:cubicBezTo>
                      <a:cubicBezTo>
                        <a:pt x="0" y="26421"/>
                        <a:pt x="358" y="40366"/>
                        <a:pt x="6406" y="51267"/>
                      </a:cubicBezTo>
                      <a:cubicBezTo>
                        <a:pt x="9496" y="56874"/>
                        <a:pt x="14833" y="60489"/>
                        <a:pt x="20486" y="60489"/>
                      </a:cubicBezTo>
                      <a:cubicBezTo>
                        <a:pt x="23458" y="60489"/>
                        <a:pt x="26516" y="59490"/>
                        <a:pt x="29382" y="57255"/>
                      </a:cubicBezTo>
                      <a:cubicBezTo>
                        <a:pt x="43744" y="45996"/>
                        <a:pt x="43943" y="7324"/>
                        <a:pt x="24210" y="1078"/>
                      </a:cubicBezTo>
                      <a:cubicBezTo>
                        <a:pt x="21880" y="341"/>
                        <a:pt x="19768" y="0"/>
                        <a:pt x="17858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1023;p22">
                  <a:extLst>
                    <a:ext uri="{FF2B5EF4-FFF2-40B4-BE49-F238E27FC236}">
                      <a16:creationId xmlns:a16="http://schemas.microsoft.com/office/drawing/2014/main" id="{00553FA2-6B99-490A-B4B5-2D2E0FDFF1CF}"/>
                    </a:ext>
                  </a:extLst>
                </p:cNvPr>
                <p:cNvSpPr/>
                <p:nvPr/>
              </p:nvSpPr>
              <p:spPr>
                <a:xfrm>
                  <a:off x="30557800" y="3740025"/>
                  <a:ext cx="2386100" cy="8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44" h="34527" extrusionOk="0">
                      <a:moveTo>
                        <a:pt x="10732" y="1"/>
                      </a:moveTo>
                      <a:cubicBezTo>
                        <a:pt x="5296" y="1"/>
                        <a:pt x="0" y="6005"/>
                        <a:pt x="4173" y="11626"/>
                      </a:cubicBezTo>
                      <a:cubicBezTo>
                        <a:pt x="15399" y="26787"/>
                        <a:pt x="31891" y="34526"/>
                        <a:pt x="48379" y="34526"/>
                      </a:cubicBezTo>
                      <a:cubicBezTo>
                        <a:pt x="64147" y="34526"/>
                        <a:pt x="79911" y="27449"/>
                        <a:pt x="91064" y="13018"/>
                      </a:cubicBezTo>
                      <a:cubicBezTo>
                        <a:pt x="95444" y="7352"/>
                        <a:pt x="90261" y="431"/>
                        <a:pt x="84879" y="431"/>
                      </a:cubicBezTo>
                      <a:cubicBezTo>
                        <a:pt x="83024" y="431"/>
                        <a:pt x="81145" y="1253"/>
                        <a:pt x="79626" y="3231"/>
                      </a:cubicBezTo>
                      <a:cubicBezTo>
                        <a:pt x="71261" y="14062"/>
                        <a:pt x="59544" y="19578"/>
                        <a:pt x="47873" y="19578"/>
                      </a:cubicBezTo>
                      <a:cubicBezTo>
                        <a:pt x="36285" y="19578"/>
                        <a:pt x="24742" y="14142"/>
                        <a:pt x="16566" y="3072"/>
                      </a:cubicBezTo>
                      <a:cubicBezTo>
                        <a:pt x="14962" y="901"/>
                        <a:pt x="12836" y="1"/>
                        <a:pt x="10732" y="1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1024;p22">
                  <a:extLst>
                    <a:ext uri="{FF2B5EF4-FFF2-40B4-BE49-F238E27FC236}">
                      <a16:creationId xmlns:a16="http://schemas.microsoft.com/office/drawing/2014/main" id="{D1E93E76-D372-471B-8C8C-668C2B21EBA9}"/>
                    </a:ext>
                  </a:extLst>
                </p:cNvPr>
                <p:cNvSpPr/>
                <p:nvPr/>
              </p:nvSpPr>
              <p:spPr>
                <a:xfrm>
                  <a:off x="4652675" y="4740075"/>
                  <a:ext cx="1758400" cy="333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36" h="133284" extrusionOk="0">
                      <a:moveTo>
                        <a:pt x="8014" y="1"/>
                      </a:moveTo>
                      <a:cubicBezTo>
                        <a:pt x="4032" y="1"/>
                        <a:pt x="0" y="2732"/>
                        <a:pt x="369" y="7869"/>
                      </a:cubicBezTo>
                      <a:cubicBezTo>
                        <a:pt x="1920" y="29452"/>
                        <a:pt x="3432" y="50996"/>
                        <a:pt x="4964" y="72580"/>
                      </a:cubicBezTo>
                      <a:cubicBezTo>
                        <a:pt x="5998" y="87042"/>
                        <a:pt x="4427" y="104667"/>
                        <a:pt x="10812" y="117915"/>
                      </a:cubicBezTo>
                      <a:cubicBezTo>
                        <a:pt x="16419" y="129499"/>
                        <a:pt x="26347" y="133284"/>
                        <a:pt x="37141" y="133284"/>
                      </a:cubicBezTo>
                      <a:cubicBezTo>
                        <a:pt x="45458" y="133284"/>
                        <a:pt x="54290" y="131036"/>
                        <a:pt x="62056" y="128379"/>
                      </a:cubicBezTo>
                      <a:cubicBezTo>
                        <a:pt x="70335" y="125565"/>
                        <a:pt x="67055" y="113759"/>
                        <a:pt x="59589" y="113759"/>
                      </a:cubicBezTo>
                      <a:cubicBezTo>
                        <a:pt x="58768" y="113759"/>
                        <a:pt x="57896" y="113902"/>
                        <a:pt x="56983" y="114215"/>
                      </a:cubicBezTo>
                      <a:cubicBezTo>
                        <a:pt x="50560" y="116411"/>
                        <a:pt x="44539" y="117916"/>
                        <a:pt x="39347" y="117916"/>
                      </a:cubicBezTo>
                      <a:cubicBezTo>
                        <a:pt x="30148" y="117916"/>
                        <a:pt x="23554" y="113191"/>
                        <a:pt x="21952" y="99216"/>
                      </a:cubicBezTo>
                      <a:cubicBezTo>
                        <a:pt x="20898" y="90045"/>
                        <a:pt x="20639" y="80696"/>
                        <a:pt x="19983" y="71466"/>
                      </a:cubicBezTo>
                      <a:lnTo>
                        <a:pt x="15388" y="6715"/>
                      </a:lnTo>
                      <a:cubicBezTo>
                        <a:pt x="15060" y="2163"/>
                        <a:pt x="11557" y="1"/>
                        <a:pt x="8014" y="1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1025;p22">
                  <a:extLst>
                    <a:ext uri="{FF2B5EF4-FFF2-40B4-BE49-F238E27FC236}">
                      <a16:creationId xmlns:a16="http://schemas.microsoft.com/office/drawing/2014/main" id="{EE2712AB-763A-4064-B6FF-7A085C4CCFC3}"/>
                    </a:ext>
                  </a:extLst>
                </p:cNvPr>
                <p:cNvSpPr/>
                <p:nvPr/>
              </p:nvSpPr>
              <p:spPr>
                <a:xfrm>
                  <a:off x="4696700" y="8367225"/>
                  <a:ext cx="2819800" cy="177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2" h="70952" extrusionOk="0">
                      <a:moveTo>
                        <a:pt x="103614" y="0"/>
                      </a:moveTo>
                      <a:cubicBezTo>
                        <a:pt x="103339" y="0"/>
                        <a:pt x="103057" y="14"/>
                        <a:pt x="102766" y="42"/>
                      </a:cubicBezTo>
                      <a:lnTo>
                        <a:pt x="8017" y="8795"/>
                      </a:lnTo>
                      <a:cubicBezTo>
                        <a:pt x="5113" y="9054"/>
                        <a:pt x="3302" y="10645"/>
                        <a:pt x="2288" y="12634"/>
                      </a:cubicBezTo>
                      <a:cubicBezTo>
                        <a:pt x="875" y="13967"/>
                        <a:pt x="0" y="15877"/>
                        <a:pt x="299" y="18443"/>
                      </a:cubicBezTo>
                      <a:cubicBezTo>
                        <a:pt x="3797" y="47723"/>
                        <a:pt x="26231" y="70952"/>
                        <a:pt x="56050" y="70952"/>
                      </a:cubicBezTo>
                      <a:cubicBezTo>
                        <a:pt x="57429" y="70952"/>
                        <a:pt x="58825" y="70902"/>
                        <a:pt x="60235" y="70801"/>
                      </a:cubicBezTo>
                      <a:cubicBezTo>
                        <a:pt x="92123" y="68533"/>
                        <a:pt x="112792" y="41181"/>
                        <a:pt x="112076" y="10406"/>
                      </a:cubicBezTo>
                      <a:cubicBezTo>
                        <a:pt x="112076" y="9014"/>
                        <a:pt x="111399" y="7721"/>
                        <a:pt x="110504" y="6567"/>
                      </a:cubicBezTo>
                      <a:cubicBezTo>
                        <a:pt x="110131" y="3170"/>
                        <a:pt x="107796" y="0"/>
                        <a:pt x="1036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1026;p22">
                  <a:extLst>
                    <a:ext uri="{FF2B5EF4-FFF2-40B4-BE49-F238E27FC236}">
                      <a16:creationId xmlns:a16="http://schemas.microsoft.com/office/drawing/2014/main" id="{C197DD69-A4C4-4B94-B74F-B61FDF8EAE0B}"/>
                    </a:ext>
                  </a:extLst>
                </p:cNvPr>
                <p:cNvSpPr/>
                <p:nvPr/>
              </p:nvSpPr>
              <p:spPr>
                <a:xfrm>
                  <a:off x="7854650" y="5854200"/>
                  <a:ext cx="2077550" cy="20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02" h="81638" extrusionOk="0">
                      <a:moveTo>
                        <a:pt x="40945" y="0"/>
                      </a:moveTo>
                      <a:cubicBezTo>
                        <a:pt x="34949" y="0"/>
                        <a:pt x="28814" y="1412"/>
                        <a:pt x="22937" y="4521"/>
                      </a:cubicBezTo>
                      <a:cubicBezTo>
                        <a:pt x="6287" y="13334"/>
                        <a:pt x="1" y="32073"/>
                        <a:pt x="4278" y="48166"/>
                      </a:cubicBezTo>
                      <a:cubicBezTo>
                        <a:pt x="5073" y="58828"/>
                        <a:pt x="10345" y="69153"/>
                        <a:pt x="21306" y="75857"/>
                      </a:cubicBezTo>
                      <a:cubicBezTo>
                        <a:pt x="27783" y="79835"/>
                        <a:pt x="34699" y="81637"/>
                        <a:pt x="41456" y="81637"/>
                      </a:cubicBezTo>
                      <a:cubicBezTo>
                        <a:pt x="61760" y="81637"/>
                        <a:pt x="80625" y="65367"/>
                        <a:pt x="81819" y="42994"/>
                      </a:cubicBezTo>
                      <a:cubicBezTo>
                        <a:pt x="83101" y="19027"/>
                        <a:pt x="62956" y="0"/>
                        <a:pt x="40945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27;p22">
                  <a:extLst>
                    <a:ext uri="{FF2B5EF4-FFF2-40B4-BE49-F238E27FC236}">
                      <a16:creationId xmlns:a16="http://schemas.microsoft.com/office/drawing/2014/main" id="{740E4D4E-8DBC-4728-A965-A5C722403371}"/>
                    </a:ext>
                  </a:extLst>
                </p:cNvPr>
                <p:cNvSpPr/>
                <p:nvPr/>
              </p:nvSpPr>
              <p:spPr>
                <a:xfrm>
                  <a:off x="5885725" y="2860000"/>
                  <a:ext cx="2374275" cy="7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71" h="29769" extrusionOk="0">
                      <a:moveTo>
                        <a:pt x="46692" y="0"/>
                      </a:moveTo>
                      <a:cubicBezTo>
                        <a:pt x="32328" y="0"/>
                        <a:pt x="17958" y="5045"/>
                        <a:pt x="5911" y="15297"/>
                      </a:cubicBezTo>
                      <a:cubicBezTo>
                        <a:pt x="0" y="20324"/>
                        <a:pt x="4386" y="29423"/>
                        <a:pt x="10189" y="29423"/>
                      </a:cubicBezTo>
                      <a:cubicBezTo>
                        <a:pt x="11574" y="29423"/>
                        <a:pt x="13039" y="28905"/>
                        <a:pt x="14465" y="27690"/>
                      </a:cubicBezTo>
                      <a:cubicBezTo>
                        <a:pt x="24329" y="19291"/>
                        <a:pt x="35700" y="15023"/>
                        <a:pt x="47051" y="15023"/>
                      </a:cubicBezTo>
                      <a:cubicBezTo>
                        <a:pt x="58363" y="15023"/>
                        <a:pt x="69654" y="19261"/>
                        <a:pt x="79414" y="27869"/>
                      </a:cubicBezTo>
                      <a:cubicBezTo>
                        <a:pt x="80922" y="29204"/>
                        <a:pt x="82540" y="29768"/>
                        <a:pt x="84091" y="29768"/>
                      </a:cubicBezTo>
                      <a:cubicBezTo>
                        <a:pt x="90011" y="29768"/>
                        <a:pt x="94970" y="21546"/>
                        <a:pt x="89201" y="16471"/>
                      </a:cubicBezTo>
                      <a:cubicBezTo>
                        <a:pt x="76827" y="5553"/>
                        <a:pt x="61762" y="0"/>
                        <a:pt x="46692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28;p22">
                  <a:extLst>
                    <a:ext uri="{FF2B5EF4-FFF2-40B4-BE49-F238E27FC236}">
                      <a16:creationId xmlns:a16="http://schemas.microsoft.com/office/drawing/2014/main" id="{F2921DAE-E1EF-40FD-8B02-BD33BA5FD968}"/>
                    </a:ext>
                  </a:extLst>
                </p:cNvPr>
                <p:cNvSpPr/>
                <p:nvPr/>
              </p:nvSpPr>
              <p:spPr>
                <a:xfrm>
                  <a:off x="6571075" y="3636075"/>
                  <a:ext cx="1117500" cy="135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00" h="54018" extrusionOk="0">
                      <a:moveTo>
                        <a:pt x="15931" y="0"/>
                      </a:moveTo>
                      <a:cubicBezTo>
                        <a:pt x="11603" y="0"/>
                        <a:pt x="7387" y="1912"/>
                        <a:pt x="4596" y="5937"/>
                      </a:cubicBezTo>
                      <a:cubicBezTo>
                        <a:pt x="1711" y="10095"/>
                        <a:pt x="816" y="15446"/>
                        <a:pt x="876" y="20837"/>
                      </a:cubicBezTo>
                      <a:cubicBezTo>
                        <a:pt x="1" y="27362"/>
                        <a:pt x="518" y="33986"/>
                        <a:pt x="3223" y="40232"/>
                      </a:cubicBezTo>
                      <a:cubicBezTo>
                        <a:pt x="6371" y="47449"/>
                        <a:pt x="12958" y="54018"/>
                        <a:pt x="20920" y="54018"/>
                      </a:cubicBezTo>
                      <a:cubicBezTo>
                        <a:pt x="22417" y="54018"/>
                        <a:pt x="23963" y="53785"/>
                        <a:pt x="25543" y="53282"/>
                      </a:cubicBezTo>
                      <a:cubicBezTo>
                        <a:pt x="44700" y="47155"/>
                        <a:pt x="38016" y="14212"/>
                        <a:pt x="26438" y="4047"/>
                      </a:cubicBezTo>
                      <a:cubicBezTo>
                        <a:pt x="23398" y="1391"/>
                        <a:pt x="19624" y="0"/>
                        <a:pt x="15931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29;p22">
                  <a:extLst>
                    <a:ext uri="{FF2B5EF4-FFF2-40B4-BE49-F238E27FC236}">
                      <a16:creationId xmlns:a16="http://schemas.microsoft.com/office/drawing/2014/main" id="{82C83EEB-FBF4-4925-810F-1D21A2B4D481}"/>
                    </a:ext>
                  </a:extLst>
                </p:cNvPr>
                <p:cNvSpPr/>
                <p:nvPr/>
              </p:nvSpPr>
              <p:spPr>
                <a:xfrm>
                  <a:off x="3016450" y="3957150"/>
                  <a:ext cx="1192900" cy="145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6" h="58394" extrusionOk="0">
                      <a:moveTo>
                        <a:pt x="19072" y="0"/>
                      </a:moveTo>
                      <a:cubicBezTo>
                        <a:pt x="17078" y="0"/>
                        <a:pt x="15084" y="338"/>
                        <a:pt x="13182" y="1051"/>
                      </a:cubicBezTo>
                      <a:cubicBezTo>
                        <a:pt x="11979" y="465"/>
                        <a:pt x="10639" y="153"/>
                        <a:pt x="9322" y="153"/>
                      </a:cubicBezTo>
                      <a:cubicBezTo>
                        <a:pt x="6172" y="153"/>
                        <a:pt x="3159" y="1936"/>
                        <a:pt x="2499" y="6004"/>
                      </a:cubicBezTo>
                      <a:cubicBezTo>
                        <a:pt x="143" y="20754"/>
                        <a:pt x="0" y="58394"/>
                        <a:pt x="22106" y="58394"/>
                      </a:cubicBezTo>
                      <a:cubicBezTo>
                        <a:pt x="22957" y="58394"/>
                        <a:pt x="23841" y="58338"/>
                        <a:pt x="24759" y="58223"/>
                      </a:cubicBezTo>
                      <a:cubicBezTo>
                        <a:pt x="47715" y="55338"/>
                        <a:pt x="44533" y="20188"/>
                        <a:pt x="33651" y="6900"/>
                      </a:cubicBezTo>
                      <a:cubicBezTo>
                        <a:pt x="30087" y="2576"/>
                        <a:pt x="24581" y="0"/>
                        <a:pt x="19072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30;p22">
                  <a:extLst>
                    <a:ext uri="{FF2B5EF4-FFF2-40B4-BE49-F238E27FC236}">
                      <a16:creationId xmlns:a16="http://schemas.microsoft.com/office/drawing/2014/main" id="{D43F294C-3162-4042-AA22-80CED816ECAB}"/>
                    </a:ext>
                  </a:extLst>
                </p:cNvPr>
                <p:cNvSpPr/>
                <p:nvPr/>
              </p:nvSpPr>
              <p:spPr>
                <a:xfrm>
                  <a:off x="-14516550" y="3943450"/>
                  <a:ext cx="2365275" cy="107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11" h="43111" extrusionOk="0">
                      <a:moveTo>
                        <a:pt x="84601" y="0"/>
                      </a:moveTo>
                      <a:cubicBezTo>
                        <a:pt x="82152" y="0"/>
                        <a:pt x="79761" y="1231"/>
                        <a:pt x="78433" y="4185"/>
                      </a:cubicBezTo>
                      <a:cubicBezTo>
                        <a:pt x="71445" y="19750"/>
                        <a:pt x="57622" y="28120"/>
                        <a:pt x="43186" y="28120"/>
                      </a:cubicBezTo>
                      <a:cubicBezTo>
                        <a:pt x="33582" y="28120"/>
                        <a:pt x="23706" y="24415"/>
                        <a:pt x="15393" y="16658"/>
                      </a:cubicBezTo>
                      <a:cubicBezTo>
                        <a:pt x="13889" y="15255"/>
                        <a:pt x="12264" y="14662"/>
                        <a:pt x="10704" y="14662"/>
                      </a:cubicBezTo>
                      <a:cubicBezTo>
                        <a:pt x="4901" y="14662"/>
                        <a:pt x="0" y="22867"/>
                        <a:pt x="5566" y="28056"/>
                      </a:cubicBezTo>
                      <a:cubicBezTo>
                        <a:pt x="16504" y="38264"/>
                        <a:pt x="29847" y="43110"/>
                        <a:pt x="42948" y="43110"/>
                      </a:cubicBezTo>
                      <a:cubicBezTo>
                        <a:pt x="63037" y="43110"/>
                        <a:pt x="82556" y="31716"/>
                        <a:pt x="91960" y="10790"/>
                      </a:cubicBezTo>
                      <a:cubicBezTo>
                        <a:pt x="94611" y="4905"/>
                        <a:pt x="89491" y="0"/>
                        <a:pt x="84601" y="0"/>
                      </a:cubicBezTo>
                      <a:close/>
                    </a:path>
                  </a:pathLst>
                </a:custGeom>
                <a:solidFill>
                  <a:srgbClr val="1D1E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31;p22">
                  <a:extLst>
                    <a:ext uri="{FF2B5EF4-FFF2-40B4-BE49-F238E27FC236}">
                      <a16:creationId xmlns:a16="http://schemas.microsoft.com/office/drawing/2014/main" id="{C1C60458-8924-42E2-A958-C1BCA79A236C}"/>
                    </a:ext>
                  </a:extLst>
                </p:cNvPr>
                <p:cNvSpPr/>
                <p:nvPr/>
              </p:nvSpPr>
              <p:spPr>
                <a:xfrm>
                  <a:off x="22273375" y="-17937425"/>
                  <a:ext cx="2819800" cy="177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2" h="70952" extrusionOk="0">
                      <a:moveTo>
                        <a:pt x="103611" y="0"/>
                      </a:moveTo>
                      <a:cubicBezTo>
                        <a:pt x="103337" y="0"/>
                        <a:pt x="103055" y="14"/>
                        <a:pt x="102766" y="42"/>
                      </a:cubicBezTo>
                      <a:lnTo>
                        <a:pt x="7997" y="8795"/>
                      </a:lnTo>
                      <a:cubicBezTo>
                        <a:pt x="5113" y="9074"/>
                        <a:pt x="3303" y="10665"/>
                        <a:pt x="2288" y="12654"/>
                      </a:cubicBezTo>
                      <a:cubicBezTo>
                        <a:pt x="856" y="13967"/>
                        <a:pt x="0" y="15877"/>
                        <a:pt x="299" y="18443"/>
                      </a:cubicBezTo>
                      <a:cubicBezTo>
                        <a:pt x="3778" y="47723"/>
                        <a:pt x="26229" y="70952"/>
                        <a:pt x="56032" y="70952"/>
                      </a:cubicBezTo>
                      <a:cubicBezTo>
                        <a:pt x="57411" y="70952"/>
                        <a:pt x="58806" y="70902"/>
                        <a:pt x="60216" y="70801"/>
                      </a:cubicBezTo>
                      <a:cubicBezTo>
                        <a:pt x="92123" y="68553"/>
                        <a:pt x="112792" y="41200"/>
                        <a:pt x="112056" y="10406"/>
                      </a:cubicBezTo>
                      <a:cubicBezTo>
                        <a:pt x="112056" y="9034"/>
                        <a:pt x="111399" y="7741"/>
                        <a:pt x="110504" y="6587"/>
                      </a:cubicBezTo>
                      <a:cubicBezTo>
                        <a:pt x="110131" y="3171"/>
                        <a:pt x="107778" y="0"/>
                        <a:pt x="1036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32;p22">
                  <a:extLst>
                    <a:ext uri="{FF2B5EF4-FFF2-40B4-BE49-F238E27FC236}">
                      <a16:creationId xmlns:a16="http://schemas.microsoft.com/office/drawing/2014/main" id="{7A36B9D3-0411-4E5F-BE74-B45319B106F5}"/>
                    </a:ext>
                  </a:extLst>
                </p:cNvPr>
                <p:cNvSpPr/>
                <p:nvPr/>
              </p:nvSpPr>
              <p:spPr>
                <a:xfrm>
                  <a:off x="32088875" y="-32488950"/>
                  <a:ext cx="2045225" cy="125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09" h="50108" extrusionOk="0">
                      <a:moveTo>
                        <a:pt x="10192" y="0"/>
                      </a:moveTo>
                      <a:cubicBezTo>
                        <a:pt x="3700" y="0"/>
                        <a:pt x="1" y="10487"/>
                        <a:pt x="7164" y="14544"/>
                      </a:cubicBezTo>
                      <a:cubicBezTo>
                        <a:pt x="27454" y="26042"/>
                        <a:pt x="47745" y="37580"/>
                        <a:pt x="68055" y="49098"/>
                      </a:cubicBezTo>
                      <a:cubicBezTo>
                        <a:pt x="69290" y="49799"/>
                        <a:pt x="70485" y="50108"/>
                        <a:pt x="71598" y="50108"/>
                      </a:cubicBezTo>
                      <a:cubicBezTo>
                        <a:pt x="78086" y="50108"/>
                        <a:pt x="81808" y="39629"/>
                        <a:pt x="74660" y="35570"/>
                      </a:cubicBezTo>
                      <a:cubicBezTo>
                        <a:pt x="54369" y="24053"/>
                        <a:pt x="34078" y="12515"/>
                        <a:pt x="13748" y="1017"/>
                      </a:cubicBezTo>
                      <a:cubicBezTo>
                        <a:pt x="12507" y="310"/>
                        <a:pt x="11308" y="0"/>
                        <a:pt x="10192" y="0"/>
                      </a:cubicBezTo>
                      <a:close/>
                    </a:path>
                  </a:pathLst>
                </a:custGeom>
                <a:solidFill>
                  <a:srgbClr val="9E6C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33;p22">
                  <a:extLst>
                    <a:ext uri="{FF2B5EF4-FFF2-40B4-BE49-F238E27FC236}">
                      <a16:creationId xmlns:a16="http://schemas.microsoft.com/office/drawing/2014/main" id="{01100052-EC25-4856-8855-DAAC540EF808}"/>
                    </a:ext>
                  </a:extLst>
                </p:cNvPr>
                <p:cNvSpPr/>
                <p:nvPr/>
              </p:nvSpPr>
              <p:spPr>
                <a:xfrm>
                  <a:off x="30291875" y="-30107850"/>
                  <a:ext cx="3672175" cy="8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87" h="35240" extrusionOk="0">
                      <a:moveTo>
                        <a:pt x="137993" y="0"/>
                      </a:moveTo>
                      <a:cubicBezTo>
                        <a:pt x="137579" y="0"/>
                        <a:pt x="137145" y="34"/>
                        <a:pt x="136693" y="104"/>
                      </a:cubicBezTo>
                      <a:cubicBezTo>
                        <a:pt x="94142" y="6768"/>
                        <a:pt x="51592" y="13452"/>
                        <a:pt x="9041" y="20116"/>
                      </a:cubicBezTo>
                      <a:cubicBezTo>
                        <a:pt x="0" y="21538"/>
                        <a:pt x="513" y="35239"/>
                        <a:pt x="8892" y="35239"/>
                      </a:cubicBezTo>
                      <a:cubicBezTo>
                        <a:pt x="9307" y="35239"/>
                        <a:pt x="9742" y="35206"/>
                        <a:pt x="10195" y="35135"/>
                      </a:cubicBezTo>
                      <a:lnTo>
                        <a:pt x="137827" y="15123"/>
                      </a:lnTo>
                      <a:cubicBezTo>
                        <a:pt x="146886" y="13702"/>
                        <a:pt x="146357" y="0"/>
                        <a:pt x="137993" y="0"/>
                      </a:cubicBezTo>
                      <a:close/>
                    </a:path>
                  </a:pathLst>
                </a:custGeom>
                <a:solidFill>
                  <a:srgbClr val="9E6C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34;p22">
                  <a:extLst>
                    <a:ext uri="{FF2B5EF4-FFF2-40B4-BE49-F238E27FC236}">
                      <a16:creationId xmlns:a16="http://schemas.microsoft.com/office/drawing/2014/main" id="{8DE641E6-25D1-42C1-A55F-4F0DCDE97FC3}"/>
                    </a:ext>
                  </a:extLst>
                </p:cNvPr>
                <p:cNvSpPr/>
                <p:nvPr/>
              </p:nvSpPr>
              <p:spPr>
                <a:xfrm>
                  <a:off x="32334925" y="-28862900"/>
                  <a:ext cx="1731850" cy="10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4" h="41214" extrusionOk="0">
                      <a:moveTo>
                        <a:pt x="57538" y="0"/>
                      </a:moveTo>
                      <a:cubicBezTo>
                        <a:pt x="56271" y="0"/>
                        <a:pt x="54941" y="332"/>
                        <a:pt x="53618" y="1092"/>
                      </a:cubicBezTo>
                      <a:cubicBezTo>
                        <a:pt x="38102" y="9964"/>
                        <a:pt x="22585" y="18876"/>
                        <a:pt x="7069" y="27749"/>
                      </a:cubicBezTo>
                      <a:cubicBezTo>
                        <a:pt x="1" y="31802"/>
                        <a:pt x="4962" y="41214"/>
                        <a:pt x="11706" y="41214"/>
                      </a:cubicBezTo>
                      <a:cubicBezTo>
                        <a:pt x="12971" y="41214"/>
                        <a:pt x="14300" y="40883"/>
                        <a:pt x="15623" y="40122"/>
                      </a:cubicBezTo>
                      <a:lnTo>
                        <a:pt x="62172" y="13466"/>
                      </a:lnTo>
                      <a:cubicBezTo>
                        <a:pt x="69273" y="9412"/>
                        <a:pt x="64289" y="0"/>
                        <a:pt x="57538" y="0"/>
                      </a:cubicBezTo>
                      <a:close/>
                    </a:path>
                  </a:pathLst>
                </a:custGeom>
                <a:solidFill>
                  <a:srgbClr val="9E6C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35;p22">
                  <a:extLst>
                    <a:ext uri="{FF2B5EF4-FFF2-40B4-BE49-F238E27FC236}">
                      <a16:creationId xmlns:a16="http://schemas.microsoft.com/office/drawing/2014/main" id="{9F817385-D99A-479E-98E4-88AEA5209339}"/>
                    </a:ext>
                  </a:extLst>
                </p:cNvPr>
                <p:cNvSpPr/>
                <p:nvPr/>
              </p:nvSpPr>
              <p:spPr>
                <a:xfrm>
                  <a:off x="33088600" y="-27116275"/>
                  <a:ext cx="1192800" cy="108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2" h="43271" extrusionOk="0">
                      <a:moveTo>
                        <a:pt x="36692" y="1"/>
                      </a:moveTo>
                      <a:cubicBezTo>
                        <a:pt x="34831" y="1"/>
                        <a:pt x="32924" y="731"/>
                        <a:pt x="31309" y="2483"/>
                      </a:cubicBezTo>
                      <a:lnTo>
                        <a:pt x="4971" y="30989"/>
                      </a:lnTo>
                      <a:cubicBezTo>
                        <a:pt x="1" y="36365"/>
                        <a:pt x="5299" y="43271"/>
                        <a:pt x="11020" y="43271"/>
                      </a:cubicBezTo>
                      <a:cubicBezTo>
                        <a:pt x="12878" y="43271"/>
                        <a:pt x="14780" y="42542"/>
                        <a:pt x="16389" y="40796"/>
                      </a:cubicBezTo>
                      <a:lnTo>
                        <a:pt x="42727" y="12310"/>
                      </a:lnTo>
                      <a:cubicBezTo>
                        <a:pt x="47712" y="6920"/>
                        <a:pt x="42419" y="1"/>
                        <a:pt x="36692" y="1"/>
                      </a:cubicBezTo>
                      <a:close/>
                    </a:path>
                  </a:pathLst>
                </a:custGeom>
                <a:solidFill>
                  <a:srgbClr val="9E6C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36;p22">
                  <a:extLst>
                    <a:ext uri="{FF2B5EF4-FFF2-40B4-BE49-F238E27FC236}">
                      <a16:creationId xmlns:a16="http://schemas.microsoft.com/office/drawing/2014/main" id="{5DEE8A98-C0EB-41B3-847D-410E6F3D1818}"/>
                    </a:ext>
                  </a:extLst>
                </p:cNvPr>
                <p:cNvSpPr/>
                <p:nvPr/>
              </p:nvSpPr>
              <p:spPr>
                <a:xfrm>
                  <a:off x="34047600" y="-33547150"/>
                  <a:ext cx="874650" cy="137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86" h="55146" extrusionOk="0">
                      <a:moveTo>
                        <a:pt x="9587" y="0"/>
                      </a:moveTo>
                      <a:cubicBezTo>
                        <a:pt x="4820" y="0"/>
                        <a:pt x="0" y="4113"/>
                        <a:pt x="2298" y="9826"/>
                      </a:cubicBezTo>
                      <a:lnTo>
                        <a:pt x="18531" y="50427"/>
                      </a:lnTo>
                      <a:cubicBezTo>
                        <a:pt x="19853" y="53739"/>
                        <a:pt x="22623" y="55145"/>
                        <a:pt x="25411" y="55145"/>
                      </a:cubicBezTo>
                      <a:cubicBezTo>
                        <a:pt x="30173" y="55145"/>
                        <a:pt x="34985" y="51043"/>
                        <a:pt x="32714" y="45334"/>
                      </a:cubicBezTo>
                      <a:cubicBezTo>
                        <a:pt x="27283" y="31807"/>
                        <a:pt x="21893" y="18240"/>
                        <a:pt x="16462" y="4713"/>
                      </a:cubicBezTo>
                      <a:cubicBezTo>
                        <a:pt x="15141" y="1404"/>
                        <a:pt x="12373" y="0"/>
                        <a:pt x="9587" y="0"/>
                      </a:cubicBezTo>
                      <a:close/>
                    </a:path>
                  </a:pathLst>
                </a:custGeom>
                <a:solidFill>
                  <a:srgbClr val="9E6C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37;p22">
                  <a:extLst>
                    <a:ext uri="{FF2B5EF4-FFF2-40B4-BE49-F238E27FC236}">
                      <a16:creationId xmlns:a16="http://schemas.microsoft.com/office/drawing/2014/main" id="{0F4F6E3F-40EE-4F50-883C-51D9000307AC}"/>
                    </a:ext>
                  </a:extLst>
                </p:cNvPr>
                <p:cNvSpPr/>
                <p:nvPr/>
              </p:nvSpPr>
              <p:spPr>
                <a:xfrm>
                  <a:off x="-6530825" y="16812650"/>
                  <a:ext cx="4367825" cy="4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713" h="19124" extrusionOk="0">
                      <a:moveTo>
                        <a:pt x="164244" y="0"/>
                      </a:moveTo>
                      <a:cubicBezTo>
                        <a:pt x="164157" y="0"/>
                        <a:pt x="164068" y="1"/>
                        <a:pt x="163979" y="4"/>
                      </a:cubicBezTo>
                      <a:cubicBezTo>
                        <a:pt x="112537" y="1357"/>
                        <a:pt x="61074" y="2729"/>
                        <a:pt x="9632" y="4102"/>
                      </a:cubicBezTo>
                      <a:cubicBezTo>
                        <a:pt x="1" y="4339"/>
                        <a:pt x="1080" y="19124"/>
                        <a:pt x="10539" y="19124"/>
                      </a:cubicBezTo>
                      <a:cubicBezTo>
                        <a:pt x="10614" y="19124"/>
                        <a:pt x="10690" y="19123"/>
                        <a:pt x="10766" y="19121"/>
                      </a:cubicBezTo>
                      <a:cubicBezTo>
                        <a:pt x="62208" y="17748"/>
                        <a:pt x="113691" y="16376"/>
                        <a:pt x="165133" y="15023"/>
                      </a:cubicBezTo>
                      <a:cubicBezTo>
                        <a:pt x="174712" y="14747"/>
                        <a:pt x="173687" y="0"/>
                        <a:pt x="164244" y="0"/>
                      </a:cubicBezTo>
                      <a:close/>
                    </a:path>
                  </a:pathLst>
                </a:custGeom>
                <a:solidFill>
                  <a:srgbClr val="8B56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38;p22">
                  <a:extLst>
                    <a:ext uri="{FF2B5EF4-FFF2-40B4-BE49-F238E27FC236}">
                      <a16:creationId xmlns:a16="http://schemas.microsoft.com/office/drawing/2014/main" id="{D3C42DE0-3FE7-4C1E-BC6C-62D7172CD391}"/>
                    </a:ext>
                  </a:extLst>
                </p:cNvPr>
                <p:cNvSpPr/>
                <p:nvPr/>
              </p:nvSpPr>
              <p:spPr>
                <a:xfrm>
                  <a:off x="-6613175" y="20274725"/>
                  <a:ext cx="3597650" cy="1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06" h="44993" extrusionOk="0">
                      <a:moveTo>
                        <a:pt x="9758" y="1"/>
                      </a:moveTo>
                      <a:cubicBezTo>
                        <a:pt x="1861" y="1"/>
                        <a:pt x="0" y="12905"/>
                        <a:pt x="8729" y="15013"/>
                      </a:cubicBezTo>
                      <a:cubicBezTo>
                        <a:pt x="49906" y="24940"/>
                        <a:pt x="91084" y="34826"/>
                        <a:pt x="132262" y="44753"/>
                      </a:cubicBezTo>
                      <a:cubicBezTo>
                        <a:pt x="132936" y="44916"/>
                        <a:pt x="133577" y="44992"/>
                        <a:pt x="134182" y="44992"/>
                      </a:cubicBezTo>
                      <a:cubicBezTo>
                        <a:pt x="142058" y="44992"/>
                        <a:pt x="143906" y="32078"/>
                        <a:pt x="135186" y="29973"/>
                      </a:cubicBezTo>
                      <a:cubicBezTo>
                        <a:pt x="94009" y="20066"/>
                        <a:pt x="52831" y="10159"/>
                        <a:pt x="11653" y="233"/>
                      </a:cubicBezTo>
                      <a:cubicBezTo>
                        <a:pt x="10988" y="75"/>
                        <a:pt x="10355" y="1"/>
                        <a:pt x="9758" y="1"/>
                      </a:cubicBezTo>
                      <a:close/>
                    </a:path>
                  </a:pathLst>
                </a:custGeom>
                <a:solidFill>
                  <a:srgbClr val="8B56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39;p22">
                  <a:extLst>
                    <a:ext uri="{FF2B5EF4-FFF2-40B4-BE49-F238E27FC236}">
                      <a16:creationId xmlns:a16="http://schemas.microsoft.com/office/drawing/2014/main" id="{9CA6071A-1512-441B-8C84-1BF871793A39}"/>
                    </a:ext>
                  </a:extLst>
                </p:cNvPr>
                <p:cNvSpPr/>
                <p:nvPr/>
              </p:nvSpPr>
              <p:spPr>
                <a:xfrm>
                  <a:off x="14799075" y="-7761200"/>
                  <a:ext cx="548800" cy="14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52" h="59198" extrusionOk="0">
                      <a:moveTo>
                        <a:pt x="7883" y="0"/>
                      </a:moveTo>
                      <a:cubicBezTo>
                        <a:pt x="3891" y="0"/>
                        <a:pt x="1" y="2699"/>
                        <a:pt x="642" y="7796"/>
                      </a:cubicBezTo>
                      <a:cubicBezTo>
                        <a:pt x="2532" y="22716"/>
                        <a:pt x="4421" y="37616"/>
                        <a:pt x="6291" y="52535"/>
                      </a:cubicBezTo>
                      <a:cubicBezTo>
                        <a:pt x="6864" y="57048"/>
                        <a:pt x="10507" y="59198"/>
                        <a:pt x="14069" y="59198"/>
                      </a:cubicBezTo>
                      <a:cubicBezTo>
                        <a:pt x="18061" y="59198"/>
                        <a:pt x="21951" y="56499"/>
                        <a:pt x="21310" y="51401"/>
                      </a:cubicBezTo>
                      <a:cubicBezTo>
                        <a:pt x="19420" y="36482"/>
                        <a:pt x="17531" y="21562"/>
                        <a:pt x="15661" y="6663"/>
                      </a:cubicBezTo>
                      <a:cubicBezTo>
                        <a:pt x="15088" y="2150"/>
                        <a:pt x="11445" y="0"/>
                        <a:pt x="7883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40;p22">
                  <a:extLst>
                    <a:ext uri="{FF2B5EF4-FFF2-40B4-BE49-F238E27FC236}">
                      <a16:creationId xmlns:a16="http://schemas.microsoft.com/office/drawing/2014/main" id="{33C2AC23-5E13-4E84-A293-A6F134442482}"/>
                    </a:ext>
                  </a:extLst>
                </p:cNvPr>
                <p:cNvSpPr/>
                <p:nvPr/>
              </p:nvSpPr>
              <p:spPr>
                <a:xfrm>
                  <a:off x="18959600" y="-7455925"/>
                  <a:ext cx="615250" cy="127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0" h="50889" extrusionOk="0">
                      <a:moveTo>
                        <a:pt x="7740" y="1"/>
                      </a:moveTo>
                      <a:cubicBezTo>
                        <a:pt x="3723" y="1"/>
                        <a:pt x="1" y="2654"/>
                        <a:pt x="1021" y="7680"/>
                      </a:cubicBezTo>
                      <a:cubicBezTo>
                        <a:pt x="3547" y="19894"/>
                        <a:pt x="6054" y="32128"/>
                        <a:pt x="8560" y="44362"/>
                      </a:cubicBezTo>
                      <a:cubicBezTo>
                        <a:pt x="9460" y="48779"/>
                        <a:pt x="13282" y="50888"/>
                        <a:pt x="16867" y="50888"/>
                      </a:cubicBezTo>
                      <a:cubicBezTo>
                        <a:pt x="20887" y="50888"/>
                        <a:pt x="24610" y="48235"/>
                        <a:pt x="23579" y="43209"/>
                      </a:cubicBezTo>
                      <a:cubicBezTo>
                        <a:pt x="21093" y="30975"/>
                        <a:pt x="18566" y="18741"/>
                        <a:pt x="16040" y="6526"/>
                      </a:cubicBezTo>
                      <a:cubicBezTo>
                        <a:pt x="15140" y="2110"/>
                        <a:pt x="11322" y="1"/>
                        <a:pt x="7740" y="1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41;p22">
                  <a:extLst>
                    <a:ext uri="{FF2B5EF4-FFF2-40B4-BE49-F238E27FC236}">
                      <a16:creationId xmlns:a16="http://schemas.microsoft.com/office/drawing/2014/main" id="{023EFBBA-2AEA-4651-8F76-5ADE4940F616}"/>
                    </a:ext>
                  </a:extLst>
                </p:cNvPr>
                <p:cNvSpPr/>
                <p:nvPr/>
              </p:nvSpPr>
              <p:spPr>
                <a:xfrm>
                  <a:off x="22908925" y="-8368825"/>
                  <a:ext cx="596825" cy="163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3" h="65306" extrusionOk="0">
                      <a:moveTo>
                        <a:pt x="7857" y="0"/>
                      </a:moveTo>
                      <a:cubicBezTo>
                        <a:pt x="3856" y="0"/>
                        <a:pt x="1" y="2700"/>
                        <a:pt x="737" y="7793"/>
                      </a:cubicBezTo>
                      <a:lnTo>
                        <a:pt x="8117" y="58658"/>
                      </a:lnTo>
                      <a:cubicBezTo>
                        <a:pt x="8774" y="63161"/>
                        <a:pt x="12461" y="65306"/>
                        <a:pt x="16028" y="65306"/>
                      </a:cubicBezTo>
                      <a:cubicBezTo>
                        <a:pt x="20025" y="65306"/>
                        <a:pt x="23872" y="62612"/>
                        <a:pt x="23136" y="57524"/>
                      </a:cubicBezTo>
                      <a:lnTo>
                        <a:pt x="15756" y="6639"/>
                      </a:lnTo>
                      <a:cubicBezTo>
                        <a:pt x="15100" y="2141"/>
                        <a:pt x="11421" y="0"/>
                        <a:pt x="7857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42;p22">
                  <a:extLst>
                    <a:ext uri="{FF2B5EF4-FFF2-40B4-BE49-F238E27FC236}">
                      <a16:creationId xmlns:a16="http://schemas.microsoft.com/office/drawing/2014/main" id="{B25D2903-FE69-40D7-B76C-443A4C1E3A0C}"/>
                    </a:ext>
                  </a:extLst>
                </p:cNvPr>
                <p:cNvSpPr/>
                <p:nvPr/>
              </p:nvSpPr>
              <p:spPr>
                <a:xfrm>
                  <a:off x="26604900" y="-9338600"/>
                  <a:ext cx="568675" cy="168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47" h="67469" extrusionOk="0">
                      <a:moveTo>
                        <a:pt x="7902" y="0"/>
                      </a:moveTo>
                      <a:cubicBezTo>
                        <a:pt x="3908" y="0"/>
                        <a:pt x="1" y="2710"/>
                        <a:pt x="621" y="7813"/>
                      </a:cubicBezTo>
                      <a:lnTo>
                        <a:pt x="7106" y="60807"/>
                      </a:lnTo>
                      <a:cubicBezTo>
                        <a:pt x="7659" y="65322"/>
                        <a:pt x="11282" y="67468"/>
                        <a:pt x="14838" y="67468"/>
                      </a:cubicBezTo>
                      <a:cubicBezTo>
                        <a:pt x="18834" y="67468"/>
                        <a:pt x="22746" y="64758"/>
                        <a:pt x="22125" y="59653"/>
                      </a:cubicBezTo>
                      <a:cubicBezTo>
                        <a:pt x="19957" y="42008"/>
                        <a:pt x="17809" y="24324"/>
                        <a:pt x="15640" y="6679"/>
                      </a:cubicBezTo>
                      <a:cubicBezTo>
                        <a:pt x="15087" y="2152"/>
                        <a:pt x="11461" y="0"/>
                        <a:pt x="7902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3;p22">
                  <a:extLst>
                    <a:ext uri="{FF2B5EF4-FFF2-40B4-BE49-F238E27FC236}">
                      <a16:creationId xmlns:a16="http://schemas.microsoft.com/office/drawing/2014/main" id="{25BF534E-6933-4DED-80EB-A5148E00F657}"/>
                    </a:ext>
                  </a:extLst>
                </p:cNvPr>
                <p:cNvSpPr/>
                <p:nvPr/>
              </p:nvSpPr>
              <p:spPr>
                <a:xfrm>
                  <a:off x="30176425" y="-9994750"/>
                  <a:ext cx="481775" cy="14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71" h="57256" extrusionOk="0">
                      <a:moveTo>
                        <a:pt x="7992" y="0"/>
                      </a:moveTo>
                      <a:cubicBezTo>
                        <a:pt x="4009" y="0"/>
                        <a:pt x="0" y="2725"/>
                        <a:pt x="411" y="7860"/>
                      </a:cubicBezTo>
                      <a:cubicBezTo>
                        <a:pt x="1565" y="22083"/>
                        <a:pt x="2698" y="36326"/>
                        <a:pt x="3852" y="50550"/>
                      </a:cubicBezTo>
                      <a:cubicBezTo>
                        <a:pt x="4208" y="55094"/>
                        <a:pt x="7729" y="57256"/>
                        <a:pt x="11275" y="57256"/>
                      </a:cubicBezTo>
                      <a:cubicBezTo>
                        <a:pt x="15257" y="57256"/>
                        <a:pt x="19271" y="54531"/>
                        <a:pt x="18871" y="49396"/>
                      </a:cubicBezTo>
                      <a:lnTo>
                        <a:pt x="15430" y="6706"/>
                      </a:lnTo>
                      <a:cubicBezTo>
                        <a:pt x="15064" y="2161"/>
                        <a:pt x="11538" y="0"/>
                        <a:pt x="7992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44;p22">
                  <a:extLst>
                    <a:ext uri="{FF2B5EF4-FFF2-40B4-BE49-F238E27FC236}">
                      <a16:creationId xmlns:a16="http://schemas.microsoft.com/office/drawing/2014/main" id="{DFED8D24-DE77-4AAF-9181-A7BCC99EC452}"/>
                    </a:ext>
                  </a:extLst>
                </p:cNvPr>
                <p:cNvSpPr/>
                <p:nvPr/>
              </p:nvSpPr>
              <p:spPr>
                <a:xfrm>
                  <a:off x="20771850" y="-4885525"/>
                  <a:ext cx="744200" cy="18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8" h="74233" extrusionOk="0">
                      <a:moveTo>
                        <a:pt x="9573" y="0"/>
                      </a:moveTo>
                      <a:cubicBezTo>
                        <a:pt x="5088" y="0"/>
                        <a:pt x="1" y="4213"/>
                        <a:pt x="1298" y="10077"/>
                      </a:cubicBezTo>
                      <a:cubicBezTo>
                        <a:pt x="5615" y="29791"/>
                        <a:pt x="9952" y="49504"/>
                        <a:pt x="14308" y="69218"/>
                      </a:cubicBezTo>
                      <a:cubicBezTo>
                        <a:pt x="15073" y="72739"/>
                        <a:pt x="17531" y="74232"/>
                        <a:pt x="20202" y="74232"/>
                      </a:cubicBezTo>
                      <a:cubicBezTo>
                        <a:pt x="24684" y="74232"/>
                        <a:pt x="29768" y="70028"/>
                        <a:pt x="28472" y="64145"/>
                      </a:cubicBezTo>
                      <a:cubicBezTo>
                        <a:pt x="24155" y="44432"/>
                        <a:pt x="19818" y="24718"/>
                        <a:pt x="15462" y="5004"/>
                      </a:cubicBezTo>
                      <a:cubicBezTo>
                        <a:pt x="14691" y="1489"/>
                        <a:pt x="12238" y="0"/>
                        <a:pt x="9573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45;p22">
                  <a:extLst>
                    <a:ext uri="{FF2B5EF4-FFF2-40B4-BE49-F238E27FC236}">
                      <a16:creationId xmlns:a16="http://schemas.microsoft.com/office/drawing/2014/main" id="{99CA14CE-CD3A-4F64-88E0-4B11FDDC4AC9}"/>
                    </a:ext>
                  </a:extLst>
                </p:cNvPr>
                <p:cNvSpPr/>
                <p:nvPr/>
              </p:nvSpPr>
              <p:spPr>
                <a:xfrm>
                  <a:off x="19410775" y="-755625"/>
                  <a:ext cx="543675" cy="15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7" h="63285" extrusionOk="0">
                      <a:moveTo>
                        <a:pt x="7920" y="0"/>
                      </a:moveTo>
                      <a:cubicBezTo>
                        <a:pt x="3928" y="0"/>
                        <a:pt x="0" y="2709"/>
                        <a:pt x="579" y="7822"/>
                      </a:cubicBezTo>
                      <a:cubicBezTo>
                        <a:pt x="2449" y="24075"/>
                        <a:pt x="4319" y="40347"/>
                        <a:pt x="6149" y="56599"/>
                      </a:cubicBezTo>
                      <a:cubicBezTo>
                        <a:pt x="6665" y="61129"/>
                        <a:pt x="10276" y="63284"/>
                        <a:pt x="13834" y="63284"/>
                      </a:cubicBezTo>
                      <a:cubicBezTo>
                        <a:pt x="17823" y="63284"/>
                        <a:pt x="21746" y="60575"/>
                        <a:pt x="21168" y="55465"/>
                      </a:cubicBezTo>
                      <a:cubicBezTo>
                        <a:pt x="19338" y="39193"/>
                        <a:pt x="17468" y="22941"/>
                        <a:pt x="15598" y="6668"/>
                      </a:cubicBezTo>
                      <a:cubicBezTo>
                        <a:pt x="15082" y="2151"/>
                        <a:pt x="11476" y="0"/>
                        <a:pt x="7920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46;p22">
                  <a:extLst>
                    <a:ext uri="{FF2B5EF4-FFF2-40B4-BE49-F238E27FC236}">
                      <a16:creationId xmlns:a16="http://schemas.microsoft.com/office/drawing/2014/main" id="{095F7536-14A2-417D-97C3-64C9B7C81E8C}"/>
                    </a:ext>
                  </a:extLst>
                </p:cNvPr>
                <p:cNvSpPr/>
                <p:nvPr/>
              </p:nvSpPr>
              <p:spPr>
                <a:xfrm>
                  <a:off x="22549475" y="-2175600"/>
                  <a:ext cx="604325" cy="188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3" h="75413" extrusionOk="0">
                      <a:moveTo>
                        <a:pt x="7899" y="0"/>
                      </a:moveTo>
                      <a:cubicBezTo>
                        <a:pt x="3900" y="0"/>
                        <a:pt x="1" y="2705"/>
                        <a:pt x="653" y="7808"/>
                      </a:cubicBezTo>
                      <a:lnTo>
                        <a:pt x="8491" y="68759"/>
                      </a:lnTo>
                      <a:cubicBezTo>
                        <a:pt x="9063" y="73267"/>
                        <a:pt x="12707" y="75412"/>
                        <a:pt x="16271" y="75412"/>
                      </a:cubicBezTo>
                      <a:cubicBezTo>
                        <a:pt x="20273" y="75412"/>
                        <a:pt x="24173" y="72708"/>
                        <a:pt x="23510" y="67605"/>
                      </a:cubicBezTo>
                      <a:lnTo>
                        <a:pt x="15672" y="6654"/>
                      </a:lnTo>
                      <a:cubicBezTo>
                        <a:pt x="15101" y="2146"/>
                        <a:pt x="11460" y="0"/>
                        <a:pt x="7899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47;p22">
                  <a:extLst>
                    <a:ext uri="{FF2B5EF4-FFF2-40B4-BE49-F238E27FC236}">
                      <a16:creationId xmlns:a16="http://schemas.microsoft.com/office/drawing/2014/main" id="{CDF7B891-D918-48EE-8BF5-962796DCCA85}"/>
                    </a:ext>
                  </a:extLst>
                </p:cNvPr>
                <p:cNvSpPr/>
                <p:nvPr/>
              </p:nvSpPr>
              <p:spPr>
                <a:xfrm>
                  <a:off x="21580075" y="1733450"/>
                  <a:ext cx="571025" cy="18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1" h="73311" extrusionOk="0">
                      <a:moveTo>
                        <a:pt x="7919" y="0"/>
                      </a:moveTo>
                      <a:cubicBezTo>
                        <a:pt x="3928" y="0"/>
                        <a:pt x="0" y="2710"/>
                        <a:pt x="579" y="7822"/>
                      </a:cubicBezTo>
                      <a:cubicBezTo>
                        <a:pt x="2787" y="27417"/>
                        <a:pt x="4995" y="47031"/>
                        <a:pt x="7243" y="66625"/>
                      </a:cubicBezTo>
                      <a:cubicBezTo>
                        <a:pt x="7759" y="71155"/>
                        <a:pt x="11370" y="73310"/>
                        <a:pt x="14928" y="73310"/>
                      </a:cubicBezTo>
                      <a:cubicBezTo>
                        <a:pt x="18917" y="73310"/>
                        <a:pt x="22840" y="70601"/>
                        <a:pt x="22262" y="65491"/>
                      </a:cubicBezTo>
                      <a:cubicBezTo>
                        <a:pt x="20014" y="45877"/>
                        <a:pt x="17806" y="26283"/>
                        <a:pt x="15598" y="6669"/>
                      </a:cubicBezTo>
                      <a:cubicBezTo>
                        <a:pt x="15082" y="2151"/>
                        <a:pt x="11476" y="0"/>
                        <a:pt x="7919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48;p22">
                  <a:extLst>
                    <a:ext uri="{FF2B5EF4-FFF2-40B4-BE49-F238E27FC236}">
                      <a16:creationId xmlns:a16="http://schemas.microsoft.com/office/drawing/2014/main" id="{B57E018A-BABA-4693-8226-7D03DAAC4DA5}"/>
                    </a:ext>
                  </a:extLst>
                </p:cNvPr>
                <p:cNvSpPr/>
                <p:nvPr/>
              </p:nvSpPr>
              <p:spPr>
                <a:xfrm>
                  <a:off x="23683950" y="4420850"/>
                  <a:ext cx="437800" cy="143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12" h="57248" extrusionOk="0">
                      <a:moveTo>
                        <a:pt x="8075" y="1"/>
                      </a:moveTo>
                      <a:cubicBezTo>
                        <a:pt x="4100" y="1"/>
                        <a:pt x="0" y="2738"/>
                        <a:pt x="232" y="7866"/>
                      </a:cubicBezTo>
                      <a:cubicBezTo>
                        <a:pt x="908" y="22090"/>
                        <a:pt x="1584" y="36293"/>
                        <a:pt x="2261" y="50516"/>
                      </a:cubicBezTo>
                      <a:cubicBezTo>
                        <a:pt x="2467" y="55085"/>
                        <a:pt x="5902" y="57248"/>
                        <a:pt x="9436" y="57248"/>
                      </a:cubicBezTo>
                      <a:cubicBezTo>
                        <a:pt x="13411" y="57248"/>
                        <a:pt x="17511" y="54511"/>
                        <a:pt x="17280" y="49382"/>
                      </a:cubicBezTo>
                      <a:lnTo>
                        <a:pt x="15251" y="6732"/>
                      </a:lnTo>
                      <a:cubicBezTo>
                        <a:pt x="15045" y="2164"/>
                        <a:pt x="11609" y="1"/>
                        <a:pt x="8075" y="1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049;p22">
                  <a:extLst>
                    <a:ext uri="{FF2B5EF4-FFF2-40B4-BE49-F238E27FC236}">
                      <a16:creationId xmlns:a16="http://schemas.microsoft.com/office/drawing/2014/main" id="{EB42113C-8306-43D5-9B37-855AC1A6939F}"/>
                    </a:ext>
                  </a:extLst>
                </p:cNvPr>
                <p:cNvSpPr/>
                <p:nvPr/>
              </p:nvSpPr>
              <p:spPr>
                <a:xfrm>
                  <a:off x="19109075" y="6299550"/>
                  <a:ext cx="499075" cy="15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61243" extrusionOk="0">
                      <a:moveTo>
                        <a:pt x="7980" y="1"/>
                      </a:moveTo>
                      <a:cubicBezTo>
                        <a:pt x="3993" y="1"/>
                        <a:pt x="0" y="2726"/>
                        <a:pt x="453" y="7853"/>
                      </a:cubicBezTo>
                      <a:cubicBezTo>
                        <a:pt x="1786" y="23409"/>
                        <a:pt x="3158" y="38985"/>
                        <a:pt x="4491" y="54541"/>
                      </a:cubicBezTo>
                      <a:cubicBezTo>
                        <a:pt x="4894" y="59086"/>
                        <a:pt x="8439" y="61242"/>
                        <a:pt x="11987" y="61242"/>
                      </a:cubicBezTo>
                      <a:cubicBezTo>
                        <a:pt x="15973" y="61242"/>
                        <a:pt x="19962" y="58522"/>
                        <a:pt x="19510" y="53408"/>
                      </a:cubicBezTo>
                      <a:cubicBezTo>
                        <a:pt x="18177" y="37832"/>
                        <a:pt x="16805" y="22256"/>
                        <a:pt x="15472" y="6699"/>
                      </a:cubicBezTo>
                      <a:cubicBezTo>
                        <a:pt x="15069" y="2157"/>
                        <a:pt x="11527" y="1"/>
                        <a:pt x="7980" y="1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050;p22">
                  <a:extLst>
                    <a:ext uri="{FF2B5EF4-FFF2-40B4-BE49-F238E27FC236}">
                      <a16:creationId xmlns:a16="http://schemas.microsoft.com/office/drawing/2014/main" id="{87F2164A-69A7-47F0-89C3-A95499A6AD42}"/>
                    </a:ext>
                  </a:extLst>
                </p:cNvPr>
                <p:cNvSpPr/>
                <p:nvPr/>
              </p:nvSpPr>
              <p:spPr>
                <a:xfrm>
                  <a:off x="21586100" y="7612575"/>
                  <a:ext cx="671850" cy="15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74" h="61781" extrusionOk="0">
                      <a:moveTo>
                        <a:pt x="9580" y="0"/>
                      </a:moveTo>
                      <a:cubicBezTo>
                        <a:pt x="5097" y="0"/>
                        <a:pt x="0" y="4213"/>
                        <a:pt x="1273" y="10077"/>
                      </a:cubicBezTo>
                      <a:lnTo>
                        <a:pt x="11418" y="56785"/>
                      </a:lnTo>
                      <a:cubicBezTo>
                        <a:pt x="12190" y="60294"/>
                        <a:pt x="14640" y="61780"/>
                        <a:pt x="17305" y="61780"/>
                      </a:cubicBezTo>
                      <a:cubicBezTo>
                        <a:pt x="21786" y="61780"/>
                        <a:pt x="26874" y="57576"/>
                        <a:pt x="25602" y="51712"/>
                      </a:cubicBezTo>
                      <a:lnTo>
                        <a:pt x="15456" y="5004"/>
                      </a:lnTo>
                      <a:cubicBezTo>
                        <a:pt x="14692" y="1489"/>
                        <a:pt x="12245" y="0"/>
                        <a:pt x="9580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051;p22">
                  <a:extLst>
                    <a:ext uri="{FF2B5EF4-FFF2-40B4-BE49-F238E27FC236}">
                      <a16:creationId xmlns:a16="http://schemas.microsoft.com/office/drawing/2014/main" id="{457F80A1-8468-495C-9362-3A775A734681}"/>
                    </a:ext>
                  </a:extLst>
                </p:cNvPr>
                <p:cNvSpPr/>
                <p:nvPr/>
              </p:nvSpPr>
              <p:spPr>
                <a:xfrm>
                  <a:off x="15474400" y="9394500"/>
                  <a:ext cx="497650" cy="13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6" h="55145" extrusionOk="0">
                      <a:moveTo>
                        <a:pt x="7957" y="1"/>
                      </a:moveTo>
                      <a:cubicBezTo>
                        <a:pt x="3971" y="1"/>
                        <a:pt x="0" y="2716"/>
                        <a:pt x="484" y="7828"/>
                      </a:cubicBezTo>
                      <a:cubicBezTo>
                        <a:pt x="1777" y="21375"/>
                        <a:pt x="3110" y="34902"/>
                        <a:pt x="4403" y="48469"/>
                      </a:cubicBezTo>
                      <a:cubicBezTo>
                        <a:pt x="4834" y="52993"/>
                        <a:pt x="8393" y="55145"/>
                        <a:pt x="11942" y="55145"/>
                      </a:cubicBezTo>
                      <a:cubicBezTo>
                        <a:pt x="15930" y="55145"/>
                        <a:pt x="19906" y="52430"/>
                        <a:pt x="19422" y="47315"/>
                      </a:cubicBezTo>
                      <a:cubicBezTo>
                        <a:pt x="18089" y="33768"/>
                        <a:pt x="16796" y="20221"/>
                        <a:pt x="15503" y="6694"/>
                      </a:cubicBezTo>
                      <a:cubicBezTo>
                        <a:pt x="15072" y="2157"/>
                        <a:pt x="11509" y="1"/>
                        <a:pt x="7957" y="1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052;p22">
                  <a:extLst>
                    <a:ext uri="{FF2B5EF4-FFF2-40B4-BE49-F238E27FC236}">
                      <a16:creationId xmlns:a16="http://schemas.microsoft.com/office/drawing/2014/main" id="{E7B1DB45-B6B1-46AC-810D-9DC2D0D83E7E}"/>
                    </a:ext>
                  </a:extLst>
                </p:cNvPr>
                <p:cNvSpPr/>
                <p:nvPr/>
              </p:nvSpPr>
              <p:spPr>
                <a:xfrm>
                  <a:off x="28616900" y="-11722275"/>
                  <a:ext cx="548075" cy="127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3" h="51060" extrusionOk="0">
                      <a:moveTo>
                        <a:pt x="7835" y="0"/>
                      </a:moveTo>
                      <a:cubicBezTo>
                        <a:pt x="3839" y="0"/>
                        <a:pt x="0" y="2688"/>
                        <a:pt x="746" y="7774"/>
                      </a:cubicBezTo>
                      <a:cubicBezTo>
                        <a:pt x="2537" y="19988"/>
                        <a:pt x="4367" y="32222"/>
                        <a:pt x="6157" y="44436"/>
                      </a:cubicBezTo>
                      <a:cubicBezTo>
                        <a:pt x="6823" y="48920"/>
                        <a:pt x="10514" y="51059"/>
                        <a:pt x="14081" y="51059"/>
                      </a:cubicBezTo>
                      <a:cubicBezTo>
                        <a:pt x="18080" y="51059"/>
                        <a:pt x="21923" y="48371"/>
                        <a:pt x="21176" y="43282"/>
                      </a:cubicBezTo>
                      <a:lnTo>
                        <a:pt x="15765" y="6640"/>
                      </a:lnTo>
                      <a:cubicBezTo>
                        <a:pt x="15099" y="2145"/>
                        <a:pt x="11404" y="0"/>
                        <a:pt x="7835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053;p22">
                  <a:extLst>
                    <a:ext uri="{FF2B5EF4-FFF2-40B4-BE49-F238E27FC236}">
                      <a16:creationId xmlns:a16="http://schemas.microsoft.com/office/drawing/2014/main" id="{5362D4C4-74C6-45C5-9357-9B7ED78C091A}"/>
                    </a:ext>
                  </a:extLst>
                </p:cNvPr>
                <p:cNvSpPr/>
                <p:nvPr/>
              </p:nvSpPr>
              <p:spPr>
                <a:xfrm>
                  <a:off x="33722000" y="-12642850"/>
                  <a:ext cx="734775" cy="144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1" h="57650" extrusionOk="0">
                      <a:moveTo>
                        <a:pt x="9544" y="1"/>
                      </a:moveTo>
                      <a:cubicBezTo>
                        <a:pt x="4968" y="1"/>
                        <a:pt x="1" y="4182"/>
                        <a:pt x="1636" y="10023"/>
                      </a:cubicBezTo>
                      <a:cubicBezTo>
                        <a:pt x="5615" y="24247"/>
                        <a:pt x="9593" y="38490"/>
                        <a:pt x="13572" y="52713"/>
                      </a:cubicBezTo>
                      <a:cubicBezTo>
                        <a:pt x="14542" y="56179"/>
                        <a:pt x="17117" y="57649"/>
                        <a:pt x="19833" y="57649"/>
                      </a:cubicBezTo>
                      <a:cubicBezTo>
                        <a:pt x="24412" y="57649"/>
                        <a:pt x="29391" y="53472"/>
                        <a:pt x="27755" y="47641"/>
                      </a:cubicBezTo>
                      <a:cubicBezTo>
                        <a:pt x="23777" y="33417"/>
                        <a:pt x="19798" y="19154"/>
                        <a:pt x="15820" y="4951"/>
                      </a:cubicBezTo>
                      <a:cubicBezTo>
                        <a:pt x="14841" y="1475"/>
                        <a:pt x="12262" y="1"/>
                        <a:pt x="9544" y="1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054;p22">
                  <a:extLst>
                    <a:ext uri="{FF2B5EF4-FFF2-40B4-BE49-F238E27FC236}">
                      <a16:creationId xmlns:a16="http://schemas.microsoft.com/office/drawing/2014/main" id="{BBF268F9-FE6A-4E39-9E89-7CC501047CAA}"/>
                    </a:ext>
                  </a:extLst>
                </p:cNvPr>
                <p:cNvSpPr/>
                <p:nvPr/>
              </p:nvSpPr>
              <p:spPr>
                <a:xfrm>
                  <a:off x="36886800" y="-13057775"/>
                  <a:ext cx="854900" cy="14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96" h="57477" extrusionOk="0">
                      <a:moveTo>
                        <a:pt x="9561" y="0"/>
                      </a:moveTo>
                      <a:cubicBezTo>
                        <a:pt x="4848" y="0"/>
                        <a:pt x="0" y="4130"/>
                        <a:pt x="2119" y="9871"/>
                      </a:cubicBezTo>
                      <a:cubicBezTo>
                        <a:pt x="7370" y="24154"/>
                        <a:pt x="12642" y="38417"/>
                        <a:pt x="17913" y="52700"/>
                      </a:cubicBezTo>
                      <a:cubicBezTo>
                        <a:pt x="19142" y="56054"/>
                        <a:pt x="21858" y="57477"/>
                        <a:pt x="24623" y="57477"/>
                      </a:cubicBezTo>
                      <a:cubicBezTo>
                        <a:pt x="29337" y="57477"/>
                        <a:pt x="34196" y="53342"/>
                        <a:pt x="32077" y="47587"/>
                      </a:cubicBezTo>
                      <a:cubicBezTo>
                        <a:pt x="26825" y="33324"/>
                        <a:pt x="21554" y="19041"/>
                        <a:pt x="16282" y="4778"/>
                      </a:cubicBezTo>
                      <a:cubicBezTo>
                        <a:pt x="15046" y="1423"/>
                        <a:pt x="12327" y="0"/>
                        <a:pt x="9561" y="0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055;p22">
                  <a:extLst>
                    <a:ext uri="{FF2B5EF4-FFF2-40B4-BE49-F238E27FC236}">
                      <a16:creationId xmlns:a16="http://schemas.microsoft.com/office/drawing/2014/main" id="{35D25A2D-1508-4904-8A9E-35F059248ADD}"/>
                    </a:ext>
                  </a:extLst>
                </p:cNvPr>
                <p:cNvSpPr/>
                <p:nvPr/>
              </p:nvSpPr>
              <p:spPr>
                <a:xfrm>
                  <a:off x="36516050" y="-17100200"/>
                  <a:ext cx="527150" cy="153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6" h="61342" extrusionOk="0">
                      <a:moveTo>
                        <a:pt x="7942" y="1"/>
                      </a:moveTo>
                      <a:cubicBezTo>
                        <a:pt x="3951" y="1"/>
                        <a:pt x="0" y="2716"/>
                        <a:pt x="537" y="7831"/>
                      </a:cubicBezTo>
                      <a:cubicBezTo>
                        <a:pt x="2208" y="23446"/>
                        <a:pt x="3859" y="39042"/>
                        <a:pt x="5530" y="54658"/>
                      </a:cubicBezTo>
                      <a:cubicBezTo>
                        <a:pt x="6008" y="59186"/>
                        <a:pt x="9596" y="61341"/>
                        <a:pt x="13150" y="61341"/>
                      </a:cubicBezTo>
                      <a:cubicBezTo>
                        <a:pt x="17139" y="61341"/>
                        <a:pt x="21086" y="58627"/>
                        <a:pt x="20549" y="53504"/>
                      </a:cubicBezTo>
                      <a:cubicBezTo>
                        <a:pt x="18878" y="37889"/>
                        <a:pt x="17227" y="22273"/>
                        <a:pt x="15556" y="6677"/>
                      </a:cubicBezTo>
                      <a:cubicBezTo>
                        <a:pt x="15078" y="2152"/>
                        <a:pt x="11495" y="1"/>
                        <a:pt x="7942" y="1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056;p22">
                  <a:extLst>
                    <a:ext uri="{FF2B5EF4-FFF2-40B4-BE49-F238E27FC236}">
                      <a16:creationId xmlns:a16="http://schemas.microsoft.com/office/drawing/2014/main" id="{FDEF6858-3E2F-485F-B524-A22A48B0D78F}"/>
                    </a:ext>
                  </a:extLst>
                </p:cNvPr>
                <p:cNvSpPr/>
                <p:nvPr/>
              </p:nvSpPr>
              <p:spPr>
                <a:xfrm>
                  <a:off x="38964800" y="-18777100"/>
                  <a:ext cx="482975" cy="153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9" h="61330" extrusionOk="0">
                      <a:moveTo>
                        <a:pt x="8010" y="1"/>
                      </a:moveTo>
                      <a:cubicBezTo>
                        <a:pt x="4028" y="1"/>
                        <a:pt x="1" y="2731"/>
                        <a:pt x="380" y="7868"/>
                      </a:cubicBezTo>
                      <a:lnTo>
                        <a:pt x="3920" y="54616"/>
                      </a:lnTo>
                      <a:cubicBezTo>
                        <a:pt x="4258" y="59168"/>
                        <a:pt x="7766" y="61330"/>
                        <a:pt x="11309" y="61330"/>
                      </a:cubicBezTo>
                      <a:cubicBezTo>
                        <a:pt x="15291" y="61330"/>
                        <a:pt x="19318" y="58599"/>
                        <a:pt x="18939" y="53462"/>
                      </a:cubicBezTo>
                      <a:lnTo>
                        <a:pt x="15399" y="6714"/>
                      </a:lnTo>
                      <a:cubicBezTo>
                        <a:pt x="15061" y="2162"/>
                        <a:pt x="11553" y="1"/>
                        <a:pt x="8010" y="1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057;p22">
                  <a:extLst>
                    <a:ext uri="{FF2B5EF4-FFF2-40B4-BE49-F238E27FC236}">
                      <a16:creationId xmlns:a16="http://schemas.microsoft.com/office/drawing/2014/main" id="{BA9CE89C-7F51-427A-972D-9DA9BBD55210}"/>
                    </a:ext>
                  </a:extLst>
                </p:cNvPr>
                <p:cNvSpPr/>
                <p:nvPr/>
              </p:nvSpPr>
              <p:spPr>
                <a:xfrm>
                  <a:off x="37917900" y="-21262100"/>
                  <a:ext cx="470150" cy="183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6" h="73274" extrusionOk="0">
                      <a:moveTo>
                        <a:pt x="12143" y="1"/>
                      </a:moveTo>
                      <a:cubicBezTo>
                        <a:pt x="8186" y="1"/>
                        <a:pt x="3819" y="2732"/>
                        <a:pt x="3544" y="7805"/>
                      </a:cubicBezTo>
                      <a:cubicBezTo>
                        <a:pt x="2450" y="27399"/>
                        <a:pt x="1356" y="47013"/>
                        <a:pt x="262" y="66607"/>
                      </a:cubicBezTo>
                      <a:cubicBezTo>
                        <a:pt x="1" y="71138"/>
                        <a:pt x="3174" y="73273"/>
                        <a:pt x="6671" y="73273"/>
                      </a:cubicBezTo>
                      <a:cubicBezTo>
                        <a:pt x="10621" y="73273"/>
                        <a:pt x="14986" y="70549"/>
                        <a:pt x="15281" y="65474"/>
                      </a:cubicBezTo>
                      <a:lnTo>
                        <a:pt x="18563" y="6651"/>
                      </a:lnTo>
                      <a:cubicBezTo>
                        <a:pt x="18806" y="2128"/>
                        <a:pt x="15634" y="1"/>
                        <a:pt x="12143" y="1"/>
                      </a:cubicBezTo>
                      <a:close/>
                    </a:path>
                  </a:pathLst>
                </a:custGeom>
                <a:solidFill>
                  <a:srgbClr val="EF7A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058;p22">
                  <a:extLst>
                    <a:ext uri="{FF2B5EF4-FFF2-40B4-BE49-F238E27FC236}">
                      <a16:creationId xmlns:a16="http://schemas.microsoft.com/office/drawing/2014/main" id="{79969181-9578-4CBE-8E6A-2D4817D8CF14}"/>
                    </a:ext>
                  </a:extLst>
                </p:cNvPr>
                <p:cNvSpPr/>
                <p:nvPr/>
              </p:nvSpPr>
              <p:spPr>
                <a:xfrm>
                  <a:off x="-10199650" y="-11771175"/>
                  <a:ext cx="11201675" cy="644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067" h="257968" extrusionOk="0">
                      <a:moveTo>
                        <a:pt x="437274" y="1"/>
                      </a:moveTo>
                      <a:cubicBezTo>
                        <a:pt x="435413" y="1"/>
                        <a:pt x="433514" y="773"/>
                        <a:pt x="431938" y="2628"/>
                      </a:cubicBezTo>
                      <a:cubicBezTo>
                        <a:pt x="369893" y="75475"/>
                        <a:pt x="310076" y="151267"/>
                        <a:pt x="245345" y="221747"/>
                      </a:cubicBezTo>
                      <a:cubicBezTo>
                        <a:pt x="235311" y="232680"/>
                        <a:pt x="225128" y="237013"/>
                        <a:pt x="215055" y="237013"/>
                      </a:cubicBezTo>
                      <a:cubicBezTo>
                        <a:pt x="197470" y="237013"/>
                        <a:pt x="180217" y="223808"/>
                        <a:pt x="164660" y="209453"/>
                      </a:cubicBezTo>
                      <a:cubicBezTo>
                        <a:pt x="149562" y="195508"/>
                        <a:pt x="134762" y="181225"/>
                        <a:pt x="120260" y="166664"/>
                      </a:cubicBezTo>
                      <a:cubicBezTo>
                        <a:pt x="83657" y="129842"/>
                        <a:pt x="49342" y="90952"/>
                        <a:pt x="16818" y="50490"/>
                      </a:cubicBezTo>
                      <a:cubicBezTo>
                        <a:pt x="15162" y="48425"/>
                        <a:pt x="13021" y="47568"/>
                        <a:pt x="10912" y="47568"/>
                      </a:cubicBezTo>
                      <a:cubicBezTo>
                        <a:pt x="5342" y="47568"/>
                        <a:pt x="1" y="53547"/>
                        <a:pt x="4445" y="59044"/>
                      </a:cubicBezTo>
                      <a:cubicBezTo>
                        <a:pt x="39197" y="102291"/>
                        <a:pt x="75979" y="143767"/>
                        <a:pt x="115267" y="182936"/>
                      </a:cubicBezTo>
                      <a:cubicBezTo>
                        <a:pt x="137677" y="205252"/>
                        <a:pt x="176319" y="257967"/>
                        <a:pt x="213668" y="257967"/>
                      </a:cubicBezTo>
                      <a:cubicBezTo>
                        <a:pt x="215804" y="257967"/>
                        <a:pt x="217937" y="257795"/>
                        <a:pt x="220061" y="257434"/>
                      </a:cubicBezTo>
                      <a:cubicBezTo>
                        <a:pt x="235916" y="254749"/>
                        <a:pt x="246360" y="242853"/>
                        <a:pt x="256763" y="231534"/>
                      </a:cubicBezTo>
                      <a:cubicBezTo>
                        <a:pt x="277790" y="208617"/>
                        <a:pt x="297245" y="183990"/>
                        <a:pt x="317416" y="160318"/>
                      </a:cubicBezTo>
                      <a:cubicBezTo>
                        <a:pt x="359390" y="111004"/>
                        <a:pt x="401383" y="61710"/>
                        <a:pt x="443357" y="12415"/>
                      </a:cubicBezTo>
                      <a:cubicBezTo>
                        <a:pt x="448067" y="6900"/>
                        <a:pt x="442837" y="1"/>
                        <a:pt x="437274" y="1"/>
                      </a:cubicBezTo>
                      <a:close/>
                    </a:path>
                  </a:pathLst>
                </a:custGeom>
                <a:solidFill>
                  <a:srgbClr val="434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059;p22">
                  <a:extLst>
                    <a:ext uri="{FF2B5EF4-FFF2-40B4-BE49-F238E27FC236}">
                      <a16:creationId xmlns:a16="http://schemas.microsoft.com/office/drawing/2014/main" id="{F9E37EE6-CFF8-452E-839B-5ECF7D01F842}"/>
                    </a:ext>
                  </a:extLst>
                </p:cNvPr>
                <p:cNvSpPr/>
                <p:nvPr/>
              </p:nvSpPr>
              <p:spPr>
                <a:xfrm>
                  <a:off x="14290550" y="26452275"/>
                  <a:ext cx="4451950" cy="368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78" h="147452" extrusionOk="0">
                      <a:moveTo>
                        <a:pt x="11621" y="1"/>
                      </a:moveTo>
                      <a:cubicBezTo>
                        <a:pt x="5262" y="1"/>
                        <a:pt x="0" y="8334"/>
                        <a:pt x="6342" y="12970"/>
                      </a:cubicBezTo>
                      <a:cubicBezTo>
                        <a:pt x="61663" y="53332"/>
                        <a:pt x="113802" y="97474"/>
                        <a:pt x="162818" y="145376"/>
                      </a:cubicBezTo>
                      <a:cubicBezTo>
                        <a:pt x="164316" y="146836"/>
                        <a:pt x="165946" y="147452"/>
                        <a:pt x="167511" y="147452"/>
                      </a:cubicBezTo>
                      <a:cubicBezTo>
                        <a:pt x="173219" y="147452"/>
                        <a:pt x="178077" y="139265"/>
                        <a:pt x="172645" y="133957"/>
                      </a:cubicBezTo>
                      <a:cubicBezTo>
                        <a:pt x="123669" y="86075"/>
                        <a:pt x="71510" y="41953"/>
                        <a:pt x="16169" y="1551"/>
                      </a:cubicBezTo>
                      <a:cubicBezTo>
                        <a:pt x="14684" y="465"/>
                        <a:pt x="13122" y="1"/>
                        <a:pt x="11621" y="1"/>
                      </a:cubicBezTo>
                      <a:close/>
                    </a:path>
                  </a:pathLst>
                </a:custGeom>
                <a:solidFill>
                  <a:srgbClr val="918A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060;p22">
                  <a:extLst>
                    <a:ext uri="{FF2B5EF4-FFF2-40B4-BE49-F238E27FC236}">
                      <a16:creationId xmlns:a16="http://schemas.microsoft.com/office/drawing/2014/main" id="{E9B7703F-0D2B-48B7-AE93-0928F340F1F3}"/>
                    </a:ext>
                  </a:extLst>
                </p:cNvPr>
                <p:cNvSpPr/>
                <p:nvPr/>
              </p:nvSpPr>
              <p:spPr>
                <a:xfrm>
                  <a:off x="-265550" y="27166175"/>
                  <a:ext cx="2668175" cy="344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27" h="137645" extrusionOk="0">
                      <a:moveTo>
                        <a:pt x="96316" y="1"/>
                      </a:moveTo>
                      <a:cubicBezTo>
                        <a:pt x="94478" y="1"/>
                        <a:pt x="92630" y="850"/>
                        <a:pt x="91169" y="2894"/>
                      </a:cubicBezTo>
                      <a:lnTo>
                        <a:pt x="4139" y="124916"/>
                      </a:lnTo>
                      <a:cubicBezTo>
                        <a:pt x="0" y="130719"/>
                        <a:pt x="5163" y="137645"/>
                        <a:pt x="10407" y="137645"/>
                      </a:cubicBezTo>
                      <a:cubicBezTo>
                        <a:pt x="12246" y="137645"/>
                        <a:pt x="14095" y="136793"/>
                        <a:pt x="15557" y="134743"/>
                      </a:cubicBezTo>
                      <a:cubicBezTo>
                        <a:pt x="44561" y="94062"/>
                        <a:pt x="73564" y="53382"/>
                        <a:pt x="102588" y="12721"/>
                      </a:cubicBezTo>
                      <a:cubicBezTo>
                        <a:pt x="106727" y="6917"/>
                        <a:pt x="101561" y="1"/>
                        <a:pt x="96316" y="1"/>
                      </a:cubicBezTo>
                      <a:close/>
                    </a:path>
                  </a:pathLst>
                </a:custGeom>
                <a:solidFill>
                  <a:srgbClr val="918A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061;p22">
                  <a:extLst>
                    <a:ext uri="{FF2B5EF4-FFF2-40B4-BE49-F238E27FC236}">
                      <a16:creationId xmlns:a16="http://schemas.microsoft.com/office/drawing/2014/main" id="{7AFB22A3-16C7-44A7-9C73-FB82127F0FD5}"/>
                    </a:ext>
                  </a:extLst>
                </p:cNvPr>
                <p:cNvSpPr/>
                <p:nvPr/>
              </p:nvSpPr>
              <p:spPr>
                <a:xfrm>
                  <a:off x="15579700" y="18944450"/>
                  <a:ext cx="7701600" cy="80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064" h="320987" extrusionOk="0">
                      <a:moveTo>
                        <a:pt x="88125" y="1"/>
                      </a:moveTo>
                      <a:cubicBezTo>
                        <a:pt x="84136" y="1"/>
                        <a:pt x="80208" y="2709"/>
                        <a:pt x="80776" y="7830"/>
                      </a:cubicBezTo>
                      <a:cubicBezTo>
                        <a:pt x="87221" y="65976"/>
                        <a:pt x="93647" y="124143"/>
                        <a:pt x="100092" y="182329"/>
                      </a:cubicBezTo>
                      <a:cubicBezTo>
                        <a:pt x="100370" y="184716"/>
                        <a:pt x="101484" y="186427"/>
                        <a:pt x="103036" y="187541"/>
                      </a:cubicBezTo>
                      <a:cubicBezTo>
                        <a:pt x="73654" y="178649"/>
                        <a:pt x="43318" y="172422"/>
                        <a:pt x="12226" y="169259"/>
                      </a:cubicBezTo>
                      <a:cubicBezTo>
                        <a:pt x="11920" y="169228"/>
                        <a:pt x="11620" y="169213"/>
                        <a:pt x="11328" y="169213"/>
                      </a:cubicBezTo>
                      <a:cubicBezTo>
                        <a:pt x="2462" y="169213"/>
                        <a:pt x="0" y="183076"/>
                        <a:pt x="9302" y="184020"/>
                      </a:cubicBezTo>
                      <a:cubicBezTo>
                        <a:pt x="117458" y="195060"/>
                        <a:pt x="216086" y="241967"/>
                        <a:pt x="292872" y="318873"/>
                      </a:cubicBezTo>
                      <a:cubicBezTo>
                        <a:pt x="294368" y="320360"/>
                        <a:pt x="295998" y="320987"/>
                        <a:pt x="297565" y="320987"/>
                      </a:cubicBezTo>
                      <a:cubicBezTo>
                        <a:pt x="303229" y="320987"/>
                        <a:pt x="308063" y="312799"/>
                        <a:pt x="302719" y="307454"/>
                      </a:cubicBezTo>
                      <a:cubicBezTo>
                        <a:pt x="247477" y="252132"/>
                        <a:pt x="180757" y="211870"/>
                        <a:pt x="107552" y="188893"/>
                      </a:cubicBezTo>
                      <a:lnTo>
                        <a:pt x="107552" y="188893"/>
                      </a:lnTo>
                      <a:cubicBezTo>
                        <a:pt x="107626" y="188895"/>
                        <a:pt x="107701" y="188896"/>
                        <a:pt x="107775" y="188896"/>
                      </a:cubicBezTo>
                      <a:cubicBezTo>
                        <a:pt x="111758" y="188896"/>
                        <a:pt x="115677" y="186291"/>
                        <a:pt x="115111" y="181195"/>
                      </a:cubicBezTo>
                      <a:cubicBezTo>
                        <a:pt x="108666" y="123029"/>
                        <a:pt x="102240" y="64862"/>
                        <a:pt x="95795" y="6676"/>
                      </a:cubicBezTo>
                      <a:cubicBezTo>
                        <a:pt x="95289" y="2156"/>
                        <a:pt x="91683" y="1"/>
                        <a:pt x="88125" y="1"/>
                      </a:cubicBezTo>
                      <a:close/>
                    </a:path>
                  </a:pathLst>
                </a:custGeom>
                <a:solidFill>
                  <a:srgbClr val="918A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062;p22">
                  <a:extLst>
                    <a:ext uri="{FF2B5EF4-FFF2-40B4-BE49-F238E27FC236}">
                      <a16:creationId xmlns:a16="http://schemas.microsoft.com/office/drawing/2014/main" id="{CC12B211-E2DB-4775-97E2-9E626D012D9A}"/>
                    </a:ext>
                  </a:extLst>
                </p:cNvPr>
                <p:cNvSpPr/>
                <p:nvPr/>
              </p:nvSpPr>
              <p:spPr>
                <a:xfrm>
                  <a:off x="-2889675" y="24188125"/>
                  <a:ext cx="3504375" cy="308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75" h="123207" extrusionOk="0">
                      <a:moveTo>
                        <a:pt x="130149" y="0"/>
                      </a:moveTo>
                      <a:cubicBezTo>
                        <a:pt x="128767" y="0"/>
                        <a:pt x="127306" y="539"/>
                        <a:pt x="125893" y="1804"/>
                      </a:cubicBezTo>
                      <a:lnTo>
                        <a:pt x="5741" y="109026"/>
                      </a:lnTo>
                      <a:cubicBezTo>
                        <a:pt x="0" y="114143"/>
                        <a:pt x="4338" y="123207"/>
                        <a:pt x="10021" y="123207"/>
                      </a:cubicBezTo>
                      <a:cubicBezTo>
                        <a:pt x="11408" y="123207"/>
                        <a:pt x="12875" y="122667"/>
                        <a:pt x="14295" y="121399"/>
                      </a:cubicBezTo>
                      <a:cubicBezTo>
                        <a:pt x="54359" y="85672"/>
                        <a:pt x="94383" y="49925"/>
                        <a:pt x="134447" y="14178"/>
                      </a:cubicBezTo>
                      <a:cubicBezTo>
                        <a:pt x="140175" y="9090"/>
                        <a:pt x="135827" y="0"/>
                        <a:pt x="130149" y="0"/>
                      </a:cubicBezTo>
                      <a:close/>
                    </a:path>
                  </a:pathLst>
                </a:custGeom>
                <a:solidFill>
                  <a:srgbClr val="918A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063;p22">
                  <a:extLst>
                    <a:ext uri="{FF2B5EF4-FFF2-40B4-BE49-F238E27FC236}">
                      <a16:creationId xmlns:a16="http://schemas.microsoft.com/office/drawing/2014/main" id="{E14F2974-3535-4915-8CE0-3F81A998E22C}"/>
                    </a:ext>
                  </a:extLst>
                </p:cNvPr>
                <p:cNvSpPr/>
                <p:nvPr/>
              </p:nvSpPr>
              <p:spPr>
                <a:xfrm>
                  <a:off x="24384900" y="22188100"/>
                  <a:ext cx="7506750" cy="90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70" h="36398" extrusionOk="0">
                      <a:moveTo>
                        <a:pt x="290379" y="0"/>
                      </a:moveTo>
                      <a:cubicBezTo>
                        <a:pt x="290157" y="0"/>
                        <a:pt x="289930" y="9"/>
                        <a:pt x="289699" y="26"/>
                      </a:cubicBezTo>
                      <a:lnTo>
                        <a:pt x="9451" y="21351"/>
                      </a:lnTo>
                      <a:cubicBezTo>
                        <a:pt x="1" y="22089"/>
                        <a:pt x="829" y="36398"/>
                        <a:pt x="9886" y="36398"/>
                      </a:cubicBezTo>
                      <a:cubicBezTo>
                        <a:pt x="10113" y="36398"/>
                        <a:pt x="10346" y="36389"/>
                        <a:pt x="10585" y="36370"/>
                      </a:cubicBezTo>
                      <a:lnTo>
                        <a:pt x="290853" y="15045"/>
                      </a:lnTo>
                      <a:cubicBezTo>
                        <a:pt x="300270" y="14327"/>
                        <a:pt x="299434" y="0"/>
                        <a:pt x="290379" y="0"/>
                      </a:cubicBezTo>
                      <a:close/>
                    </a:path>
                  </a:pathLst>
                </a:custGeom>
                <a:solidFill>
                  <a:srgbClr val="434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064;p22">
                  <a:extLst>
                    <a:ext uri="{FF2B5EF4-FFF2-40B4-BE49-F238E27FC236}">
                      <a16:creationId xmlns:a16="http://schemas.microsoft.com/office/drawing/2014/main" id="{1D237B3E-4144-4C32-B526-80FE3C83D07F}"/>
                    </a:ext>
                  </a:extLst>
                </p:cNvPr>
                <p:cNvSpPr/>
                <p:nvPr/>
              </p:nvSpPr>
              <p:spPr>
                <a:xfrm>
                  <a:off x="25057865" y="24960331"/>
                  <a:ext cx="7020975" cy="24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39" h="98554" extrusionOk="0">
                      <a:moveTo>
                        <a:pt x="269898" y="0"/>
                      </a:moveTo>
                      <a:cubicBezTo>
                        <a:pt x="269109" y="0"/>
                        <a:pt x="268275" y="129"/>
                        <a:pt x="267404" y="411"/>
                      </a:cubicBezTo>
                      <a:cubicBezTo>
                        <a:pt x="181050" y="28241"/>
                        <a:pt x="94676" y="56130"/>
                        <a:pt x="8342" y="83980"/>
                      </a:cubicBezTo>
                      <a:cubicBezTo>
                        <a:pt x="1" y="86682"/>
                        <a:pt x="3374" y="98554"/>
                        <a:pt x="10956" y="98554"/>
                      </a:cubicBezTo>
                      <a:cubicBezTo>
                        <a:pt x="11746" y="98554"/>
                        <a:pt x="12582" y="98425"/>
                        <a:pt x="13454" y="98144"/>
                      </a:cubicBezTo>
                      <a:cubicBezTo>
                        <a:pt x="99809" y="70294"/>
                        <a:pt x="186163" y="42424"/>
                        <a:pt x="272497" y="14574"/>
                      </a:cubicBezTo>
                      <a:cubicBezTo>
                        <a:pt x="280838" y="11872"/>
                        <a:pt x="277465" y="0"/>
                        <a:pt x="269898" y="0"/>
                      </a:cubicBezTo>
                      <a:close/>
                    </a:path>
                  </a:pathLst>
                </a:custGeom>
                <a:solidFill>
                  <a:srgbClr val="434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1065;p22">
                  <a:extLst>
                    <a:ext uri="{FF2B5EF4-FFF2-40B4-BE49-F238E27FC236}">
                      <a16:creationId xmlns:a16="http://schemas.microsoft.com/office/drawing/2014/main" id="{02F51C89-653D-45CB-9DDA-8183FEE030AE}"/>
                    </a:ext>
                  </a:extLst>
                </p:cNvPr>
                <p:cNvSpPr/>
                <p:nvPr/>
              </p:nvSpPr>
              <p:spPr>
                <a:xfrm rot="542647">
                  <a:off x="34873625" y="17373503"/>
                  <a:ext cx="5492555" cy="17858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695" h="858640" extrusionOk="0">
                      <a:moveTo>
                        <a:pt x="9543" y="1"/>
                      </a:moveTo>
                      <a:cubicBezTo>
                        <a:pt x="4953" y="1"/>
                        <a:pt x="0" y="4175"/>
                        <a:pt x="1699" y="9995"/>
                      </a:cubicBezTo>
                      <a:cubicBezTo>
                        <a:pt x="82682" y="287260"/>
                        <a:pt x="150118" y="568225"/>
                        <a:pt x="203729" y="852075"/>
                      </a:cubicBezTo>
                      <a:cubicBezTo>
                        <a:pt x="204573" y="856520"/>
                        <a:pt x="208358" y="858640"/>
                        <a:pt x="211935" y="858640"/>
                      </a:cubicBezTo>
                      <a:cubicBezTo>
                        <a:pt x="215945" y="858640"/>
                        <a:pt x="219694" y="855977"/>
                        <a:pt x="218748" y="850941"/>
                      </a:cubicBezTo>
                      <a:cubicBezTo>
                        <a:pt x="164899" y="565798"/>
                        <a:pt x="97224" y="283481"/>
                        <a:pt x="15863" y="4923"/>
                      </a:cubicBezTo>
                      <a:cubicBezTo>
                        <a:pt x="14856" y="1466"/>
                        <a:pt x="12263" y="1"/>
                        <a:pt x="9543" y="1"/>
                      </a:cubicBezTo>
                      <a:close/>
                    </a:path>
                  </a:pathLst>
                </a:custGeom>
                <a:solidFill>
                  <a:srgbClr val="434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066;p22">
                  <a:extLst>
                    <a:ext uri="{FF2B5EF4-FFF2-40B4-BE49-F238E27FC236}">
                      <a16:creationId xmlns:a16="http://schemas.microsoft.com/office/drawing/2014/main" id="{F8768A5D-8FF2-4838-BE34-2EE2775951E0}"/>
                    </a:ext>
                  </a:extLst>
                </p:cNvPr>
                <p:cNvSpPr/>
                <p:nvPr/>
              </p:nvSpPr>
              <p:spPr>
                <a:xfrm>
                  <a:off x="18402650" y="13208250"/>
                  <a:ext cx="23085275" cy="214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411" h="85616" extrusionOk="0">
                      <a:moveTo>
                        <a:pt x="912886" y="0"/>
                      </a:moveTo>
                      <a:cubicBezTo>
                        <a:pt x="911040" y="0"/>
                        <a:pt x="909173" y="823"/>
                        <a:pt x="907668" y="2802"/>
                      </a:cubicBezTo>
                      <a:cubicBezTo>
                        <a:pt x="887770" y="29028"/>
                        <a:pt x="862853" y="37601"/>
                        <a:pt x="835480" y="37601"/>
                      </a:cubicBezTo>
                      <a:cubicBezTo>
                        <a:pt x="783798" y="37601"/>
                        <a:pt x="723361" y="7040"/>
                        <a:pt x="671422" y="7040"/>
                      </a:cubicBezTo>
                      <a:cubicBezTo>
                        <a:pt x="662920" y="7040"/>
                        <a:pt x="654646" y="7859"/>
                        <a:pt x="646676" y="9765"/>
                      </a:cubicBezTo>
                      <a:cubicBezTo>
                        <a:pt x="606811" y="19293"/>
                        <a:pt x="576793" y="49172"/>
                        <a:pt x="539096" y="63475"/>
                      </a:cubicBezTo>
                      <a:cubicBezTo>
                        <a:pt x="527475" y="67887"/>
                        <a:pt x="516304" y="69723"/>
                        <a:pt x="505430" y="69723"/>
                      </a:cubicBezTo>
                      <a:cubicBezTo>
                        <a:pt x="471686" y="69723"/>
                        <a:pt x="440813" y="52043"/>
                        <a:pt x="408302" y="38788"/>
                      </a:cubicBezTo>
                      <a:cubicBezTo>
                        <a:pt x="387970" y="30481"/>
                        <a:pt x="368430" y="25452"/>
                        <a:pt x="347753" y="25452"/>
                      </a:cubicBezTo>
                      <a:cubicBezTo>
                        <a:pt x="339662" y="25452"/>
                        <a:pt x="331397" y="26222"/>
                        <a:pt x="322843" y="27867"/>
                      </a:cubicBezTo>
                      <a:cubicBezTo>
                        <a:pt x="300145" y="32243"/>
                        <a:pt x="278522" y="42090"/>
                        <a:pt x="255287" y="43980"/>
                      </a:cubicBezTo>
                      <a:cubicBezTo>
                        <a:pt x="252177" y="44233"/>
                        <a:pt x="249084" y="44351"/>
                        <a:pt x="246006" y="44351"/>
                      </a:cubicBezTo>
                      <a:cubicBezTo>
                        <a:pt x="218511" y="44351"/>
                        <a:pt x="192256" y="34865"/>
                        <a:pt x="166387" y="26296"/>
                      </a:cubicBezTo>
                      <a:cubicBezTo>
                        <a:pt x="140742" y="17811"/>
                        <a:pt x="111558" y="9983"/>
                        <a:pt x="84168" y="9983"/>
                      </a:cubicBezTo>
                      <a:cubicBezTo>
                        <a:pt x="51644" y="9983"/>
                        <a:pt x="21649" y="21020"/>
                        <a:pt x="3108" y="55100"/>
                      </a:cubicBezTo>
                      <a:cubicBezTo>
                        <a:pt x="0" y="60822"/>
                        <a:pt x="5075" y="65659"/>
                        <a:pt x="10142" y="65659"/>
                      </a:cubicBezTo>
                      <a:cubicBezTo>
                        <a:pt x="12632" y="65659"/>
                        <a:pt x="15121" y="64490"/>
                        <a:pt x="16635" y="61685"/>
                      </a:cubicBezTo>
                      <a:cubicBezTo>
                        <a:pt x="32369" y="32746"/>
                        <a:pt x="56303" y="23235"/>
                        <a:pt x="84046" y="23235"/>
                      </a:cubicBezTo>
                      <a:cubicBezTo>
                        <a:pt x="137264" y="23235"/>
                        <a:pt x="204501" y="58232"/>
                        <a:pt x="254774" y="58232"/>
                      </a:cubicBezTo>
                      <a:cubicBezTo>
                        <a:pt x="260101" y="58232"/>
                        <a:pt x="265238" y="57839"/>
                        <a:pt x="270147" y="56970"/>
                      </a:cubicBezTo>
                      <a:cubicBezTo>
                        <a:pt x="292904" y="52932"/>
                        <a:pt x="314488" y="42886"/>
                        <a:pt x="337583" y="40539"/>
                      </a:cubicBezTo>
                      <a:cubicBezTo>
                        <a:pt x="341023" y="40187"/>
                        <a:pt x="344409" y="40020"/>
                        <a:pt x="347749" y="40020"/>
                      </a:cubicBezTo>
                      <a:cubicBezTo>
                        <a:pt x="368369" y="40020"/>
                        <a:pt x="387287" y="46353"/>
                        <a:pt x="406631" y="54364"/>
                      </a:cubicBezTo>
                      <a:cubicBezTo>
                        <a:pt x="436808" y="66837"/>
                        <a:pt x="466050" y="84164"/>
                        <a:pt x="499510" y="85536"/>
                      </a:cubicBezTo>
                      <a:cubicBezTo>
                        <a:pt x="500805" y="85589"/>
                        <a:pt x="502094" y="85616"/>
                        <a:pt x="503376" y="85616"/>
                      </a:cubicBezTo>
                      <a:cubicBezTo>
                        <a:pt x="531243" y="85616"/>
                        <a:pt x="556119" y="73259"/>
                        <a:pt x="579777" y="59357"/>
                      </a:cubicBezTo>
                      <a:cubicBezTo>
                        <a:pt x="616560" y="37695"/>
                        <a:pt x="647621" y="23585"/>
                        <a:pt x="684994" y="23585"/>
                      </a:cubicBezTo>
                      <a:cubicBezTo>
                        <a:pt x="697969" y="23585"/>
                        <a:pt x="711705" y="25286"/>
                        <a:pt x="726704" y="28961"/>
                      </a:cubicBezTo>
                      <a:cubicBezTo>
                        <a:pt x="761601" y="37511"/>
                        <a:pt x="801267" y="50933"/>
                        <a:pt x="837995" y="50933"/>
                      </a:cubicBezTo>
                      <a:cubicBezTo>
                        <a:pt x="868517" y="50933"/>
                        <a:pt x="897008" y="41664"/>
                        <a:pt x="919047" y="12629"/>
                      </a:cubicBezTo>
                      <a:cubicBezTo>
                        <a:pt x="923410" y="6920"/>
                        <a:pt x="918238" y="0"/>
                        <a:pt x="912886" y="0"/>
                      </a:cubicBezTo>
                      <a:close/>
                    </a:path>
                  </a:pathLst>
                </a:custGeom>
                <a:solidFill>
                  <a:srgbClr val="434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067;p22">
                  <a:extLst>
                    <a:ext uri="{FF2B5EF4-FFF2-40B4-BE49-F238E27FC236}">
                      <a16:creationId xmlns:a16="http://schemas.microsoft.com/office/drawing/2014/main" id="{ABDF8342-6A0F-44EA-A022-9FBA659D99C3}"/>
                    </a:ext>
                  </a:extLst>
                </p:cNvPr>
                <p:cNvSpPr/>
                <p:nvPr/>
              </p:nvSpPr>
              <p:spPr>
                <a:xfrm>
                  <a:off x="23839600" y="18656300"/>
                  <a:ext cx="8112625" cy="15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05" h="60430" extrusionOk="0">
                      <a:moveTo>
                        <a:pt x="313043" y="0"/>
                      </a:moveTo>
                      <a:cubicBezTo>
                        <a:pt x="311210" y="0"/>
                        <a:pt x="309329" y="646"/>
                        <a:pt x="307693" y="2188"/>
                      </a:cubicBezTo>
                      <a:cubicBezTo>
                        <a:pt x="287681" y="21067"/>
                        <a:pt x="264111" y="27281"/>
                        <a:pt x="238842" y="27281"/>
                      </a:cubicBezTo>
                      <a:cubicBezTo>
                        <a:pt x="190146" y="27281"/>
                        <a:pt x="135139" y="4204"/>
                        <a:pt x="87125" y="4204"/>
                      </a:cubicBezTo>
                      <a:cubicBezTo>
                        <a:pt x="54671" y="4204"/>
                        <a:pt x="25411" y="14748"/>
                        <a:pt x="3455" y="50090"/>
                      </a:cubicBezTo>
                      <a:cubicBezTo>
                        <a:pt x="0" y="55641"/>
                        <a:pt x="5092" y="60430"/>
                        <a:pt x="10310" y="60430"/>
                      </a:cubicBezTo>
                      <a:cubicBezTo>
                        <a:pt x="12815" y="60430"/>
                        <a:pt x="15349" y="59326"/>
                        <a:pt x="16982" y="56675"/>
                      </a:cubicBezTo>
                      <a:cubicBezTo>
                        <a:pt x="35169" y="27418"/>
                        <a:pt x="61592" y="18409"/>
                        <a:pt x="90644" y="18409"/>
                      </a:cubicBezTo>
                      <a:cubicBezTo>
                        <a:pt x="130354" y="18409"/>
                        <a:pt x="174977" y="35241"/>
                        <a:pt x="210199" y="40203"/>
                      </a:cubicBezTo>
                      <a:cubicBezTo>
                        <a:pt x="219371" y="41500"/>
                        <a:pt x="228462" y="42221"/>
                        <a:pt x="237392" y="42221"/>
                      </a:cubicBezTo>
                      <a:cubicBezTo>
                        <a:pt x="267510" y="42221"/>
                        <a:pt x="295790" y="34018"/>
                        <a:pt x="319112" y="12015"/>
                      </a:cubicBezTo>
                      <a:cubicBezTo>
                        <a:pt x="324505" y="6912"/>
                        <a:pt x="319036" y="0"/>
                        <a:pt x="313043" y="0"/>
                      </a:cubicBezTo>
                      <a:close/>
                    </a:path>
                  </a:pathLst>
                </a:custGeom>
                <a:solidFill>
                  <a:srgbClr val="434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068;p22">
                  <a:extLst>
                    <a:ext uri="{FF2B5EF4-FFF2-40B4-BE49-F238E27FC236}">
                      <a16:creationId xmlns:a16="http://schemas.microsoft.com/office/drawing/2014/main" id="{5B833C65-6A32-4FED-A78C-742E29ED616C}"/>
                    </a:ext>
                  </a:extLst>
                </p:cNvPr>
                <p:cNvSpPr/>
                <p:nvPr/>
              </p:nvSpPr>
              <p:spPr>
                <a:xfrm>
                  <a:off x="32642400" y="17682225"/>
                  <a:ext cx="9682925" cy="15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17" h="62461" extrusionOk="0">
                      <a:moveTo>
                        <a:pt x="337801" y="1"/>
                      </a:moveTo>
                      <a:cubicBezTo>
                        <a:pt x="298889" y="1"/>
                        <a:pt x="260671" y="32536"/>
                        <a:pt x="222442" y="43459"/>
                      </a:cubicBezTo>
                      <a:cubicBezTo>
                        <a:pt x="212799" y="46219"/>
                        <a:pt x="203235" y="47364"/>
                        <a:pt x="193734" y="47364"/>
                      </a:cubicBezTo>
                      <a:cubicBezTo>
                        <a:pt x="147420" y="47364"/>
                        <a:pt x="102576" y="20161"/>
                        <a:pt x="57120" y="20161"/>
                      </a:cubicBezTo>
                      <a:cubicBezTo>
                        <a:pt x="40510" y="20161"/>
                        <a:pt x="23819" y="23793"/>
                        <a:pt x="6944" y="33712"/>
                      </a:cubicBezTo>
                      <a:cubicBezTo>
                        <a:pt x="0" y="37794"/>
                        <a:pt x="4879" y="47212"/>
                        <a:pt x="11506" y="47212"/>
                      </a:cubicBezTo>
                      <a:cubicBezTo>
                        <a:pt x="12757" y="47212"/>
                        <a:pt x="14071" y="46876"/>
                        <a:pt x="15379" y="46105"/>
                      </a:cubicBezTo>
                      <a:cubicBezTo>
                        <a:pt x="30427" y="37257"/>
                        <a:pt x="45510" y="33956"/>
                        <a:pt x="60637" y="33956"/>
                      </a:cubicBezTo>
                      <a:cubicBezTo>
                        <a:pt x="105092" y="33956"/>
                        <a:pt x="149928" y="62461"/>
                        <a:pt x="195373" y="62461"/>
                      </a:cubicBezTo>
                      <a:cubicBezTo>
                        <a:pt x="197081" y="62461"/>
                        <a:pt x="198790" y="62421"/>
                        <a:pt x="200500" y="62337"/>
                      </a:cubicBezTo>
                      <a:cubicBezTo>
                        <a:pt x="243810" y="60228"/>
                        <a:pt x="291206" y="14483"/>
                        <a:pt x="335215" y="14483"/>
                      </a:cubicBezTo>
                      <a:cubicBezTo>
                        <a:pt x="347663" y="14483"/>
                        <a:pt x="359840" y="18143"/>
                        <a:pt x="371577" y="27485"/>
                      </a:cubicBezTo>
                      <a:cubicBezTo>
                        <a:pt x="373061" y="28663"/>
                        <a:pt x="374631" y="29164"/>
                        <a:pt x="376136" y="29164"/>
                      </a:cubicBezTo>
                      <a:cubicBezTo>
                        <a:pt x="382257" y="29164"/>
                        <a:pt x="387316" y="20873"/>
                        <a:pt x="381265" y="16067"/>
                      </a:cubicBezTo>
                      <a:cubicBezTo>
                        <a:pt x="366659" y="4445"/>
                        <a:pt x="352182" y="1"/>
                        <a:pt x="337801" y="1"/>
                      </a:cubicBezTo>
                      <a:close/>
                    </a:path>
                  </a:pathLst>
                </a:custGeom>
                <a:solidFill>
                  <a:srgbClr val="434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069;p22">
                  <a:extLst>
                    <a:ext uri="{FF2B5EF4-FFF2-40B4-BE49-F238E27FC236}">
                      <a16:creationId xmlns:a16="http://schemas.microsoft.com/office/drawing/2014/main" id="{74EF52C8-07F9-455E-BDC1-DCF78AA9A84B}"/>
                    </a:ext>
                  </a:extLst>
                </p:cNvPr>
                <p:cNvSpPr/>
                <p:nvPr/>
              </p:nvSpPr>
              <p:spPr>
                <a:xfrm>
                  <a:off x="35584300" y="22779925"/>
                  <a:ext cx="7155200" cy="150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08" h="60055" extrusionOk="0">
                      <a:moveTo>
                        <a:pt x="275829" y="0"/>
                      </a:moveTo>
                      <a:cubicBezTo>
                        <a:pt x="274478" y="0"/>
                        <a:pt x="273048" y="473"/>
                        <a:pt x="271646" y="1577"/>
                      </a:cubicBezTo>
                      <a:cubicBezTo>
                        <a:pt x="244158" y="23144"/>
                        <a:pt x="217705" y="29392"/>
                        <a:pt x="190549" y="29392"/>
                      </a:cubicBezTo>
                      <a:cubicBezTo>
                        <a:pt x="159868" y="29392"/>
                        <a:pt x="128290" y="21416"/>
                        <a:pt x="93308" y="18546"/>
                      </a:cubicBezTo>
                      <a:cubicBezTo>
                        <a:pt x="88785" y="18173"/>
                        <a:pt x="84307" y="17976"/>
                        <a:pt x="79886" y="17976"/>
                      </a:cubicBezTo>
                      <a:cubicBezTo>
                        <a:pt x="51542" y="17976"/>
                        <a:pt x="25534" y="26076"/>
                        <a:pt x="5004" y="47828"/>
                      </a:cubicBezTo>
                      <a:cubicBezTo>
                        <a:pt x="1" y="53148"/>
                        <a:pt x="5261" y="60055"/>
                        <a:pt x="10969" y="60055"/>
                      </a:cubicBezTo>
                      <a:cubicBezTo>
                        <a:pt x="12795" y="60055"/>
                        <a:pt x="14667" y="59347"/>
                        <a:pt x="16263" y="57655"/>
                      </a:cubicBezTo>
                      <a:cubicBezTo>
                        <a:pt x="34030" y="38813"/>
                        <a:pt x="55097" y="33038"/>
                        <a:pt x="77394" y="33038"/>
                      </a:cubicBezTo>
                      <a:cubicBezTo>
                        <a:pt x="109947" y="33038"/>
                        <a:pt x="145122" y="45346"/>
                        <a:pt x="176479" y="47271"/>
                      </a:cubicBezTo>
                      <a:cubicBezTo>
                        <a:pt x="179709" y="47467"/>
                        <a:pt x="182911" y="47565"/>
                        <a:pt x="186085" y="47565"/>
                      </a:cubicBezTo>
                      <a:cubicBezTo>
                        <a:pt x="220824" y="47565"/>
                        <a:pt x="252155" y="35862"/>
                        <a:pt x="280080" y="13970"/>
                      </a:cubicBezTo>
                      <a:cubicBezTo>
                        <a:pt x="286208" y="9172"/>
                        <a:pt x="281780" y="0"/>
                        <a:pt x="275829" y="0"/>
                      </a:cubicBezTo>
                      <a:close/>
                    </a:path>
                  </a:pathLst>
                </a:custGeom>
                <a:solidFill>
                  <a:srgbClr val="434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070;p22">
                  <a:extLst>
                    <a:ext uri="{FF2B5EF4-FFF2-40B4-BE49-F238E27FC236}">
                      <a16:creationId xmlns:a16="http://schemas.microsoft.com/office/drawing/2014/main" id="{16D168AB-16C3-4879-ADB7-DC1DCB8A3BDD}"/>
                    </a:ext>
                  </a:extLst>
                </p:cNvPr>
                <p:cNvSpPr/>
                <p:nvPr/>
              </p:nvSpPr>
              <p:spPr>
                <a:xfrm>
                  <a:off x="25912400" y="27473500"/>
                  <a:ext cx="17568775" cy="308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51" h="123508" extrusionOk="0">
                      <a:moveTo>
                        <a:pt x="459115" y="0"/>
                      </a:moveTo>
                      <a:cubicBezTo>
                        <a:pt x="410516" y="0"/>
                        <a:pt x="370485" y="23475"/>
                        <a:pt x="329298" y="49543"/>
                      </a:cubicBezTo>
                      <a:cubicBezTo>
                        <a:pt x="302164" y="66691"/>
                        <a:pt x="274374" y="84375"/>
                        <a:pt x="242466" y="90204"/>
                      </a:cubicBezTo>
                      <a:cubicBezTo>
                        <a:pt x="234659" y="91623"/>
                        <a:pt x="226918" y="92225"/>
                        <a:pt x="219225" y="92225"/>
                      </a:cubicBezTo>
                      <a:cubicBezTo>
                        <a:pt x="187455" y="92225"/>
                        <a:pt x="156492" y="81958"/>
                        <a:pt x="125040" y="76577"/>
                      </a:cubicBezTo>
                      <a:cubicBezTo>
                        <a:pt x="113660" y="74625"/>
                        <a:pt x="102016" y="73456"/>
                        <a:pt x="90503" y="73456"/>
                      </a:cubicBezTo>
                      <a:cubicBezTo>
                        <a:pt x="57679" y="73456"/>
                        <a:pt x="25916" y="82960"/>
                        <a:pt x="4371" y="110912"/>
                      </a:cubicBezTo>
                      <a:cubicBezTo>
                        <a:pt x="0" y="116586"/>
                        <a:pt x="5118" y="123507"/>
                        <a:pt x="10448" y="123507"/>
                      </a:cubicBezTo>
                      <a:cubicBezTo>
                        <a:pt x="12275" y="123507"/>
                        <a:pt x="14127" y="122694"/>
                        <a:pt x="15630" y="120739"/>
                      </a:cubicBezTo>
                      <a:cubicBezTo>
                        <a:pt x="34896" y="95744"/>
                        <a:pt x="59861" y="88069"/>
                        <a:pt x="86828" y="88069"/>
                      </a:cubicBezTo>
                      <a:cubicBezTo>
                        <a:pt x="126243" y="88069"/>
                        <a:pt x="169935" y="104463"/>
                        <a:pt x="206361" y="107133"/>
                      </a:cubicBezTo>
                      <a:cubicBezTo>
                        <a:pt x="209871" y="107391"/>
                        <a:pt x="213338" y="107517"/>
                        <a:pt x="216765" y="107517"/>
                      </a:cubicBezTo>
                      <a:cubicBezTo>
                        <a:pt x="261806" y="107517"/>
                        <a:pt x="299874" y="85895"/>
                        <a:pt x="337752" y="61936"/>
                      </a:cubicBezTo>
                      <a:cubicBezTo>
                        <a:pt x="362359" y="46360"/>
                        <a:pt x="387126" y="29730"/>
                        <a:pt x="415154" y="21077"/>
                      </a:cubicBezTo>
                      <a:cubicBezTo>
                        <a:pt x="428690" y="16889"/>
                        <a:pt x="442263" y="15185"/>
                        <a:pt x="455818" y="15185"/>
                      </a:cubicBezTo>
                      <a:cubicBezTo>
                        <a:pt x="480513" y="15185"/>
                        <a:pt x="505151" y="20841"/>
                        <a:pt x="529398" y="27442"/>
                      </a:cubicBezTo>
                      <a:cubicBezTo>
                        <a:pt x="564534" y="36995"/>
                        <a:pt x="599774" y="47586"/>
                        <a:pt x="634929" y="47586"/>
                      </a:cubicBezTo>
                      <a:cubicBezTo>
                        <a:pt x="655047" y="47586"/>
                        <a:pt x="675137" y="44117"/>
                        <a:pt x="695164" y="35002"/>
                      </a:cubicBezTo>
                      <a:cubicBezTo>
                        <a:pt x="702751" y="31523"/>
                        <a:pt x="699876" y="20117"/>
                        <a:pt x="693127" y="20117"/>
                      </a:cubicBezTo>
                      <a:cubicBezTo>
                        <a:pt x="692196" y="20117"/>
                        <a:pt x="691192" y="20334"/>
                        <a:pt x="690131" y="20818"/>
                      </a:cubicBezTo>
                      <a:cubicBezTo>
                        <a:pt x="671357" y="29365"/>
                        <a:pt x="652696" y="32615"/>
                        <a:pt x="634088" y="32615"/>
                      </a:cubicBezTo>
                      <a:cubicBezTo>
                        <a:pt x="580627" y="32615"/>
                        <a:pt x="527597" y="5792"/>
                        <a:pt x="473559" y="687"/>
                      </a:cubicBezTo>
                      <a:cubicBezTo>
                        <a:pt x="468658" y="223"/>
                        <a:pt x="463846" y="0"/>
                        <a:pt x="459115" y="0"/>
                      </a:cubicBezTo>
                      <a:close/>
                    </a:path>
                  </a:pathLst>
                </a:custGeom>
                <a:solidFill>
                  <a:srgbClr val="434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071;p22">
                  <a:extLst>
                    <a:ext uri="{FF2B5EF4-FFF2-40B4-BE49-F238E27FC236}">
                      <a16:creationId xmlns:a16="http://schemas.microsoft.com/office/drawing/2014/main" id="{F3014B16-913C-46FE-BD0C-47F37173EC2D}"/>
                    </a:ext>
                  </a:extLst>
                </p:cNvPr>
                <p:cNvSpPr/>
                <p:nvPr/>
              </p:nvSpPr>
              <p:spPr>
                <a:xfrm>
                  <a:off x="18036850" y="31904925"/>
                  <a:ext cx="26295200" cy="298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808" h="119295" extrusionOk="0">
                      <a:moveTo>
                        <a:pt x="927309" y="1"/>
                      </a:moveTo>
                      <a:cubicBezTo>
                        <a:pt x="886163" y="1"/>
                        <a:pt x="844879" y="10938"/>
                        <a:pt x="805092" y="31130"/>
                      </a:cubicBezTo>
                      <a:cubicBezTo>
                        <a:pt x="764464" y="51761"/>
                        <a:pt x="730000" y="66114"/>
                        <a:pt x="690170" y="66114"/>
                      </a:cubicBezTo>
                      <a:cubicBezTo>
                        <a:pt x="675083" y="66114"/>
                        <a:pt x="659226" y="64055"/>
                        <a:pt x="641972" y="59497"/>
                      </a:cubicBezTo>
                      <a:cubicBezTo>
                        <a:pt x="601590" y="48838"/>
                        <a:pt x="561584" y="31934"/>
                        <a:pt x="519391" y="31934"/>
                      </a:cubicBezTo>
                      <a:cubicBezTo>
                        <a:pt x="516150" y="31934"/>
                        <a:pt x="512895" y="32034"/>
                        <a:pt x="509626" y="32244"/>
                      </a:cubicBezTo>
                      <a:cubicBezTo>
                        <a:pt x="468011" y="34929"/>
                        <a:pt x="432144" y="56592"/>
                        <a:pt x="394985" y="73561"/>
                      </a:cubicBezTo>
                      <a:cubicBezTo>
                        <a:pt x="364795" y="87334"/>
                        <a:pt x="335822" y="93008"/>
                        <a:pt x="306280" y="93008"/>
                      </a:cubicBezTo>
                      <a:cubicBezTo>
                        <a:pt x="281589" y="93008"/>
                        <a:pt x="256502" y="89044"/>
                        <a:pt x="229975" y="82532"/>
                      </a:cubicBezTo>
                      <a:cubicBezTo>
                        <a:pt x="192071" y="73221"/>
                        <a:pt x="150728" y="62451"/>
                        <a:pt x="111382" y="62451"/>
                      </a:cubicBezTo>
                      <a:cubicBezTo>
                        <a:pt x="72054" y="62451"/>
                        <a:pt x="34721" y="73211"/>
                        <a:pt x="4810" y="106941"/>
                      </a:cubicBezTo>
                      <a:cubicBezTo>
                        <a:pt x="1" y="112379"/>
                        <a:pt x="5199" y="119295"/>
                        <a:pt x="10794" y="119295"/>
                      </a:cubicBezTo>
                      <a:cubicBezTo>
                        <a:pt x="12629" y="119295"/>
                        <a:pt x="14507" y="118551"/>
                        <a:pt x="16089" y="116768"/>
                      </a:cubicBezTo>
                      <a:cubicBezTo>
                        <a:pt x="43200" y="86175"/>
                        <a:pt x="76074" y="76267"/>
                        <a:pt x="111208" y="76267"/>
                      </a:cubicBezTo>
                      <a:cubicBezTo>
                        <a:pt x="170245" y="76267"/>
                        <a:pt x="235663" y="104243"/>
                        <a:pt x="290847" y="109069"/>
                      </a:cubicBezTo>
                      <a:cubicBezTo>
                        <a:pt x="296562" y="109566"/>
                        <a:pt x="302180" y="109808"/>
                        <a:pt x="307719" y="109808"/>
                      </a:cubicBezTo>
                      <a:cubicBezTo>
                        <a:pt x="340079" y="109808"/>
                        <a:pt x="369709" y="101554"/>
                        <a:pt x="399978" y="87744"/>
                      </a:cubicBezTo>
                      <a:cubicBezTo>
                        <a:pt x="439576" y="69705"/>
                        <a:pt x="476617" y="47344"/>
                        <a:pt x="520870" y="47344"/>
                      </a:cubicBezTo>
                      <a:cubicBezTo>
                        <a:pt x="523124" y="47344"/>
                        <a:pt x="525396" y="47402"/>
                        <a:pt x="527689" y="47521"/>
                      </a:cubicBezTo>
                      <a:cubicBezTo>
                        <a:pt x="589608" y="50747"/>
                        <a:pt x="644058" y="81267"/>
                        <a:pt x="702588" y="81267"/>
                      </a:cubicBezTo>
                      <a:cubicBezTo>
                        <a:pt x="721661" y="81267"/>
                        <a:pt x="741168" y="78025"/>
                        <a:pt x="761507" y="69543"/>
                      </a:cubicBezTo>
                      <a:cubicBezTo>
                        <a:pt x="805033" y="51400"/>
                        <a:pt x="843067" y="23769"/>
                        <a:pt x="890591" y="16369"/>
                      </a:cubicBezTo>
                      <a:cubicBezTo>
                        <a:pt x="901549" y="14664"/>
                        <a:pt x="912475" y="13835"/>
                        <a:pt x="923320" y="13835"/>
                      </a:cubicBezTo>
                      <a:cubicBezTo>
                        <a:pt x="963587" y="13835"/>
                        <a:pt x="1002738" y="25268"/>
                        <a:pt x="1038235" y="45751"/>
                      </a:cubicBezTo>
                      <a:cubicBezTo>
                        <a:pt x="1039451" y="46447"/>
                        <a:pt x="1040626" y="46753"/>
                        <a:pt x="1041722" y="46753"/>
                      </a:cubicBezTo>
                      <a:cubicBezTo>
                        <a:pt x="1048137" y="46753"/>
                        <a:pt x="1051808" y="36259"/>
                        <a:pt x="1044740" y="32164"/>
                      </a:cubicBezTo>
                      <a:cubicBezTo>
                        <a:pt x="1006709" y="10216"/>
                        <a:pt x="967073" y="1"/>
                        <a:pt x="927309" y="1"/>
                      </a:cubicBezTo>
                      <a:close/>
                    </a:path>
                  </a:pathLst>
                </a:custGeom>
                <a:solidFill>
                  <a:srgbClr val="4347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072;p22">
                  <a:extLst>
                    <a:ext uri="{FF2B5EF4-FFF2-40B4-BE49-F238E27FC236}">
                      <a16:creationId xmlns:a16="http://schemas.microsoft.com/office/drawing/2014/main" id="{1884A7B6-3C58-46F7-B793-CC1D3ACACA5F}"/>
                    </a:ext>
                  </a:extLst>
                </p:cNvPr>
                <p:cNvSpPr/>
                <p:nvPr/>
              </p:nvSpPr>
              <p:spPr>
                <a:xfrm>
                  <a:off x="-19295375" y="13058475"/>
                  <a:ext cx="1540200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08" h="45058" extrusionOk="0">
                      <a:moveTo>
                        <a:pt x="29103" y="1"/>
                      </a:moveTo>
                      <a:cubicBezTo>
                        <a:pt x="0" y="1"/>
                        <a:pt x="3561" y="45058"/>
                        <a:pt x="32505" y="45058"/>
                      </a:cubicBezTo>
                      <a:cubicBezTo>
                        <a:pt x="61608" y="45058"/>
                        <a:pt x="58047" y="1"/>
                        <a:pt x="29103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073;p22">
                  <a:extLst>
                    <a:ext uri="{FF2B5EF4-FFF2-40B4-BE49-F238E27FC236}">
                      <a16:creationId xmlns:a16="http://schemas.microsoft.com/office/drawing/2014/main" id="{D5D59269-CF04-46BA-BB5C-D150FD32A54A}"/>
                    </a:ext>
                  </a:extLst>
                </p:cNvPr>
                <p:cNvSpPr/>
                <p:nvPr/>
              </p:nvSpPr>
              <p:spPr>
                <a:xfrm>
                  <a:off x="-16114050" y="12855075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084" y="1"/>
                      </a:moveTo>
                      <a:cubicBezTo>
                        <a:pt x="1" y="1"/>
                        <a:pt x="3542" y="45058"/>
                        <a:pt x="32486" y="45058"/>
                      </a:cubicBezTo>
                      <a:cubicBezTo>
                        <a:pt x="61569" y="45058"/>
                        <a:pt x="58028" y="1"/>
                        <a:pt x="29084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074;p22">
                  <a:extLst>
                    <a:ext uri="{FF2B5EF4-FFF2-40B4-BE49-F238E27FC236}">
                      <a16:creationId xmlns:a16="http://schemas.microsoft.com/office/drawing/2014/main" id="{DCA78ACF-A3A2-4CC6-B916-133728C91638}"/>
                    </a:ext>
                  </a:extLst>
                </p:cNvPr>
                <p:cNvSpPr/>
                <p:nvPr/>
              </p:nvSpPr>
              <p:spPr>
                <a:xfrm>
                  <a:off x="-11918175" y="13193750"/>
                  <a:ext cx="15397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89" h="45058" extrusionOk="0">
                      <a:moveTo>
                        <a:pt x="29103" y="0"/>
                      </a:moveTo>
                      <a:cubicBezTo>
                        <a:pt x="0" y="0"/>
                        <a:pt x="3561" y="45058"/>
                        <a:pt x="32505" y="45058"/>
                      </a:cubicBezTo>
                      <a:cubicBezTo>
                        <a:pt x="61588" y="45038"/>
                        <a:pt x="58047" y="0"/>
                        <a:pt x="29103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075;p22">
                  <a:extLst>
                    <a:ext uri="{FF2B5EF4-FFF2-40B4-BE49-F238E27FC236}">
                      <a16:creationId xmlns:a16="http://schemas.microsoft.com/office/drawing/2014/main" id="{0AA5FA33-8496-4EAD-A122-85D8A6BDA602}"/>
                    </a:ext>
                  </a:extLst>
                </p:cNvPr>
                <p:cNvSpPr/>
                <p:nvPr/>
              </p:nvSpPr>
              <p:spPr>
                <a:xfrm>
                  <a:off x="-6977325" y="12990850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103" y="0"/>
                      </a:moveTo>
                      <a:cubicBezTo>
                        <a:pt x="0" y="0"/>
                        <a:pt x="3561" y="45057"/>
                        <a:pt x="32505" y="45057"/>
                      </a:cubicBezTo>
                      <a:cubicBezTo>
                        <a:pt x="61568" y="45057"/>
                        <a:pt x="58047" y="0"/>
                        <a:pt x="29103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076;p22">
                  <a:extLst>
                    <a:ext uri="{FF2B5EF4-FFF2-40B4-BE49-F238E27FC236}">
                      <a16:creationId xmlns:a16="http://schemas.microsoft.com/office/drawing/2014/main" id="{F8C3DB7B-CA9C-4EF5-89A1-0A04A380AE9C}"/>
                    </a:ext>
                  </a:extLst>
                </p:cNvPr>
                <p:cNvSpPr/>
                <p:nvPr/>
              </p:nvSpPr>
              <p:spPr>
                <a:xfrm>
                  <a:off x="-3796500" y="13024175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104" y="0"/>
                      </a:moveTo>
                      <a:cubicBezTo>
                        <a:pt x="1" y="0"/>
                        <a:pt x="3562" y="45057"/>
                        <a:pt x="32506" y="45057"/>
                      </a:cubicBezTo>
                      <a:cubicBezTo>
                        <a:pt x="61569" y="45057"/>
                        <a:pt x="58048" y="0"/>
                        <a:pt x="29104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077;p22">
                  <a:extLst>
                    <a:ext uri="{FF2B5EF4-FFF2-40B4-BE49-F238E27FC236}">
                      <a16:creationId xmlns:a16="http://schemas.microsoft.com/office/drawing/2014/main" id="{AB26B952-DA53-46D2-950B-BB14EEB45C47}"/>
                    </a:ext>
                  </a:extLst>
                </p:cNvPr>
                <p:cNvSpPr/>
                <p:nvPr/>
              </p:nvSpPr>
              <p:spPr>
                <a:xfrm>
                  <a:off x="1178675" y="12855075"/>
                  <a:ext cx="15387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49" h="45058" extrusionOk="0">
                      <a:moveTo>
                        <a:pt x="29064" y="1"/>
                      </a:moveTo>
                      <a:cubicBezTo>
                        <a:pt x="0" y="1"/>
                        <a:pt x="3541" y="45058"/>
                        <a:pt x="32485" y="45058"/>
                      </a:cubicBezTo>
                      <a:cubicBezTo>
                        <a:pt x="61548" y="45058"/>
                        <a:pt x="58027" y="1"/>
                        <a:pt x="29064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078;p22">
                  <a:extLst>
                    <a:ext uri="{FF2B5EF4-FFF2-40B4-BE49-F238E27FC236}">
                      <a16:creationId xmlns:a16="http://schemas.microsoft.com/office/drawing/2014/main" id="{9F00A265-FD78-4BAB-A62B-2783DF58E838}"/>
                    </a:ext>
                  </a:extLst>
                </p:cNvPr>
                <p:cNvSpPr/>
                <p:nvPr/>
              </p:nvSpPr>
              <p:spPr>
                <a:xfrm>
                  <a:off x="-5353100" y="10994100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104" y="1"/>
                      </a:moveTo>
                      <a:cubicBezTo>
                        <a:pt x="1" y="1"/>
                        <a:pt x="3562" y="45058"/>
                        <a:pt x="32505" y="45058"/>
                      </a:cubicBezTo>
                      <a:cubicBezTo>
                        <a:pt x="61569" y="45058"/>
                        <a:pt x="58048" y="1"/>
                        <a:pt x="29104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079;p22">
                  <a:extLst>
                    <a:ext uri="{FF2B5EF4-FFF2-40B4-BE49-F238E27FC236}">
                      <a16:creationId xmlns:a16="http://schemas.microsoft.com/office/drawing/2014/main" id="{B7737DE9-66FF-43BE-A1D4-5B300D0CF4EF}"/>
                    </a:ext>
                  </a:extLst>
                </p:cNvPr>
                <p:cNvSpPr/>
                <p:nvPr/>
              </p:nvSpPr>
              <p:spPr>
                <a:xfrm>
                  <a:off x="-852375" y="11265150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104" y="0"/>
                      </a:moveTo>
                      <a:cubicBezTo>
                        <a:pt x="1" y="0"/>
                        <a:pt x="3561" y="45058"/>
                        <a:pt x="32505" y="45058"/>
                      </a:cubicBezTo>
                      <a:cubicBezTo>
                        <a:pt x="61568" y="45018"/>
                        <a:pt x="58047" y="0"/>
                        <a:pt x="29104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080;p22">
                  <a:extLst>
                    <a:ext uri="{FF2B5EF4-FFF2-40B4-BE49-F238E27FC236}">
                      <a16:creationId xmlns:a16="http://schemas.microsoft.com/office/drawing/2014/main" id="{0FD3EF2D-B704-4DFB-A354-5802374DE530}"/>
                    </a:ext>
                  </a:extLst>
                </p:cNvPr>
                <p:cNvSpPr/>
                <p:nvPr/>
              </p:nvSpPr>
              <p:spPr>
                <a:xfrm>
                  <a:off x="-1867400" y="15020900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104" y="0"/>
                      </a:moveTo>
                      <a:cubicBezTo>
                        <a:pt x="1" y="0"/>
                        <a:pt x="3561" y="45057"/>
                        <a:pt x="32505" y="45057"/>
                      </a:cubicBezTo>
                      <a:cubicBezTo>
                        <a:pt x="61568" y="45057"/>
                        <a:pt x="58047" y="0"/>
                        <a:pt x="29104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081;p22">
                  <a:extLst>
                    <a:ext uri="{FF2B5EF4-FFF2-40B4-BE49-F238E27FC236}">
                      <a16:creationId xmlns:a16="http://schemas.microsoft.com/office/drawing/2014/main" id="{81D6EFE3-FB2A-41EC-85AF-5D77229008E1}"/>
                    </a:ext>
                  </a:extLst>
                </p:cNvPr>
                <p:cNvSpPr/>
                <p:nvPr/>
              </p:nvSpPr>
              <p:spPr>
                <a:xfrm>
                  <a:off x="-6029950" y="15189975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104" y="1"/>
                      </a:moveTo>
                      <a:cubicBezTo>
                        <a:pt x="1" y="1"/>
                        <a:pt x="3562" y="45058"/>
                        <a:pt x="32505" y="45058"/>
                      </a:cubicBezTo>
                      <a:cubicBezTo>
                        <a:pt x="61569" y="45058"/>
                        <a:pt x="58048" y="1"/>
                        <a:pt x="29104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082;p22">
                  <a:extLst>
                    <a:ext uri="{FF2B5EF4-FFF2-40B4-BE49-F238E27FC236}">
                      <a16:creationId xmlns:a16="http://schemas.microsoft.com/office/drawing/2014/main" id="{8810B2E4-610F-485F-A89D-9004F2F41C12}"/>
                    </a:ext>
                  </a:extLst>
                </p:cNvPr>
                <p:cNvSpPr/>
                <p:nvPr/>
              </p:nvSpPr>
              <p:spPr>
                <a:xfrm>
                  <a:off x="-9920950" y="14953250"/>
                  <a:ext cx="15387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49" h="45058" extrusionOk="0">
                      <a:moveTo>
                        <a:pt x="29084" y="1"/>
                      </a:moveTo>
                      <a:cubicBezTo>
                        <a:pt x="0" y="1"/>
                        <a:pt x="3541" y="45058"/>
                        <a:pt x="32485" y="45058"/>
                      </a:cubicBezTo>
                      <a:cubicBezTo>
                        <a:pt x="61548" y="45058"/>
                        <a:pt x="58027" y="1"/>
                        <a:pt x="29084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083;p22">
                  <a:extLst>
                    <a:ext uri="{FF2B5EF4-FFF2-40B4-BE49-F238E27FC236}">
                      <a16:creationId xmlns:a16="http://schemas.microsoft.com/office/drawing/2014/main" id="{8459574C-1B5B-4BB9-B926-9ECD3725871C}"/>
                    </a:ext>
                  </a:extLst>
                </p:cNvPr>
                <p:cNvSpPr/>
                <p:nvPr/>
              </p:nvSpPr>
              <p:spPr>
                <a:xfrm>
                  <a:off x="-13847275" y="15325750"/>
                  <a:ext cx="1540225" cy="1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09" h="45038" extrusionOk="0">
                      <a:moveTo>
                        <a:pt x="29104" y="1"/>
                      </a:moveTo>
                      <a:cubicBezTo>
                        <a:pt x="1" y="1"/>
                        <a:pt x="3562" y="45038"/>
                        <a:pt x="32505" y="45038"/>
                      </a:cubicBezTo>
                      <a:cubicBezTo>
                        <a:pt x="61608" y="45038"/>
                        <a:pt x="58048" y="1"/>
                        <a:pt x="29104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084;p22">
                  <a:extLst>
                    <a:ext uri="{FF2B5EF4-FFF2-40B4-BE49-F238E27FC236}">
                      <a16:creationId xmlns:a16="http://schemas.microsoft.com/office/drawing/2014/main" id="{F3562AF4-1575-4D85-9CDC-0F531ED8AD07}"/>
                    </a:ext>
                  </a:extLst>
                </p:cNvPr>
                <p:cNvSpPr/>
                <p:nvPr/>
              </p:nvSpPr>
              <p:spPr>
                <a:xfrm>
                  <a:off x="-16689425" y="16509875"/>
                  <a:ext cx="1539200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8" h="45058" extrusionOk="0">
                      <a:moveTo>
                        <a:pt x="29103" y="0"/>
                      </a:moveTo>
                      <a:cubicBezTo>
                        <a:pt x="0" y="0"/>
                        <a:pt x="3561" y="45057"/>
                        <a:pt x="32505" y="45057"/>
                      </a:cubicBezTo>
                      <a:cubicBezTo>
                        <a:pt x="61568" y="45057"/>
                        <a:pt x="58047" y="0"/>
                        <a:pt x="29103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085;p22">
                  <a:extLst>
                    <a:ext uri="{FF2B5EF4-FFF2-40B4-BE49-F238E27FC236}">
                      <a16:creationId xmlns:a16="http://schemas.microsoft.com/office/drawing/2014/main" id="{01D7EAA7-D07E-48AB-B070-BD87664A7292}"/>
                    </a:ext>
                  </a:extLst>
                </p:cNvPr>
                <p:cNvSpPr/>
                <p:nvPr/>
              </p:nvSpPr>
              <p:spPr>
                <a:xfrm>
                  <a:off x="-14895625" y="19725025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084" y="1"/>
                      </a:moveTo>
                      <a:cubicBezTo>
                        <a:pt x="1" y="1"/>
                        <a:pt x="3542" y="45058"/>
                        <a:pt x="32486" y="45058"/>
                      </a:cubicBezTo>
                      <a:cubicBezTo>
                        <a:pt x="61569" y="45038"/>
                        <a:pt x="58028" y="1"/>
                        <a:pt x="29084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086;p22">
                  <a:extLst>
                    <a:ext uri="{FF2B5EF4-FFF2-40B4-BE49-F238E27FC236}">
                      <a16:creationId xmlns:a16="http://schemas.microsoft.com/office/drawing/2014/main" id="{7A611ADF-EC2E-49FF-81B4-E0466F8940A0}"/>
                    </a:ext>
                  </a:extLst>
                </p:cNvPr>
                <p:cNvSpPr/>
                <p:nvPr/>
              </p:nvSpPr>
              <p:spPr>
                <a:xfrm>
                  <a:off x="-13778650" y="17626850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064" y="0"/>
                      </a:moveTo>
                      <a:cubicBezTo>
                        <a:pt x="1" y="0"/>
                        <a:pt x="3522" y="45057"/>
                        <a:pt x="32466" y="45057"/>
                      </a:cubicBezTo>
                      <a:cubicBezTo>
                        <a:pt x="61569" y="45037"/>
                        <a:pt x="58008" y="0"/>
                        <a:pt x="29064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087;p22">
                  <a:extLst>
                    <a:ext uri="{FF2B5EF4-FFF2-40B4-BE49-F238E27FC236}">
                      <a16:creationId xmlns:a16="http://schemas.microsoft.com/office/drawing/2014/main" id="{E7A98124-6C8B-46AB-BB1D-92914C5CEDE1}"/>
                    </a:ext>
                  </a:extLst>
                </p:cNvPr>
                <p:cNvSpPr/>
                <p:nvPr/>
              </p:nvSpPr>
              <p:spPr>
                <a:xfrm>
                  <a:off x="-13609550" y="22330475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084" y="1"/>
                      </a:moveTo>
                      <a:cubicBezTo>
                        <a:pt x="0" y="1"/>
                        <a:pt x="3561" y="45058"/>
                        <a:pt x="32505" y="45058"/>
                      </a:cubicBezTo>
                      <a:cubicBezTo>
                        <a:pt x="61568" y="45058"/>
                        <a:pt x="58008" y="1"/>
                        <a:pt x="29084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088;p22">
                  <a:extLst>
                    <a:ext uri="{FF2B5EF4-FFF2-40B4-BE49-F238E27FC236}">
                      <a16:creationId xmlns:a16="http://schemas.microsoft.com/office/drawing/2014/main" id="{064EB7E9-1F64-4637-A00B-17269258157B}"/>
                    </a:ext>
                  </a:extLst>
                </p:cNvPr>
                <p:cNvSpPr/>
                <p:nvPr/>
              </p:nvSpPr>
              <p:spPr>
                <a:xfrm>
                  <a:off x="-11072250" y="20638100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104" y="1"/>
                      </a:moveTo>
                      <a:cubicBezTo>
                        <a:pt x="1" y="1"/>
                        <a:pt x="3562" y="45058"/>
                        <a:pt x="32506" y="45058"/>
                      </a:cubicBezTo>
                      <a:cubicBezTo>
                        <a:pt x="61569" y="45058"/>
                        <a:pt x="58048" y="1"/>
                        <a:pt x="29104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089;p22">
                  <a:extLst>
                    <a:ext uri="{FF2B5EF4-FFF2-40B4-BE49-F238E27FC236}">
                      <a16:creationId xmlns:a16="http://schemas.microsoft.com/office/drawing/2014/main" id="{9DC7DF65-9228-4A11-B0ED-8D9DE63E62B1}"/>
                    </a:ext>
                  </a:extLst>
                </p:cNvPr>
                <p:cNvSpPr/>
                <p:nvPr/>
              </p:nvSpPr>
              <p:spPr>
                <a:xfrm>
                  <a:off x="-12120575" y="24191450"/>
                  <a:ext cx="1539200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8" h="45058" extrusionOk="0">
                      <a:moveTo>
                        <a:pt x="29083" y="0"/>
                      </a:moveTo>
                      <a:cubicBezTo>
                        <a:pt x="0" y="0"/>
                        <a:pt x="3561" y="45057"/>
                        <a:pt x="32485" y="45057"/>
                      </a:cubicBezTo>
                      <a:cubicBezTo>
                        <a:pt x="61568" y="45057"/>
                        <a:pt x="58007" y="0"/>
                        <a:pt x="29083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090;p22">
                  <a:extLst>
                    <a:ext uri="{FF2B5EF4-FFF2-40B4-BE49-F238E27FC236}">
                      <a16:creationId xmlns:a16="http://schemas.microsoft.com/office/drawing/2014/main" id="{C6C4E61D-47F0-48A4-A8BB-6131C48F5EDE}"/>
                    </a:ext>
                  </a:extLst>
                </p:cNvPr>
                <p:cNvSpPr/>
                <p:nvPr/>
              </p:nvSpPr>
              <p:spPr>
                <a:xfrm>
                  <a:off x="-9007375" y="22025625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083" y="0"/>
                      </a:moveTo>
                      <a:cubicBezTo>
                        <a:pt x="0" y="0"/>
                        <a:pt x="3541" y="45057"/>
                        <a:pt x="32485" y="45057"/>
                      </a:cubicBezTo>
                      <a:cubicBezTo>
                        <a:pt x="61568" y="45057"/>
                        <a:pt x="58027" y="0"/>
                        <a:pt x="29083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091;p22">
                  <a:extLst>
                    <a:ext uri="{FF2B5EF4-FFF2-40B4-BE49-F238E27FC236}">
                      <a16:creationId xmlns:a16="http://schemas.microsoft.com/office/drawing/2014/main" id="{2D169AB2-341F-47D2-B07A-D7BA64C4CCD5}"/>
                    </a:ext>
                  </a:extLst>
                </p:cNvPr>
                <p:cNvSpPr/>
                <p:nvPr/>
              </p:nvSpPr>
              <p:spPr>
                <a:xfrm>
                  <a:off x="-6199025" y="21586000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103" y="0"/>
                      </a:moveTo>
                      <a:cubicBezTo>
                        <a:pt x="0" y="0"/>
                        <a:pt x="3561" y="45057"/>
                        <a:pt x="32505" y="45057"/>
                      </a:cubicBezTo>
                      <a:cubicBezTo>
                        <a:pt x="61568" y="45037"/>
                        <a:pt x="58047" y="0"/>
                        <a:pt x="29103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092;p22">
                  <a:extLst>
                    <a:ext uri="{FF2B5EF4-FFF2-40B4-BE49-F238E27FC236}">
                      <a16:creationId xmlns:a16="http://schemas.microsoft.com/office/drawing/2014/main" id="{52DA134A-573B-4648-A334-5E906440CCC8}"/>
                    </a:ext>
                  </a:extLst>
                </p:cNvPr>
                <p:cNvSpPr/>
                <p:nvPr/>
              </p:nvSpPr>
              <p:spPr>
                <a:xfrm>
                  <a:off x="-7721825" y="24158125"/>
                  <a:ext cx="15397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89" h="45058" extrusionOk="0">
                      <a:moveTo>
                        <a:pt x="29084" y="0"/>
                      </a:moveTo>
                      <a:cubicBezTo>
                        <a:pt x="1" y="0"/>
                        <a:pt x="3542" y="45058"/>
                        <a:pt x="32486" y="45058"/>
                      </a:cubicBezTo>
                      <a:cubicBezTo>
                        <a:pt x="61589" y="45018"/>
                        <a:pt x="58028" y="0"/>
                        <a:pt x="29084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093;p22">
                  <a:extLst>
                    <a:ext uri="{FF2B5EF4-FFF2-40B4-BE49-F238E27FC236}">
                      <a16:creationId xmlns:a16="http://schemas.microsoft.com/office/drawing/2014/main" id="{E4C135D2-B99F-4AC4-8F61-116A1F27E1B9}"/>
                    </a:ext>
                  </a:extLst>
                </p:cNvPr>
                <p:cNvSpPr/>
                <p:nvPr/>
              </p:nvSpPr>
              <p:spPr>
                <a:xfrm>
                  <a:off x="-22882025" y="33328675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083" y="0"/>
                      </a:moveTo>
                      <a:cubicBezTo>
                        <a:pt x="0" y="0"/>
                        <a:pt x="3561" y="45057"/>
                        <a:pt x="32505" y="45057"/>
                      </a:cubicBezTo>
                      <a:cubicBezTo>
                        <a:pt x="61568" y="45057"/>
                        <a:pt x="58027" y="0"/>
                        <a:pt x="29083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094;p22">
                  <a:extLst>
                    <a:ext uri="{FF2B5EF4-FFF2-40B4-BE49-F238E27FC236}">
                      <a16:creationId xmlns:a16="http://schemas.microsoft.com/office/drawing/2014/main" id="{05E05416-99F6-4272-8FDB-4F5F07F2D3D2}"/>
                    </a:ext>
                  </a:extLst>
                </p:cNvPr>
                <p:cNvSpPr/>
                <p:nvPr/>
              </p:nvSpPr>
              <p:spPr>
                <a:xfrm>
                  <a:off x="-21156350" y="30181150"/>
                  <a:ext cx="15397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89" h="45058" extrusionOk="0">
                      <a:moveTo>
                        <a:pt x="29084" y="0"/>
                      </a:moveTo>
                      <a:cubicBezTo>
                        <a:pt x="1" y="0"/>
                        <a:pt x="3562" y="45057"/>
                        <a:pt x="32506" y="45057"/>
                      </a:cubicBezTo>
                      <a:cubicBezTo>
                        <a:pt x="61589" y="45057"/>
                        <a:pt x="58028" y="0"/>
                        <a:pt x="29084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095;p22">
                  <a:extLst>
                    <a:ext uri="{FF2B5EF4-FFF2-40B4-BE49-F238E27FC236}">
                      <a16:creationId xmlns:a16="http://schemas.microsoft.com/office/drawing/2014/main" id="{FC09E767-753B-488C-9C71-413776A209A1}"/>
                    </a:ext>
                  </a:extLst>
                </p:cNvPr>
                <p:cNvSpPr/>
                <p:nvPr/>
              </p:nvSpPr>
              <p:spPr>
                <a:xfrm>
                  <a:off x="-17755175" y="28556400"/>
                  <a:ext cx="153917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7" h="45058" extrusionOk="0">
                      <a:moveTo>
                        <a:pt x="29083" y="1"/>
                      </a:moveTo>
                      <a:cubicBezTo>
                        <a:pt x="0" y="1"/>
                        <a:pt x="3541" y="45058"/>
                        <a:pt x="32485" y="45058"/>
                      </a:cubicBezTo>
                      <a:cubicBezTo>
                        <a:pt x="32491" y="45058"/>
                        <a:pt x="32498" y="45058"/>
                        <a:pt x="32504" y="45058"/>
                      </a:cubicBezTo>
                      <a:cubicBezTo>
                        <a:pt x="61566" y="45058"/>
                        <a:pt x="58021" y="1"/>
                        <a:pt x="29083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096;p22">
                  <a:extLst>
                    <a:ext uri="{FF2B5EF4-FFF2-40B4-BE49-F238E27FC236}">
                      <a16:creationId xmlns:a16="http://schemas.microsoft.com/office/drawing/2014/main" id="{9612AF15-68AC-4EF8-BB51-083278715D32}"/>
                    </a:ext>
                  </a:extLst>
                </p:cNvPr>
                <p:cNvSpPr/>
                <p:nvPr/>
              </p:nvSpPr>
              <p:spPr>
                <a:xfrm>
                  <a:off x="-17755175" y="31602475"/>
                  <a:ext cx="1539200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8" h="45058" extrusionOk="0">
                      <a:moveTo>
                        <a:pt x="29083" y="1"/>
                      </a:moveTo>
                      <a:cubicBezTo>
                        <a:pt x="0" y="1"/>
                        <a:pt x="3541" y="45058"/>
                        <a:pt x="32485" y="45058"/>
                      </a:cubicBezTo>
                      <a:cubicBezTo>
                        <a:pt x="61568" y="45038"/>
                        <a:pt x="58027" y="1"/>
                        <a:pt x="29083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097;p22">
                  <a:extLst>
                    <a:ext uri="{FF2B5EF4-FFF2-40B4-BE49-F238E27FC236}">
                      <a16:creationId xmlns:a16="http://schemas.microsoft.com/office/drawing/2014/main" id="{799B1B42-0996-49ED-8ADC-5BAFDDA4928B}"/>
                    </a:ext>
                  </a:extLst>
                </p:cNvPr>
                <p:cNvSpPr/>
                <p:nvPr/>
              </p:nvSpPr>
              <p:spPr>
                <a:xfrm>
                  <a:off x="-19684275" y="33988125"/>
                  <a:ext cx="15397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89" h="45058" extrusionOk="0">
                      <a:moveTo>
                        <a:pt x="29083" y="0"/>
                      </a:moveTo>
                      <a:cubicBezTo>
                        <a:pt x="0" y="0"/>
                        <a:pt x="3561" y="45057"/>
                        <a:pt x="32505" y="45057"/>
                      </a:cubicBezTo>
                      <a:cubicBezTo>
                        <a:pt x="61588" y="45057"/>
                        <a:pt x="58027" y="0"/>
                        <a:pt x="29083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098;p22">
                  <a:extLst>
                    <a:ext uri="{FF2B5EF4-FFF2-40B4-BE49-F238E27FC236}">
                      <a16:creationId xmlns:a16="http://schemas.microsoft.com/office/drawing/2014/main" id="{169F5286-6CA2-4A39-8A25-43FE969B05E6}"/>
                    </a:ext>
                  </a:extLst>
                </p:cNvPr>
                <p:cNvSpPr/>
                <p:nvPr/>
              </p:nvSpPr>
              <p:spPr>
                <a:xfrm>
                  <a:off x="-14151125" y="33633025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103" y="1"/>
                      </a:moveTo>
                      <a:cubicBezTo>
                        <a:pt x="0" y="1"/>
                        <a:pt x="3561" y="45058"/>
                        <a:pt x="32505" y="45058"/>
                      </a:cubicBezTo>
                      <a:cubicBezTo>
                        <a:pt x="61568" y="45038"/>
                        <a:pt x="58007" y="1"/>
                        <a:pt x="29103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099;p22">
                  <a:extLst>
                    <a:ext uri="{FF2B5EF4-FFF2-40B4-BE49-F238E27FC236}">
                      <a16:creationId xmlns:a16="http://schemas.microsoft.com/office/drawing/2014/main" id="{433B8BA2-8469-4CF9-B16B-03E1A66E7FF0}"/>
                    </a:ext>
                  </a:extLst>
                </p:cNvPr>
                <p:cNvSpPr/>
                <p:nvPr/>
              </p:nvSpPr>
              <p:spPr>
                <a:xfrm>
                  <a:off x="-14100900" y="29673875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103" y="1"/>
                      </a:moveTo>
                      <a:cubicBezTo>
                        <a:pt x="0" y="1"/>
                        <a:pt x="3561" y="45058"/>
                        <a:pt x="32505" y="45058"/>
                      </a:cubicBezTo>
                      <a:cubicBezTo>
                        <a:pt x="61568" y="45038"/>
                        <a:pt x="58047" y="1"/>
                        <a:pt x="29103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100;p22">
                  <a:extLst>
                    <a:ext uri="{FF2B5EF4-FFF2-40B4-BE49-F238E27FC236}">
                      <a16:creationId xmlns:a16="http://schemas.microsoft.com/office/drawing/2014/main" id="{537B07A2-0513-44DD-A946-70C109EB1E49}"/>
                    </a:ext>
                  </a:extLst>
                </p:cNvPr>
                <p:cNvSpPr/>
                <p:nvPr/>
              </p:nvSpPr>
              <p:spPr>
                <a:xfrm>
                  <a:off x="-9583275" y="28658850"/>
                  <a:ext cx="15397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89" h="45058" extrusionOk="0">
                      <a:moveTo>
                        <a:pt x="29104" y="1"/>
                      </a:moveTo>
                      <a:cubicBezTo>
                        <a:pt x="1" y="1"/>
                        <a:pt x="3561" y="45058"/>
                        <a:pt x="32505" y="45058"/>
                      </a:cubicBezTo>
                      <a:cubicBezTo>
                        <a:pt x="61588" y="45018"/>
                        <a:pt x="58047" y="1"/>
                        <a:pt x="29104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101;p22">
                  <a:extLst>
                    <a:ext uri="{FF2B5EF4-FFF2-40B4-BE49-F238E27FC236}">
                      <a16:creationId xmlns:a16="http://schemas.microsoft.com/office/drawing/2014/main" id="{0494C995-F05E-4579-9C93-4204F85CF1F2}"/>
                    </a:ext>
                  </a:extLst>
                </p:cNvPr>
                <p:cNvSpPr/>
                <p:nvPr/>
              </p:nvSpPr>
              <p:spPr>
                <a:xfrm>
                  <a:off x="-11511375" y="31703925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084" y="1"/>
                      </a:moveTo>
                      <a:cubicBezTo>
                        <a:pt x="1" y="1"/>
                        <a:pt x="3561" y="45058"/>
                        <a:pt x="32485" y="45058"/>
                      </a:cubicBezTo>
                      <a:cubicBezTo>
                        <a:pt x="61569" y="45058"/>
                        <a:pt x="58008" y="1"/>
                        <a:pt x="29084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102;p22">
                  <a:extLst>
                    <a:ext uri="{FF2B5EF4-FFF2-40B4-BE49-F238E27FC236}">
                      <a16:creationId xmlns:a16="http://schemas.microsoft.com/office/drawing/2014/main" id="{2B3AA93E-FBEB-4E54-87AD-3B986B52C539}"/>
                    </a:ext>
                  </a:extLst>
                </p:cNvPr>
                <p:cNvSpPr/>
                <p:nvPr/>
              </p:nvSpPr>
              <p:spPr>
                <a:xfrm>
                  <a:off x="-8313625" y="33633025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084" y="1"/>
                      </a:moveTo>
                      <a:cubicBezTo>
                        <a:pt x="1" y="1"/>
                        <a:pt x="3542" y="45058"/>
                        <a:pt x="32485" y="45058"/>
                      </a:cubicBezTo>
                      <a:cubicBezTo>
                        <a:pt x="61569" y="45038"/>
                        <a:pt x="58028" y="1"/>
                        <a:pt x="29084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103;p22">
                  <a:extLst>
                    <a:ext uri="{FF2B5EF4-FFF2-40B4-BE49-F238E27FC236}">
                      <a16:creationId xmlns:a16="http://schemas.microsoft.com/office/drawing/2014/main" id="{ADE00EE9-54CA-4567-A6C7-644A44B024B8}"/>
                    </a:ext>
                  </a:extLst>
                </p:cNvPr>
                <p:cNvSpPr/>
                <p:nvPr/>
              </p:nvSpPr>
              <p:spPr>
                <a:xfrm>
                  <a:off x="-7096200" y="30435275"/>
                  <a:ext cx="1540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09" h="45058" extrusionOk="0">
                      <a:moveTo>
                        <a:pt x="29104" y="1"/>
                      </a:moveTo>
                      <a:cubicBezTo>
                        <a:pt x="1" y="1"/>
                        <a:pt x="3562" y="45058"/>
                        <a:pt x="32506" y="45058"/>
                      </a:cubicBezTo>
                      <a:cubicBezTo>
                        <a:pt x="61609" y="45038"/>
                        <a:pt x="58048" y="1"/>
                        <a:pt x="29104" y="1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104;p22">
                  <a:extLst>
                    <a:ext uri="{FF2B5EF4-FFF2-40B4-BE49-F238E27FC236}">
                      <a16:creationId xmlns:a16="http://schemas.microsoft.com/office/drawing/2014/main" id="{3B4DE74B-97BF-4D9D-89A2-690C2385F670}"/>
                    </a:ext>
                  </a:extLst>
                </p:cNvPr>
                <p:cNvSpPr/>
                <p:nvPr/>
              </p:nvSpPr>
              <p:spPr>
                <a:xfrm>
                  <a:off x="-5876775" y="34038850"/>
                  <a:ext cx="1538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29" h="45058" extrusionOk="0">
                      <a:moveTo>
                        <a:pt x="29064" y="0"/>
                      </a:moveTo>
                      <a:cubicBezTo>
                        <a:pt x="1" y="0"/>
                        <a:pt x="3522" y="45057"/>
                        <a:pt x="32466" y="45057"/>
                      </a:cubicBezTo>
                      <a:cubicBezTo>
                        <a:pt x="61529" y="45057"/>
                        <a:pt x="58008" y="0"/>
                        <a:pt x="29064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105;p22">
                  <a:extLst>
                    <a:ext uri="{FF2B5EF4-FFF2-40B4-BE49-F238E27FC236}">
                      <a16:creationId xmlns:a16="http://schemas.microsoft.com/office/drawing/2014/main" id="{28E366FB-DAC4-4775-B396-D49D3016ED6D}"/>
                    </a:ext>
                  </a:extLst>
                </p:cNvPr>
                <p:cNvSpPr/>
                <p:nvPr/>
              </p:nvSpPr>
              <p:spPr>
                <a:xfrm>
                  <a:off x="-1918125" y="33328675"/>
                  <a:ext cx="1539225" cy="11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9" h="45058" extrusionOk="0">
                      <a:moveTo>
                        <a:pt x="29084" y="0"/>
                      </a:moveTo>
                      <a:cubicBezTo>
                        <a:pt x="1" y="0"/>
                        <a:pt x="3541" y="45057"/>
                        <a:pt x="32485" y="45057"/>
                      </a:cubicBezTo>
                      <a:cubicBezTo>
                        <a:pt x="61568" y="45057"/>
                        <a:pt x="58028" y="0"/>
                        <a:pt x="29084" y="0"/>
                      </a:cubicBezTo>
                      <a:close/>
                    </a:path>
                  </a:pathLst>
                </a:custGeom>
                <a:solidFill>
                  <a:srgbClr val="CBC2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" name="Google Shape;1106;p22">
                <a:extLst>
                  <a:ext uri="{FF2B5EF4-FFF2-40B4-BE49-F238E27FC236}">
                    <a16:creationId xmlns:a16="http://schemas.microsoft.com/office/drawing/2014/main" id="{98530575-DBBD-431B-B0D7-BDDBD4E6BC15}"/>
                  </a:ext>
                </a:extLst>
              </p:cNvPr>
              <p:cNvSpPr/>
              <p:nvPr/>
            </p:nvSpPr>
            <p:spPr>
              <a:xfrm>
                <a:off x="3376625" y="2481550"/>
                <a:ext cx="631008" cy="492452"/>
              </a:xfrm>
              <a:custGeom>
                <a:avLst/>
                <a:gdLst/>
                <a:ahLst/>
                <a:cxnLst/>
                <a:rect l="l" t="t" r="r" b="b"/>
                <a:pathLst>
                  <a:path w="526938" h="431030" extrusionOk="0">
                    <a:moveTo>
                      <a:pt x="320188" y="1"/>
                    </a:moveTo>
                    <a:cubicBezTo>
                      <a:pt x="309563" y="1"/>
                      <a:pt x="298663" y="3560"/>
                      <a:pt x="289439" y="9085"/>
                    </a:cubicBezTo>
                    <a:cubicBezTo>
                      <a:pt x="274380" y="18116"/>
                      <a:pt x="262484" y="31504"/>
                      <a:pt x="250131" y="44017"/>
                    </a:cubicBezTo>
                    <a:cubicBezTo>
                      <a:pt x="210436" y="83712"/>
                      <a:pt x="158477" y="115420"/>
                      <a:pt x="102304" y="115420"/>
                    </a:cubicBezTo>
                    <a:cubicBezTo>
                      <a:pt x="101782" y="115420"/>
                      <a:pt x="101259" y="115417"/>
                      <a:pt x="100737" y="115412"/>
                    </a:cubicBezTo>
                    <a:cubicBezTo>
                      <a:pt x="88436" y="115275"/>
                      <a:pt x="76121" y="113593"/>
                      <a:pt x="63816" y="113593"/>
                    </a:cubicBezTo>
                    <a:cubicBezTo>
                      <a:pt x="61813" y="113593"/>
                      <a:pt x="59811" y="113638"/>
                      <a:pt x="57808" y="113741"/>
                    </a:cubicBezTo>
                    <a:cubicBezTo>
                      <a:pt x="43525" y="114517"/>
                      <a:pt x="28765" y="118714"/>
                      <a:pt x="18978" y="129118"/>
                    </a:cubicBezTo>
                    <a:cubicBezTo>
                      <a:pt x="6485" y="142665"/>
                      <a:pt x="5272" y="162836"/>
                      <a:pt x="4675" y="181197"/>
                    </a:cubicBezTo>
                    <a:cubicBezTo>
                      <a:pt x="3163" y="238309"/>
                      <a:pt x="1512" y="295361"/>
                      <a:pt x="0" y="352434"/>
                    </a:cubicBezTo>
                    <a:lnTo>
                      <a:pt x="1512" y="355895"/>
                    </a:lnTo>
                    <a:cubicBezTo>
                      <a:pt x="7539" y="352871"/>
                      <a:pt x="14025" y="350922"/>
                      <a:pt x="20649" y="350325"/>
                    </a:cubicBezTo>
                    <a:cubicBezTo>
                      <a:pt x="22188" y="350176"/>
                      <a:pt x="23734" y="350102"/>
                      <a:pt x="25278" y="350102"/>
                    </a:cubicBezTo>
                    <a:cubicBezTo>
                      <a:pt x="45326" y="350102"/>
                      <a:pt x="65290" y="362463"/>
                      <a:pt x="72290" y="381358"/>
                    </a:cubicBezTo>
                    <a:cubicBezTo>
                      <a:pt x="73623" y="397769"/>
                      <a:pt x="73782" y="416588"/>
                      <a:pt x="81461" y="431030"/>
                    </a:cubicBezTo>
                    <a:cubicBezTo>
                      <a:pt x="106605" y="369143"/>
                      <a:pt x="123772" y="304234"/>
                      <a:pt x="132844" y="237951"/>
                    </a:cubicBezTo>
                    <a:lnTo>
                      <a:pt x="136285" y="238408"/>
                    </a:lnTo>
                    <a:cubicBezTo>
                      <a:pt x="234933" y="237215"/>
                      <a:pt x="333700" y="235842"/>
                      <a:pt x="432348" y="234649"/>
                    </a:cubicBezTo>
                    <a:lnTo>
                      <a:pt x="432348" y="232978"/>
                    </a:lnTo>
                    <a:cubicBezTo>
                      <a:pt x="468175" y="217640"/>
                      <a:pt x="498312" y="189313"/>
                      <a:pt x="515619" y="154382"/>
                    </a:cubicBezTo>
                    <a:cubicBezTo>
                      <a:pt x="522104" y="141133"/>
                      <a:pt x="526938" y="126054"/>
                      <a:pt x="522860" y="111911"/>
                    </a:cubicBezTo>
                    <a:cubicBezTo>
                      <a:pt x="519544" y="100526"/>
                      <a:pt x="508171" y="91034"/>
                      <a:pt x="496839" y="91034"/>
                    </a:cubicBezTo>
                    <a:cubicBezTo>
                      <a:pt x="494231" y="91034"/>
                      <a:pt x="491626" y="91537"/>
                      <a:pt x="489122" y="92635"/>
                    </a:cubicBezTo>
                    <a:cubicBezTo>
                      <a:pt x="495447" y="81355"/>
                      <a:pt x="502072" y="69758"/>
                      <a:pt x="504041" y="56808"/>
                    </a:cubicBezTo>
                    <a:cubicBezTo>
                      <a:pt x="505991" y="43997"/>
                      <a:pt x="502549" y="29396"/>
                      <a:pt x="492145" y="21578"/>
                    </a:cubicBezTo>
                    <a:cubicBezTo>
                      <a:pt x="486664" y="17582"/>
                      <a:pt x="480353" y="15951"/>
                      <a:pt x="473761" y="15951"/>
                    </a:cubicBezTo>
                    <a:cubicBezTo>
                      <a:pt x="466931" y="15951"/>
                      <a:pt x="459799" y="17702"/>
                      <a:pt x="452977" y="20384"/>
                    </a:cubicBezTo>
                    <a:cubicBezTo>
                      <a:pt x="447705" y="22334"/>
                      <a:pt x="442433" y="24900"/>
                      <a:pt x="437619" y="27605"/>
                    </a:cubicBezTo>
                    <a:cubicBezTo>
                      <a:pt x="424305" y="35095"/>
                      <a:pt x="409503" y="43613"/>
                      <a:pt x="394887" y="43613"/>
                    </a:cubicBezTo>
                    <a:cubicBezTo>
                      <a:pt x="390985" y="43613"/>
                      <a:pt x="387096" y="43006"/>
                      <a:pt x="383253" y="41610"/>
                    </a:cubicBezTo>
                    <a:cubicBezTo>
                      <a:pt x="365210" y="35125"/>
                      <a:pt x="356596" y="13740"/>
                      <a:pt x="339588" y="4709"/>
                    </a:cubicBezTo>
                    <a:cubicBezTo>
                      <a:pt x="333564" y="1434"/>
                      <a:pt x="326932" y="1"/>
                      <a:pt x="320188" y="1"/>
                    </a:cubicBezTo>
                    <a:close/>
                  </a:path>
                </a:pathLst>
              </a:custGeom>
              <a:solidFill>
                <a:srgbClr val="1D1E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07;p22">
                <a:extLst>
                  <a:ext uri="{FF2B5EF4-FFF2-40B4-BE49-F238E27FC236}">
                    <a16:creationId xmlns:a16="http://schemas.microsoft.com/office/drawing/2014/main" id="{3CEE73CC-997E-4A5D-8AC2-8F22BD0AB393}"/>
                  </a:ext>
                </a:extLst>
              </p:cNvPr>
              <p:cNvSpPr/>
              <p:nvPr/>
            </p:nvSpPr>
            <p:spPr>
              <a:xfrm>
                <a:off x="3692125" y="3681422"/>
                <a:ext cx="191096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156636" h="358059" extrusionOk="0">
                    <a:moveTo>
                      <a:pt x="20295" y="1"/>
                    </a:moveTo>
                    <a:cubicBezTo>
                      <a:pt x="18940" y="1"/>
                      <a:pt x="17583" y="253"/>
                      <a:pt x="16273" y="803"/>
                    </a:cubicBezTo>
                    <a:cubicBezTo>
                      <a:pt x="9649" y="3509"/>
                      <a:pt x="7998" y="11943"/>
                      <a:pt x="7242" y="19184"/>
                    </a:cubicBezTo>
                    <a:cubicBezTo>
                      <a:pt x="757" y="84989"/>
                      <a:pt x="1" y="151530"/>
                      <a:pt x="5133" y="217654"/>
                    </a:cubicBezTo>
                    <a:cubicBezTo>
                      <a:pt x="5431" y="220817"/>
                      <a:pt x="5591" y="223821"/>
                      <a:pt x="5869" y="226984"/>
                    </a:cubicBezTo>
                    <a:lnTo>
                      <a:pt x="6625" y="226984"/>
                    </a:lnTo>
                    <a:cubicBezTo>
                      <a:pt x="8714" y="258892"/>
                      <a:pt x="10683" y="290521"/>
                      <a:pt x="12792" y="322290"/>
                    </a:cubicBezTo>
                    <a:lnTo>
                      <a:pt x="9191" y="325890"/>
                    </a:lnTo>
                    <a:lnTo>
                      <a:pt x="12633" y="337329"/>
                    </a:lnTo>
                    <a:cubicBezTo>
                      <a:pt x="46987" y="349543"/>
                      <a:pt x="83252" y="356465"/>
                      <a:pt x="119715" y="357977"/>
                    </a:cubicBezTo>
                    <a:cubicBezTo>
                      <a:pt x="121117" y="358025"/>
                      <a:pt x="122538" y="358058"/>
                      <a:pt x="123965" y="358058"/>
                    </a:cubicBezTo>
                    <a:cubicBezTo>
                      <a:pt x="132055" y="358058"/>
                      <a:pt x="140302" y="356984"/>
                      <a:pt x="145934" y="351353"/>
                    </a:cubicBezTo>
                    <a:cubicBezTo>
                      <a:pt x="152259" y="345047"/>
                      <a:pt x="153015" y="335101"/>
                      <a:pt x="153155" y="326069"/>
                    </a:cubicBezTo>
                    <a:cubicBezTo>
                      <a:pt x="154209" y="286005"/>
                      <a:pt x="155283" y="245802"/>
                      <a:pt x="156318" y="205599"/>
                    </a:cubicBezTo>
                    <a:cubicBezTo>
                      <a:pt x="156636" y="193564"/>
                      <a:pt x="156636" y="180614"/>
                      <a:pt x="149693" y="170667"/>
                    </a:cubicBezTo>
                    <a:cubicBezTo>
                      <a:pt x="142218" y="159918"/>
                      <a:pt x="128708" y="156135"/>
                      <a:pt x="115169" y="156135"/>
                    </a:cubicBezTo>
                    <a:cubicBezTo>
                      <a:pt x="110694" y="156135"/>
                      <a:pt x="106216" y="156548"/>
                      <a:pt x="101951" y="157260"/>
                    </a:cubicBezTo>
                    <a:cubicBezTo>
                      <a:pt x="88416" y="159378"/>
                      <a:pt x="74759" y="163435"/>
                      <a:pt x="61229" y="163435"/>
                    </a:cubicBezTo>
                    <a:cubicBezTo>
                      <a:pt x="57478" y="163435"/>
                      <a:pt x="53737" y="163123"/>
                      <a:pt x="50011" y="162372"/>
                    </a:cubicBezTo>
                    <a:lnTo>
                      <a:pt x="48638" y="162372"/>
                    </a:lnTo>
                    <a:cubicBezTo>
                      <a:pt x="47465" y="116121"/>
                      <a:pt x="43705" y="69911"/>
                      <a:pt x="37359" y="24118"/>
                    </a:cubicBezTo>
                    <a:cubicBezTo>
                      <a:pt x="36464" y="18110"/>
                      <a:pt x="35549" y="11784"/>
                      <a:pt x="32088" y="6811"/>
                    </a:cubicBezTo>
                    <a:cubicBezTo>
                      <a:pt x="29418" y="2867"/>
                      <a:pt x="24866" y="1"/>
                      <a:pt x="20295" y="1"/>
                    </a:cubicBezTo>
                    <a:close/>
                  </a:path>
                </a:pathLst>
              </a:custGeom>
              <a:solidFill>
                <a:srgbClr val="F0A5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08;p22">
                <a:extLst>
                  <a:ext uri="{FF2B5EF4-FFF2-40B4-BE49-F238E27FC236}">
                    <a16:creationId xmlns:a16="http://schemas.microsoft.com/office/drawing/2014/main" id="{C93DA737-424A-4E9D-A098-4B7BBB6AFD1A}"/>
                  </a:ext>
                </a:extLst>
              </p:cNvPr>
              <p:cNvSpPr/>
              <p:nvPr/>
            </p:nvSpPr>
            <p:spPr>
              <a:xfrm>
                <a:off x="3878500" y="1456126"/>
                <a:ext cx="141618" cy="277430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13383" extrusionOk="0">
                    <a:moveTo>
                      <a:pt x="1143" y="0"/>
                    </a:moveTo>
                    <a:lnTo>
                      <a:pt x="8001" y="0"/>
                    </a:lnTo>
                    <a:lnTo>
                      <a:pt x="6620" y="13383"/>
                    </a:lnTo>
                    <a:lnTo>
                      <a:pt x="0" y="13097"/>
                    </a:lnTo>
                    <a:close/>
                  </a:path>
                </a:pathLst>
              </a:custGeom>
              <a:solidFill>
                <a:srgbClr val="8B5698"/>
              </a:solidFill>
              <a:ln>
                <a:noFill/>
              </a:ln>
            </p:spPr>
          </p:sp>
          <p:sp>
            <p:nvSpPr>
              <p:cNvPr id="15" name="Google Shape;1109;p22">
                <a:extLst>
                  <a:ext uri="{FF2B5EF4-FFF2-40B4-BE49-F238E27FC236}">
                    <a16:creationId xmlns:a16="http://schemas.microsoft.com/office/drawing/2014/main" id="{E276507D-F675-484E-BDB0-D173639EFA20}"/>
                  </a:ext>
                </a:extLst>
              </p:cNvPr>
              <p:cNvSpPr/>
              <p:nvPr/>
            </p:nvSpPr>
            <p:spPr>
              <a:xfrm>
                <a:off x="3908716" y="1547351"/>
                <a:ext cx="210911" cy="209956"/>
              </a:xfrm>
              <a:custGeom>
                <a:avLst/>
                <a:gdLst/>
                <a:ahLst/>
                <a:cxnLst/>
                <a:rect l="l" t="t" r="r" b="b"/>
                <a:pathLst>
                  <a:path w="184605" h="183769" extrusionOk="0">
                    <a:moveTo>
                      <a:pt x="88244" y="132266"/>
                    </a:moveTo>
                    <a:cubicBezTo>
                      <a:pt x="88403" y="132883"/>
                      <a:pt x="88403" y="133479"/>
                      <a:pt x="88542" y="134076"/>
                    </a:cubicBezTo>
                    <a:cubicBezTo>
                      <a:pt x="88542" y="134076"/>
                      <a:pt x="88413" y="134224"/>
                      <a:pt x="88244" y="134235"/>
                    </a:cubicBezTo>
                    <a:lnTo>
                      <a:pt x="88244" y="134235"/>
                    </a:lnTo>
                    <a:lnTo>
                      <a:pt x="88244" y="132266"/>
                    </a:lnTo>
                    <a:close/>
                    <a:moveTo>
                      <a:pt x="133110" y="1"/>
                    </a:moveTo>
                    <a:cubicBezTo>
                      <a:pt x="125434" y="1"/>
                      <a:pt x="117721" y="202"/>
                      <a:pt x="109927" y="656"/>
                    </a:cubicBezTo>
                    <a:cubicBezTo>
                      <a:pt x="101950" y="1093"/>
                      <a:pt x="93814" y="1710"/>
                      <a:pt x="85837" y="2605"/>
                    </a:cubicBezTo>
                    <a:cubicBezTo>
                      <a:pt x="72887" y="3799"/>
                      <a:pt x="60096" y="5768"/>
                      <a:pt x="47444" y="8175"/>
                    </a:cubicBezTo>
                    <a:cubicBezTo>
                      <a:pt x="35707" y="10304"/>
                      <a:pt x="23195" y="13447"/>
                      <a:pt x="15218" y="22339"/>
                    </a:cubicBezTo>
                    <a:cubicBezTo>
                      <a:pt x="7539" y="30753"/>
                      <a:pt x="5590" y="42828"/>
                      <a:pt x="4078" y="54107"/>
                    </a:cubicBezTo>
                    <a:cubicBezTo>
                      <a:pt x="1810" y="70519"/>
                      <a:pt x="0" y="88005"/>
                      <a:pt x="7241" y="102745"/>
                    </a:cubicBezTo>
                    <a:cubicBezTo>
                      <a:pt x="14900" y="118719"/>
                      <a:pt x="31629" y="128506"/>
                      <a:pt x="48797" y="132266"/>
                    </a:cubicBezTo>
                    <a:cubicBezTo>
                      <a:pt x="54824" y="133638"/>
                      <a:pt x="60852" y="134235"/>
                      <a:pt x="66859" y="134534"/>
                    </a:cubicBezTo>
                    <a:cubicBezTo>
                      <a:pt x="69345" y="134638"/>
                      <a:pt x="71844" y="134687"/>
                      <a:pt x="74345" y="134687"/>
                    </a:cubicBezTo>
                    <a:cubicBezTo>
                      <a:pt x="78982" y="134687"/>
                      <a:pt x="83628" y="134520"/>
                      <a:pt x="88224" y="134237"/>
                    </a:cubicBezTo>
                    <a:lnTo>
                      <a:pt x="88224" y="134237"/>
                    </a:lnTo>
                    <a:lnTo>
                      <a:pt x="88224" y="177303"/>
                    </a:lnTo>
                    <a:cubicBezTo>
                      <a:pt x="115039" y="177601"/>
                      <a:pt x="141835" y="179710"/>
                      <a:pt x="168352" y="183470"/>
                    </a:cubicBezTo>
                    <a:cubicBezTo>
                      <a:pt x="169088" y="183609"/>
                      <a:pt x="170003" y="183609"/>
                      <a:pt x="170759" y="183768"/>
                    </a:cubicBezTo>
                    <a:cubicBezTo>
                      <a:pt x="174837" y="137677"/>
                      <a:pt x="178895" y="91764"/>
                      <a:pt x="182973" y="45832"/>
                    </a:cubicBezTo>
                    <a:cubicBezTo>
                      <a:pt x="183868" y="34533"/>
                      <a:pt x="184604" y="22339"/>
                      <a:pt x="178000" y="13307"/>
                    </a:cubicBezTo>
                    <a:cubicBezTo>
                      <a:pt x="169864" y="2167"/>
                      <a:pt x="154188" y="357"/>
                      <a:pt x="140343" y="59"/>
                    </a:cubicBezTo>
                    <a:cubicBezTo>
                      <a:pt x="137935" y="21"/>
                      <a:pt x="135524" y="1"/>
                      <a:pt x="133110" y="1"/>
                    </a:cubicBezTo>
                    <a:close/>
                  </a:path>
                </a:pathLst>
              </a:custGeom>
              <a:solidFill>
                <a:srgbClr val="F0A5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1110;p22">
              <a:extLst>
                <a:ext uri="{FF2B5EF4-FFF2-40B4-BE49-F238E27FC236}">
                  <a16:creationId xmlns:a16="http://schemas.microsoft.com/office/drawing/2014/main" id="{B5246AE5-DC27-41E4-B283-D6F84D69D0E5}"/>
                </a:ext>
              </a:extLst>
            </p:cNvPr>
            <p:cNvSpPr txBox="1"/>
            <p:nvPr/>
          </p:nvSpPr>
          <p:spPr>
            <a:xfrm flipH="1">
              <a:off x="4680116" y="1325800"/>
              <a:ext cx="2869500" cy="6021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171450" indent="-17145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Para decidir qué </a:t>
              </a:r>
              <a:r>
                <a:rPr lang="en" sz="13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información</a:t>
              </a: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se </a:t>
              </a:r>
              <a:r>
                <a:rPr lang="en" sz="13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requiere</a:t>
              </a: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, se </a:t>
              </a:r>
              <a:r>
                <a:rPr lang="en" sz="13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necesita</a:t>
              </a: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 conocimiento básico de la…</a:t>
              </a:r>
              <a:endParaRPr sz="13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111;p22">
              <a:extLst>
                <a:ext uri="{FF2B5EF4-FFF2-40B4-BE49-F238E27FC236}">
                  <a16:creationId xmlns:a16="http://schemas.microsoft.com/office/drawing/2014/main" id="{711F91B9-8E66-486D-95F3-9D7D0131629A}"/>
                </a:ext>
              </a:extLst>
            </p:cNvPr>
            <p:cNvSpPr txBox="1"/>
            <p:nvPr/>
          </p:nvSpPr>
          <p:spPr>
            <a:xfrm flipH="1">
              <a:off x="4681433" y="2728463"/>
              <a:ext cx="2869500" cy="6021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No es un Derecho</a:t>
              </a:r>
              <a:endParaRPr sz="14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169" name="Google Shape;1112;p22">
              <a:extLst>
                <a:ext uri="{FF2B5EF4-FFF2-40B4-BE49-F238E27FC236}">
                  <a16:creationId xmlns:a16="http://schemas.microsoft.com/office/drawing/2014/main" id="{3FA17A43-1C50-43E3-B475-70CF030289FD}"/>
                </a:ext>
              </a:extLst>
            </p:cNvPr>
            <p:cNvSpPr txBox="1"/>
            <p:nvPr/>
          </p:nvSpPr>
          <p:spPr>
            <a:xfrm flipH="1">
              <a:off x="4677482" y="3429794"/>
              <a:ext cx="2869500" cy="6021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171450" indent="-17145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" sz="13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Requiere</a:t>
              </a: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la capacidad de obrar, no en sentido </a:t>
              </a:r>
              <a:r>
                <a:rPr lang="en" sz="13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estricto</a:t>
              </a: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</a:t>
              </a:r>
              <a:r>
                <a:rPr lang="en" sz="13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sino</a:t>
              </a: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</a:t>
              </a:r>
              <a:r>
                <a:rPr lang="en" sz="13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en</a:t>
              </a: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</a:t>
              </a:r>
              <a:r>
                <a:rPr lang="en" sz="13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sentido</a:t>
              </a:r>
              <a:endParaRPr sz="13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170" name="Google Shape;1113;p22">
              <a:extLst>
                <a:ext uri="{FF2B5EF4-FFF2-40B4-BE49-F238E27FC236}">
                  <a16:creationId xmlns:a16="http://schemas.microsoft.com/office/drawing/2014/main" id="{58D4430A-6B0F-4618-9FDC-15578DE98027}"/>
                </a:ext>
              </a:extLst>
            </p:cNvPr>
            <p:cNvSpPr txBox="1"/>
            <p:nvPr/>
          </p:nvSpPr>
          <p:spPr>
            <a:xfrm flipH="1">
              <a:off x="4682750" y="2027131"/>
              <a:ext cx="2869500" cy="6021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171450" indent="-17145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Capacidad de apreciación de la </a:t>
              </a:r>
              <a:r>
                <a:rPr lang="en" sz="14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realidad</a:t>
              </a: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y </a:t>
              </a:r>
              <a:r>
                <a:rPr lang="en" sz="14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capacidad</a:t>
              </a:r>
              <a:r>
                <a:rPr lang="en" sz="14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de…</a:t>
              </a:r>
              <a:endParaRPr sz="14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171" name="Google Shape;1114;p22">
              <a:extLst>
                <a:ext uri="{FF2B5EF4-FFF2-40B4-BE49-F238E27FC236}">
                  <a16:creationId xmlns:a16="http://schemas.microsoft.com/office/drawing/2014/main" id="{644D9FA4-0679-4B4E-A6C5-8B984D13742A}"/>
                </a:ext>
              </a:extLst>
            </p:cNvPr>
            <p:cNvSpPr txBox="1"/>
            <p:nvPr/>
          </p:nvSpPr>
          <p:spPr>
            <a:xfrm flipH="1">
              <a:off x="4678799" y="4131125"/>
              <a:ext cx="2869500" cy="6021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171450" indent="-17145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Requiere la autonomía suficiente para su ejercicio</a:t>
              </a:r>
            </a:p>
            <a:p>
              <a:pPr marL="171450" indent="-17145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" sz="13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Para escoger qué deseo indagar y para formular la solicitud</a:t>
              </a:r>
              <a:endParaRPr sz="13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172" name="Google Shape;1115;p22">
              <a:extLst>
                <a:ext uri="{FF2B5EF4-FFF2-40B4-BE49-F238E27FC236}">
                  <a16:creationId xmlns:a16="http://schemas.microsoft.com/office/drawing/2014/main" id="{D2C01339-BC8B-4002-8E22-97F7FC7E2E34}"/>
                </a:ext>
              </a:extLst>
            </p:cNvPr>
            <p:cNvSpPr txBox="1"/>
            <p:nvPr/>
          </p:nvSpPr>
          <p:spPr>
            <a:xfrm flipH="1">
              <a:off x="7734987" y="1325800"/>
              <a:ext cx="831000" cy="60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2000" b="1" kern="0" dirty="0">
                  <a:solidFill>
                    <a:srgbClr val="FFFFFF"/>
                  </a:solidFill>
                  <a:latin typeface="Arial Narrow" panose="020B0606020202030204" pitchFamily="34" charset="0"/>
                  <a:ea typeface="Fira Sans Extra Condensed"/>
                  <a:cs typeface="Fira Sans Extra Condensed"/>
                  <a:sym typeface="Fira Sans Extra Condensed"/>
                </a:rPr>
                <a:t>Realidad</a:t>
              </a:r>
              <a:endParaRPr sz="2000" b="1" kern="0" dirty="0">
                <a:solidFill>
                  <a:srgbClr val="FFFFFF"/>
                </a:solidFill>
                <a:latin typeface="Arial Narrow" panose="020B0606020202030204" pitchFamily="3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3" name="Google Shape;1116;p22">
              <a:extLst>
                <a:ext uri="{FF2B5EF4-FFF2-40B4-BE49-F238E27FC236}">
                  <a16:creationId xmlns:a16="http://schemas.microsoft.com/office/drawing/2014/main" id="{9DD67EA7-70D5-4591-9467-58B2800DB7F0}"/>
                </a:ext>
              </a:extLst>
            </p:cNvPr>
            <p:cNvSpPr txBox="1"/>
            <p:nvPr/>
          </p:nvSpPr>
          <p:spPr>
            <a:xfrm flipH="1">
              <a:off x="7735369" y="2728463"/>
              <a:ext cx="831000" cy="60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2000" b="1" kern="0" dirty="0" err="1">
                  <a:solidFill>
                    <a:srgbClr val="FFFFFF"/>
                  </a:solidFill>
                  <a:latin typeface="Arial Narrow" panose="020B0606020202030204" pitchFamily="34" charset="0"/>
                  <a:sym typeface="Fira Sans Extra Condensed"/>
                </a:rPr>
                <a:t>Primario</a:t>
              </a:r>
              <a:endParaRPr sz="2000" b="1" kern="0" dirty="0">
                <a:solidFill>
                  <a:srgbClr val="FFFFFF"/>
                </a:solidFill>
                <a:latin typeface="Arial Narrow" panose="020B0606020202030204" pitchFamily="34" charset="0"/>
                <a:sym typeface="Fira Sans Extra Condensed"/>
              </a:endParaRPr>
            </a:p>
          </p:txBody>
        </p:sp>
        <p:sp>
          <p:nvSpPr>
            <p:cNvPr id="174" name="Google Shape;1117;p22">
              <a:extLst>
                <a:ext uri="{FF2B5EF4-FFF2-40B4-BE49-F238E27FC236}">
                  <a16:creationId xmlns:a16="http://schemas.microsoft.com/office/drawing/2014/main" id="{82CFDF65-C41C-41E4-BF19-670F40E9BA0E}"/>
                </a:ext>
              </a:extLst>
            </p:cNvPr>
            <p:cNvSpPr txBox="1"/>
            <p:nvPr/>
          </p:nvSpPr>
          <p:spPr>
            <a:xfrm flipH="1">
              <a:off x="7734225" y="3429794"/>
              <a:ext cx="831000" cy="60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2000" b="1" kern="0" dirty="0">
                  <a:solidFill>
                    <a:srgbClr val="FFFFFF"/>
                  </a:solidFill>
                  <a:latin typeface="Arial Narrow" panose="020B0606020202030204" pitchFamily="34" charset="0"/>
                  <a:sym typeface="Fira Sans Extra Condensed"/>
                </a:rPr>
                <a:t> </a:t>
              </a:r>
              <a:r>
                <a:rPr lang="en" sz="2000" b="1" kern="0" dirty="0" err="1">
                  <a:solidFill>
                    <a:srgbClr val="FFFFFF"/>
                  </a:solidFill>
                  <a:latin typeface="Arial Narrow" panose="020B0606020202030204" pitchFamily="34" charset="0"/>
                  <a:sym typeface="Fira Sans Extra Condensed"/>
                </a:rPr>
                <a:t>Laxo</a:t>
              </a:r>
              <a:endParaRPr sz="2000" b="1" kern="0" dirty="0">
                <a:solidFill>
                  <a:srgbClr val="FFFFFF"/>
                </a:solidFill>
                <a:latin typeface="Arial Narrow" panose="020B0606020202030204" pitchFamily="34" charset="0"/>
                <a:sym typeface="Fira Sans Extra Condensed"/>
              </a:endParaRPr>
            </a:p>
          </p:txBody>
        </p:sp>
        <p:sp>
          <p:nvSpPr>
            <p:cNvPr id="175" name="Google Shape;1118;p22">
              <a:extLst>
                <a:ext uri="{FF2B5EF4-FFF2-40B4-BE49-F238E27FC236}">
                  <a16:creationId xmlns:a16="http://schemas.microsoft.com/office/drawing/2014/main" id="{11EBA30C-38DC-4179-BE53-212871B8C7E2}"/>
                </a:ext>
              </a:extLst>
            </p:cNvPr>
            <p:cNvSpPr txBox="1"/>
            <p:nvPr/>
          </p:nvSpPr>
          <p:spPr>
            <a:xfrm flipH="1">
              <a:off x="7735750" y="2027131"/>
              <a:ext cx="831000" cy="60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700" b="1" kern="0" dirty="0">
                  <a:solidFill>
                    <a:srgbClr val="FFFFFF"/>
                  </a:solidFill>
                  <a:latin typeface="Arial Narrow" panose="020B0606020202030204" pitchFamily="34" charset="0"/>
                  <a:sym typeface="Fira Sans Extra Condensed"/>
                </a:rPr>
                <a:t>Seleccionar</a:t>
              </a:r>
              <a:endParaRPr sz="1700" b="1" kern="0" dirty="0">
                <a:solidFill>
                  <a:srgbClr val="FFFFFF"/>
                </a:solidFill>
                <a:latin typeface="Arial Narrow" panose="020B0606020202030204" pitchFamily="34" charset="0"/>
                <a:sym typeface="Fira Sans Extra Condensed"/>
              </a:endParaRPr>
            </a:p>
          </p:txBody>
        </p:sp>
        <p:sp>
          <p:nvSpPr>
            <p:cNvPr id="176" name="Google Shape;1119;p22">
              <a:extLst>
                <a:ext uri="{FF2B5EF4-FFF2-40B4-BE49-F238E27FC236}">
                  <a16:creationId xmlns:a16="http://schemas.microsoft.com/office/drawing/2014/main" id="{AACE5961-E379-44F4-A1F1-D0C50715478E}"/>
                </a:ext>
              </a:extLst>
            </p:cNvPr>
            <p:cNvSpPr txBox="1"/>
            <p:nvPr/>
          </p:nvSpPr>
          <p:spPr>
            <a:xfrm flipH="1">
              <a:off x="7734606" y="4131125"/>
              <a:ext cx="831000" cy="60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700" b="1" kern="0" dirty="0">
                  <a:solidFill>
                    <a:srgbClr val="FFFFFF"/>
                  </a:solidFill>
                  <a:latin typeface="Arial Narrow" panose="020B0606020202030204" pitchFamily="34" charset="0"/>
                  <a:sym typeface="Fira Sans Extra Condensed"/>
                </a:rPr>
                <a:t>Autonomía</a:t>
              </a:r>
              <a:endParaRPr sz="1700" b="1" kern="0" dirty="0">
                <a:solidFill>
                  <a:srgbClr val="FFFFFF"/>
                </a:solidFill>
                <a:latin typeface="Arial Narrow" panose="020B0606020202030204" pitchFamily="34" charset="0"/>
                <a:sym typeface="Fira Sans Extra Condensed"/>
              </a:endParaRPr>
            </a:p>
          </p:txBody>
        </p:sp>
      </p:grpSp>
      <p:sp>
        <p:nvSpPr>
          <p:cNvPr id="178" name="CuadroTexto 177">
            <a:extLst>
              <a:ext uri="{FF2B5EF4-FFF2-40B4-BE49-F238E27FC236}">
                <a16:creationId xmlns:a16="http://schemas.microsoft.com/office/drawing/2014/main" id="{6986CE8F-A9CA-4F75-B39F-0CE91B59AD3C}"/>
              </a:ext>
            </a:extLst>
          </p:cNvPr>
          <p:cNvSpPr txBox="1"/>
          <p:nvPr/>
        </p:nvSpPr>
        <p:spPr>
          <a:xfrm>
            <a:off x="2668676" y="1220694"/>
            <a:ext cx="6911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Condiciones</a:t>
            </a:r>
            <a:r>
              <a:rPr lang="en-US" b="1" dirty="0">
                <a:solidFill>
                  <a:srgbClr val="00B05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estructurales</a:t>
            </a:r>
            <a:r>
              <a:rPr lang="en-US" b="1" dirty="0">
                <a:solidFill>
                  <a:srgbClr val="00B05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las personas para ser </a:t>
            </a:r>
            <a:r>
              <a:rPr lang="en-US" b="1" dirty="0" err="1">
                <a:solidFill>
                  <a:srgbClr val="00B05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titulares</a:t>
            </a:r>
            <a:r>
              <a:rPr lang="en-US" b="1" dirty="0">
                <a:solidFill>
                  <a:srgbClr val="00B05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DAI</a:t>
            </a:r>
            <a:endParaRPr lang="es-MX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9741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1373</Words>
  <Application>Microsoft Macintosh PowerPoint</Application>
  <PresentationFormat>Panorámica</PresentationFormat>
  <Paragraphs>231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Arial</vt:lpstr>
      <vt:lpstr>Arial Narrow</vt:lpstr>
      <vt:lpstr>Arial Rounded MT Bold</vt:lpstr>
      <vt:lpstr>Calibri</vt:lpstr>
      <vt:lpstr>Calibri Light</vt:lpstr>
      <vt:lpstr>Fira Sans</vt:lpstr>
      <vt:lpstr>Fira Sans Extra Condensed</vt:lpstr>
      <vt:lpstr>Fira Sans Extra Condensed Medium</vt:lpstr>
      <vt:lpstr>Roboto</vt:lpstr>
      <vt:lpstr>Symbol</vt:lpstr>
      <vt:lpstr>1_Tema de Office</vt:lpstr>
      <vt:lpstr>Mtro. José Guadalupe Luna Hernández</vt:lpstr>
      <vt:lpstr>Módulo Dos. El Derecho de Acceso a la  Información (DAI)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Derechos políticos cuyos titulares no son sólo los ciudadanos: libertad de expresión, derecho de reunión, manifestación, acceso a la información. </vt:lpstr>
      <vt:lpstr>Presentación de PowerPoint</vt:lpstr>
      <vt:lpstr>Presentación de PowerPoint</vt:lpstr>
      <vt:lpstr>Sujetos obligados gubernamentales             Poderes del Estado (George Jellinek)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Mtro. José Guadalupe Luna Hernández</dc:title>
  <dc:creator>ALVARO MIGUEL</dc:creator>
  <cp:lastModifiedBy>Comisionado Infoem</cp:lastModifiedBy>
  <cp:revision>77</cp:revision>
  <dcterms:created xsi:type="dcterms:W3CDTF">2021-03-18T16:37:07Z</dcterms:created>
  <dcterms:modified xsi:type="dcterms:W3CDTF">2021-03-19T04:49:14Z</dcterms:modified>
</cp:coreProperties>
</file>