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77" r:id="rId3"/>
    <p:sldId id="279" r:id="rId4"/>
    <p:sldId id="268" r:id="rId5"/>
    <p:sldId id="258" r:id="rId6"/>
    <p:sldId id="284" r:id="rId7"/>
    <p:sldId id="259" r:id="rId8"/>
    <p:sldId id="269" r:id="rId9"/>
    <p:sldId id="270" r:id="rId10"/>
    <p:sldId id="265" r:id="rId11"/>
    <p:sldId id="271" r:id="rId12"/>
    <p:sldId id="285" r:id="rId13"/>
    <p:sldId id="283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A6A5"/>
    <a:srgbClr val="01AEAA"/>
    <a:srgbClr val="434782"/>
    <a:srgbClr val="948CD3"/>
    <a:srgbClr val="F0A6A6"/>
    <a:srgbClr val="EE7A7D"/>
    <a:srgbClr val="9E6CAA"/>
    <a:srgbClr val="CCC3EB"/>
    <a:srgbClr val="00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2FA90-7C90-FD49-8A0C-0C8346233991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290B6-C989-0A4A-B697-478CED0326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034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8188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BD0A8C-0868-4FA0-B327-65721608DEF9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801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163E9-28E7-0D4F-AFBE-3E087098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79CEE2-4261-F840-924E-964C2D585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B346-50DA-864B-8D8A-8F71216D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013256-0D4B-3342-BDB8-492A1D5F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A29FDD-26F3-DC49-8C62-D1189754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56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21EB6-AFC5-7442-B1F7-07F26776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0DFFCC-8FB6-EA4B-BEFA-77D84EC00F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A21F4-5CFF-544C-A96C-95F0AA92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1BFD08-09E8-F849-98FF-32D18571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499C39-8381-C44D-8235-8F18F508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902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4B0AE2-8121-D74E-8AD6-2400B108C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E7E6A2-3468-534A-A093-495971D8F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F258C6-0A8E-B94D-B5E3-A184EB637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5E405F-0D86-1444-ADA1-B6D57B0F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32302B-7F84-2B40-B2BF-5C5837D7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978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AACE92-2BEF-6D41-AF4F-8D4E70E5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142C16-D723-E441-A109-7F33E1E1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9C3FE-E51F-2E47-AB67-E4A66DD9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950409-6375-B740-9C50-AC714BA7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B1E183-4C41-F049-9B9B-AA3446F4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66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2975A-5D8A-FD4E-BF87-86986673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9A1573-EC6D-FA42-83DE-7C489861C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331C4-48C7-A948-987F-885B3FB0C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C383F9-60AF-8945-8915-4E62BDD7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EEC226-FE33-9D46-971D-1AC8706B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250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63664-4F77-E34C-B47F-9DC919F1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280C5D-B1CF-424A-969D-601B27ACC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B6D0E6-D6D7-D24E-AB48-5C67AB914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20601-CCE0-B445-8174-AAEAF8AAB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1905CD-63C9-F44E-A7F7-30FB78070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DAC467-DA77-6743-B97B-CDBCC7652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95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1D55A-D2EA-074F-8CB4-A804CCDA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E777CB-0D16-8D4D-BBCA-9A13FCB2C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15FB600-6F9D-E146-AF1A-8574D59BC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DBF5A41-327E-D04C-A37D-AAAD1820D2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6E21DF-4529-F942-AE28-F564B4536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27AFB5-9628-B54F-A27F-36A39B69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5FE3FB-7196-244B-A08E-2561E6D0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BBFEC8-0890-E141-87B8-599BDDB0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7217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09B09-846E-1144-9526-934FDE39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8610B7-54A8-7B4C-8122-9C5F111C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8F5917-84B7-F648-9F8B-F5CAFE46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14BF13-9ED9-0646-B628-4C500A0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927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2DE837-962E-6E4F-B7C4-D940341DD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6C51EC-9A4C-0442-81BC-3F02E890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A78508-727A-F446-A5FE-FC3D4EBA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357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F3753-557F-4245-8F59-CBBBD7B2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1B1F84-790D-6F4D-83F9-15931C95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76C68C-25AE-1342-AE45-2D08354AB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509F0-42B4-154E-A1E9-5B296A61F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4C549-9557-0C40-93B4-0499C469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5A01D3-575F-A04D-B123-41872851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92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9DCA2-E336-4842-A3CA-D3D77825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8C65A0-3827-FB4E-9469-87D4E0D06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5349B4-58CB-2849-9D8A-B8E2E4F16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86F936-BF2D-8844-9681-EF1865F4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1261A4-E77F-A44E-9067-FD0D0CCC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33D5D3-43CE-A94C-BAF3-3E5F1509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66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28A8A1-3FDB-C341-A3BF-31438824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BDAD55-1536-D54F-ADCB-C6F7EC2F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1A425B-D4A1-0B48-BFB6-EB17CE5FF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B865-4188-214F-ACDD-648B631DDD3F}" type="datetimeFigureOut">
              <a:rPr lang="es-MX" smtClean="0"/>
              <a:t>11/03/21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B9FBF-2D19-BB4B-8DB0-0D2546E85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C5D5F4-6E7D-424F-8D69-681F251CF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B7D1A-390B-5044-B12C-4736E3F4FC2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678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ose.luna@itaipem.org.mx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520B32E-20A7-234F-8315-DC2A87BF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54F9CBE-1572-6B42-99B6-5B39F6165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7092" y="5345723"/>
            <a:ext cx="9144000" cy="661256"/>
          </a:xfrm>
        </p:spPr>
        <p:txBody>
          <a:bodyPr>
            <a:normAutofit/>
          </a:bodyPr>
          <a:lstStyle/>
          <a:p>
            <a:r>
              <a:rPr lang="es-MX" sz="2800" dirty="0">
                <a:solidFill>
                  <a:srgbClr val="7030A0"/>
                </a:solidFill>
                <a:latin typeface="Arial Rounded MT Bold" panose="020F0704030504030204" pitchFamily="34" charset="77"/>
              </a:rPr>
              <a:t>Mtro. José Guadalupe Luna Hernández</a:t>
            </a:r>
          </a:p>
        </p:txBody>
      </p:sp>
    </p:spTree>
    <p:extLst>
      <p:ext uri="{BB962C8B-B14F-4D97-AF65-F5344CB8AC3E}">
        <p14:creationId xmlns:p14="http://schemas.microsoft.com/office/powerpoint/2010/main" val="333450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cxnSp>
        <p:nvCxnSpPr>
          <p:cNvPr id="3" name="Google Shape;2542;p31">
            <a:extLst>
              <a:ext uri="{FF2B5EF4-FFF2-40B4-BE49-F238E27FC236}">
                <a16:creationId xmlns:a16="http://schemas.microsoft.com/office/drawing/2014/main" id="{29E98051-47C9-46EF-BBB4-DE21C0A9A7B3}"/>
              </a:ext>
            </a:extLst>
          </p:cNvPr>
          <p:cNvCxnSpPr/>
          <p:nvPr/>
        </p:nvCxnSpPr>
        <p:spPr>
          <a:xfrm>
            <a:off x="2076821" y="3125314"/>
            <a:ext cx="7405800" cy="0"/>
          </a:xfrm>
          <a:prstGeom prst="straightConnector1">
            <a:avLst/>
          </a:prstGeom>
          <a:noFill/>
          <a:ln w="76200" cap="flat" cmpd="sng">
            <a:solidFill>
              <a:srgbClr val="43478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" name="Google Shape;2544;p31">
            <a:extLst>
              <a:ext uri="{FF2B5EF4-FFF2-40B4-BE49-F238E27FC236}">
                <a16:creationId xmlns:a16="http://schemas.microsoft.com/office/drawing/2014/main" id="{F19491CE-7B63-432A-9CEE-31CCB85E5DAD}"/>
              </a:ext>
            </a:extLst>
          </p:cNvPr>
          <p:cNvGrpSpPr/>
          <p:nvPr/>
        </p:nvGrpSpPr>
        <p:grpSpPr>
          <a:xfrm>
            <a:off x="3372733" y="1376746"/>
            <a:ext cx="4813963" cy="2539823"/>
            <a:chOff x="2151463" y="1211500"/>
            <a:chExt cx="4834752" cy="2639875"/>
          </a:xfrm>
        </p:grpSpPr>
        <p:grpSp>
          <p:nvGrpSpPr>
            <p:cNvPr id="5" name="Google Shape;2545;p31">
              <a:extLst>
                <a:ext uri="{FF2B5EF4-FFF2-40B4-BE49-F238E27FC236}">
                  <a16:creationId xmlns:a16="http://schemas.microsoft.com/office/drawing/2014/main" id="{4F5917CC-9928-427C-B6EA-CEA33551C6A1}"/>
                </a:ext>
              </a:extLst>
            </p:cNvPr>
            <p:cNvGrpSpPr/>
            <p:nvPr/>
          </p:nvGrpSpPr>
          <p:grpSpPr>
            <a:xfrm>
              <a:off x="2151463" y="1960440"/>
              <a:ext cx="804416" cy="1430186"/>
              <a:chOff x="2099075" y="1960440"/>
              <a:chExt cx="804416" cy="1430186"/>
            </a:xfrm>
          </p:grpSpPr>
          <p:sp>
            <p:nvSpPr>
              <p:cNvPr id="59" name="Google Shape;2546;p31">
                <a:extLst>
                  <a:ext uri="{FF2B5EF4-FFF2-40B4-BE49-F238E27FC236}">
                    <a16:creationId xmlns:a16="http://schemas.microsoft.com/office/drawing/2014/main" id="{52FF2710-4F0F-4BC1-8399-0BC3752963B6}"/>
                  </a:ext>
                </a:extLst>
              </p:cNvPr>
              <p:cNvSpPr/>
              <p:nvPr/>
            </p:nvSpPr>
            <p:spPr>
              <a:xfrm>
                <a:off x="2400274" y="2402708"/>
                <a:ext cx="196544" cy="175276"/>
              </a:xfrm>
              <a:custGeom>
                <a:avLst/>
                <a:gdLst/>
                <a:ahLst/>
                <a:cxnLst/>
                <a:rect l="l" t="t" r="r" b="b"/>
                <a:pathLst>
                  <a:path w="5711" h="5093" extrusionOk="0">
                    <a:moveTo>
                      <a:pt x="1" y="0"/>
                    </a:moveTo>
                    <a:lnTo>
                      <a:pt x="1" y="4238"/>
                    </a:lnTo>
                    <a:cubicBezTo>
                      <a:pt x="1" y="4695"/>
                      <a:pt x="1274" y="5093"/>
                      <a:pt x="2865" y="5093"/>
                    </a:cubicBezTo>
                    <a:cubicBezTo>
                      <a:pt x="4417" y="5093"/>
                      <a:pt x="5710" y="4695"/>
                      <a:pt x="5710" y="4238"/>
                    </a:cubicBezTo>
                    <a:lnTo>
                      <a:pt x="5710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2547;p31">
                <a:extLst>
                  <a:ext uri="{FF2B5EF4-FFF2-40B4-BE49-F238E27FC236}">
                    <a16:creationId xmlns:a16="http://schemas.microsoft.com/office/drawing/2014/main" id="{1B94643F-9A46-45FB-9AF4-DB15D90A05EB}"/>
                  </a:ext>
                </a:extLst>
              </p:cNvPr>
              <p:cNvSpPr/>
              <p:nvPr/>
            </p:nvSpPr>
            <p:spPr>
              <a:xfrm>
                <a:off x="2370161" y="2484857"/>
                <a:ext cx="262242" cy="347832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10107" extrusionOk="0">
                    <a:moveTo>
                      <a:pt x="1" y="1"/>
                    </a:moveTo>
                    <a:lnTo>
                      <a:pt x="1" y="10106"/>
                    </a:lnTo>
                    <a:lnTo>
                      <a:pt x="7620" y="10106"/>
                    </a:lnTo>
                    <a:lnTo>
                      <a:pt x="7620" y="1"/>
                    </a:lnTo>
                    <a:lnTo>
                      <a:pt x="3800" y="149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BEBE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2548;p31">
                <a:extLst>
                  <a:ext uri="{FF2B5EF4-FFF2-40B4-BE49-F238E27FC236}">
                    <a16:creationId xmlns:a16="http://schemas.microsoft.com/office/drawing/2014/main" id="{E4F6BAE5-1C1C-47BE-B99A-53842F9C53F7}"/>
                  </a:ext>
                </a:extLst>
              </p:cNvPr>
              <p:cNvSpPr/>
              <p:nvPr/>
            </p:nvSpPr>
            <p:spPr>
              <a:xfrm>
                <a:off x="2327728" y="2484857"/>
                <a:ext cx="173245" cy="132842"/>
              </a:xfrm>
              <a:custGeom>
                <a:avLst/>
                <a:gdLst/>
                <a:ahLst/>
                <a:cxnLst/>
                <a:rect l="l" t="t" r="r" b="b"/>
                <a:pathLst>
                  <a:path w="5034" h="3860" extrusionOk="0">
                    <a:moveTo>
                      <a:pt x="1234" y="1"/>
                    </a:moveTo>
                    <a:lnTo>
                      <a:pt x="0" y="876"/>
                    </a:lnTo>
                    <a:lnTo>
                      <a:pt x="1592" y="3860"/>
                    </a:lnTo>
                    <a:lnTo>
                      <a:pt x="5033" y="1493"/>
                    </a:lnTo>
                    <a:lnTo>
                      <a:pt x="1234" y="1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2549;p31">
                <a:extLst>
                  <a:ext uri="{FF2B5EF4-FFF2-40B4-BE49-F238E27FC236}">
                    <a16:creationId xmlns:a16="http://schemas.microsoft.com/office/drawing/2014/main" id="{016A6E05-50F6-4EFC-88BE-E8D46F130146}"/>
                  </a:ext>
                </a:extLst>
              </p:cNvPr>
              <p:cNvSpPr/>
              <p:nvPr/>
            </p:nvSpPr>
            <p:spPr>
              <a:xfrm>
                <a:off x="2500938" y="2484857"/>
                <a:ext cx="174587" cy="127370"/>
              </a:xfrm>
              <a:custGeom>
                <a:avLst/>
                <a:gdLst/>
                <a:ahLst/>
                <a:cxnLst/>
                <a:rect l="l" t="t" r="r" b="b"/>
                <a:pathLst>
                  <a:path w="5073" h="3701" extrusionOk="0">
                    <a:moveTo>
                      <a:pt x="3820" y="1"/>
                    </a:moveTo>
                    <a:lnTo>
                      <a:pt x="0" y="1493"/>
                    </a:lnTo>
                    <a:lnTo>
                      <a:pt x="3461" y="3701"/>
                    </a:lnTo>
                    <a:lnTo>
                      <a:pt x="5073" y="876"/>
                    </a:lnTo>
                    <a:lnTo>
                      <a:pt x="3820" y="1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2550;p31">
                <a:extLst>
                  <a:ext uri="{FF2B5EF4-FFF2-40B4-BE49-F238E27FC236}">
                    <a16:creationId xmlns:a16="http://schemas.microsoft.com/office/drawing/2014/main" id="{75085BDB-F2B8-4313-A1A9-11D2B024615D}"/>
                  </a:ext>
                </a:extLst>
              </p:cNvPr>
              <p:cNvSpPr/>
              <p:nvPr/>
            </p:nvSpPr>
            <p:spPr>
              <a:xfrm>
                <a:off x="2800795" y="3219446"/>
                <a:ext cx="102694" cy="171180"/>
              </a:xfrm>
              <a:custGeom>
                <a:avLst/>
                <a:gdLst/>
                <a:ahLst/>
                <a:cxnLst/>
                <a:rect l="l" t="t" r="r" b="b"/>
                <a:pathLst>
                  <a:path w="2984" h="4974" extrusionOk="0">
                    <a:moveTo>
                      <a:pt x="1492" y="0"/>
                    </a:moveTo>
                    <a:cubicBezTo>
                      <a:pt x="676" y="0"/>
                      <a:pt x="0" y="1114"/>
                      <a:pt x="0" y="2487"/>
                    </a:cubicBezTo>
                    <a:cubicBezTo>
                      <a:pt x="0" y="3840"/>
                      <a:pt x="676" y="4974"/>
                      <a:pt x="1492" y="4974"/>
                    </a:cubicBezTo>
                    <a:cubicBezTo>
                      <a:pt x="2308" y="4974"/>
                      <a:pt x="2984" y="3840"/>
                      <a:pt x="2984" y="2487"/>
                    </a:cubicBezTo>
                    <a:cubicBezTo>
                      <a:pt x="2984" y="1114"/>
                      <a:pt x="2308" y="0"/>
                      <a:pt x="149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2551;p31">
                <a:extLst>
                  <a:ext uri="{FF2B5EF4-FFF2-40B4-BE49-F238E27FC236}">
                    <a16:creationId xmlns:a16="http://schemas.microsoft.com/office/drawing/2014/main" id="{7767FF79-D52B-4429-94EE-0DA2E4ED48BB}"/>
                  </a:ext>
                </a:extLst>
              </p:cNvPr>
              <p:cNvSpPr/>
              <p:nvPr/>
            </p:nvSpPr>
            <p:spPr>
              <a:xfrm>
                <a:off x="2099075" y="3219446"/>
                <a:ext cx="102694" cy="171180"/>
              </a:xfrm>
              <a:custGeom>
                <a:avLst/>
                <a:gdLst/>
                <a:ahLst/>
                <a:cxnLst/>
                <a:rect l="l" t="t" r="r" b="b"/>
                <a:pathLst>
                  <a:path w="2984" h="4974" extrusionOk="0">
                    <a:moveTo>
                      <a:pt x="1492" y="0"/>
                    </a:moveTo>
                    <a:cubicBezTo>
                      <a:pt x="676" y="0"/>
                      <a:pt x="0" y="1114"/>
                      <a:pt x="0" y="2487"/>
                    </a:cubicBezTo>
                    <a:cubicBezTo>
                      <a:pt x="0" y="3840"/>
                      <a:pt x="676" y="4974"/>
                      <a:pt x="1492" y="4974"/>
                    </a:cubicBezTo>
                    <a:cubicBezTo>
                      <a:pt x="2308" y="4974"/>
                      <a:pt x="2984" y="3840"/>
                      <a:pt x="2984" y="2487"/>
                    </a:cubicBezTo>
                    <a:cubicBezTo>
                      <a:pt x="2984" y="1114"/>
                      <a:pt x="2308" y="0"/>
                      <a:pt x="149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2552;p31">
                <a:extLst>
                  <a:ext uri="{FF2B5EF4-FFF2-40B4-BE49-F238E27FC236}">
                    <a16:creationId xmlns:a16="http://schemas.microsoft.com/office/drawing/2014/main" id="{F30C67ED-F532-434E-BD88-EF3EB7EEB303}"/>
                  </a:ext>
                </a:extLst>
              </p:cNvPr>
              <p:cNvSpPr/>
              <p:nvPr/>
            </p:nvSpPr>
            <p:spPr>
              <a:xfrm>
                <a:off x="2099075" y="2515658"/>
                <a:ext cx="804416" cy="766801"/>
              </a:xfrm>
              <a:custGeom>
                <a:avLst/>
                <a:gdLst/>
                <a:ahLst/>
                <a:cxnLst/>
                <a:rect l="l" t="t" r="r" b="b"/>
                <a:pathLst>
                  <a:path w="23374" h="22281" extrusionOk="0">
                    <a:moveTo>
                      <a:pt x="6644" y="1"/>
                    </a:moveTo>
                    <a:lnTo>
                      <a:pt x="2984" y="518"/>
                    </a:lnTo>
                    <a:cubicBezTo>
                      <a:pt x="2586" y="598"/>
                      <a:pt x="617" y="1174"/>
                      <a:pt x="497" y="4377"/>
                    </a:cubicBezTo>
                    <a:cubicBezTo>
                      <a:pt x="378" y="7938"/>
                      <a:pt x="0" y="22261"/>
                      <a:pt x="0" y="22261"/>
                    </a:cubicBezTo>
                    <a:lnTo>
                      <a:pt x="3064" y="22261"/>
                    </a:lnTo>
                    <a:lnTo>
                      <a:pt x="3501" y="10245"/>
                    </a:lnTo>
                    <a:lnTo>
                      <a:pt x="4376" y="22201"/>
                    </a:lnTo>
                    <a:lnTo>
                      <a:pt x="11677" y="22261"/>
                    </a:lnTo>
                    <a:lnTo>
                      <a:pt x="18998" y="22241"/>
                    </a:lnTo>
                    <a:lnTo>
                      <a:pt x="19873" y="10245"/>
                    </a:lnTo>
                    <a:lnTo>
                      <a:pt x="20311" y="22281"/>
                    </a:lnTo>
                    <a:lnTo>
                      <a:pt x="23374" y="22281"/>
                    </a:lnTo>
                    <a:lnTo>
                      <a:pt x="23374" y="22261"/>
                    </a:lnTo>
                    <a:cubicBezTo>
                      <a:pt x="23374" y="22261"/>
                      <a:pt x="23016" y="7938"/>
                      <a:pt x="22877" y="4377"/>
                    </a:cubicBezTo>
                    <a:cubicBezTo>
                      <a:pt x="22757" y="1174"/>
                      <a:pt x="20788" y="598"/>
                      <a:pt x="20390" y="518"/>
                    </a:cubicBezTo>
                    <a:lnTo>
                      <a:pt x="16730" y="1"/>
                    </a:lnTo>
                    <a:lnTo>
                      <a:pt x="11677" y="3661"/>
                    </a:lnTo>
                    <a:lnTo>
                      <a:pt x="6644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2553;p31">
                <a:extLst>
                  <a:ext uri="{FF2B5EF4-FFF2-40B4-BE49-F238E27FC236}">
                    <a16:creationId xmlns:a16="http://schemas.microsoft.com/office/drawing/2014/main" id="{4287F5EC-8FF9-4CD2-8BC1-E11118FCA0B7}"/>
                  </a:ext>
                </a:extLst>
              </p:cNvPr>
              <p:cNvSpPr/>
              <p:nvPr/>
            </p:nvSpPr>
            <p:spPr>
              <a:xfrm>
                <a:off x="2326351" y="2009757"/>
                <a:ext cx="347798" cy="480605"/>
              </a:xfrm>
              <a:custGeom>
                <a:avLst/>
                <a:gdLst/>
                <a:ahLst/>
                <a:cxnLst/>
                <a:rect l="l" t="t" r="r" b="b"/>
                <a:pathLst>
                  <a:path w="10106" h="13965" extrusionOk="0">
                    <a:moveTo>
                      <a:pt x="5053" y="0"/>
                    </a:moveTo>
                    <a:cubicBezTo>
                      <a:pt x="2268" y="0"/>
                      <a:pt x="0" y="3143"/>
                      <a:pt x="0" y="6962"/>
                    </a:cubicBezTo>
                    <a:cubicBezTo>
                      <a:pt x="0" y="7937"/>
                      <a:pt x="438" y="9250"/>
                      <a:pt x="677" y="10086"/>
                    </a:cubicBezTo>
                    <a:cubicBezTo>
                      <a:pt x="737" y="10086"/>
                      <a:pt x="2984" y="13467"/>
                      <a:pt x="4238" y="13865"/>
                    </a:cubicBezTo>
                    <a:cubicBezTo>
                      <a:pt x="4516" y="13925"/>
                      <a:pt x="4775" y="13965"/>
                      <a:pt x="5073" y="13965"/>
                    </a:cubicBezTo>
                    <a:cubicBezTo>
                      <a:pt x="5372" y="13965"/>
                      <a:pt x="5650" y="13925"/>
                      <a:pt x="5928" y="13865"/>
                    </a:cubicBezTo>
                    <a:cubicBezTo>
                      <a:pt x="7202" y="13487"/>
                      <a:pt x="9489" y="10026"/>
                      <a:pt x="9489" y="10026"/>
                    </a:cubicBezTo>
                    <a:cubicBezTo>
                      <a:pt x="9728" y="9190"/>
                      <a:pt x="10106" y="7937"/>
                      <a:pt x="10106" y="6962"/>
                    </a:cubicBezTo>
                    <a:cubicBezTo>
                      <a:pt x="10106" y="3123"/>
                      <a:pt x="7838" y="0"/>
                      <a:pt x="5053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2554;p31">
                <a:extLst>
                  <a:ext uri="{FF2B5EF4-FFF2-40B4-BE49-F238E27FC236}">
                    <a16:creationId xmlns:a16="http://schemas.microsoft.com/office/drawing/2014/main" id="{D015DCBC-D69C-4231-B2B0-F7D9EA0F976B}"/>
                  </a:ext>
                </a:extLst>
              </p:cNvPr>
              <p:cNvSpPr/>
              <p:nvPr/>
            </p:nvSpPr>
            <p:spPr>
              <a:xfrm>
                <a:off x="2300333" y="2196355"/>
                <a:ext cx="46598" cy="86863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2524" extrusionOk="0">
                    <a:moveTo>
                      <a:pt x="506" y="0"/>
                    </a:moveTo>
                    <a:cubicBezTo>
                      <a:pt x="483" y="0"/>
                      <a:pt x="461" y="3"/>
                      <a:pt x="438" y="9"/>
                    </a:cubicBezTo>
                    <a:cubicBezTo>
                      <a:pt x="120" y="88"/>
                      <a:pt x="1" y="705"/>
                      <a:pt x="120" y="1401"/>
                    </a:cubicBezTo>
                    <a:cubicBezTo>
                      <a:pt x="231" y="2048"/>
                      <a:pt x="565" y="2524"/>
                      <a:pt x="851" y="2524"/>
                    </a:cubicBezTo>
                    <a:cubicBezTo>
                      <a:pt x="873" y="2524"/>
                      <a:pt x="895" y="2521"/>
                      <a:pt x="916" y="2515"/>
                    </a:cubicBezTo>
                    <a:cubicBezTo>
                      <a:pt x="1234" y="2436"/>
                      <a:pt x="1353" y="1819"/>
                      <a:pt x="1234" y="1123"/>
                    </a:cubicBezTo>
                    <a:cubicBezTo>
                      <a:pt x="1123" y="476"/>
                      <a:pt x="806" y="0"/>
                      <a:pt x="506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2555;p31">
                <a:extLst>
                  <a:ext uri="{FF2B5EF4-FFF2-40B4-BE49-F238E27FC236}">
                    <a16:creationId xmlns:a16="http://schemas.microsoft.com/office/drawing/2014/main" id="{CDFB1390-B394-4FA2-A486-5DAB8E677DC8}"/>
                  </a:ext>
                </a:extLst>
              </p:cNvPr>
              <p:cNvSpPr/>
              <p:nvPr/>
            </p:nvSpPr>
            <p:spPr>
              <a:xfrm>
                <a:off x="2654944" y="2196355"/>
                <a:ext cx="47286" cy="86863"/>
              </a:xfrm>
              <a:custGeom>
                <a:avLst/>
                <a:gdLst/>
                <a:ahLst/>
                <a:cxnLst/>
                <a:rect l="l" t="t" r="r" b="b"/>
                <a:pathLst>
                  <a:path w="1374" h="2524" extrusionOk="0">
                    <a:moveTo>
                      <a:pt x="872" y="0"/>
                    </a:moveTo>
                    <a:cubicBezTo>
                      <a:pt x="588" y="0"/>
                      <a:pt x="270" y="476"/>
                      <a:pt x="140" y="1123"/>
                    </a:cubicBezTo>
                    <a:cubicBezTo>
                      <a:pt x="1" y="1819"/>
                      <a:pt x="140" y="2436"/>
                      <a:pt x="458" y="2515"/>
                    </a:cubicBezTo>
                    <a:cubicBezTo>
                      <a:pt x="480" y="2521"/>
                      <a:pt x="501" y="2524"/>
                      <a:pt x="523" y="2524"/>
                    </a:cubicBezTo>
                    <a:cubicBezTo>
                      <a:pt x="809" y="2524"/>
                      <a:pt x="1143" y="2048"/>
                      <a:pt x="1254" y="1401"/>
                    </a:cubicBezTo>
                    <a:cubicBezTo>
                      <a:pt x="1374" y="705"/>
                      <a:pt x="1254" y="88"/>
                      <a:pt x="936" y="9"/>
                    </a:cubicBezTo>
                    <a:cubicBezTo>
                      <a:pt x="915" y="3"/>
                      <a:pt x="893" y="0"/>
                      <a:pt x="87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56;p31">
                <a:extLst>
                  <a:ext uri="{FF2B5EF4-FFF2-40B4-BE49-F238E27FC236}">
                    <a16:creationId xmlns:a16="http://schemas.microsoft.com/office/drawing/2014/main" id="{815F3CA2-03FA-472F-9FA8-790278E038E2}"/>
                  </a:ext>
                </a:extLst>
              </p:cNvPr>
              <p:cNvSpPr/>
              <p:nvPr/>
            </p:nvSpPr>
            <p:spPr>
              <a:xfrm>
                <a:off x="2290078" y="1960440"/>
                <a:ext cx="421756" cy="299892"/>
              </a:xfrm>
              <a:custGeom>
                <a:avLst/>
                <a:gdLst/>
                <a:ahLst/>
                <a:cxnLst/>
                <a:rect l="l" t="t" r="r" b="b"/>
                <a:pathLst>
                  <a:path w="12255" h="8714" extrusionOk="0">
                    <a:moveTo>
                      <a:pt x="6426" y="1"/>
                    </a:moveTo>
                    <a:cubicBezTo>
                      <a:pt x="6426" y="1"/>
                      <a:pt x="4178" y="498"/>
                      <a:pt x="3183" y="916"/>
                    </a:cubicBezTo>
                    <a:cubicBezTo>
                      <a:pt x="2904" y="1035"/>
                      <a:pt x="2606" y="1393"/>
                      <a:pt x="2328" y="1791"/>
                    </a:cubicBezTo>
                    <a:cubicBezTo>
                      <a:pt x="1452" y="2587"/>
                      <a:pt x="736" y="3959"/>
                      <a:pt x="617" y="6207"/>
                    </a:cubicBezTo>
                    <a:cubicBezTo>
                      <a:pt x="617" y="6207"/>
                      <a:pt x="0" y="6864"/>
                      <a:pt x="537" y="8714"/>
                    </a:cubicBezTo>
                    <a:cubicBezTo>
                      <a:pt x="537" y="8714"/>
                      <a:pt x="291" y="6929"/>
                      <a:pt x="826" y="6929"/>
                    </a:cubicBezTo>
                    <a:cubicBezTo>
                      <a:pt x="917" y="6929"/>
                      <a:pt x="1032" y="6981"/>
                      <a:pt x="1174" y="7102"/>
                    </a:cubicBezTo>
                    <a:cubicBezTo>
                      <a:pt x="1174" y="7102"/>
                      <a:pt x="1393" y="7759"/>
                      <a:pt x="1313" y="8535"/>
                    </a:cubicBezTo>
                    <a:cubicBezTo>
                      <a:pt x="1313" y="8535"/>
                      <a:pt x="1572" y="6804"/>
                      <a:pt x="1830" y="6267"/>
                    </a:cubicBezTo>
                    <a:cubicBezTo>
                      <a:pt x="2069" y="5809"/>
                      <a:pt x="3282" y="5014"/>
                      <a:pt x="4377" y="4735"/>
                    </a:cubicBezTo>
                    <a:lnTo>
                      <a:pt x="9171" y="5292"/>
                    </a:lnTo>
                    <a:cubicBezTo>
                      <a:pt x="9767" y="5610"/>
                      <a:pt x="10245" y="6008"/>
                      <a:pt x="10364" y="6267"/>
                    </a:cubicBezTo>
                    <a:cubicBezTo>
                      <a:pt x="10643" y="6804"/>
                      <a:pt x="10881" y="8535"/>
                      <a:pt x="10881" y="8535"/>
                    </a:cubicBezTo>
                    <a:cubicBezTo>
                      <a:pt x="10842" y="7719"/>
                      <a:pt x="11041" y="7102"/>
                      <a:pt x="11041" y="7102"/>
                    </a:cubicBezTo>
                    <a:cubicBezTo>
                      <a:pt x="11175" y="6985"/>
                      <a:pt x="11284" y="6935"/>
                      <a:pt x="11371" y="6935"/>
                    </a:cubicBezTo>
                    <a:cubicBezTo>
                      <a:pt x="11891" y="6935"/>
                      <a:pt x="11657" y="8714"/>
                      <a:pt x="11657" y="8714"/>
                    </a:cubicBezTo>
                    <a:cubicBezTo>
                      <a:pt x="12254" y="6864"/>
                      <a:pt x="11637" y="6227"/>
                      <a:pt x="11637" y="6227"/>
                    </a:cubicBezTo>
                    <a:cubicBezTo>
                      <a:pt x="11438" y="2746"/>
                      <a:pt x="9847" y="1413"/>
                      <a:pt x="8395" y="956"/>
                    </a:cubicBezTo>
                    <a:lnTo>
                      <a:pt x="6426" y="1"/>
                    </a:ln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2557;p31">
              <a:extLst>
                <a:ext uri="{FF2B5EF4-FFF2-40B4-BE49-F238E27FC236}">
                  <a16:creationId xmlns:a16="http://schemas.microsoft.com/office/drawing/2014/main" id="{9821FAD2-9E7C-46A0-B59F-819AF44862AC}"/>
                </a:ext>
              </a:extLst>
            </p:cNvPr>
            <p:cNvSpPr/>
            <p:nvPr/>
          </p:nvSpPr>
          <p:spPr>
            <a:xfrm>
              <a:off x="6392624" y="2260299"/>
              <a:ext cx="383418" cy="208176"/>
            </a:xfrm>
            <a:custGeom>
              <a:avLst/>
              <a:gdLst/>
              <a:ahLst/>
              <a:cxnLst/>
              <a:rect l="l" t="t" r="r" b="b"/>
              <a:pathLst>
                <a:path w="11141" h="6049" extrusionOk="0">
                  <a:moveTo>
                    <a:pt x="11141" y="1"/>
                  </a:moveTo>
                  <a:lnTo>
                    <a:pt x="5571" y="438"/>
                  </a:lnTo>
                  <a:lnTo>
                    <a:pt x="1" y="1"/>
                  </a:lnTo>
                  <a:lnTo>
                    <a:pt x="1" y="1"/>
                  </a:lnTo>
                  <a:cubicBezTo>
                    <a:pt x="1" y="1"/>
                    <a:pt x="518" y="1413"/>
                    <a:pt x="399" y="3124"/>
                  </a:cubicBezTo>
                  <a:cubicBezTo>
                    <a:pt x="299" y="4855"/>
                    <a:pt x="339" y="5233"/>
                    <a:pt x="339" y="5233"/>
                  </a:cubicBezTo>
                  <a:lnTo>
                    <a:pt x="5531" y="6048"/>
                  </a:lnTo>
                  <a:lnTo>
                    <a:pt x="11001" y="5332"/>
                  </a:lnTo>
                  <a:cubicBezTo>
                    <a:pt x="11001" y="5332"/>
                    <a:pt x="10942" y="4755"/>
                    <a:pt x="10803" y="3044"/>
                  </a:cubicBezTo>
                  <a:cubicBezTo>
                    <a:pt x="10763" y="1334"/>
                    <a:pt x="11141" y="1"/>
                    <a:pt x="11141" y="1"/>
                  </a:cubicBezTo>
                  <a:close/>
                </a:path>
              </a:pathLst>
            </a:custGeom>
            <a:solidFill>
              <a:srgbClr val="3131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2558;p31">
              <a:extLst>
                <a:ext uri="{FF2B5EF4-FFF2-40B4-BE49-F238E27FC236}">
                  <a16:creationId xmlns:a16="http://schemas.microsoft.com/office/drawing/2014/main" id="{630F372D-A385-4558-BE8F-9DBF39BAAA4F}"/>
                </a:ext>
              </a:extLst>
            </p:cNvPr>
            <p:cNvSpPr/>
            <p:nvPr/>
          </p:nvSpPr>
          <p:spPr>
            <a:xfrm>
              <a:off x="6482998" y="2402708"/>
              <a:ext cx="197198" cy="175276"/>
            </a:xfrm>
            <a:custGeom>
              <a:avLst/>
              <a:gdLst/>
              <a:ahLst/>
              <a:cxnLst/>
              <a:rect l="l" t="t" r="r" b="b"/>
              <a:pathLst>
                <a:path w="5730" h="5093" extrusionOk="0">
                  <a:moveTo>
                    <a:pt x="1" y="0"/>
                  </a:moveTo>
                  <a:lnTo>
                    <a:pt x="1" y="4238"/>
                  </a:lnTo>
                  <a:cubicBezTo>
                    <a:pt x="1" y="4695"/>
                    <a:pt x="1274" y="5093"/>
                    <a:pt x="2865" y="5093"/>
                  </a:cubicBezTo>
                  <a:cubicBezTo>
                    <a:pt x="4437" y="5093"/>
                    <a:pt x="5730" y="4695"/>
                    <a:pt x="5730" y="4238"/>
                  </a:cubicBezTo>
                  <a:lnTo>
                    <a:pt x="5730" y="0"/>
                  </a:lnTo>
                  <a:close/>
                </a:path>
              </a:pathLst>
            </a:custGeom>
            <a:solidFill>
              <a:srgbClr val="EE7A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2559;p31">
              <a:extLst>
                <a:ext uri="{FF2B5EF4-FFF2-40B4-BE49-F238E27FC236}">
                  <a16:creationId xmlns:a16="http://schemas.microsoft.com/office/drawing/2014/main" id="{88769BF3-4589-45AB-BE73-42CF170C4013}"/>
                </a:ext>
              </a:extLst>
            </p:cNvPr>
            <p:cNvSpPr/>
            <p:nvPr/>
          </p:nvSpPr>
          <p:spPr>
            <a:xfrm>
              <a:off x="6452885" y="2484857"/>
              <a:ext cx="262242" cy="347832"/>
            </a:xfrm>
            <a:custGeom>
              <a:avLst/>
              <a:gdLst/>
              <a:ahLst/>
              <a:cxnLst/>
              <a:rect l="l" t="t" r="r" b="b"/>
              <a:pathLst>
                <a:path w="7620" h="10107" extrusionOk="0">
                  <a:moveTo>
                    <a:pt x="0" y="1"/>
                  </a:moveTo>
                  <a:lnTo>
                    <a:pt x="0" y="10106"/>
                  </a:lnTo>
                  <a:lnTo>
                    <a:pt x="7619" y="10106"/>
                  </a:lnTo>
                  <a:lnTo>
                    <a:pt x="7619" y="1"/>
                  </a:lnTo>
                  <a:lnTo>
                    <a:pt x="3820" y="149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BEB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2560;p31">
              <a:extLst>
                <a:ext uri="{FF2B5EF4-FFF2-40B4-BE49-F238E27FC236}">
                  <a16:creationId xmlns:a16="http://schemas.microsoft.com/office/drawing/2014/main" id="{F5B4C0A8-BA79-47B4-9AA1-A2986F2B92E2}"/>
                </a:ext>
              </a:extLst>
            </p:cNvPr>
            <p:cNvSpPr/>
            <p:nvPr/>
          </p:nvSpPr>
          <p:spPr>
            <a:xfrm>
              <a:off x="6410417" y="2484857"/>
              <a:ext cx="173933" cy="132842"/>
            </a:xfrm>
            <a:custGeom>
              <a:avLst/>
              <a:gdLst/>
              <a:ahLst/>
              <a:cxnLst/>
              <a:rect l="l" t="t" r="r" b="b"/>
              <a:pathLst>
                <a:path w="5054" h="3860" extrusionOk="0">
                  <a:moveTo>
                    <a:pt x="1234" y="1"/>
                  </a:moveTo>
                  <a:lnTo>
                    <a:pt x="1" y="876"/>
                  </a:lnTo>
                  <a:lnTo>
                    <a:pt x="1592" y="3860"/>
                  </a:lnTo>
                  <a:lnTo>
                    <a:pt x="5054" y="1493"/>
                  </a:lnTo>
                  <a:lnTo>
                    <a:pt x="1234" y="1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2561;p31">
              <a:extLst>
                <a:ext uri="{FF2B5EF4-FFF2-40B4-BE49-F238E27FC236}">
                  <a16:creationId xmlns:a16="http://schemas.microsoft.com/office/drawing/2014/main" id="{3500D83F-B4F6-4ED0-8EE3-470C37CC67DE}"/>
                </a:ext>
              </a:extLst>
            </p:cNvPr>
            <p:cNvSpPr/>
            <p:nvPr/>
          </p:nvSpPr>
          <p:spPr>
            <a:xfrm>
              <a:off x="6584315" y="2484857"/>
              <a:ext cx="173245" cy="127370"/>
            </a:xfrm>
            <a:custGeom>
              <a:avLst/>
              <a:gdLst/>
              <a:ahLst/>
              <a:cxnLst/>
              <a:rect l="l" t="t" r="r" b="b"/>
              <a:pathLst>
                <a:path w="5034" h="3701" extrusionOk="0">
                  <a:moveTo>
                    <a:pt x="3800" y="1"/>
                  </a:moveTo>
                  <a:lnTo>
                    <a:pt x="1" y="1493"/>
                  </a:lnTo>
                  <a:lnTo>
                    <a:pt x="3442" y="3701"/>
                  </a:lnTo>
                  <a:lnTo>
                    <a:pt x="5034" y="876"/>
                  </a:lnTo>
                  <a:lnTo>
                    <a:pt x="3800" y="1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2562;p31">
              <a:extLst>
                <a:ext uri="{FF2B5EF4-FFF2-40B4-BE49-F238E27FC236}">
                  <a16:creationId xmlns:a16="http://schemas.microsoft.com/office/drawing/2014/main" id="{DACA43FD-132C-4F05-8989-34EBD69A0F55}"/>
                </a:ext>
              </a:extLst>
            </p:cNvPr>
            <p:cNvSpPr/>
            <p:nvPr/>
          </p:nvSpPr>
          <p:spPr>
            <a:xfrm>
              <a:off x="6883484" y="3219446"/>
              <a:ext cx="102729" cy="171180"/>
            </a:xfrm>
            <a:custGeom>
              <a:avLst/>
              <a:gdLst/>
              <a:ahLst/>
              <a:cxnLst/>
              <a:rect l="l" t="t" r="r" b="b"/>
              <a:pathLst>
                <a:path w="2985" h="4974" extrusionOk="0">
                  <a:moveTo>
                    <a:pt x="1493" y="0"/>
                  </a:moveTo>
                  <a:cubicBezTo>
                    <a:pt x="677" y="0"/>
                    <a:pt x="1" y="1114"/>
                    <a:pt x="1" y="2487"/>
                  </a:cubicBezTo>
                  <a:cubicBezTo>
                    <a:pt x="1" y="3840"/>
                    <a:pt x="677" y="4974"/>
                    <a:pt x="1493" y="4974"/>
                  </a:cubicBezTo>
                  <a:cubicBezTo>
                    <a:pt x="2308" y="4974"/>
                    <a:pt x="2985" y="3840"/>
                    <a:pt x="2985" y="2487"/>
                  </a:cubicBezTo>
                  <a:cubicBezTo>
                    <a:pt x="2985" y="1114"/>
                    <a:pt x="2308" y="0"/>
                    <a:pt x="1493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2563;p31">
              <a:extLst>
                <a:ext uri="{FF2B5EF4-FFF2-40B4-BE49-F238E27FC236}">
                  <a16:creationId xmlns:a16="http://schemas.microsoft.com/office/drawing/2014/main" id="{66812EB9-6412-492C-9575-C6C6B39164F6}"/>
                </a:ext>
              </a:extLst>
            </p:cNvPr>
            <p:cNvSpPr/>
            <p:nvPr/>
          </p:nvSpPr>
          <p:spPr>
            <a:xfrm>
              <a:off x="6181764" y="3219446"/>
              <a:ext cx="102729" cy="171180"/>
            </a:xfrm>
            <a:custGeom>
              <a:avLst/>
              <a:gdLst/>
              <a:ahLst/>
              <a:cxnLst/>
              <a:rect l="l" t="t" r="r" b="b"/>
              <a:pathLst>
                <a:path w="2985" h="4974" extrusionOk="0">
                  <a:moveTo>
                    <a:pt x="1493" y="0"/>
                  </a:moveTo>
                  <a:cubicBezTo>
                    <a:pt x="677" y="0"/>
                    <a:pt x="1" y="1114"/>
                    <a:pt x="1" y="2487"/>
                  </a:cubicBezTo>
                  <a:cubicBezTo>
                    <a:pt x="1" y="3840"/>
                    <a:pt x="677" y="4974"/>
                    <a:pt x="1493" y="4974"/>
                  </a:cubicBezTo>
                  <a:cubicBezTo>
                    <a:pt x="2308" y="4974"/>
                    <a:pt x="2985" y="3840"/>
                    <a:pt x="2985" y="2487"/>
                  </a:cubicBezTo>
                  <a:cubicBezTo>
                    <a:pt x="2985" y="1114"/>
                    <a:pt x="2308" y="0"/>
                    <a:pt x="1493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2564;p31">
              <a:extLst>
                <a:ext uri="{FF2B5EF4-FFF2-40B4-BE49-F238E27FC236}">
                  <a16:creationId xmlns:a16="http://schemas.microsoft.com/office/drawing/2014/main" id="{54BF655E-2872-42E1-A7A8-D80145794D10}"/>
                </a:ext>
              </a:extLst>
            </p:cNvPr>
            <p:cNvSpPr/>
            <p:nvPr/>
          </p:nvSpPr>
          <p:spPr>
            <a:xfrm>
              <a:off x="6181764" y="2515658"/>
              <a:ext cx="804451" cy="766801"/>
            </a:xfrm>
            <a:custGeom>
              <a:avLst/>
              <a:gdLst/>
              <a:ahLst/>
              <a:cxnLst/>
              <a:rect l="l" t="t" r="r" b="b"/>
              <a:pathLst>
                <a:path w="23375" h="22281" extrusionOk="0">
                  <a:moveTo>
                    <a:pt x="6645" y="1"/>
                  </a:moveTo>
                  <a:lnTo>
                    <a:pt x="2985" y="518"/>
                  </a:lnTo>
                  <a:cubicBezTo>
                    <a:pt x="2587" y="598"/>
                    <a:pt x="618" y="1174"/>
                    <a:pt x="498" y="4377"/>
                  </a:cubicBezTo>
                  <a:cubicBezTo>
                    <a:pt x="379" y="7938"/>
                    <a:pt x="1" y="22261"/>
                    <a:pt x="1" y="22261"/>
                  </a:cubicBezTo>
                  <a:lnTo>
                    <a:pt x="3064" y="22261"/>
                  </a:lnTo>
                  <a:lnTo>
                    <a:pt x="3502" y="10245"/>
                  </a:lnTo>
                  <a:lnTo>
                    <a:pt x="4377" y="22201"/>
                  </a:lnTo>
                  <a:lnTo>
                    <a:pt x="11698" y="22261"/>
                  </a:lnTo>
                  <a:lnTo>
                    <a:pt x="18998" y="22241"/>
                  </a:lnTo>
                  <a:lnTo>
                    <a:pt x="19874" y="10245"/>
                  </a:lnTo>
                  <a:lnTo>
                    <a:pt x="20311" y="22281"/>
                  </a:lnTo>
                  <a:lnTo>
                    <a:pt x="23375" y="22281"/>
                  </a:lnTo>
                  <a:lnTo>
                    <a:pt x="23375" y="22261"/>
                  </a:lnTo>
                  <a:cubicBezTo>
                    <a:pt x="23375" y="22261"/>
                    <a:pt x="23037" y="7938"/>
                    <a:pt x="22877" y="4377"/>
                  </a:cubicBezTo>
                  <a:cubicBezTo>
                    <a:pt x="22758" y="1174"/>
                    <a:pt x="20789" y="598"/>
                    <a:pt x="20391" y="518"/>
                  </a:cubicBezTo>
                  <a:lnTo>
                    <a:pt x="16731" y="1"/>
                  </a:lnTo>
                  <a:lnTo>
                    <a:pt x="11698" y="3661"/>
                  </a:lnTo>
                  <a:lnTo>
                    <a:pt x="6645" y="1"/>
                  </a:lnTo>
                  <a:close/>
                </a:path>
              </a:pathLst>
            </a:custGeom>
            <a:solidFill>
              <a:srgbClr val="EE7A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2565;p31">
              <a:extLst>
                <a:ext uri="{FF2B5EF4-FFF2-40B4-BE49-F238E27FC236}">
                  <a16:creationId xmlns:a16="http://schemas.microsoft.com/office/drawing/2014/main" id="{EB64EA73-DB37-42B7-8005-3BF842B182C1}"/>
                </a:ext>
              </a:extLst>
            </p:cNvPr>
            <p:cNvSpPr/>
            <p:nvPr/>
          </p:nvSpPr>
          <p:spPr>
            <a:xfrm>
              <a:off x="6409763" y="2009757"/>
              <a:ext cx="347110" cy="480605"/>
            </a:xfrm>
            <a:custGeom>
              <a:avLst/>
              <a:gdLst/>
              <a:ahLst/>
              <a:cxnLst/>
              <a:rect l="l" t="t" r="r" b="b"/>
              <a:pathLst>
                <a:path w="10086" h="13965" extrusionOk="0">
                  <a:moveTo>
                    <a:pt x="5033" y="0"/>
                  </a:moveTo>
                  <a:cubicBezTo>
                    <a:pt x="2248" y="0"/>
                    <a:pt x="0" y="3143"/>
                    <a:pt x="0" y="6962"/>
                  </a:cubicBezTo>
                  <a:cubicBezTo>
                    <a:pt x="0" y="7937"/>
                    <a:pt x="418" y="9250"/>
                    <a:pt x="657" y="10086"/>
                  </a:cubicBezTo>
                  <a:cubicBezTo>
                    <a:pt x="696" y="10086"/>
                    <a:pt x="2944" y="13467"/>
                    <a:pt x="4217" y="13865"/>
                  </a:cubicBezTo>
                  <a:cubicBezTo>
                    <a:pt x="4496" y="13925"/>
                    <a:pt x="4774" y="13965"/>
                    <a:pt x="5073" y="13965"/>
                  </a:cubicBezTo>
                  <a:cubicBezTo>
                    <a:pt x="5371" y="13965"/>
                    <a:pt x="5630" y="13925"/>
                    <a:pt x="5908" y="13865"/>
                  </a:cubicBezTo>
                  <a:cubicBezTo>
                    <a:pt x="7181" y="13487"/>
                    <a:pt x="9469" y="10026"/>
                    <a:pt x="9469" y="10026"/>
                  </a:cubicBezTo>
                  <a:cubicBezTo>
                    <a:pt x="9708" y="9190"/>
                    <a:pt x="10086" y="7937"/>
                    <a:pt x="10086" y="6962"/>
                  </a:cubicBezTo>
                  <a:cubicBezTo>
                    <a:pt x="10086" y="3123"/>
                    <a:pt x="7818" y="0"/>
                    <a:pt x="5033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2566;p31">
              <a:extLst>
                <a:ext uri="{FF2B5EF4-FFF2-40B4-BE49-F238E27FC236}">
                  <a16:creationId xmlns:a16="http://schemas.microsoft.com/office/drawing/2014/main" id="{5EF777BD-600C-4C5D-BA20-8499A054AA00}"/>
                </a:ext>
              </a:extLst>
            </p:cNvPr>
            <p:cNvSpPr/>
            <p:nvPr/>
          </p:nvSpPr>
          <p:spPr>
            <a:xfrm>
              <a:off x="6383057" y="2196355"/>
              <a:ext cx="47252" cy="86863"/>
            </a:xfrm>
            <a:custGeom>
              <a:avLst/>
              <a:gdLst/>
              <a:ahLst/>
              <a:cxnLst/>
              <a:rect l="l" t="t" r="r" b="b"/>
              <a:pathLst>
                <a:path w="1373" h="2524" extrusionOk="0">
                  <a:moveTo>
                    <a:pt x="502" y="0"/>
                  </a:moveTo>
                  <a:cubicBezTo>
                    <a:pt x="480" y="0"/>
                    <a:pt x="459" y="3"/>
                    <a:pt x="438" y="9"/>
                  </a:cubicBezTo>
                  <a:cubicBezTo>
                    <a:pt x="120" y="88"/>
                    <a:pt x="0" y="705"/>
                    <a:pt x="120" y="1401"/>
                  </a:cubicBezTo>
                  <a:cubicBezTo>
                    <a:pt x="231" y="2048"/>
                    <a:pt x="565" y="2524"/>
                    <a:pt x="851" y="2524"/>
                  </a:cubicBezTo>
                  <a:cubicBezTo>
                    <a:pt x="873" y="2524"/>
                    <a:pt x="894" y="2521"/>
                    <a:pt x="915" y="2515"/>
                  </a:cubicBezTo>
                  <a:cubicBezTo>
                    <a:pt x="1234" y="2436"/>
                    <a:pt x="1373" y="1819"/>
                    <a:pt x="1234" y="1123"/>
                  </a:cubicBezTo>
                  <a:cubicBezTo>
                    <a:pt x="1123" y="476"/>
                    <a:pt x="788" y="0"/>
                    <a:pt x="502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2567;p31">
              <a:extLst>
                <a:ext uri="{FF2B5EF4-FFF2-40B4-BE49-F238E27FC236}">
                  <a16:creationId xmlns:a16="http://schemas.microsoft.com/office/drawing/2014/main" id="{26FACF76-8278-4915-B8A9-15DC409C5CBC}"/>
                </a:ext>
              </a:extLst>
            </p:cNvPr>
            <p:cNvSpPr/>
            <p:nvPr/>
          </p:nvSpPr>
          <p:spPr>
            <a:xfrm>
              <a:off x="6738356" y="2196355"/>
              <a:ext cx="46598" cy="86863"/>
            </a:xfrm>
            <a:custGeom>
              <a:avLst/>
              <a:gdLst/>
              <a:ahLst/>
              <a:cxnLst/>
              <a:rect l="l" t="t" r="r" b="b"/>
              <a:pathLst>
                <a:path w="1354" h="2524" extrusionOk="0">
                  <a:moveTo>
                    <a:pt x="851" y="0"/>
                  </a:moveTo>
                  <a:cubicBezTo>
                    <a:pt x="565" y="0"/>
                    <a:pt x="231" y="476"/>
                    <a:pt x="120" y="1123"/>
                  </a:cubicBezTo>
                  <a:cubicBezTo>
                    <a:pt x="1" y="1819"/>
                    <a:pt x="120" y="2436"/>
                    <a:pt x="438" y="2515"/>
                  </a:cubicBezTo>
                  <a:cubicBezTo>
                    <a:pt x="459" y="2521"/>
                    <a:pt x="481" y="2524"/>
                    <a:pt x="502" y="2524"/>
                  </a:cubicBezTo>
                  <a:cubicBezTo>
                    <a:pt x="789" y="2524"/>
                    <a:pt x="1123" y="2048"/>
                    <a:pt x="1234" y="1401"/>
                  </a:cubicBezTo>
                  <a:cubicBezTo>
                    <a:pt x="1353" y="705"/>
                    <a:pt x="1234" y="88"/>
                    <a:pt x="916" y="9"/>
                  </a:cubicBezTo>
                  <a:cubicBezTo>
                    <a:pt x="895" y="3"/>
                    <a:pt x="873" y="0"/>
                    <a:pt x="851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2568;p31">
              <a:extLst>
                <a:ext uri="{FF2B5EF4-FFF2-40B4-BE49-F238E27FC236}">
                  <a16:creationId xmlns:a16="http://schemas.microsoft.com/office/drawing/2014/main" id="{DCDF3A5F-A880-4799-B949-20749DC79AF0}"/>
                </a:ext>
              </a:extLst>
            </p:cNvPr>
            <p:cNvSpPr/>
            <p:nvPr/>
          </p:nvSpPr>
          <p:spPr>
            <a:xfrm>
              <a:off x="6372767" y="1987559"/>
              <a:ext cx="421756" cy="274150"/>
            </a:xfrm>
            <a:custGeom>
              <a:avLst/>
              <a:gdLst/>
              <a:ahLst/>
              <a:cxnLst/>
              <a:rect l="l" t="t" r="r" b="b"/>
              <a:pathLst>
                <a:path w="12255" h="7966" extrusionOk="0">
                  <a:moveTo>
                    <a:pt x="4929" y="1"/>
                  </a:moveTo>
                  <a:cubicBezTo>
                    <a:pt x="3386" y="1"/>
                    <a:pt x="878" y="986"/>
                    <a:pt x="618" y="5439"/>
                  </a:cubicBezTo>
                  <a:cubicBezTo>
                    <a:pt x="618" y="5439"/>
                    <a:pt x="1" y="6096"/>
                    <a:pt x="538" y="7966"/>
                  </a:cubicBezTo>
                  <a:cubicBezTo>
                    <a:pt x="538" y="7966"/>
                    <a:pt x="292" y="6174"/>
                    <a:pt x="823" y="6174"/>
                  </a:cubicBezTo>
                  <a:cubicBezTo>
                    <a:pt x="915" y="6174"/>
                    <a:pt x="1031" y="6228"/>
                    <a:pt x="1175" y="6354"/>
                  </a:cubicBezTo>
                  <a:cubicBezTo>
                    <a:pt x="1175" y="6354"/>
                    <a:pt x="1393" y="6991"/>
                    <a:pt x="1314" y="7767"/>
                  </a:cubicBezTo>
                  <a:cubicBezTo>
                    <a:pt x="1314" y="7767"/>
                    <a:pt x="1572" y="6056"/>
                    <a:pt x="1851" y="5499"/>
                  </a:cubicBezTo>
                  <a:cubicBezTo>
                    <a:pt x="1990" y="5220"/>
                    <a:pt x="2507" y="4803"/>
                    <a:pt x="3164" y="4484"/>
                  </a:cubicBezTo>
                  <a:cubicBezTo>
                    <a:pt x="3164" y="4484"/>
                    <a:pt x="7085" y="6796"/>
                    <a:pt x="9590" y="6796"/>
                  </a:cubicBezTo>
                  <a:cubicBezTo>
                    <a:pt x="9785" y="6796"/>
                    <a:pt x="9971" y="6782"/>
                    <a:pt x="10146" y="6752"/>
                  </a:cubicBezTo>
                  <a:cubicBezTo>
                    <a:pt x="10345" y="6712"/>
                    <a:pt x="10524" y="6653"/>
                    <a:pt x="10703" y="6573"/>
                  </a:cubicBezTo>
                  <a:cubicBezTo>
                    <a:pt x="10823" y="7170"/>
                    <a:pt x="10922" y="7767"/>
                    <a:pt x="10922" y="7767"/>
                  </a:cubicBezTo>
                  <a:cubicBezTo>
                    <a:pt x="10862" y="6971"/>
                    <a:pt x="11061" y="6334"/>
                    <a:pt x="11061" y="6334"/>
                  </a:cubicBezTo>
                  <a:cubicBezTo>
                    <a:pt x="11198" y="6218"/>
                    <a:pt x="11308" y="6168"/>
                    <a:pt x="11397" y="6168"/>
                  </a:cubicBezTo>
                  <a:cubicBezTo>
                    <a:pt x="11932" y="6168"/>
                    <a:pt x="11698" y="7966"/>
                    <a:pt x="11698" y="7966"/>
                  </a:cubicBezTo>
                  <a:cubicBezTo>
                    <a:pt x="12255" y="6076"/>
                    <a:pt x="11638" y="5439"/>
                    <a:pt x="11638" y="5439"/>
                  </a:cubicBezTo>
                  <a:cubicBezTo>
                    <a:pt x="11404" y="996"/>
                    <a:pt x="8835" y="34"/>
                    <a:pt x="7253" y="34"/>
                  </a:cubicBezTo>
                  <a:cubicBezTo>
                    <a:pt x="6689" y="34"/>
                    <a:pt x="6250" y="156"/>
                    <a:pt x="6088" y="287"/>
                  </a:cubicBezTo>
                  <a:cubicBezTo>
                    <a:pt x="5952" y="140"/>
                    <a:pt x="5509" y="1"/>
                    <a:pt x="4929" y="1"/>
                  </a:cubicBezTo>
                  <a:close/>
                </a:path>
              </a:pathLst>
            </a:custGeom>
            <a:solidFill>
              <a:srgbClr val="3131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2569;p31">
              <a:extLst>
                <a:ext uri="{FF2B5EF4-FFF2-40B4-BE49-F238E27FC236}">
                  <a16:creationId xmlns:a16="http://schemas.microsoft.com/office/drawing/2014/main" id="{F798A18C-10FF-483A-B6E2-DE90E124AF38}"/>
                </a:ext>
              </a:extLst>
            </p:cNvPr>
            <p:cNvSpPr/>
            <p:nvPr/>
          </p:nvSpPr>
          <p:spPr>
            <a:xfrm>
              <a:off x="5449243" y="2054256"/>
              <a:ext cx="553875" cy="368344"/>
            </a:xfrm>
            <a:custGeom>
              <a:avLst/>
              <a:gdLst/>
              <a:ahLst/>
              <a:cxnLst/>
              <a:rect l="l" t="t" r="r" b="b"/>
              <a:pathLst>
                <a:path w="16094" h="10703" extrusionOk="0">
                  <a:moveTo>
                    <a:pt x="16094" y="0"/>
                  </a:moveTo>
                  <a:lnTo>
                    <a:pt x="8057" y="597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1" y="0"/>
                    <a:pt x="936" y="4257"/>
                    <a:pt x="776" y="6764"/>
                  </a:cubicBezTo>
                  <a:cubicBezTo>
                    <a:pt x="637" y="9290"/>
                    <a:pt x="1234" y="10702"/>
                    <a:pt x="1234" y="10702"/>
                  </a:cubicBezTo>
                  <a:lnTo>
                    <a:pt x="14900" y="10702"/>
                  </a:lnTo>
                  <a:cubicBezTo>
                    <a:pt x="14900" y="10702"/>
                    <a:pt x="15497" y="9250"/>
                    <a:pt x="15358" y="6764"/>
                  </a:cubicBezTo>
                  <a:cubicBezTo>
                    <a:pt x="15179" y="4257"/>
                    <a:pt x="16094" y="0"/>
                    <a:pt x="16094" y="0"/>
                  </a:cubicBezTo>
                  <a:close/>
                </a:path>
              </a:pathLst>
            </a:custGeom>
            <a:solidFill>
              <a:srgbClr val="9E6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2570;p31">
              <a:extLst>
                <a:ext uri="{FF2B5EF4-FFF2-40B4-BE49-F238E27FC236}">
                  <a16:creationId xmlns:a16="http://schemas.microsoft.com/office/drawing/2014/main" id="{6A4732C4-3987-47F7-BDD2-4CF65F72965A}"/>
                </a:ext>
              </a:extLst>
            </p:cNvPr>
            <p:cNvSpPr/>
            <p:nvPr/>
          </p:nvSpPr>
          <p:spPr>
            <a:xfrm>
              <a:off x="5580020" y="2259610"/>
              <a:ext cx="284130" cy="253363"/>
            </a:xfrm>
            <a:custGeom>
              <a:avLst/>
              <a:gdLst/>
              <a:ahLst/>
              <a:cxnLst/>
              <a:rect l="l" t="t" r="r" b="b"/>
              <a:pathLst>
                <a:path w="8256" h="7362" extrusionOk="0">
                  <a:moveTo>
                    <a:pt x="0" y="1"/>
                  </a:moveTo>
                  <a:lnTo>
                    <a:pt x="0" y="6128"/>
                  </a:lnTo>
                  <a:cubicBezTo>
                    <a:pt x="0" y="6824"/>
                    <a:pt x="1850" y="7361"/>
                    <a:pt x="4138" y="7361"/>
                  </a:cubicBezTo>
                  <a:cubicBezTo>
                    <a:pt x="6426" y="7361"/>
                    <a:pt x="8256" y="6804"/>
                    <a:pt x="8256" y="6128"/>
                  </a:cubicBezTo>
                  <a:lnTo>
                    <a:pt x="8256" y="1"/>
                  </a:lnTo>
                  <a:close/>
                </a:path>
              </a:pathLst>
            </a:custGeom>
            <a:solidFill>
              <a:srgbClr val="EE7A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2571;p31">
              <a:extLst>
                <a:ext uri="{FF2B5EF4-FFF2-40B4-BE49-F238E27FC236}">
                  <a16:creationId xmlns:a16="http://schemas.microsoft.com/office/drawing/2014/main" id="{3D3DB0F3-192C-4D7B-9A9F-0C2AC692DC76}"/>
                </a:ext>
              </a:extLst>
            </p:cNvPr>
            <p:cNvSpPr/>
            <p:nvPr/>
          </p:nvSpPr>
          <p:spPr>
            <a:xfrm>
              <a:off x="5536864" y="2378755"/>
              <a:ext cx="378634" cy="501840"/>
            </a:xfrm>
            <a:custGeom>
              <a:avLst/>
              <a:gdLst/>
              <a:ahLst/>
              <a:cxnLst/>
              <a:rect l="l" t="t" r="r" b="b"/>
              <a:pathLst>
                <a:path w="11002" h="14582" extrusionOk="0">
                  <a:moveTo>
                    <a:pt x="1" y="0"/>
                  </a:moveTo>
                  <a:lnTo>
                    <a:pt x="1" y="14582"/>
                  </a:lnTo>
                  <a:lnTo>
                    <a:pt x="11002" y="14582"/>
                  </a:lnTo>
                  <a:lnTo>
                    <a:pt x="11002" y="0"/>
                  </a:lnTo>
                  <a:lnTo>
                    <a:pt x="5491" y="214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EB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2572;p31">
              <a:extLst>
                <a:ext uri="{FF2B5EF4-FFF2-40B4-BE49-F238E27FC236}">
                  <a16:creationId xmlns:a16="http://schemas.microsoft.com/office/drawing/2014/main" id="{0E376EB6-9F1F-4B5A-935D-E6FD778EB1BE}"/>
                </a:ext>
              </a:extLst>
            </p:cNvPr>
            <p:cNvSpPr/>
            <p:nvPr/>
          </p:nvSpPr>
          <p:spPr>
            <a:xfrm>
              <a:off x="5473884" y="2378755"/>
              <a:ext cx="251987" cy="191038"/>
            </a:xfrm>
            <a:custGeom>
              <a:avLst/>
              <a:gdLst/>
              <a:ahLst/>
              <a:cxnLst/>
              <a:rect l="l" t="t" r="r" b="b"/>
              <a:pathLst>
                <a:path w="7322" h="5551" extrusionOk="0">
                  <a:moveTo>
                    <a:pt x="1831" y="0"/>
                  </a:moveTo>
                  <a:lnTo>
                    <a:pt x="1" y="1253"/>
                  </a:lnTo>
                  <a:lnTo>
                    <a:pt x="2348" y="5550"/>
                  </a:lnTo>
                  <a:lnTo>
                    <a:pt x="7321" y="2149"/>
                  </a:lnTo>
                  <a:lnTo>
                    <a:pt x="1831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2573;p31">
              <a:extLst>
                <a:ext uri="{FF2B5EF4-FFF2-40B4-BE49-F238E27FC236}">
                  <a16:creationId xmlns:a16="http://schemas.microsoft.com/office/drawing/2014/main" id="{A75DE868-C41C-4696-8DF4-423CD8591AFC}"/>
                </a:ext>
              </a:extLst>
            </p:cNvPr>
            <p:cNvSpPr/>
            <p:nvPr/>
          </p:nvSpPr>
          <p:spPr>
            <a:xfrm>
              <a:off x="5725836" y="2378755"/>
              <a:ext cx="251264" cy="183501"/>
            </a:xfrm>
            <a:custGeom>
              <a:avLst/>
              <a:gdLst/>
              <a:ahLst/>
              <a:cxnLst/>
              <a:rect l="l" t="t" r="r" b="b"/>
              <a:pathLst>
                <a:path w="7301" h="5332" extrusionOk="0">
                  <a:moveTo>
                    <a:pt x="5511" y="0"/>
                  </a:moveTo>
                  <a:lnTo>
                    <a:pt x="0" y="2149"/>
                  </a:lnTo>
                  <a:lnTo>
                    <a:pt x="4993" y="5331"/>
                  </a:lnTo>
                  <a:lnTo>
                    <a:pt x="7301" y="1253"/>
                  </a:lnTo>
                  <a:lnTo>
                    <a:pt x="5511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2574;p31">
              <a:extLst>
                <a:ext uri="{FF2B5EF4-FFF2-40B4-BE49-F238E27FC236}">
                  <a16:creationId xmlns:a16="http://schemas.microsoft.com/office/drawing/2014/main" id="{FC6CFC0B-543C-4AC3-846C-1A4579A1E03A}"/>
                </a:ext>
              </a:extLst>
            </p:cNvPr>
            <p:cNvSpPr/>
            <p:nvPr/>
          </p:nvSpPr>
          <p:spPr>
            <a:xfrm>
              <a:off x="6159876" y="3439220"/>
              <a:ext cx="147227" cy="247857"/>
            </a:xfrm>
            <a:custGeom>
              <a:avLst/>
              <a:gdLst/>
              <a:ahLst/>
              <a:cxnLst/>
              <a:rect l="l" t="t" r="r" b="b"/>
              <a:pathLst>
                <a:path w="4278" h="7202" extrusionOk="0">
                  <a:moveTo>
                    <a:pt x="2129" y="0"/>
                  </a:moveTo>
                  <a:cubicBezTo>
                    <a:pt x="955" y="0"/>
                    <a:pt x="0" y="1611"/>
                    <a:pt x="0" y="3601"/>
                  </a:cubicBezTo>
                  <a:cubicBezTo>
                    <a:pt x="0" y="5590"/>
                    <a:pt x="935" y="7201"/>
                    <a:pt x="2129" y="7201"/>
                  </a:cubicBezTo>
                  <a:cubicBezTo>
                    <a:pt x="3302" y="7201"/>
                    <a:pt x="4277" y="5590"/>
                    <a:pt x="4277" y="3601"/>
                  </a:cubicBezTo>
                  <a:cubicBezTo>
                    <a:pt x="4277" y="1611"/>
                    <a:pt x="3322" y="0"/>
                    <a:pt x="2129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2575;p31">
              <a:extLst>
                <a:ext uri="{FF2B5EF4-FFF2-40B4-BE49-F238E27FC236}">
                  <a16:creationId xmlns:a16="http://schemas.microsoft.com/office/drawing/2014/main" id="{B46B6942-EA3E-4F47-A93A-842258602AAF}"/>
                </a:ext>
              </a:extLst>
            </p:cNvPr>
            <p:cNvSpPr/>
            <p:nvPr/>
          </p:nvSpPr>
          <p:spPr>
            <a:xfrm>
              <a:off x="5145291" y="3439220"/>
              <a:ext cx="147227" cy="247857"/>
            </a:xfrm>
            <a:custGeom>
              <a:avLst/>
              <a:gdLst/>
              <a:ahLst/>
              <a:cxnLst/>
              <a:rect l="l" t="t" r="r" b="b"/>
              <a:pathLst>
                <a:path w="4278" h="7202" extrusionOk="0">
                  <a:moveTo>
                    <a:pt x="2149" y="0"/>
                  </a:moveTo>
                  <a:cubicBezTo>
                    <a:pt x="975" y="0"/>
                    <a:pt x="0" y="1611"/>
                    <a:pt x="0" y="3601"/>
                  </a:cubicBezTo>
                  <a:cubicBezTo>
                    <a:pt x="0" y="5590"/>
                    <a:pt x="955" y="7201"/>
                    <a:pt x="2149" y="7201"/>
                  </a:cubicBezTo>
                  <a:cubicBezTo>
                    <a:pt x="3322" y="7201"/>
                    <a:pt x="4277" y="5590"/>
                    <a:pt x="4277" y="3601"/>
                  </a:cubicBezTo>
                  <a:cubicBezTo>
                    <a:pt x="4277" y="1611"/>
                    <a:pt x="3322" y="0"/>
                    <a:pt x="2149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2576;p31">
              <a:extLst>
                <a:ext uri="{FF2B5EF4-FFF2-40B4-BE49-F238E27FC236}">
                  <a16:creationId xmlns:a16="http://schemas.microsoft.com/office/drawing/2014/main" id="{F0996093-4ACD-4382-9AF8-814FD5C15D15}"/>
                </a:ext>
              </a:extLst>
            </p:cNvPr>
            <p:cNvSpPr/>
            <p:nvPr/>
          </p:nvSpPr>
          <p:spPr>
            <a:xfrm>
              <a:off x="5144603" y="2421877"/>
              <a:ext cx="1162504" cy="1109092"/>
            </a:xfrm>
            <a:custGeom>
              <a:avLst/>
              <a:gdLst/>
              <a:ahLst/>
              <a:cxnLst/>
              <a:rect l="l" t="t" r="r" b="b"/>
              <a:pathLst>
                <a:path w="33779" h="32227" extrusionOk="0">
                  <a:moveTo>
                    <a:pt x="9589" y="0"/>
                  </a:moveTo>
                  <a:lnTo>
                    <a:pt x="4297" y="756"/>
                  </a:lnTo>
                  <a:lnTo>
                    <a:pt x="4297" y="796"/>
                  </a:lnTo>
                  <a:cubicBezTo>
                    <a:pt x="3740" y="915"/>
                    <a:pt x="876" y="1731"/>
                    <a:pt x="697" y="6366"/>
                  </a:cubicBezTo>
                  <a:cubicBezTo>
                    <a:pt x="498" y="11498"/>
                    <a:pt x="0" y="32187"/>
                    <a:pt x="0" y="32187"/>
                  </a:cubicBezTo>
                  <a:lnTo>
                    <a:pt x="4417" y="32187"/>
                  </a:lnTo>
                  <a:lnTo>
                    <a:pt x="5053" y="14840"/>
                  </a:lnTo>
                  <a:lnTo>
                    <a:pt x="6326" y="32147"/>
                  </a:lnTo>
                  <a:lnTo>
                    <a:pt x="16909" y="32227"/>
                  </a:lnTo>
                  <a:lnTo>
                    <a:pt x="27492" y="32167"/>
                  </a:lnTo>
                  <a:lnTo>
                    <a:pt x="28745" y="14840"/>
                  </a:lnTo>
                  <a:lnTo>
                    <a:pt x="29402" y="32227"/>
                  </a:lnTo>
                  <a:lnTo>
                    <a:pt x="33778" y="32227"/>
                  </a:lnTo>
                  <a:lnTo>
                    <a:pt x="33778" y="32187"/>
                  </a:lnTo>
                  <a:cubicBezTo>
                    <a:pt x="33778" y="32187"/>
                    <a:pt x="33241" y="11498"/>
                    <a:pt x="33082" y="6366"/>
                  </a:cubicBezTo>
                  <a:cubicBezTo>
                    <a:pt x="32903" y="1731"/>
                    <a:pt x="30038" y="915"/>
                    <a:pt x="29461" y="796"/>
                  </a:cubicBezTo>
                  <a:lnTo>
                    <a:pt x="29461" y="756"/>
                  </a:lnTo>
                  <a:lnTo>
                    <a:pt x="24190" y="0"/>
                  </a:lnTo>
                  <a:lnTo>
                    <a:pt x="16889" y="5272"/>
                  </a:lnTo>
                  <a:lnTo>
                    <a:pt x="9589" y="0"/>
                  </a:lnTo>
                  <a:close/>
                </a:path>
              </a:pathLst>
            </a:custGeom>
            <a:solidFill>
              <a:srgbClr val="A06C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2577;p31">
              <a:extLst>
                <a:ext uri="{FF2B5EF4-FFF2-40B4-BE49-F238E27FC236}">
                  <a16:creationId xmlns:a16="http://schemas.microsoft.com/office/drawing/2014/main" id="{20BF42B2-9FF0-4313-831F-785B1211948C}"/>
                </a:ext>
              </a:extLst>
            </p:cNvPr>
            <p:cNvSpPr/>
            <p:nvPr/>
          </p:nvSpPr>
          <p:spPr>
            <a:xfrm>
              <a:off x="5475261" y="1691383"/>
              <a:ext cx="501186" cy="694254"/>
            </a:xfrm>
            <a:custGeom>
              <a:avLst/>
              <a:gdLst/>
              <a:ahLst/>
              <a:cxnLst/>
              <a:rect l="l" t="t" r="r" b="b"/>
              <a:pathLst>
                <a:path w="14563" h="20173" extrusionOk="0">
                  <a:moveTo>
                    <a:pt x="7281" y="1"/>
                  </a:moveTo>
                  <a:cubicBezTo>
                    <a:pt x="3243" y="1"/>
                    <a:pt x="1" y="4517"/>
                    <a:pt x="1" y="10067"/>
                  </a:cubicBezTo>
                  <a:cubicBezTo>
                    <a:pt x="1" y="11479"/>
                    <a:pt x="597" y="13369"/>
                    <a:pt x="955" y="14582"/>
                  </a:cubicBezTo>
                  <a:cubicBezTo>
                    <a:pt x="956" y="14582"/>
                    <a:pt x="956" y="14582"/>
                    <a:pt x="956" y="14582"/>
                  </a:cubicBezTo>
                  <a:cubicBezTo>
                    <a:pt x="1021" y="14582"/>
                    <a:pt x="4245" y="19458"/>
                    <a:pt x="6068" y="20033"/>
                  </a:cubicBezTo>
                  <a:cubicBezTo>
                    <a:pt x="6466" y="20132"/>
                    <a:pt x="6864" y="20172"/>
                    <a:pt x="7281" y="20172"/>
                  </a:cubicBezTo>
                  <a:cubicBezTo>
                    <a:pt x="7699" y="20172"/>
                    <a:pt x="8097" y="20132"/>
                    <a:pt x="8495" y="20033"/>
                  </a:cubicBezTo>
                  <a:cubicBezTo>
                    <a:pt x="10301" y="19477"/>
                    <a:pt x="13634" y="14503"/>
                    <a:pt x="13647" y="14503"/>
                  </a:cubicBezTo>
                  <a:cubicBezTo>
                    <a:pt x="13647" y="14503"/>
                    <a:pt x="13647" y="14503"/>
                    <a:pt x="13647" y="14503"/>
                  </a:cubicBezTo>
                  <a:cubicBezTo>
                    <a:pt x="14025" y="13289"/>
                    <a:pt x="14562" y="11499"/>
                    <a:pt x="14562" y="10067"/>
                  </a:cubicBezTo>
                  <a:cubicBezTo>
                    <a:pt x="14562" y="4517"/>
                    <a:pt x="11300" y="1"/>
                    <a:pt x="7281" y="1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2578;p31">
              <a:extLst>
                <a:ext uri="{FF2B5EF4-FFF2-40B4-BE49-F238E27FC236}">
                  <a16:creationId xmlns:a16="http://schemas.microsoft.com/office/drawing/2014/main" id="{CDA419EB-2E61-477E-922D-6C771666A90A}"/>
                </a:ext>
              </a:extLst>
            </p:cNvPr>
            <p:cNvSpPr/>
            <p:nvPr/>
          </p:nvSpPr>
          <p:spPr>
            <a:xfrm>
              <a:off x="5435546" y="1960819"/>
              <a:ext cx="68520" cy="124582"/>
            </a:xfrm>
            <a:custGeom>
              <a:avLst/>
              <a:gdLst/>
              <a:ahLst/>
              <a:cxnLst/>
              <a:rect l="l" t="t" r="r" b="b"/>
              <a:pathLst>
                <a:path w="1991" h="3620" extrusionOk="0">
                  <a:moveTo>
                    <a:pt x="736" y="0"/>
                  </a:moveTo>
                  <a:cubicBezTo>
                    <a:pt x="710" y="0"/>
                    <a:pt x="683" y="3"/>
                    <a:pt x="657" y="10"/>
                  </a:cubicBezTo>
                  <a:cubicBezTo>
                    <a:pt x="200" y="109"/>
                    <a:pt x="1" y="1004"/>
                    <a:pt x="200" y="1999"/>
                  </a:cubicBezTo>
                  <a:cubicBezTo>
                    <a:pt x="386" y="2932"/>
                    <a:pt x="835" y="3619"/>
                    <a:pt x="1268" y="3619"/>
                  </a:cubicBezTo>
                  <a:cubicBezTo>
                    <a:pt x="1296" y="3619"/>
                    <a:pt x="1325" y="3616"/>
                    <a:pt x="1354" y="3610"/>
                  </a:cubicBezTo>
                  <a:cubicBezTo>
                    <a:pt x="1791" y="3511"/>
                    <a:pt x="1990" y="2616"/>
                    <a:pt x="1791" y="1621"/>
                  </a:cubicBezTo>
                  <a:cubicBezTo>
                    <a:pt x="1605" y="688"/>
                    <a:pt x="1138" y="0"/>
                    <a:pt x="736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2579;p31">
              <a:extLst>
                <a:ext uri="{FF2B5EF4-FFF2-40B4-BE49-F238E27FC236}">
                  <a16:creationId xmlns:a16="http://schemas.microsoft.com/office/drawing/2014/main" id="{62E722E0-CDEE-40CE-9B0F-9414EBAF1CBD}"/>
                </a:ext>
              </a:extLst>
            </p:cNvPr>
            <p:cNvSpPr/>
            <p:nvPr/>
          </p:nvSpPr>
          <p:spPr>
            <a:xfrm>
              <a:off x="5948328" y="1960819"/>
              <a:ext cx="68486" cy="124582"/>
            </a:xfrm>
            <a:custGeom>
              <a:avLst/>
              <a:gdLst/>
              <a:ahLst/>
              <a:cxnLst/>
              <a:rect l="l" t="t" r="r" b="b"/>
              <a:pathLst>
                <a:path w="1990" h="3620" extrusionOk="0">
                  <a:moveTo>
                    <a:pt x="1251" y="0"/>
                  </a:moveTo>
                  <a:cubicBezTo>
                    <a:pt x="835" y="0"/>
                    <a:pt x="386" y="688"/>
                    <a:pt x="199" y="1621"/>
                  </a:cubicBezTo>
                  <a:cubicBezTo>
                    <a:pt x="0" y="2616"/>
                    <a:pt x="199" y="3511"/>
                    <a:pt x="637" y="3610"/>
                  </a:cubicBezTo>
                  <a:cubicBezTo>
                    <a:pt x="665" y="3616"/>
                    <a:pt x="694" y="3619"/>
                    <a:pt x="723" y="3619"/>
                  </a:cubicBezTo>
                  <a:cubicBezTo>
                    <a:pt x="1155" y="3619"/>
                    <a:pt x="1604" y="2932"/>
                    <a:pt x="1791" y="1999"/>
                  </a:cubicBezTo>
                  <a:cubicBezTo>
                    <a:pt x="1990" y="1004"/>
                    <a:pt x="1791" y="109"/>
                    <a:pt x="1333" y="10"/>
                  </a:cubicBezTo>
                  <a:cubicBezTo>
                    <a:pt x="1306" y="3"/>
                    <a:pt x="1279" y="0"/>
                    <a:pt x="1251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2580;p31">
              <a:extLst>
                <a:ext uri="{FF2B5EF4-FFF2-40B4-BE49-F238E27FC236}">
                  <a16:creationId xmlns:a16="http://schemas.microsoft.com/office/drawing/2014/main" id="{64585C3D-6D5E-4512-B65A-9DD9D7CC7F05}"/>
                </a:ext>
              </a:extLst>
            </p:cNvPr>
            <p:cNvSpPr/>
            <p:nvPr/>
          </p:nvSpPr>
          <p:spPr>
            <a:xfrm>
              <a:off x="5421195" y="1658964"/>
              <a:ext cx="609318" cy="395325"/>
            </a:xfrm>
            <a:custGeom>
              <a:avLst/>
              <a:gdLst/>
              <a:ahLst/>
              <a:cxnLst/>
              <a:rect l="l" t="t" r="r" b="b"/>
              <a:pathLst>
                <a:path w="17705" h="11487" extrusionOk="0">
                  <a:moveTo>
                    <a:pt x="7138" y="1"/>
                  </a:moveTo>
                  <a:cubicBezTo>
                    <a:pt x="4911" y="1"/>
                    <a:pt x="1257" y="1414"/>
                    <a:pt x="895" y="7866"/>
                  </a:cubicBezTo>
                  <a:cubicBezTo>
                    <a:pt x="895" y="7866"/>
                    <a:pt x="0" y="8781"/>
                    <a:pt x="796" y="11486"/>
                  </a:cubicBezTo>
                  <a:cubicBezTo>
                    <a:pt x="796" y="11486"/>
                    <a:pt x="433" y="8905"/>
                    <a:pt x="1194" y="8905"/>
                  </a:cubicBezTo>
                  <a:cubicBezTo>
                    <a:pt x="1324" y="8905"/>
                    <a:pt x="1487" y="8981"/>
                    <a:pt x="1691" y="9159"/>
                  </a:cubicBezTo>
                  <a:cubicBezTo>
                    <a:pt x="1691" y="9159"/>
                    <a:pt x="1989" y="10074"/>
                    <a:pt x="1910" y="11227"/>
                  </a:cubicBezTo>
                  <a:cubicBezTo>
                    <a:pt x="1910" y="11227"/>
                    <a:pt x="2268" y="8741"/>
                    <a:pt x="2666" y="7945"/>
                  </a:cubicBezTo>
                  <a:cubicBezTo>
                    <a:pt x="3064" y="7130"/>
                    <a:pt x="5669" y="5578"/>
                    <a:pt x="7420" y="5578"/>
                  </a:cubicBezTo>
                  <a:lnTo>
                    <a:pt x="10304" y="5578"/>
                  </a:lnTo>
                  <a:cubicBezTo>
                    <a:pt x="12035" y="5578"/>
                    <a:pt x="14621" y="7130"/>
                    <a:pt x="15039" y="7945"/>
                  </a:cubicBezTo>
                  <a:cubicBezTo>
                    <a:pt x="15437" y="8741"/>
                    <a:pt x="15795" y="11227"/>
                    <a:pt x="15795" y="11227"/>
                  </a:cubicBezTo>
                  <a:cubicBezTo>
                    <a:pt x="15715" y="10074"/>
                    <a:pt x="16014" y="9159"/>
                    <a:pt x="16014" y="9159"/>
                  </a:cubicBezTo>
                  <a:cubicBezTo>
                    <a:pt x="16215" y="8986"/>
                    <a:pt x="16378" y="8912"/>
                    <a:pt x="16507" y="8912"/>
                  </a:cubicBezTo>
                  <a:cubicBezTo>
                    <a:pt x="17272" y="8912"/>
                    <a:pt x="16909" y="11486"/>
                    <a:pt x="16909" y="11486"/>
                  </a:cubicBezTo>
                  <a:cubicBezTo>
                    <a:pt x="17705" y="8801"/>
                    <a:pt x="16809" y="7866"/>
                    <a:pt x="16809" y="7866"/>
                  </a:cubicBezTo>
                  <a:cubicBezTo>
                    <a:pt x="16458" y="1441"/>
                    <a:pt x="12770" y="23"/>
                    <a:pt x="10488" y="23"/>
                  </a:cubicBezTo>
                  <a:cubicBezTo>
                    <a:pt x="9668" y="23"/>
                    <a:pt x="9029" y="206"/>
                    <a:pt x="8793" y="406"/>
                  </a:cubicBezTo>
                  <a:cubicBezTo>
                    <a:pt x="8608" y="200"/>
                    <a:pt x="7974" y="1"/>
                    <a:pt x="7138" y="1"/>
                  </a:cubicBezTo>
                  <a:close/>
                </a:path>
              </a:pathLst>
            </a:custGeom>
            <a:solidFill>
              <a:srgbClr val="A06C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2581;p31">
              <a:extLst>
                <a:ext uri="{FF2B5EF4-FFF2-40B4-BE49-F238E27FC236}">
                  <a16:creationId xmlns:a16="http://schemas.microsoft.com/office/drawing/2014/main" id="{354A2053-B572-4FC7-B61C-88382B7C32CC}"/>
                </a:ext>
              </a:extLst>
            </p:cNvPr>
            <p:cNvSpPr/>
            <p:nvPr/>
          </p:nvSpPr>
          <p:spPr>
            <a:xfrm>
              <a:off x="5523201" y="1756428"/>
              <a:ext cx="439548" cy="235536"/>
            </a:xfrm>
            <a:custGeom>
              <a:avLst/>
              <a:gdLst/>
              <a:ahLst/>
              <a:cxnLst/>
              <a:rect l="l" t="t" r="r" b="b"/>
              <a:pathLst>
                <a:path w="12772" h="6844" extrusionOk="0">
                  <a:moveTo>
                    <a:pt x="4836" y="1"/>
                  </a:moveTo>
                  <a:cubicBezTo>
                    <a:pt x="4835" y="1"/>
                    <a:pt x="4835" y="1"/>
                    <a:pt x="4834" y="1"/>
                  </a:cubicBezTo>
                  <a:cubicBezTo>
                    <a:pt x="4774" y="21"/>
                    <a:pt x="3243" y="916"/>
                    <a:pt x="1950" y="1692"/>
                  </a:cubicBezTo>
                  <a:lnTo>
                    <a:pt x="1691" y="1692"/>
                  </a:lnTo>
                  <a:cubicBezTo>
                    <a:pt x="1691" y="1692"/>
                    <a:pt x="1731" y="1711"/>
                    <a:pt x="1790" y="1791"/>
                  </a:cubicBezTo>
                  <a:cubicBezTo>
                    <a:pt x="816" y="2368"/>
                    <a:pt x="0" y="2865"/>
                    <a:pt x="0" y="2865"/>
                  </a:cubicBezTo>
                  <a:cubicBezTo>
                    <a:pt x="0" y="2865"/>
                    <a:pt x="3004" y="4377"/>
                    <a:pt x="6604" y="4934"/>
                  </a:cubicBezTo>
                  <a:cubicBezTo>
                    <a:pt x="6823" y="4974"/>
                    <a:pt x="7062" y="5034"/>
                    <a:pt x="7261" y="5034"/>
                  </a:cubicBezTo>
                  <a:cubicBezTo>
                    <a:pt x="7718" y="5073"/>
                    <a:pt x="8176" y="5133"/>
                    <a:pt x="8653" y="5133"/>
                  </a:cubicBezTo>
                  <a:cubicBezTo>
                    <a:pt x="10145" y="5332"/>
                    <a:pt x="11080" y="5690"/>
                    <a:pt x="11080" y="5690"/>
                  </a:cubicBezTo>
                  <a:cubicBezTo>
                    <a:pt x="10842" y="5471"/>
                    <a:pt x="10145" y="5272"/>
                    <a:pt x="9489" y="5133"/>
                  </a:cubicBezTo>
                  <a:cubicBezTo>
                    <a:pt x="9966" y="5133"/>
                    <a:pt x="10444" y="5073"/>
                    <a:pt x="10901" y="4994"/>
                  </a:cubicBezTo>
                  <a:cubicBezTo>
                    <a:pt x="11399" y="5491"/>
                    <a:pt x="11737" y="6088"/>
                    <a:pt x="11697" y="6844"/>
                  </a:cubicBezTo>
                  <a:cubicBezTo>
                    <a:pt x="11697" y="6844"/>
                    <a:pt x="11876" y="5849"/>
                    <a:pt x="11279" y="4934"/>
                  </a:cubicBezTo>
                  <a:cubicBezTo>
                    <a:pt x="11796" y="4934"/>
                    <a:pt x="12294" y="4815"/>
                    <a:pt x="12771" y="4636"/>
                  </a:cubicBezTo>
                  <a:lnTo>
                    <a:pt x="12393" y="3979"/>
                  </a:lnTo>
                  <a:cubicBezTo>
                    <a:pt x="12433" y="3959"/>
                    <a:pt x="12453" y="3959"/>
                    <a:pt x="12473" y="3939"/>
                  </a:cubicBezTo>
                  <a:lnTo>
                    <a:pt x="11399" y="2288"/>
                  </a:lnTo>
                  <a:cubicBezTo>
                    <a:pt x="11399" y="2288"/>
                    <a:pt x="5048" y="1"/>
                    <a:pt x="4836" y="1"/>
                  </a:cubicBezTo>
                  <a:close/>
                </a:path>
              </a:pathLst>
            </a:custGeom>
            <a:solidFill>
              <a:srgbClr val="A06C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2582;p31">
              <a:extLst>
                <a:ext uri="{FF2B5EF4-FFF2-40B4-BE49-F238E27FC236}">
                  <a16:creationId xmlns:a16="http://schemas.microsoft.com/office/drawing/2014/main" id="{84B61B5F-9628-4E17-8279-92E9CE6DB987}"/>
                </a:ext>
              </a:extLst>
            </p:cNvPr>
            <p:cNvSpPr/>
            <p:nvPr/>
          </p:nvSpPr>
          <p:spPr>
            <a:xfrm>
              <a:off x="3265637" y="2259610"/>
              <a:ext cx="284130" cy="253363"/>
            </a:xfrm>
            <a:custGeom>
              <a:avLst/>
              <a:gdLst/>
              <a:ahLst/>
              <a:cxnLst/>
              <a:rect l="l" t="t" r="r" b="b"/>
              <a:pathLst>
                <a:path w="8256" h="7362" extrusionOk="0">
                  <a:moveTo>
                    <a:pt x="0" y="1"/>
                  </a:moveTo>
                  <a:lnTo>
                    <a:pt x="0" y="6128"/>
                  </a:lnTo>
                  <a:cubicBezTo>
                    <a:pt x="0" y="6824"/>
                    <a:pt x="1830" y="7361"/>
                    <a:pt x="4118" y="7361"/>
                  </a:cubicBezTo>
                  <a:cubicBezTo>
                    <a:pt x="6406" y="7361"/>
                    <a:pt x="8256" y="6804"/>
                    <a:pt x="8256" y="6128"/>
                  </a:cubicBezTo>
                  <a:lnTo>
                    <a:pt x="8256" y="1"/>
                  </a:lnTo>
                  <a:close/>
                </a:path>
              </a:pathLst>
            </a:custGeom>
            <a:solidFill>
              <a:srgbClr val="EE7A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2583;p31">
              <a:extLst>
                <a:ext uri="{FF2B5EF4-FFF2-40B4-BE49-F238E27FC236}">
                  <a16:creationId xmlns:a16="http://schemas.microsoft.com/office/drawing/2014/main" id="{3B001F29-4D21-426B-9882-CCB0A2CD4BDC}"/>
                </a:ext>
              </a:extLst>
            </p:cNvPr>
            <p:cNvSpPr/>
            <p:nvPr/>
          </p:nvSpPr>
          <p:spPr>
            <a:xfrm>
              <a:off x="3221138" y="2378755"/>
              <a:ext cx="378599" cy="501840"/>
            </a:xfrm>
            <a:custGeom>
              <a:avLst/>
              <a:gdLst/>
              <a:ahLst/>
              <a:cxnLst/>
              <a:rect l="l" t="t" r="r" b="b"/>
              <a:pathLst>
                <a:path w="11001" h="14582" extrusionOk="0">
                  <a:moveTo>
                    <a:pt x="0" y="0"/>
                  </a:moveTo>
                  <a:lnTo>
                    <a:pt x="0" y="14582"/>
                  </a:lnTo>
                  <a:lnTo>
                    <a:pt x="11001" y="14582"/>
                  </a:lnTo>
                  <a:lnTo>
                    <a:pt x="11001" y="0"/>
                  </a:lnTo>
                  <a:lnTo>
                    <a:pt x="5510" y="2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EB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2584;p31">
              <a:extLst>
                <a:ext uri="{FF2B5EF4-FFF2-40B4-BE49-F238E27FC236}">
                  <a16:creationId xmlns:a16="http://schemas.microsoft.com/office/drawing/2014/main" id="{70B0A73D-1199-4626-B075-D76991195A2B}"/>
                </a:ext>
              </a:extLst>
            </p:cNvPr>
            <p:cNvSpPr/>
            <p:nvPr/>
          </p:nvSpPr>
          <p:spPr>
            <a:xfrm>
              <a:off x="3159501" y="2378755"/>
              <a:ext cx="251298" cy="191038"/>
            </a:xfrm>
            <a:custGeom>
              <a:avLst/>
              <a:gdLst/>
              <a:ahLst/>
              <a:cxnLst/>
              <a:rect l="l" t="t" r="r" b="b"/>
              <a:pathLst>
                <a:path w="7302" h="5551" extrusionOk="0">
                  <a:moveTo>
                    <a:pt x="1791" y="0"/>
                  </a:moveTo>
                  <a:lnTo>
                    <a:pt x="1" y="1253"/>
                  </a:lnTo>
                  <a:lnTo>
                    <a:pt x="2308" y="5550"/>
                  </a:lnTo>
                  <a:lnTo>
                    <a:pt x="7301" y="2149"/>
                  </a:lnTo>
                  <a:lnTo>
                    <a:pt x="1791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2585;p31">
              <a:extLst>
                <a:ext uri="{FF2B5EF4-FFF2-40B4-BE49-F238E27FC236}">
                  <a16:creationId xmlns:a16="http://schemas.microsoft.com/office/drawing/2014/main" id="{E23C76AD-8186-42E8-957F-843E519260F8}"/>
                </a:ext>
              </a:extLst>
            </p:cNvPr>
            <p:cNvSpPr/>
            <p:nvPr/>
          </p:nvSpPr>
          <p:spPr>
            <a:xfrm>
              <a:off x="3410764" y="2378755"/>
              <a:ext cx="251952" cy="183501"/>
            </a:xfrm>
            <a:custGeom>
              <a:avLst/>
              <a:gdLst/>
              <a:ahLst/>
              <a:cxnLst/>
              <a:rect l="l" t="t" r="r" b="b"/>
              <a:pathLst>
                <a:path w="7321" h="5332" extrusionOk="0">
                  <a:moveTo>
                    <a:pt x="5491" y="0"/>
                  </a:moveTo>
                  <a:lnTo>
                    <a:pt x="0" y="2149"/>
                  </a:lnTo>
                  <a:lnTo>
                    <a:pt x="4994" y="5331"/>
                  </a:lnTo>
                  <a:lnTo>
                    <a:pt x="7321" y="1253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2586;p31">
              <a:extLst>
                <a:ext uri="{FF2B5EF4-FFF2-40B4-BE49-F238E27FC236}">
                  <a16:creationId xmlns:a16="http://schemas.microsoft.com/office/drawing/2014/main" id="{009A05FA-BD51-4ADF-A7D3-2069D76D4AB7}"/>
                </a:ext>
              </a:extLst>
            </p:cNvPr>
            <p:cNvSpPr/>
            <p:nvPr/>
          </p:nvSpPr>
          <p:spPr>
            <a:xfrm>
              <a:off x="3844805" y="3439220"/>
              <a:ext cx="147227" cy="247857"/>
            </a:xfrm>
            <a:custGeom>
              <a:avLst/>
              <a:gdLst/>
              <a:ahLst/>
              <a:cxnLst/>
              <a:rect l="l" t="t" r="r" b="b"/>
              <a:pathLst>
                <a:path w="4278" h="7202" extrusionOk="0">
                  <a:moveTo>
                    <a:pt x="2129" y="0"/>
                  </a:moveTo>
                  <a:cubicBezTo>
                    <a:pt x="975" y="0"/>
                    <a:pt x="0" y="1611"/>
                    <a:pt x="0" y="3601"/>
                  </a:cubicBezTo>
                  <a:cubicBezTo>
                    <a:pt x="0" y="5590"/>
                    <a:pt x="935" y="7201"/>
                    <a:pt x="2129" y="7201"/>
                  </a:cubicBezTo>
                  <a:cubicBezTo>
                    <a:pt x="3303" y="7201"/>
                    <a:pt x="4277" y="5590"/>
                    <a:pt x="4277" y="3601"/>
                  </a:cubicBezTo>
                  <a:cubicBezTo>
                    <a:pt x="4277" y="1611"/>
                    <a:pt x="3303" y="0"/>
                    <a:pt x="2129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2587;p31">
              <a:extLst>
                <a:ext uri="{FF2B5EF4-FFF2-40B4-BE49-F238E27FC236}">
                  <a16:creationId xmlns:a16="http://schemas.microsoft.com/office/drawing/2014/main" id="{62722D60-58CE-411C-A3FA-0DD3520B58A7}"/>
                </a:ext>
              </a:extLst>
            </p:cNvPr>
            <p:cNvSpPr/>
            <p:nvPr/>
          </p:nvSpPr>
          <p:spPr>
            <a:xfrm>
              <a:off x="2829531" y="3439220"/>
              <a:ext cx="147227" cy="247857"/>
            </a:xfrm>
            <a:custGeom>
              <a:avLst/>
              <a:gdLst/>
              <a:ahLst/>
              <a:cxnLst/>
              <a:rect l="l" t="t" r="r" b="b"/>
              <a:pathLst>
                <a:path w="4278" h="7202" extrusionOk="0">
                  <a:moveTo>
                    <a:pt x="2149" y="0"/>
                  </a:moveTo>
                  <a:cubicBezTo>
                    <a:pt x="975" y="0"/>
                    <a:pt x="1" y="1611"/>
                    <a:pt x="1" y="3601"/>
                  </a:cubicBezTo>
                  <a:cubicBezTo>
                    <a:pt x="1" y="5590"/>
                    <a:pt x="955" y="7201"/>
                    <a:pt x="2149" y="7201"/>
                  </a:cubicBezTo>
                  <a:cubicBezTo>
                    <a:pt x="3323" y="7201"/>
                    <a:pt x="4278" y="5590"/>
                    <a:pt x="4278" y="3601"/>
                  </a:cubicBezTo>
                  <a:cubicBezTo>
                    <a:pt x="4278" y="1611"/>
                    <a:pt x="3343" y="0"/>
                    <a:pt x="2149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2588;p31">
              <a:extLst>
                <a:ext uri="{FF2B5EF4-FFF2-40B4-BE49-F238E27FC236}">
                  <a16:creationId xmlns:a16="http://schemas.microsoft.com/office/drawing/2014/main" id="{C8BAD64E-DFB7-43E3-AA3E-8EFE656FA9EB}"/>
                </a:ext>
              </a:extLst>
            </p:cNvPr>
            <p:cNvSpPr/>
            <p:nvPr/>
          </p:nvSpPr>
          <p:spPr>
            <a:xfrm>
              <a:off x="2829531" y="2421877"/>
              <a:ext cx="1162504" cy="1109092"/>
            </a:xfrm>
            <a:custGeom>
              <a:avLst/>
              <a:gdLst/>
              <a:ahLst/>
              <a:cxnLst/>
              <a:rect l="l" t="t" r="r" b="b"/>
              <a:pathLst>
                <a:path w="33779" h="32227" extrusionOk="0">
                  <a:moveTo>
                    <a:pt x="9589" y="0"/>
                  </a:moveTo>
                  <a:lnTo>
                    <a:pt x="4317" y="756"/>
                  </a:lnTo>
                  <a:lnTo>
                    <a:pt x="4317" y="796"/>
                  </a:lnTo>
                  <a:cubicBezTo>
                    <a:pt x="3740" y="915"/>
                    <a:pt x="876" y="1731"/>
                    <a:pt x="697" y="6366"/>
                  </a:cubicBezTo>
                  <a:cubicBezTo>
                    <a:pt x="498" y="11498"/>
                    <a:pt x="1" y="32187"/>
                    <a:pt x="1" y="32187"/>
                  </a:cubicBezTo>
                  <a:lnTo>
                    <a:pt x="4417" y="32187"/>
                  </a:lnTo>
                  <a:lnTo>
                    <a:pt x="5053" y="14840"/>
                  </a:lnTo>
                  <a:lnTo>
                    <a:pt x="6326" y="32147"/>
                  </a:lnTo>
                  <a:lnTo>
                    <a:pt x="16929" y="32227"/>
                  </a:lnTo>
                  <a:lnTo>
                    <a:pt x="27492" y="32167"/>
                  </a:lnTo>
                  <a:lnTo>
                    <a:pt x="28765" y="14840"/>
                  </a:lnTo>
                  <a:lnTo>
                    <a:pt x="29402" y="32227"/>
                  </a:lnTo>
                  <a:lnTo>
                    <a:pt x="33778" y="32227"/>
                  </a:lnTo>
                  <a:lnTo>
                    <a:pt x="33778" y="32187"/>
                  </a:lnTo>
                  <a:cubicBezTo>
                    <a:pt x="33778" y="32187"/>
                    <a:pt x="33261" y="11498"/>
                    <a:pt x="33082" y="6366"/>
                  </a:cubicBezTo>
                  <a:cubicBezTo>
                    <a:pt x="32903" y="1731"/>
                    <a:pt x="30039" y="915"/>
                    <a:pt x="29482" y="796"/>
                  </a:cubicBezTo>
                  <a:lnTo>
                    <a:pt x="29482" y="756"/>
                  </a:lnTo>
                  <a:lnTo>
                    <a:pt x="24210" y="0"/>
                  </a:lnTo>
                  <a:lnTo>
                    <a:pt x="16889" y="5272"/>
                  </a:lnTo>
                  <a:lnTo>
                    <a:pt x="9589" y="0"/>
                  </a:lnTo>
                  <a:close/>
                </a:path>
              </a:pathLst>
            </a:custGeom>
            <a:solidFill>
              <a:srgbClr val="948C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2589;p31">
              <a:extLst>
                <a:ext uri="{FF2B5EF4-FFF2-40B4-BE49-F238E27FC236}">
                  <a16:creationId xmlns:a16="http://schemas.microsoft.com/office/drawing/2014/main" id="{FFDB0BA7-597B-45C7-9B85-3B2471AFA0B2}"/>
                </a:ext>
              </a:extLst>
            </p:cNvPr>
            <p:cNvSpPr/>
            <p:nvPr/>
          </p:nvSpPr>
          <p:spPr>
            <a:xfrm>
              <a:off x="3159501" y="1691383"/>
              <a:ext cx="501186" cy="694254"/>
            </a:xfrm>
            <a:custGeom>
              <a:avLst/>
              <a:gdLst/>
              <a:ahLst/>
              <a:cxnLst/>
              <a:rect l="l" t="t" r="r" b="b"/>
              <a:pathLst>
                <a:path w="14563" h="20173" extrusionOk="0">
                  <a:moveTo>
                    <a:pt x="7282" y="1"/>
                  </a:moveTo>
                  <a:cubicBezTo>
                    <a:pt x="3263" y="1"/>
                    <a:pt x="1" y="4517"/>
                    <a:pt x="1" y="10067"/>
                  </a:cubicBezTo>
                  <a:cubicBezTo>
                    <a:pt x="1" y="11479"/>
                    <a:pt x="598" y="13369"/>
                    <a:pt x="976" y="14582"/>
                  </a:cubicBezTo>
                  <a:cubicBezTo>
                    <a:pt x="976" y="14582"/>
                    <a:pt x="976" y="14582"/>
                    <a:pt x="976" y="14582"/>
                  </a:cubicBezTo>
                  <a:cubicBezTo>
                    <a:pt x="1022" y="14582"/>
                    <a:pt x="4245" y="19458"/>
                    <a:pt x="6068" y="20033"/>
                  </a:cubicBezTo>
                  <a:cubicBezTo>
                    <a:pt x="6466" y="20132"/>
                    <a:pt x="6864" y="20172"/>
                    <a:pt x="7282" y="20172"/>
                  </a:cubicBezTo>
                  <a:cubicBezTo>
                    <a:pt x="7699" y="20172"/>
                    <a:pt x="8097" y="20132"/>
                    <a:pt x="8495" y="20033"/>
                  </a:cubicBezTo>
                  <a:cubicBezTo>
                    <a:pt x="10302" y="19477"/>
                    <a:pt x="13634" y="14503"/>
                    <a:pt x="13647" y="14503"/>
                  </a:cubicBezTo>
                  <a:cubicBezTo>
                    <a:pt x="13647" y="14503"/>
                    <a:pt x="13647" y="14503"/>
                    <a:pt x="13647" y="14503"/>
                  </a:cubicBezTo>
                  <a:cubicBezTo>
                    <a:pt x="14025" y="13289"/>
                    <a:pt x="14562" y="11499"/>
                    <a:pt x="14562" y="10067"/>
                  </a:cubicBezTo>
                  <a:cubicBezTo>
                    <a:pt x="14562" y="4517"/>
                    <a:pt x="11300" y="1"/>
                    <a:pt x="7282" y="1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2590;p31">
              <a:extLst>
                <a:ext uri="{FF2B5EF4-FFF2-40B4-BE49-F238E27FC236}">
                  <a16:creationId xmlns:a16="http://schemas.microsoft.com/office/drawing/2014/main" id="{02CAE648-6FE3-4C9D-A36D-9204F362C1BC}"/>
                </a:ext>
              </a:extLst>
            </p:cNvPr>
            <p:cNvSpPr/>
            <p:nvPr/>
          </p:nvSpPr>
          <p:spPr>
            <a:xfrm>
              <a:off x="3119821" y="1960819"/>
              <a:ext cx="68486" cy="124582"/>
            </a:xfrm>
            <a:custGeom>
              <a:avLst/>
              <a:gdLst/>
              <a:ahLst/>
              <a:cxnLst/>
              <a:rect l="l" t="t" r="r" b="b"/>
              <a:pathLst>
                <a:path w="1990" h="3620" extrusionOk="0">
                  <a:moveTo>
                    <a:pt x="739" y="0"/>
                  </a:moveTo>
                  <a:cubicBezTo>
                    <a:pt x="711" y="0"/>
                    <a:pt x="684" y="3"/>
                    <a:pt x="657" y="10"/>
                  </a:cubicBezTo>
                  <a:cubicBezTo>
                    <a:pt x="199" y="109"/>
                    <a:pt x="0" y="1004"/>
                    <a:pt x="199" y="1999"/>
                  </a:cubicBezTo>
                  <a:cubicBezTo>
                    <a:pt x="386" y="2932"/>
                    <a:pt x="835" y="3619"/>
                    <a:pt x="1267" y="3619"/>
                  </a:cubicBezTo>
                  <a:cubicBezTo>
                    <a:pt x="1296" y="3619"/>
                    <a:pt x="1324" y="3616"/>
                    <a:pt x="1353" y="3610"/>
                  </a:cubicBezTo>
                  <a:cubicBezTo>
                    <a:pt x="1790" y="3511"/>
                    <a:pt x="1989" y="2616"/>
                    <a:pt x="1790" y="1621"/>
                  </a:cubicBezTo>
                  <a:cubicBezTo>
                    <a:pt x="1604" y="688"/>
                    <a:pt x="1155" y="0"/>
                    <a:pt x="739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2591;p31">
              <a:extLst>
                <a:ext uri="{FF2B5EF4-FFF2-40B4-BE49-F238E27FC236}">
                  <a16:creationId xmlns:a16="http://schemas.microsoft.com/office/drawing/2014/main" id="{EC192713-CAAA-46A4-9FE4-862257692DB9}"/>
                </a:ext>
              </a:extLst>
            </p:cNvPr>
            <p:cNvSpPr/>
            <p:nvPr/>
          </p:nvSpPr>
          <p:spPr>
            <a:xfrm>
              <a:off x="3632568" y="1960819"/>
              <a:ext cx="68486" cy="124582"/>
            </a:xfrm>
            <a:custGeom>
              <a:avLst/>
              <a:gdLst/>
              <a:ahLst/>
              <a:cxnLst/>
              <a:rect l="l" t="t" r="r" b="b"/>
              <a:pathLst>
                <a:path w="1990" h="3620" extrusionOk="0">
                  <a:moveTo>
                    <a:pt x="1251" y="0"/>
                  </a:moveTo>
                  <a:cubicBezTo>
                    <a:pt x="835" y="0"/>
                    <a:pt x="386" y="688"/>
                    <a:pt x="200" y="1621"/>
                  </a:cubicBezTo>
                  <a:cubicBezTo>
                    <a:pt x="1" y="2616"/>
                    <a:pt x="200" y="3511"/>
                    <a:pt x="637" y="3610"/>
                  </a:cubicBezTo>
                  <a:cubicBezTo>
                    <a:pt x="666" y="3616"/>
                    <a:pt x="694" y="3619"/>
                    <a:pt x="723" y="3619"/>
                  </a:cubicBezTo>
                  <a:cubicBezTo>
                    <a:pt x="1156" y="3619"/>
                    <a:pt x="1605" y="2932"/>
                    <a:pt x="1791" y="1999"/>
                  </a:cubicBezTo>
                  <a:cubicBezTo>
                    <a:pt x="1990" y="1004"/>
                    <a:pt x="1791" y="109"/>
                    <a:pt x="1334" y="10"/>
                  </a:cubicBezTo>
                  <a:cubicBezTo>
                    <a:pt x="1306" y="3"/>
                    <a:pt x="1279" y="0"/>
                    <a:pt x="1251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2592;p31">
              <a:extLst>
                <a:ext uri="{FF2B5EF4-FFF2-40B4-BE49-F238E27FC236}">
                  <a16:creationId xmlns:a16="http://schemas.microsoft.com/office/drawing/2014/main" id="{7687BEC2-7945-4270-89E8-46F7D0F19690}"/>
                </a:ext>
              </a:extLst>
            </p:cNvPr>
            <p:cNvSpPr/>
            <p:nvPr/>
          </p:nvSpPr>
          <p:spPr>
            <a:xfrm>
              <a:off x="3106124" y="1658964"/>
              <a:ext cx="608629" cy="395325"/>
            </a:xfrm>
            <a:custGeom>
              <a:avLst/>
              <a:gdLst/>
              <a:ahLst/>
              <a:cxnLst/>
              <a:rect l="l" t="t" r="r" b="b"/>
              <a:pathLst>
                <a:path w="17685" h="11487" extrusionOk="0">
                  <a:moveTo>
                    <a:pt x="7110" y="1"/>
                  </a:moveTo>
                  <a:cubicBezTo>
                    <a:pt x="4883" y="1"/>
                    <a:pt x="1243" y="1414"/>
                    <a:pt x="895" y="7866"/>
                  </a:cubicBezTo>
                  <a:cubicBezTo>
                    <a:pt x="895" y="7866"/>
                    <a:pt x="0" y="8781"/>
                    <a:pt x="796" y="11486"/>
                  </a:cubicBezTo>
                  <a:cubicBezTo>
                    <a:pt x="796" y="11486"/>
                    <a:pt x="433" y="8905"/>
                    <a:pt x="1194" y="8905"/>
                  </a:cubicBezTo>
                  <a:cubicBezTo>
                    <a:pt x="1324" y="8905"/>
                    <a:pt x="1487" y="8981"/>
                    <a:pt x="1691" y="9159"/>
                  </a:cubicBezTo>
                  <a:cubicBezTo>
                    <a:pt x="1691" y="9159"/>
                    <a:pt x="1990" y="10074"/>
                    <a:pt x="1910" y="11227"/>
                  </a:cubicBezTo>
                  <a:cubicBezTo>
                    <a:pt x="1910" y="11227"/>
                    <a:pt x="2268" y="8741"/>
                    <a:pt x="2666" y="7945"/>
                  </a:cubicBezTo>
                  <a:cubicBezTo>
                    <a:pt x="3064" y="7130"/>
                    <a:pt x="5670" y="5578"/>
                    <a:pt x="7420" y="5578"/>
                  </a:cubicBezTo>
                  <a:lnTo>
                    <a:pt x="10305" y="5578"/>
                  </a:lnTo>
                  <a:cubicBezTo>
                    <a:pt x="12035" y="5578"/>
                    <a:pt x="14621" y="7130"/>
                    <a:pt x="15059" y="7945"/>
                  </a:cubicBezTo>
                  <a:cubicBezTo>
                    <a:pt x="15457" y="8741"/>
                    <a:pt x="15795" y="11227"/>
                    <a:pt x="15795" y="11227"/>
                  </a:cubicBezTo>
                  <a:cubicBezTo>
                    <a:pt x="15715" y="10074"/>
                    <a:pt x="16014" y="9159"/>
                    <a:pt x="16014" y="9159"/>
                  </a:cubicBezTo>
                  <a:cubicBezTo>
                    <a:pt x="16216" y="8986"/>
                    <a:pt x="16378" y="8912"/>
                    <a:pt x="16507" y="8912"/>
                  </a:cubicBezTo>
                  <a:cubicBezTo>
                    <a:pt x="17273" y="8912"/>
                    <a:pt x="16909" y="11486"/>
                    <a:pt x="16909" y="11486"/>
                  </a:cubicBezTo>
                  <a:cubicBezTo>
                    <a:pt x="17685" y="8801"/>
                    <a:pt x="16790" y="7866"/>
                    <a:pt x="16790" y="7866"/>
                  </a:cubicBezTo>
                  <a:cubicBezTo>
                    <a:pt x="16438" y="1441"/>
                    <a:pt x="12750" y="23"/>
                    <a:pt x="10468" y="23"/>
                  </a:cubicBezTo>
                  <a:cubicBezTo>
                    <a:pt x="9648" y="23"/>
                    <a:pt x="9010" y="206"/>
                    <a:pt x="8773" y="406"/>
                  </a:cubicBezTo>
                  <a:cubicBezTo>
                    <a:pt x="8583" y="200"/>
                    <a:pt x="7946" y="1"/>
                    <a:pt x="7110" y="1"/>
                  </a:cubicBezTo>
                  <a:close/>
                </a:path>
              </a:pathLst>
            </a:custGeom>
            <a:solidFill>
              <a:srgbClr val="434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2593;p31">
              <a:extLst>
                <a:ext uri="{FF2B5EF4-FFF2-40B4-BE49-F238E27FC236}">
                  <a16:creationId xmlns:a16="http://schemas.microsoft.com/office/drawing/2014/main" id="{B7822A51-C237-4451-AF3F-E3620E133181}"/>
                </a:ext>
              </a:extLst>
            </p:cNvPr>
            <p:cNvSpPr/>
            <p:nvPr/>
          </p:nvSpPr>
          <p:spPr>
            <a:xfrm>
              <a:off x="3207441" y="1756428"/>
              <a:ext cx="439548" cy="235536"/>
            </a:xfrm>
            <a:custGeom>
              <a:avLst/>
              <a:gdLst/>
              <a:ahLst/>
              <a:cxnLst/>
              <a:rect l="l" t="t" r="r" b="b"/>
              <a:pathLst>
                <a:path w="12772" h="6844" extrusionOk="0">
                  <a:moveTo>
                    <a:pt x="4837" y="1"/>
                  </a:moveTo>
                  <a:cubicBezTo>
                    <a:pt x="4836" y="1"/>
                    <a:pt x="4835" y="1"/>
                    <a:pt x="4834" y="1"/>
                  </a:cubicBezTo>
                  <a:cubicBezTo>
                    <a:pt x="4775" y="21"/>
                    <a:pt x="3243" y="916"/>
                    <a:pt x="1950" y="1692"/>
                  </a:cubicBezTo>
                  <a:lnTo>
                    <a:pt x="1691" y="1692"/>
                  </a:lnTo>
                  <a:cubicBezTo>
                    <a:pt x="1691" y="1692"/>
                    <a:pt x="1731" y="1711"/>
                    <a:pt x="1791" y="1791"/>
                  </a:cubicBezTo>
                  <a:cubicBezTo>
                    <a:pt x="816" y="2368"/>
                    <a:pt x="0" y="2865"/>
                    <a:pt x="0" y="2865"/>
                  </a:cubicBezTo>
                  <a:cubicBezTo>
                    <a:pt x="0" y="2865"/>
                    <a:pt x="3004" y="4377"/>
                    <a:pt x="6605" y="4934"/>
                  </a:cubicBezTo>
                  <a:cubicBezTo>
                    <a:pt x="6824" y="4974"/>
                    <a:pt x="7062" y="5034"/>
                    <a:pt x="7261" y="5034"/>
                  </a:cubicBezTo>
                  <a:cubicBezTo>
                    <a:pt x="7719" y="5073"/>
                    <a:pt x="8176" y="5133"/>
                    <a:pt x="8654" y="5133"/>
                  </a:cubicBezTo>
                  <a:cubicBezTo>
                    <a:pt x="10146" y="5332"/>
                    <a:pt x="11081" y="5690"/>
                    <a:pt x="11081" y="5690"/>
                  </a:cubicBezTo>
                  <a:cubicBezTo>
                    <a:pt x="10842" y="5471"/>
                    <a:pt x="10146" y="5272"/>
                    <a:pt x="9489" y="5133"/>
                  </a:cubicBezTo>
                  <a:cubicBezTo>
                    <a:pt x="9967" y="5133"/>
                    <a:pt x="10444" y="5073"/>
                    <a:pt x="10902" y="4994"/>
                  </a:cubicBezTo>
                  <a:cubicBezTo>
                    <a:pt x="11399" y="5491"/>
                    <a:pt x="11737" y="6088"/>
                    <a:pt x="11697" y="6844"/>
                  </a:cubicBezTo>
                  <a:cubicBezTo>
                    <a:pt x="11697" y="6844"/>
                    <a:pt x="11876" y="5849"/>
                    <a:pt x="11280" y="4934"/>
                  </a:cubicBezTo>
                  <a:cubicBezTo>
                    <a:pt x="11797" y="4934"/>
                    <a:pt x="12294" y="4815"/>
                    <a:pt x="12771" y="4636"/>
                  </a:cubicBezTo>
                  <a:lnTo>
                    <a:pt x="12394" y="3979"/>
                  </a:lnTo>
                  <a:cubicBezTo>
                    <a:pt x="12433" y="3959"/>
                    <a:pt x="12453" y="3959"/>
                    <a:pt x="12473" y="3939"/>
                  </a:cubicBezTo>
                  <a:lnTo>
                    <a:pt x="11399" y="2288"/>
                  </a:lnTo>
                  <a:cubicBezTo>
                    <a:pt x="11399" y="2288"/>
                    <a:pt x="5048" y="1"/>
                    <a:pt x="4837" y="1"/>
                  </a:cubicBezTo>
                  <a:close/>
                </a:path>
              </a:pathLst>
            </a:custGeom>
            <a:solidFill>
              <a:srgbClr val="434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2594;p31">
              <a:extLst>
                <a:ext uri="{FF2B5EF4-FFF2-40B4-BE49-F238E27FC236}">
                  <a16:creationId xmlns:a16="http://schemas.microsoft.com/office/drawing/2014/main" id="{1B075FB0-9E1C-4388-946C-A49F98387857}"/>
                </a:ext>
              </a:extLst>
            </p:cNvPr>
            <p:cNvSpPr/>
            <p:nvPr/>
          </p:nvSpPr>
          <p:spPr>
            <a:xfrm>
              <a:off x="3321079" y="2452679"/>
              <a:ext cx="178717" cy="150634"/>
            </a:xfrm>
            <a:custGeom>
              <a:avLst/>
              <a:gdLst/>
              <a:ahLst/>
              <a:cxnLst/>
              <a:rect l="l" t="t" r="r" b="b"/>
              <a:pathLst>
                <a:path w="5193" h="4377" extrusionOk="0">
                  <a:moveTo>
                    <a:pt x="2606" y="1"/>
                  </a:moveTo>
                  <a:lnTo>
                    <a:pt x="1" y="1751"/>
                  </a:lnTo>
                  <a:lnTo>
                    <a:pt x="438" y="2825"/>
                  </a:lnTo>
                  <a:lnTo>
                    <a:pt x="2606" y="4377"/>
                  </a:lnTo>
                  <a:lnTo>
                    <a:pt x="4755" y="2825"/>
                  </a:lnTo>
                  <a:lnTo>
                    <a:pt x="5193" y="1751"/>
                  </a:lnTo>
                  <a:lnTo>
                    <a:pt x="2606" y="1"/>
                  </a:lnTo>
                  <a:close/>
                </a:path>
              </a:pathLst>
            </a:custGeom>
            <a:solidFill>
              <a:srgbClr val="EBEB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2595;p31">
              <a:extLst>
                <a:ext uri="{FF2B5EF4-FFF2-40B4-BE49-F238E27FC236}">
                  <a16:creationId xmlns:a16="http://schemas.microsoft.com/office/drawing/2014/main" id="{2A3E52B6-3D4B-4AED-90DA-D7E5CDE9B191}"/>
                </a:ext>
              </a:extLst>
            </p:cNvPr>
            <p:cNvSpPr/>
            <p:nvPr/>
          </p:nvSpPr>
          <p:spPr>
            <a:xfrm>
              <a:off x="4357587" y="1952249"/>
              <a:ext cx="421068" cy="337542"/>
            </a:xfrm>
            <a:custGeom>
              <a:avLst/>
              <a:gdLst/>
              <a:ahLst/>
              <a:cxnLst/>
              <a:rect l="l" t="t" r="r" b="b"/>
              <a:pathLst>
                <a:path w="12235" h="9808" extrusionOk="0">
                  <a:moveTo>
                    <a:pt x="0" y="0"/>
                  </a:moveTo>
                  <a:lnTo>
                    <a:pt x="0" y="8136"/>
                  </a:lnTo>
                  <a:cubicBezTo>
                    <a:pt x="0" y="9071"/>
                    <a:pt x="2725" y="9807"/>
                    <a:pt x="6107" y="9807"/>
                  </a:cubicBezTo>
                  <a:cubicBezTo>
                    <a:pt x="9489" y="9807"/>
                    <a:pt x="12234" y="9071"/>
                    <a:pt x="12234" y="8136"/>
                  </a:cubicBezTo>
                  <a:lnTo>
                    <a:pt x="12234" y="0"/>
                  </a:lnTo>
                  <a:close/>
                </a:path>
              </a:pathLst>
            </a:custGeom>
            <a:solidFill>
              <a:srgbClr val="EE7A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2596;p31">
              <a:extLst>
                <a:ext uri="{FF2B5EF4-FFF2-40B4-BE49-F238E27FC236}">
                  <a16:creationId xmlns:a16="http://schemas.microsoft.com/office/drawing/2014/main" id="{56102983-D9BD-410D-BABA-1CE69732CD4D}"/>
                </a:ext>
              </a:extLst>
            </p:cNvPr>
            <p:cNvSpPr/>
            <p:nvPr/>
          </p:nvSpPr>
          <p:spPr>
            <a:xfrm>
              <a:off x="4251451" y="1238172"/>
              <a:ext cx="631240" cy="872936"/>
            </a:xfrm>
            <a:custGeom>
              <a:avLst/>
              <a:gdLst/>
              <a:ahLst/>
              <a:cxnLst/>
              <a:rect l="l" t="t" r="r" b="b"/>
              <a:pathLst>
                <a:path w="18342" h="25365" extrusionOk="0">
                  <a:moveTo>
                    <a:pt x="9171" y="1"/>
                  </a:moveTo>
                  <a:cubicBezTo>
                    <a:pt x="4099" y="1"/>
                    <a:pt x="1" y="5670"/>
                    <a:pt x="1" y="12673"/>
                  </a:cubicBezTo>
                  <a:cubicBezTo>
                    <a:pt x="1" y="14443"/>
                    <a:pt x="239" y="16114"/>
                    <a:pt x="717" y="17646"/>
                  </a:cubicBezTo>
                  <a:cubicBezTo>
                    <a:pt x="717" y="17646"/>
                    <a:pt x="717" y="17646"/>
                    <a:pt x="717" y="17646"/>
                  </a:cubicBezTo>
                  <a:cubicBezTo>
                    <a:pt x="770" y="17646"/>
                    <a:pt x="5375" y="24490"/>
                    <a:pt x="7659" y="25185"/>
                  </a:cubicBezTo>
                  <a:cubicBezTo>
                    <a:pt x="8157" y="25304"/>
                    <a:pt x="8674" y="25364"/>
                    <a:pt x="9191" y="25364"/>
                  </a:cubicBezTo>
                  <a:cubicBezTo>
                    <a:pt x="9728" y="25364"/>
                    <a:pt x="10245" y="25285"/>
                    <a:pt x="10743" y="25185"/>
                  </a:cubicBezTo>
                  <a:cubicBezTo>
                    <a:pt x="13027" y="24490"/>
                    <a:pt x="17612" y="17646"/>
                    <a:pt x="17626" y="17646"/>
                  </a:cubicBezTo>
                  <a:cubicBezTo>
                    <a:pt x="17626" y="17646"/>
                    <a:pt x="17626" y="17646"/>
                    <a:pt x="17626" y="17646"/>
                  </a:cubicBezTo>
                  <a:cubicBezTo>
                    <a:pt x="18103" y="16134"/>
                    <a:pt x="18342" y="14443"/>
                    <a:pt x="18342" y="12673"/>
                  </a:cubicBezTo>
                  <a:cubicBezTo>
                    <a:pt x="18342" y="5670"/>
                    <a:pt x="14244" y="1"/>
                    <a:pt x="9171" y="1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2597;p31">
              <a:extLst>
                <a:ext uri="{FF2B5EF4-FFF2-40B4-BE49-F238E27FC236}">
                  <a16:creationId xmlns:a16="http://schemas.microsoft.com/office/drawing/2014/main" id="{FA04E5BB-6D95-40A1-84E0-F503B30D4845}"/>
                </a:ext>
              </a:extLst>
            </p:cNvPr>
            <p:cNvSpPr/>
            <p:nvPr/>
          </p:nvSpPr>
          <p:spPr>
            <a:xfrm>
              <a:off x="4201481" y="1577401"/>
              <a:ext cx="86313" cy="156829"/>
            </a:xfrm>
            <a:custGeom>
              <a:avLst/>
              <a:gdLst/>
              <a:ahLst/>
              <a:cxnLst/>
              <a:rect l="l" t="t" r="r" b="b"/>
              <a:pathLst>
                <a:path w="2508" h="4557" extrusionOk="0">
                  <a:moveTo>
                    <a:pt x="937" y="0"/>
                  </a:moveTo>
                  <a:cubicBezTo>
                    <a:pt x="903" y="0"/>
                    <a:pt x="869" y="4"/>
                    <a:pt x="836" y="11"/>
                  </a:cubicBezTo>
                  <a:cubicBezTo>
                    <a:pt x="279" y="130"/>
                    <a:pt x="1" y="1284"/>
                    <a:pt x="259" y="2517"/>
                  </a:cubicBezTo>
                  <a:cubicBezTo>
                    <a:pt x="484" y="3695"/>
                    <a:pt x="1077" y="4557"/>
                    <a:pt x="1594" y="4557"/>
                  </a:cubicBezTo>
                  <a:cubicBezTo>
                    <a:pt x="1627" y="4557"/>
                    <a:pt x="1659" y="4553"/>
                    <a:pt x="1691" y="4546"/>
                  </a:cubicBezTo>
                  <a:cubicBezTo>
                    <a:pt x="2248" y="4407"/>
                    <a:pt x="2507" y="3273"/>
                    <a:pt x="2268" y="2020"/>
                  </a:cubicBezTo>
                  <a:cubicBezTo>
                    <a:pt x="2063" y="861"/>
                    <a:pt x="1470" y="0"/>
                    <a:pt x="937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2598;p31">
              <a:extLst>
                <a:ext uri="{FF2B5EF4-FFF2-40B4-BE49-F238E27FC236}">
                  <a16:creationId xmlns:a16="http://schemas.microsoft.com/office/drawing/2014/main" id="{8C9B834C-CD4B-4754-BB3A-CA09D448E7C5}"/>
                </a:ext>
              </a:extLst>
            </p:cNvPr>
            <p:cNvSpPr/>
            <p:nvPr/>
          </p:nvSpPr>
          <p:spPr>
            <a:xfrm>
              <a:off x="4847758" y="1577401"/>
              <a:ext cx="86278" cy="156829"/>
            </a:xfrm>
            <a:custGeom>
              <a:avLst/>
              <a:gdLst/>
              <a:ahLst/>
              <a:cxnLst/>
              <a:rect l="l" t="t" r="r" b="b"/>
              <a:pathLst>
                <a:path w="2507" h="4557" extrusionOk="0">
                  <a:moveTo>
                    <a:pt x="1587" y="0"/>
                  </a:moveTo>
                  <a:cubicBezTo>
                    <a:pt x="1039" y="0"/>
                    <a:pt x="463" y="861"/>
                    <a:pt x="239" y="2020"/>
                  </a:cubicBezTo>
                  <a:cubicBezTo>
                    <a:pt x="0" y="3273"/>
                    <a:pt x="279" y="4407"/>
                    <a:pt x="816" y="4546"/>
                  </a:cubicBezTo>
                  <a:cubicBezTo>
                    <a:pt x="849" y="4553"/>
                    <a:pt x="883" y="4557"/>
                    <a:pt x="917" y="4557"/>
                  </a:cubicBezTo>
                  <a:cubicBezTo>
                    <a:pt x="1448" y="4557"/>
                    <a:pt x="2025" y="3695"/>
                    <a:pt x="2268" y="2517"/>
                  </a:cubicBezTo>
                  <a:cubicBezTo>
                    <a:pt x="2507" y="1284"/>
                    <a:pt x="2228" y="130"/>
                    <a:pt x="1691" y="11"/>
                  </a:cubicBezTo>
                  <a:cubicBezTo>
                    <a:pt x="1656" y="4"/>
                    <a:pt x="1622" y="0"/>
                    <a:pt x="1587" y="0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2599;p31">
              <a:extLst>
                <a:ext uri="{FF2B5EF4-FFF2-40B4-BE49-F238E27FC236}">
                  <a16:creationId xmlns:a16="http://schemas.microsoft.com/office/drawing/2014/main" id="{29CAAC69-7670-444A-AE61-5907F3FC2F74}"/>
                </a:ext>
              </a:extLst>
            </p:cNvPr>
            <p:cNvSpPr/>
            <p:nvPr/>
          </p:nvSpPr>
          <p:spPr>
            <a:xfrm>
              <a:off x="4232971" y="1211500"/>
              <a:ext cx="669578" cy="479917"/>
            </a:xfrm>
            <a:custGeom>
              <a:avLst/>
              <a:gdLst/>
              <a:ahLst/>
              <a:cxnLst/>
              <a:rect l="l" t="t" r="r" b="b"/>
              <a:pathLst>
                <a:path w="19456" h="13945" extrusionOk="0">
                  <a:moveTo>
                    <a:pt x="9728" y="0"/>
                  </a:moveTo>
                  <a:cubicBezTo>
                    <a:pt x="4357" y="0"/>
                    <a:pt x="1" y="4635"/>
                    <a:pt x="1" y="10324"/>
                  </a:cubicBezTo>
                  <a:lnTo>
                    <a:pt x="1" y="10643"/>
                  </a:lnTo>
                  <a:cubicBezTo>
                    <a:pt x="60" y="10643"/>
                    <a:pt x="677" y="10802"/>
                    <a:pt x="737" y="12254"/>
                  </a:cubicBezTo>
                  <a:cubicBezTo>
                    <a:pt x="757" y="13129"/>
                    <a:pt x="757" y="13408"/>
                    <a:pt x="757" y="13487"/>
                  </a:cubicBezTo>
                  <a:lnTo>
                    <a:pt x="1552" y="13945"/>
                  </a:lnTo>
                  <a:cubicBezTo>
                    <a:pt x="1552" y="13945"/>
                    <a:pt x="1652" y="8355"/>
                    <a:pt x="5571" y="8176"/>
                  </a:cubicBezTo>
                  <a:lnTo>
                    <a:pt x="13886" y="8176"/>
                  </a:lnTo>
                  <a:cubicBezTo>
                    <a:pt x="17824" y="8355"/>
                    <a:pt x="17924" y="13945"/>
                    <a:pt x="17924" y="13945"/>
                  </a:cubicBezTo>
                  <a:lnTo>
                    <a:pt x="18720" y="13487"/>
                  </a:lnTo>
                  <a:cubicBezTo>
                    <a:pt x="18720" y="13408"/>
                    <a:pt x="18720" y="13129"/>
                    <a:pt x="18740" y="12254"/>
                  </a:cubicBezTo>
                  <a:cubicBezTo>
                    <a:pt x="18779" y="10802"/>
                    <a:pt x="19416" y="10643"/>
                    <a:pt x="19456" y="10643"/>
                  </a:cubicBezTo>
                  <a:lnTo>
                    <a:pt x="19456" y="10324"/>
                  </a:lnTo>
                  <a:cubicBezTo>
                    <a:pt x="19456" y="4595"/>
                    <a:pt x="15099" y="0"/>
                    <a:pt x="972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2600;p31">
              <a:extLst>
                <a:ext uri="{FF2B5EF4-FFF2-40B4-BE49-F238E27FC236}">
                  <a16:creationId xmlns:a16="http://schemas.microsoft.com/office/drawing/2014/main" id="{4E9AB9F5-C180-4CDF-A53A-C0BFE4B15E93}"/>
                </a:ext>
              </a:extLst>
            </p:cNvPr>
            <p:cNvSpPr/>
            <p:nvPr/>
          </p:nvSpPr>
          <p:spPr>
            <a:xfrm>
              <a:off x="4314431" y="1395483"/>
              <a:ext cx="534740" cy="182021"/>
            </a:xfrm>
            <a:custGeom>
              <a:avLst/>
              <a:gdLst/>
              <a:ahLst/>
              <a:cxnLst/>
              <a:rect l="l" t="t" r="r" b="b"/>
              <a:pathLst>
                <a:path w="15538" h="5289" extrusionOk="0">
                  <a:moveTo>
                    <a:pt x="10517" y="1"/>
                  </a:moveTo>
                  <a:cubicBezTo>
                    <a:pt x="6478" y="1"/>
                    <a:pt x="1" y="1915"/>
                    <a:pt x="1" y="1915"/>
                  </a:cubicBezTo>
                  <a:cubicBezTo>
                    <a:pt x="1" y="1915"/>
                    <a:pt x="5106" y="5289"/>
                    <a:pt x="10824" y="5289"/>
                  </a:cubicBezTo>
                  <a:cubicBezTo>
                    <a:pt x="12281" y="5289"/>
                    <a:pt x="13777" y="5070"/>
                    <a:pt x="15239" y="4521"/>
                  </a:cubicBezTo>
                  <a:cubicBezTo>
                    <a:pt x="15239" y="4521"/>
                    <a:pt x="15537" y="642"/>
                    <a:pt x="11817" y="85"/>
                  </a:cubicBezTo>
                  <a:cubicBezTo>
                    <a:pt x="11426" y="27"/>
                    <a:pt x="10988" y="1"/>
                    <a:pt x="10517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2601;p31">
              <a:extLst>
                <a:ext uri="{FF2B5EF4-FFF2-40B4-BE49-F238E27FC236}">
                  <a16:creationId xmlns:a16="http://schemas.microsoft.com/office/drawing/2014/main" id="{4D293537-86AD-4029-937D-02835C64B49E}"/>
                </a:ext>
              </a:extLst>
            </p:cNvPr>
            <p:cNvSpPr/>
            <p:nvPr/>
          </p:nvSpPr>
          <p:spPr>
            <a:xfrm>
              <a:off x="4315119" y="2111075"/>
              <a:ext cx="505281" cy="667513"/>
            </a:xfrm>
            <a:custGeom>
              <a:avLst/>
              <a:gdLst/>
              <a:ahLst/>
              <a:cxnLst/>
              <a:rect l="l" t="t" r="r" b="b"/>
              <a:pathLst>
                <a:path w="14682" h="19396" extrusionOk="0">
                  <a:moveTo>
                    <a:pt x="1" y="0"/>
                  </a:moveTo>
                  <a:lnTo>
                    <a:pt x="1" y="19396"/>
                  </a:lnTo>
                  <a:lnTo>
                    <a:pt x="14682" y="19396"/>
                  </a:lnTo>
                  <a:lnTo>
                    <a:pt x="14682" y="0"/>
                  </a:lnTo>
                  <a:lnTo>
                    <a:pt x="7341" y="284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EB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2602;p31">
              <a:extLst>
                <a:ext uri="{FF2B5EF4-FFF2-40B4-BE49-F238E27FC236}">
                  <a16:creationId xmlns:a16="http://schemas.microsoft.com/office/drawing/2014/main" id="{FA6F9550-CA53-496E-9826-BA07B356C16B}"/>
                </a:ext>
              </a:extLst>
            </p:cNvPr>
            <p:cNvSpPr/>
            <p:nvPr/>
          </p:nvSpPr>
          <p:spPr>
            <a:xfrm>
              <a:off x="4493113" y="2233592"/>
              <a:ext cx="149292" cy="559381"/>
            </a:xfrm>
            <a:custGeom>
              <a:avLst/>
              <a:gdLst/>
              <a:ahLst/>
              <a:cxnLst/>
              <a:rect l="l" t="t" r="r" b="b"/>
              <a:pathLst>
                <a:path w="4338" h="16254" extrusionOk="0">
                  <a:moveTo>
                    <a:pt x="2169" y="1"/>
                  </a:moveTo>
                  <a:lnTo>
                    <a:pt x="1" y="11877"/>
                  </a:lnTo>
                  <a:lnTo>
                    <a:pt x="2169" y="16253"/>
                  </a:lnTo>
                  <a:lnTo>
                    <a:pt x="4337" y="11877"/>
                  </a:lnTo>
                  <a:lnTo>
                    <a:pt x="2169" y="1"/>
                  </a:lnTo>
                  <a:close/>
                </a:path>
              </a:pathLst>
            </a:custGeom>
            <a:solidFill>
              <a:srgbClr val="A06C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2603;p31">
              <a:extLst>
                <a:ext uri="{FF2B5EF4-FFF2-40B4-BE49-F238E27FC236}">
                  <a16:creationId xmlns:a16="http://schemas.microsoft.com/office/drawing/2014/main" id="{0607772D-EBD8-4AC3-8818-0444C7494200}"/>
                </a:ext>
              </a:extLst>
            </p:cNvPr>
            <p:cNvSpPr/>
            <p:nvPr/>
          </p:nvSpPr>
          <p:spPr>
            <a:xfrm>
              <a:off x="4471225" y="2208951"/>
              <a:ext cx="184189" cy="142444"/>
            </a:xfrm>
            <a:custGeom>
              <a:avLst/>
              <a:gdLst/>
              <a:ahLst/>
              <a:cxnLst/>
              <a:rect l="l" t="t" r="r" b="b"/>
              <a:pathLst>
                <a:path w="5352" h="4139" extrusionOk="0">
                  <a:moveTo>
                    <a:pt x="2805" y="1"/>
                  </a:moveTo>
                  <a:lnTo>
                    <a:pt x="0" y="1234"/>
                  </a:lnTo>
                  <a:lnTo>
                    <a:pt x="2805" y="4138"/>
                  </a:lnTo>
                  <a:lnTo>
                    <a:pt x="5351" y="1234"/>
                  </a:lnTo>
                  <a:lnTo>
                    <a:pt x="2805" y="1"/>
                  </a:lnTo>
                  <a:close/>
                </a:path>
              </a:pathLst>
            </a:custGeom>
            <a:solidFill>
              <a:srgbClr val="A06C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2604;p31">
              <a:extLst>
                <a:ext uri="{FF2B5EF4-FFF2-40B4-BE49-F238E27FC236}">
                  <a16:creationId xmlns:a16="http://schemas.microsoft.com/office/drawing/2014/main" id="{F3211687-BCF9-4614-9796-2BF552E461E7}"/>
                </a:ext>
              </a:extLst>
            </p:cNvPr>
            <p:cNvSpPr/>
            <p:nvPr/>
          </p:nvSpPr>
          <p:spPr>
            <a:xfrm>
              <a:off x="4232971" y="2111075"/>
              <a:ext cx="334824" cy="254705"/>
            </a:xfrm>
            <a:custGeom>
              <a:avLst/>
              <a:gdLst/>
              <a:ahLst/>
              <a:cxnLst/>
              <a:rect l="l" t="t" r="r" b="b"/>
              <a:pathLst>
                <a:path w="9729" h="7401" extrusionOk="0">
                  <a:moveTo>
                    <a:pt x="2388" y="0"/>
                  </a:moveTo>
                  <a:lnTo>
                    <a:pt x="1" y="1671"/>
                  </a:lnTo>
                  <a:lnTo>
                    <a:pt x="3084" y="7400"/>
                  </a:lnTo>
                  <a:lnTo>
                    <a:pt x="9728" y="2845"/>
                  </a:lnTo>
                  <a:lnTo>
                    <a:pt x="2388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2605;p31">
              <a:extLst>
                <a:ext uri="{FF2B5EF4-FFF2-40B4-BE49-F238E27FC236}">
                  <a16:creationId xmlns:a16="http://schemas.microsoft.com/office/drawing/2014/main" id="{6084EA52-61C0-4FBE-90F8-35401A17D173}"/>
                </a:ext>
              </a:extLst>
            </p:cNvPr>
            <p:cNvSpPr/>
            <p:nvPr/>
          </p:nvSpPr>
          <p:spPr>
            <a:xfrm>
              <a:off x="4567759" y="2111075"/>
              <a:ext cx="334789" cy="244415"/>
            </a:xfrm>
            <a:custGeom>
              <a:avLst/>
              <a:gdLst/>
              <a:ahLst/>
              <a:cxnLst/>
              <a:rect l="l" t="t" r="r" b="b"/>
              <a:pathLst>
                <a:path w="9728" h="7102" extrusionOk="0">
                  <a:moveTo>
                    <a:pt x="7341" y="0"/>
                  </a:moveTo>
                  <a:lnTo>
                    <a:pt x="0" y="2845"/>
                  </a:lnTo>
                  <a:lnTo>
                    <a:pt x="6664" y="7102"/>
                  </a:lnTo>
                  <a:lnTo>
                    <a:pt x="9728" y="1671"/>
                  </a:lnTo>
                  <a:lnTo>
                    <a:pt x="7341" y="0"/>
                  </a:ln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2606;p31">
              <a:extLst>
                <a:ext uri="{FF2B5EF4-FFF2-40B4-BE49-F238E27FC236}">
                  <a16:creationId xmlns:a16="http://schemas.microsoft.com/office/drawing/2014/main" id="{B86DA0A3-B826-4BBB-B9A4-8BBF34FA4FA6}"/>
                </a:ext>
              </a:extLst>
            </p:cNvPr>
            <p:cNvSpPr/>
            <p:nvPr/>
          </p:nvSpPr>
          <p:spPr>
            <a:xfrm>
              <a:off x="5144174" y="3522711"/>
              <a:ext cx="196510" cy="328663"/>
            </a:xfrm>
            <a:custGeom>
              <a:avLst/>
              <a:gdLst/>
              <a:ahLst/>
              <a:cxnLst/>
              <a:rect l="l" t="t" r="r" b="b"/>
              <a:pathLst>
                <a:path w="5710" h="9550" extrusionOk="0">
                  <a:moveTo>
                    <a:pt x="2845" y="1"/>
                  </a:moveTo>
                  <a:cubicBezTo>
                    <a:pt x="1294" y="1"/>
                    <a:pt x="1" y="2149"/>
                    <a:pt x="1" y="4775"/>
                  </a:cubicBezTo>
                  <a:cubicBezTo>
                    <a:pt x="1" y="7421"/>
                    <a:pt x="1294" y="9549"/>
                    <a:pt x="2845" y="9549"/>
                  </a:cubicBezTo>
                  <a:cubicBezTo>
                    <a:pt x="4417" y="9549"/>
                    <a:pt x="5710" y="7421"/>
                    <a:pt x="5710" y="4775"/>
                  </a:cubicBezTo>
                  <a:cubicBezTo>
                    <a:pt x="5710" y="2129"/>
                    <a:pt x="4417" y="1"/>
                    <a:pt x="2845" y="1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2607;p31">
              <a:extLst>
                <a:ext uri="{FF2B5EF4-FFF2-40B4-BE49-F238E27FC236}">
                  <a16:creationId xmlns:a16="http://schemas.microsoft.com/office/drawing/2014/main" id="{C2B0E2DB-2D31-4AC8-A1EC-70DFA68C230A}"/>
                </a:ext>
              </a:extLst>
            </p:cNvPr>
            <p:cNvSpPr/>
            <p:nvPr/>
          </p:nvSpPr>
          <p:spPr>
            <a:xfrm>
              <a:off x="3794835" y="3522711"/>
              <a:ext cx="197198" cy="328663"/>
            </a:xfrm>
            <a:custGeom>
              <a:avLst/>
              <a:gdLst/>
              <a:ahLst/>
              <a:cxnLst/>
              <a:rect l="l" t="t" r="r" b="b"/>
              <a:pathLst>
                <a:path w="5730" h="9550" extrusionOk="0">
                  <a:moveTo>
                    <a:pt x="2886" y="1"/>
                  </a:moveTo>
                  <a:cubicBezTo>
                    <a:pt x="2879" y="1"/>
                    <a:pt x="2872" y="1"/>
                    <a:pt x="2865" y="1"/>
                  </a:cubicBezTo>
                  <a:cubicBezTo>
                    <a:pt x="1273" y="1"/>
                    <a:pt x="0" y="2149"/>
                    <a:pt x="0" y="4775"/>
                  </a:cubicBezTo>
                  <a:cubicBezTo>
                    <a:pt x="0" y="7421"/>
                    <a:pt x="1273" y="9549"/>
                    <a:pt x="2865" y="9549"/>
                  </a:cubicBezTo>
                  <a:cubicBezTo>
                    <a:pt x="4436" y="9549"/>
                    <a:pt x="5729" y="7421"/>
                    <a:pt x="5729" y="4775"/>
                  </a:cubicBezTo>
                  <a:cubicBezTo>
                    <a:pt x="5729" y="2142"/>
                    <a:pt x="4448" y="1"/>
                    <a:pt x="2886" y="1"/>
                  </a:cubicBezTo>
                  <a:close/>
                </a:path>
              </a:pathLst>
            </a:custGeom>
            <a:solidFill>
              <a:srgbClr val="F0A6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2608;p31">
              <a:extLst>
                <a:ext uri="{FF2B5EF4-FFF2-40B4-BE49-F238E27FC236}">
                  <a16:creationId xmlns:a16="http://schemas.microsoft.com/office/drawing/2014/main" id="{6BA2CE34-0A57-42B4-80FC-099FBA0A82C0}"/>
                </a:ext>
              </a:extLst>
            </p:cNvPr>
            <p:cNvSpPr/>
            <p:nvPr/>
          </p:nvSpPr>
          <p:spPr>
            <a:xfrm>
              <a:off x="3794146" y="2168582"/>
              <a:ext cx="1546541" cy="1473994"/>
            </a:xfrm>
            <a:custGeom>
              <a:avLst/>
              <a:gdLst/>
              <a:ahLst/>
              <a:cxnLst/>
              <a:rect l="l" t="t" r="r" b="b"/>
              <a:pathLst>
                <a:path w="44938" h="42830" extrusionOk="0">
                  <a:moveTo>
                    <a:pt x="12752" y="0"/>
                  </a:moveTo>
                  <a:lnTo>
                    <a:pt x="5749" y="1015"/>
                  </a:lnTo>
                  <a:lnTo>
                    <a:pt x="5749" y="1035"/>
                  </a:lnTo>
                  <a:cubicBezTo>
                    <a:pt x="4993" y="1194"/>
                    <a:pt x="1194" y="2308"/>
                    <a:pt x="955" y="8455"/>
                  </a:cubicBezTo>
                  <a:cubicBezTo>
                    <a:pt x="697" y="15278"/>
                    <a:pt x="0" y="42809"/>
                    <a:pt x="0" y="42809"/>
                  </a:cubicBezTo>
                  <a:lnTo>
                    <a:pt x="5869" y="42809"/>
                  </a:lnTo>
                  <a:lnTo>
                    <a:pt x="6724" y="19714"/>
                  </a:lnTo>
                  <a:lnTo>
                    <a:pt x="8375" y="42710"/>
                  </a:lnTo>
                  <a:lnTo>
                    <a:pt x="22459" y="42789"/>
                  </a:lnTo>
                  <a:lnTo>
                    <a:pt x="36543" y="42710"/>
                  </a:lnTo>
                  <a:lnTo>
                    <a:pt x="38194" y="19654"/>
                  </a:lnTo>
                  <a:lnTo>
                    <a:pt x="39050" y="42789"/>
                  </a:lnTo>
                  <a:lnTo>
                    <a:pt x="44937" y="42789"/>
                  </a:lnTo>
                  <a:cubicBezTo>
                    <a:pt x="44908" y="41623"/>
                    <a:pt x="44256" y="15147"/>
                    <a:pt x="44003" y="8474"/>
                  </a:cubicBezTo>
                  <a:cubicBezTo>
                    <a:pt x="43764" y="2308"/>
                    <a:pt x="39965" y="1214"/>
                    <a:pt x="39189" y="1054"/>
                  </a:cubicBezTo>
                  <a:lnTo>
                    <a:pt x="39189" y="1035"/>
                  </a:lnTo>
                  <a:lnTo>
                    <a:pt x="32207" y="0"/>
                  </a:lnTo>
                  <a:lnTo>
                    <a:pt x="22479" y="7002"/>
                  </a:lnTo>
                  <a:lnTo>
                    <a:pt x="12752" y="0"/>
                  </a:lnTo>
                  <a:close/>
                  <a:moveTo>
                    <a:pt x="44937" y="42789"/>
                  </a:moveTo>
                  <a:lnTo>
                    <a:pt x="44937" y="42789"/>
                  </a:lnTo>
                  <a:cubicBezTo>
                    <a:pt x="44938" y="42816"/>
                    <a:pt x="44938" y="42829"/>
                    <a:pt x="44938" y="42829"/>
                  </a:cubicBezTo>
                  <a:lnTo>
                    <a:pt x="44938" y="42789"/>
                  </a:lnTo>
                  <a:close/>
                </a:path>
              </a:pathLst>
            </a:custGeom>
            <a:solidFill>
              <a:srgbClr val="434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0" name="Google Shape;2609;p31">
            <a:extLst>
              <a:ext uri="{FF2B5EF4-FFF2-40B4-BE49-F238E27FC236}">
                <a16:creationId xmlns:a16="http://schemas.microsoft.com/office/drawing/2014/main" id="{D8D4DE91-D6CA-499E-9646-ADEBE07A108E}"/>
              </a:ext>
            </a:extLst>
          </p:cNvPr>
          <p:cNvSpPr txBox="1"/>
          <p:nvPr/>
        </p:nvSpPr>
        <p:spPr>
          <a:xfrm>
            <a:off x="762376" y="3182014"/>
            <a:ext cx="1753122" cy="121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s-ES" sz="13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garantía secundaria no consiste en la inmediata satisfacción o no violación del derecho.</a:t>
            </a:r>
            <a:endParaRPr lang="es-MX" sz="13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Google Shape;2611;p31">
            <a:extLst>
              <a:ext uri="{FF2B5EF4-FFF2-40B4-BE49-F238E27FC236}">
                <a16:creationId xmlns:a16="http://schemas.microsoft.com/office/drawing/2014/main" id="{0DC59F7A-2045-465A-B06A-6A0E59644696}"/>
              </a:ext>
            </a:extLst>
          </p:cNvPr>
          <p:cNvSpPr txBox="1"/>
          <p:nvPr/>
        </p:nvSpPr>
        <p:spPr>
          <a:xfrm>
            <a:off x="2404785" y="4825683"/>
            <a:ext cx="2144998" cy="154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s-ES" sz="13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garantía secundaria busca anular los actos formales e inválidos y sancionar los actos informales e ilícitos que constituyen la desobediencia de las garantías primarias.</a:t>
            </a:r>
            <a:endParaRPr lang="es-MX" sz="13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Google Shape;2612;p31">
            <a:extLst>
              <a:ext uri="{FF2B5EF4-FFF2-40B4-BE49-F238E27FC236}">
                <a16:creationId xmlns:a16="http://schemas.microsoft.com/office/drawing/2014/main" id="{2D7188A5-DDC4-4983-84A2-F1708253D287}"/>
              </a:ext>
            </a:extLst>
          </p:cNvPr>
          <p:cNvSpPr txBox="1"/>
          <p:nvPr/>
        </p:nvSpPr>
        <p:spPr>
          <a:xfrm>
            <a:off x="6426329" y="4873635"/>
            <a:ext cx="2043353" cy="1437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s-ES" sz="13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garantía secundaria busca determinar quién debe satisfacer o no violar el derecho y cómo debe ser reparada o sancionada la violación.</a:t>
            </a:r>
            <a:endParaRPr lang="es-MX" sz="13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Font typeface="Arial"/>
              <a:buNone/>
            </a:pPr>
            <a:endParaRPr sz="1200" kern="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2613;p31">
            <a:extLst>
              <a:ext uri="{FF2B5EF4-FFF2-40B4-BE49-F238E27FC236}">
                <a16:creationId xmlns:a16="http://schemas.microsoft.com/office/drawing/2014/main" id="{75F06A3A-F4B6-4D68-B6F3-D5EB00083A73}"/>
              </a:ext>
            </a:extLst>
          </p:cNvPr>
          <p:cNvSpPr txBox="1"/>
          <p:nvPr/>
        </p:nvSpPr>
        <p:spPr>
          <a:xfrm>
            <a:off x="9185653" y="3208871"/>
            <a:ext cx="2408272" cy="7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s-ES" sz="13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efectividad del derecho debe alcanzarse en la primera garantía, con la espontánea observancia, con la efectividad de las obligaciones o prohibiciones que corresponden a los derechos.</a:t>
            </a:r>
            <a:endParaRPr lang="es-MX" sz="13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66D9A08C-C904-4376-914F-2511ACD713F8}"/>
              </a:ext>
            </a:extLst>
          </p:cNvPr>
          <p:cNvSpPr txBox="1"/>
          <p:nvPr/>
        </p:nvSpPr>
        <p:spPr>
          <a:xfrm>
            <a:off x="3154217" y="3941563"/>
            <a:ext cx="527680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400" b="1" dirty="0">
                <a:solidFill>
                  <a:srgbClr val="434782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persona es titular del derecho subjetivo y es titular de actuar la responsabilidad </a:t>
            </a:r>
          </a:p>
          <a:p>
            <a:pPr algn="ctr"/>
            <a:r>
              <a:rPr lang="es-ES" sz="1400" b="1" dirty="0">
                <a:solidFill>
                  <a:srgbClr val="434782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anulabilidad de la violación del primero.</a:t>
            </a:r>
            <a:endParaRPr lang="es-MX" sz="1400" b="1" dirty="0">
              <a:solidFill>
                <a:srgbClr val="434782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821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Google Shape;1346;p35">
            <a:extLst>
              <a:ext uri="{FF2B5EF4-FFF2-40B4-BE49-F238E27FC236}">
                <a16:creationId xmlns:a16="http://schemas.microsoft.com/office/drawing/2014/main" id="{F0B95922-DBD8-4B7A-91DD-04FF38C2BDFF}"/>
              </a:ext>
            </a:extLst>
          </p:cNvPr>
          <p:cNvSpPr txBox="1"/>
          <p:nvPr/>
        </p:nvSpPr>
        <p:spPr>
          <a:xfrm>
            <a:off x="6028182" y="3660014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chemeClr val="accent6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Derechos Humanos</a:t>
            </a:r>
            <a:endParaRPr sz="1700" b="1" dirty="0">
              <a:solidFill>
                <a:schemeClr val="accent6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" name="Google Shape;1347;p35">
            <a:extLst>
              <a:ext uri="{FF2B5EF4-FFF2-40B4-BE49-F238E27FC236}">
                <a16:creationId xmlns:a16="http://schemas.microsoft.com/office/drawing/2014/main" id="{75A357CD-252B-4855-8AD0-0AB973F631CC}"/>
              </a:ext>
            </a:extLst>
          </p:cNvPr>
          <p:cNvSpPr txBox="1"/>
          <p:nvPr/>
        </p:nvSpPr>
        <p:spPr>
          <a:xfrm>
            <a:off x="3805687" y="3685693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 err="1">
                <a:solidFill>
                  <a:srgbClr val="FFC000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Constitución</a:t>
            </a:r>
            <a:endParaRPr sz="1700" b="1" dirty="0">
              <a:solidFill>
                <a:srgbClr val="FFC000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5" name="Google Shape;1348;p35">
            <a:extLst>
              <a:ext uri="{FF2B5EF4-FFF2-40B4-BE49-F238E27FC236}">
                <a16:creationId xmlns:a16="http://schemas.microsoft.com/office/drawing/2014/main" id="{38788379-ED17-411D-BB51-CB0A859DFC34}"/>
              </a:ext>
            </a:extLst>
          </p:cNvPr>
          <p:cNvSpPr txBox="1"/>
          <p:nvPr/>
        </p:nvSpPr>
        <p:spPr>
          <a:xfrm>
            <a:off x="6096015" y="1420260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 err="1">
                <a:solidFill>
                  <a:srgbClr val="A9A6A5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Garantías</a:t>
            </a:r>
            <a:endParaRPr sz="1700" b="1" dirty="0">
              <a:solidFill>
                <a:srgbClr val="A9A6A5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" name="Google Shape;1349;p35">
            <a:extLst>
              <a:ext uri="{FF2B5EF4-FFF2-40B4-BE49-F238E27FC236}">
                <a16:creationId xmlns:a16="http://schemas.microsoft.com/office/drawing/2014/main" id="{55C4BF6E-7D79-4473-9917-E4036C3ABD14}"/>
              </a:ext>
            </a:extLst>
          </p:cNvPr>
          <p:cNvSpPr txBox="1"/>
          <p:nvPr/>
        </p:nvSpPr>
        <p:spPr>
          <a:xfrm>
            <a:off x="6096000" y="1707985"/>
            <a:ext cx="230997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La existencia de garantías, pero con una visión de sistema</a:t>
            </a:r>
            <a:endParaRPr lang="es-MX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1350;p35">
            <a:extLst>
              <a:ext uri="{FF2B5EF4-FFF2-40B4-BE49-F238E27FC236}">
                <a16:creationId xmlns:a16="http://schemas.microsoft.com/office/drawing/2014/main" id="{33948881-4C24-47B0-9A49-A044B3C90421}"/>
              </a:ext>
            </a:extLst>
          </p:cNvPr>
          <p:cNvSpPr txBox="1"/>
          <p:nvPr/>
        </p:nvSpPr>
        <p:spPr>
          <a:xfrm>
            <a:off x="3831865" y="3997871"/>
            <a:ext cx="1938600" cy="1733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Al alcance del operador jurídico, rígida</a:t>
            </a:r>
            <a:endParaRPr lang="es-MX" sz="1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Google Shape;1351;p35">
            <a:extLst>
              <a:ext uri="{FF2B5EF4-FFF2-40B4-BE49-F238E27FC236}">
                <a16:creationId xmlns:a16="http://schemas.microsoft.com/office/drawing/2014/main" id="{D7F22C2A-92A1-495A-8CAC-53EB38A473DE}"/>
              </a:ext>
            </a:extLst>
          </p:cNvPr>
          <p:cNvSpPr txBox="1"/>
          <p:nvPr/>
        </p:nvSpPr>
        <p:spPr>
          <a:xfrm>
            <a:off x="6028182" y="3972692"/>
            <a:ext cx="230997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Expectativas y prohibiciones de carácter universal</a:t>
            </a:r>
            <a:endParaRPr sz="1200" dirty="0"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" name="Google Shape;1352;p35">
            <a:extLst>
              <a:ext uri="{FF2B5EF4-FFF2-40B4-BE49-F238E27FC236}">
                <a16:creationId xmlns:a16="http://schemas.microsoft.com/office/drawing/2014/main" id="{0FF47822-0A1F-47D9-946B-65E106221C1A}"/>
              </a:ext>
            </a:extLst>
          </p:cNvPr>
          <p:cNvSpPr txBox="1"/>
          <p:nvPr/>
        </p:nvSpPr>
        <p:spPr>
          <a:xfrm>
            <a:off x="3797175" y="1437671"/>
            <a:ext cx="1938600" cy="2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chemeClr val="accent1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Garantismo</a:t>
            </a:r>
            <a:endParaRPr sz="1700" b="1" dirty="0">
              <a:solidFill>
                <a:schemeClr val="accent1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1" name="Google Shape;1353;p35">
            <a:extLst>
              <a:ext uri="{FF2B5EF4-FFF2-40B4-BE49-F238E27FC236}">
                <a16:creationId xmlns:a16="http://schemas.microsoft.com/office/drawing/2014/main" id="{A9124936-F3B6-4619-B16F-3E4D8012318D}"/>
              </a:ext>
            </a:extLst>
          </p:cNvPr>
          <p:cNvSpPr txBox="1"/>
          <p:nvPr/>
        </p:nvSpPr>
        <p:spPr>
          <a:xfrm>
            <a:off x="3811955" y="1707960"/>
            <a:ext cx="1938600" cy="161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propuesta garantista comparte su interés con el neoconstitucionalismo por:</a:t>
            </a:r>
            <a:endParaRPr lang="es-MX" sz="1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oogle Shape;1354;p35">
            <a:extLst>
              <a:ext uri="{FF2B5EF4-FFF2-40B4-BE49-F238E27FC236}">
                <a16:creationId xmlns:a16="http://schemas.microsoft.com/office/drawing/2014/main" id="{FF5F73F3-F8A3-424A-A051-07D619824758}"/>
              </a:ext>
            </a:extLst>
          </p:cNvPr>
          <p:cNvGrpSpPr/>
          <p:nvPr/>
        </p:nvGrpSpPr>
        <p:grpSpPr>
          <a:xfrm>
            <a:off x="1037773" y="2128530"/>
            <a:ext cx="2460196" cy="3306752"/>
            <a:chOff x="1246779" y="1379593"/>
            <a:chExt cx="2460196" cy="3306752"/>
          </a:xfrm>
        </p:grpSpPr>
        <p:sp>
          <p:nvSpPr>
            <p:cNvPr id="13" name="Google Shape;1355;p35">
              <a:extLst>
                <a:ext uri="{FF2B5EF4-FFF2-40B4-BE49-F238E27FC236}">
                  <a16:creationId xmlns:a16="http://schemas.microsoft.com/office/drawing/2014/main" id="{60CE056F-3103-4E5B-A28C-D19ED8A8FFE0}"/>
                </a:ext>
              </a:extLst>
            </p:cNvPr>
            <p:cNvSpPr/>
            <p:nvPr/>
          </p:nvSpPr>
          <p:spPr>
            <a:xfrm>
              <a:off x="1246779" y="3292328"/>
              <a:ext cx="2406452" cy="1394018"/>
            </a:xfrm>
            <a:custGeom>
              <a:avLst/>
              <a:gdLst/>
              <a:ahLst/>
              <a:cxnLst/>
              <a:rect l="l" t="t" r="r" b="b"/>
              <a:pathLst>
                <a:path w="152283" h="88215" extrusionOk="0">
                  <a:moveTo>
                    <a:pt x="43410" y="0"/>
                  </a:moveTo>
                  <a:lnTo>
                    <a:pt x="0" y="25244"/>
                  </a:lnTo>
                  <a:lnTo>
                    <a:pt x="108851" y="88214"/>
                  </a:lnTo>
                  <a:lnTo>
                    <a:pt x="152282" y="62992"/>
                  </a:lnTo>
                  <a:lnTo>
                    <a:pt x="43410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" name="Google Shape;1356;p35">
              <a:extLst>
                <a:ext uri="{FF2B5EF4-FFF2-40B4-BE49-F238E27FC236}">
                  <a16:creationId xmlns:a16="http://schemas.microsoft.com/office/drawing/2014/main" id="{7733C925-F1E4-4DB8-A925-2BC501672598}"/>
                </a:ext>
              </a:extLst>
            </p:cNvPr>
            <p:cNvGrpSpPr/>
            <p:nvPr/>
          </p:nvGrpSpPr>
          <p:grpSpPr>
            <a:xfrm>
              <a:off x="1407664" y="1379593"/>
              <a:ext cx="2299311" cy="3306752"/>
              <a:chOff x="2106075" y="238125"/>
              <a:chExt cx="3637575" cy="5231375"/>
            </a:xfrm>
          </p:grpSpPr>
          <p:sp>
            <p:nvSpPr>
              <p:cNvPr id="15" name="Google Shape;1357;p35">
                <a:extLst>
                  <a:ext uri="{FF2B5EF4-FFF2-40B4-BE49-F238E27FC236}">
                    <a16:creationId xmlns:a16="http://schemas.microsoft.com/office/drawing/2014/main" id="{2411F10E-28CF-40CC-9C5B-14DFCD965A34}"/>
                  </a:ext>
                </a:extLst>
              </p:cNvPr>
              <p:cNvSpPr/>
              <p:nvPr/>
            </p:nvSpPr>
            <p:spPr>
              <a:xfrm>
                <a:off x="3559400" y="4045700"/>
                <a:ext cx="1232075" cy="784800"/>
              </a:xfrm>
              <a:custGeom>
                <a:avLst/>
                <a:gdLst/>
                <a:ahLst/>
                <a:cxnLst/>
                <a:rect l="l" t="t" r="r" b="b"/>
                <a:pathLst>
                  <a:path w="49283" h="31392" extrusionOk="0">
                    <a:moveTo>
                      <a:pt x="1" y="27251"/>
                    </a:moveTo>
                    <a:lnTo>
                      <a:pt x="46896" y="1"/>
                    </a:lnTo>
                    <a:cubicBezTo>
                      <a:pt x="46896" y="1522"/>
                      <a:pt x="47952" y="3381"/>
                      <a:pt x="49283" y="4141"/>
                    </a:cubicBezTo>
                    <a:lnTo>
                      <a:pt x="2388" y="31391"/>
                    </a:lnTo>
                    <a:cubicBezTo>
                      <a:pt x="1078" y="30631"/>
                      <a:pt x="1" y="28772"/>
                      <a:pt x="1" y="272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358;p35">
                <a:extLst>
                  <a:ext uri="{FF2B5EF4-FFF2-40B4-BE49-F238E27FC236}">
                    <a16:creationId xmlns:a16="http://schemas.microsoft.com/office/drawing/2014/main" id="{4D373A3E-976B-4322-B3F2-868893C0195E}"/>
                  </a:ext>
                </a:extLst>
              </p:cNvPr>
              <p:cNvSpPr/>
              <p:nvPr/>
            </p:nvSpPr>
            <p:spPr>
              <a:xfrm>
                <a:off x="3165975" y="3138425"/>
                <a:ext cx="1274850" cy="795350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4" extrusionOk="0">
                    <a:moveTo>
                      <a:pt x="50994" y="4310"/>
                    </a:moveTo>
                    <a:lnTo>
                      <a:pt x="4098" y="31560"/>
                    </a:lnTo>
                    <a:cubicBezTo>
                      <a:pt x="3676" y="31814"/>
                      <a:pt x="3063" y="31771"/>
                      <a:pt x="2387" y="31391"/>
                    </a:cubicBezTo>
                    <a:cubicBezTo>
                      <a:pt x="1078" y="30631"/>
                      <a:pt x="0" y="28772"/>
                      <a:pt x="0" y="27251"/>
                    </a:cubicBezTo>
                    <a:lnTo>
                      <a:pt x="46895" y="1"/>
                    </a:lnTo>
                    <a:cubicBezTo>
                      <a:pt x="46895" y="1522"/>
                      <a:pt x="47952" y="3381"/>
                      <a:pt x="49282" y="4141"/>
                    </a:cubicBezTo>
                    <a:cubicBezTo>
                      <a:pt x="49958" y="4522"/>
                      <a:pt x="50550" y="4564"/>
                      <a:pt x="50994" y="43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359;p35">
                <a:extLst>
                  <a:ext uri="{FF2B5EF4-FFF2-40B4-BE49-F238E27FC236}">
                    <a16:creationId xmlns:a16="http://schemas.microsoft.com/office/drawing/2014/main" id="{49720176-059B-4989-9021-BA887F334880}"/>
                  </a:ext>
                </a:extLst>
              </p:cNvPr>
              <p:cNvSpPr/>
              <p:nvPr/>
            </p:nvSpPr>
            <p:spPr>
              <a:xfrm>
                <a:off x="3323875" y="3214475"/>
                <a:ext cx="1229425" cy="807500"/>
              </a:xfrm>
              <a:custGeom>
                <a:avLst/>
                <a:gdLst/>
                <a:ahLst/>
                <a:cxnLst/>
                <a:rect l="l" t="t" r="r" b="b"/>
                <a:pathLst>
                  <a:path w="49177" h="32300" extrusionOk="0">
                    <a:moveTo>
                      <a:pt x="49177" y="1"/>
                    </a:moveTo>
                    <a:lnTo>
                      <a:pt x="2303" y="27251"/>
                    </a:lnTo>
                    <a:cubicBezTo>
                      <a:pt x="1880" y="27504"/>
                      <a:pt x="1606" y="28032"/>
                      <a:pt x="1606" y="28772"/>
                    </a:cubicBezTo>
                    <a:cubicBezTo>
                      <a:pt x="1585" y="30504"/>
                      <a:pt x="972" y="31729"/>
                      <a:pt x="0" y="32299"/>
                    </a:cubicBezTo>
                    <a:lnTo>
                      <a:pt x="46874" y="5049"/>
                    </a:lnTo>
                    <a:cubicBezTo>
                      <a:pt x="47867" y="4479"/>
                      <a:pt x="48480" y="3254"/>
                      <a:pt x="48480" y="1522"/>
                    </a:cubicBezTo>
                    <a:cubicBezTo>
                      <a:pt x="48501" y="782"/>
                      <a:pt x="48754" y="254"/>
                      <a:pt x="49177" y="1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360;p35">
                <a:extLst>
                  <a:ext uri="{FF2B5EF4-FFF2-40B4-BE49-F238E27FC236}">
                    <a16:creationId xmlns:a16="http://schemas.microsoft.com/office/drawing/2014/main" id="{182D0B14-1EF5-45C1-BA8D-F63A8F17DD89}"/>
                  </a:ext>
                </a:extLst>
              </p:cNvPr>
              <p:cNvSpPr/>
              <p:nvPr/>
            </p:nvSpPr>
            <p:spPr>
              <a:xfrm>
                <a:off x="2772550" y="2228000"/>
                <a:ext cx="1274850" cy="79587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35" extrusionOk="0">
                    <a:moveTo>
                      <a:pt x="50993" y="4309"/>
                    </a:moveTo>
                    <a:lnTo>
                      <a:pt x="4119" y="31581"/>
                    </a:lnTo>
                    <a:cubicBezTo>
                      <a:pt x="3676" y="31834"/>
                      <a:pt x="3063" y="31792"/>
                      <a:pt x="2408" y="31412"/>
                    </a:cubicBezTo>
                    <a:cubicBezTo>
                      <a:pt x="1077" y="30630"/>
                      <a:pt x="0" y="28792"/>
                      <a:pt x="21" y="27250"/>
                    </a:cubicBezTo>
                    <a:lnTo>
                      <a:pt x="46895" y="0"/>
                    </a:lnTo>
                    <a:cubicBezTo>
                      <a:pt x="46895" y="1521"/>
                      <a:pt x="47951" y="3380"/>
                      <a:pt x="49282" y="4162"/>
                    </a:cubicBezTo>
                    <a:cubicBezTo>
                      <a:pt x="49958" y="4542"/>
                      <a:pt x="50571" y="4563"/>
                      <a:pt x="50993" y="430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361;p35">
                <a:extLst>
                  <a:ext uri="{FF2B5EF4-FFF2-40B4-BE49-F238E27FC236}">
                    <a16:creationId xmlns:a16="http://schemas.microsoft.com/office/drawing/2014/main" id="{EF918A63-2EED-4861-986E-74D4A22E819F}"/>
                  </a:ext>
                </a:extLst>
              </p:cNvPr>
              <p:cNvSpPr/>
              <p:nvPr/>
            </p:nvSpPr>
            <p:spPr>
              <a:xfrm>
                <a:off x="3559400" y="3367100"/>
                <a:ext cx="11740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60" h="54395" extrusionOk="0">
                    <a:moveTo>
                      <a:pt x="85" y="27251"/>
                    </a:moveTo>
                    <a:lnTo>
                      <a:pt x="46959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362;p35">
                <a:extLst>
                  <a:ext uri="{FF2B5EF4-FFF2-40B4-BE49-F238E27FC236}">
                    <a16:creationId xmlns:a16="http://schemas.microsoft.com/office/drawing/2014/main" id="{810B562A-1DE1-4F72-9B8E-B36C86B033CD}"/>
                  </a:ext>
                </a:extLst>
              </p:cNvPr>
              <p:cNvSpPr/>
              <p:nvPr/>
            </p:nvSpPr>
            <p:spPr>
              <a:xfrm>
                <a:off x="2930450" y="2345750"/>
                <a:ext cx="1212000" cy="765775"/>
              </a:xfrm>
              <a:custGeom>
                <a:avLst/>
                <a:gdLst/>
                <a:ahLst/>
                <a:cxnLst/>
                <a:rect l="l" t="t" r="r" b="b"/>
                <a:pathLst>
                  <a:path w="48480" h="30631" extrusionOk="0">
                    <a:moveTo>
                      <a:pt x="48480" y="1"/>
                    </a:moveTo>
                    <a:lnTo>
                      <a:pt x="1606" y="27251"/>
                    </a:lnTo>
                    <a:cubicBezTo>
                      <a:pt x="1585" y="28892"/>
                      <a:pt x="956" y="30072"/>
                      <a:pt x="11" y="30624"/>
                    </a:cubicBezTo>
                    <a:lnTo>
                      <a:pt x="11" y="30624"/>
                    </a:lnTo>
                    <a:lnTo>
                      <a:pt x="46895" y="3381"/>
                    </a:lnTo>
                    <a:cubicBezTo>
                      <a:pt x="47846" y="2831"/>
                      <a:pt x="48458" y="1649"/>
                      <a:pt x="48480" y="1"/>
                    </a:cubicBezTo>
                    <a:close/>
                    <a:moveTo>
                      <a:pt x="11" y="30624"/>
                    </a:moveTo>
                    <a:lnTo>
                      <a:pt x="0" y="30631"/>
                    </a:lnTo>
                    <a:cubicBezTo>
                      <a:pt x="4" y="30629"/>
                      <a:pt x="7" y="30626"/>
                      <a:pt x="11" y="30624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363;p35">
                <a:extLst>
                  <a:ext uri="{FF2B5EF4-FFF2-40B4-BE49-F238E27FC236}">
                    <a16:creationId xmlns:a16="http://schemas.microsoft.com/office/drawing/2014/main" id="{F05B5B1F-4DAD-4977-8B33-B947DA6E7891}"/>
                  </a:ext>
                </a:extLst>
              </p:cNvPr>
              <p:cNvSpPr/>
              <p:nvPr/>
            </p:nvSpPr>
            <p:spPr>
              <a:xfrm>
                <a:off x="2970575" y="2307200"/>
                <a:ext cx="1189825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3" h="28793" extrusionOk="0">
                    <a:moveTo>
                      <a:pt x="47593" y="1"/>
                    </a:moveTo>
                    <a:cubicBezTo>
                      <a:pt x="47588" y="4"/>
                      <a:pt x="47583" y="6"/>
                      <a:pt x="47578" y="9"/>
                    </a:cubicBezTo>
                    <a:lnTo>
                      <a:pt x="47578" y="9"/>
                    </a:lnTo>
                    <a:lnTo>
                      <a:pt x="47593" y="1"/>
                    </a:lnTo>
                    <a:close/>
                    <a:moveTo>
                      <a:pt x="47578" y="9"/>
                    </a:moveTo>
                    <a:lnTo>
                      <a:pt x="698" y="27251"/>
                    </a:lnTo>
                    <a:cubicBezTo>
                      <a:pt x="275" y="27504"/>
                      <a:pt x="1" y="28032"/>
                      <a:pt x="1" y="28793"/>
                    </a:cubicBezTo>
                    <a:lnTo>
                      <a:pt x="46875" y="1543"/>
                    </a:lnTo>
                    <a:cubicBezTo>
                      <a:pt x="46895" y="791"/>
                      <a:pt x="47144" y="266"/>
                      <a:pt x="47578" y="9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364;p35">
                <a:extLst>
                  <a:ext uri="{FF2B5EF4-FFF2-40B4-BE49-F238E27FC236}">
                    <a16:creationId xmlns:a16="http://schemas.microsoft.com/office/drawing/2014/main" id="{4003AC7B-0760-4512-9529-76391B66FB9D}"/>
                  </a:ext>
                </a:extLst>
              </p:cNvPr>
              <p:cNvSpPr/>
              <p:nvPr/>
            </p:nvSpPr>
            <p:spPr>
              <a:xfrm>
                <a:off x="2379100" y="1320725"/>
                <a:ext cx="1274850" cy="79532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3" extrusionOk="0">
                    <a:moveTo>
                      <a:pt x="50994" y="4309"/>
                    </a:moveTo>
                    <a:lnTo>
                      <a:pt x="4120" y="31559"/>
                    </a:lnTo>
                    <a:cubicBezTo>
                      <a:pt x="3676" y="31813"/>
                      <a:pt x="3064" y="31771"/>
                      <a:pt x="2409" y="31390"/>
                    </a:cubicBezTo>
                    <a:cubicBezTo>
                      <a:pt x="1078" y="30630"/>
                      <a:pt x="1" y="28792"/>
                      <a:pt x="22" y="27250"/>
                    </a:cubicBezTo>
                    <a:lnTo>
                      <a:pt x="46896" y="0"/>
                    </a:lnTo>
                    <a:cubicBezTo>
                      <a:pt x="46896" y="1521"/>
                      <a:pt x="47973" y="3380"/>
                      <a:pt x="49283" y="4140"/>
                    </a:cubicBezTo>
                    <a:cubicBezTo>
                      <a:pt x="49959" y="4521"/>
                      <a:pt x="50571" y="4563"/>
                      <a:pt x="50994" y="430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365;p35">
                <a:extLst>
                  <a:ext uri="{FF2B5EF4-FFF2-40B4-BE49-F238E27FC236}">
                    <a16:creationId xmlns:a16="http://schemas.microsoft.com/office/drawing/2014/main" id="{E46451C9-8572-4DE7-9EF2-9E9E10C4F2B1}"/>
                  </a:ext>
                </a:extLst>
              </p:cNvPr>
              <p:cNvSpPr/>
              <p:nvPr/>
            </p:nvSpPr>
            <p:spPr>
              <a:xfrm>
                <a:off x="3326525" y="3105700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5" y="571"/>
                    </a:lnTo>
                    <a:cubicBezTo>
                      <a:pt x="47888" y="0"/>
                      <a:pt x="49261" y="85"/>
                      <a:pt x="50803" y="951"/>
                    </a:cubicBezTo>
                    <a:cubicBezTo>
                      <a:pt x="53824" y="2704"/>
                      <a:pt x="56295" y="6971"/>
                      <a:pt x="56274" y="10457"/>
                    </a:cubicBezTo>
                    <a:lnTo>
                      <a:pt x="9400" y="37707"/>
                    </a:lnTo>
                    <a:cubicBezTo>
                      <a:pt x="9400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366;p35">
                <a:extLst>
                  <a:ext uri="{FF2B5EF4-FFF2-40B4-BE49-F238E27FC236}">
                    <a16:creationId xmlns:a16="http://schemas.microsoft.com/office/drawing/2014/main" id="{187B1E1B-F6BA-4652-B2FB-84342F0EC37F}"/>
                  </a:ext>
                </a:extLst>
              </p:cNvPr>
              <p:cNvSpPr/>
              <p:nvPr/>
            </p:nvSpPr>
            <p:spPr>
              <a:xfrm>
                <a:off x="3165975" y="2459825"/>
                <a:ext cx="11745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80" h="54395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5" y="27145"/>
                    </a:lnTo>
                    <a:lnTo>
                      <a:pt x="0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367;p35">
                <a:extLst>
                  <a:ext uri="{FF2B5EF4-FFF2-40B4-BE49-F238E27FC236}">
                    <a16:creationId xmlns:a16="http://schemas.microsoft.com/office/drawing/2014/main" id="{895CD1D8-AFDF-4EC7-A2DC-14D55AA487FE}"/>
                  </a:ext>
                </a:extLst>
              </p:cNvPr>
              <p:cNvSpPr/>
              <p:nvPr/>
            </p:nvSpPr>
            <p:spPr>
              <a:xfrm>
                <a:off x="2536475" y="1397300"/>
                <a:ext cx="1230500" cy="806950"/>
              </a:xfrm>
              <a:custGeom>
                <a:avLst/>
                <a:gdLst/>
                <a:ahLst/>
                <a:cxnLst/>
                <a:rect l="l" t="t" r="r" b="b"/>
                <a:pathLst>
                  <a:path w="49220" h="32278" extrusionOk="0">
                    <a:moveTo>
                      <a:pt x="49219" y="0"/>
                    </a:moveTo>
                    <a:cubicBezTo>
                      <a:pt x="49192" y="15"/>
                      <a:pt x="49164" y="30"/>
                      <a:pt x="49138" y="47"/>
                    </a:cubicBezTo>
                    <a:lnTo>
                      <a:pt x="49138" y="47"/>
                    </a:lnTo>
                    <a:lnTo>
                      <a:pt x="49219" y="0"/>
                    </a:lnTo>
                    <a:close/>
                    <a:moveTo>
                      <a:pt x="49138" y="47"/>
                    </a:moveTo>
                    <a:lnTo>
                      <a:pt x="2324" y="27250"/>
                    </a:lnTo>
                    <a:cubicBezTo>
                      <a:pt x="1902" y="27482"/>
                      <a:pt x="1627" y="28011"/>
                      <a:pt x="1627" y="28750"/>
                    </a:cubicBezTo>
                    <a:cubicBezTo>
                      <a:pt x="1606" y="30469"/>
                      <a:pt x="1003" y="31689"/>
                      <a:pt x="23" y="32265"/>
                    </a:cubicBezTo>
                    <a:lnTo>
                      <a:pt x="23" y="32265"/>
                    </a:lnTo>
                    <a:lnTo>
                      <a:pt x="46896" y="5028"/>
                    </a:lnTo>
                    <a:cubicBezTo>
                      <a:pt x="47889" y="4457"/>
                      <a:pt x="48501" y="3232"/>
                      <a:pt x="48501" y="1500"/>
                    </a:cubicBezTo>
                    <a:cubicBezTo>
                      <a:pt x="48521" y="807"/>
                      <a:pt x="48745" y="300"/>
                      <a:pt x="49138" y="47"/>
                    </a:cubicBezTo>
                    <a:close/>
                    <a:moveTo>
                      <a:pt x="23" y="32265"/>
                    </a:moveTo>
                    <a:lnTo>
                      <a:pt x="1" y="32278"/>
                    </a:lnTo>
                    <a:cubicBezTo>
                      <a:pt x="8" y="32273"/>
                      <a:pt x="16" y="32269"/>
                      <a:pt x="23" y="32265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368;p35">
                <a:extLst>
                  <a:ext uri="{FF2B5EF4-FFF2-40B4-BE49-F238E27FC236}">
                    <a16:creationId xmlns:a16="http://schemas.microsoft.com/office/drawing/2014/main" id="{05012F37-3130-4C88-BDBA-99AD1532A9EA}"/>
                  </a:ext>
                </a:extLst>
              </p:cNvPr>
              <p:cNvSpPr/>
              <p:nvPr/>
            </p:nvSpPr>
            <p:spPr>
              <a:xfrm>
                <a:off x="2933075" y="2197900"/>
                <a:ext cx="1407400" cy="943200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28" extrusionOk="0">
                    <a:moveTo>
                      <a:pt x="1" y="27842"/>
                    </a:moveTo>
                    <a:lnTo>
                      <a:pt x="46896" y="592"/>
                    </a:lnTo>
                    <a:cubicBezTo>
                      <a:pt x="47889" y="0"/>
                      <a:pt x="49262" y="85"/>
                      <a:pt x="50804" y="972"/>
                    </a:cubicBezTo>
                    <a:cubicBezTo>
                      <a:pt x="53824" y="2725"/>
                      <a:pt x="56296" y="6992"/>
                      <a:pt x="56296" y="10478"/>
                    </a:cubicBezTo>
                    <a:lnTo>
                      <a:pt x="9401" y="37728"/>
                    </a:lnTo>
                    <a:cubicBezTo>
                      <a:pt x="9401" y="34242"/>
                      <a:pt x="6951" y="29975"/>
                      <a:pt x="3909" y="28222"/>
                    </a:cubicBezTo>
                    <a:cubicBezTo>
                      <a:pt x="2388" y="27335"/>
                      <a:pt x="994" y="27250"/>
                      <a:pt x="1" y="2784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369;p35">
                <a:extLst>
                  <a:ext uri="{FF2B5EF4-FFF2-40B4-BE49-F238E27FC236}">
                    <a16:creationId xmlns:a16="http://schemas.microsoft.com/office/drawing/2014/main" id="{5DE01882-C360-4B1C-B263-EB87B20E8C14}"/>
                  </a:ext>
                </a:extLst>
              </p:cNvPr>
              <p:cNvSpPr/>
              <p:nvPr/>
            </p:nvSpPr>
            <p:spPr>
              <a:xfrm>
                <a:off x="3619075" y="4149225"/>
                <a:ext cx="2124575" cy="1231550"/>
              </a:xfrm>
              <a:custGeom>
                <a:avLst/>
                <a:gdLst/>
                <a:ahLst/>
                <a:cxnLst/>
                <a:rect l="l" t="t" r="r" b="b"/>
                <a:pathLst>
                  <a:path w="84983" h="49262" extrusionOk="0">
                    <a:moveTo>
                      <a:pt x="1" y="27250"/>
                    </a:moveTo>
                    <a:lnTo>
                      <a:pt x="46896" y="0"/>
                    </a:lnTo>
                    <a:lnTo>
                      <a:pt x="84982" y="22011"/>
                    </a:lnTo>
                    <a:lnTo>
                      <a:pt x="38108" y="4926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370;p35">
                <a:extLst>
                  <a:ext uri="{FF2B5EF4-FFF2-40B4-BE49-F238E27FC236}">
                    <a16:creationId xmlns:a16="http://schemas.microsoft.com/office/drawing/2014/main" id="{3459488B-FA64-44D7-B218-2FA119DC4149}"/>
                  </a:ext>
                </a:extLst>
              </p:cNvPr>
              <p:cNvSpPr/>
              <p:nvPr/>
            </p:nvSpPr>
            <p:spPr>
              <a:xfrm>
                <a:off x="4571250" y="4699500"/>
                <a:ext cx="1172400" cy="770000"/>
              </a:xfrm>
              <a:custGeom>
                <a:avLst/>
                <a:gdLst/>
                <a:ahLst/>
                <a:cxnLst/>
                <a:rect l="l" t="t" r="r" b="b"/>
                <a:pathLst>
                  <a:path w="46896" h="30800" extrusionOk="0">
                    <a:moveTo>
                      <a:pt x="46895" y="0"/>
                    </a:moveTo>
                    <a:lnTo>
                      <a:pt x="21" y="27250"/>
                    </a:lnTo>
                    <a:lnTo>
                      <a:pt x="0" y="30799"/>
                    </a:lnTo>
                    <a:lnTo>
                      <a:pt x="0" y="30799"/>
                    </a:lnTo>
                    <a:lnTo>
                      <a:pt x="46895" y="3549"/>
                    </a:lnTo>
                    <a:lnTo>
                      <a:pt x="46895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371;p35">
                <a:extLst>
                  <a:ext uri="{FF2B5EF4-FFF2-40B4-BE49-F238E27FC236}">
                    <a16:creationId xmlns:a16="http://schemas.microsoft.com/office/drawing/2014/main" id="{7F80B186-FAC9-4694-8323-0EF0F7F23255}"/>
                  </a:ext>
                </a:extLst>
              </p:cNvPr>
              <p:cNvSpPr/>
              <p:nvPr/>
            </p:nvSpPr>
            <p:spPr>
              <a:xfrm>
                <a:off x="2773075" y="1549900"/>
                <a:ext cx="1173975" cy="1359375"/>
              </a:xfrm>
              <a:custGeom>
                <a:avLst/>
                <a:gdLst/>
                <a:ahLst/>
                <a:cxnLst/>
                <a:rect l="l" t="t" r="r" b="b"/>
                <a:pathLst>
                  <a:path w="46959" h="54375" extrusionOk="0">
                    <a:moveTo>
                      <a:pt x="64" y="27230"/>
                    </a:moveTo>
                    <a:lnTo>
                      <a:pt x="46959" y="1"/>
                    </a:lnTo>
                    <a:lnTo>
                      <a:pt x="46874" y="27124"/>
                    </a:lnTo>
                    <a:lnTo>
                      <a:pt x="0" y="5437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372;p35">
                <a:extLst>
                  <a:ext uri="{FF2B5EF4-FFF2-40B4-BE49-F238E27FC236}">
                    <a16:creationId xmlns:a16="http://schemas.microsoft.com/office/drawing/2014/main" id="{7E552C9A-5819-4CB0-9E5D-1CF859CFD5EA}"/>
                  </a:ext>
                </a:extLst>
              </p:cNvPr>
              <p:cNvSpPr/>
              <p:nvPr/>
            </p:nvSpPr>
            <p:spPr>
              <a:xfrm>
                <a:off x="2183700" y="489500"/>
                <a:ext cx="1189850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4" h="28793" extrusionOk="0">
                    <a:moveTo>
                      <a:pt x="47593" y="0"/>
                    </a:moveTo>
                    <a:lnTo>
                      <a:pt x="719" y="27250"/>
                    </a:lnTo>
                    <a:cubicBezTo>
                      <a:pt x="276" y="27503"/>
                      <a:pt x="1" y="28032"/>
                      <a:pt x="1" y="28792"/>
                    </a:cubicBezTo>
                    <a:lnTo>
                      <a:pt x="46896" y="1542"/>
                    </a:lnTo>
                    <a:cubicBezTo>
                      <a:pt x="46896" y="803"/>
                      <a:pt x="47149" y="275"/>
                      <a:pt x="47593" y="0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373;p35">
                <a:extLst>
                  <a:ext uri="{FF2B5EF4-FFF2-40B4-BE49-F238E27FC236}">
                    <a16:creationId xmlns:a16="http://schemas.microsoft.com/office/drawing/2014/main" id="{FCC27ACE-70D5-4718-AD9F-6537FD4F7058}"/>
                  </a:ext>
                </a:extLst>
              </p:cNvPr>
              <p:cNvSpPr/>
              <p:nvPr/>
            </p:nvSpPr>
            <p:spPr>
              <a:xfrm>
                <a:off x="2539650" y="1287975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6" y="592"/>
                    </a:lnTo>
                    <a:cubicBezTo>
                      <a:pt x="47888" y="0"/>
                      <a:pt x="49261" y="85"/>
                      <a:pt x="50803" y="972"/>
                    </a:cubicBezTo>
                    <a:cubicBezTo>
                      <a:pt x="53845" y="2704"/>
                      <a:pt x="56296" y="6971"/>
                      <a:pt x="56296" y="10478"/>
                    </a:cubicBezTo>
                    <a:lnTo>
                      <a:pt x="9401" y="37707"/>
                    </a:lnTo>
                    <a:cubicBezTo>
                      <a:pt x="9401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374;p35">
                <a:extLst>
                  <a:ext uri="{FF2B5EF4-FFF2-40B4-BE49-F238E27FC236}">
                    <a16:creationId xmlns:a16="http://schemas.microsoft.com/office/drawing/2014/main" id="{2BC3638D-008E-41F0-B326-B349E8C1D969}"/>
                  </a:ext>
                </a:extLst>
              </p:cNvPr>
              <p:cNvSpPr/>
              <p:nvPr/>
            </p:nvSpPr>
            <p:spPr>
              <a:xfrm>
                <a:off x="2379100" y="642100"/>
                <a:ext cx="1174525" cy="1359900"/>
              </a:xfrm>
              <a:custGeom>
                <a:avLst/>
                <a:gdLst/>
                <a:ahLst/>
                <a:cxnLst/>
                <a:rect l="l" t="t" r="r" b="b"/>
                <a:pathLst>
                  <a:path w="46981" h="54396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375;p35">
                <a:extLst>
                  <a:ext uri="{FF2B5EF4-FFF2-40B4-BE49-F238E27FC236}">
                    <a16:creationId xmlns:a16="http://schemas.microsoft.com/office/drawing/2014/main" id="{B8B72F85-82DB-4DD0-B7F1-471A740E697F}"/>
                  </a:ext>
                </a:extLst>
              </p:cNvPr>
              <p:cNvSpPr/>
              <p:nvPr/>
            </p:nvSpPr>
            <p:spPr>
              <a:xfrm>
                <a:off x="2146225" y="380700"/>
                <a:ext cx="1270100" cy="705050"/>
              </a:xfrm>
              <a:custGeom>
                <a:avLst/>
                <a:gdLst/>
                <a:ahLst/>
                <a:cxnLst/>
                <a:rect l="l" t="t" r="r" b="b"/>
                <a:pathLst>
                  <a:path w="50804" h="28202" extrusionOk="0">
                    <a:moveTo>
                      <a:pt x="0" y="27842"/>
                    </a:moveTo>
                    <a:lnTo>
                      <a:pt x="46895" y="571"/>
                    </a:lnTo>
                    <a:cubicBezTo>
                      <a:pt x="47888" y="0"/>
                      <a:pt x="49261" y="64"/>
                      <a:pt x="50803" y="951"/>
                    </a:cubicBezTo>
                    <a:lnTo>
                      <a:pt x="3908" y="28201"/>
                    </a:lnTo>
                    <a:cubicBezTo>
                      <a:pt x="2387" y="27314"/>
                      <a:pt x="1014" y="27229"/>
                      <a:pt x="0" y="2784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376;p35">
                <a:extLst>
                  <a:ext uri="{FF2B5EF4-FFF2-40B4-BE49-F238E27FC236}">
                    <a16:creationId xmlns:a16="http://schemas.microsoft.com/office/drawing/2014/main" id="{B97252F3-B308-4E51-8E94-837804A6A5DC}"/>
                  </a:ext>
                </a:extLst>
              </p:cNvPr>
              <p:cNvSpPr/>
              <p:nvPr/>
            </p:nvSpPr>
            <p:spPr>
              <a:xfrm>
                <a:off x="2106075" y="1066900"/>
                <a:ext cx="2465725" cy="4402600"/>
              </a:xfrm>
              <a:custGeom>
                <a:avLst/>
                <a:gdLst/>
                <a:ahLst/>
                <a:cxnLst/>
                <a:rect l="l" t="t" r="r" b="b"/>
                <a:pathLst>
                  <a:path w="98629" h="176104" extrusionOk="0">
                    <a:moveTo>
                      <a:pt x="3057" y="0"/>
                    </a:moveTo>
                    <a:cubicBezTo>
                      <a:pt x="1252" y="0"/>
                      <a:pt x="1" y="1431"/>
                      <a:pt x="1" y="3900"/>
                    </a:cubicBezTo>
                    <a:lnTo>
                      <a:pt x="3106" y="5675"/>
                    </a:lnTo>
                    <a:cubicBezTo>
                      <a:pt x="3121" y="4603"/>
                      <a:pt x="3649" y="3983"/>
                      <a:pt x="4426" y="3983"/>
                    </a:cubicBezTo>
                    <a:cubicBezTo>
                      <a:pt x="4751" y="3983"/>
                      <a:pt x="5121" y="4092"/>
                      <a:pt x="5514" y="4323"/>
                    </a:cubicBezTo>
                    <a:cubicBezTo>
                      <a:pt x="6866" y="5083"/>
                      <a:pt x="7922" y="6942"/>
                      <a:pt x="7922" y="8463"/>
                    </a:cubicBezTo>
                    <a:lnTo>
                      <a:pt x="7838" y="35608"/>
                    </a:lnTo>
                    <a:cubicBezTo>
                      <a:pt x="7838" y="39093"/>
                      <a:pt x="10309" y="43360"/>
                      <a:pt x="13330" y="45113"/>
                    </a:cubicBezTo>
                    <a:cubicBezTo>
                      <a:pt x="14209" y="45618"/>
                      <a:pt x="15042" y="45857"/>
                      <a:pt x="15781" y="45857"/>
                    </a:cubicBezTo>
                    <a:cubicBezTo>
                      <a:pt x="17582" y="45857"/>
                      <a:pt x="18828" y="44437"/>
                      <a:pt x="18843" y="41966"/>
                    </a:cubicBezTo>
                    <a:cubicBezTo>
                      <a:pt x="18858" y="40904"/>
                      <a:pt x="19392" y="40287"/>
                      <a:pt x="20175" y="40287"/>
                    </a:cubicBezTo>
                    <a:cubicBezTo>
                      <a:pt x="20498" y="40287"/>
                      <a:pt x="20863" y="40392"/>
                      <a:pt x="21251" y="40614"/>
                    </a:cubicBezTo>
                    <a:cubicBezTo>
                      <a:pt x="22603" y="41374"/>
                      <a:pt x="23659" y="43233"/>
                      <a:pt x="23659" y="44754"/>
                    </a:cubicBezTo>
                    <a:lnTo>
                      <a:pt x="23575" y="71899"/>
                    </a:lnTo>
                    <a:cubicBezTo>
                      <a:pt x="23575" y="75405"/>
                      <a:pt x="26025" y="79651"/>
                      <a:pt x="29067" y="81404"/>
                    </a:cubicBezTo>
                    <a:cubicBezTo>
                      <a:pt x="29955" y="81924"/>
                      <a:pt x="30795" y="82169"/>
                      <a:pt x="31540" y="82169"/>
                    </a:cubicBezTo>
                    <a:cubicBezTo>
                      <a:pt x="33309" y="82169"/>
                      <a:pt x="34536" y="80784"/>
                      <a:pt x="34581" y="78405"/>
                    </a:cubicBezTo>
                    <a:cubicBezTo>
                      <a:pt x="34596" y="77328"/>
                      <a:pt x="35140" y="76696"/>
                      <a:pt x="35921" y="76696"/>
                    </a:cubicBezTo>
                    <a:cubicBezTo>
                      <a:pt x="36244" y="76696"/>
                      <a:pt x="36606" y="76803"/>
                      <a:pt x="36989" y="77032"/>
                    </a:cubicBezTo>
                    <a:cubicBezTo>
                      <a:pt x="38319" y="77792"/>
                      <a:pt x="39376" y="79651"/>
                      <a:pt x="39376" y="81172"/>
                    </a:cubicBezTo>
                    <a:lnTo>
                      <a:pt x="39291" y="108316"/>
                    </a:lnTo>
                    <a:cubicBezTo>
                      <a:pt x="39291" y="111802"/>
                      <a:pt x="41763" y="116069"/>
                      <a:pt x="44783" y="117822"/>
                    </a:cubicBezTo>
                    <a:cubicBezTo>
                      <a:pt x="45664" y="118333"/>
                      <a:pt x="46497" y="118575"/>
                      <a:pt x="47237" y="118575"/>
                    </a:cubicBezTo>
                    <a:cubicBezTo>
                      <a:pt x="49036" y="118575"/>
                      <a:pt x="50282" y="117145"/>
                      <a:pt x="50297" y="114675"/>
                    </a:cubicBezTo>
                    <a:cubicBezTo>
                      <a:pt x="50312" y="113613"/>
                      <a:pt x="50845" y="112996"/>
                      <a:pt x="51628" y="112996"/>
                    </a:cubicBezTo>
                    <a:cubicBezTo>
                      <a:pt x="51951" y="112996"/>
                      <a:pt x="52316" y="113101"/>
                      <a:pt x="52705" y="113323"/>
                    </a:cubicBezTo>
                    <a:cubicBezTo>
                      <a:pt x="54057" y="114083"/>
                      <a:pt x="55113" y="115942"/>
                      <a:pt x="55113" y="117463"/>
                    </a:cubicBezTo>
                    <a:lnTo>
                      <a:pt x="55029" y="144607"/>
                    </a:lnTo>
                    <a:cubicBezTo>
                      <a:pt x="55029" y="148114"/>
                      <a:pt x="57479" y="152360"/>
                      <a:pt x="60521" y="154113"/>
                    </a:cubicBezTo>
                    <a:lnTo>
                      <a:pt x="98628" y="176103"/>
                    </a:lnTo>
                    <a:lnTo>
                      <a:pt x="98628" y="172554"/>
                    </a:lnTo>
                    <a:lnTo>
                      <a:pt x="60521" y="150543"/>
                    </a:lnTo>
                    <a:cubicBezTo>
                      <a:pt x="59211" y="149783"/>
                      <a:pt x="58134" y="147924"/>
                      <a:pt x="58134" y="146403"/>
                    </a:cubicBezTo>
                    <a:lnTo>
                      <a:pt x="58218" y="119280"/>
                    </a:lnTo>
                    <a:cubicBezTo>
                      <a:pt x="58239" y="115773"/>
                      <a:pt x="55768" y="111506"/>
                      <a:pt x="52726" y="109774"/>
                    </a:cubicBezTo>
                    <a:cubicBezTo>
                      <a:pt x="51842" y="109261"/>
                      <a:pt x="51005" y="109017"/>
                      <a:pt x="50263" y="109017"/>
                    </a:cubicBezTo>
                    <a:cubicBezTo>
                      <a:pt x="48469" y="109017"/>
                      <a:pt x="47228" y="110441"/>
                      <a:pt x="47213" y="112921"/>
                    </a:cubicBezTo>
                    <a:cubicBezTo>
                      <a:pt x="47198" y="113978"/>
                      <a:pt x="46659" y="114584"/>
                      <a:pt x="45884" y="114584"/>
                    </a:cubicBezTo>
                    <a:cubicBezTo>
                      <a:pt x="45558" y="114584"/>
                      <a:pt x="45192" y="114477"/>
                      <a:pt x="44805" y="114252"/>
                    </a:cubicBezTo>
                    <a:cubicBezTo>
                      <a:pt x="43474" y="113492"/>
                      <a:pt x="42418" y="111633"/>
                      <a:pt x="42418" y="110112"/>
                    </a:cubicBezTo>
                    <a:lnTo>
                      <a:pt x="42502" y="82968"/>
                    </a:lnTo>
                    <a:cubicBezTo>
                      <a:pt x="42502" y="79482"/>
                      <a:pt x="40009" y="75194"/>
                      <a:pt x="37010" y="73462"/>
                    </a:cubicBezTo>
                    <a:cubicBezTo>
                      <a:pt x="36124" y="72950"/>
                      <a:pt x="35285" y="72707"/>
                      <a:pt x="34542" y="72707"/>
                    </a:cubicBezTo>
                    <a:cubicBezTo>
                      <a:pt x="32769" y="72707"/>
                      <a:pt x="31535" y="74086"/>
                      <a:pt x="31475" y="76483"/>
                    </a:cubicBezTo>
                    <a:cubicBezTo>
                      <a:pt x="31475" y="77560"/>
                      <a:pt x="30945" y="78182"/>
                      <a:pt x="30155" y="78182"/>
                    </a:cubicBezTo>
                    <a:cubicBezTo>
                      <a:pt x="29830" y="78182"/>
                      <a:pt x="29461" y="78077"/>
                      <a:pt x="29067" y="77856"/>
                    </a:cubicBezTo>
                    <a:cubicBezTo>
                      <a:pt x="27736" y="77074"/>
                      <a:pt x="26680" y="75236"/>
                      <a:pt x="26680" y="73694"/>
                    </a:cubicBezTo>
                    <a:lnTo>
                      <a:pt x="26765" y="46571"/>
                    </a:lnTo>
                    <a:cubicBezTo>
                      <a:pt x="26765" y="43064"/>
                      <a:pt x="24293" y="38797"/>
                      <a:pt x="21272" y="37065"/>
                    </a:cubicBezTo>
                    <a:cubicBezTo>
                      <a:pt x="20388" y="36552"/>
                      <a:pt x="19548" y="36308"/>
                      <a:pt x="18803" y="36308"/>
                    </a:cubicBezTo>
                    <a:cubicBezTo>
                      <a:pt x="17004" y="36308"/>
                      <a:pt x="15753" y="37727"/>
                      <a:pt x="15738" y="40192"/>
                    </a:cubicBezTo>
                    <a:cubicBezTo>
                      <a:pt x="15723" y="41264"/>
                      <a:pt x="15204" y="41874"/>
                      <a:pt x="14425" y="41874"/>
                    </a:cubicBezTo>
                    <a:cubicBezTo>
                      <a:pt x="14100" y="41874"/>
                      <a:pt x="13729" y="41768"/>
                      <a:pt x="13330" y="41543"/>
                    </a:cubicBezTo>
                    <a:cubicBezTo>
                      <a:pt x="11999" y="40783"/>
                      <a:pt x="10943" y="38924"/>
                      <a:pt x="10943" y="37403"/>
                    </a:cubicBezTo>
                    <a:lnTo>
                      <a:pt x="11006" y="10259"/>
                    </a:lnTo>
                    <a:cubicBezTo>
                      <a:pt x="11027" y="6773"/>
                      <a:pt x="8556" y="2506"/>
                      <a:pt x="5514" y="753"/>
                    </a:cubicBezTo>
                    <a:cubicBezTo>
                      <a:pt x="4634" y="242"/>
                      <a:pt x="3799" y="0"/>
                      <a:pt x="305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7000">
                    <a:schemeClr val="accent2"/>
                  </a:gs>
                  <a:gs pos="37000">
                    <a:schemeClr val="accent3"/>
                  </a:gs>
                  <a:gs pos="60000">
                    <a:schemeClr val="accent4"/>
                  </a:gs>
                  <a:gs pos="84000">
                    <a:schemeClr val="accent5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377;p35">
                <a:extLst>
                  <a:ext uri="{FF2B5EF4-FFF2-40B4-BE49-F238E27FC236}">
                    <a16:creationId xmlns:a16="http://schemas.microsoft.com/office/drawing/2014/main" id="{00BD5B7F-FF3E-48D0-A8A0-D7D3C88B594B}"/>
                  </a:ext>
                </a:extLst>
              </p:cNvPr>
              <p:cNvSpPr/>
              <p:nvPr/>
            </p:nvSpPr>
            <p:spPr>
              <a:xfrm>
                <a:off x="2243925" y="404475"/>
                <a:ext cx="1309700" cy="918900"/>
              </a:xfrm>
              <a:custGeom>
                <a:avLst/>
                <a:gdLst/>
                <a:ahLst/>
                <a:cxnLst/>
                <a:rect l="l" t="t" r="r" b="b"/>
                <a:pathLst>
                  <a:path w="52388" h="36756" extrusionOk="0">
                    <a:moveTo>
                      <a:pt x="0" y="27250"/>
                    </a:moveTo>
                    <a:lnTo>
                      <a:pt x="46895" y="0"/>
                    </a:lnTo>
                    <a:cubicBezTo>
                      <a:pt x="49937" y="1753"/>
                      <a:pt x="52387" y="6020"/>
                      <a:pt x="52387" y="9506"/>
                    </a:cubicBezTo>
                    <a:lnTo>
                      <a:pt x="5492" y="36756"/>
                    </a:lnTo>
                    <a:cubicBezTo>
                      <a:pt x="5513" y="33270"/>
                      <a:pt x="3063" y="29003"/>
                      <a:pt x="0" y="272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378;p35">
                <a:extLst>
                  <a:ext uri="{FF2B5EF4-FFF2-40B4-BE49-F238E27FC236}">
                    <a16:creationId xmlns:a16="http://schemas.microsoft.com/office/drawing/2014/main" id="{B16587A6-D7AD-4AB6-A2A6-57BEC3697B8C}"/>
                  </a:ext>
                </a:extLst>
              </p:cNvPr>
              <p:cNvSpPr/>
              <p:nvPr/>
            </p:nvSpPr>
            <p:spPr>
              <a:xfrm>
                <a:off x="2568175" y="677075"/>
                <a:ext cx="6596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26384" h="15771" extrusionOk="0">
                    <a:moveTo>
                      <a:pt x="26270" y="1"/>
                    </a:moveTo>
                    <a:cubicBezTo>
                      <a:pt x="26247" y="1"/>
                      <a:pt x="26221" y="6"/>
                      <a:pt x="26194" y="17"/>
                    </a:cubicBezTo>
                    <a:lnTo>
                      <a:pt x="169" y="15142"/>
                    </a:lnTo>
                    <a:cubicBezTo>
                      <a:pt x="64" y="15205"/>
                      <a:pt x="0" y="15311"/>
                      <a:pt x="0" y="15438"/>
                    </a:cubicBezTo>
                    <a:lnTo>
                      <a:pt x="0" y="15649"/>
                    </a:lnTo>
                    <a:cubicBezTo>
                      <a:pt x="0" y="15727"/>
                      <a:pt x="47" y="15771"/>
                      <a:pt x="105" y="15771"/>
                    </a:cubicBezTo>
                    <a:cubicBezTo>
                      <a:pt x="125" y="15771"/>
                      <a:pt x="147" y="15765"/>
                      <a:pt x="169" y="15755"/>
                    </a:cubicBezTo>
                    <a:lnTo>
                      <a:pt x="26194" y="630"/>
                    </a:lnTo>
                    <a:cubicBezTo>
                      <a:pt x="26299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7" y="1"/>
                      <a:pt x="2627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379;p35">
                <a:extLst>
                  <a:ext uri="{FF2B5EF4-FFF2-40B4-BE49-F238E27FC236}">
                    <a16:creationId xmlns:a16="http://schemas.microsoft.com/office/drawing/2014/main" id="{5639DB4B-0AAA-4276-8666-1D638C81347F}"/>
                  </a:ext>
                </a:extLst>
              </p:cNvPr>
              <p:cNvSpPr/>
              <p:nvPr/>
            </p:nvSpPr>
            <p:spPr>
              <a:xfrm>
                <a:off x="2568700" y="7811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9"/>
                      <a:pt x="99" y="15759"/>
                    </a:cubicBezTo>
                    <a:cubicBezTo>
                      <a:pt x="121" y="15759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380;p35">
                <a:extLst>
                  <a:ext uri="{FF2B5EF4-FFF2-40B4-BE49-F238E27FC236}">
                    <a16:creationId xmlns:a16="http://schemas.microsoft.com/office/drawing/2014/main" id="{17B042C0-1018-4A1B-8D88-A281871421EF}"/>
                  </a:ext>
                </a:extLst>
              </p:cNvPr>
              <p:cNvSpPr/>
              <p:nvPr/>
            </p:nvSpPr>
            <p:spPr>
              <a:xfrm>
                <a:off x="2569750" y="10977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73" y="0"/>
                    </a:moveTo>
                    <a:cubicBezTo>
                      <a:pt x="26251" y="0"/>
                      <a:pt x="26224" y="8"/>
                      <a:pt x="26194" y="26"/>
                    </a:cubicBezTo>
                    <a:lnTo>
                      <a:pt x="170" y="15130"/>
                    </a:lnTo>
                    <a:cubicBezTo>
                      <a:pt x="64" y="15193"/>
                      <a:pt x="1" y="15299"/>
                      <a:pt x="1" y="15425"/>
                    </a:cubicBezTo>
                    <a:lnTo>
                      <a:pt x="1" y="15637"/>
                    </a:lnTo>
                    <a:cubicBezTo>
                      <a:pt x="1" y="15715"/>
                      <a:pt x="35" y="15758"/>
                      <a:pt x="96" y="15758"/>
                    </a:cubicBezTo>
                    <a:cubicBezTo>
                      <a:pt x="118" y="15758"/>
                      <a:pt x="142" y="15753"/>
                      <a:pt x="170" y="15742"/>
                    </a:cubicBezTo>
                    <a:lnTo>
                      <a:pt x="26194" y="617"/>
                    </a:lnTo>
                    <a:cubicBezTo>
                      <a:pt x="26300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1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381;p35">
                <a:extLst>
                  <a:ext uri="{FF2B5EF4-FFF2-40B4-BE49-F238E27FC236}">
                    <a16:creationId xmlns:a16="http://schemas.microsoft.com/office/drawing/2014/main" id="{F600662B-8FCD-4AF2-8BEF-7BC0708EA2A4}"/>
                  </a:ext>
                </a:extLst>
              </p:cNvPr>
              <p:cNvSpPr/>
              <p:nvPr/>
            </p:nvSpPr>
            <p:spPr>
              <a:xfrm>
                <a:off x="2569225" y="9976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6"/>
                    </a:cubicBezTo>
                    <a:lnTo>
                      <a:pt x="169" y="15120"/>
                    </a:lnTo>
                    <a:cubicBezTo>
                      <a:pt x="64" y="15183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382;p35">
                <a:extLst>
                  <a:ext uri="{FF2B5EF4-FFF2-40B4-BE49-F238E27FC236}">
                    <a16:creationId xmlns:a16="http://schemas.microsoft.com/office/drawing/2014/main" id="{474D9271-E562-43EA-9312-CE9368FAF6E1}"/>
                  </a:ext>
                </a:extLst>
              </p:cNvPr>
              <p:cNvSpPr/>
              <p:nvPr/>
            </p:nvSpPr>
            <p:spPr>
              <a:xfrm>
                <a:off x="2568700" y="893600"/>
                <a:ext cx="659625" cy="394100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64" extrusionOk="0">
                    <a:moveTo>
                      <a:pt x="26279" y="1"/>
                    </a:moveTo>
                    <a:cubicBezTo>
                      <a:pt x="26259" y="1"/>
                      <a:pt x="26237" y="6"/>
                      <a:pt x="26215" y="17"/>
                    </a:cubicBezTo>
                    <a:lnTo>
                      <a:pt x="190" y="15142"/>
                    </a:lnTo>
                    <a:cubicBezTo>
                      <a:pt x="85" y="15205"/>
                      <a:pt x="21" y="15311"/>
                      <a:pt x="0" y="15438"/>
                    </a:cubicBezTo>
                    <a:lnTo>
                      <a:pt x="0" y="15649"/>
                    </a:lnTo>
                    <a:cubicBezTo>
                      <a:pt x="0" y="15721"/>
                      <a:pt x="39" y="15763"/>
                      <a:pt x="97" y="15763"/>
                    </a:cubicBezTo>
                    <a:cubicBezTo>
                      <a:pt x="125" y="15763"/>
                      <a:pt x="157" y="15754"/>
                      <a:pt x="190" y="15733"/>
                    </a:cubicBezTo>
                    <a:lnTo>
                      <a:pt x="26215" y="630"/>
                    </a:lnTo>
                    <a:cubicBezTo>
                      <a:pt x="26300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8" y="1"/>
                      <a:pt x="26279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383;p35">
                <a:extLst>
                  <a:ext uri="{FF2B5EF4-FFF2-40B4-BE49-F238E27FC236}">
                    <a16:creationId xmlns:a16="http://schemas.microsoft.com/office/drawing/2014/main" id="{22536058-5A04-47F2-A49E-16FCE6FC5586}"/>
                  </a:ext>
                </a:extLst>
              </p:cNvPr>
              <p:cNvSpPr/>
              <p:nvPr/>
            </p:nvSpPr>
            <p:spPr>
              <a:xfrm>
                <a:off x="2569750" y="1340150"/>
                <a:ext cx="418800" cy="255075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03" extrusionOk="0">
                    <a:moveTo>
                      <a:pt x="16662" y="0"/>
                    </a:moveTo>
                    <a:cubicBezTo>
                      <a:pt x="16639" y="0"/>
                      <a:pt x="16613" y="8"/>
                      <a:pt x="16583" y="26"/>
                    </a:cubicBezTo>
                    <a:lnTo>
                      <a:pt x="170" y="9574"/>
                    </a:lnTo>
                    <a:cubicBezTo>
                      <a:pt x="85" y="9637"/>
                      <a:pt x="22" y="9743"/>
                      <a:pt x="1" y="9870"/>
                    </a:cubicBezTo>
                    <a:lnTo>
                      <a:pt x="1" y="10081"/>
                    </a:lnTo>
                    <a:cubicBezTo>
                      <a:pt x="1" y="10159"/>
                      <a:pt x="47" y="10203"/>
                      <a:pt x="105" y="10203"/>
                    </a:cubicBezTo>
                    <a:cubicBezTo>
                      <a:pt x="126" y="10203"/>
                      <a:pt x="148" y="10197"/>
                      <a:pt x="170" y="10187"/>
                    </a:cubicBezTo>
                    <a:lnTo>
                      <a:pt x="16583" y="617"/>
                    </a:lnTo>
                    <a:cubicBezTo>
                      <a:pt x="16688" y="554"/>
                      <a:pt x="16752" y="448"/>
                      <a:pt x="16752" y="322"/>
                    </a:cubicBezTo>
                    <a:lnTo>
                      <a:pt x="16752" y="110"/>
                    </a:lnTo>
                    <a:cubicBezTo>
                      <a:pt x="16752" y="50"/>
                      <a:pt x="16719" y="0"/>
                      <a:pt x="1666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384;p35">
                <a:extLst>
                  <a:ext uri="{FF2B5EF4-FFF2-40B4-BE49-F238E27FC236}">
                    <a16:creationId xmlns:a16="http://schemas.microsoft.com/office/drawing/2014/main" id="{1C0508EC-50B2-4737-9CB3-7B632AF3735E}"/>
                  </a:ext>
                </a:extLst>
              </p:cNvPr>
              <p:cNvSpPr/>
              <p:nvPr/>
            </p:nvSpPr>
            <p:spPr>
              <a:xfrm>
                <a:off x="2570275" y="1582000"/>
                <a:ext cx="375500" cy="229975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199" extrusionOk="0">
                    <a:moveTo>
                      <a:pt x="14921" y="1"/>
                    </a:moveTo>
                    <a:cubicBezTo>
                      <a:pt x="14899" y="1"/>
                      <a:pt x="14875" y="9"/>
                      <a:pt x="14851" y="27"/>
                    </a:cubicBezTo>
                    <a:lnTo>
                      <a:pt x="170" y="8561"/>
                    </a:lnTo>
                    <a:cubicBezTo>
                      <a:pt x="85" y="8624"/>
                      <a:pt x="22" y="8751"/>
                      <a:pt x="1" y="8857"/>
                    </a:cubicBezTo>
                    <a:lnTo>
                      <a:pt x="1" y="9068"/>
                    </a:lnTo>
                    <a:cubicBezTo>
                      <a:pt x="1" y="9144"/>
                      <a:pt x="45" y="9199"/>
                      <a:pt x="102" y="9199"/>
                    </a:cubicBezTo>
                    <a:cubicBezTo>
                      <a:pt x="123" y="9199"/>
                      <a:pt x="146" y="9191"/>
                      <a:pt x="170" y="9173"/>
                    </a:cubicBezTo>
                    <a:lnTo>
                      <a:pt x="14851" y="618"/>
                    </a:lnTo>
                    <a:cubicBezTo>
                      <a:pt x="14956" y="555"/>
                      <a:pt x="15020" y="449"/>
                      <a:pt x="15020" y="322"/>
                    </a:cubicBezTo>
                    <a:lnTo>
                      <a:pt x="15020" y="111"/>
                    </a:lnTo>
                    <a:cubicBezTo>
                      <a:pt x="15020" y="51"/>
                      <a:pt x="14976" y="1"/>
                      <a:pt x="149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385;p35">
                <a:extLst>
                  <a:ext uri="{FF2B5EF4-FFF2-40B4-BE49-F238E27FC236}">
                    <a16:creationId xmlns:a16="http://schemas.microsoft.com/office/drawing/2014/main" id="{E552C3FD-0DB6-46F6-942F-432CA3E38117}"/>
                  </a:ext>
                </a:extLst>
              </p:cNvPr>
              <p:cNvSpPr/>
              <p:nvPr/>
            </p:nvSpPr>
            <p:spPr>
              <a:xfrm>
                <a:off x="2570275" y="1313975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58" y="1"/>
                    </a:moveTo>
                    <a:cubicBezTo>
                      <a:pt x="26238" y="1"/>
                      <a:pt x="26216" y="6"/>
                      <a:pt x="26194" y="17"/>
                    </a:cubicBezTo>
                    <a:lnTo>
                      <a:pt x="170" y="15141"/>
                    </a:lnTo>
                    <a:cubicBezTo>
                      <a:pt x="64" y="15205"/>
                      <a:pt x="1" y="15310"/>
                      <a:pt x="1" y="15437"/>
                    </a:cubicBezTo>
                    <a:lnTo>
                      <a:pt x="1" y="15648"/>
                    </a:lnTo>
                    <a:cubicBezTo>
                      <a:pt x="1" y="15709"/>
                      <a:pt x="33" y="15759"/>
                      <a:pt x="90" y="15759"/>
                    </a:cubicBezTo>
                    <a:cubicBezTo>
                      <a:pt x="113" y="15759"/>
                      <a:pt x="140" y="15751"/>
                      <a:pt x="170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17" y="1"/>
                      <a:pt x="2625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386;p35">
                <a:extLst>
                  <a:ext uri="{FF2B5EF4-FFF2-40B4-BE49-F238E27FC236}">
                    <a16:creationId xmlns:a16="http://schemas.microsoft.com/office/drawing/2014/main" id="{F639F033-64FC-42EE-9974-03E2B5E84EF4}"/>
                  </a:ext>
                </a:extLst>
              </p:cNvPr>
              <p:cNvSpPr/>
              <p:nvPr/>
            </p:nvSpPr>
            <p:spPr>
              <a:xfrm>
                <a:off x="2877625" y="165120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6" y="0"/>
                    </a:moveTo>
                    <a:cubicBezTo>
                      <a:pt x="27793" y="0"/>
                      <a:pt x="27766" y="8"/>
                      <a:pt x="27736" y="26"/>
                    </a:cubicBezTo>
                    <a:lnTo>
                      <a:pt x="170" y="15911"/>
                    </a:lnTo>
                    <a:cubicBezTo>
                      <a:pt x="85" y="15975"/>
                      <a:pt x="22" y="16080"/>
                      <a:pt x="1" y="16207"/>
                    </a:cubicBezTo>
                    <a:lnTo>
                      <a:pt x="1" y="16418"/>
                    </a:lnTo>
                    <a:cubicBezTo>
                      <a:pt x="1" y="16496"/>
                      <a:pt x="47" y="16540"/>
                      <a:pt x="114" y="16540"/>
                    </a:cubicBezTo>
                    <a:cubicBezTo>
                      <a:pt x="138" y="16540"/>
                      <a:pt x="164" y="16535"/>
                      <a:pt x="191" y="16524"/>
                    </a:cubicBezTo>
                    <a:lnTo>
                      <a:pt x="27736" y="617"/>
                    </a:lnTo>
                    <a:cubicBezTo>
                      <a:pt x="27842" y="554"/>
                      <a:pt x="27905" y="448"/>
                      <a:pt x="27905" y="322"/>
                    </a:cubicBezTo>
                    <a:lnTo>
                      <a:pt x="27905" y="110"/>
                    </a:lnTo>
                    <a:cubicBezTo>
                      <a:pt x="27905" y="50"/>
                      <a:pt x="27873" y="0"/>
                      <a:pt x="278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387;p35">
                <a:extLst>
                  <a:ext uri="{FF2B5EF4-FFF2-40B4-BE49-F238E27FC236}">
                    <a16:creationId xmlns:a16="http://schemas.microsoft.com/office/drawing/2014/main" id="{0FCF0C5D-EFC2-4A32-9E77-209AEA756285}"/>
                  </a:ext>
                </a:extLst>
              </p:cNvPr>
              <p:cNvSpPr/>
              <p:nvPr/>
            </p:nvSpPr>
            <p:spPr>
              <a:xfrm>
                <a:off x="2878150" y="175495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01" y="0"/>
                    </a:moveTo>
                    <a:cubicBezTo>
                      <a:pt x="27780" y="0"/>
                      <a:pt x="27758" y="5"/>
                      <a:pt x="27737" y="16"/>
                    </a:cubicBezTo>
                    <a:lnTo>
                      <a:pt x="170" y="15901"/>
                    </a:lnTo>
                    <a:cubicBezTo>
                      <a:pt x="64" y="15965"/>
                      <a:pt x="1" y="16070"/>
                      <a:pt x="1" y="16197"/>
                    </a:cubicBezTo>
                    <a:lnTo>
                      <a:pt x="1" y="16408"/>
                    </a:lnTo>
                    <a:cubicBezTo>
                      <a:pt x="1" y="16485"/>
                      <a:pt x="34" y="16539"/>
                      <a:pt x="93" y="16539"/>
                    </a:cubicBezTo>
                    <a:cubicBezTo>
                      <a:pt x="115" y="16539"/>
                      <a:pt x="141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44"/>
                      <a:pt x="27906" y="439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388;p35">
                <a:extLst>
                  <a:ext uri="{FF2B5EF4-FFF2-40B4-BE49-F238E27FC236}">
                    <a16:creationId xmlns:a16="http://schemas.microsoft.com/office/drawing/2014/main" id="{01CD4844-99B9-47A4-801D-126C9B58E302}"/>
                  </a:ext>
                </a:extLst>
              </p:cNvPr>
              <p:cNvSpPr/>
              <p:nvPr/>
            </p:nvSpPr>
            <p:spPr>
              <a:xfrm>
                <a:off x="2879225" y="2071550"/>
                <a:ext cx="697625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41" extrusionOk="0">
                    <a:moveTo>
                      <a:pt x="27806" y="1"/>
                    </a:moveTo>
                    <a:cubicBezTo>
                      <a:pt x="27784" y="1"/>
                      <a:pt x="27760" y="9"/>
                      <a:pt x="27736" y="27"/>
                    </a:cubicBezTo>
                    <a:lnTo>
                      <a:pt x="169" y="15912"/>
                    </a:lnTo>
                    <a:cubicBezTo>
                      <a:pt x="63" y="15975"/>
                      <a:pt x="0" y="16081"/>
                      <a:pt x="0" y="16208"/>
                    </a:cubicBezTo>
                    <a:lnTo>
                      <a:pt x="0" y="16419"/>
                    </a:lnTo>
                    <a:cubicBezTo>
                      <a:pt x="0" y="16497"/>
                      <a:pt x="35" y="16541"/>
                      <a:pt x="96" y="16541"/>
                    </a:cubicBezTo>
                    <a:cubicBezTo>
                      <a:pt x="117" y="16541"/>
                      <a:pt x="142" y="16535"/>
                      <a:pt x="169" y="16524"/>
                    </a:cubicBezTo>
                    <a:lnTo>
                      <a:pt x="27736" y="639"/>
                    </a:lnTo>
                    <a:cubicBezTo>
                      <a:pt x="27820" y="555"/>
                      <a:pt x="27884" y="449"/>
                      <a:pt x="27905" y="343"/>
                    </a:cubicBezTo>
                    <a:lnTo>
                      <a:pt x="27905" y="111"/>
                    </a:lnTo>
                    <a:cubicBezTo>
                      <a:pt x="27905" y="51"/>
                      <a:pt x="27861" y="1"/>
                      <a:pt x="27806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389;p35">
                <a:extLst>
                  <a:ext uri="{FF2B5EF4-FFF2-40B4-BE49-F238E27FC236}">
                    <a16:creationId xmlns:a16="http://schemas.microsoft.com/office/drawing/2014/main" id="{CE65F717-2381-4CD7-BD43-947486F61A12}"/>
                  </a:ext>
                </a:extLst>
              </p:cNvPr>
              <p:cNvSpPr/>
              <p:nvPr/>
            </p:nvSpPr>
            <p:spPr>
              <a:xfrm>
                <a:off x="2878675" y="1971450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44" y="16541"/>
                      <a:pt x="100" y="16541"/>
                    </a:cubicBezTo>
                    <a:cubicBezTo>
                      <a:pt x="122" y="16541"/>
                      <a:pt x="146" y="16533"/>
                      <a:pt x="170" y="16515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390;p35">
                <a:extLst>
                  <a:ext uri="{FF2B5EF4-FFF2-40B4-BE49-F238E27FC236}">
                    <a16:creationId xmlns:a16="http://schemas.microsoft.com/office/drawing/2014/main" id="{89C1C7BE-D68A-47C5-ABA5-888F9D2D65F3}"/>
                  </a:ext>
                </a:extLst>
              </p:cNvPr>
              <p:cNvSpPr/>
              <p:nvPr/>
            </p:nvSpPr>
            <p:spPr>
              <a:xfrm>
                <a:off x="2878675" y="1867425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1" y="0"/>
                    </a:moveTo>
                    <a:cubicBezTo>
                      <a:pt x="27780" y="0"/>
                      <a:pt x="27759" y="6"/>
                      <a:pt x="27737" y="17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36" y="16552"/>
                      <a:pt x="97" y="16552"/>
                    </a:cubicBezTo>
                    <a:cubicBezTo>
                      <a:pt x="118" y="16552"/>
                      <a:pt x="143" y="16547"/>
                      <a:pt x="170" y="16536"/>
                    </a:cubicBezTo>
                    <a:lnTo>
                      <a:pt x="27737" y="629"/>
                    </a:lnTo>
                    <a:cubicBezTo>
                      <a:pt x="27821" y="566"/>
                      <a:pt x="27885" y="460"/>
                      <a:pt x="27906" y="334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391;p35">
                <a:extLst>
                  <a:ext uri="{FF2B5EF4-FFF2-40B4-BE49-F238E27FC236}">
                    <a16:creationId xmlns:a16="http://schemas.microsoft.com/office/drawing/2014/main" id="{65A09B5C-E146-4F3B-B2EC-EADB64EE0994}"/>
                  </a:ext>
                </a:extLst>
              </p:cNvPr>
              <p:cNvSpPr/>
              <p:nvPr/>
            </p:nvSpPr>
            <p:spPr>
              <a:xfrm>
                <a:off x="2879225" y="2313975"/>
                <a:ext cx="457350" cy="274850"/>
              </a:xfrm>
              <a:custGeom>
                <a:avLst/>
                <a:gdLst/>
                <a:ahLst/>
                <a:cxnLst/>
                <a:rect l="l" t="t" r="r" b="b"/>
                <a:pathLst>
                  <a:path w="18294" h="10994" extrusionOk="0">
                    <a:moveTo>
                      <a:pt x="18202" y="0"/>
                    </a:moveTo>
                    <a:cubicBezTo>
                      <a:pt x="18179" y="0"/>
                      <a:pt x="18154" y="8"/>
                      <a:pt x="18124" y="26"/>
                    </a:cubicBezTo>
                    <a:lnTo>
                      <a:pt x="169" y="10376"/>
                    </a:lnTo>
                    <a:cubicBezTo>
                      <a:pt x="63" y="10440"/>
                      <a:pt x="0" y="10545"/>
                      <a:pt x="0" y="10672"/>
                    </a:cubicBezTo>
                    <a:lnTo>
                      <a:pt x="0" y="10883"/>
                    </a:lnTo>
                    <a:cubicBezTo>
                      <a:pt x="0" y="10944"/>
                      <a:pt x="44" y="10994"/>
                      <a:pt x="99" y="10994"/>
                    </a:cubicBezTo>
                    <a:cubicBezTo>
                      <a:pt x="121" y="10994"/>
                      <a:pt x="145" y="10986"/>
                      <a:pt x="169" y="10968"/>
                    </a:cubicBezTo>
                    <a:lnTo>
                      <a:pt x="18124" y="638"/>
                    </a:lnTo>
                    <a:cubicBezTo>
                      <a:pt x="18230" y="575"/>
                      <a:pt x="18293" y="448"/>
                      <a:pt x="18293" y="342"/>
                    </a:cubicBezTo>
                    <a:lnTo>
                      <a:pt x="18293" y="131"/>
                    </a:lnTo>
                    <a:cubicBezTo>
                      <a:pt x="18293" y="55"/>
                      <a:pt x="18260" y="0"/>
                      <a:pt x="1820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392;p35">
                <a:extLst>
                  <a:ext uri="{FF2B5EF4-FFF2-40B4-BE49-F238E27FC236}">
                    <a16:creationId xmlns:a16="http://schemas.microsoft.com/office/drawing/2014/main" id="{EC8BDED5-A48B-4976-A277-6CA290E16DE0}"/>
                  </a:ext>
                </a:extLst>
              </p:cNvPr>
              <p:cNvSpPr/>
              <p:nvPr/>
            </p:nvSpPr>
            <p:spPr>
              <a:xfrm>
                <a:off x="2879750" y="2555550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56" y="0"/>
                    </a:moveTo>
                    <a:cubicBezTo>
                      <a:pt x="16436" y="0"/>
                      <a:pt x="16414" y="5"/>
                      <a:pt x="16392" y="16"/>
                    </a:cubicBezTo>
                    <a:lnTo>
                      <a:pt x="169" y="9353"/>
                    </a:lnTo>
                    <a:cubicBezTo>
                      <a:pt x="85" y="9416"/>
                      <a:pt x="21" y="9543"/>
                      <a:pt x="0" y="9649"/>
                    </a:cubicBezTo>
                    <a:lnTo>
                      <a:pt x="0" y="9881"/>
                    </a:lnTo>
                    <a:cubicBezTo>
                      <a:pt x="0" y="9942"/>
                      <a:pt x="44" y="9991"/>
                      <a:pt x="107" y="9991"/>
                    </a:cubicBezTo>
                    <a:cubicBezTo>
                      <a:pt x="132" y="9991"/>
                      <a:pt x="160" y="9984"/>
                      <a:pt x="190" y="9966"/>
                    </a:cubicBezTo>
                    <a:lnTo>
                      <a:pt x="16392" y="629"/>
                    </a:lnTo>
                    <a:cubicBezTo>
                      <a:pt x="16477" y="565"/>
                      <a:pt x="16540" y="460"/>
                      <a:pt x="16561" y="333"/>
                    </a:cubicBezTo>
                    <a:lnTo>
                      <a:pt x="16561" y="122"/>
                    </a:lnTo>
                    <a:cubicBezTo>
                      <a:pt x="16561" y="43"/>
                      <a:pt x="16515" y="0"/>
                      <a:pt x="1645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393;p35">
                <a:extLst>
                  <a:ext uri="{FF2B5EF4-FFF2-40B4-BE49-F238E27FC236}">
                    <a16:creationId xmlns:a16="http://schemas.microsoft.com/office/drawing/2014/main" id="{77E1F9D2-F6CE-4F87-B752-945621FFEDB5}"/>
                  </a:ext>
                </a:extLst>
              </p:cNvPr>
              <p:cNvSpPr/>
              <p:nvPr/>
            </p:nvSpPr>
            <p:spPr>
              <a:xfrm>
                <a:off x="2879750" y="2287800"/>
                <a:ext cx="697625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52" extrusionOk="0">
                    <a:moveTo>
                      <a:pt x="27800" y="0"/>
                    </a:moveTo>
                    <a:cubicBezTo>
                      <a:pt x="27780" y="0"/>
                      <a:pt x="27758" y="5"/>
                      <a:pt x="27736" y="16"/>
                    </a:cubicBezTo>
                    <a:lnTo>
                      <a:pt x="169" y="15923"/>
                    </a:lnTo>
                    <a:cubicBezTo>
                      <a:pt x="64" y="15986"/>
                      <a:pt x="0" y="16092"/>
                      <a:pt x="0" y="16218"/>
                    </a:cubicBezTo>
                    <a:lnTo>
                      <a:pt x="0" y="16430"/>
                    </a:lnTo>
                    <a:cubicBezTo>
                      <a:pt x="0" y="16508"/>
                      <a:pt x="35" y="16551"/>
                      <a:pt x="96" y="16551"/>
                    </a:cubicBezTo>
                    <a:cubicBezTo>
                      <a:pt x="117" y="16551"/>
                      <a:pt x="142" y="16546"/>
                      <a:pt x="169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58" y="0"/>
                      <a:pt x="2780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394;p35">
                <a:extLst>
                  <a:ext uri="{FF2B5EF4-FFF2-40B4-BE49-F238E27FC236}">
                    <a16:creationId xmlns:a16="http://schemas.microsoft.com/office/drawing/2014/main" id="{4FB15F11-D889-45BD-A52C-1199C884AF85}"/>
                  </a:ext>
                </a:extLst>
              </p:cNvPr>
              <p:cNvSpPr/>
              <p:nvPr/>
            </p:nvSpPr>
            <p:spPr>
              <a:xfrm>
                <a:off x="3365075" y="249457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73" y="0"/>
                    </a:moveTo>
                    <a:cubicBezTo>
                      <a:pt x="26250" y="0"/>
                      <a:pt x="26224" y="8"/>
                      <a:pt x="26194" y="26"/>
                    </a:cubicBezTo>
                    <a:lnTo>
                      <a:pt x="169" y="15130"/>
                    </a:lnTo>
                    <a:cubicBezTo>
                      <a:pt x="63" y="15193"/>
                      <a:pt x="0" y="15299"/>
                      <a:pt x="0" y="15425"/>
                    </a:cubicBezTo>
                    <a:lnTo>
                      <a:pt x="0" y="15637"/>
                    </a:lnTo>
                    <a:cubicBezTo>
                      <a:pt x="0" y="15715"/>
                      <a:pt x="47" y="15758"/>
                      <a:pt x="105" y="15758"/>
                    </a:cubicBezTo>
                    <a:cubicBezTo>
                      <a:pt x="125" y="15758"/>
                      <a:pt x="147" y="15753"/>
                      <a:pt x="169" y="15742"/>
                    </a:cubicBezTo>
                    <a:lnTo>
                      <a:pt x="26194" y="617"/>
                    </a:lnTo>
                    <a:cubicBezTo>
                      <a:pt x="26299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0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395;p35">
                <a:extLst>
                  <a:ext uri="{FF2B5EF4-FFF2-40B4-BE49-F238E27FC236}">
                    <a16:creationId xmlns:a16="http://schemas.microsoft.com/office/drawing/2014/main" id="{DE405E9D-7A1D-4B1D-BD3F-330662ED2A97}"/>
                  </a:ext>
                </a:extLst>
              </p:cNvPr>
              <p:cNvSpPr/>
              <p:nvPr/>
            </p:nvSpPr>
            <p:spPr>
              <a:xfrm>
                <a:off x="3365600" y="25983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58" y="0"/>
                    </a:moveTo>
                    <a:cubicBezTo>
                      <a:pt x="26238" y="0"/>
                      <a:pt x="26216" y="5"/>
                      <a:pt x="26194" y="16"/>
                    </a:cubicBezTo>
                    <a:lnTo>
                      <a:pt x="169" y="15141"/>
                    </a:lnTo>
                    <a:cubicBezTo>
                      <a:pt x="64" y="15204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0"/>
                      <a:pt x="169" y="15732"/>
                    </a:cubicBezTo>
                    <a:lnTo>
                      <a:pt x="26194" y="629"/>
                    </a:lnTo>
                    <a:cubicBezTo>
                      <a:pt x="26300" y="565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16" y="0"/>
                      <a:pt x="26258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396;p35">
                <a:extLst>
                  <a:ext uri="{FF2B5EF4-FFF2-40B4-BE49-F238E27FC236}">
                    <a16:creationId xmlns:a16="http://schemas.microsoft.com/office/drawing/2014/main" id="{ACC9F42D-AD15-413B-B9EA-00E4730BE1F4}"/>
                  </a:ext>
                </a:extLst>
              </p:cNvPr>
              <p:cNvSpPr/>
              <p:nvPr/>
            </p:nvSpPr>
            <p:spPr>
              <a:xfrm>
                <a:off x="3365725" y="2914650"/>
                <a:ext cx="660025" cy="394425"/>
              </a:xfrm>
              <a:custGeom>
                <a:avLst/>
                <a:gdLst/>
                <a:ahLst/>
                <a:cxnLst/>
                <a:rect l="l" t="t" r="r" b="b"/>
                <a:pathLst>
                  <a:path w="26401" h="15777" extrusionOk="0">
                    <a:moveTo>
                      <a:pt x="26287" y="0"/>
                    </a:moveTo>
                    <a:cubicBezTo>
                      <a:pt x="26263" y="0"/>
                      <a:pt x="26237" y="6"/>
                      <a:pt x="26210" y="17"/>
                    </a:cubicBezTo>
                    <a:lnTo>
                      <a:pt x="185" y="15141"/>
                    </a:lnTo>
                    <a:cubicBezTo>
                      <a:pt x="101" y="15205"/>
                      <a:pt x="37" y="15310"/>
                      <a:pt x="16" y="15437"/>
                    </a:cubicBezTo>
                    <a:lnTo>
                      <a:pt x="16" y="15648"/>
                    </a:lnTo>
                    <a:cubicBezTo>
                      <a:pt x="0" y="15712"/>
                      <a:pt x="69" y="15776"/>
                      <a:pt x="131" y="15776"/>
                    </a:cubicBezTo>
                    <a:cubicBezTo>
                      <a:pt x="151" y="15776"/>
                      <a:pt x="170" y="15769"/>
                      <a:pt x="185" y="15754"/>
                    </a:cubicBezTo>
                    <a:lnTo>
                      <a:pt x="26231" y="629"/>
                    </a:lnTo>
                    <a:cubicBezTo>
                      <a:pt x="26316" y="566"/>
                      <a:pt x="26379" y="460"/>
                      <a:pt x="26400" y="333"/>
                    </a:cubicBezTo>
                    <a:lnTo>
                      <a:pt x="26400" y="122"/>
                    </a:lnTo>
                    <a:cubicBezTo>
                      <a:pt x="26400" y="44"/>
                      <a:pt x="26354" y="0"/>
                      <a:pt x="2628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397;p35">
                <a:extLst>
                  <a:ext uri="{FF2B5EF4-FFF2-40B4-BE49-F238E27FC236}">
                    <a16:creationId xmlns:a16="http://schemas.microsoft.com/office/drawing/2014/main" id="{54E0BC31-96F8-415C-848A-DD619538C38C}"/>
                  </a:ext>
                </a:extLst>
              </p:cNvPr>
              <p:cNvSpPr/>
              <p:nvPr/>
            </p:nvSpPr>
            <p:spPr>
              <a:xfrm>
                <a:off x="3366125" y="2814600"/>
                <a:ext cx="659075" cy="394200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8" extrusionOk="0">
                    <a:moveTo>
                      <a:pt x="26262" y="1"/>
                    </a:moveTo>
                    <a:cubicBezTo>
                      <a:pt x="26241" y="1"/>
                      <a:pt x="26217" y="9"/>
                      <a:pt x="26194" y="26"/>
                    </a:cubicBezTo>
                    <a:lnTo>
                      <a:pt x="169" y="15130"/>
                    </a:lnTo>
                    <a:cubicBezTo>
                      <a:pt x="64" y="15193"/>
                      <a:pt x="0" y="15320"/>
                      <a:pt x="0" y="15425"/>
                    </a:cubicBezTo>
                    <a:lnTo>
                      <a:pt x="0" y="15637"/>
                    </a:lnTo>
                    <a:cubicBezTo>
                      <a:pt x="0" y="15713"/>
                      <a:pt x="34" y="15768"/>
                      <a:pt x="92" y="15768"/>
                    </a:cubicBezTo>
                    <a:cubicBezTo>
                      <a:pt x="114" y="15768"/>
                      <a:pt x="140" y="15760"/>
                      <a:pt x="169" y="15742"/>
                    </a:cubicBezTo>
                    <a:lnTo>
                      <a:pt x="26194" y="639"/>
                    </a:lnTo>
                    <a:cubicBezTo>
                      <a:pt x="26300" y="575"/>
                      <a:pt x="26363" y="470"/>
                      <a:pt x="26363" y="343"/>
                    </a:cubicBezTo>
                    <a:lnTo>
                      <a:pt x="26363" y="132"/>
                    </a:lnTo>
                    <a:cubicBezTo>
                      <a:pt x="26363" y="55"/>
                      <a:pt x="26319" y="1"/>
                      <a:pt x="26262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398;p35">
                <a:extLst>
                  <a:ext uri="{FF2B5EF4-FFF2-40B4-BE49-F238E27FC236}">
                    <a16:creationId xmlns:a16="http://schemas.microsoft.com/office/drawing/2014/main" id="{86BE77A9-7E38-4926-B5B1-BBCEC68B2627}"/>
                  </a:ext>
                </a:extLst>
              </p:cNvPr>
              <p:cNvSpPr/>
              <p:nvPr/>
            </p:nvSpPr>
            <p:spPr>
              <a:xfrm>
                <a:off x="3365600" y="2710800"/>
                <a:ext cx="659075" cy="3940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3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20"/>
                      <a:pt x="39" y="15763"/>
                      <a:pt x="91" y="15763"/>
                    </a:cubicBezTo>
                    <a:cubicBezTo>
                      <a:pt x="115" y="15763"/>
                      <a:pt x="142" y="15753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399;p35">
                <a:extLst>
                  <a:ext uri="{FF2B5EF4-FFF2-40B4-BE49-F238E27FC236}">
                    <a16:creationId xmlns:a16="http://schemas.microsoft.com/office/drawing/2014/main" id="{81A847B1-42C1-412A-81F3-D1604ADFDFEA}"/>
                  </a:ext>
                </a:extLst>
              </p:cNvPr>
              <p:cNvSpPr/>
              <p:nvPr/>
            </p:nvSpPr>
            <p:spPr>
              <a:xfrm>
                <a:off x="3366650" y="3157250"/>
                <a:ext cx="418800" cy="255400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16" extrusionOk="0">
                    <a:moveTo>
                      <a:pt x="16659" y="0"/>
                    </a:moveTo>
                    <a:cubicBezTo>
                      <a:pt x="16635" y="0"/>
                      <a:pt x="16609" y="10"/>
                      <a:pt x="16583" y="30"/>
                    </a:cubicBezTo>
                    <a:lnTo>
                      <a:pt x="169" y="9578"/>
                    </a:lnTo>
                    <a:cubicBezTo>
                      <a:pt x="64" y="9641"/>
                      <a:pt x="0" y="9768"/>
                      <a:pt x="0" y="9873"/>
                    </a:cubicBezTo>
                    <a:lnTo>
                      <a:pt x="0" y="10106"/>
                    </a:lnTo>
                    <a:cubicBezTo>
                      <a:pt x="0" y="10166"/>
                      <a:pt x="44" y="10216"/>
                      <a:pt x="100" y="10216"/>
                    </a:cubicBezTo>
                    <a:cubicBezTo>
                      <a:pt x="122" y="10216"/>
                      <a:pt x="146" y="10208"/>
                      <a:pt x="169" y="10190"/>
                    </a:cubicBezTo>
                    <a:lnTo>
                      <a:pt x="16583" y="642"/>
                    </a:lnTo>
                    <a:cubicBezTo>
                      <a:pt x="16688" y="579"/>
                      <a:pt x="16752" y="452"/>
                      <a:pt x="16752" y="346"/>
                    </a:cubicBezTo>
                    <a:lnTo>
                      <a:pt x="16752" y="135"/>
                    </a:lnTo>
                    <a:cubicBezTo>
                      <a:pt x="16752" y="48"/>
                      <a:pt x="16711" y="0"/>
                      <a:pt x="1665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400;p35">
                <a:extLst>
                  <a:ext uri="{FF2B5EF4-FFF2-40B4-BE49-F238E27FC236}">
                    <a16:creationId xmlns:a16="http://schemas.microsoft.com/office/drawing/2014/main" id="{564E41F8-3B2D-482F-94F7-D16B2D53AD60}"/>
                  </a:ext>
                </a:extLst>
              </p:cNvPr>
              <p:cNvSpPr/>
              <p:nvPr/>
            </p:nvSpPr>
            <p:spPr>
              <a:xfrm>
                <a:off x="3367175" y="3398925"/>
                <a:ext cx="375500" cy="230250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210" extrusionOk="0">
                    <a:moveTo>
                      <a:pt x="14915" y="0"/>
                    </a:moveTo>
                    <a:cubicBezTo>
                      <a:pt x="14894" y="0"/>
                      <a:pt x="14873" y="5"/>
                      <a:pt x="14851" y="16"/>
                    </a:cubicBezTo>
                    <a:lnTo>
                      <a:pt x="170" y="8571"/>
                    </a:lnTo>
                    <a:cubicBezTo>
                      <a:pt x="64" y="8635"/>
                      <a:pt x="1" y="8740"/>
                      <a:pt x="1" y="8867"/>
                    </a:cubicBezTo>
                    <a:lnTo>
                      <a:pt x="1" y="9078"/>
                    </a:lnTo>
                    <a:cubicBezTo>
                      <a:pt x="1" y="9155"/>
                      <a:pt x="45" y="9209"/>
                      <a:pt x="102" y="9209"/>
                    </a:cubicBezTo>
                    <a:cubicBezTo>
                      <a:pt x="123" y="9209"/>
                      <a:pt x="146" y="9201"/>
                      <a:pt x="170" y="9184"/>
                    </a:cubicBezTo>
                    <a:lnTo>
                      <a:pt x="14851" y="629"/>
                    </a:lnTo>
                    <a:cubicBezTo>
                      <a:pt x="14935" y="565"/>
                      <a:pt x="14999" y="460"/>
                      <a:pt x="15020" y="333"/>
                    </a:cubicBezTo>
                    <a:lnTo>
                      <a:pt x="15020" y="122"/>
                    </a:lnTo>
                    <a:cubicBezTo>
                      <a:pt x="15020" y="44"/>
                      <a:pt x="14973" y="0"/>
                      <a:pt x="1491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1401;p35">
                <a:extLst>
                  <a:ext uri="{FF2B5EF4-FFF2-40B4-BE49-F238E27FC236}">
                    <a16:creationId xmlns:a16="http://schemas.microsoft.com/office/drawing/2014/main" id="{33E732C4-CE49-46BF-B7DA-1448D830B61A}"/>
                  </a:ext>
                </a:extLst>
              </p:cNvPr>
              <p:cNvSpPr/>
              <p:nvPr/>
            </p:nvSpPr>
            <p:spPr>
              <a:xfrm>
                <a:off x="3366650" y="3131175"/>
                <a:ext cx="65962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59" extrusionOk="0">
                    <a:moveTo>
                      <a:pt x="26279" y="0"/>
                    </a:moveTo>
                    <a:cubicBezTo>
                      <a:pt x="26259" y="0"/>
                      <a:pt x="26237" y="5"/>
                      <a:pt x="26215" y="16"/>
                    </a:cubicBezTo>
                    <a:lnTo>
                      <a:pt x="169" y="15120"/>
                    </a:lnTo>
                    <a:cubicBezTo>
                      <a:pt x="85" y="15205"/>
                      <a:pt x="22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107" y="15758"/>
                    </a:cubicBezTo>
                    <a:cubicBezTo>
                      <a:pt x="132" y="15758"/>
                      <a:pt x="161" y="15751"/>
                      <a:pt x="191" y="15733"/>
                    </a:cubicBezTo>
                    <a:lnTo>
                      <a:pt x="26215" y="629"/>
                    </a:lnTo>
                    <a:cubicBezTo>
                      <a:pt x="26300" y="566"/>
                      <a:pt x="26363" y="460"/>
                      <a:pt x="26384" y="333"/>
                    </a:cubicBezTo>
                    <a:lnTo>
                      <a:pt x="26384" y="122"/>
                    </a:lnTo>
                    <a:cubicBezTo>
                      <a:pt x="26384" y="44"/>
                      <a:pt x="26338" y="0"/>
                      <a:pt x="2627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1402;p35">
                <a:extLst>
                  <a:ext uri="{FF2B5EF4-FFF2-40B4-BE49-F238E27FC236}">
                    <a16:creationId xmlns:a16="http://schemas.microsoft.com/office/drawing/2014/main" id="{E69C7F98-ECF8-482E-8D35-73F49EA091FA}"/>
                  </a:ext>
                </a:extLst>
              </p:cNvPr>
              <p:cNvSpPr/>
              <p:nvPr/>
            </p:nvSpPr>
            <p:spPr>
              <a:xfrm>
                <a:off x="3674525" y="3468100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9" y="0"/>
                    </a:moveTo>
                    <a:cubicBezTo>
                      <a:pt x="27788" y="0"/>
                      <a:pt x="27764" y="6"/>
                      <a:pt x="27736" y="16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47" y="16552"/>
                      <a:pt x="106" y="16552"/>
                    </a:cubicBezTo>
                    <a:cubicBezTo>
                      <a:pt x="126" y="16552"/>
                      <a:pt x="148" y="16546"/>
                      <a:pt x="170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71" y="0"/>
                      <a:pt x="2780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1403;p35">
                <a:extLst>
                  <a:ext uri="{FF2B5EF4-FFF2-40B4-BE49-F238E27FC236}">
                    <a16:creationId xmlns:a16="http://schemas.microsoft.com/office/drawing/2014/main" id="{9A5699DB-0FC8-41F1-A04D-FD12E4839F63}"/>
                  </a:ext>
                </a:extLst>
              </p:cNvPr>
              <p:cNvSpPr/>
              <p:nvPr/>
            </p:nvSpPr>
            <p:spPr>
              <a:xfrm>
                <a:off x="3675050" y="3572125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01" y="1"/>
                    </a:moveTo>
                    <a:cubicBezTo>
                      <a:pt x="27780" y="1"/>
                      <a:pt x="27758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33" y="16540"/>
                      <a:pt x="91" y="16540"/>
                    </a:cubicBezTo>
                    <a:cubicBezTo>
                      <a:pt x="113" y="16540"/>
                      <a:pt x="140" y="16533"/>
                      <a:pt x="170" y="16515"/>
                    </a:cubicBezTo>
                    <a:lnTo>
                      <a:pt x="27737" y="629"/>
                    </a:lnTo>
                    <a:cubicBezTo>
                      <a:pt x="27821" y="566"/>
                      <a:pt x="27884" y="460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59" y="1"/>
                      <a:pt x="2780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1404;p35">
                <a:extLst>
                  <a:ext uri="{FF2B5EF4-FFF2-40B4-BE49-F238E27FC236}">
                    <a16:creationId xmlns:a16="http://schemas.microsoft.com/office/drawing/2014/main" id="{C238021E-02C2-4498-A852-E42637AD1298}"/>
                  </a:ext>
                </a:extLst>
              </p:cNvPr>
              <p:cNvSpPr/>
              <p:nvPr/>
            </p:nvSpPr>
            <p:spPr>
              <a:xfrm>
                <a:off x="3675575" y="3888450"/>
                <a:ext cx="697650" cy="4138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3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4"/>
                    </a:lnTo>
                    <a:cubicBezTo>
                      <a:pt x="85" y="15987"/>
                      <a:pt x="22" y="16093"/>
                      <a:pt x="1" y="16219"/>
                    </a:cubicBezTo>
                    <a:lnTo>
                      <a:pt x="1" y="16431"/>
                    </a:lnTo>
                    <a:cubicBezTo>
                      <a:pt x="1" y="16509"/>
                      <a:pt x="47" y="16552"/>
                      <a:pt x="115" y="16552"/>
                    </a:cubicBezTo>
                    <a:cubicBezTo>
                      <a:pt x="138" y="16552"/>
                      <a:pt x="164" y="16547"/>
                      <a:pt x="191" y="16536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1405;p35">
                <a:extLst>
                  <a:ext uri="{FF2B5EF4-FFF2-40B4-BE49-F238E27FC236}">
                    <a16:creationId xmlns:a16="http://schemas.microsoft.com/office/drawing/2014/main" id="{6D1CDDD9-2E1D-4828-8FFB-9CB1F8891A0B}"/>
                  </a:ext>
                </a:extLst>
              </p:cNvPr>
              <p:cNvSpPr/>
              <p:nvPr/>
            </p:nvSpPr>
            <p:spPr>
              <a:xfrm>
                <a:off x="3675575" y="3788425"/>
                <a:ext cx="697650" cy="41375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0" extrusionOk="0">
                    <a:moveTo>
                      <a:pt x="27805" y="0"/>
                    </a:moveTo>
                    <a:cubicBezTo>
                      <a:pt x="27783" y="0"/>
                      <a:pt x="27760" y="8"/>
                      <a:pt x="27737" y="26"/>
                    </a:cubicBezTo>
                    <a:lnTo>
                      <a:pt x="191" y="15911"/>
                    </a:lnTo>
                    <a:cubicBezTo>
                      <a:pt x="85" y="15974"/>
                      <a:pt x="22" y="16101"/>
                      <a:pt x="1" y="16207"/>
                    </a:cubicBezTo>
                    <a:lnTo>
                      <a:pt x="1" y="16439"/>
                    </a:lnTo>
                    <a:cubicBezTo>
                      <a:pt x="1" y="16500"/>
                      <a:pt x="44" y="16549"/>
                      <a:pt x="108" y="16549"/>
                    </a:cubicBezTo>
                    <a:cubicBezTo>
                      <a:pt x="133" y="16549"/>
                      <a:pt x="161" y="16542"/>
                      <a:pt x="191" y="16524"/>
                    </a:cubicBezTo>
                    <a:lnTo>
                      <a:pt x="27737" y="638"/>
                    </a:lnTo>
                    <a:cubicBezTo>
                      <a:pt x="27842" y="575"/>
                      <a:pt x="27906" y="448"/>
                      <a:pt x="27906" y="343"/>
                    </a:cubicBezTo>
                    <a:lnTo>
                      <a:pt x="27906" y="131"/>
                    </a:lnTo>
                    <a:cubicBezTo>
                      <a:pt x="27906" y="55"/>
                      <a:pt x="27861" y="0"/>
                      <a:pt x="2780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406;p35">
                <a:extLst>
                  <a:ext uri="{FF2B5EF4-FFF2-40B4-BE49-F238E27FC236}">
                    <a16:creationId xmlns:a16="http://schemas.microsoft.com/office/drawing/2014/main" id="{B9A04274-2432-4005-9B1C-930F3B470441}"/>
                  </a:ext>
                </a:extLst>
              </p:cNvPr>
              <p:cNvSpPr/>
              <p:nvPr/>
            </p:nvSpPr>
            <p:spPr>
              <a:xfrm>
                <a:off x="3675050" y="3684625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0" y="0"/>
                    </a:moveTo>
                    <a:cubicBezTo>
                      <a:pt x="27788" y="0"/>
                      <a:pt x="27764" y="5"/>
                      <a:pt x="27737" y="16"/>
                    </a:cubicBezTo>
                    <a:lnTo>
                      <a:pt x="170" y="15902"/>
                    </a:lnTo>
                    <a:cubicBezTo>
                      <a:pt x="64" y="15986"/>
                      <a:pt x="1" y="16092"/>
                      <a:pt x="1" y="16218"/>
                    </a:cubicBezTo>
                    <a:lnTo>
                      <a:pt x="1" y="16430"/>
                    </a:lnTo>
                    <a:cubicBezTo>
                      <a:pt x="1" y="16490"/>
                      <a:pt x="44" y="16540"/>
                      <a:pt x="100" y="16540"/>
                    </a:cubicBezTo>
                    <a:cubicBezTo>
                      <a:pt x="122" y="16540"/>
                      <a:pt x="146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66"/>
                      <a:pt x="27906" y="460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71" y="0"/>
                      <a:pt x="2781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1407;p35">
                <a:extLst>
                  <a:ext uri="{FF2B5EF4-FFF2-40B4-BE49-F238E27FC236}">
                    <a16:creationId xmlns:a16="http://schemas.microsoft.com/office/drawing/2014/main" id="{CDD857F2-1421-4DE4-8B6A-9C356E485C22}"/>
                  </a:ext>
                </a:extLst>
              </p:cNvPr>
              <p:cNvSpPr/>
              <p:nvPr/>
            </p:nvSpPr>
            <p:spPr>
              <a:xfrm>
                <a:off x="3675575" y="4131150"/>
                <a:ext cx="457900" cy="274875"/>
              </a:xfrm>
              <a:custGeom>
                <a:avLst/>
                <a:gdLst/>
                <a:ahLst/>
                <a:cxnLst/>
                <a:rect l="l" t="t" r="r" b="b"/>
                <a:pathLst>
                  <a:path w="18316" h="10995" extrusionOk="0">
                    <a:moveTo>
                      <a:pt x="18216" y="0"/>
                    </a:moveTo>
                    <a:cubicBezTo>
                      <a:pt x="18194" y="0"/>
                      <a:pt x="18170" y="8"/>
                      <a:pt x="18146" y="26"/>
                    </a:cubicBezTo>
                    <a:lnTo>
                      <a:pt x="191" y="10377"/>
                    </a:lnTo>
                    <a:cubicBezTo>
                      <a:pt x="85" y="10440"/>
                      <a:pt x="22" y="10546"/>
                      <a:pt x="1" y="10652"/>
                    </a:cubicBezTo>
                    <a:lnTo>
                      <a:pt x="1" y="10884"/>
                    </a:lnTo>
                    <a:cubicBezTo>
                      <a:pt x="1" y="10944"/>
                      <a:pt x="44" y="10994"/>
                      <a:pt x="108" y="10994"/>
                    </a:cubicBezTo>
                    <a:cubicBezTo>
                      <a:pt x="133" y="10994"/>
                      <a:pt x="161" y="10986"/>
                      <a:pt x="191" y="10968"/>
                    </a:cubicBezTo>
                    <a:lnTo>
                      <a:pt x="18146" y="639"/>
                    </a:lnTo>
                    <a:cubicBezTo>
                      <a:pt x="18231" y="554"/>
                      <a:pt x="18294" y="449"/>
                      <a:pt x="18315" y="343"/>
                    </a:cubicBezTo>
                    <a:lnTo>
                      <a:pt x="18315" y="111"/>
                    </a:lnTo>
                    <a:cubicBezTo>
                      <a:pt x="18315" y="50"/>
                      <a:pt x="18272" y="0"/>
                      <a:pt x="182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1408;p35">
                <a:extLst>
                  <a:ext uri="{FF2B5EF4-FFF2-40B4-BE49-F238E27FC236}">
                    <a16:creationId xmlns:a16="http://schemas.microsoft.com/office/drawing/2014/main" id="{64ABC148-0187-4C54-A5C2-0F4546B59AB6}"/>
                  </a:ext>
                </a:extLst>
              </p:cNvPr>
              <p:cNvSpPr/>
              <p:nvPr/>
            </p:nvSpPr>
            <p:spPr>
              <a:xfrm>
                <a:off x="3676650" y="4372725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48" y="1"/>
                    </a:moveTo>
                    <a:cubicBezTo>
                      <a:pt x="16424" y="1"/>
                      <a:pt x="16399" y="6"/>
                      <a:pt x="16371" y="17"/>
                    </a:cubicBezTo>
                    <a:lnTo>
                      <a:pt x="169" y="9354"/>
                    </a:lnTo>
                    <a:cubicBezTo>
                      <a:pt x="64" y="9417"/>
                      <a:pt x="0" y="9544"/>
                      <a:pt x="0" y="9649"/>
                    </a:cubicBezTo>
                    <a:lnTo>
                      <a:pt x="0" y="9861"/>
                    </a:lnTo>
                    <a:cubicBezTo>
                      <a:pt x="0" y="9937"/>
                      <a:pt x="45" y="9992"/>
                      <a:pt x="101" y="9992"/>
                    </a:cubicBezTo>
                    <a:cubicBezTo>
                      <a:pt x="123" y="9992"/>
                      <a:pt x="146" y="9984"/>
                      <a:pt x="169" y="9966"/>
                    </a:cubicBezTo>
                    <a:lnTo>
                      <a:pt x="16392" y="629"/>
                    </a:lnTo>
                    <a:cubicBezTo>
                      <a:pt x="16477" y="566"/>
                      <a:pt x="16540" y="460"/>
                      <a:pt x="16561" y="334"/>
                    </a:cubicBezTo>
                    <a:lnTo>
                      <a:pt x="16561" y="122"/>
                    </a:lnTo>
                    <a:cubicBezTo>
                      <a:pt x="16561" y="44"/>
                      <a:pt x="16515" y="1"/>
                      <a:pt x="1644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1409;p35">
                <a:extLst>
                  <a:ext uri="{FF2B5EF4-FFF2-40B4-BE49-F238E27FC236}">
                    <a16:creationId xmlns:a16="http://schemas.microsoft.com/office/drawing/2014/main" id="{32C41C64-6F61-42EA-A2E2-BC7B2E2262EF}"/>
                  </a:ext>
                </a:extLst>
              </p:cNvPr>
              <p:cNvSpPr/>
              <p:nvPr/>
            </p:nvSpPr>
            <p:spPr>
              <a:xfrm>
                <a:off x="3676125" y="4104975"/>
                <a:ext cx="6981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26" h="16541" extrusionOk="0">
                    <a:moveTo>
                      <a:pt x="27821" y="1"/>
                    </a:moveTo>
                    <a:cubicBezTo>
                      <a:pt x="27801" y="1"/>
                      <a:pt x="27779" y="6"/>
                      <a:pt x="27757" y="17"/>
                    </a:cubicBezTo>
                    <a:lnTo>
                      <a:pt x="169" y="15923"/>
                    </a:lnTo>
                    <a:cubicBezTo>
                      <a:pt x="85" y="15987"/>
                      <a:pt x="21" y="16092"/>
                      <a:pt x="0" y="16219"/>
                    </a:cubicBezTo>
                    <a:lnTo>
                      <a:pt x="0" y="16430"/>
                    </a:lnTo>
                    <a:cubicBezTo>
                      <a:pt x="15" y="16491"/>
                      <a:pt x="52" y="16541"/>
                      <a:pt x="111" y="16541"/>
                    </a:cubicBezTo>
                    <a:cubicBezTo>
                      <a:pt x="134" y="16541"/>
                      <a:pt x="160" y="16533"/>
                      <a:pt x="190" y="16515"/>
                    </a:cubicBezTo>
                    <a:lnTo>
                      <a:pt x="27757" y="630"/>
                    </a:lnTo>
                    <a:cubicBezTo>
                      <a:pt x="27841" y="545"/>
                      <a:pt x="27905" y="439"/>
                      <a:pt x="27926" y="334"/>
                    </a:cubicBezTo>
                    <a:lnTo>
                      <a:pt x="27926" y="123"/>
                    </a:lnTo>
                    <a:cubicBezTo>
                      <a:pt x="27926" y="44"/>
                      <a:pt x="27879" y="1"/>
                      <a:pt x="278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1410;p35">
                <a:extLst>
                  <a:ext uri="{FF2B5EF4-FFF2-40B4-BE49-F238E27FC236}">
                    <a16:creationId xmlns:a16="http://schemas.microsoft.com/office/drawing/2014/main" id="{D2116A8E-5C6E-4A66-9976-7D3DBB6A38EB}"/>
                  </a:ext>
                </a:extLst>
              </p:cNvPr>
              <p:cNvSpPr/>
              <p:nvPr/>
            </p:nvSpPr>
            <p:spPr>
              <a:xfrm>
                <a:off x="2932025" y="710225"/>
                <a:ext cx="40700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8" h="29469" extrusionOk="0">
                    <a:moveTo>
                      <a:pt x="1627" y="29469"/>
                    </a:moveTo>
                    <a:lnTo>
                      <a:pt x="85" y="28560"/>
                    </a:lnTo>
                    <a:lnTo>
                      <a:pt x="1" y="1"/>
                    </a:lnTo>
                    <a:lnTo>
                      <a:pt x="1543" y="8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1411;p35">
                <a:extLst>
                  <a:ext uri="{FF2B5EF4-FFF2-40B4-BE49-F238E27FC236}">
                    <a16:creationId xmlns:a16="http://schemas.microsoft.com/office/drawing/2014/main" id="{87C0EB34-1969-44DA-A176-04BFA8650A4C}"/>
                  </a:ext>
                </a:extLst>
              </p:cNvPr>
              <p:cNvSpPr/>
              <p:nvPr/>
            </p:nvSpPr>
            <p:spPr>
              <a:xfrm>
                <a:off x="2932025" y="238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3" y="19772"/>
                    </a:moveTo>
                    <a:lnTo>
                      <a:pt x="1" y="18885"/>
                    </a:lnTo>
                    <a:lnTo>
                      <a:pt x="32616" y="0"/>
                    </a:lnTo>
                    <a:lnTo>
                      <a:pt x="34158" y="90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412;p35">
                <a:extLst>
                  <a:ext uri="{FF2B5EF4-FFF2-40B4-BE49-F238E27FC236}">
                    <a16:creationId xmlns:a16="http://schemas.microsoft.com/office/drawing/2014/main" id="{183023A5-3A81-474B-BEBC-61D7538E0E53}"/>
                  </a:ext>
                </a:extLst>
              </p:cNvPr>
              <p:cNvSpPr/>
              <p:nvPr/>
            </p:nvSpPr>
            <p:spPr>
              <a:xfrm>
                <a:off x="2970575" y="260825"/>
                <a:ext cx="817525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45" extrusionOk="0">
                    <a:moveTo>
                      <a:pt x="32616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1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1413;p35">
                <a:extLst>
                  <a:ext uri="{FF2B5EF4-FFF2-40B4-BE49-F238E27FC236}">
                    <a16:creationId xmlns:a16="http://schemas.microsoft.com/office/drawing/2014/main" id="{91D867C2-ECC7-4030-8558-64552C45ED84}"/>
                  </a:ext>
                </a:extLst>
              </p:cNvPr>
              <p:cNvSpPr/>
              <p:nvPr/>
            </p:nvSpPr>
            <p:spPr>
              <a:xfrm>
                <a:off x="3563100" y="434050"/>
                <a:ext cx="125725" cy="551875"/>
              </a:xfrm>
              <a:custGeom>
                <a:avLst/>
                <a:gdLst/>
                <a:ahLst/>
                <a:cxnLst/>
                <a:rect l="l" t="t" r="r" b="b"/>
                <a:pathLst>
                  <a:path w="5029" h="22075" extrusionOk="0">
                    <a:moveTo>
                      <a:pt x="4965" y="0"/>
                    </a:moveTo>
                    <a:lnTo>
                      <a:pt x="3106" y="1077"/>
                    </a:lnTo>
                    <a:cubicBezTo>
                      <a:pt x="2831" y="1965"/>
                      <a:pt x="2409" y="2788"/>
                      <a:pt x="1859" y="3528"/>
                    </a:cubicBezTo>
                    <a:cubicBezTo>
                      <a:pt x="1353" y="4267"/>
                      <a:pt x="719" y="4901"/>
                      <a:pt x="1" y="5450"/>
                    </a:cubicBezTo>
                    <a:lnTo>
                      <a:pt x="1" y="7605"/>
                    </a:lnTo>
                    <a:lnTo>
                      <a:pt x="2303" y="6274"/>
                    </a:lnTo>
                    <a:lnTo>
                      <a:pt x="2345" y="22075"/>
                    </a:lnTo>
                    <a:lnTo>
                      <a:pt x="5028" y="20533"/>
                    </a:lnTo>
                    <a:lnTo>
                      <a:pt x="49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1414;p35">
                <a:extLst>
                  <a:ext uri="{FF2B5EF4-FFF2-40B4-BE49-F238E27FC236}">
                    <a16:creationId xmlns:a16="http://schemas.microsoft.com/office/drawing/2014/main" id="{F314342A-0E90-4C24-A12C-BBC19D7F9A2C}"/>
                  </a:ext>
                </a:extLst>
              </p:cNvPr>
              <p:cNvSpPr/>
              <p:nvPr/>
            </p:nvSpPr>
            <p:spPr>
              <a:xfrm>
                <a:off x="3232525" y="1819250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8"/>
                    </a:moveTo>
                    <a:lnTo>
                      <a:pt x="85" y="28581"/>
                    </a:lnTo>
                    <a:lnTo>
                      <a:pt x="0" y="0"/>
                    </a:lnTo>
                    <a:lnTo>
                      <a:pt x="1542" y="88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1415;p35">
                <a:extLst>
                  <a:ext uri="{FF2B5EF4-FFF2-40B4-BE49-F238E27FC236}">
                    <a16:creationId xmlns:a16="http://schemas.microsoft.com/office/drawing/2014/main" id="{3EC91197-BA5A-4DAE-B75B-27DD58890036}"/>
                  </a:ext>
                </a:extLst>
              </p:cNvPr>
              <p:cNvSpPr/>
              <p:nvPr/>
            </p:nvSpPr>
            <p:spPr>
              <a:xfrm>
                <a:off x="3232525" y="1347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1416;p35">
                <a:extLst>
                  <a:ext uri="{FF2B5EF4-FFF2-40B4-BE49-F238E27FC236}">
                    <a16:creationId xmlns:a16="http://schemas.microsoft.com/office/drawing/2014/main" id="{8421C2C1-1273-4A79-8BF7-88F500D49E4B}"/>
                  </a:ext>
                </a:extLst>
              </p:cNvPr>
              <p:cNvSpPr/>
              <p:nvPr/>
            </p:nvSpPr>
            <p:spPr>
              <a:xfrm>
                <a:off x="3271075" y="1369825"/>
                <a:ext cx="817500" cy="1186150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6" extrusionOk="0">
                    <a:moveTo>
                      <a:pt x="32615" y="1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accent3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1417;p35">
                <a:extLst>
                  <a:ext uri="{FF2B5EF4-FFF2-40B4-BE49-F238E27FC236}">
                    <a16:creationId xmlns:a16="http://schemas.microsoft.com/office/drawing/2014/main" id="{D8F43D38-30DC-4CF1-AA4A-426EC8B5CCB1}"/>
                  </a:ext>
                </a:extLst>
              </p:cNvPr>
              <p:cNvSpPr/>
              <p:nvPr/>
            </p:nvSpPr>
            <p:spPr>
              <a:xfrm>
                <a:off x="3795475" y="1561725"/>
                <a:ext cx="218650" cy="592350"/>
              </a:xfrm>
              <a:custGeom>
                <a:avLst/>
                <a:gdLst/>
                <a:ahLst/>
                <a:cxnLst/>
                <a:rect l="l" t="t" r="r" b="b"/>
                <a:pathLst>
                  <a:path w="8746" h="23694" extrusionOk="0">
                    <a:moveTo>
                      <a:pt x="6273" y="0"/>
                    </a:moveTo>
                    <a:cubicBezTo>
                      <a:pt x="5723" y="0"/>
                      <a:pt x="5116" y="187"/>
                      <a:pt x="4457" y="563"/>
                    </a:cubicBezTo>
                    <a:cubicBezTo>
                      <a:pt x="3169" y="1324"/>
                      <a:pt x="2112" y="2422"/>
                      <a:pt x="1394" y="3732"/>
                    </a:cubicBezTo>
                    <a:cubicBezTo>
                      <a:pt x="465" y="5316"/>
                      <a:pt x="0" y="7133"/>
                      <a:pt x="21" y="8970"/>
                    </a:cubicBezTo>
                    <a:lnTo>
                      <a:pt x="21" y="9499"/>
                    </a:lnTo>
                    <a:lnTo>
                      <a:pt x="2662" y="7978"/>
                    </a:lnTo>
                    <a:lnTo>
                      <a:pt x="2662" y="7196"/>
                    </a:lnTo>
                    <a:cubicBezTo>
                      <a:pt x="2662" y="6752"/>
                      <a:pt x="2725" y="6330"/>
                      <a:pt x="2831" y="5929"/>
                    </a:cubicBezTo>
                    <a:cubicBezTo>
                      <a:pt x="3126" y="4746"/>
                      <a:pt x="3655" y="3943"/>
                      <a:pt x="4415" y="3499"/>
                    </a:cubicBezTo>
                    <a:cubicBezTo>
                      <a:pt x="4678" y="3335"/>
                      <a:pt x="4929" y="3256"/>
                      <a:pt x="5151" y="3256"/>
                    </a:cubicBezTo>
                    <a:cubicBezTo>
                      <a:pt x="5358" y="3256"/>
                      <a:pt x="5540" y="3325"/>
                      <a:pt x="5682" y="3457"/>
                    </a:cubicBezTo>
                    <a:cubicBezTo>
                      <a:pt x="5999" y="3711"/>
                      <a:pt x="6147" y="4154"/>
                      <a:pt x="6147" y="4767"/>
                    </a:cubicBezTo>
                    <a:cubicBezTo>
                      <a:pt x="6126" y="5717"/>
                      <a:pt x="5957" y="6647"/>
                      <a:pt x="5661" y="7534"/>
                    </a:cubicBezTo>
                    <a:cubicBezTo>
                      <a:pt x="5133" y="9139"/>
                      <a:pt x="4521" y="10703"/>
                      <a:pt x="3802" y="12224"/>
                    </a:cubicBezTo>
                    <a:cubicBezTo>
                      <a:pt x="2936" y="14146"/>
                      <a:pt x="2303" y="15540"/>
                      <a:pt x="1901" y="16427"/>
                    </a:cubicBezTo>
                    <a:lnTo>
                      <a:pt x="1204" y="17990"/>
                    </a:lnTo>
                    <a:cubicBezTo>
                      <a:pt x="972" y="18497"/>
                      <a:pt x="761" y="18962"/>
                      <a:pt x="592" y="19385"/>
                    </a:cubicBezTo>
                    <a:cubicBezTo>
                      <a:pt x="359" y="19870"/>
                      <a:pt x="169" y="20356"/>
                      <a:pt x="0" y="20863"/>
                    </a:cubicBezTo>
                    <a:lnTo>
                      <a:pt x="0" y="23694"/>
                    </a:lnTo>
                    <a:lnTo>
                      <a:pt x="8555" y="18751"/>
                    </a:lnTo>
                    <a:lnTo>
                      <a:pt x="8555" y="15730"/>
                    </a:lnTo>
                    <a:lnTo>
                      <a:pt x="3274" y="18772"/>
                    </a:lnTo>
                    <a:cubicBezTo>
                      <a:pt x="3295" y="18645"/>
                      <a:pt x="3338" y="18540"/>
                      <a:pt x="3401" y="18413"/>
                    </a:cubicBezTo>
                    <a:cubicBezTo>
                      <a:pt x="3549" y="18011"/>
                      <a:pt x="3781" y="17441"/>
                      <a:pt x="4098" y="16723"/>
                    </a:cubicBezTo>
                    <a:lnTo>
                      <a:pt x="4584" y="15603"/>
                    </a:lnTo>
                    <a:cubicBezTo>
                      <a:pt x="5175" y="14251"/>
                      <a:pt x="5598" y="13259"/>
                      <a:pt x="5894" y="12604"/>
                    </a:cubicBezTo>
                    <a:cubicBezTo>
                      <a:pt x="6971" y="10217"/>
                      <a:pt x="7647" y="8590"/>
                      <a:pt x="7943" y="7682"/>
                    </a:cubicBezTo>
                    <a:cubicBezTo>
                      <a:pt x="8450" y="6245"/>
                      <a:pt x="8724" y="4725"/>
                      <a:pt x="8745" y="3182"/>
                    </a:cubicBezTo>
                    <a:cubicBezTo>
                      <a:pt x="8724" y="1831"/>
                      <a:pt x="8323" y="880"/>
                      <a:pt x="7478" y="352"/>
                    </a:cubicBezTo>
                    <a:cubicBezTo>
                      <a:pt x="7113" y="118"/>
                      <a:pt x="6711" y="0"/>
                      <a:pt x="62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418;p35">
                <a:extLst>
                  <a:ext uri="{FF2B5EF4-FFF2-40B4-BE49-F238E27FC236}">
                    <a16:creationId xmlns:a16="http://schemas.microsoft.com/office/drawing/2014/main" id="{3DE8D12E-A943-4DC9-975F-8E06225B98F5}"/>
                  </a:ext>
                </a:extLst>
              </p:cNvPr>
              <p:cNvSpPr/>
              <p:nvPr/>
            </p:nvSpPr>
            <p:spPr>
              <a:xfrm>
                <a:off x="3625950" y="2691125"/>
                <a:ext cx="40675" cy="73727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91" extrusionOk="0">
                    <a:moveTo>
                      <a:pt x="1627" y="29490"/>
                    </a:moveTo>
                    <a:lnTo>
                      <a:pt x="85" y="28582"/>
                    </a:lnTo>
                    <a:lnTo>
                      <a:pt x="0" y="1"/>
                    </a:lnTo>
                    <a:lnTo>
                      <a:pt x="1542" y="90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419;p35">
                <a:extLst>
                  <a:ext uri="{FF2B5EF4-FFF2-40B4-BE49-F238E27FC236}">
                    <a16:creationId xmlns:a16="http://schemas.microsoft.com/office/drawing/2014/main" id="{72709C7D-9539-4D53-967A-E6877AD6C1D7}"/>
                  </a:ext>
                </a:extLst>
              </p:cNvPr>
              <p:cNvSpPr/>
              <p:nvPr/>
            </p:nvSpPr>
            <p:spPr>
              <a:xfrm>
                <a:off x="3625950" y="2219550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64"/>
                    </a:lnTo>
                    <a:lnTo>
                      <a:pt x="32616" y="0"/>
                    </a:lnTo>
                    <a:lnTo>
                      <a:pt x="34158" y="88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420;p35">
                <a:extLst>
                  <a:ext uri="{FF2B5EF4-FFF2-40B4-BE49-F238E27FC236}">
                    <a16:creationId xmlns:a16="http://schemas.microsoft.com/office/drawing/2014/main" id="{B8E4A2F7-A0C9-4C1E-88F2-D8ADC461551A}"/>
                  </a:ext>
                </a:extLst>
              </p:cNvPr>
              <p:cNvSpPr/>
              <p:nvPr/>
            </p:nvSpPr>
            <p:spPr>
              <a:xfrm>
                <a:off x="3664500" y="2241725"/>
                <a:ext cx="817525" cy="118667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67" extrusionOk="0">
                    <a:moveTo>
                      <a:pt x="32616" y="0"/>
                    </a:moveTo>
                    <a:lnTo>
                      <a:pt x="32700" y="28581"/>
                    </a:lnTo>
                    <a:lnTo>
                      <a:pt x="85" y="47466"/>
                    </a:lnTo>
                    <a:lnTo>
                      <a:pt x="0" y="1888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100000">
                    <a:schemeClr val="accent4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421;p35">
                <a:extLst>
                  <a:ext uri="{FF2B5EF4-FFF2-40B4-BE49-F238E27FC236}">
                    <a16:creationId xmlns:a16="http://schemas.microsoft.com/office/drawing/2014/main" id="{D702DA72-F8AB-4D47-A578-84F21938A21F}"/>
                  </a:ext>
                </a:extLst>
              </p:cNvPr>
              <p:cNvSpPr/>
              <p:nvPr/>
            </p:nvSpPr>
            <p:spPr>
              <a:xfrm>
                <a:off x="4177800" y="2431400"/>
                <a:ext cx="219200" cy="559325"/>
              </a:xfrm>
              <a:custGeom>
                <a:avLst/>
                <a:gdLst/>
                <a:ahLst/>
                <a:cxnLst/>
                <a:rect l="l" t="t" r="r" b="b"/>
                <a:pathLst>
                  <a:path w="8768" h="22373" extrusionOk="0">
                    <a:moveTo>
                      <a:pt x="6358" y="1"/>
                    </a:moveTo>
                    <a:cubicBezTo>
                      <a:pt x="5803" y="1"/>
                      <a:pt x="5168" y="209"/>
                      <a:pt x="4458" y="631"/>
                    </a:cubicBezTo>
                    <a:cubicBezTo>
                      <a:pt x="3106" y="1412"/>
                      <a:pt x="2029" y="2574"/>
                      <a:pt x="1353" y="3989"/>
                    </a:cubicBezTo>
                    <a:cubicBezTo>
                      <a:pt x="719" y="5278"/>
                      <a:pt x="381" y="6693"/>
                      <a:pt x="402" y="8130"/>
                    </a:cubicBezTo>
                    <a:lnTo>
                      <a:pt x="402" y="8594"/>
                    </a:lnTo>
                    <a:lnTo>
                      <a:pt x="3043" y="7073"/>
                    </a:lnTo>
                    <a:lnTo>
                      <a:pt x="3043" y="6545"/>
                    </a:lnTo>
                    <a:cubicBezTo>
                      <a:pt x="3043" y="5975"/>
                      <a:pt x="3127" y="5426"/>
                      <a:pt x="3338" y="4898"/>
                    </a:cubicBezTo>
                    <a:cubicBezTo>
                      <a:pt x="3571" y="4285"/>
                      <a:pt x="4014" y="3757"/>
                      <a:pt x="4585" y="3419"/>
                    </a:cubicBezTo>
                    <a:cubicBezTo>
                      <a:pt x="4899" y="3246"/>
                      <a:pt x="5165" y="3158"/>
                      <a:pt x="5382" y="3158"/>
                    </a:cubicBezTo>
                    <a:cubicBezTo>
                      <a:pt x="5881" y="3158"/>
                      <a:pt x="6127" y="3618"/>
                      <a:pt x="6127" y="4560"/>
                    </a:cubicBezTo>
                    <a:lnTo>
                      <a:pt x="6127" y="5024"/>
                    </a:lnTo>
                    <a:cubicBezTo>
                      <a:pt x="6148" y="6038"/>
                      <a:pt x="5916" y="7031"/>
                      <a:pt x="5451" y="7940"/>
                    </a:cubicBezTo>
                    <a:cubicBezTo>
                      <a:pt x="4923" y="8911"/>
                      <a:pt x="4141" y="9714"/>
                      <a:pt x="3169" y="10263"/>
                    </a:cubicBezTo>
                    <a:lnTo>
                      <a:pt x="3169" y="12904"/>
                    </a:lnTo>
                    <a:cubicBezTo>
                      <a:pt x="3832" y="12518"/>
                      <a:pt x="4380" y="12325"/>
                      <a:pt x="4813" y="12325"/>
                    </a:cubicBezTo>
                    <a:cubicBezTo>
                      <a:pt x="5634" y="12325"/>
                      <a:pt x="6042" y="13020"/>
                      <a:pt x="6042" y="14404"/>
                    </a:cubicBezTo>
                    <a:lnTo>
                      <a:pt x="6042" y="15608"/>
                    </a:lnTo>
                    <a:cubicBezTo>
                      <a:pt x="6042" y="16917"/>
                      <a:pt x="5430" y="17931"/>
                      <a:pt x="4204" y="18649"/>
                    </a:cubicBezTo>
                    <a:cubicBezTo>
                      <a:pt x="3930" y="18806"/>
                      <a:pt x="3688" y="18882"/>
                      <a:pt x="3473" y="18882"/>
                    </a:cubicBezTo>
                    <a:cubicBezTo>
                      <a:pt x="3340" y="18882"/>
                      <a:pt x="3219" y="18854"/>
                      <a:pt x="3106" y="18797"/>
                    </a:cubicBezTo>
                    <a:cubicBezTo>
                      <a:pt x="2831" y="18628"/>
                      <a:pt x="2662" y="18290"/>
                      <a:pt x="2620" y="17804"/>
                    </a:cubicBezTo>
                    <a:lnTo>
                      <a:pt x="2578" y="17107"/>
                    </a:lnTo>
                    <a:lnTo>
                      <a:pt x="1" y="18818"/>
                    </a:lnTo>
                    <a:lnTo>
                      <a:pt x="1" y="19325"/>
                    </a:lnTo>
                    <a:cubicBezTo>
                      <a:pt x="1" y="20677"/>
                      <a:pt x="423" y="21586"/>
                      <a:pt x="1247" y="22072"/>
                    </a:cubicBezTo>
                    <a:cubicBezTo>
                      <a:pt x="1597" y="22273"/>
                      <a:pt x="1972" y="22372"/>
                      <a:pt x="2376" y="22372"/>
                    </a:cubicBezTo>
                    <a:cubicBezTo>
                      <a:pt x="2950" y="22372"/>
                      <a:pt x="3583" y="22172"/>
                      <a:pt x="4289" y="21776"/>
                    </a:cubicBezTo>
                    <a:cubicBezTo>
                      <a:pt x="5578" y="20973"/>
                      <a:pt x="6655" y="19875"/>
                      <a:pt x="7394" y="18565"/>
                    </a:cubicBezTo>
                    <a:cubicBezTo>
                      <a:pt x="8260" y="17213"/>
                      <a:pt x="8725" y="15650"/>
                      <a:pt x="8746" y="14044"/>
                    </a:cubicBezTo>
                    <a:lnTo>
                      <a:pt x="8746" y="12418"/>
                    </a:lnTo>
                    <a:cubicBezTo>
                      <a:pt x="8767" y="11826"/>
                      <a:pt x="8640" y="11214"/>
                      <a:pt x="8387" y="10686"/>
                    </a:cubicBezTo>
                    <a:cubicBezTo>
                      <a:pt x="7965" y="9883"/>
                      <a:pt x="7331" y="9460"/>
                      <a:pt x="6549" y="9397"/>
                    </a:cubicBezTo>
                    <a:cubicBezTo>
                      <a:pt x="6908" y="8911"/>
                      <a:pt x="7246" y="8383"/>
                      <a:pt x="7542" y="7813"/>
                    </a:cubicBezTo>
                    <a:cubicBezTo>
                      <a:pt x="8155" y="6630"/>
                      <a:pt x="8493" y="5299"/>
                      <a:pt x="8514" y="3947"/>
                    </a:cubicBezTo>
                    <a:lnTo>
                      <a:pt x="8514" y="3081"/>
                    </a:lnTo>
                    <a:cubicBezTo>
                      <a:pt x="8514" y="1750"/>
                      <a:pt x="8176" y="842"/>
                      <a:pt x="7479" y="356"/>
                    </a:cubicBezTo>
                    <a:cubicBezTo>
                      <a:pt x="7151" y="120"/>
                      <a:pt x="6777" y="1"/>
                      <a:pt x="635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422;p35">
                <a:extLst>
                  <a:ext uri="{FF2B5EF4-FFF2-40B4-BE49-F238E27FC236}">
                    <a16:creationId xmlns:a16="http://schemas.microsoft.com/office/drawing/2014/main" id="{88731BC4-351E-4A2D-85B2-6384D4E19B10}"/>
                  </a:ext>
                </a:extLst>
              </p:cNvPr>
              <p:cNvSpPr/>
              <p:nvPr/>
            </p:nvSpPr>
            <p:spPr>
              <a:xfrm>
                <a:off x="4076950" y="3666525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9"/>
                    </a:moveTo>
                    <a:lnTo>
                      <a:pt x="85" y="28561"/>
                    </a:lnTo>
                    <a:lnTo>
                      <a:pt x="0" y="1"/>
                    </a:lnTo>
                    <a:lnTo>
                      <a:pt x="1542" y="88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1423;p35">
                <a:extLst>
                  <a:ext uri="{FF2B5EF4-FFF2-40B4-BE49-F238E27FC236}">
                    <a16:creationId xmlns:a16="http://schemas.microsoft.com/office/drawing/2014/main" id="{2A236F31-0925-443C-B52F-B78A7C815F83}"/>
                  </a:ext>
                </a:extLst>
              </p:cNvPr>
              <p:cNvSpPr/>
              <p:nvPr/>
            </p:nvSpPr>
            <p:spPr>
              <a:xfrm>
                <a:off x="4076950" y="31944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1424;p35">
                <a:extLst>
                  <a:ext uri="{FF2B5EF4-FFF2-40B4-BE49-F238E27FC236}">
                    <a16:creationId xmlns:a16="http://schemas.microsoft.com/office/drawing/2014/main" id="{84792BE3-296D-4FB7-90BC-A268889B04C3}"/>
                  </a:ext>
                </a:extLst>
              </p:cNvPr>
              <p:cNvSpPr/>
              <p:nvPr/>
            </p:nvSpPr>
            <p:spPr>
              <a:xfrm>
                <a:off x="4115500" y="3217125"/>
                <a:ext cx="817500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5" extrusionOk="0">
                    <a:moveTo>
                      <a:pt x="32615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1425;p35">
                <a:extLst>
                  <a:ext uri="{FF2B5EF4-FFF2-40B4-BE49-F238E27FC236}">
                    <a16:creationId xmlns:a16="http://schemas.microsoft.com/office/drawing/2014/main" id="{A8EA5CFA-258A-4295-AD8B-B34D334A0177}"/>
                  </a:ext>
                </a:extLst>
              </p:cNvPr>
              <p:cNvSpPr/>
              <p:nvPr/>
            </p:nvSpPr>
            <p:spPr>
              <a:xfrm>
                <a:off x="4618775" y="3390350"/>
                <a:ext cx="229225" cy="552400"/>
              </a:xfrm>
              <a:custGeom>
                <a:avLst/>
                <a:gdLst/>
                <a:ahLst/>
                <a:cxnLst/>
                <a:rect l="l" t="t" r="r" b="b"/>
                <a:pathLst>
                  <a:path w="9169" h="22096" extrusionOk="0">
                    <a:moveTo>
                      <a:pt x="4732" y="8154"/>
                    </a:moveTo>
                    <a:lnTo>
                      <a:pt x="4753" y="14555"/>
                    </a:lnTo>
                    <a:lnTo>
                      <a:pt x="2535" y="15843"/>
                    </a:lnTo>
                    <a:lnTo>
                      <a:pt x="4732" y="8154"/>
                    </a:lnTo>
                    <a:close/>
                    <a:moveTo>
                      <a:pt x="7415" y="0"/>
                    </a:moveTo>
                    <a:lnTo>
                      <a:pt x="4732" y="1563"/>
                    </a:lnTo>
                    <a:lnTo>
                      <a:pt x="0" y="17301"/>
                    </a:lnTo>
                    <a:lnTo>
                      <a:pt x="0" y="20406"/>
                    </a:lnTo>
                    <a:lnTo>
                      <a:pt x="4753" y="17660"/>
                    </a:lnTo>
                    <a:lnTo>
                      <a:pt x="4774" y="22096"/>
                    </a:lnTo>
                    <a:lnTo>
                      <a:pt x="7457" y="20533"/>
                    </a:lnTo>
                    <a:lnTo>
                      <a:pt x="7457" y="16118"/>
                    </a:lnTo>
                    <a:lnTo>
                      <a:pt x="9168" y="15125"/>
                    </a:lnTo>
                    <a:lnTo>
                      <a:pt x="9168" y="11999"/>
                    </a:lnTo>
                    <a:lnTo>
                      <a:pt x="7457" y="12991"/>
                    </a:lnTo>
                    <a:lnTo>
                      <a:pt x="74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9292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Google Shape;1346;p35">
            <a:extLst>
              <a:ext uri="{FF2B5EF4-FFF2-40B4-BE49-F238E27FC236}">
                <a16:creationId xmlns:a16="http://schemas.microsoft.com/office/drawing/2014/main" id="{F0B95922-DBD8-4B7A-91DD-04FF38C2BDFF}"/>
              </a:ext>
            </a:extLst>
          </p:cNvPr>
          <p:cNvSpPr txBox="1"/>
          <p:nvPr/>
        </p:nvSpPr>
        <p:spPr>
          <a:xfrm>
            <a:off x="6028182" y="3660014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chemeClr val="accent6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Reparación</a:t>
            </a:r>
            <a:endParaRPr sz="1700" b="1" dirty="0">
              <a:solidFill>
                <a:schemeClr val="accent6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4" name="Google Shape;1347;p35">
            <a:extLst>
              <a:ext uri="{FF2B5EF4-FFF2-40B4-BE49-F238E27FC236}">
                <a16:creationId xmlns:a16="http://schemas.microsoft.com/office/drawing/2014/main" id="{75A357CD-252B-4855-8AD0-0AB973F631CC}"/>
              </a:ext>
            </a:extLst>
          </p:cNvPr>
          <p:cNvSpPr txBox="1"/>
          <p:nvPr/>
        </p:nvSpPr>
        <p:spPr>
          <a:xfrm>
            <a:off x="3805687" y="3685693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rgbClr val="FFC000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Autoridades</a:t>
            </a:r>
            <a:endParaRPr sz="1700" b="1" dirty="0">
              <a:solidFill>
                <a:srgbClr val="FFC000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5" name="Google Shape;1348;p35">
            <a:extLst>
              <a:ext uri="{FF2B5EF4-FFF2-40B4-BE49-F238E27FC236}">
                <a16:creationId xmlns:a16="http://schemas.microsoft.com/office/drawing/2014/main" id="{38788379-ED17-411D-BB51-CB0A859DFC34}"/>
              </a:ext>
            </a:extLst>
          </p:cNvPr>
          <p:cNvSpPr txBox="1"/>
          <p:nvPr/>
        </p:nvSpPr>
        <p:spPr>
          <a:xfrm>
            <a:off x="6096015" y="1420260"/>
            <a:ext cx="1938600" cy="2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rgbClr val="A9A6A5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Interpartes</a:t>
            </a:r>
            <a:endParaRPr sz="1700" b="1" dirty="0">
              <a:solidFill>
                <a:srgbClr val="A9A6A5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6" name="Google Shape;1349;p35">
            <a:extLst>
              <a:ext uri="{FF2B5EF4-FFF2-40B4-BE49-F238E27FC236}">
                <a16:creationId xmlns:a16="http://schemas.microsoft.com/office/drawing/2014/main" id="{55C4BF6E-7D79-4473-9917-E4036C3ABD14}"/>
              </a:ext>
            </a:extLst>
          </p:cNvPr>
          <p:cNvSpPr txBox="1"/>
          <p:nvPr/>
        </p:nvSpPr>
        <p:spPr>
          <a:xfrm>
            <a:off x="6095999" y="1707985"/>
            <a:ext cx="2535345" cy="1806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Casos individuales, con efectos </a:t>
            </a:r>
            <a:r>
              <a:rPr lang="es-ES" sz="1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interpartes</a:t>
            </a: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de reparación (</a:t>
            </a:r>
            <a:r>
              <a:rPr lang="es-ES" sz="1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límitados</a:t>
            </a: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) mediante la anulación, pero con un régimen de responsabilidades (amplios) que desaliente los comportamientos no consistentes con las normas</a:t>
            </a:r>
            <a:r>
              <a:rPr lang="es-E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1350;p35">
            <a:extLst>
              <a:ext uri="{FF2B5EF4-FFF2-40B4-BE49-F238E27FC236}">
                <a16:creationId xmlns:a16="http://schemas.microsoft.com/office/drawing/2014/main" id="{33948881-4C24-47B0-9A49-A044B3C90421}"/>
              </a:ext>
            </a:extLst>
          </p:cNvPr>
          <p:cNvSpPr txBox="1"/>
          <p:nvPr/>
        </p:nvSpPr>
        <p:spPr>
          <a:xfrm>
            <a:off x="3831865" y="3997871"/>
            <a:ext cx="1938600" cy="1733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Pero no quiere esperar a que los asuntos lleguen  a los jueces, busca que el derecho se garantice desde las autoridades directamente relacionadas con ellos.</a:t>
            </a:r>
            <a:endParaRPr lang="es-MX" sz="1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Google Shape;1351;p35">
            <a:extLst>
              <a:ext uri="{FF2B5EF4-FFF2-40B4-BE49-F238E27FC236}">
                <a16:creationId xmlns:a16="http://schemas.microsoft.com/office/drawing/2014/main" id="{D7F22C2A-92A1-495A-8CAC-53EB38A473DE}"/>
              </a:ext>
            </a:extLst>
          </p:cNvPr>
          <p:cNvSpPr txBox="1"/>
          <p:nvPr/>
        </p:nvSpPr>
        <p:spPr>
          <a:xfrm>
            <a:off x="6028182" y="3972692"/>
            <a:ext cx="2309970" cy="8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Medidas de reparación que, si bien son imperfectos, pueden disuadir. </a:t>
            </a:r>
            <a:endParaRPr lang="es-MX" sz="1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El responsable por la violación de un derecho, por cometer actos informales ilícitos, debe ser sancionado por eso y no sólo, en su caso, por no cumplir la sentencia de amparo.</a:t>
            </a:r>
            <a:endParaRPr lang="es-MX" sz="1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10" name="Google Shape;1352;p35">
            <a:extLst>
              <a:ext uri="{FF2B5EF4-FFF2-40B4-BE49-F238E27FC236}">
                <a16:creationId xmlns:a16="http://schemas.microsoft.com/office/drawing/2014/main" id="{0FF47822-0A1F-47D9-946B-65E106221C1A}"/>
              </a:ext>
            </a:extLst>
          </p:cNvPr>
          <p:cNvSpPr txBox="1"/>
          <p:nvPr/>
        </p:nvSpPr>
        <p:spPr>
          <a:xfrm>
            <a:off x="3797175" y="1437671"/>
            <a:ext cx="1938600" cy="2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dirty="0">
                <a:solidFill>
                  <a:schemeClr val="accent1"/>
                </a:solidFill>
                <a:latin typeface="Arial Narrow" panose="020B0606020202030204" pitchFamily="34" charset="0"/>
                <a:ea typeface="Fira Sans Extra Condensed Medium"/>
                <a:cs typeface="Fira Sans Extra Condensed Medium"/>
                <a:sym typeface="Fira Sans Extra Condensed Medium"/>
              </a:rPr>
              <a:t>Garantismo</a:t>
            </a:r>
            <a:endParaRPr sz="1700" b="1" dirty="0">
              <a:solidFill>
                <a:schemeClr val="accent1"/>
              </a:solidFill>
              <a:latin typeface="Arial Narrow" panose="020B0606020202030204" pitchFamily="34" charset="0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1" name="Google Shape;1353;p35">
            <a:extLst>
              <a:ext uri="{FF2B5EF4-FFF2-40B4-BE49-F238E27FC236}">
                <a16:creationId xmlns:a16="http://schemas.microsoft.com/office/drawing/2014/main" id="{A9124936-F3B6-4619-B16F-3E4D8012318D}"/>
              </a:ext>
            </a:extLst>
          </p:cNvPr>
          <p:cNvSpPr txBox="1"/>
          <p:nvPr/>
        </p:nvSpPr>
        <p:spPr>
          <a:xfrm>
            <a:off x="3811955" y="1707960"/>
            <a:ext cx="1938600" cy="161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propuesta garantista va más allá del neoconstitucionalismo requiere procesos judiciales que sean más efectivos y más poderosos.</a:t>
            </a:r>
            <a:endParaRPr lang="es-MX" sz="14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oogle Shape;1354;p35">
            <a:extLst>
              <a:ext uri="{FF2B5EF4-FFF2-40B4-BE49-F238E27FC236}">
                <a16:creationId xmlns:a16="http://schemas.microsoft.com/office/drawing/2014/main" id="{FF5F73F3-F8A3-424A-A051-07D619824758}"/>
              </a:ext>
            </a:extLst>
          </p:cNvPr>
          <p:cNvGrpSpPr/>
          <p:nvPr/>
        </p:nvGrpSpPr>
        <p:grpSpPr>
          <a:xfrm>
            <a:off x="1037773" y="2128530"/>
            <a:ext cx="2460196" cy="3306752"/>
            <a:chOff x="1246779" y="1379593"/>
            <a:chExt cx="2460196" cy="3306752"/>
          </a:xfrm>
        </p:grpSpPr>
        <p:sp>
          <p:nvSpPr>
            <p:cNvPr id="13" name="Google Shape;1355;p35">
              <a:extLst>
                <a:ext uri="{FF2B5EF4-FFF2-40B4-BE49-F238E27FC236}">
                  <a16:creationId xmlns:a16="http://schemas.microsoft.com/office/drawing/2014/main" id="{60CE056F-3103-4E5B-A28C-D19ED8A8FFE0}"/>
                </a:ext>
              </a:extLst>
            </p:cNvPr>
            <p:cNvSpPr/>
            <p:nvPr/>
          </p:nvSpPr>
          <p:spPr>
            <a:xfrm>
              <a:off x="1246779" y="3292328"/>
              <a:ext cx="2406452" cy="1394018"/>
            </a:xfrm>
            <a:custGeom>
              <a:avLst/>
              <a:gdLst/>
              <a:ahLst/>
              <a:cxnLst/>
              <a:rect l="l" t="t" r="r" b="b"/>
              <a:pathLst>
                <a:path w="152283" h="88215" extrusionOk="0">
                  <a:moveTo>
                    <a:pt x="43410" y="0"/>
                  </a:moveTo>
                  <a:lnTo>
                    <a:pt x="0" y="25244"/>
                  </a:lnTo>
                  <a:lnTo>
                    <a:pt x="108851" y="88214"/>
                  </a:lnTo>
                  <a:lnTo>
                    <a:pt x="152282" y="62992"/>
                  </a:lnTo>
                  <a:lnTo>
                    <a:pt x="43410" y="0"/>
                  </a:lnTo>
                  <a:close/>
                </a:path>
              </a:pathLst>
            </a:custGeom>
            <a:solidFill>
              <a:srgbClr val="000000">
                <a:alpha val="129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" name="Google Shape;1356;p35">
              <a:extLst>
                <a:ext uri="{FF2B5EF4-FFF2-40B4-BE49-F238E27FC236}">
                  <a16:creationId xmlns:a16="http://schemas.microsoft.com/office/drawing/2014/main" id="{7733C925-F1E4-4DB8-A925-2BC501672598}"/>
                </a:ext>
              </a:extLst>
            </p:cNvPr>
            <p:cNvGrpSpPr/>
            <p:nvPr/>
          </p:nvGrpSpPr>
          <p:grpSpPr>
            <a:xfrm>
              <a:off x="1407664" y="1379593"/>
              <a:ext cx="2299311" cy="3306752"/>
              <a:chOff x="2106075" y="238125"/>
              <a:chExt cx="3637575" cy="5231375"/>
            </a:xfrm>
          </p:grpSpPr>
          <p:sp>
            <p:nvSpPr>
              <p:cNvPr id="15" name="Google Shape;1357;p35">
                <a:extLst>
                  <a:ext uri="{FF2B5EF4-FFF2-40B4-BE49-F238E27FC236}">
                    <a16:creationId xmlns:a16="http://schemas.microsoft.com/office/drawing/2014/main" id="{2411F10E-28CF-40CC-9C5B-14DFCD965A34}"/>
                  </a:ext>
                </a:extLst>
              </p:cNvPr>
              <p:cNvSpPr/>
              <p:nvPr/>
            </p:nvSpPr>
            <p:spPr>
              <a:xfrm>
                <a:off x="3559400" y="4045700"/>
                <a:ext cx="1232075" cy="784800"/>
              </a:xfrm>
              <a:custGeom>
                <a:avLst/>
                <a:gdLst/>
                <a:ahLst/>
                <a:cxnLst/>
                <a:rect l="l" t="t" r="r" b="b"/>
                <a:pathLst>
                  <a:path w="49283" h="31392" extrusionOk="0">
                    <a:moveTo>
                      <a:pt x="1" y="27251"/>
                    </a:moveTo>
                    <a:lnTo>
                      <a:pt x="46896" y="1"/>
                    </a:lnTo>
                    <a:cubicBezTo>
                      <a:pt x="46896" y="1522"/>
                      <a:pt x="47952" y="3381"/>
                      <a:pt x="49283" y="4141"/>
                    </a:cubicBezTo>
                    <a:lnTo>
                      <a:pt x="2388" y="31391"/>
                    </a:lnTo>
                    <a:cubicBezTo>
                      <a:pt x="1078" y="30631"/>
                      <a:pt x="1" y="28772"/>
                      <a:pt x="1" y="2725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358;p35">
                <a:extLst>
                  <a:ext uri="{FF2B5EF4-FFF2-40B4-BE49-F238E27FC236}">
                    <a16:creationId xmlns:a16="http://schemas.microsoft.com/office/drawing/2014/main" id="{4D373A3E-976B-4322-B3F2-868893C0195E}"/>
                  </a:ext>
                </a:extLst>
              </p:cNvPr>
              <p:cNvSpPr/>
              <p:nvPr/>
            </p:nvSpPr>
            <p:spPr>
              <a:xfrm>
                <a:off x="3165975" y="3138425"/>
                <a:ext cx="1274850" cy="795350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4" extrusionOk="0">
                    <a:moveTo>
                      <a:pt x="50994" y="4310"/>
                    </a:moveTo>
                    <a:lnTo>
                      <a:pt x="4098" y="31560"/>
                    </a:lnTo>
                    <a:cubicBezTo>
                      <a:pt x="3676" y="31814"/>
                      <a:pt x="3063" y="31771"/>
                      <a:pt x="2387" y="31391"/>
                    </a:cubicBezTo>
                    <a:cubicBezTo>
                      <a:pt x="1078" y="30631"/>
                      <a:pt x="0" y="28772"/>
                      <a:pt x="0" y="27251"/>
                    </a:cubicBezTo>
                    <a:lnTo>
                      <a:pt x="46895" y="1"/>
                    </a:lnTo>
                    <a:cubicBezTo>
                      <a:pt x="46895" y="1522"/>
                      <a:pt x="47952" y="3381"/>
                      <a:pt x="49282" y="4141"/>
                    </a:cubicBezTo>
                    <a:cubicBezTo>
                      <a:pt x="49958" y="4522"/>
                      <a:pt x="50550" y="4564"/>
                      <a:pt x="50994" y="43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359;p35">
                <a:extLst>
                  <a:ext uri="{FF2B5EF4-FFF2-40B4-BE49-F238E27FC236}">
                    <a16:creationId xmlns:a16="http://schemas.microsoft.com/office/drawing/2014/main" id="{49720176-059B-4989-9021-BA887F334880}"/>
                  </a:ext>
                </a:extLst>
              </p:cNvPr>
              <p:cNvSpPr/>
              <p:nvPr/>
            </p:nvSpPr>
            <p:spPr>
              <a:xfrm>
                <a:off x="3323875" y="3214475"/>
                <a:ext cx="1229425" cy="807500"/>
              </a:xfrm>
              <a:custGeom>
                <a:avLst/>
                <a:gdLst/>
                <a:ahLst/>
                <a:cxnLst/>
                <a:rect l="l" t="t" r="r" b="b"/>
                <a:pathLst>
                  <a:path w="49177" h="32300" extrusionOk="0">
                    <a:moveTo>
                      <a:pt x="49177" y="1"/>
                    </a:moveTo>
                    <a:lnTo>
                      <a:pt x="2303" y="27251"/>
                    </a:lnTo>
                    <a:cubicBezTo>
                      <a:pt x="1880" y="27504"/>
                      <a:pt x="1606" y="28032"/>
                      <a:pt x="1606" y="28772"/>
                    </a:cubicBezTo>
                    <a:cubicBezTo>
                      <a:pt x="1585" y="30504"/>
                      <a:pt x="972" y="31729"/>
                      <a:pt x="0" y="32299"/>
                    </a:cubicBezTo>
                    <a:lnTo>
                      <a:pt x="46874" y="5049"/>
                    </a:lnTo>
                    <a:cubicBezTo>
                      <a:pt x="47867" y="4479"/>
                      <a:pt x="48480" y="3254"/>
                      <a:pt x="48480" y="1522"/>
                    </a:cubicBezTo>
                    <a:cubicBezTo>
                      <a:pt x="48501" y="782"/>
                      <a:pt x="48754" y="254"/>
                      <a:pt x="49177" y="1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360;p35">
                <a:extLst>
                  <a:ext uri="{FF2B5EF4-FFF2-40B4-BE49-F238E27FC236}">
                    <a16:creationId xmlns:a16="http://schemas.microsoft.com/office/drawing/2014/main" id="{182D0B14-1EF5-45C1-BA8D-F63A8F17DD89}"/>
                  </a:ext>
                </a:extLst>
              </p:cNvPr>
              <p:cNvSpPr/>
              <p:nvPr/>
            </p:nvSpPr>
            <p:spPr>
              <a:xfrm>
                <a:off x="2772550" y="2228000"/>
                <a:ext cx="1274850" cy="79587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35" extrusionOk="0">
                    <a:moveTo>
                      <a:pt x="50993" y="4309"/>
                    </a:moveTo>
                    <a:lnTo>
                      <a:pt x="4119" y="31581"/>
                    </a:lnTo>
                    <a:cubicBezTo>
                      <a:pt x="3676" y="31834"/>
                      <a:pt x="3063" y="31792"/>
                      <a:pt x="2408" y="31412"/>
                    </a:cubicBezTo>
                    <a:cubicBezTo>
                      <a:pt x="1077" y="30630"/>
                      <a:pt x="0" y="28792"/>
                      <a:pt x="21" y="27250"/>
                    </a:cubicBezTo>
                    <a:lnTo>
                      <a:pt x="46895" y="0"/>
                    </a:lnTo>
                    <a:cubicBezTo>
                      <a:pt x="46895" y="1521"/>
                      <a:pt x="47951" y="3380"/>
                      <a:pt x="49282" y="4162"/>
                    </a:cubicBezTo>
                    <a:cubicBezTo>
                      <a:pt x="49958" y="4542"/>
                      <a:pt x="50571" y="4563"/>
                      <a:pt x="50993" y="430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361;p35">
                <a:extLst>
                  <a:ext uri="{FF2B5EF4-FFF2-40B4-BE49-F238E27FC236}">
                    <a16:creationId xmlns:a16="http://schemas.microsoft.com/office/drawing/2014/main" id="{EF918A63-2EED-4861-986E-74D4A22E819F}"/>
                  </a:ext>
                </a:extLst>
              </p:cNvPr>
              <p:cNvSpPr/>
              <p:nvPr/>
            </p:nvSpPr>
            <p:spPr>
              <a:xfrm>
                <a:off x="3559400" y="3367100"/>
                <a:ext cx="11740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60" h="54395" extrusionOk="0">
                    <a:moveTo>
                      <a:pt x="85" y="27251"/>
                    </a:moveTo>
                    <a:lnTo>
                      <a:pt x="46959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362;p35">
                <a:extLst>
                  <a:ext uri="{FF2B5EF4-FFF2-40B4-BE49-F238E27FC236}">
                    <a16:creationId xmlns:a16="http://schemas.microsoft.com/office/drawing/2014/main" id="{810B562A-1DE1-4F72-9B8E-B36C86B033CD}"/>
                  </a:ext>
                </a:extLst>
              </p:cNvPr>
              <p:cNvSpPr/>
              <p:nvPr/>
            </p:nvSpPr>
            <p:spPr>
              <a:xfrm>
                <a:off x="2930450" y="2345750"/>
                <a:ext cx="1212000" cy="765775"/>
              </a:xfrm>
              <a:custGeom>
                <a:avLst/>
                <a:gdLst/>
                <a:ahLst/>
                <a:cxnLst/>
                <a:rect l="l" t="t" r="r" b="b"/>
                <a:pathLst>
                  <a:path w="48480" h="30631" extrusionOk="0">
                    <a:moveTo>
                      <a:pt x="48480" y="1"/>
                    </a:moveTo>
                    <a:lnTo>
                      <a:pt x="1606" y="27251"/>
                    </a:lnTo>
                    <a:cubicBezTo>
                      <a:pt x="1585" y="28892"/>
                      <a:pt x="956" y="30072"/>
                      <a:pt x="11" y="30624"/>
                    </a:cubicBezTo>
                    <a:lnTo>
                      <a:pt x="11" y="30624"/>
                    </a:lnTo>
                    <a:lnTo>
                      <a:pt x="46895" y="3381"/>
                    </a:lnTo>
                    <a:cubicBezTo>
                      <a:pt x="47846" y="2831"/>
                      <a:pt x="48458" y="1649"/>
                      <a:pt x="48480" y="1"/>
                    </a:cubicBezTo>
                    <a:close/>
                    <a:moveTo>
                      <a:pt x="11" y="30624"/>
                    </a:moveTo>
                    <a:lnTo>
                      <a:pt x="0" y="30631"/>
                    </a:lnTo>
                    <a:cubicBezTo>
                      <a:pt x="4" y="30629"/>
                      <a:pt x="7" y="30626"/>
                      <a:pt x="11" y="30624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363;p35">
                <a:extLst>
                  <a:ext uri="{FF2B5EF4-FFF2-40B4-BE49-F238E27FC236}">
                    <a16:creationId xmlns:a16="http://schemas.microsoft.com/office/drawing/2014/main" id="{F05B5B1F-4DAD-4977-8B33-B947DA6E7891}"/>
                  </a:ext>
                </a:extLst>
              </p:cNvPr>
              <p:cNvSpPr/>
              <p:nvPr/>
            </p:nvSpPr>
            <p:spPr>
              <a:xfrm>
                <a:off x="2970575" y="2307200"/>
                <a:ext cx="1189825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3" h="28793" extrusionOk="0">
                    <a:moveTo>
                      <a:pt x="47593" y="1"/>
                    </a:moveTo>
                    <a:cubicBezTo>
                      <a:pt x="47588" y="4"/>
                      <a:pt x="47583" y="6"/>
                      <a:pt x="47578" y="9"/>
                    </a:cubicBezTo>
                    <a:lnTo>
                      <a:pt x="47578" y="9"/>
                    </a:lnTo>
                    <a:lnTo>
                      <a:pt x="47593" y="1"/>
                    </a:lnTo>
                    <a:close/>
                    <a:moveTo>
                      <a:pt x="47578" y="9"/>
                    </a:moveTo>
                    <a:lnTo>
                      <a:pt x="698" y="27251"/>
                    </a:lnTo>
                    <a:cubicBezTo>
                      <a:pt x="275" y="27504"/>
                      <a:pt x="1" y="28032"/>
                      <a:pt x="1" y="28793"/>
                    </a:cubicBezTo>
                    <a:lnTo>
                      <a:pt x="46875" y="1543"/>
                    </a:lnTo>
                    <a:cubicBezTo>
                      <a:pt x="46895" y="791"/>
                      <a:pt x="47144" y="266"/>
                      <a:pt x="47578" y="9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364;p35">
                <a:extLst>
                  <a:ext uri="{FF2B5EF4-FFF2-40B4-BE49-F238E27FC236}">
                    <a16:creationId xmlns:a16="http://schemas.microsoft.com/office/drawing/2014/main" id="{4003AC7B-0760-4512-9529-76391B66FB9D}"/>
                  </a:ext>
                </a:extLst>
              </p:cNvPr>
              <p:cNvSpPr/>
              <p:nvPr/>
            </p:nvSpPr>
            <p:spPr>
              <a:xfrm>
                <a:off x="2379100" y="1320725"/>
                <a:ext cx="1274850" cy="795325"/>
              </a:xfrm>
              <a:custGeom>
                <a:avLst/>
                <a:gdLst/>
                <a:ahLst/>
                <a:cxnLst/>
                <a:rect l="l" t="t" r="r" b="b"/>
                <a:pathLst>
                  <a:path w="50994" h="31813" extrusionOk="0">
                    <a:moveTo>
                      <a:pt x="50994" y="4309"/>
                    </a:moveTo>
                    <a:lnTo>
                      <a:pt x="4120" y="31559"/>
                    </a:lnTo>
                    <a:cubicBezTo>
                      <a:pt x="3676" y="31813"/>
                      <a:pt x="3064" y="31771"/>
                      <a:pt x="2409" y="31390"/>
                    </a:cubicBezTo>
                    <a:cubicBezTo>
                      <a:pt x="1078" y="30630"/>
                      <a:pt x="1" y="28792"/>
                      <a:pt x="22" y="27250"/>
                    </a:cubicBezTo>
                    <a:lnTo>
                      <a:pt x="46896" y="0"/>
                    </a:lnTo>
                    <a:cubicBezTo>
                      <a:pt x="46896" y="1521"/>
                      <a:pt x="47973" y="3380"/>
                      <a:pt x="49283" y="4140"/>
                    </a:cubicBezTo>
                    <a:cubicBezTo>
                      <a:pt x="49959" y="4521"/>
                      <a:pt x="50571" y="4563"/>
                      <a:pt x="50994" y="4309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365;p35">
                <a:extLst>
                  <a:ext uri="{FF2B5EF4-FFF2-40B4-BE49-F238E27FC236}">
                    <a16:creationId xmlns:a16="http://schemas.microsoft.com/office/drawing/2014/main" id="{E46451C9-8572-4DE7-9EF2-9E9E10C4F2B1}"/>
                  </a:ext>
                </a:extLst>
              </p:cNvPr>
              <p:cNvSpPr/>
              <p:nvPr/>
            </p:nvSpPr>
            <p:spPr>
              <a:xfrm>
                <a:off x="3326525" y="3105700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5" y="571"/>
                    </a:lnTo>
                    <a:cubicBezTo>
                      <a:pt x="47888" y="0"/>
                      <a:pt x="49261" y="85"/>
                      <a:pt x="50803" y="951"/>
                    </a:cubicBezTo>
                    <a:cubicBezTo>
                      <a:pt x="53824" y="2704"/>
                      <a:pt x="56295" y="6971"/>
                      <a:pt x="56274" y="10457"/>
                    </a:cubicBezTo>
                    <a:lnTo>
                      <a:pt x="9400" y="37707"/>
                    </a:lnTo>
                    <a:cubicBezTo>
                      <a:pt x="9400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366;p35">
                <a:extLst>
                  <a:ext uri="{FF2B5EF4-FFF2-40B4-BE49-F238E27FC236}">
                    <a16:creationId xmlns:a16="http://schemas.microsoft.com/office/drawing/2014/main" id="{187B1E1B-F6BA-4652-B2FB-84342F0EC37F}"/>
                  </a:ext>
                </a:extLst>
              </p:cNvPr>
              <p:cNvSpPr/>
              <p:nvPr/>
            </p:nvSpPr>
            <p:spPr>
              <a:xfrm>
                <a:off x="3165975" y="2459825"/>
                <a:ext cx="1174500" cy="1359875"/>
              </a:xfrm>
              <a:custGeom>
                <a:avLst/>
                <a:gdLst/>
                <a:ahLst/>
                <a:cxnLst/>
                <a:rect l="l" t="t" r="r" b="b"/>
                <a:pathLst>
                  <a:path w="46980" h="54395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5" y="27145"/>
                    </a:lnTo>
                    <a:lnTo>
                      <a:pt x="0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367;p35">
                <a:extLst>
                  <a:ext uri="{FF2B5EF4-FFF2-40B4-BE49-F238E27FC236}">
                    <a16:creationId xmlns:a16="http://schemas.microsoft.com/office/drawing/2014/main" id="{895CD1D8-AFDF-4EC7-A2DC-14D55AA487FE}"/>
                  </a:ext>
                </a:extLst>
              </p:cNvPr>
              <p:cNvSpPr/>
              <p:nvPr/>
            </p:nvSpPr>
            <p:spPr>
              <a:xfrm>
                <a:off x="2536475" y="1397300"/>
                <a:ext cx="1230500" cy="806950"/>
              </a:xfrm>
              <a:custGeom>
                <a:avLst/>
                <a:gdLst/>
                <a:ahLst/>
                <a:cxnLst/>
                <a:rect l="l" t="t" r="r" b="b"/>
                <a:pathLst>
                  <a:path w="49220" h="32278" extrusionOk="0">
                    <a:moveTo>
                      <a:pt x="49219" y="0"/>
                    </a:moveTo>
                    <a:cubicBezTo>
                      <a:pt x="49192" y="15"/>
                      <a:pt x="49164" y="30"/>
                      <a:pt x="49138" y="47"/>
                    </a:cubicBezTo>
                    <a:lnTo>
                      <a:pt x="49138" y="47"/>
                    </a:lnTo>
                    <a:lnTo>
                      <a:pt x="49219" y="0"/>
                    </a:lnTo>
                    <a:close/>
                    <a:moveTo>
                      <a:pt x="49138" y="47"/>
                    </a:moveTo>
                    <a:lnTo>
                      <a:pt x="2324" y="27250"/>
                    </a:lnTo>
                    <a:cubicBezTo>
                      <a:pt x="1902" y="27482"/>
                      <a:pt x="1627" y="28011"/>
                      <a:pt x="1627" y="28750"/>
                    </a:cubicBezTo>
                    <a:cubicBezTo>
                      <a:pt x="1606" y="30469"/>
                      <a:pt x="1003" y="31689"/>
                      <a:pt x="23" y="32265"/>
                    </a:cubicBezTo>
                    <a:lnTo>
                      <a:pt x="23" y="32265"/>
                    </a:lnTo>
                    <a:lnTo>
                      <a:pt x="46896" y="5028"/>
                    </a:lnTo>
                    <a:cubicBezTo>
                      <a:pt x="47889" y="4457"/>
                      <a:pt x="48501" y="3232"/>
                      <a:pt x="48501" y="1500"/>
                    </a:cubicBezTo>
                    <a:cubicBezTo>
                      <a:pt x="48521" y="807"/>
                      <a:pt x="48745" y="300"/>
                      <a:pt x="49138" y="47"/>
                    </a:cubicBezTo>
                    <a:close/>
                    <a:moveTo>
                      <a:pt x="23" y="32265"/>
                    </a:moveTo>
                    <a:lnTo>
                      <a:pt x="1" y="32278"/>
                    </a:lnTo>
                    <a:cubicBezTo>
                      <a:pt x="8" y="32273"/>
                      <a:pt x="16" y="32269"/>
                      <a:pt x="23" y="32265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368;p35">
                <a:extLst>
                  <a:ext uri="{FF2B5EF4-FFF2-40B4-BE49-F238E27FC236}">
                    <a16:creationId xmlns:a16="http://schemas.microsoft.com/office/drawing/2014/main" id="{05012F37-3130-4C88-BDBA-99AD1532A9EA}"/>
                  </a:ext>
                </a:extLst>
              </p:cNvPr>
              <p:cNvSpPr/>
              <p:nvPr/>
            </p:nvSpPr>
            <p:spPr>
              <a:xfrm>
                <a:off x="2933075" y="2197900"/>
                <a:ext cx="1407400" cy="943200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28" extrusionOk="0">
                    <a:moveTo>
                      <a:pt x="1" y="27842"/>
                    </a:moveTo>
                    <a:lnTo>
                      <a:pt x="46896" y="592"/>
                    </a:lnTo>
                    <a:cubicBezTo>
                      <a:pt x="47889" y="0"/>
                      <a:pt x="49262" y="85"/>
                      <a:pt x="50804" y="972"/>
                    </a:cubicBezTo>
                    <a:cubicBezTo>
                      <a:pt x="53824" y="2725"/>
                      <a:pt x="56296" y="6992"/>
                      <a:pt x="56296" y="10478"/>
                    </a:cubicBezTo>
                    <a:lnTo>
                      <a:pt x="9401" y="37728"/>
                    </a:lnTo>
                    <a:cubicBezTo>
                      <a:pt x="9401" y="34242"/>
                      <a:pt x="6951" y="29975"/>
                      <a:pt x="3909" y="28222"/>
                    </a:cubicBezTo>
                    <a:cubicBezTo>
                      <a:pt x="2388" y="27335"/>
                      <a:pt x="994" y="27250"/>
                      <a:pt x="1" y="2784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369;p35">
                <a:extLst>
                  <a:ext uri="{FF2B5EF4-FFF2-40B4-BE49-F238E27FC236}">
                    <a16:creationId xmlns:a16="http://schemas.microsoft.com/office/drawing/2014/main" id="{5DE01882-C360-4B1C-B263-EB87B20E8C14}"/>
                  </a:ext>
                </a:extLst>
              </p:cNvPr>
              <p:cNvSpPr/>
              <p:nvPr/>
            </p:nvSpPr>
            <p:spPr>
              <a:xfrm>
                <a:off x="3619075" y="4149225"/>
                <a:ext cx="2124575" cy="1231550"/>
              </a:xfrm>
              <a:custGeom>
                <a:avLst/>
                <a:gdLst/>
                <a:ahLst/>
                <a:cxnLst/>
                <a:rect l="l" t="t" r="r" b="b"/>
                <a:pathLst>
                  <a:path w="84983" h="49262" extrusionOk="0">
                    <a:moveTo>
                      <a:pt x="1" y="27250"/>
                    </a:moveTo>
                    <a:lnTo>
                      <a:pt x="46896" y="0"/>
                    </a:lnTo>
                    <a:lnTo>
                      <a:pt x="84982" y="22011"/>
                    </a:lnTo>
                    <a:lnTo>
                      <a:pt x="38108" y="4926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1370;p35">
                <a:extLst>
                  <a:ext uri="{FF2B5EF4-FFF2-40B4-BE49-F238E27FC236}">
                    <a16:creationId xmlns:a16="http://schemas.microsoft.com/office/drawing/2014/main" id="{3459488B-FA64-44D7-B218-2FA119DC4149}"/>
                  </a:ext>
                </a:extLst>
              </p:cNvPr>
              <p:cNvSpPr/>
              <p:nvPr/>
            </p:nvSpPr>
            <p:spPr>
              <a:xfrm>
                <a:off x="4571250" y="4699500"/>
                <a:ext cx="1172400" cy="770000"/>
              </a:xfrm>
              <a:custGeom>
                <a:avLst/>
                <a:gdLst/>
                <a:ahLst/>
                <a:cxnLst/>
                <a:rect l="l" t="t" r="r" b="b"/>
                <a:pathLst>
                  <a:path w="46896" h="30800" extrusionOk="0">
                    <a:moveTo>
                      <a:pt x="46895" y="0"/>
                    </a:moveTo>
                    <a:lnTo>
                      <a:pt x="21" y="27250"/>
                    </a:lnTo>
                    <a:lnTo>
                      <a:pt x="0" y="30799"/>
                    </a:lnTo>
                    <a:lnTo>
                      <a:pt x="0" y="30799"/>
                    </a:lnTo>
                    <a:lnTo>
                      <a:pt x="46895" y="3549"/>
                    </a:lnTo>
                    <a:lnTo>
                      <a:pt x="46895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1371;p35">
                <a:extLst>
                  <a:ext uri="{FF2B5EF4-FFF2-40B4-BE49-F238E27FC236}">
                    <a16:creationId xmlns:a16="http://schemas.microsoft.com/office/drawing/2014/main" id="{7F80B186-FAC9-4694-8323-0EF0F7F23255}"/>
                  </a:ext>
                </a:extLst>
              </p:cNvPr>
              <p:cNvSpPr/>
              <p:nvPr/>
            </p:nvSpPr>
            <p:spPr>
              <a:xfrm>
                <a:off x="2773075" y="1549900"/>
                <a:ext cx="1173975" cy="1359375"/>
              </a:xfrm>
              <a:custGeom>
                <a:avLst/>
                <a:gdLst/>
                <a:ahLst/>
                <a:cxnLst/>
                <a:rect l="l" t="t" r="r" b="b"/>
                <a:pathLst>
                  <a:path w="46959" h="54375" extrusionOk="0">
                    <a:moveTo>
                      <a:pt x="64" y="27230"/>
                    </a:moveTo>
                    <a:lnTo>
                      <a:pt x="46959" y="1"/>
                    </a:lnTo>
                    <a:lnTo>
                      <a:pt x="46874" y="27124"/>
                    </a:lnTo>
                    <a:lnTo>
                      <a:pt x="0" y="54374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1372;p35">
                <a:extLst>
                  <a:ext uri="{FF2B5EF4-FFF2-40B4-BE49-F238E27FC236}">
                    <a16:creationId xmlns:a16="http://schemas.microsoft.com/office/drawing/2014/main" id="{7E552C9A-5819-4CB0-9E5D-1CF859CFD5EA}"/>
                  </a:ext>
                </a:extLst>
              </p:cNvPr>
              <p:cNvSpPr/>
              <p:nvPr/>
            </p:nvSpPr>
            <p:spPr>
              <a:xfrm>
                <a:off x="2183700" y="489500"/>
                <a:ext cx="1189850" cy="719825"/>
              </a:xfrm>
              <a:custGeom>
                <a:avLst/>
                <a:gdLst/>
                <a:ahLst/>
                <a:cxnLst/>
                <a:rect l="l" t="t" r="r" b="b"/>
                <a:pathLst>
                  <a:path w="47594" h="28793" extrusionOk="0">
                    <a:moveTo>
                      <a:pt x="47593" y="0"/>
                    </a:moveTo>
                    <a:lnTo>
                      <a:pt x="719" y="27250"/>
                    </a:lnTo>
                    <a:cubicBezTo>
                      <a:pt x="276" y="27503"/>
                      <a:pt x="1" y="28032"/>
                      <a:pt x="1" y="28792"/>
                    </a:cubicBezTo>
                    <a:lnTo>
                      <a:pt x="46896" y="1542"/>
                    </a:lnTo>
                    <a:cubicBezTo>
                      <a:pt x="46896" y="803"/>
                      <a:pt x="47149" y="275"/>
                      <a:pt x="47593" y="0"/>
                    </a:cubicBezTo>
                    <a:close/>
                  </a:path>
                </a:pathLst>
              </a:custGeom>
              <a:solidFill>
                <a:srgbClr val="CACAE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1373;p35">
                <a:extLst>
                  <a:ext uri="{FF2B5EF4-FFF2-40B4-BE49-F238E27FC236}">
                    <a16:creationId xmlns:a16="http://schemas.microsoft.com/office/drawing/2014/main" id="{FCC27ACE-70D5-4718-AD9F-6537FD4F7058}"/>
                  </a:ext>
                </a:extLst>
              </p:cNvPr>
              <p:cNvSpPr/>
              <p:nvPr/>
            </p:nvSpPr>
            <p:spPr>
              <a:xfrm>
                <a:off x="2539650" y="1287975"/>
                <a:ext cx="1407400" cy="942675"/>
              </a:xfrm>
              <a:custGeom>
                <a:avLst/>
                <a:gdLst/>
                <a:ahLst/>
                <a:cxnLst/>
                <a:rect l="l" t="t" r="r" b="b"/>
                <a:pathLst>
                  <a:path w="56296" h="37707" extrusionOk="0">
                    <a:moveTo>
                      <a:pt x="0" y="27821"/>
                    </a:moveTo>
                    <a:lnTo>
                      <a:pt x="46896" y="592"/>
                    </a:lnTo>
                    <a:cubicBezTo>
                      <a:pt x="47888" y="0"/>
                      <a:pt x="49261" y="85"/>
                      <a:pt x="50803" y="972"/>
                    </a:cubicBezTo>
                    <a:cubicBezTo>
                      <a:pt x="53845" y="2704"/>
                      <a:pt x="56296" y="6971"/>
                      <a:pt x="56296" y="10478"/>
                    </a:cubicBezTo>
                    <a:lnTo>
                      <a:pt x="9401" y="37707"/>
                    </a:lnTo>
                    <a:cubicBezTo>
                      <a:pt x="9401" y="34221"/>
                      <a:pt x="6950" y="29954"/>
                      <a:pt x="3908" y="28201"/>
                    </a:cubicBezTo>
                    <a:cubicBezTo>
                      <a:pt x="2387" y="27335"/>
                      <a:pt x="993" y="27250"/>
                      <a:pt x="0" y="2782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1374;p35">
                <a:extLst>
                  <a:ext uri="{FF2B5EF4-FFF2-40B4-BE49-F238E27FC236}">
                    <a16:creationId xmlns:a16="http://schemas.microsoft.com/office/drawing/2014/main" id="{2BC3638D-008E-41F0-B326-B349E8C1D969}"/>
                  </a:ext>
                </a:extLst>
              </p:cNvPr>
              <p:cNvSpPr/>
              <p:nvPr/>
            </p:nvSpPr>
            <p:spPr>
              <a:xfrm>
                <a:off x="2379100" y="642100"/>
                <a:ext cx="1174525" cy="1359900"/>
              </a:xfrm>
              <a:custGeom>
                <a:avLst/>
                <a:gdLst/>
                <a:ahLst/>
                <a:cxnLst/>
                <a:rect l="l" t="t" r="r" b="b"/>
                <a:pathLst>
                  <a:path w="46981" h="54396" extrusionOk="0">
                    <a:moveTo>
                      <a:pt x="85" y="27251"/>
                    </a:moveTo>
                    <a:lnTo>
                      <a:pt x="46980" y="1"/>
                    </a:lnTo>
                    <a:lnTo>
                      <a:pt x="46896" y="27145"/>
                    </a:lnTo>
                    <a:lnTo>
                      <a:pt x="1" y="5439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1375;p35">
                <a:extLst>
                  <a:ext uri="{FF2B5EF4-FFF2-40B4-BE49-F238E27FC236}">
                    <a16:creationId xmlns:a16="http://schemas.microsoft.com/office/drawing/2014/main" id="{B8B72F85-82DB-4DD0-B7F1-471A740E697F}"/>
                  </a:ext>
                </a:extLst>
              </p:cNvPr>
              <p:cNvSpPr/>
              <p:nvPr/>
            </p:nvSpPr>
            <p:spPr>
              <a:xfrm>
                <a:off x="2146225" y="380700"/>
                <a:ext cx="1270100" cy="705050"/>
              </a:xfrm>
              <a:custGeom>
                <a:avLst/>
                <a:gdLst/>
                <a:ahLst/>
                <a:cxnLst/>
                <a:rect l="l" t="t" r="r" b="b"/>
                <a:pathLst>
                  <a:path w="50804" h="28202" extrusionOk="0">
                    <a:moveTo>
                      <a:pt x="0" y="27842"/>
                    </a:moveTo>
                    <a:lnTo>
                      <a:pt x="46895" y="571"/>
                    </a:lnTo>
                    <a:cubicBezTo>
                      <a:pt x="47888" y="0"/>
                      <a:pt x="49261" y="64"/>
                      <a:pt x="50803" y="951"/>
                    </a:cubicBezTo>
                    <a:lnTo>
                      <a:pt x="3908" y="28201"/>
                    </a:lnTo>
                    <a:cubicBezTo>
                      <a:pt x="2387" y="27314"/>
                      <a:pt x="1014" y="27229"/>
                      <a:pt x="0" y="2784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1376;p35">
                <a:extLst>
                  <a:ext uri="{FF2B5EF4-FFF2-40B4-BE49-F238E27FC236}">
                    <a16:creationId xmlns:a16="http://schemas.microsoft.com/office/drawing/2014/main" id="{B97252F3-B308-4E51-8E94-837804A6A5DC}"/>
                  </a:ext>
                </a:extLst>
              </p:cNvPr>
              <p:cNvSpPr/>
              <p:nvPr/>
            </p:nvSpPr>
            <p:spPr>
              <a:xfrm>
                <a:off x="2106075" y="1066900"/>
                <a:ext cx="2465725" cy="4402600"/>
              </a:xfrm>
              <a:custGeom>
                <a:avLst/>
                <a:gdLst/>
                <a:ahLst/>
                <a:cxnLst/>
                <a:rect l="l" t="t" r="r" b="b"/>
                <a:pathLst>
                  <a:path w="98629" h="176104" extrusionOk="0">
                    <a:moveTo>
                      <a:pt x="3057" y="0"/>
                    </a:moveTo>
                    <a:cubicBezTo>
                      <a:pt x="1252" y="0"/>
                      <a:pt x="1" y="1431"/>
                      <a:pt x="1" y="3900"/>
                    </a:cubicBezTo>
                    <a:lnTo>
                      <a:pt x="3106" y="5675"/>
                    </a:lnTo>
                    <a:cubicBezTo>
                      <a:pt x="3121" y="4603"/>
                      <a:pt x="3649" y="3983"/>
                      <a:pt x="4426" y="3983"/>
                    </a:cubicBezTo>
                    <a:cubicBezTo>
                      <a:pt x="4751" y="3983"/>
                      <a:pt x="5121" y="4092"/>
                      <a:pt x="5514" y="4323"/>
                    </a:cubicBezTo>
                    <a:cubicBezTo>
                      <a:pt x="6866" y="5083"/>
                      <a:pt x="7922" y="6942"/>
                      <a:pt x="7922" y="8463"/>
                    </a:cubicBezTo>
                    <a:lnTo>
                      <a:pt x="7838" y="35608"/>
                    </a:lnTo>
                    <a:cubicBezTo>
                      <a:pt x="7838" y="39093"/>
                      <a:pt x="10309" y="43360"/>
                      <a:pt x="13330" y="45113"/>
                    </a:cubicBezTo>
                    <a:cubicBezTo>
                      <a:pt x="14209" y="45618"/>
                      <a:pt x="15042" y="45857"/>
                      <a:pt x="15781" y="45857"/>
                    </a:cubicBezTo>
                    <a:cubicBezTo>
                      <a:pt x="17582" y="45857"/>
                      <a:pt x="18828" y="44437"/>
                      <a:pt x="18843" y="41966"/>
                    </a:cubicBezTo>
                    <a:cubicBezTo>
                      <a:pt x="18858" y="40904"/>
                      <a:pt x="19392" y="40287"/>
                      <a:pt x="20175" y="40287"/>
                    </a:cubicBezTo>
                    <a:cubicBezTo>
                      <a:pt x="20498" y="40287"/>
                      <a:pt x="20863" y="40392"/>
                      <a:pt x="21251" y="40614"/>
                    </a:cubicBezTo>
                    <a:cubicBezTo>
                      <a:pt x="22603" y="41374"/>
                      <a:pt x="23659" y="43233"/>
                      <a:pt x="23659" y="44754"/>
                    </a:cubicBezTo>
                    <a:lnTo>
                      <a:pt x="23575" y="71899"/>
                    </a:lnTo>
                    <a:cubicBezTo>
                      <a:pt x="23575" y="75405"/>
                      <a:pt x="26025" y="79651"/>
                      <a:pt x="29067" y="81404"/>
                    </a:cubicBezTo>
                    <a:cubicBezTo>
                      <a:pt x="29955" y="81924"/>
                      <a:pt x="30795" y="82169"/>
                      <a:pt x="31540" y="82169"/>
                    </a:cubicBezTo>
                    <a:cubicBezTo>
                      <a:pt x="33309" y="82169"/>
                      <a:pt x="34536" y="80784"/>
                      <a:pt x="34581" y="78405"/>
                    </a:cubicBezTo>
                    <a:cubicBezTo>
                      <a:pt x="34596" y="77328"/>
                      <a:pt x="35140" y="76696"/>
                      <a:pt x="35921" y="76696"/>
                    </a:cubicBezTo>
                    <a:cubicBezTo>
                      <a:pt x="36244" y="76696"/>
                      <a:pt x="36606" y="76803"/>
                      <a:pt x="36989" y="77032"/>
                    </a:cubicBezTo>
                    <a:cubicBezTo>
                      <a:pt x="38319" y="77792"/>
                      <a:pt x="39376" y="79651"/>
                      <a:pt x="39376" y="81172"/>
                    </a:cubicBezTo>
                    <a:lnTo>
                      <a:pt x="39291" y="108316"/>
                    </a:lnTo>
                    <a:cubicBezTo>
                      <a:pt x="39291" y="111802"/>
                      <a:pt x="41763" y="116069"/>
                      <a:pt x="44783" y="117822"/>
                    </a:cubicBezTo>
                    <a:cubicBezTo>
                      <a:pt x="45664" y="118333"/>
                      <a:pt x="46497" y="118575"/>
                      <a:pt x="47237" y="118575"/>
                    </a:cubicBezTo>
                    <a:cubicBezTo>
                      <a:pt x="49036" y="118575"/>
                      <a:pt x="50282" y="117145"/>
                      <a:pt x="50297" y="114675"/>
                    </a:cubicBezTo>
                    <a:cubicBezTo>
                      <a:pt x="50312" y="113613"/>
                      <a:pt x="50845" y="112996"/>
                      <a:pt x="51628" y="112996"/>
                    </a:cubicBezTo>
                    <a:cubicBezTo>
                      <a:pt x="51951" y="112996"/>
                      <a:pt x="52316" y="113101"/>
                      <a:pt x="52705" y="113323"/>
                    </a:cubicBezTo>
                    <a:cubicBezTo>
                      <a:pt x="54057" y="114083"/>
                      <a:pt x="55113" y="115942"/>
                      <a:pt x="55113" y="117463"/>
                    </a:cubicBezTo>
                    <a:lnTo>
                      <a:pt x="55029" y="144607"/>
                    </a:lnTo>
                    <a:cubicBezTo>
                      <a:pt x="55029" y="148114"/>
                      <a:pt x="57479" y="152360"/>
                      <a:pt x="60521" y="154113"/>
                    </a:cubicBezTo>
                    <a:lnTo>
                      <a:pt x="98628" y="176103"/>
                    </a:lnTo>
                    <a:lnTo>
                      <a:pt x="98628" y="172554"/>
                    </a:lnTo>
                    <a:lnTo>
                      <a:pt x="60521" y="150543"/>
                    </a:lnTo>
                    <a:cubicBezTo>
                      <a:pt x="59211" y="149783"/>
                      <a:pt x="58134" y="147924"/>
                      <a:pt x="58134" y="146403"/>
                    </a:cubicBezTo>
                    <a:lnTo>
                      <a:pt x="58218" y="119280"/>
                    </a:lnTo>
                    <a:cubicBezTo>
                      <a:pt x="58239" y="115773"/>
                      <a:pt x="55768" y="111506"/>
                      <a:pt x="52726" y="109774"/>
                    </a:cubicBezTo>
                    <a:cubicBezTo>
                      <a:pt x="51842" y="109261"/>
                      <a:pt x="51005" y="109017"/>
                      <a:pt x="50263" y="109017"/>
                    </a:cubicBezTo>
                    <a:cubicBezTo>
                      <a:pt x="48469" y="109017"/>
                      <a:pt x="47228" y="110441"/>
                      <a:pt x="47213" y="112921"/>
                    </a:cubicBezTo>
                    <a:cubicBezTo>
                      <a:pt x="47198" y="113978"/>
                      <a:pt x="46659" y="114584"/>
                      <a:pt x="45884" y="114584"/>
                    </a:cubicBezTo>
                    <a:cubicBezTo>
                      <a:pt x="45558" y="114584"/>
                      <a:pt x="45192" y="114477"/>
                      <a:pt x="44805" y="114252"/>
                    </a:cubicBezTo>
                    <a:cubicBezTo>
                      <a:pt x="43474" y="113492"/>
                      <a:pt x="42418" y="111633"/>
                      <a:pt x="42418" y="110112"/>
                    </a:cubicBezTo>
                    <a:lnTo>
                      <a:pt x="42502" y="82968"/>
                    </a:lnTo>
                    <a:cubicBezTo>
                      <a:pt x="42502" y="79482"/>
                      <a:pt x="40009" y="75194"/>
                      <a:pt x="37010" y="73462"/>
                    </a:cubicBezTo>
                    <a:cubicBezTo>
                      <a:pt x="36124" y="72950"/>
                      <a:pt x="35285" y="72707"/>
                      <a:pt x="34542" y="72707"/>
                    </a:cubicBezTo>
                    <a:cubicBezTo>
                      <a:pt x="32769" y="72707"/>
                      <a:pt x="31535" y="74086"/>
                      <a:pt x="31475" y="76483"/>
                    </a:cubicBezTo>
                    <a:cubicBezTo>
                      <a:pt x="31475" y="77560"/>
                      <a:pt x="30945" y="78182"/>
                      <a:pt x="30155" y="78182"/>
                    </a:cubicBezTo>
                    <a:cubicBezTo>
                      <a:pt x="29830" y="78182"/>
                      <a:pt x="29461" y="78077"/>
                      <a:pt x="29067" y="77856"/>
                    </a:cubicBezTo>
                    <a:cubicBezTo>
                      <a:pt x="27736" y="77074"/>
                      <a:pt x="26680" y="75236"/>
                      <a:pt x="26680" y="73694"/>
                    </a:cubicBezTo>
                    <a:lnTo>
                      <a:pt x="26765" y="46571"/>
                    </a:lnTo>
                    <a:cubicBezTo>
                      <a:pt x="26765" y="43064"/>
                      <a:pt x="24293" y="38797"/>
                      <a:pt x="21272" y="37065"/>
                    </a:cubicBezTo>
                    <a:cubicBezTo>
                      <a:pt x="20388" y="36552"/>
                      <a:pt x="19548" y="36308"/>
                      <a:pt x="18803" y="36308"/>
                    </a:cubicBezTo>
                    <a:cubicBezTo>
                      <a:pt x="17004" y="36308"/>
                      <a:pt x="15753" y="37727"/>
                      <a:pt x="15738" y="40192"/>
                    </a:cubicBezTo>
                    <a:cubicBezTo>
                      <a:pt x="15723" y="41264"/>
                      <a:pt x="15204" y="41874"/>
                      <a:pt x="14425" y="41874"/>
                    </a:cubicBezTo>
                    <a:cubicBezTo>
                      <a:pt x="14100" y="41874"/>
                      <a:pt x="13729" y="41768"/>
                      <a:pt x="13330" y="41543"/>
                    </a:cubicBezTo>
                    <a:cubicBezTo>
                      <a:pt x="11999" y="40783"/>
                      <a:pt x="10943" y="38924"/>
                      <a:pt x="10943" y="37403"/>
                    </a:cubicBezTo>
                    <a:lnTo>
                      <a:pt x="11006" y="10259"/>
                    </a:lnTo>
                    <a:cubicBezTo>
                      <a:pt x="11027" y="6773"/>
                      <a:pt x="8556" y="2506"/>
                      <a:pt x="5514" y="753"/>
                    </a:cubicBezTo>
                    <a:cubicBezTo>
                      <a:pt x="4634" y="242"/>
                      <a:pt x="3799" y="0"/>
                      <a:pt x="3057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7000">
                    <a:schemeClr val="accent2"/>
                  </a:gs>
                  <a:gs pos="37000">
                    <a:schemeClr val="accent3"/>
                  </a:gs>
                  <a:gs pos="60000">
                    <a:schemeClr val="accent4"/>
                  </a:gs>
                  <a:gs pos="84000">
                    <a:schemeClr val="accent5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1377;p35">
                <a:extLst>
                  <a:ext uri="{FF2B5EF4-FFF2-40B4-BE49-F238E27FC236}">
                    <a16:creationId xmlns:a16="http://schemas.microsoft.com/office/drawing/2014/main" id="{00BD5B7F-FF3E-48D0-A8A0-D7D3C88B594B}"/>
                  </a:ext>
                </a:extLst>
              </p:cNvPr>
              <p:cNvSpPr/>
              <p:nvPr/>
            </p:nvSpPr>
            <p:spPr>
              <a:xfrm>
                <a:off x="2243925" y="404475"/>
                <a:ext cx="1309700" cy="918900"/>
              </a:xfrm>
              <a:custGeom>
                <a:avLst/>
                <a:gdLst/>
                <a:ahLst/>
                <a:cxnLst/>
                <a:rect l="l" t="t" r="r" b="b"/>
                <a:pathLst>
                  <a:path w="52388" h="36756" extrusionOk="0">
                    <a:moveTo>
                      <a:pt x="0" y="27250"/>
                    </a:moveTo>
                    <a:lnTo>
                      <a:pt x="46895" y="0"/>
                    </a:lnTo>
                    <a:cubicBezTo>
                      <a:pt x="49937" y="1753"/>
                      <a:pt x="52387" y="6020"/>
                      <a:pt x="52387" y="9506"/>
                    </a:cubicBezTo>
                    <a:lnTo>
                      <a:pt x="5492" y="36756"/>
                    </a:lnTo>
                    <a:cubicBezTo>
                      <a:pt x="5513" y="33270"/>
                      <a:pt x="3063" y="29003"/>
                      <a:pt x="0" y="2725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1378;p35">
                <a:extLst>
                  <a:ext uri="{FF2B5EF4-FFF2-40B4-BE49-F238E27FC236}">
                    <a16:creationId xmlns:a16="http://schemas.microsoft.com/office/drawing/2014/main" id="{B16587A6-D7AD-4AB6-A2A6-57BEC3697B8C}"/>
                  </a:ext>
                </a:extLst>
              </p:cNvPr>
              <p:cNvSpPr/>
              <p:nvPr/>
            </p:nvSpPr>
            <p:spPr>
              <a:xfrm>
                <a:off x="2568175" y="677075"/>
                <a:ext cx="659600" cy="394275"/>
              </a:xfrm>
              <a:custGeom>
                <a:avLst/>
                <a:gdLst/>
                <a:ahLst/>
                <a:cxnLst/>
                <a:rect l="l" t="t" r="r" b="b"/>
                <a:pathLst>
                  <a:path w="26384" h="15771" extrusionOk="0">
                    <a:moveTo>
                      <a:pt x="26270" y="1"/>
                    </a:moveTo>
                    <a:cubicBezTo>
                      <a:pt x="26247" y="1"/>
                      <a:pt x="26221" y="6"/>
                      <a:pt x="26194" y="17"/>
                    </a:cubicBezTo>
                    <a:lnTo>
                      <a:pt x="169" y="15142"/>
                    </a:lnTo>
                    <a:cubicBezTo>
                      <a:pt x="64" y="15205"/>
                      <a:pt x="0" y="15311"/>
                      <a:pt x="0" y="15438"/>
                    </a:cubicBezTo>
                    <a:lnTo>
                      <a:pt x="0" y="15649"/>
                    </a:lnTo>
                    <a:cubicBezTo>
                      <a:pt x="0" y="15727"/>
                      <a:pt x="47" y="15771"/>
                      <a:pt x="105" y="15771"/>
                    </a:cubicBezTo>
                    <a:cubicBezTo>
                      <a:pt x="125" y="15771"/>
                      <a:pt x="147" y="15765"/>
                      <a:pt x="169" y="15755"/>
                    </a:cubicBezTo>
                    <a:lnTo>
                      <a:pt x="26194" y="630"/>
                    </a:lnTo>
                    <a:cubicBezTo>
                      <a:pt x="26299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7" y="1"/>
                      <a:pt x="2627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1379;p35">
                <a:extLst>
                  <a:ext uri="{FF2B5EF4-FFF2-40B4-BE49-F238E27FC236}">
                    <a16:creationId xmlns:a16="http://schemas.microsoft.com/office/drawing/2014/main" id="{5639DB4B-0AAA-4276-8666-1D638C81347F}"/>
                  </a:ext>
                </a:extLst>
              </p:cNvPr>
              <p:cNvSpPr/>
              <p:nvPr/>
            </p:nvSpPr>
            <p:spPr>
              <a:xfrm>
                <a:off x="2568700" y="7811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9"/>
                      <a:pt x="99" y="15759"/>
                    </a:cubicBezTo>
                    <a:cubicBezTo>
                      <a:pt x="121" y="15759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1380;p35">
                <a:extLst>
                  <a:ext uri="{FF2B5EF4-FFF2-40B4-BE49-F238E27FC236}">
                    <a16:creationId xmlns:a16="http://schemas.microsoft.com/office/drawing/2014/main" id="{17B042C0-1018-4A1B-8D88-A281871421EF}"/>
                  </a:ext>
                </a:extLst>
              </p:cNvPr>
              <p:cNvSpPr/>
              <p:nvPr/>
            </p:nvSpPr>
            <p:spPr>
              <a:xfrm>
                <a:off x="2569750" y="10977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73" y="0"/>
                    </a:moveTo>
                    <a:cubicBezTo>
                      <a:pt x="26251" y="0"/>
                      <a:pt x="26224" y="8"/>
                      <a:pt x="26194" y="26"/>
                    </a:cubicBezTo>
                    <a:lnTo>
                      <a:pt x="170" y="15130"/>
                    </a:lnTo>
                    <a:cubicBezTo>
                      <a:pt x="64" y="15193"/>
                      <a:pt x="1" y="15299"/>
                      <a:pt x="1" y="15425"/>
                    </a:cubicBezTo>
                    <a:lnTo>
                      <a:pt x="1" y="15637"/>
                    </a:lnTo>
                    <a:cubicBezTo>
                      <a:pt x="1" y="15715"/>
                      <a:pt x="35" y="15758"/>
                      <a:pt x="96" y="15758"/>
                    </a:cubicBezTo>
                    <a:cubicBezTo>
                      <a:pt x="118" y="15758"/>
                      <a:pt x="142" y="15753"/>
                      <a:pt x="170" y="15742"/>
                    </a:cubicBezTo>
                    <a:lnTo>
                      <a:pt x="26194" y="617"/>
                    </a:lnTo>
                    <a:cubicBezTo>
                      <a:pt x="26300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1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381;p35">
                <a:extLst>
                  <a:ext uri="{FF2B5EF4-FFF2-40B4-BE49-F238E27FC236}">
                    <a16:creationId xmlns:a16="http://schemas.microsoft.com/office/drawing/2014/main" id="{F600662B-8FCD-4AF2-8BEF-7BC0708EA2A4}"/>
                  </a:ext>
                </a:extLst>
              </p:cNvPr>
              <p:cNvSpPr/>
              <p:nvPr/>
            </p:nvSpPr>
            <p:spPr>
              <a:xfrm>
                <a:off x="2569225" y="997650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6"/>
                    </a:cubicBezTo>
                    <a:lnTo>
                      <a:pt x="169" y="15120"/>
                    </a:lnTo>
                    <a:cubicBezTo>
                      <a:pt x="64" y="15183"/>
                      <a:pt x="0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1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382;p35">
                <a:extLst>
                  <a:ext uri="{FF2B5EF4-FFF2-40B4-BE49-F238E27FC236}">
                    <a16:creationId xmlns:a16="http://schemas.microsoft.com/office/drawing/2014/main" id="{474D9271-E562-43EA-9312-CE9368FAF6E1}"/>
                  </a:ext>
                </a:extLst>
              </p:cNvPr>
              <p:cNvSpPr/>
              <p:nvPr/>
            </p:nvSpPr>
            <p:spPr>
              <a:xfrm>
                <a:off x="2568700" y="893600"/>
                <a:ext cx="659625" cy="394100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64" extrusionOk="0">
                    <a:moveTo>
                      <a:pt x="26279" y="1"/>
                    </a:moveTo>
                    <a:cubicBezTo>
                      <a:pt x="26259" y="1"/>
                      <a:pt x="26237" y="6"/>
                      <a:pt x="26215" y="17"/>
                    </a:cubicBezTo>
                    <a:lnTo>
                      <a:pt x="190" y="15142"/>
                    </a:lnTo>
                    <a:cubicBezTo>
                      <a:pt x="85" y="15205"/>
                      <a:pt x="21" y="15311"/>
                      <a:pt x="0" y="15438"/>
                    </a:cubicBezTo>
                    <a:lnTo>
                      <a:pt x="0" y="15649"/>
                    </a:lnTo>
                    <a:cubicBezTo>
                      <a:pt x="0" y="15721"/>
                      <a:pt x="39" y="15763"/>
                      <a:pt x="97" y="15763"/>
                    </a:cubicBezTo>
                    <a:cubicBezTo>
                      <a:pt x="125" y="15763"/>
                      <a:pt x="157" y="15754"/>
                      <a:pt x="190" y="15733"/>
                    </a:cubicBezTo>
                    <a:lnTo>
                      <a:pt x="26215" y="630"/>
                    </a:lnTo>
                    <a:cubicBezTo>
                      <a:pt x="26300" y="566"/>
                      <a:pt x="26363" y="461"/>
                      <a:pt x="26384" y="334"/>
                    </a:cubicBezTo>
                    <a:lnTo>
                      <a:pt x="26384" y="123"/>
                    </a:lnTo>
                    <a:cubicBezTo>
                      <a:pt x="26384" y="44"/>
                      <a:pt x="26338" y="1"/>
                      <a:pt x="26279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383;p35">
                <a:extLst>
                  <a:ext uri="{FF2B5EF4-FFF2-40B4-BE49-F238E27FC236}">
                    <a16:creationId xmlns:a16="http://schemas.microsoft.com/office/drawing/2014/main" id="{22536058-5A04-47F2-A49E-16FCE6FC5586}"/>
                  </a:ext>
                </a:extLst>
              </p:cNvPr>
              <p:cNvSpPr/>
              <p:nvPr/>
            </p:nvSpPr>
            <p:spPr>
              <a:xfrm>
                <a:off x="2569750" y="1340150"/>
                <a:ext cx="418800" cy="255075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03" extrusionOk="0">
                    <a:moveTo>
                      <a:pt x="16662" y="0"/>
                    </a:moveTo>
                    <a:cubicBezTo>
                      <a:pt x="16639" y="0"/>
                      <a:pt x="16613" y="8"/>
                      <a:pt x="16583" y="26"/>
                    </a:cubicBezTo>
                    <a:lnTo>
                      <a:pt x="170" y="9574"/>
                    </a:lnTo>
                    <a:cubicBezTo>
                      <a:pt x="85" y="9637"/>
                      <a:pt x="22" y="9743"/>
                      <a:pt x="1" y="9870"/>
                    </a:cubicBezTo>
                    <a:lnTo>
                      <a:pt x="1" y="10081"/>
                    </a:lnTo>
                    <a:cubicBezTo>
                      <a:pt x="1" y="10159"/>
                      <a:pt x="47" y="10203"/>
                      <a:pt x="105" y="10203"/>
                    </a:cubicBezTo>
                    <a:cubicBezTo>
                      <a:pt x="126" y="10203"/>
                      <a:pt x="148" y="10197"/>
                      <a:pt x="170" y="10187"/>
                    </a:cubicBezTo>
                    <a:lnTo>
                      <a:pt x="16583" y="617"/>
                    </a:lnTo>
                    <a:cubicBezTo>
                      <a:pt x="16688" y="554"/>
                      <a:pt x="16752" y="448"/>
                      <a:pt x="16752" y="322"/>
                    </a:cubicBezTo>
                    <a:lnTo>
                      <a:pt x="16752" y="110"/>
                    </a:lnTo>
                    <a:cubicBezTo>
                      <a:pt x="16752" y="50"/>
                      <a:pt x="16719" y="0"/>
                      <a:pt x="1666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384;p35">
                <a:extLst>
                  <a:ext uri="{FF2B5EF4-FFF2-40B4-BE49-F238E27FC236}">
                    <a16:creationId xmlns:a16="http://schemas.microsoft.com/office/drawing/2014/main" id="{1C0508EC-50B2-4737-9CB3-7B632AF3735E}"/>
                  </a:ext>
                </a:extLst>
              </p:cNvPr>
              <p:cNvSpPr/>
              <p:nvPr/>
            </p:nvSpPr>
            <p:spPr>
              <a:xfrm>
                <a:off x="2570275" y="1582000"/>
                <a:ext cx="375500" cy="229975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199" extrusionOk="0">
                    <a:moveTo>
                      <a:pt x="14921" y="1"/>
                    </a:moveTo>
                    <a:cubicBezTo>
                      <a:pt x="14899" y="1"/>
                      <a:pt x="14875" y="9"/>
                      <a:pt x="14851" y="27"/>
                    </a:cubicBezTo>
                    <a:lnTo>
                      <a:pt x="170" y="8561"/>
                    </a:lnTo>
                    <a:cubicBezTo>
                      <a:pt x="85" y="8624"/>
                      <a:pt x="22" y="8751"/>
                      <a:pt x="1" y="8857"/>
                    </a:cubicBezTo>
                    <a:lnTo>
                      <a:pt x="1" y="9068"/>
                    </a:lnTo>
                    <a:cubicBezTo>
                      <a:pt x="1" y="9144"/>
                      <a:pt x="45" y="9199"/>
                      <a:pt x="102" y="9199"/>
                    </a:cubicBezTo>
                    <a:cubicBezTo>
                      <a:pt x="123" y="9199"/>
                      <a:pt x="146" y="9191"/>
                      <a:pt x="170" y="9173"/>
                    </a:cubicBezTo>
                    <a:lnTo>
                      <a:pt x="14851" y="618"/>
                    </a:lnTo>
                    <a:cubicBezTo>
                      <a:pt x="14956" y="555"/>
                      <a:pt x="15020" y="449"/>
                      <a:pt x="15020" y="322"/>
                    </a:cubicBezTo>
                    <a:lnTo>
                      <a:pt x="15020" y="111"/>
                    </a:lnTo>
                    <a:cubicBezTo>
                      <a:pt x="15020" y="51"/>
                      <a:pt x="14976" y="1"/>
                      <a:pt x="149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1385;p35">
                <a:extLst>
                  <a:ext uri="{FF2B5EF4-FFF2-40B4-BE49-F238E27FC236}">
                    <a16:creationId xmlns:a16="http://schemas.microsoft.com/office/drawing/2014/main" id="{E552C3FD-0DB6-46F6-942F-432CA3E38117}"/>
                  </a:ext>
                </a:extLst>
              </p:cNvPr>
              <p:cNvSpPr/>
              <p:nvPr/>
            </p:nvSpPr>
            <p:spPr>
              <a:xfrm>
                <a:off x="2570275" y="1313975"/>
                <a:ext cx="659100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4" h="15759" extrusionOk="0">
                    <a:moveTo>
                      <a:pt x="26258" y="1"/>
                    </a:moveTo>
                    <a:cubicBezTo>
                      <a:pt x="26238" y="1"/>
                      <a:pt x="26216" y="6"/>
                      <a:pt x="26194" y="17"/>
                    </a:cubicBezTo>
                    <a:lnTo>
                      <a:pt x="170" y="15141"/>
                    </a:lnTo>
                    <a:cubicBezTo>
                      <a:pt x="64" y="15205"/>
                      <a:pt x="1" y="15310"/>
                      <a:pt x="1" y="15437"/>
                    </a:cubicBezTo>
                    <a:lnTo>
                      <a:pt x="1" y="15648"/>
                    </a:lnTo>
                    <a:cubicBezTo>
                      <a:pt x="1" y="15709"/>
                      <a:pt x="33" y="15759"/>
                      <a:pt x="90" y="15759"/>
                    </a:cubicBezTo>
                    <a:cubicBezTo>
                      <a:pt x="113" y="15759"/>
                      <a:pt x="140" y="15751"/>
                      <a:pt x="170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17" y="1"/>
                      <a:pt x="2625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386;p35">
                <a:extLst>
                  <a:ext uri="{FF2B5EF4-FFF2-40B4-BE49-F238E27FC236}">
                    <a16:creationId xmlns:a16="http://schemas.microsoft.com/office/drawing/2014/main" id="{F639F033-64FC-42EE-9974-03E2B5E84EF4}"/>
                  </a:ext>
                </a:extLst>
              </p:cNvPr>
              <p:cNvSpPr/>
              <p:nvPr/>
            </p:nvSpPr>
            <p:spPr>
              <a:xfrm>
                <a:off x="2877625" y="165120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6" y="0"/>
                    </a:moveTo>
                    <a:cubicBezTo>
                      <a:pt x="27793" y="0"/>
                      <a:pt x="27766" y="8"/>
                      <a:pt x="27736" y="26"/>
                    </a:cubicBezTo>
                    <a:lnTo>
                      <a:pt x="170" y="15911"/>
                    </a:lnTo>
                    <a:cubicBezTo>
                      <a:pt x="85" y="15975"/>
                      <a:pt x="22" y="16080"/>
                      <a:pt x="1" y="16207"/>
                    </a:cubicBezTo>
                    <a:lnTo>
                      <a:pt x="1" y="16418"/>
                    </a:lnTo>
                    <a:cubicBezTo>
                      <a:pt x="1" y="16496"/>
                      <a:pt x="47" y="16540"/>
                      <a:pt x="114" y="16540"/>
                    </a:cubicBezTo>
                    <a:cubicBezTo>
                      <a:pt x="138" y="16540"/>
                      <a:pt x="164" y="16535"/>
                      <a:pt x="191" y="16524"/>
                    </a:cubicBezTo>
                    <a:lnTo>
                      <a:pt x="27736" y="617"/>
                    </a:lnTo>
                    <a:cubicBezTo>
                      <a:pt x="27842" y="554"/>
                      <a:pt x="27905" y="448"/>
                      <a:pt x="27905" y="322"/>
                    </a:cubicBezTo>
                    <a:lnTo>
                      <a:pt x="27905" y="110"/>
                    </a:lnTo>
                    <a:cubicBezTo>
                      <a:pt x="27905" y="50"/>
                      <a:pt x="27873" y="0"/>
                      <a:pt x="278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387;p35">
                <a:extLst>
                  <a:ext uri="{FF2B5EF4-FFF2-40B4-BE49-F238E27FC236}">
                    <a16:creationId xmlns:a16="http://schemas.microsoft.com/office/drawing/2014/main" id="{0FCF0C5D-EFC2-4A32-9E77-209AEA756285}"/>
                  </a:ext>
                </a:extLst>
              </p:cNvPr>
              <p:cNvSpPr/>
              <p:nvPr/>
            </p:nvSpPr>
            <p:spPr>
              <a:xfrm>
                <a:off x="2878150" y="1754950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01" y="0"/>
                    </a:moveTo>
                    <a:cubicBezTo>
                      <a:pt x="27780" y="0"/>
                      <a:pt x="27758" y="5"/>
                      <a:pt x="27737" y="16"/>
                    </a:cubicBezTo>
                    <a:lnTo>
                      <a:pt x="170" y="15901"/>
                    </a:lnTo>
                    <a:cubicBezTo>
                      <a:pt x="64" y="15965"/>
                      <a:pt x="1" y="16070"/>
                      <a:pt x="1" y="16197"/>
                    </a:cubicBezTo>
                    <a:lnTo>
                      <a:pt x="1" y="16408"/>
                    </a:lnTo>
                    <a:cubicBezTo>
                      <a:pt x="1" y="16485"/>
                      <a:pt x="34" y="16539"/>
                      <a:pt x="93" y="16539"/>
                    </a:cubicBezTo>
                    <a:cubicBezTo>
                      <a:pt x="115" y="16539"/>
                      <a:pt x="141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44"/>
                      <a:pt x="27906" y="439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388;p35">
                <a:extLst>
                  <a:ext uri="{FF2B5EF4-FFF2-40B4-BE49-F238E27FC236}">
                    <a16:creationId xmlns:a16="http://schemas.microsoft.com/office/drawing/2014/main" id="{01CD4844-99B9-47A4-801D-126C9B58E302}"/>
                  </a:ext>
                </a:extLst>
              </p:cNvPr>
              <p:cNvSpPr/>
              <p:nvPr/>
            </p:nvSpPr>
            <p:spPr>
              <a:xfrm>
                <a:off x="2879225" y="2071550"/>
                <a:ext cx="697625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41" extrusionOk="0">
                    <a:moveTo>
                      <a:pt x="27806" y="1"/>
                    </a:moveTo>
                    <a:cubicBezTo>
                      <a:pt x="27784" y="1"/>
                      <a:pt x="27760" y="9"/>
                      <a:pt x="27736" y="27"/>
                    </a:cubicBezTo>
                    <a:lnTo>
                      <a:pt x="169" y="15912"/>
                    </a:lnTo>
                    <a:cubicBezTo>
                      <a:pt x="63" y="15975"/>
                      <a:pt x="0" y="16081"/>
                      <a:pt x="0" y="16208"/>
                    </a:cubicBezTo>
                    <a:lnTo>
                      <a:pt x="0" y="16419"/>
                    </a:lnTo>
                    <a:cubicBezTo>
                      <a:pt x="0" y="16497"/>
                      <a:pt x="35" y="16541"/>
                      <a:pt x="96" y="16541"/>
                    </a:cubicBezTo>
                    <a:cubicBezTo>
                      <a:pt x="117" y="16541"/>
                      <a:pt x="142" y="16535"/>
                      <a:pt x="169" y="16524"/>
                    </a:cubicBezTo>
                    <a:lnTo>
                      <a:pt x="27736" y="639"/>
                    </a:lnTo>
                    <a:cubicBezTo>
                      <a:pt x="27820" y="555"/>
                      <a:pt x="27884" y="449"/>
                      <a:pt x="27905" y="343"/>
                    </a:cubicBezTo>
                    <a:lnTo>
                      <a:pt x="27905" y="111"/>
                    </a:lnTo>
                    <a:cubicBezTo>
                      <a:pt x="27905" y="51"/>
                      <a:pt x="27861" y="1"/>
                      <a:pt x="27806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389;p35">
                <a:extLst>
                  <a:ext uri="{FF2B5EF4-FFF2-40B4-BE49-F238E27FC236}">
                    <a16:creationId xmlns:a16="http://schemas.microsoft.com/office/drawing/2014/main" id="{CE65F717-2381-4CD7-BD43-947486F61A12}"/>
                  </a:ext>
                </a:extLst>
              </p:cNvPr>
              <p:cNvSpPr/>
              <p:nvPr/>
            </p:nvSpPr>
            <p:spPr>
              <a:xfrm>
                <a:off x="2878675" y="1971450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44" y="16541"/>
                      <a:pt x="100" y="16541"/>
                    </a:cubicBezTo>
                    <a:cubicBezTo>
                      <a:pt x="122" y="16541"/>
                      <a:pt x="146" y="16533"/>
                      <a:pt x="170" y="16515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1390;p35">
                <a:extLst>
                  <a:ext uri="{FF2B5EF4-FFF2-40B4-BE49-F238E27FC236}">
                    <a16:creationId xmlns:a16="http://schemas.microsoft.com/office/drawing/2014/main" id="{89C1C7BE-D68A-47C5-ABA5-888F9D2D65F3}"/>
                  </a:ext>
                </a:extLst>
              </p:cNvPr>
              <p:cNvSpPr/>
              <p:nvPr/>
            </p:nvSpPr>
            <p:spPr>
              <a:xfrm>
                <a:off x="2878675" y="1867425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1" y="0"/>
                    </a:moveTo>
                    <a:cubicBezTo>
                      <a:pt x="27780" y="0"/>
                      <a:pt x="27759" y="6"/>
                      <a:pt x="27737" y="17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36" y="16552"/>
                      <a:pt x="97" y="16552"/>
                    </a:cubicBezTo>
                    <a:cubicBezTo>
                      <a:pt x="118" y="16552"/>
                      <a:pt x="143" y="16547"/>
                      <a:pt x="170" y="16536"/>
                    </a:cubicBezTo>
                    <a:lnTo>
                      <a:pt x="27737" y="629"/>
                    </a:lnTo>
                    <a:cubicBezTo>
                      <a:pt x="27821" y="566"/>
                      <a:pt x="27885" y="460"/>
                      <a:pt x="27906" y="334"/>
                    </a:cubicBezTo>
                    <a:lnTo>
                      <a:pt x="27906" y="122"/>
                    </a:lnTo>
                    <a:cubicBezTo>
                      <a:pt x="27906" y="44"/>
                      <a:pt x="27859" y="0"/>
                      <a:pt x="27801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391;p35">
                <a:extLst>
                  <a:ext uri="{FF2B5EF4-FFF2-40B4-BE49-F238E27FC236}">
                    <a16:creationId xmlns:a16="http://schemas.microsoft.com/office/drawing/2014/main" id="{65A09B5C-E146-4F3B-B2EC-EADB64EE0994}"/>
                  </a:ext>
                </a:extLst>
              </p:cNvPr>
              <p:cNvSpPr/>
              <p:nvPr/>
            </p:nvSpPr>
            <p:spPr>
              <a:xfrm>
                <a:off x="2879225" y="2313975"/>
                <a:ext cx="457350" cy="274850"/>
              </a:xfrm>
              <a:custGeom>
                <a:avLst/>
                <a:gdLst/>
                <a:ahLst/>
                <a:cxnLst/>
                <a:rect l="l" t="t" r="r" b="b"/>
                <a:pathLst>
                  <a:path w="18294" h="10994" extrusionOk="0">
                    <a:moveTo>
                      <a:pt x="18202" y="0"/>
                    </a:moveTo>
                    <a:cubicBezTo>
                      <a:pt x="18179" y="0"/>
                      <a:pt x="18154" y="8"/>
                      <a:pt x="18124" y="26"/>
                    </a:cubicBezTo>
                    <a:lnTo>
                      <a:pt x="169" y="10376"/>
                    </a:lnTo>
                    <a:cubicBezTo>
                      <a:pt x="63" y="10440"/>
                      <a:pt x="0" y="10545"/>
                      <a:pt x="0" y="10672"/>
                    </a:cubicBezTo>
                    <a:lnTo>
                      <a:pt x="0" y="10883"/>
                    </a:lnTo>
                    <a:cubicBezTo>
                      <a:pt x="0" y="10944"/>
                      <a:pt x="44" y="10994"/>
                      <a:pt x="99" y="10994"/>
                    </a:cubicBezTo>
                    <a:cubicBezTo>
                      <a:pt x="121" y="10994"/>
                      <a:pt x="145" y="10986"/>
                      <a:pt x="169" y="10968"/>
                    </a:cubicBezTo>
                    <a:lnTo>
                      <a:pt x="18124" y="638"/>
                    </a:lnTo>
                    <a:cubicBezTo>
                      <a:pt x="18230" y="575"/>
                      <a:pt x="18293" y="448"/>
                      <a:pt x="18293" y="342"/>
                    </a:cubicBezTo>
                    <a:lnTo>
                      <a:pt x="18293" y="131"/>
                    </a:lnTo>
                    <a:cubicBezTo>
                      <a:pt x="18293" y="55"/>
                      <a:pt x="18260" y="0"/>
                      <a:pt x="18202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1392;p35">
                <a:extLst>
                  <a:ext uri="{FF2B5EF4-FFF2-40B4-BE49-F238E27FC236}">
                    <a16:creationId xmlns:a16="http://schemas.microsoft.com/office/drawing/2014/main" id="{EC8BDED5-A48B-4976-A277-6CA290E16DE0}"/>
                  </a:ext>
                </a:extLst>
              </p:cNvPr>
              <p:cNvSpPr/>
              <p:nvPr/>
            </p:nvSpPr>
            <p:spPr>
              <a:xfrm>
                <a:off x="2879750" y="2555550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56" y="0"/>
                    </a:moveTo>
                    <a:cubicBezTo>
                      <a:pt x="16436" y="0"/>
                      <a:pt x="16414" y="5"/>
                      <a:pt x="16392" y="16"/>
                    </a:cubicBezTo>
                    <a:lnTo>
                      <a:pt x="169" y="9353"/>
                    </a:lnTo>
                    <a:cubicBezTo>
                      <a:pt x="85" y="9416"/>
                      <a:pt x="21" y="9543"/>
                      <a:pt x="0" y="9649"/>
                    </a:cubicBezTo>
                    <a:lnTo>
                      <a:pt x="0" y="9881"/>
                    </a:lnTo>
                    <a:cubicBezTo>
                      <a:pt x="0" y="9942"/>
                      <a:pt x="44" y="9991"/>
                      <a:pt x="107" y="9991"/>
                    </a:cubicBezTo>
                    <a:cubicBezTo>
                      <a:pt x="132" y="9991"/>
                      <a:pt x="160" y="9984"/>
                      <a:pt x="190" y="9966"/>
                    </a:cubicBezTo>
                    <a:lnTo>
                      <a:pt x="16392" y="629"/>
                    </a:lnTo>
                    <a:cubicBezTo>
                      <a:pt x="16477" y="565"/>
                      <a:pt x="16540" y="460"/>
                      <a:pt x="16561" y="333"/>
                    </a:cubicBezTo>
                    <a:lnTo>
                      <a:pt x="16561" y="122"/>
                    </a:lnTo>
                    <a:cubicBezTo>
                      <a:pt x="16561" y="43"/>
                      <a:pt x="16515" y="0"/>
                      <a:pt x="1645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393;p35">
                <a:extLst>
                  <a:ext uri="{FF2B5EF4-FFF2-40B4-BE49-F238E27FC236}">
                    <a16:creationId xmlns:a16="http://schemas.microsoft.com/office/drawing/2014/main" id="{77E1F9D2-F6CE-4F87-B752-945621FFEDB5}"/>
                  </a:ext>
                </a:extLst>
              </p:cNvPr>
              <p:cNvSpPr/>
              <p:nvPr/>
            </p:nvSpPr>
            <p:spPr>
              <a:xfrm>
                <a:off x="2879750" y="2287800"/>
                <a:ext cx="697625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5" h="16552" extrusionOk="0">
                    <a:moveTo>
                      <a:pt x="27800" y="0"/>
                    </a:moveTo>
                    <a:cubicBezTo>
                      <a:pt x="27780" y="0"/>
                      <a:pt x="27758" y="5"/>
                      <a:pt x="27736" y="16"/>
                    </a:cubicBezTo>
                    <a:lnTo>
                      <a:pt x="169" y="15923"/>
                    </a:lnTo>
                    <a:cubicBezTo>
                      <a:pt x="64" y="15986"/>
                      <a:pt x="0" y="16092"/>
                      <a:pt x="0" y="16218"/>
                    </a:cubicBezTo>
                    <a:lnTo>
                      <a:pt x="0" y="16430"/>
                    </a:lnTo>
                    <a:cubicBezTo>
                      <a:pt x="0" y="16508"/>
                      <a:pt x="35" y="16551"/>
                      <a:pt x="96" y="16551"/>
                    </a:cubicBezTo>
                    <a:cubicBezTo>
                      <a:pt x="117" y="16551"/>
                      <a:pt x="142" y="16546"/>
                      <a:pt x="169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58" y="0"/>
                      <a:pt x="2780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394;p35">
                <a:extLst>
                  <a:ext uri="{FF2B5EF4-FFF2-40B4-BE49-F238E27FC236}">
                    <a16:creationId xmlns:a16="http://schemas.microsoft.com/office/drawing/2014/main" id="{4FB15F11-D889-45BD-A52C-1199C884AF85}"/>
                  </a:ext>
                </a:extLst>
              </p:cNvPr>
              <p:cNvSpPr/>
              <p:nvPr/>
            </p:nvSpPr>
            <p:spPr>
              <a:xfrm>
                <a:off x="3365075" y="249457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73" y="0"/>
                    </a:moveTo>
                    <a:cubicBezTo>
                      <a:pt x="26250" y="0"/>
                      <a:pt x="26224" y="8"/>
                      <a:pt x="26194" y="26"/>
                    </a:cubicBezTo>
                    <a:lnTo>
                      <a:pt x="169" y="15130"/>
                    </a:lnTo>
                    <a:cubicBezTo>
                      <a:pt x="63" y="15193"/>
                      <a:pt x="0" y="15299"/>
                      <a:pt x="0" y="15425"/>
                    </a:cubicBezTo>
                    <a:lnTo>
                      <a:pt x="0" y="15637"/>
                    </a:lnTo>
                    <a:cubicBezTo>
                      <a:pt x="0" y="15715"/>
                      <a:pt x="47" y="15758"/>
                      <a:pt x="105" y="15758"/>
                    </a:cubicBezTo>
                    <a:cubicBezTo>
                      <a:pt x="125" y="15758"/>
                      <a:pt x="147" y="15753"/>
                      <a:pt x="169" y="15742"/>
                    </a:cubicBezTo>
                    <a:lnTo>
                      <a:pt x="26194" y="617"/>
                    </a:lnTo>
                    <a:cubicBezTo>
                      <a:pt x="26299" y="554"/>
                      <a:pt x="26363" y="448"/>
                      <a:pt x="26363" y="322"/>
                    </a:cubicBezTo>
                    <a:lnTo>
                      <a:pt x="26363" y="110"/>
                    </a:lnTo>
                    <a:cubicBezTo>
                      <a:pt x="26363" y="50"/>
                      <a:pt x="26330" y="0"/>
                      <a:pt x="26273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395;p35">
                <a:extLst>
                  <a:ext uri="{FF2B5EF4-FFF2-40B4-BE49-F238E27FC236}">
                    <a16:creationId xmlns:a16="http://schemas.microsoft.com/office/drawing/2014/main" id="{DE405E9D-7A1D-4B1D-BD3F-330662ED2A97}"/>
                  </a:ext>
                </a:extLst>
              </p:cNvPr>
              <p:cNvSpPr/>
              <p:nvPr/>
            </p:nvSpPr>
            <p:spPr>
              <a:xfrm>
                <a:off x="3365600" y="2598325"/>
                <a:ext cx="65907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59" extrusionOk="0">
                    <a:moveTo>
                      <a:pt x="26258" y="0"/>
                    </a:moveTo>
                    <a:cubicBezTo>
                      <a:pt x="26238" y="0"/>
                      <a:pt x="26216" y="5"/>
                      <a:pt x="26194" y="16"/>
                    </a:cubicBezTo>
                    <a:lnTo>
                      <a:pt x="169" y="15141"/>
                    </a:lnTo>
                    <a:cubicBezTo>
                      <a:pt x="64" y="15204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99" y="15758"/>
                    </a:cubicBezTo>
                    <a:cubicBezTo>
                      <a:pt x="121" y="15758"/>
                      <a:pt x="145" y="15750"/>
                      <a:pt x="169" y="15732"/>
                    </a:cubicBezTo>
                    <a:lnTo>
                      <a:pt x="26194" y="629"/>
                    </a:lnTo>
                    <a:cubicBezTo>
                      <a:pt x="26300" y="565"/>
                      <a:pt x="26363" y="460"/>
                      <a:pt x="26363" y="333"/>
                    </a:cubicBezTo>
                    <a:lnTo>
                      <a:pt x="26363" y="122"/>
                    </a:lnTo>
                    <a:cubicBezTo>
                      <a:pt x="26363" y="44"/>
                      <a:pt x="26316" y="0"/>
                      <a:pt x="26258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1396;p35">
                <a:extLst>
                  <a:ext uri="{FF2B5EF4-FFF2-40B4-BE49-F238E27FC236}">
                    <a16:creationId xmlns:a16="http://schemas.microsoft.com/office/drawing/2014/main" id="{ACC9F42D-AD15-413B-B9EA-00E4730BE1F4}"/>
                  </a:ext>
                </a:extLst>
              </p:cNvPr>
              <p:cNvSpPr/>
              <p:nvPr/>
            </p:nvSpPr>
            <p:spPr>
              <a:xfrm>
                <a:off x="3365725" y="2914650"/>
                <a:ext cx="660025" cy="394425"/>
              </a:xfrm>
              <a:custGeom>
                <a:avLst/>
                <a:gdLst/>
                <a:ahLst/>
                <a:cxnLst/>
                <a:rect l="l" t="t" r="r" b="b"/>
                <a:pathLst>
                  <a:path w="26401" h="15777" extrusionOk="0">
                    <a:moveTo>
                      <a:pt x="26287" y="0"/>
                    </a:moveTo>
                    <a:cubicBezTo>
                      <a:pt x="26263" y="0"/>
                      <a:pt x="26237" y="6"/>
                      <a:pt x="26210" y="17"/>
                    </a:cubicBezTo>
                    <a:lnTo>
                      <a:pt x="185" y="15141"/>
                    </a:lnTo>
                    <a:cubicBezTo>
                      <a:pt x="101" y="15205"/>
                      <a:pt x="37" y="15310"/>
                      <a:pt x="16" y="15437"/>
                    </a:cubicBezTo>
                    <a:lnTo>
                      <a:pt x="16" y="15648"/>
                    </a:lnTo>
                    <a:cubicBezTo>
                      <a:pt x="0" y="15712"/>
                      <a:pt x="69" y="15776"/>
                      <a:pt x="131" y="15776"/>
                    </a:cubicBezTo>
                    <a:cubicBezTo>
                      <a:pt x="151" y="15776"/>
                      <a:pt x="170" y="15769"/>
                      <a:pt x="185" y="15754"/>
                    </a:cubicBezTo>
                    <a:lnTo>
                      <a:pt x="26231" y="629"/>
                    </a:lnTo>
                    <a:cubicBezTo>
                      <a:pt x="26316" y="566"/>
                      <a:pt x="26379" y="460"/>
                      <a:pt x="26400" y="333"/>
                    </a:cubicBezTo>
                    <a:lnTo>
                      <a:pt x="26400" y="122"/>
                    </a:lnTo>
                    <a:cubicBezTo>
                      <a:pt x="26400" y="44"/>
                      <a:pt x="26354" y="0"/>
                      <a:pt x="2628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1397;p35">
                <a:extLst>
                  <a:ext uri="{FF2B5EF4-FFF2-40B4-BE49-F238E27FC236}">
                    <a16:creationId xmlns:a16="http://schemas.microsoft.com/office/drawing/2014/main" id="{54E0BC31-96F8-415C-848A-DD619538C38C}"/>
                  </a:ext>
                </a:extLst>
              </p:cNvPr>
              <p:cNvSpPr/>
              <p:nvPr/>
            </p:nvSpPr>
            <p:spPr>
              <a:xfrm>
                <a:off x="3366125" y="2814600"/>
                <a:ext cx="659075" cy="394200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8" extrusionOk="0">
                    <a:moveTo>
                      <a:pt x="26262" y="1"/>
                    </a:moveTo>
                    <a:cubicBezTo>
                      <a:pt x="26241" y="1"/>
                      <a:pt x="26217" y="9"/>
                      <a:pt x="26194" y="26"/>
                    </a:cubicBezTo>
                    <a:lnTo>
                      <a:pt x="169" y="15130"/>
                    </a:lnTo>
                    <a:cubicBezTo>
                      <a:pt x="64" y="15193"/>
                      <a:pt x="0" y="15320"/>
                      <a:pt x="0" y="15425"/>
                    </a:cubicBezTo>
                    <a:lnTo>
                      <a:pt x="0" y="15637"/>
                    </a:lnTo>
                    <a:cubicBezTo>
                      <a:pt x="0" y="15713"/>
                      <a:pt x="34" y="15768"/>
                      <a:pt x="92" y="15768"/>
                    </a:cubicBezTo>
                    <a:cubicBezTo>
                      <a:pt x="114" y="15768"/>
                      <a:pt x="140" y="15760"/>
                      <a:pt x="169" y="15742"/>
                    </a:cubicBezTo>
                    <a:lnTo>
                      <a:pt x="26194" y="639"/>
                    </a:lnTo>
                    <a:cubicBezTo>
                      <a:pt x="26300" y="575"/>
                      <a:pt x="26363" y="470"/>
                      <a:pt x="26363" y="343"/>
                    </a:cubicBezTo>
                    <a:lnTo>
                      <a:pt x="26363" y="132"/>
                    </a:lnTo>
                    <a:cubicBezTo>
                      <a:pt x="26363" y="55"/>
                      <a:pt x="26319" y="1"/>
                      <a:pt x="26262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1398;p35">
                <a:extLst>
                  <a:ext uri="{FF2B5EF4-FFF2-40B4-BE49-F238E27FC236}">
                    <a16:creationId xmlns:a16="http://schemas.microsoft.com/office/drawing/2014/main" id="{86BE77A9-7E38-4926-B5B1-BBCEC68B2627}"/>
                  </a:ext>
                </a:extLst>
              </p:cNvPr>
              <p:cNvSpPr/>
              <p:nvPr/>
            </p:nvSpPr>
            <p:spPr>
              <a:xfrm>
                <a:off x="3365600" y="2710800"/>
                <a:ext cx="659075" cy="394075"/>
              </a:xfrm>
              <a:custGeom>
                <a:avLst/>
                <a:gdLst/>
                <a:ahLst/>
                <a:cxnLst/>
                <a:rect l="l" t="t" r="r" b="b"/>
                <a:pathLst>
                  <a:path w="26363" h="15763" extrusionOk="0">
                    <a:moveTo>
                      <a:pt x="26267" y="0"/>
                    </a:moveTo>
                    <a:cubicBezTo>
                      <a:pt x="26246" y="0"/>
                      <a:pt x="26221" y="6"/>
                      <a:pt x="26194" y="17"/>
                    </a:cubicBezTo>
                    <a:lnTo>
                      <a:pt x="169" y="15120"/>
                    </a:lnTo>
                    <a:cubicBezTo>
                      <a:pt x="64" y="15205"/>
                      <a:pt x="0" y="15310"/>
                      <a:pt x="0" y="15437"/>
                    </a:cubicBezTo>
                    <a:lnTo>
                      <a:pt x="0" y="15648"/>
                    </a:lnTo>
                    <a:cubicBezTo>
                      <a:pt x="0" y="15720"/>
                      <a:pt x="39" y="15763"/>
                      <a:pt x="91" y="15763"/>
                    </a:cubicBezTo>
                    <a:cubicBezTo>
                      <a:pt x="115" y="15763"/>
                      <a:pt x="142" y="15753"/>
                      <a:pt x="169" y="15733"/>
                    </a:cubicBezTo>
                    <a:lnTo>
                      <a:pt x="26194" y="629"/>
                    </a:lnTo>
                    <a:cubicBezTo>
                      <a:pt x="26300" y="566"/>
                      <a:pt x="26363" y="460"/>
                      <a:pt x="26363" y="334"/>
                    </a:cubicBezTo>
                    <a:lnTo>
                      <a:pt x="26363" y="122"/>
                    </a:lnTo>
                    <a:cubicBezTo>
                      <a:pt x="26363" y="44"/>
                      <a:pt x="26328" y="0"/>
                      <a:pt x="26267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1399;p35">
                <a:extLst>
                  <a:ext uri="{FF2B5EF4-FFF2-40B4-BE49-F238E27FC236}">
                    <a16:creationId xmlns:a16="http://schemas.microsoft.com/office/drawing/2014/main" id="{81A847B1-42C1-412A-81F3-D1604ADFDFEA}"/>
                  </a:ext>
                </a:extLst>
              </p:cNvPr>
              <p:cNvSpPr/>
              <p:nvPr/>
            </p:nvSpPr>
            <p:spPr>
              <a:xfrm>
                <a:off x="3366650" y="3157250"/>
                <a:ext cx="418800" cy="255400"/>
              </a:xfrm>
              <a:custGeom>
                <a:avLst/>
                <a:gdLst/>
                <a:ahLst/>
                <a:cxnLst/>
                <a:rect l="l" t="t" r="r" b="b"/>
                <a:pathLst>
                  <a:path w="16752" h="10216" extrusionOk="0">
                    <a:moveTo>
                      <a:pt x="16659" y="0"/>
                    </a:moveTo>
                    <a:cubicBezTo>
                      <a:pt x="16635" y="0"/>
                      <a:pt x="16609" y="10"/>
                      <a:pt x="16583" y="30"/>
                    </a:cubicBezTo>
                    <a:lnTo>
                      <a:pt x="169" y="9578"/>
                    </a:lnTo>
                    <a:cubicBezTo>
                      <a:pt x="64" y="9641"/>
                      <a:pt x="0" y="9768"/>
                      <a:pt x="0" y="9873"/>
                    </a:cubicBezTo>
                    <a:lnTo>
                      <a:pt x="0" y="10106"/>
                    </a:lnTo>
                    <a:cubicBezTo>
                      <a:pt x="0" y="10166"/>
                      <a:pt x="44" y="10216"/>
                      <a:pt x="100" y="10216"/>
                    </a:cubicBezTo>
                    <a:cubicBezTo>
                      <a:pt x="122" y="10216"/>
                      <a:pt x="146" y="10208"/>
                      <a:pt x="169" y="10190"/>
                    </a:cubicBezTo>
                    <a:lnTo>
                      <a:pt x="16583" y="642"/>
                    </a:lnTo>
                    <a:cubicBezTo>
                      <a:pt x="16688" y="579"/>
                      <a:pt x="16752" y="452"/>
                      <a:pt x="16752" y="346"/>
                    </a:cubicBezTo>
                    <a:lnTo>
                      <a:pt x="16752" y="135"/>
                    </a:lnTo>
                    <a:cubicBezTo>
                      <a:pt x="16752" y="48"/>
                      <a:pt x="16711" y="0"/>
                      <a:pt x="1665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1400;p35">
                <a:extLst>
                  <a:ext uri="{FF2B5EF4-FFF2-40B4-BE49-F238E27FC236}">
                    <a16:creationId xmlns:a16="http://schemas.microsoft.com/office/drawing/2014/main" id="{564E41F8-3B2D-482F-94F7-D16B2D53AD60}"/>
                  </a:ext>
                </a:extLst>
              </p:cNvPr>
              <p:cNvSpPr/>
              <p:nvPr/>
            </p:nvSpPr>
            <p:spPr>
              <a:xfrm>
                <a:off x="3367175" y="3398925"/>
                <a:ext cx="375500" cy="230250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9210" extrusionOk="0">
                    <a:moveTo>
                      <a:pt x="14915" y="0"/>
                    </a:moveTo>
                    <a:cubicBezTo>
                      <a:pt x="14894" y="0"/>
                      <a:pt x="14873" y="5"/>
                      <a:pt x="14851" y="16"/>
                    </a:cubicBezTo>
                    <a:lnTo>
                      <a:pt x="170" y="8571"/>
                    </a:lnTo>
                    <a:cubicBezTo>
                      <a:pt x="64" y="8635"/>
                      <a:pt x="1" y="8740"/>
                      <a:pt x="1" y="8867"/>
                    </a:cubicBezTo>
                    <a:lnTo>
                      <a:pt x="1" y="9078"/>
                    </a:lnTo>
                    <a:cubicBezTo>
                      <a:pt x="1" y="9155"/>
                      <a:pt x="45" y="9209"/>
                      <a:pt x="102" y="9209"/>
                    </a:cubicBezTo>
                    <a:cubicBezTo>
                      <a:pt x="123" y="9209"/>
                      <a:pt x="146" y="9201"/>
                      <a:pt x="170" y="9184"/>
                    </a:cubicBezTo>
                    <a:lnTo>
                      <a:pt x="14851" y="629"/>
                    </a:lnTo>
                    <a:cubicBezTo>
                      <a:pt x="14935" y="565"/>
                      <a:pt x="14999" y="460"/>
                      <a:pt x="15020" y="333"/>
                    </a:cubicBezTo>
                    <a:lnTo>
                      <a:pt x="15020" y="122"/>
                    </a:lnTo>
                    <a:cubicBezTo>
                      <a:pt x="15020" y="44"/>
                      <a:pt x="14973" y="0"/>
                      <a:pt x="1491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1401;p35">
                <a:extLst>
                  <a:ext uri="{FF2B5EF4-FFF2-40B4-BE49-F238E27FC236}">
                    <a16:creationId xmlns:a16="http://schemas.microsoft.com/office/drawing/2014/main" id="{33E732C4-CE49-46BF-B7DA-1448D830B61A}"/>
                  </a:ext>
                </a:extLst>
              </p:cNvPr>
              <p:cNvSpPr/>
              <p:nvPr/>
            </p:nvSpPr>
            <p:spPr>
              <a:xfrm>
                <a:off x="3366650" y="3131175"/>
                <a:ext cx="659625" cy="393975"/>
              </a:xfrm>
              <a:custGeom>
                <a:avLst/>
                <a:gdLst/>
                <a:ahLst/>
                <a:cxnLst/>
                <a:rect l="l" t="t" r="r" b="b"/>
                <a:pathLst>
                  <a:path w="26385" h="15759" extrusionOk="0">
                    <a:moveTo>
                      <a:pt x="26279" y="0"/>
                    </a:moveTo>
                    <a:cubicBezTo>
                      <a:pt x="26259" y="0"/>
                      <a:pt x="26237" y="5"/>
                      <a:pt x="26215" y="16"/>
                    </a:cubicBezTo>
                    <a:lnTo>
                      <a:pt x="169" y="15120"/>
                    </a:lnTo>
                    <a:cubicBezTo>
                      <a:pt x="85" y="15205"/>
                      <a:pt x="22" y="15310"/>
                      <a:pt x="0" y="15416"/>
                    </a:cubicBezTo>
                    <a:lnTo>
                      <a:pt x="0" y="15648"/>
                    </a:lnTo>
                    <a:cubicBezTo>
                      <a:pt x="0" y="15709"/>
                      <a:pt x="44" y="15758"/>
                      <a:pt x="107" y="15758"/>
                    </a:cubicBezTo>
                    <a:cubicBezTo>
                      <a:pt x="132" y="15758"/>
                      <a:pt x="161" y="15751"/>
                      <a:pt x="191" y="15733"/>
                    </a:cubicBezTo>
                    <a:lnTo>
                      <a:pt x="26215" y="629"/>
                    </a:lnTo>
                    <a:cubicBezTo>
                      <a:pt x="26300" y="566"/>
                      <a:pt x="26363" y="460"/>
                      <a:pt x="26384" y="333"/>
                    </a:cubicBezTo>
                    <a:lnTo>
                      <a:pt x="26384" y="122"/>
                    </a:lnTo>
                    <a:cubicBezTo>
                      <a:pt x="26384" y="44"/>
                      <a:pt x="26338" y="0"/>
                      <a:pt x="2627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1402;p35">
                <a:extLst>
                  <a:ext uri="{FF2B5EF4-FFF2-40B4-BE49-F238E27FC236}">
                    <a16:creationId xmlns:a16="http://schemas.microsoft.com/office/drawing/2014/main" id="{E69C7F98-ECF8-482E-8D35-73F49EA091FA}"/>
                  </a:ext>
                </a:extLst>
              </p:cNvPr>
              <p:cNvSpPr/>
              <p:nvPr/>
            </p:nvSpPr>
            <p:spPr>
              <a:xfrm>
                <a:off x="3674525" y="3468100"/>
                <a:ext cx="697650" cy="4138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2" extrusionOk="0">
                    <a:moveTo>
                      <a:pt x="27809" y="0"/>
                    </a:moveTo>
                    <a:cubicBezTo>
                      <a:pt x="27788" y="0"/>
                      <a:pt x="27764" y="6"/>
                      <a:pt x="27736" y="16"/>
                    </a:cubicBezTo>
                    <a:lnTo>
                      <a:pt x="170" y="15923"/>
                    </a:lnTo>
                    <a:cubicBezTo>
                      <a:pt x="64" y="15986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508"/>
                      <a:pt x="47" y="16552"/>
                      <a:pt x="106" y="16552"/>
                    </a:cubicBezTo>
                    <a:cubicBezTo>
                      <a:pt x="126" y="16552"/>
                      <a:pt x="148" y="16546"/>
                      <a:pt x="170" y="16535"/>
                    </a:cubicBezTo>
                    <a:lnTo>
                      <a:pt x="27736" y="629"/>
                    </a:lnTo>
                    <a:cubicBezTo>
                      <a:pt x="27842" y="566"/>
                      <a:pt x="27905" y="460"/>
                      <a:pt x="27905" y="333"/>
                    </a:cubicBezTo>
                    <a:lnTo>
                      <a:pt x="27905" y="122"/>
                    </a:lnTo>
                    <a:cubicBezTo>
                      <a:pt x="27905" y="44"/>
                      <a:pt x="27871" y="0"/>
                      <a:pt x="27809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1403;p35">
                <a:extLst>
                  <a:ext uri="{FF2B5EF4-FFF2-40B4-BE49-F238E27FC236}">
                    <a16:creationId xmlns:a16="http://schemas.microsoft.com/office/drawing/2014/main" id="{9A5699DB-0FC8-41F1-A04D-FD12E4839F63}"/>
                  </a:ext>
                </a:extLst>
              </p:cNvPr>
              <p:cNvSpPr/>
              <p:nvPr/>
            </p:nvSpPr>
            <p:spPr>
              <a:xfrm>
                <a:off x="3675050" y="3572125"/>
                <a:ext cx="6976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1" extrusionOk="0">
                    <a:moveTo>
                      <a:pt x="27801" y="1"/>
                    </a:moveTo>
                    <a:cubicBezTo>
                      <a:pt x="27780" y="1"/>
                      <a:pt x="27758" y="6"/>
                      <a:pt x="27737" y="17"/>
                    </a:cubicBezTo>
                    <a:lnTo>
                      <a:pt x="170" y="15923"/>
                    </a:lnTo>
                    <a:cubicBezTo>
                      <a:pt x="64" y="15987"/>
                      <a:pt x="1" y="16092"/>
                      <a:pt x="1" y="16219"/>
                    </a:cubicBezTo>
                    <a:lnTo>
                      <a:pt x="1" y="16430"/>
                    </a:lnTo>
                    <a:cubicBezTo>
                      <a:pt x="1" y="16491"/>
                      <a:pt x="33" y="16540"/>
                      <a:pt x="91" y="16540"/>
                    </a:cubicBezTo>
                    <a:cubicBezTo>
                      <a:pt x="113" y="16540"/>
                      <a:pt x="140" y="16533"/>
                      <a:pt x="170" y="16515"/>
                    </a:cubicBezTo>
                    <a:lnTo>
                      <a:pt x="27737" y="629"/>
                    </a:lnTo>
                    <a:cubicBezTo>
                      <a:pt x="27821" y="566"/>
                      <a:pt x="27884" y="460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59" y="1"/>
                      <a:pt x="2780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1404;p35">
                <a:extLst>
                  <a:ext uri="{FF2B5EF4-FFF2-40B4-BE49-F238E27FC236}">
                    <a16:creationId xmlns:a16="http://schemas.microsoft.com/office/drawing/2014/main" id="{C238021E-02C2-4498-A852-E42637AD1298}"/>
                  </a:ext>
                </a:extLst>
              </p:cNvPr>
              <p:cNvSpPr/>
              <p:nvPr/>
            </p:nvSpPr>
            <p:spPr>
              <a:xfrm>
                <a:off x="3675575" y="3888450"/>
                <a:ext cx="697650" cy="413825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3" extrusionOk="0">
                    <a:moveTo>
                      <a:pt x="27810" y="1"/>
                    </a:moveTo>
                    <a:cubicBezTo>
                      <a:pt x="27788" y="1"/>
                      <a:pt x="27764" y="6"/>
                      <a:pt x="27737" y="17"/>
                    </a:cubicBezTo>
                    <a:lnTo>
                      <a:pt x="170" y="15924"/>
                    </a:lnTo>
                    <a:cubicBezTo>
                      <a:pt x="85" y="15987"/>
                      <a:pt x="22" y="16093"/>
                      <a:pt x="1" y="16219"/>
                    </a:cubicBezTo>
                    <a:lnTo>
                      <a:pt x="1" y="16431"/>
                    </a:lnTo>
                    <a:cubicBezTo>
                      <a:pt x="1" y="16509"/>
                      <a:pt x="47" y="16552"/>
                      <a:pt x="115" y="16552"/>
                    </a:cubicBezTo>
                    <a:cubicBezTo>
                      <a:pt x="138" y="16552"/>
                      <a:pt x="164" y="16547"/>
                      <a:pt x="191" y="16536"/>
                    </a:cubicBezTo>
                    <a:lnTo>
                      <a:pt x="27737" y="630"/>
                    </a:lnTo>
                    <a:cubicBezTo>
                      <a:pt x="27842" y="566"/>
                      <a:pt x="27906" y="461"/>
                      <a:pt x="27906" y="334"/>
                    </a:cubicBezTo>
                    <a:lnTo>
                      <a:pt x="27906" y="123"/>
                    </a:lnTo>
                    <a:cubicBezTo>
                      <a:pt x="27906" y="44"/>
                      <a:pt x="27871" y="1"/>
                      <a:pt x="27810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1405;p35">
                <a:extLst>
                  <a:ext uri="{FF2B5EF4-FFF2-40B4-BE49-F238E27FC236}">
                    <a16:creationId xmlns:a16="http://schemas.microsoft.com/office/drawing/2014/main" id="{6D1CDDD9-2E1D-4828-8FFB-9CB1F8891A0B}"/>
                  </a:ext>
                </a:extLst>
              </p:cNvPr>
              <p:cNvSpPr/>
              <p:nvPr/>
            </p:nvSpPr>
            <p:spPr>
              <a:xfrm>
                <a:off x="3675575" y="3788425"/>
                <a:ext cx="697650" cy="41375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50" extrusionOk="0">
                    <a:moveTo>
                      <a:pt x="27805" y="0"/>
                    </a:moveTo>
                    <a:cubicBezTo>
                      <a:pt x="27783" y="0"/>
                      <a:pt x="27760" y="8"/>
                      <a:pt x="27737" y="26"/>
                    </a:cubicBezTo>
                    <a:lnTo>
                      <a:pt x="191" y="15911"/>
                    </a:lnTo>
                    <a:cubicBezTo>
                      <a:pt x="85" y="15974"/>
                      <a:pt x="22" y="16101"/>
                      <a:pt x="1" y="16207"/>
                    </a:cubicBezTo>
                    <a:lnTo>
                      <a:pt x="1" y="16439"/>
                    </a:lnTo>
                    <a:cubicBezTo>
                      <a:pt x="1" y="16500"/>
                      <a:pt x="44" y="16549"/>
                      <a:pt x="108" y="16549"/>
                    </a:cubicBezTo>
                    <a:cubicBezTo>
                      <a:pt x="133" y="16549"/>
                      <a:pt x="161" y="16542"/>
                      <a:pt x="191" y="16524"/>
                    </a:cubicBezTo>
                    <a:lnTo>
                      <a:pt x="27737" y="638"/>
                    </a:lnTo>
                    <a:cubicBezTo>
                      <a:pt x="27842" y="575"/>
                      <a:pt x="27906" y="448"/>
                      <a:pt x="27906" y="343"/>
                    </a:cubicBezTo>
                    <a:lnTo>
                      <a:pt x="27906" y="131"/>
                    </a:lnTo>
                    <a:cubicBezTo>
                      <a:pt x="27906" y="55"/>
                      <a:pt x="27861" y="0"/>
                      <a:pt x="27805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1406;p35">
                <a:extLst>
                  <a:ext uri="{FF2B5EF4-FFF2-40B4-BE49-F238E27FC236}">
                    <a16:creationId xmlns:a16="http://schemas.microsoft.com/office/drawing/2014/main" id="{B9A04274-2432-4005-9B1C-930F3B470441}"/>
                  </a:ext>
                </a:extLst>
              </p:cNvPr>
              <p:cNvSpPr/>
              <p:nvPr/>
            </p:nvSpPr>
            <p:spPr>
              <a:xfrm>
                <a:off x="3675050" y="3684625"/>
                <a:ext cx="697650" cy="413500"/>
              </a:xfrm>
              <a:custGeom>
                <a:avLst/>
                <a:gdLst/>
                <a:ahLst/>
                <a:cxnLst/>
                <a:rect l="l" t="t" r="r" b="b"/>
                <a:pathLst>
                  <a:path w="27906" h="16540" extrusionOk="0">
                    <a:moveTo>
                      <a:pt x="27810" y="0"/>
                    </a:moveTo>
                    <a:cubicBezTo>
                      <a:pt x="27788" y="0"/>
                      <a:pt x="27764" y="5"/>
                      <a:pt x="27737" y="16"/>
                    </a:cubicBezTo>
                    <a:lnTo>
                      <a:pt x="170" y="15902"/>
                    </a:lnTo>
                    <a:cubicBezTo>
                      <a:pt x="64" y="15986"/>
                      <a:pt x="1" y="16092"/>
                      <a:pt x="1" y="16218"/>
                    </a:cubicBezTo>
                    <a:lnTo>
                      <a:pt x="1" y="16430"/>
                    </a:lnTo>
                    <a:cubicBezTo>
                      <a:pt x="1" y="16490"/>
                      <a:pt x="44" y="16540"/>
                      <a:pt x="100" y="16540"/>
                    </a:cubicBezTo>
                    <a:cubicBezTo>
                      <a:pt x="122" y="16540"/>
                      <a:pt x="146" y="16532"/>
                      <a:pt x="170" y="16514"/>
                    </a:cubicBezTo>
                    <a:lnTo>
                      <a:pt x="27737" y="629"/>
                    </a:lnTo>
                    <a:cubicBezTo>
                      <a:pt x="27842" y="566"/>
                      <a:pt x="27906" y="460"/>
                      <a:pt x="27906" y="333"/>
                    </a:cubicBezTo>
                    <a:lnTo>
                      <a:pt x="27906" y="122"/>
                    </a:lnTo>
                    <a:cubicBezTo>
                      <a:pt x="27906" y="44"/>
                      <a:pt x="27871" y="0"/>
                      <a:pt x="27810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1407;p35">
                <a:extLst>
                  <a:ext uri="{FF2B5EF4-FFF2-40B4-BE49-F238E27FC236}">
                    <a16:creationId xmlns:a16="http://schemas.microsoft.com/office/drawing/2014/main" id="{CDD857F2-1421-4DE4-8B6A-9C356E485C22}"/>
                  </a:ext>
                </a:extLst>
              </p:cNvPr>
              <p:cNvSpPr/>
              <p:nvPr/>
            </p:nvSpPr>
            <p:spPr>
              <a:xfrm>
                <a:off x="3675575" y="4131150"/>
                <a:ext cx="457900" cy="274875"/>
              </a:xfrm>
              <a:custGeom>
                <a:avLst/>
                <a:gdLst/>
                <a:ahLst/>
                <a:cxnLst/>
                <a:rect l="l" t="t" r="r" b="b"/>
                <a:pathLst>
                  <a:path w="18316" h="10995" extrusionOk="0">
                    <a:moveTo>
                      <a:pt x="18216" y="0"/>
                    </a:moveTo>
                    <a:cubicBezTo>
                      <a:pt x="18194" y="0"/>
                      <a:pt x="18170" y="8"/>
                      <a:pt x="18146" y="26"/>
                    </a:cubicBezTo>
                    <a:lnTo>
                      <a:pt x="191" y="10377"/>
                    </a:lnTo>
                    <a:cubicBezTo>
                      <a:pt x="85" y="10440"/>
                      <a:pt x="22" y="10546"/>
                      <a:pt x="1" y="10652"/>
                    </a:cubicBezTo>
                    <a:lnTo>
                      <a:pt x="1" y="10884"/>
                    </a:lnTo>
                    <a:cubicBezTo>
                      <a:pt x="1" y="10944"/>
                      <a:pt x="44" y="10994"/>
                      <a:pt x="108" y="10994"/>
                    </a:cubicBezTo>
                    <a:cubicBezTo>
                      <a:pt x="133" y="10994"/>
                      <a:pt x="161" y="10986"/>
                      <a:pt x="191" y="10968"/>
                    </a:cubicBezTo>
                    <a:lnTo>
                      <a:pt x="18146" y="639"/>
                    </a:lnTo>
                    <a:cubicBezTo>
                      <a:pt x="18231" y="554"/>
                      <a:pt x="18294" y="449"/>
                      <a:pt x="18315" y="343"/>
                    </a:cubicBezTo>
                    <a:lnTo>
                      <a:pt x="18315" y="111"/>
                    </a:lnTo>
                    <a:cubicBezTo>
                      <a:pt x="18315" y="50"/>
                      <a:pt x="18272" y="0"/>
                      <a:pt x="18216" y="0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1408;p35">
                <a:extLst>
                  <a:ext uri="{FF2B5EF4-FFF2-40B4-BE49-F238E27FC236}">
                    <a16:creationId xmlns:a16="http://schemas.microsoft.com/office/drawing/2014/main" id="{64ABC148-0187-4C54-A5C2-0F4546B59AB6}"/>
                  </a:ext>
                </a:extLst>
              </p:cNvPr>
              <p:cNvSpPr/>
              <p:nvPr/>
            </p:nvSpPr>
            <p:spPr>
              <a:xfrm>
                <a:off x="3676650" y="4372725"/>
                <a:ext cx="414050" cy="249800"/>
              </a:xfrm>
              <a:custGeom>
                <a:avLst/>
                <a:gdLst/>
                <a:ahLst/>
                <a:cxnLst/>
                <a:rect l="l" t="t" r="r" b="b"/>
                <a:pathLst>
                  <a:path w="16562" h="9992" extrusionOk="0">
                    <a:moveTo>
                      <a:pt x="16448" y="1"/>
                    </a:moveTo>
                    <a:cubicBezTo>
                      <a:pt x="16424" y="1"/>
                      <a:pt x="16399" y="6"/>
                      <a:pt x="16371" y="17"/>
                    </a:cubicBezTo>
                    <a:lnTo>
                      <a:pt x="169" y="9354"/>
                    </a:lnTo>
                    <a:cubicBezTo>
                      <a:pt x="64" y="9417"/>
                      <a:pt x="0" y="9544"/>
                      <a:pt x="0" y="9649"/>
                    </a:cubicBezTo>
                    <a:lnTo>
                      <a:pt x="0" y="9861"/>
                    </a:lnTo>
                    <a:cubicBezTo>
                      <a:pt x="0" y="9937"/>
                      <a:pt x="45" y="9992"/>
                      <a:pt x="101" y="9992"/>
                    </a:cubicBezTo>
                    <a:cubicBezTo>
                      <a:pt x="123" y="9992"/>
                      <a:pt x="146" y="9984"/>
                      <a:pt x="169" y="9966"/>
                    </a:cubicBezTo>
                    <a:lnTo>
                      <a:pt x="16392" y="629"/>
                    </a:lnTo>
                    <a:cubicBezTo>
                      <a:pt x="16477" y="566"/>
                      <a:pt x="16540" y="460"/>
                      <a:pt x="16561" y="334"/>
                    </a:cubicBezTo>
                    <a:lnTo>
                      <a:pt x="16561" y="122"/>
                    </a:lnTo>
                    <a:cubicBezTo>
                      <a:pt x="16561" y="44"/>
                      <a:pt x="16515" y="1"/>
                      <a:pt x="16448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1409;p35">
                <a:extLst>
                  <a:ext uri="{FF2B5EF4-FFF2-40B4-BE49-F238E27FC236}">
                    <a16:creationId xmlns:a16="http://schemas.microsoft.com/office/drawing/2014/main" id="{32C41C64-6F61-42EA-A2E2-BC7B2E2262EF}"/>
                  </a:ext>
                </a:extLst>
              </p:cNvPr>
              <p:cNvSpPr/>
              <p:nvPr/>
            </p:nvSpPr>
            <p:spPr>
              <a:xfrm>
                <a:off x="3676125" y="4104975"/>
                <a:ext cx="698150" cy="413525"/>
              </a:xfrm>
              <a:custGeom>
                <a:avLst/>
                <a:gdLst/>
                <a:ahLst/>
                <a:cxnLst/>
                <a:rect l="l" t="t" r="r" b="b"/>
                <a:pathLst>
                  <a:path w="27926" h="16541" extrusionOk="0">
                    <a:moveTo>
                      <a:pt x="27821" y="1"/>
                    </a:moveTo>
                    <a:cubicBezTo>
                      <a:pt x="27801" y="1"/>
                      <a:pt x="27779" y="6"/>
                      <a:pt x="27757" y="17"/>
                    </a:cubicBezTo>
                    <a:lnTo>
                      <a:pt x="169" y="15923"/>
                    </a:lnTo>
                    <a:cubicBezTo>
                      <a:pt x="85" y="15987"/>
                      <a:pt x="21" y="16092"/>
                      <a:pt x="0" y="16219"/>
                    </a:cubicBezTo>
                    <a:lnTo>
                      <a:pt x="0" y="16430"/>
                    </a:lnTo>
                    <a:cubicBezTo>
                      <a:pt x="15" y="16491"/>
                      <a:pt x="52" y="16541"/>
                      <a:pt x="111" y="16541"/>
                    </a:cubicBezTo>
                    <a:cubicBezTo>
                      <a:pt x="134" y="16541"/>
                      <a:pt x="160" y="16533"/>
                      <a:pt x="190" y="16515"/>
                    </a:cubicBezTo>
                    <a:lnTo>
                      <a:pt x="27757" y="630"/>
                    </a:lnTo>
                    <a:cubicBezTo>
                      <a:pt x="27841" y="545"/>
                      <a:pt x="27905" y="439"/>
                      <a:pt x="27926" y="334"/>
                    </a:cubicBezTo>
                    <a:lnTo>
                      <a:pt x="27926" y="123"/>
                    </a:lnTo>
                    <a:cubicBezTo>
                      <a:pt x="27926" y="44"/>
                      <a:pt x="27879" y="1"/>
                      <a:pt x="27821" y="1"/>
                    </a:cubicBezTo>
                    <a:close/>
                  </a:path>
                </a:pathLst>
              </a:custGeom>
              <a:solidFill>
                <a:srgbClr val="8487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1410;p35">
                <a:extLst>
                  <a:ext uri="{FF2B5EF4-FFF2-40B4-BE49-F238E27FC236}">
                    <a16:creationId xmlns:a16="http://schemas.microsoft.com/office/drawing/2014/main" id="{D2116A8E-5C6E-4A66-9976-7D3DBB6A38EB}"/>
                  </a:ext>
                </a:extLst>
              </p:cNvPr>
              <p:cNvSpPr/>
              <p:nvPr/>
            </p:nvSpPr>
            <p:spPr>
              <a:xfrm>
                <a:off x="2932025" y="710225"/>
                <a:ext cx="40700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8" h="29469" extrusionOk="0">
                    <a:moveTo>
                      <a:pt x="1627" y="29469"/>
                    </a:moveTo>
                    <a:lnTo>
                      <a:pt x="85" y="28560"/>
                    </a:lnTo>
                    <a:lnTo>
                      <a:pt x="1" y="1"/>
                    </a:lnTo>
                    <a:lnTo>
                      <a:pt x="1543" y="8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1411;p35">
                <a:extLst>
                  <a:ext uri="{FF2B5EF4-FFF2-40B4-BE49-F238E27FC236}">
                    <a16:creationId xmlns:a16="http://schemas.microsoft.com/office/drawing/2014/main" id="{87C0EB34-1969-44DA-A176-04BFA8650A4C}"/>
                  </a:ext>
                </a:extLst>
              </p:cNvPr>
              <p:cNvSpPr/>
              <p:nvPr/>
            </p:nvSpPr>
            <p:spPr>
              <a:xfrm>
                <a:off x="2932025" y="238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3" y="19772"/>
                    </a:moveTo>
                    <a:lnTo>
                      <a:pt x="1" y="18885"/>
                    </a:lnTo>
                    <a:lnTo>
                      <a:pt x="32616" y="0"/>
                    </a:lnTo>
                    <a:lnTo>
                      <a:pt x="34158" y="90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1412;p35">
                <a:extLst>
                  <a:ext uri="{FF2B5EF4-FFF2-40B4-BE49-F238E27FC236}">
                    <a16:creationId xmlns:a16="http://schemas.microsoft.com/office/drawing/2014/main" id="{183023A5-3A81-474B-BEBC-61D7538E0E53}"/>
                  </a:ext>
                </a:extLst>
              </p:cNvPr>
              <p:cNvSpPr/>
              <p:nvPr/>
            </p:nvSpPr>
            <p:spPr>
              <a:xfrm>
                <a:off x="2970575" y="260825"/>
                <a:ext cx="817525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45" extrusionOk="0">
                    <a:moveTo>
                      <a:pt x="32616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1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accen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1413;p35">
                <a:extLst>
                  <a:ext uri="{FF2B5EF4-FFF2-40B4-BE49-F238E27FC236}">
                    <a16:creationId xmlns:a16="http://schemas.microsoft.com/office/drawing/2014/main" id="{91D867C2-ECC7-4030-8558-64552C45ED84}"/>
                  </a:ext>
                </a:extLst>
              </p:cNvPr>
              <p:cNvSpPr/>
              <p:nvPr/>
            </p:nvSpPr>
            <p:spPr>
              <a:xfrm>
                <a:off x="3563100" y="434050"/>
                <a:ext cx="125725" cy="551875"/>
              </a:xfrm>
              <a:custGeom>
                <a:avLst/>
                <a:gdLst/>
                <a:ahLst/>
                <a:cxnLst/>
                <a:rect l="l" t="t" r="r" b="b"/>
                <a:pathLst>
                  <a:path w="5029" h="22075" extrusionOk="0">
                    <a:moveTo>
                      <a:pt x="4965" y="0"/>
                    </a:moveTo>
                    <a:lnTo>
                      <a:pt x="3106" y="1077"/>
                    </a:lnTo>
                    <a:cubicBezTo>
                      <a:pt x="2831" y="1965"/>
                      <a:pt x="2409" y="2788"/>
                      <a:pt x="1859" y="3528"/>
                    </a:cubicBezTo>
                    <a:cubicBezTo>
                      <a:pt x="1353" y="4267"/>
                      <a:pt x="719" y="4901"/>
                      <a:pt x="1" y="5450"/>
                    </a:cubicBezTo>
                    <a:lnTo>
                      <a:pt x="1" y="7605"/>
                    </a:lnTo>
                    <a:lnTo>
                      <a:pt x="2303" y="6274"/>
                    </a:lnTo>
                    <a:lnTo>
                      <a:pt x="2345" y="22075"/>
                    </a:lnTo>
                    <a:lnTo>
                      <a:pt x="5028" y="20533"/>
                    </a:lnTo>
                    <a:lnTo>
                      <a:pt x="496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1414;p35">
                <a:extLst>
                  <a:ext uri="{FF2B5EF4-FFF2-40B4-BE49-F238E27FC236}">
                    <a16:creationId xmlns:a16="http://schemas.microsoft.com/office/drawing/2014/main" id="{F314342A-0E90-4C24-A12C-BBC19D7F9A2C}"/>
                  </a:ext>
                </a:extLst>
              </p:cNvPr>
              <p:cNvSpPr/>
              <p:nvPr/>
            </p:nvSpPr>
            <p:spPr>
              <a:xfrm>
                <a:off x="3232525" y="1819250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8"/>
                    </a:moveTo>
                    <a:lnTo>
                      <a:pt x="85" y="28581"/>
                    </a:lnTo>
                    <a:lnTo>
                      <a:pt x="0" y="0"/>
                    </a:lnTo>
                    <a:lnTo>
                      <a:pt x="1542" y="88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1415;p35">
                <a:extLst>
                  <a:ext uri="{FF2B5EF4-FFF2-40B4-BE49-F238E27FC236}">
                    <a16:creationId xmlns:a16="http://schemas.microsoft.com/office/drawing/2014/main" id="{3EC91197-BA5A-4DAE-B75B-27DD58890036}"/>
                  </a:ext>
                </a:extLst>
              </p:cNvPr>
              <p:cNvSpPr/>
              <p:nvPr/>
            </p:nvSpPr>
            <p:spPr>
              <a:xfrm>
                <a:off x="3232525" y="13471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1416;p35">
                <a:extLst>
                  <a:ext uri="{FF2B5EF4-FFF2-40B4-BE49-F238E27FC236}">
                    <a16:creationId xmlns:a16="http://schemas.microsoft.com/office/drawing/2014/main" id="{8421C2C1-1273-4A79-8BF7-88F500D49E4B}"/>
                  </a:ext>
                </a:extLst>
              </p:cNvPr>
              <p:cNvSpPr/>
              <p:nvPr/>
            </p:nvSpPr>
            <p:spPr>
              <a:xfrm>
                <a:off x="3271075" y="1369825"/>
                <a:ext cx="817500" cy="1186150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6" extrusionOk="0">
                    <a:moveTo>
                      <a:pt x="32615" y="1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accent3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1417;p35">
                <a:extLst>
                  <a:ext uri="{FF2B5EF4-FFF2-40B4-BE49-F238E27FC236}">
                    <a16:creationId xmlns:a16="http://schemas.microsoft.com/office/drawing/2014/main" id="{D8F43D38-30DC-4CF1-AA4A-426EC8B5CCB1}"/>
                  </a:ext>
                </a:extLst>
              </p:cNvPr>
              <p:cNvSpPr/>
              <p:nvPr/>
            </p:nvSpPr>
            <p:spPr>
              <a:xfrm>
                <a:off x="3795475" y="1561725"/>
                <a:ext cx="218650" cy="592350"/>
              </a:xfrm>
              <a:custGeom>
                <a:avLst/>
                <a:gdLst/>
                <a:ahLst/>
                <a:cxnLst/>
                <a:rect l="l" t="t" r="r" b="b"/>
                <a:pathLst>
                  <a:path w="8746" h="23694" extrusionOk="0">
                    <a:moveTo>
                      <a:pt x="6273" y="0"/>
                    </a:moveTo>
                    <a:cubicBezTo>
                      <a:pt x="5723" y="0"/>
                      <a:pt x="5116" y="187"/>
                      <a:pt x="4457" y="563"/>
                    </a:cubicBezTo>
                    <a:cubicBezTo>
                      <a:pt x="3169" y="1324"/>
                      <a:pt x="2112" y="2422"/>
                      <a:pt x="1394" y="3732"/>
                    </a:cubicBezTo>
                    <a:cubicBezTo>
                      <a:pt x="465" y="5316"/>
                      <a:pt x="0" y="7133"/>
                      <a:pt x="21" y="8970"/>
                    </a:cubicBezTo>
                    <a:lnTo>
                      <a:pt x="21" y="9499"/>
                    </a:lnTo>
                    <a:lnTo>
                      <a:pt x="2662" y="7978"/>
                    </a:lnTo>
                    <a:lnTo>
                      <a:pt x="2662" y="7196"/>
                    </a:lnTo>
                    <a:cubicBezTo>
                      <a:pt x="2662" y="6752"/>
                      <a:pt x="2725" y="6330"/>
                      <a:pt x="2831" y="5929"/>
                    </a:cubicBezTo>
                    <a:cubicBezTo>
                      <a:pt x="3126" y="4746"/>
                      <a:pt x="3655" y="3943"/>
                      <a:pt x="4415" y="3499"/>
                    </a:cubicBezTo>
                    <a:cubicBezTo>
                      <a:pt x="4678" y="3335"/>
                      <a:pt x="4929" y="3256"/>
                      <a:pt x="5151" y="3256"/>
                    </a:cubicBezTo>
                    <a:cubicBezTo>
                      <a:pt x="5358" y="3256"/>
                      <a:pt x="5540" y="3325"/>
                      <a:pt x="5682" y="3457"/>
                    </a:cubicBezTo>
                    <a:cubicBezTo>
                      <a:pt x="5999" y="3711"/>
                      <a:pt x="6147" y="4154"/>
                      <a:pt x="6147" y="4767"/>
                    </a:cubicBezTo>
                    <a:cubicBezTo>
                      <a:pt x="6126" y="5717"/>
                      <a:pt x="5957" y="6647"/>
                      <a:pt x="5661" y="7534"/>
                    </a:cubicBezTo>
                    <a:cubicBezTo>
                      <a:pt x="5133" y="9139"/>
                      <a:pt x="4521" y="10703"/>
                      <a:pt x="3802" y="12224"/>
                    </a:cubicBezTo>
                    <a:cubicBezTo>
                      <a:pt x="2936" y="14146"/>
                      <a:pt x="2303" y="15540"/>
                      <a:pt x="1901" y="16427"/>
                    </a:cubicBezTo>
                    <a:lnTo>
                      <a:pt x="1204" y="17990"/>
                    </a:lnTo>
                    <a:cubicBezTo>
                      <a:pt x="972" y="18497"/>
                      <a:pt x="761" y="18962"/>
                      <a:pt x="592" y="19385"/>
                    </a:cubicBezTo>
                    <a:cubicBezTo>
                      <a:pt x="359" y="19870"/>
                      <a:pt x="169" y="20356"/>
                      <a:pt x="0" y="20863"/>
                    </a:cubicBezTo>
                    <a:lnTo>
                      <a:pt x="0" y="23694"/>
                    </a:lnTo>
                    <a:lnTo>
                      <a:pt x="8555" y="18751"/>
                    </a:lnTo>
                    <a:lnTo>
                      <a:pt x="8555" y="15730"/>
                    </a:lnTo>
                    <a:lnTo>
                      <a:pt x="3274" y="18772"/>
                    </a:lnTo>
                    <a:cubicBezTo>
                      <a:pt x="3295" y="18645"/>
                      <a:pt x="3338" y="18540"/>
                      <a:pt x="3401" y="18413"/>
                    </a:cubicBezTo>
                    <a:cubicBezTo>
                      <a:pt x="3549" y="18011"/>
                      <a:pt x="3781" y="17441"/>
                      <a:pt x="4098" y="16723"/>
                    </a:cubicBezTo>
                    <a:lnTo>
                      <a:pt x="4584" y="15603"/>
                    </a:lnTo>
                    <a:cubicBezTo>
                      <a:pt x="5175" y="14251"/>
                      <a:pt x="5598" y="13259"/>
                      <a:pt x="5894" y="12604"/>
                    </a:cubicBezTo>
                    <a:cubicBezTo>
                      <a:pt x="6971" y="10217"/>
                      <a:pt x="7647" y="8590"/>
                      <a:pt x="7943" y="7682"/>
                    </a:cubicBezTo>
                    <a:cubicBezTo>
                      <a:pt x="8450" y="6245"/>
                      <a:pt x="8724" y="4725"/>
                      <a:pt x="8745" y="3182"/>
                    </a:cubicBezTo>
                    <a:cubicBezTo>
                      <a:pt x="8724" y="1831"/>
                      <a:pt x="8323" y="880"/>
                      <a:pt x="7478" y="352"/>
                    </a:cubicBezTo>
                    <a:cubicBezTo>
                      <a:pt x="7113" y="118"/>
                      <a:pt x="6711" y="0"/>
                      <a:pt x="627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418;p35">
                <a:extLst>
                  <a:ext uri="{FF2B5EF4-FFF2-40B4-BE49-F238E27FC236}">
                    <a16:creationId xmlns:a16="http://schemas.microsoft.com/office/drawing/2014/main" id="{3DE8D12E-A943-4DC9-975F-8E06225B98F5}"/>
                  </a:ext>
                </a:extLst>
              </p:cNvPr>
              <p:cNvSpPr/>
              <p:nvPr/>
            </p:nvSpPr>
            <p:spPr>
              <a:xfrm>
                <a:off x="3625950" y="2691125"/>
                <a:ext cx="40675" cy="73727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91" extrusionOk="0">
                    <a:moveTo>
                      <a:pt x="1627" y="29490"/>
                    </a:moveTo>
                    <a:lnTo>
                      <a:pt x="85" y="28582"/>
                    </a:lnTo>
                    <a:lnTo>
                      <a:pt x="0" y="1"/>
                    </a:lnTo>
                    <a:lnTo>
                      <a:pt x="1542" y="90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1419;p35">
                <a:extLst>
                  <a:ext uri="{FF2B5EF4-FFF2-40B4-BE49-F238E27FC236}">
                    <a16:creationId xmlns:a16="http://schemas.microsoft.com/office/drawing/2014/main" id="{72709C7D-9539-4D53-967A-E6877AD6C1D7}"/>
                  </a:ext>
                </a:extLst>
              </p:cNvPr>
              <p:cNvSpPr/>
              <p:nvPr/>
            </p:nvSpPr>
            <p:spPr>
              <a:xfrm>
                <a:off x="3625950" y="2219550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64"/>
                    </a:lnTo>
                    <a:lnTo>
                      <a:pt x="32616" y="0"/>
                    </a:lnTo>
                    <a:lnTo>
                      <a:pt x="34158" y="887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420;p35">
                <a:extLst>
                  <a:ext uri="{FF2B5EF4-FFF2-40B4-BE49-F238E27FC236}">
                    <a16:creationId xmlns:a16="http://schemas.microsoft.com/office/drawing/2014/main" id="{B8E4A2F7-A0C9-4C1E-88F2-D8ADC461551A}"/>
                  </a:ext>
                </a:extLst>
              </p:cNvPr>
              <p:cNvSpPr/>
              <p:nvPr/>
            </p:nvSpPr>
            <p:spPr>
              <a:xfrm>
                <a:off x="3664500" y="2241725"/>
                <a:ext cx="817525" cy="1186675"/>
              </a:xfrm>
              <a:custGeom>
                <a:avLst/>
                <a:gdLst/>
                <a:ahLst/>
                <a:cxnLst/>
                <a:rect l="l" t="t" r="r" b="b"/>
                <a:pathLst>
                  <a:path w="32701" h="47467" extrusionOk="0">
                    <a:moveTo>
                      <a:pt x="32616" y="0"/>
                    </a:moveTo>
                    <a:lnTo>
                      <a:pt x="32700" y="28581"/>
                    </a:lnTo>
                    <a:lnTo>
                      <a:pt x="85" y="47466"/>
                    </a:lnTo>
                    <a:lnTo>
                      <a:pt x="0" y="18885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/>
                  </a:gs>
                  <a:gs pos="100000">
                    <a:schemeClr val="accent4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1421;p35">
                <a:extLst>
                  <a:ext uri="{FF2B5EF4-FFF2-40B4-BE49-F238E27FC236}">
                    <a16:creationId xmlns:a16="http://schemas.microsoft.com/office/drawing/2014/main" id="{D702DA72-F8AB-4D47-A578-84F21938A21F}"/>
                  </a:ext>
                </a:extLst>
              </p:cNvPr>
              <p:cNvSpPr/>
              <p:nvPr/>
            </p:nvSpPr>
            <p:spPr>
              <a:xfrm>
                <a:off x="4177800" y="2431400"/>
                <a:ext cx="219200" cy="559325"/>
              </a:xfrm>
              <a:custGeom>
                <a:avLst/>
                <a:gdLst/>
                <a:ahLst/>
                <a:cxnLst/>
                <a:rect l="l" t="t" r="r" b="b"/>
                <a:pathLst>
                  <a:path w="8768" h="22373" extrusionOk="0">
                    <a:moveTo>
                      <a:pt x="6358" y="1"/>
                    </a:moveTo>
                    <a:cubicBezTo>
                      <a:pt x="5803" y="1"/>
                      <a:pt x="5168" y="209"/>
                      <a:pt x="4458" y="631"/>
                    </a:cubicBezTo>
                    <a:cubicBezTo>
                      <a:pt x="3106" y="1412"/>
                      <a:pt x="2029" y="2574"/>
                      <a:pt x="1353" y="3989"/>
                    </a:cubicBezTo>
                    <a:cubicBezTo>
                      <a:pt x="719" y="5278"/>
                      <a:pt x="381" y="6693"/>
                      <a:pt x="402" y="8130"/>
                    </a:cubicBezTo>
                    <a:lnTo>
                      <a:pt x="402" y="8594"/>
                    </a:lnTo>
                    <a:lnTo>
                      <a:pt x="3043" y="7073"/>
                    </a:lnTo>
                    <a:lnTo>
                      <a:pt x="3043" y="6545"/>
                    </a:lnTo>
                    <a:cubicBezTo>
                      <a:pt x="3043" y="5975"/>
                      <a:pt x="3127" y="5426"/>
                      <a:pt x="3338" y="4898"/>
                    </a:cubicBezTo>
                    <a:cubicBezTo>
                      <a:pt x="3571" y="4285"/>
                      <a:pt x="4014" y="3757"/>
                      <a:pt x="4585" y="3419"/>
                    </a:cubicBezTo>
                    <a:cubicBezTo>
                      <a:pt x="4899" y="3246"/>
                      <a:pt x="5165" y="3158"/>
                      <a:pt x="5382" y="3158"/>
                    </a:cubicBezTo>
                    <a:cubicBezTo>
                      <a:pt x="5881" y="3158"/>
                      <a:pt x="6127" y="3618"/>
                      <a:pt x="6127" y="4560"/>
                    </a:cubicBezTo>
                    <a:lnTo>
                      <a:pt x="6127" y="5024"/>
                    </a:lnTo>
                    <a:cubicBezTo>
                      <a:pt x="6148" y="6038"/>
                      <a:pt x="5916" y="7031"/>
                      <a:pt x="5451" y="7940"/>
                    </a:cubicBezTo>
                    <a:cubicBezTo>
                      <a:pt x="4923" y="8911"/>
                      <a:pt x="4141" y="9714"/>
                      <a:pt x="3169" y="10263"/>
                    </a:cubicBezTo>
                    <a:lnTo>
                      <a:pt x="3169" y="12904"/>
                    </a:lnTo>
                    <a:cubicBezTo>
                      <a:pt x="3832" y="12518"/>
                      <a:pt x="4380" y="12325"/>
                      <a:pt x="4813" y="12325"/>
                    </a:cubicBezTo>
                    <a:cubicBezTo>
                      <a:pt x="5634" y="12325"/>
                      <a:pt x="6042" y="13020"/>
                      <a:pt x="6042" y="14404"/>
                    </a:cubicBezTo>
                    <a:lnTo>
                      <a:pt x="6042" y="15608"/>
                    </a:lnTo>
                    <a:cubicBezTo>
                      <a:pt x="6042" y="16917"/>
                      <a:pt x="5430" y="17931"/>
                      <a:pt x="4204" y="18649"/>
                    </a:cubicBezTo>
                    <a:cubicBezTo>
                      <a:pt x="3930" y="18806"/>
                      <a:pt x="3688" y="18882"/>
                      <a:pt x="3473" y="18882"/>
                    </a:cubicBezTo>
                    <a:cubicBezTo>
                      <a:pt x="3340" y="18882"/>
                      <a:pt x="3219" y="18854"/>
                      <a:pt x="3106" y="18797"/>
                    </a:cubicBezTo>
                    <a:cubicBezTo>
                      <a:pt x="2831" y="18628"/>
                      <a:pt x="2662" y="18290"/>
                      <a:pt x="2620" y="17804"/>
                    </a:cubicBezTo>
                    <a:lnTo>
                      <a:pt x="2578" y="17107"/>
                    </a:lnTo>
                    <a:lnTo>
                      <a:pt x="1" y="18818"/>
                    </a:lnTo>
                    <a:lnTo>
                      <a:pt x="1" y="19325"/>
                    </a:lnTo>
                    <a:cubicBezTo>
                      <a:pt x="1" y="20677"/>
                      <a:pt x="423" y="21586"/>
                      <a:pt x="1247" y="22072"/>
                    </a:cubicBezTo>
                    <a:cubicBezTo>
                      <a:pt x="1597" y="22273"/>
                      <a:pt x="1972" y="22372"/>
                      <a:pt x="2376" y="22372"/>
                    </a:cubicBezTo>
                    <a:cubicBezTo>
                      <a:pt x="2950" y="22372"/>
                      <a:pt x="3583" y="22172"/>
                      <a:pt x="4289" y="21776"/>
                    </a:cubicBezTo>
                    <a:cubicBezTo>
                      <a:pt x="5578" y="20973"/>
                      <a:pt x="6655" y="19875"/>
                      <a:pt x="7394" y="18565"/>
                    </a:cubicBezTo>
                    <a:cubicBezTo>
                      <a:pt x="8260" y="17213"/>
                      <a:pt x="8725" y="15650"/>
                      <a:pt x="8746" y="14044"/>
                    </a:cubicBezTo>
                    <a:lnTo>
                      <a:pt x="8746" y="12418"/>
                    </a:lnTo>
                    <a:cubicBezTo>
                      <a:pt x="8767" y="11826"/>
                      <a:pt x="8640" y="11214"/>
                      <a:pt x="8387" y="10686"/>
                    </a:cubicBezTo>
                    <a:cubicBezTo>
                      <a:pt x="7965" y="9883"/>
                      <a:pt x="7331" y="9460"/>
                      <a:pt x="6549" y="9397"/>
                    </a:cubicBezTo>
                    <a:cubicBezTo>
                      <a:pt x="6908" y="8911"/>
                      <a:pt x="7246" y="8383"/>
                      <a:pt x="7542" y="7813"/>
                    </a:cubicBezTo>
                    <a:cubicBezTo>
                      <a:pt x="8155" y="6630"/>
                      <a:pt x="8493" y="5299"/>
                      <a:pt x="8514" y="3947"/>
                    </a:cubicBezTo>
                    <a:lnTo>
                      <a:pt x="8514" y="3081"/>
                    </a:lnTo>
                    <a:cubicBezTo>
                      <a:pt x="8514" y="1750"/>
                      <a:pt x="8176" y="842"/>
                      <a:pt x="7479" y="356"/>
                    </a:cubicBezTo>
                    <a:cubicBezTo>
                      <a:pt x="7151" y="120"/>
                      <a:pt x="6777" y="1"/>
                      <a:pt x="635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422;p35">
                <a:extLst>
                  <a:ext uri="{FF2B5EF4-FFF2-40B4-BE49-F238E27FC236}">
                    <a16:creationId xmlns:a16="http://schemas.microsoft.com/office/drawing/2014/main" id="{88731BC4-351E-4A2D-85B2-6384D4E19B10}"/>
                  </a:ext>
                </a:extLst>
              </p:cNvPr>
              <p:cNvSpPr/>
              <p:nvPr/>
            </p:nvSpPr>
            <p:spPr>
              <a:xfrm>
                <a:off x="4076950" y="3666525"/>
                <a:ext cx="40675" cy="736725"/>
              </a:xfrm>
              <a:custGeom>
                <a:avLst/>
                <a:gdLst/>
                <a:ahLst/>
                <a:cxnLst/>
                <a:rect l="l" t="t" r="r" b="b"/>
                <a:pathLst>
                  <a:path w="1627" h="29469" extrusionOk="0">
                    <a:moveTo>
                      <a:pt x="1627" y="29469"/>
                    </a:moveTo>
                    <a:lnTo>
                      <a:pt x="85" y="28561"/>
                    </a:lnTo>
                    <a:lnTo>
                      <a:pt x="0" y="1"/>
                    </a:lnTo>
                    <a:lnTo>
                      <a:pt x="1542" y="88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1423;p35">
                <a:extLst>
                  <a:ext uri="{FF2B5EF4-FFF2-40B4-BE49-F238E27FC236}">
                    <a16:creationId xmlns:a16="http://schemas.microsoft.com/office/drawing/2014/main" id="{2A236F31-0925-443C-B52F-B78A7C815F83}"/>
                  </a:ext>
                </a:extLst>
              </p:cNvPr>
              <p:cNvSpPr/>
              <p:nvPr/>
            </p:nvSpPr>
            <p:spPr>
              <a:xfrm>
                <a:off x="4076950" y="3194425"/>
                <a:ext cx="853950" cy="494325"/>
              </a:xfrm>
              <a:custGeom>
                <a:avLst/>
                <a:gdLst/>
                <a:ahLst/>
                <a:cxnLst/>
                <a:rect l="l" t="t" r="r" b="b"/>
                <a:pathLst>
                  <a:path w="34158" h="19773" extrusionOk="0">
                    <a:moveTo>
                      <a:pt x="1542" y="19772"/>
                    </a:moveTo>
                    <a:lnTo>
                      <a:pt x="0" y="18885"/>
                    </a:lnTo>
                    <a:lnTo>
                      <a:pt x="32615" y="0"/>
                    </a:lnTo>
                    <a:lnTo>
                      <a:pt x="34157" y="908"/>
                    </a:lnTo>
                    <a:close/>
                  </a:path>
                </a:pathLst>
              </a:custGeom>
              <a:solidFill>
                <a:srgbClr val="0175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1424;p35">
                <a:extLst>
                  <a:ext uri="{FF2B5EF4-FFF2-40B4-BE49-F238E27FC236}">
                    <a16:creationId xmlns:a16="http://schemas.microsoft.com/office/drawing/2014/main" id="{84792BE3-296D-4FB7-90BC-A268889B04C3}"/>
                  </a:ext>
                </a:extLst>
              </p:cNvPr>
              <p:cNvSpPr/>
              <p:nvPr/>
            </p:nvSpPr>
            <p:spPr>
              <a:xfrm>
                <a:off x="4115500" y="3217125"/>
                <a:ext cx="817500" cy="1186125"/>
              </a:xfrm>
              <a:custGeom>
                <a:avLst/>
                <a:gdLst/>
                <a:ahLst/>
                <a:cxnLst/>
                <a:rect l="l" t="t" r="r" b="b"/>
                <a:pathLst>
                  <a:path w="32700" h="47445" extrusionOk="0">
                    <a:moveTo>
                      <a:pt x="32615" y="0"/>
                    </a:moveTo>
                    <a:lnTo>
                      <a:pt x="32700" y="28560"/>
                    </a:lnTo>
                    <a:lnTo>
                      <a:pt x="85" y="47445"/>
                    </a:lnTo>
                    <a:lnTo>
                      <a:pt x="0" y="18864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1425;p35">
                <a:extLst>
                  <a:ext uri="{FF2B5EF4-FFF2-40B4-BE49-F238E27FC236}">
                    <a16:creationId xmlns:a16="http://schemas.microsoft.com/office/drawing/2014/main" id="{A8EA5CFA-258A-4295-AD8B-B34D334A0177}"/>
                  </a:ext>
                </a:extLst>
              </p:cNvPr>
              <p:cNvSpPr/>
              <p:nvPr/>
            </p:nvSpPr>
            <p:spPr>
              <a:xfrm>
                <a:off x="4618775" y="3390350"/>
                <a:ext cx="229225" cy="552400"/>
              </a:xfrm>
              <a:custGeom>
                <a:avLst/>
                <a:gdLst/>
                <a:ahLst/>
                <a:cxnLst/>
                <a:rect l="l" t="t" r="r" b="b"/>
                <a:pathLst>
                  <a:path w="9169" h="22096" extrusionOk="0">
                    <a:moveTo>
                      <a:pt x="4732" y="8154"/>
                    </a:moveTo>
                    <a:lnTo>
                      <a:pt x="4753" y="14555"/>
                    </a:lnTo>
                    <a:lnTo>
                      <a:pt x="2535" y="15843"/>
                    </a:lnTo>
                    <a:lnTo>
                      <a:pt x="4732" y="8154"/>
                    </a:lnTo>
                    <a:close/>
                    <a:moveTo>
                      <a:pt x="7415" y="0"/>
                    </a:moveTo>
                    <a:lnTo>
                      <a:pt x="4732" y="1563"/>
                    </a:lnTo>
                    <a:lnTo>
                      <a:pt x="0" y="17301"/>
                    </a:lnTo>
                    <a:lnTo>
                      <a:pt x="0" y="20406"/>
                    </a:lnTo>
                    <a:lnTo>
                      <a:pt x="4753" y="17660"/>
                    </a:lnTo>
                    <a:lnTo>
                      <a:pt x="4774" y="22096"/>
                    </a:lnTo>
                    <a:lnTo>
                      <a:pt x="7457" y="20533"/>
                    </a:lnTo>
                    <a:lnTo>
                      <a:pt x="7457" y="16118"/>
                    </a:lnTo>
                    <a:lnTo>
                      <a:pt x="9168" y="15125"/>
                    </a:lnTo>
                    <a:lnTo>
                      <a:pt x="9168" y="11999"/>
                    </a:lnTo>
                    <a:lnTo>
                      <a:pt x="7457" y="12991"/>
                    </a:lnTo>
                    <a:lnTo>
                      <a:pt x="741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4" name="CuadroTexto 83">
            <a:extLst>
              <a:ext uri="{FF2B5EF4-FFF2-40B4-BE49-F238E27FC236}">
                <a16:creationId xmlns:a16="http://schemas.microsoft.com/office/drawing/2014/main" id="{7BCB4124-2405-40FD-95B3-45819C26A9E1}"/>
              </a:ext>
            </a:extLst>
          </p:cNvPr>
          <p:cNvSpPr txBox="1"/>
          <p:nvPr/>
        </p:nvSpPr>
        <p:spPr>
          <a:xfrm>
            <a:off x="8891392" y="3021735"/>
            <a:ext cx="24485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 la luz de esos conceptos, analicemos la reforma de derechos humanos de 2011</a:t>
            </a:r>
            <a:endParaRPr lang="es-MX" b="1" dirty="0">
              <a:solidFill>
                <a:srgbClr val="00B05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6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55" name="Título 1">
            <a:extLst>
              <a:ext uri="{FF2B5EF4-FFF2-40B4-BE49-F238E27FC236}">
                <a16:creationId xmlns:a16="http://schemas.microsoft.com/office/drawing/2014/main" id="{E7BB6F3B-EEA6-D94A-8381-5E7BC6C5A027}"/>
              </a:ext>
            </a:extLst>
          </p:cNvPr>
          <p:cNvSpPr txBox="1">
            <a:spLocks/>
          </p:cNvSpPr>
          <p:nvPr/>
        </p:nvSpPr>
        <p:spPr>
          <a:xfrm>
            <a:off x="1550893" y="2563994"/>
            <a:ext cx="8229600" cy="3049587"/>
          </a:xfrm>
          <a:prstGeom prst="rect">
            <a:avLst/>
          </a:prstGeom>
        </p:spPr>
        <p:txBody>
          <a:bodyPr/>
          <a:lstStyle>
            <a:lvl1pPr marL="169863" indent="-169863" algn="l" defTabSz="682625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2763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4075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953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38288" indent="-169863" algn="l" defTabSz="682625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0204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2055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3921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05772" indent="-170927" algn="l" defTabSz="68371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Font typeface="Arial" panose="020B0604020202020204" pitchFamily="34" charset="0"/>
              <a:buNone/>
            </a:pPr>
            <a:br>
              <a:rPr lang="es-ES" altLang="es-MX" sz="1200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r>
              <a:rPr lang="es-ES" altLang="es-MX" b="1" dirty="0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www.infoem.org.mx</a:t>
            </a:r>
            <a:br>
              <a:rPr lang="es-ES" altLang="es-MX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br>
              <a:rPr lang="es-ES" altLang="es-MX" sz="1600" b="1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r>
              <a:rPr lang="es-ES" altLang="es-MX" sz="1800" dirty="0">
                <a:solidFill>
                  <a:srgbClr val="40404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Teléfono: (722) 226 19 80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3"/>
              </a:rPr>
              <a:t>jose.luna@itaipem.org.mx</a:t>
            </a: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  <a:hlinkClick r:id="rId3"/>
              </a:rPr>
              <a:t>jose.luna@infoem.org.mx</a:t>
            </a:r>
            <a:r>
              <a:rPr lang="es-ES_tradnl" altLang="es-MX" sz="14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400" b="1" dirty="0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@</a:t>
            </a:r>
            <a:r>
              <a:rPr lang="es-ES_tradnl" altLang="es-MX" sz="1400" b="1" dirty="0" err="1">
                <a:latin typeface="Palatino Linotype" panose="02040502050505030304" pitchFamily="18" charset="0"/>
                <a:ea typeface="ＭＳ Ｐゴシック" panose="020B0600070205080204" pitchFamily="34" charset="-128"/>
              </a:rPr>
              <a:t>Jose_LunaH</a:t>
            </a:r>
            <a:endParaRPr lang="es-ES_tradnl" altLang="es-MX" sz="1400" b="1" dirty="0"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s-ES_tradnl" altLang="es-MX" sz="1400" dirty="0">
              <a:solidFill>
                <a:srgbClr val="0070C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3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Pino Suárez S/N, actualmente Carretera Toluca-Ixtapan No. 111,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s-ES_tradnl" altLang="es-MX" sz="1300" dirty="0">
                <a:solidFill>
                  <a:srgbClr val="7F7F7F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Col. La Michoacana, Metepec, Estado de México, C.P. 52166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br>
              <a:rPr lang="es-ES" altLang="es-MX" sz="1300" b="1" dirty="0">
                <a:solidFill>
                  <a:srgbClr val="000000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</a:br>
            <a:endParaRPr lang="es-ES" altLang="es-MX" sz="1300" b="1" dirty="0">
              <a:solidFill>
                <a:srgbClr val="000000"/>
              </a:solidFill>
              <a:latin typeface="Palatino Linotype" panose="02040502050505030304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156" name="Imagen 4">
            <a:extLst>
              <a:ext uri="{FF2B5EF4-FFF2-40B4-BE49-F238E27FC236}">
                <a16:creationId xmlns:a16="http://schemas.microsoft.com/office/drawing/2014/main" id="{FB0D86C6-4C08-934F-984E-B7E7AE48F5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818" y="5985244"/>
            <a:ext cx="2762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7" name="CuadroTexto 5">
            <a:extLst>
              <a:ext uri="{FF2B5EF4-FFF2-40B4-BE49-F238E27FC236}">
                <a16:creationId xmlns:a16="http://schemas.microsoft.com/office/drawing/2014/main" id="{9613FA4D-3CCD-9A40-8146-EBB2854FD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518" y="5891582"/>
            <a:ext cx="11064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@Infoem</a:t>
            </a:r>
          </a:p>
        </p:txBody>
      </p:sp>
      <p:pic>
        <p:nvPicPr>
          <p:cNvPr id="158" name="Imagen 6">
            <a:extLst>
              <a:ext uri="{FF2B5EF4-FFF2-40B4-BE49-F238E27FC236}">
                <a16:creationId xmlns:a16="http://schemas.microsoft.com/office/drawing/2014/main" id="{F3D22DF5-9780-874F-9E57-2FC0BBB0C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131" y="5934444"/>
            <a:ext cx="3270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" name="CuadroTexto 7">
            <a:extLst>
              <a:ext uri="{FF2B5EF4-FFF2-40B4-BE49-F238E27FC236}">
                <a16:creationId xmlns:a16="http://schemas.microsoft.com/office/drawing/2014/main" id="{A55817B2-F479-EC41-BE62-B5ED24CDD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3993" y="5845544"/>
            <a:ext cx="2165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Jose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MX" sz="1600">
                <a:latin typeface="Palatino Linotype" panose="02040502050505030304" pitchFamily="18" charset="0"/>
              </a:rPr>
              <a:t>GuadalupelunaH</a:t>
            </a:r>
          </a:p>
        </p:txBody>
      </p:sp>
    </p:spTree>
    <p:extLst>
      <p:ext uri="{BB962C8B-B14F-4D97-AF65-F5344CB8AC3E}">
        <p14:creationId xmlns:p14="http://schemas.microsoft.com/office/powerpoint/2010/main" val="334575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007"/>
            <a:ext cx="12192000" cy="6858000"/>
          </a:xfrm>
        </p:spPr>
      </p:pic>
      <p:sp>
        <p:nvSpPr>
          <p:cNvPr id="7" name="TextBox 27">
            <a:extLst>
              <a:ext uri="{FF2B5EF4-FFF2-40B4-BE49-F238E27FC236}">
                <a16:creationId xmlns:a16="http://schemas.microsoft.com/office/drawing/2014/main" id="{2DFE7981-95BA-4936-ACED-A119D4020407}"/>
              </a:ext>
            </a:extLst>
          </p:cNvPr>
          <p:cNvSpPr txBox="1"/>
          <p:nvPr/>
        </p:nvSpPr>
        <p:spPr>
          <a:xfrm>
            <a:off x="1356216" y="842266"/>
            <a:ext cx="2534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 consecuencia de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condición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universal de su titularidad</a:t>
            </a:r>
          </a:p>
          <a:p>
            <a:pPr algn="ctr" defTabSz="1218987"/>
            <a:r>
              <a:rPr lang="en-US" b="1" kern="0" dirty="0">
                <a:solidFill>
                  <a:srgbClr val="000000">
                    <a:lumMod val="75000"/>
                    <a:lumOff val="25000"/>
                  </a:srgb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rgbClr val="000000">
                  <a:lumMod val="75000"/>
                  <a:lumOff val="25000"/>
                </a:srgb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45">
            <a:extLst>
              <a:ext uri="{FF2B5EF4-FFF2-40B4-BE49-F238E27FC236}">
                <a16:creationId xmlns:a16="http://schemas.microsoft.com/office/drawing/2014/main" id="{8E82C64C-217E-4410-8847-2F7DDADD63C9}"/>
              </a:ext>
            </a:extLst>
          </p:cNvPr>
          <p:cNvSpPr txBox="1"/>
          <p:nvPr/>
        </p:nvSpPr>
        <p:spPr>
          <a:xfrm>
            <a:off x="6266072" y="4778015"/>
            <a:ext cx="1988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Sustraídos de las </a:t>
            </a:r>
          </a:p>
          <a:p>
            <a:pPr algn="ctr" defTabSz="1218987"/>
            <a:r>
              <a:rPr lang="es-MX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decisiones políticas</a:t>
            </a:r>
            <a:endParaRPr lang="en-US" b="1" kern="0" dirty="0">
              <a:solidFill>
                <a:srgbClr val="C1962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1">
            <a:extLst>
              <a:ext uri="{FF2B5EF4-FFF2-40B4-BE49-F238E27FC236}">
                <a16:creationId xmlns:a16="http://schemas.microsoft.com/office/drawing/2014/main" id="{01EBB362-3341-4438-862D-A5B5DA759F40}"/>
              </a:ext>
            </a:extLst>
          </p:cNvPr>
          <p:cNvSpPr/>
          <p:nvPr/>
        </p:nvSpPr>
        <p:spPr>
          <a:xfrm rot="2700000">
            <a:off x="3623266" y="3020737"/>
            <a:ext cx="1087471" cy="1087471"/>
          </a:xfrm>
          <a:prstGeom prst="roundRect">
            <a:avLst/>
          </a:prstGeom>
          <a:solidFill>
            <a:srgbClr val="FF5325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D0864C57-8CC4-49C0-B646-7F101CE6460D}"/>
              </a:ext>
            </a:extLst>
          </p:cNvPr>
          <p:cNvSpPr/>
          <p:nvPr/>
        </p:nvSpPr>
        <p:spPr>
          <a:xfrm rot="2700000">
            <a:off x="5166715" y="2344462"/>
            <a:ext cx="1087471" cy="1087471"/>
          </a:xfrm>
          <a:prstGeom prst="roundRect">
            <a:avLst/>
          </a:prstGeom>
          <a:solidFill>
            <a:srgbClr val="D00C5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ounded Rectangle 13">
            <a:extLst>
              <a:ext uri="{FF2B5EF4-FFF2-40B4-BE49-F238E27FC236}">
                <a16:creationId xmlns:a16="http://schemas.microsoft.com/office/drawing/2014/main" id="{FA0DB58E-41DD-4687-A339-A9D88BFD4FAE}"/>
              </a:ext>
            </a:extLst>
          </p:cNvPr>
          <p:cNvSpPr/>
          <p:nvPr/>
        </p:nvSpPr>
        <p:spPr>
          <a:xfrm rot="2700000">
            <a:off x="6710164" y="3020737"/>
            <a:ext cx="1087471" cy="1087471"/>
          </a:xfrm>
          <a:prstGeom prst="roundRect">
            <a:avLst/>
          </a:prstGeom>
          <a:solidFill>
            <a:srgbClr val="FEC633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ounded Rectangle 14">
            <a:extLst>
              <a:ext uri="{FF2B5EF4-FFF2-40B4-BE49-F238E27FC236}">
                <a16:creationId xmlns:a16="http://schemas.microsoft.com/office/drawing/2014/main" id="{EDA05498-92A7-4A34-AF26-350E8237783B}"/>
              </a:ext>
            </a:extLst>
          </p:cNvPr>
          <p:cNvSpPr/>
          <p:nvPr/>
        </p:nvSpPr>
        <p:spPr>
          <a:xfrm rot="2700000">
            <a:off x="8253613" y="2344462"/>
            <a:ext cx="1087471" cy="1087471"/>
          </a:xfrm>
          <a:prstGeom prst="roundRect">
            <a:avLst/>
          </a:prstGeom>
          <a:solidFill>
            <a:srgbClr val="4CC87F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ounded Rectangle 15">
            <a:extLst>
              <a:ext uri="{FF2B5EF4-FFF2-40B4-BE49-F238E27FC236}">
                <a16:creationId xmlns:a16="http://schemas.microsoft.com/office/drawing/2014/main" id="{5FF6580E-626D-41E2-B35D-0E54538125F5}"/>
              </a:ext>
            </a:extLst>
          </p:cNvPr>
          <p:cNvSpPr/>
          <p:nvPr/>
        </p:nvSpPr>
        <p:spPr>
          <a:xfrm rot="2700000">
            <a:off x="2079817" y="2344462"/>
            <a:ext cx="1087471" cy="1087471"/>
          </a:xfrm>
          <a:prstGeom prst="roundRect">
            <a:avLst/>
          </a:prstGeom>
          <a:solidFill>
            <a:srgbClr val="006AB8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59591A9D-2983-4977-9BCA-9D16E4BFD54F}"/>
              </a:ext>
            </a:extLst>
          </p:cNvPr>
          <p:cNvSpPr/>
          <p:nvPr/>
        </p:nvSpPr>
        <p:spPr>
          <a:xfrm rot="3564405">
            <a:off x="2140509" y="268260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ounded Rectangle 17">
            <a:extLst>
              <a:ext uri="{FF2B5EF4-FFF2-40B4-BE49-F238E27FC236}">
                <a16:creationId xmlns:a16="http://schemas.microsoft.com/office/drawing/2014/main" id="{1A37B02E-73BA-46D2-BD38-A67961CC0C8E}"/>
              </a:ext>
            </a:extLst>
          </p:cNvPr>
          <p:cNvSpPr/>
          <p:nvPr/>
        </p:nvSpPr>
        <p:spPr>
          <a:xfrm rot="1809825">
            <a:off x="3675889" y="2638286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19">
            <a:extLst>
              <a:ext uri="{FF2B5EF4-FFF2-40B4-BE49-F238E27FC236}">
                <a16:creationId xmlns:a16="http://schemas.microsoft.com/office/drawing/2014/main" id="{022244DC-5700-4D9A-ACF0-E0FA096E9B43}"/>
              </a:ext>
            </a:extLst>
          </p:cNvPr>
          <p:cNvSpPr/>
          <p:nvPr/>
        </p:nvSpPr>
        <p:spPr>
          <a:xfrm rot="3564405">
            <a:off x="5243568" y="2663784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20">
            <a:extLst>
              <a:ext uri="{FF2B5EF4-FFF2-40B4-BE49-F238E27FC236}">
                <a16:creationId xmlns:a16="http://schemas.microsoft.com/office/drawing/2014/main" id="{49B1496A-034B-4C8E-AA09-3178E8A94D28}"/>
              </a:ext>
            </a:extLst>
          </p:cNvPr>
          <p:cNvSpPr/>
          <p:nvPr/>
        </p:nvSpPr>
        <p:spPr>
          <a:xfrm rot="1809825">
            <a:off x="6778948" y="261947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ounded Rectangle 21">
            <a:extLst>
              <a:ext uri="{FF2B5EF4-FFF2-40B4-BE49-F238E27FC236}">
                <a16:creationId xmlns:a16="http://schemas.microsoft.com/office/drawing/2014/main" id="{27B37473-43CE-41A7-A251-77AA5A7FFD9B}"/>
              </a:ext>
            </a:extLst>
          </p:cNvPr>
          <p:cNvSpPr/>
          <p:nvPr/>
        </p:nvSpPr>
        <p:spPr>
          <a:xfrm rot="3564405">
            <a:off x="8287318" y="2668543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14F29558-C4AD-48C5-9367-D427C7A2F619}"/>
              </a:ext>
            </a:extLst>
          </p:cNvPr>
          <p:cNvSpPr>
            <a:spLocks noEditPoints="1"/>
          </p:cNvSpPr>
          <p:nvPr/>
        </p:nvSpPr>
        <p:spPr bwMode="auto">
          <a:xfrm>
            <a:off x="5493618" y="3055177"/>
            <a:ext cx="533617" cy="431632"/>
          </a:xfrm>
          <a:custGeom>
            <a:avLst/>
            <a:gdLst>
              <a:gd name="T0" fmla="*/ 2528 w 3627"/>
              <a:gd name="T1" fmla="*/ 2261 h 2932"/>
              <a:gd name="T2" fmla="*/ 1100 w 3627"/>
              <a:gd name="T3" fmla="*/ 2360 h 2932"/>
              <a:gd name="T4" fmla="*/ 1100 w 3627"/>
              <a:gd name="T5" fmla="*/ 1937 h 2932"/>
              <a:gd name="T6" fmla="*/ 2528 w 3627"/>
              <a:gd name="T7" fmla="*/ 2036 h 2932"/>
              <a:gd name="T8" fmla="*/ 1100 w 3627"/>
              <a:gd name="T9" fmla="*/ 1937 h 2932"/>
              <a:gd name="T10" fmla="*/ 2528 w 3627"/>
              <a:gd name="T11" fmla="*/ 1589 h 2932"/>
              <a:gd name="T12" fmla="*/ 1100 w 3627"/>
              <a:gd name="T13" fmla="*/ 1688 h 2932"/>
              <a:gd name="T14" fmla="*/ 757 w 3627"/>
              <a:gd name="T15" fmla="*/ 1352 h 2932"/>
              <a:gd name="T16" fmla="*/ 2871 w 3627"/>
              <a:gd name="T17" fmla="*/ 2797 h 2932"/>
              <a:gd name="T18" fmla="*/ 757 w 3627"/>
              <a:gd name="T19" fmla="*/ 1352 h 2932"/>
              <a:gd name="T20" fmla="*/ 270 w 3627"/>
              <a:gd name="T21" fmla="*/ 732 h 2932"/>
              <a:gd name="T22" fmla="*/ 569 w 3627"/>
              <a:gd name="T23" fmla="*/ 672 h 2932"/>
              <a:gd name="T24" fmla="*/ 757 w 3627"/>
              <a:gd name="T25" fmla="*/ 135 h 2932"/>
              <a:gd name="T26" fmla="*/ 2871 w 3627"/>
              <a:gd name="T27" fmla="*/ 545 h 2932"/>
              <a:gd name="T28" fmla="*/ 757 w 3627"/>
              <a:gd name="T29" fmla="*/ 135 h 2932"/>
              <a:gd name="T30" fmla="*/ 3005 w 3627"/>
              <a:gd name="T31" fmla="*/ 0 h 2932"/>
              <a:gd name="T32" fmla="*/ 3403 w 3627"/>
              <a:gd name="T33" fmla="*/ 262 h 2932"/>
              <a:gd name="T34" fmla="*/ 3474 w 3627"/>
              <a:gd name="T35" fmla="*/ 273 h 2932"/>
              <a:gd name="T36" fmla="*/ 3536 w 3627"/>
              <a:gd name="T37" fmla="*/ 305 h 2932"/>
              <a:gd name="T38" fmla="*/ 3584 w 3627"/>
              <a:gd name="T39" fmla="*/ 353 h 2932"/>
              <a:gd name="T40" fmla="*/ 3616 w 3627"/>
              <a:gd name="T41" fmla="*/ 415 h 2932"/>
              <a:gd name="T42" fmla="*/ 3627 w 3627"/>
              <a:gd name="T43" fmla="*/ 486 h 2932"/>
              <a:gd name="T44" fmla="*/ 3625 w 3627"/>
              <a:gd name="T45" fmla="*/ 1687 h 2932"/>
              <a:gd name="T46" fmla="*/ 3603 w 3627"/>
              <a:gd name="T47" fmla="*/ 1753 h 2932"/>
              <a:gd name="T48" fmla="*/ 3562 w 3627"/>
              <a:gd name="T49" fmla="*/ 1810 h 2932"/>
              <a:gd name="T50" fmla="*/ 3506 w 3627"/>
              <a:gd name="T51" fmla="*/ 1849 h 2932"/>
              <a:gd name="T52" fmla="*/ 3439 w 3627"/>
              <a:gd name="T53" fmla="*/ 1872 h 2932"/>
              <a:gd name="T54" fmla="*/ 3321 w 3627"/>
              <a:gd name="T55" fmla="*/ 1875 h 2932"/>
              <a:gd name="T56" fmla="*/ 3005 w 3627"/>
              <a:gd name="T57" fmla="*/ 1352 h 2932"/>
              <a:gd name="T58" fmla="*/ 622 w 3627"/>
              <a:gd name="T59" fmla="*/ 2932 h 2932"/>
              <a:gd name="T60" fmla="*/ 307 w 3627"/>
              <a:gd name="T61" fmla="*/ 1352 h 2932"/>
              <a:gd name="T62" fmla="*/ 225 w 3627"/>
              <a:gd name="T63" fmla="*/ 1875 h 2932"/>
              <a:gd name="T64" fmla="*/ 154 w 3627"/>
              <a:gd name="T65" fmla="*/ 1864 h 2932"/>
              <a:gd name="T66" fmla="*/ 92 w 3627"/>
              <a:gd name="T67" fmla="*/ 1832 h 2932"/>
              <a:gd name="T68" fmla="*/ 43 w 3627"/>
              <a:gd name="T69" fmla="*/ 1783 h 2932"/>
              <a:gd name="T70" fmla="*/ 11 w 3627"/>
              <a:gd name="T71" fmla="*/ 1721 h 2932"/>
              <a:gd name="T72" fmla="*/ 0 w 3627"/>
              <a:gd name="T73" fmla="*/ 1651 h 2932"/>
              <a:gd name="T74" fmla="*/ 3 w 3627"/>
              <a:gd name="T75" fmla="*/ 449 h 2932"/>
              <a:gd name="T76" fmla="*/ 25 w 3627"/>
              <a:gd name="T77" fmla="*/ 383 h 2932"/>
              <a:gd name="T78" fmla="*/ 66 w 3627"/>
              <a:gd name="T79" fmla="*/ 328 h 2932"/>
              <a:gd name="T80" fmla="*/ 122 w 3627"/>
              <a:gd name="T81" fmla="*/ 287 h 2932"/>
              <a:gd name="T82" fmla="*/ 188 w 3627"/>
              <a:gd name="T83" fmla="*/ 265 h 2932"/>
              <a:gd name="T84" fmla="*/ 622 w 3627"/>
              <a:gd name="T85" fmla="*/ 262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627" h="2932">
                <a:moveTo>
                  <a:pt x="1100" y="2261"/>
                </a:moveTo>
                <a:lnTo>
                  <a:pt x="2528" y="2261"/>
                </a:lnTo>
                <a:lnTo>
                  <a:pt x="2528" y="2360"/>
                </a:lnTo>
                <a:lnTo>
                  <a:pt x="1100" y="2360"/>
                </a:lnTo>
                <a:lnTo>
                  <a:pt x="1100" y="2261"/>
                </a:lnTo>
                <a:close/>
                <a:moveTo>
                  <a:pt x="1100" y="1937"/>
                </a:moveTo>
                <a:lnTo>
                  <a:pt x="2528" y="1937"/>
                </a:lnTo>
                <a:lnTo>
                  <a:pt x="2528" y="2036"/>
                </a:lnTo>
                <a:lnTo>
                  <a:pt x="1100" y="2036"/>
                </a:lnTo>
                <a:lnTo>
                  <a:pt x="1100" y="1937"/>
                </a:lnTo>
                <a:close/>
                <a:moveTo>
                  <a:pt x="1100" y="1589"/>
                </a:moveTo>
                <a:lnTo>
                  <a:pt x="2528" y="1589"/>
                </a:lnTo>
                <a:lnTo>
                  <a:pt x="2528" y="1688"/>
                </a:lnTo>
                <a:lnTo>
                  <a:pt x="1100" y="1688"/>
                </a:lnTo>
                <a:lnTo>
                  <a:pt x="1100" y="1589"/>
                </a:lnTo>
                <a:close/>
                <a:moveTo>
                  <a:pt x="757" y="1352"/>
                </a:moveTo>
                <a:lnTo>
                  <a:pt x="757" y="2797"/>
                </a:lnTo>
                <a:lnTo>
                  <a:pt x="2871" y="2797"/>
                </a:lnTo>
                <a:lnTo>
                  <a:pt x="2871" y="1352"/>
                </a:lnTo>
                <a:lnTo>
                  <a:pt x="757" y="1352"/>
                </a:lnTo>
                <a:close/>
                <a:moveTo>
                  <a:pt x="270" y="672"/>
                </a:moveTo>
                <a:lnTo>
                  <a:pt x="270" y="732"/>
                </a:lnTo>
                <a:lnTo>
                  <a:pt x="569" y="732"/>
                </a:lnTo>
                <a:lnTo>
                  <a:pt x="569" y="672"/>
                </a:lnTo>
                <a:lnTo>
                  <a:pt x="270" y="672"/>
                </a:lnTo>
                <a:close/>
                <a:moveTo>
                  <a:pt x="757" y="135"/>
                </a:moveTo>
                <a:lnTo>
                  <a:pt x="757" y="545"/>
                </a:lnTo>
                <a:lnTo>
                  <a:pt x="2871" y="545"/>
                </a:lnTo>
                <a:lnTo>
                  <a:pt x="2871" y="135"/>
                </a:lnTo>
                <a:lnTo>
                  <a:pt x="757" y="135"/>
                </a:lnTo>
                <a:close/>
                <a:moveTo>
                  <a:pt x="622" y="0"/>
                </a:moveTo>
                <a:lnTo>
                  <a:pt x="3005" y="0"/>
                </a:lnTo>
                <a:lnTo>
                  <a:pt x="3005" y="262"/>
                </a:lnTo>
                <a:lnTo>
                  <a:pt x="3403" y="262"/>
                </a:lnTo>
                <a:lnTo>
                  <a:pt x="3439" y="265"/>
                </a:lnTo>
                <a:lnTo>
                  <a:pt x="3474" y="273"/>
                </a:lnTo>
                <a:lnTo>
                  <a:pt x="3506" y="287"/>
                </a:lnTo>
                <a:lnTo>
                  <a:pt x="3536" y="305"/>
                </a:lnTo>
                <a:lnTo>
                  <a:pt x="3562" y="328"/>
                </a:lnTo>
                <a:lnTo>
                  <a:pt x="3584" y="353"/>
                </a:lnTo>
                <a:lnTo>
                  <a:pt x="3603" y="383"/>
                </a:lnTo>
                <a:lnTo>
                  <a:pt x="3616" y="415"/>
                </a:lnTo>
                <a:lnTo>
                  <a:pt x="3625" y="449"/>
                </a:lnTo>
                <a:lnTo>
                  <a:pt x="3627" y="486"/>
                </a:lnTo>
                <a:lnTo>
                  <a:pt x="3627" y="1651"/>
                </a:lnTo>
                <a:lnTo>
                  <a:pt x="3625" y="1687"/>
                </a:lnTo>
                <a:lnTo>
                  <a:pt x="3616" y="1721"/>
                </a:lnTo>
                <a:lnTo>
                  <a:pt x="3603" y="1753"/>
                </a:lnTo>
                <a:lnTo>
                  <a:pt x="3584" y="1783"/>
                </a:lnTo>
                <a:lnTo>
                  <a:pt x="3562" y="1810"/>
                </a:lnTo>
                <a:lnTo>
                  <a:pt x="3536" y="1832"/>
                </a:lnTo>
                <a:lnTo>
                  <a:pt x="3506" y="1849"/>
                </a:lnTo>
                <a:lnTo>
                  <a:pt x="3474" y="1864"/>
                </a:lnTo>
                <a:lnTo>
                  <a:pt x="3439" y="1872"/>
                </a:lnTo>
                <a:lnTo>
                  <a:pt x="3403" y="1875"/>
                </a:lnTo>
                <a:lnTo>
                  <a:pt x="3321" y="1875"/>
                </a:lnTo>
                <a:lnTo>
                  <a:pt x="3321" y="1352"/>
                </a:lnTo>
                <a:lnTo>
                  <a:pt x="3005" y="1352"/>
                </a:lnTo>
                <a:lnTo>
                  <a:pt x="3005" y="2932"/>
                </a:lnTo>
                <a:lnTo>
                  <a:pt x="622" y="2932"/>
                </a:lnTo>
                <a:lnTo>
                  <a:pt x="622" y="1352"/>
                </a:lnTo>
                <a:lnTo>
                  <a:pt x="307" y="1352"/>
                </a:lnTo>
                <a:lnTo>
                  <a:pt x="307" y="1875"/>
                </a:lnTo>
                <a:lnTo>
                  <a:pt x="225" y="1875"/>
                </a:lnTo>
                <a:lnTo>
                  <a:pt x="188" y="1872"/>
                </a:lnTo>
                <a:lnTo>
                  <a:pt x="154" y="1864"/>
                </a:lnTo>
                <a:lnTo>
                  <a:pt x="122" y="1849"/>
                </a:lnTo>
                <a:lnTo>
                  <a:pt x="92" y="1832"/>
                </a:lnTo>
                <a:lnTo>
                  <a:pt x="66" y="1810"/>
                </a:lnTo>
                <a:lnTo>
                  <a:pt x="43" y="1783"/>
                </a:lnTo>
                <a:lnTo>
                  <a:pt x="25" y="1753"/>
                </a:lnTo>
                <a:lnTo>
                  <a:pt x="11" y="1721"/>
                </a:lnTo>
                <a:lnTo>
                  <a:pt x="3" y="1687"/>
                </a:lnTo>
                <a:lnTo>
                  <a:pt x="0" y="1651"/>
                </a:lnTo>
                <a:lnTo>
                  <a:pt x="0" y="486"/>
                </a:lnTo>
                <a:lnTo>
                  <a:pt x="3" y="449"/>
                </a:lnTo>
                <a:lnTo>
                  <a:pt x="11" y="415"/>
                </a:lnTo>
                <a:lnTo>
                  <a:pt x="25" y="383"/>
                </a:lnTo>
                <a:lnTo>
                  <a:pt x="43" y="353"/>
                </a:lnTo>
                <a:lnTo>
                  <a:pt x="66" y="328"/>
                </a:lnTo>
                <a:lnTo>
                  <a:pt x="92" y="305"/>
                </a:lnTo>
                <a:lnTo>
                  <a:pt x="122" y="287"/>
                </a:lnTo>
                <a:lnTo>
                  <a:pt x="154" y="273"/>
                </a:lnTo>
                <a:lnTo>
                  <a:pt x="188" y="265"/>
                </a:lnTo>
                <a:lnTo>
                  <a:pt x="225" y="262"/>
                </a:lnTo>
                <a:lnTo>
                  <a:pt x="622" y="262"/>
                </a:lnTo>
                <a:lnTo>
                  <a:pt x="622" y="0"/>
                </a:lnTo>
                <a:close/>
              </a:path>
            </a:pathLst>
          </a:custGeom>
          <a:solidFill>
            <a:srgbClr val="D00C5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67">
            <a:extLst>
              <a:ext uri="{FF2B5EF4-FFF2-40B4-BE49-F238E27FC236}">
                <a16:creationId xmlns:a16="http://schemas.microsoft.com/office/drawing/2014/main" id="{7E76AADC-C060-47EC-A78A-8B1BAA655823}"/>
              </a:ext>
            </a:extLst>
          </p:cNvPr>
          <p:cNvGrpSpPr/>
          <p:nvPr/>
        </p:nvGrpSpPr>
        <p:grpSpPr>
          <a:xfrm>
            <a:off x="3970156" y="2969124"/>
            <a:ext cx="467762" cy="444997"/>
            <a:chOff x="-1252538" y="1989138"/>
            <a:chExt cx="2381251" cy="2265362"/>
          </a:xfrm>
          <a:solidFill>
            <a:srgbClr val="FF5325"/>
          </a:solidFill>
        </p:grpSpPr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F75CBE23-7606-4952-83F9-37D22A24A3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1989138"/>
              <a:ext cx="2381251" cy="600075"/>
            </a:xfrm>
            <a:custGeom>
              <a:avLst/>
              <a:gdLst>
                <a:gd name="T0" fmla="*/ 1402 w 4499"/>
                <a:gd name="T1" fmla="*/ 292 h 1133"/>
                <a:gd name="T2" fmla="*/ 1318 w 4499"/>
                <a:gd name="T3" fmla="*/ 319 h 1133"/>
                <a:gd name="T4" fmla="*/ 1250 w 4499"/>
                <a:gd name="T5" fmla="*/ 370 h 1133"/>
                <a:gd name="T6" fmla="*/ 1199 w 4499"/>
                <a:gd name="T7" fmla="*/ 439 h 1133"/>
                <a:gd name="T8" fmla="*/ 1172 w 4499"/>
                <a:gd name="T9" fmla="*/ 521 h 1133"/>
                <a:gd name="T10" fmla="*/ 1172 w 4499"/>
                <a:gd name="T11" fmla="*/ 612 h 1133"/>
                <a:gd name="T12" fmla="*/ 1199 w 4499"/>
                <a:gd name="T13" fmla="*/ 694 h 1133"/>
                <a:gd name="T14" fmla="*/ 1250 w 4499"/>
                <a:gd name="T15" fmla="*/ 763 h 1133"/>
                <a:gd name="T16" fmla="*/ 1318 w 4499"/>
                <a:gd name="T17" fmla="*/ 814 h 1133"/>
                <a:gd name="T18" fmla="*/ 1402 w 4499"/>
                <a:gd name="T19" fmla="*/ 841 h 1133"/>
                <a:gd name="T20" fmla="*/ 1492 w 4499"/>
                <a:gd name="T21" fmla="*/ 841 h 1133"/>
                <a:gd name="T22" fmla="*/ 1574 w 4499"/>
                <a:gd name="T23" fmla="*/ 814 h 1133"/>
                <a:gd name="T24" fmla="*/ 1644 w 4499"/>
                <a:gd name="T25" fmla="*/ 763 h 1133"/>
                <a:gd name="T26" fmla="*/ 1695 w 4499"/>
                <a:gd name="T27" fmla="*/ 694 h 1133"/>
                <a:gd name="T28" fmla="*/ 1722 w 4499"/>
                <a:gd name="T29" fmla="*/ 612 h 1133"/>
                <a:gd name="T30" fmla="*/ 1722 w 4499"/>
                <a:gd name="T31" fmla="*/ 521 h 1133"/>
                <a:gd name="T32" fmla="*/ 1695 w 4499"/>
                <a:gd name="T33" fmla="*/ 439 h 1133"/>
                <a:gd name="T34" fmla="*/ 1644 w 4499"/>
                <a:gd name="T35" fmla="*/ 370 h 1133"/>
                <a:gd name="T36" fmla="*/ 1574 w 4499"/>
                <a:gd name="T37" fmla="*/ 319 h 1133"/>
                <a:gd name="T38" fmla="*/ 1492 w 4499"/>
                <a:gd name="T39" fmla="*/ 292 h 1133"/>
                <a:gd name="T40" fmla="*/ 1447 w 4499"/>
                <a:gd name="T41" fmla="*/ 0 h 1133"/>
                <a:gd name="T42" fmla="*/ 1511 w 4499"/>
                <a:gd name="T43" fmla="*/ 3 h 1133"/>
                <a:gd name="T44" fmla="*/ 1635 w 4499"/>
                <a:gd name="T45" fmla="*/ 32 h 1133"/>
                <a:gd name="T46" fmla="*/ 1746 w 4499"/>
                <a:gd name="T47" fmla="*/ 85 h 1133"/>
                <a:gd name="T48" fmla="*/ 1841 w 4499"/>
                <a:gd name="T49" fmla="*/ 160 h 1133"/>
                <a:gd name="T50" fmla="*/ 1919 w 4499"/>
                <a:gd name="T51" fmla="*/ 255 h 1133"/>
                <a:gd name="T52" fmla="*/ 1977 w 4499"/>
                <a:gd name="T53" fmla="*/ 363 h 1133"/>
                <a:gd name="T54" fmla="*/ 4355 w 4499"/>
                <a:gd name="T55" fmla="*/ 423 h 1133"/>
                <a:gd name="T56" fmla="*/ 4418 w 4499"/>
                <a:gd name="T57" fmla="*/ 437 h 1133"/>
                <a:gd name="T58" fmla="*/ 4467 w 4499"/>
                <a:gd name="T59" fmla="*/ 476 h 1133"/>
                <a:gd name="T60" fmla="*/ 4495 w 4499"/>
                <a:gd name="T61" fmla="*/ 534 h 1133"/>
                <a:gd name="T62" fmla="*/ 4495 w 4499"/>
                <a:gd name="T63" fmla="*/ 599 h 1133"/>
                <a:gd name="T64" fmla="*/ 4467 w 4499"/>
                <a:gd name="T65" fmla="*/ 657 h 1133"/>
                <a:gd name="T66" fmla="*/ 4418 w 4499"/>
                <a:gd name="T67" fmla="*/ 696 h 1133"/>
                <a:gd name="T68" fmla="*/ 4355 w 4499"/>
                <a:gd name="T69" fmla="*/ 710 h 1133"/>
                <a:gd name="T70" fmla="*/ 1977 w 4499"/>
                <a:gd name="T71" fmla="*/ 770 h 1133"/>
                <a:gd name="T72" fmla="*/ 1919 w 4499"/>
                <a:gd name="T73" fmla="*/ 880 h 1133"/>
                <a:gd name="T74" fmla="*/ 1841 w 4499"/>
                <a:gd name="T75" fmla="*/ 973 h 1133"/>
                <a:gd name="T76" fmla="*/ 1746 w 4499"/>
                <a:gd name="T77" fmla="*/ 1048 h 1133"/>
                <a:gd name="T78" fmla="*/ 1635 w 4499"/>
                <a:gd name="T79" fmla="*/ 1101 h 1133"/>
                <a:gd name="T80" fmla="*/ 1511 w 4499"/>
                <a:gd name="T81" fmla="*/ 1130 h 1133"/>
                <a:gd name="T82" fmla="*/ 1383 w 4499"/>
                <a:gd name="T83" fmla="*/ 1130 h 1133"/>
                <a:gd name="T84" fmla="*/ 1260 w 4499"/>
                <a:gd name="T85" fmla="*/ 1101 h 1133"/>
                <a:gd name="T86" fmla="*/ 1149 w 4499"/>
                <a:gd name="T87" fmla="*/ 1048 h 1133"/>
                <a:gd name="T88" fmla="*/ 1053 w 4499"/>
                <a:gd name="T89" fmla="*/ 973 h 1133"/>
                <a:gd name="T90" fmla="*/ 975 w 4499"/>
                <a:gd name="T91" fmla="*/ 880 h 1133"/>
                <a:gd name="T92" fmla="*/ 917 w 4499"/>
                <a:gd name="T93" fmla="*/ 770 h 1133"/>
                <a:gd name="T94" fmla="*/ 144 w 4499"/>
                <a:gd name="T95" fmla="*/ 710 h 1133"/>
                <a:gd name="T96" fmla="*/ 81 w 4499"/>
                <a:gd name="T97" fmla="*/ 696 h 1133"/>
                <a:gd name="T98" fmla="*/ 31 w 4499"/>
                <a:gd name="T99" fmla="*/ 657 h 1133"/>
                <a:gd name="T100" fmla="*/ 4 w 4499"/>
                <a:gd name="T101" fmla="*/ 599 h 1133"/>
                <a:gd name="T102" fmla="*/ 4 w 4499"/>
                <a:gd name="T103" fmla="*/ 534 h 1133"/>
                <a:gd name="T104" fmla="*/ 31 w 4499"/>
                <a:gd name="T105" fmla="*/ 476 h 1133"/>
                <a:gd name="T106" fmla="*/ 81 w 4499"/>
                <a:gd name="T107" fmla="*/ 437 h 1133"/>
                <a:gd name="T108" fmla="*/ 144 w 4499"/>
                <a:gd name="T109" fmla="*/ 423 h 1133"/>
                <a:gd name="T110" fmla="*/ 917 w 4499"/>
                <a:gd name="T111" fmla="*/ 363 h 1133"/>
                <a:gd name="T112" fmla="*/ 975 w 4499"/>
                <a:gd name="T113" fmla="*/ 255 h 1133"/>
                <a:gd name="T114" fmla="*/ 1051 w 4499"/>
                <a:gd name="T115" fmla="*/ 160 h 1133"/>
                <a:gd name="T116" fmla="*/ 1149 w 4499"/>
                <a:gd name="T117" fmla="*/ 85 h 1133"/>
                <a:gd name="T118" fmla="*/ 1260 w 4499"/>
                <a:gd name="T119" fmla="*/ 32 h 1133"/>
                <a:gd name="T120" fmla="*/ 1383 w 4499"/>
                <a:gd name="T121" fmla="*/ 3 h 1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3">
                  <a:moveTo>
                    <a:pt x="1447" y="288"/>
                  </a:moveTo>
                  <a:lnTo>
                    <a:pt x="1402" y="292"/>
                  </a:lnTo>
                  <a:lnTo>
                    <a:pt x="1360" y="303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70"/>
                  </a:lnTo>
                  <a:lnTo>
                    <a:pt x="1223" y="402"/>
                  </a:lnTo>
                  <a:lnTo>
                    <a:pt x="1199" y="439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7"/>
                  </a:lnTo>
                  <a:lnTo>
                    <a:pt x="1172" y="612"/>
                  </a:lnTo>
                  <a:lnTo>
                    <a:pt x="1183" y="654"/>
                  </a:lnTo>
                  <a:lnTo>
                    <a:pt x="1199" y="694"/>
                  </a:lnTo>
                  <a:lnTo>
                    <a:pt x="1223" y="731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6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1"/>
                  </a:lnTo>
                  <a:lnTo>
                    <a:pt x="1695" y="694"/>
                  </a:lnTo>
                  <a:lnTo>
                    <a:pt x="1711" y="654"/>
                  </a:lnTo>
                  <a:lnTo>
                    <a:pt x="1722" y="612"/>
                  </a:lnTo>
                  <a:lnTo>
                    <a:pt x="1726" y="567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9"/>
                  </a:lnTo>
                  <a:lnTo>
                    <a:pt x="1672" y="402"/>
                  </a:lnTo>
                  <a:lnTo>
                    <a:pt x="1644" y="370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3"/>
                  </a:lnTo>
                  <a:lnTo>
                    <a:pt x="1492" y="292"/>
                  </a:lnTo>
                  <a:lnTo>
                    <a:pt x="1447" y="288"/>
                  </a:lnTo>
                  <a:close/>
                  <a:moveTo>
                    <a:pt x="1447" y="0"/>
                  </a:moveTo>
                  <a:lnTo>
                    <a:pt x="1447" y="0"/>
                  </a:ln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1"/>
                  </a:lnTo>
                  <a:lnTo>
                    <a:pt x="1841" y="160"/>
                  </a:lnTo>
                  <a:lnTo>
                    <a:pt x="1884" y="206"/>
                  </a:lnTo>
                  <a:lnTo>
                    <a:pt x="1919" y="255"/>
                  </a:lnTo>
                  <a:lnTo>
                    <a:pt x="1951" y="307"/>
                  </a:lnTo>
                  <a:lnTo>
                    <a:pt x="1977" y="363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6"/>
                  </a:lnTo>
                  <a:lnTo>
                    <a:pt x="4418" y="437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4"/>
                  </a:lnTo>
                  <a:lnTo>
                    <a:pt x="4495" y="534"/>
                  </a:lnTo>
                  <a:lnTo>
                    <a:pt x="4499" y="567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7"/>
                  </a:lnTo>
                  <a:lnTo>
                    <a:pt x="4444" y="679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80"/>
                  </a:lnTo>
                  <a:lnTo>
                    <a:pt x="1884" y="928"/>
                  </a:lnTo>
                  <a:lnTo>
                    <a:pt x="1841" y="973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3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3"/>
                  </a:lnTo>
                  <a:lnTo>
                    <a:pt x="1010" y="928"/>
                  </a:lnTo>
                  <a:lnTo>
                    <a:pt x="975" y="880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9"/>
                  </a:lnTo>
                  <a:lnTo>
                    <a:pt x="31" y="657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7"/>
                  </a:lnTo>
                  <a:lnTo>
                    <a:pt x="4" y="534"/>
                  </a:lnTo>
                  <a:lnTo>
                    <a:pt x="15" y="504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7"/>
                  </a:lnTo>
                  <a:lnTo>
                    <a:pt x="111" y="426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3"/>
                  </a:lnTo>
                  <a:lnTo>
                    <a:pt x="943" y="307"/>
                  </a:lnTo>
                  <a:lnTo>
                    <a:pt x="975" y="255"/>
                  </a:lnTo>
                  <a:lnTo>
                    <a:pt x="1010" y="206"/>
                  </a:lnTo>
                  <a:lnTo>
                    <a:pt x="1051" y="160"/>
                  </a:lnTo>
                  <a:lnTo>
                    <a:pt x="1098" y="121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9E44850D-13EF-48F9-8977-B20914D8C2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2822575"/>
              <a:ext cx="2381251" cy="600075"/>
            </a:xfrm>
            <a:custGeom>
              <a:avLst/>
              <a:gdLst>
                <a:gd name="T0" fmla="*/ 2800 w 4499"/>
                <a:gd name="T1" fmla="*/ 293 h 1134"/>
                <a:gd name="T2" fmla="*/ 2718 w 4499"/>
                <a:gd name="T3" fmla="*/ 320 h 1134"/>
                <a:gd name="T4" fmla="*/ 2648 w 4499"/>
                <a:gd name="T5" fmla="*/ 371 h 1134"/>
                <a:gd name="T6" fmla="*/ 2597 w 4499"/>
                <a:gd name="T7" fmla="*/ 439 h 1134"/>
                <a:gd name="T8" fmla="*/ 2570 w 4499"/>
                <a:gd name="T9" fmla="*/ 522 h 1134"/>
                <a:gd name="T10" fmla="*/ 2570 w 4499"/>
                <a:gd name="T11" fmla="*/ 611 h 1134"/>
                <a:gd name="T12" fmla="*/ 2597 w 4499"/>
                <a:gd name="T13" fmla="*/ 695 h 1134"/>
                <a:gd name="T14" fmla="*/ 2648 w 4499"/>
                <a:gd name="T15" fmla="*/ 763 h 1134"/>
                <a:gd name="T16" fmla="*/ 2718 w 4499"/>
                <a:gd name="T17" fmla="*/ 814 h 1134"/>
                <a:gd name="T18" fmla="*/ 2800 w 4499"/>
                <a:gd name="T19" fmla="*/ 841 h 1134"/>
                <a:gd name="T20" fmla="*/ 2890 w 4499"/>
                <a:gd name="T21" fmla="*/ 841 h 1134"/>
                <a:gd name="T22" fmla="*/ 2974 w 4499"/>
                <a:gd name="T23" fmla="*/ 814 h 1134"/>
                <a:gd name="T24" fmla="*/ 3042 w 4499"/>
                <a:gd name="T25" fmla="*/ 763 h 1134"/>
                <a:gd name="T26" fmla="*/ 3093 w 4499"/>
                <a:gd name="T27" fmla="*/ 695 h 1134"/>
                <a:gd name="T28" fmla="*/ 3120 w 4499"/>
                <a:gd name="T29" fmla="*/ 611 h 1134"/>
                <a:gd name="T30" fmla="*/ 3120 w 4499"/>
                <a:gd name="T31" fmla="*/ 522 h 1134"/>
                <a:gd name="T32" fmla="*/ 3093 w 4499"/>
                <a:gd name="T33" fmla="*/ 439 h 1134"/>
                <a:gd name="T34" fmla="*/ 3042 w 4499"/>
                <a:gd name="T35" fmla="*/ 371 h 1134"/>
                <a:gd name="T36" fmla="*/ 2974 w 4499"/>
                <a:gd name="T37" fmla="*/ 320 h 1134"/>
                <a:gd name="T38" fmla="*/ 2890 w 4499"/>
                <a:gd name="T39" fmla="*/ 293 h 1134"/>
                <a:gd name="T40" fmla="*/ 2845 w 4499"/>
                <a:gd name="T41" fmla="*/ 0 h 1134"/>
                <a:gd name="T42" fmla="*/ 2972 w 4499"/>
                <a:gd name="T43" fmla="*/ 15 h 1134"/>
                <a:gd name="T44" fmla="*/ 3090 w 4499"/>
                <a:gd name="T45" fmla="*/ 56 h 1134"/>
                <a:gd name="T46" fmla="*/ 3194 w 4499"/>
                <a:gd name="T47" fmla="*/ 120 h 1134"/>
                <a:gd name="T48" fmla="*/ 3282 w 4499"/>
                <a:gd name="T49" fmla="*/ 205 h 1134"/>
                <a:gd name="T50" fmla="*/ 3349 w 4499"/>
                <a:gd name="T51" fmla="*/ 308 h 1134"/>
                <a:gd name="T52" fmla="*/ 3394 w 4499"/>
                <a:gd name="T53" fmla="*/ 423 h 1134"/>
                <a:gd name="T54" fmla="*/ 4388 w 4499"/>
                <a:gd name="T55" fmla="*/ 427 h 1134"/>
                <a:gd name="T56" fmla="*/ 4444 w 4499"/>
                <a:gd name="T57" fmla="*/ 454 h 1134"/>
                <a:gd name="T58" fmla="*/ 4484 w 4499"/>
                <a:gd name="T59" fmla="*/ 503 h 1134"/>
                <a:gd name="T60" fmla="*/ 4499 w 4499"/>
                <a:gd name="T61" fmla="*/ 568 h 1134"/>
                <a:gd name="T62" fmla="*/ 4484 w 4499"/>
                <a:gd name="T63" fmla="*/ 630 h 1134"/>
                <a:gd name="T64" fmla="*/ 4445 w 4499"/>
                <a:gd name="T65" fmla="*/ 680 h 1134"/>
                <a:gd name="T66" fmla="*/ 4388 w 4499"/>
                <a:gd name="T67" fmla="*/ 707 h 1134"/>
                <a:gd name="T68" fmla="*/ 3394 w 4499"/>
                <a:gd name="T69" fmla="*/ 711 h 1134"/>
                <a:gd name="T70" fmla="*/ 3349 w 4499"/>
                <a:gd name="T71" fmla="*/ 826 h 1134"/>
                <a:gd name="T72" fmla="*/ 3282 w 4499"/>
                <a:gd name="T73" fmla="*/ 929 h 1134"/>
                <a:gd name="T74" fmla="*/ 3194 w 4499"/>
                <a:gd name="T75" fmla="*/ 1013 h 1134"/>
                <a:gd name="T76" fmla="*/ 3090 w 4499"/>
                <a:gd name="T77" fmla="*/ 1078 h 1134"/>
                <a:gd name="T78" fmla="*/ 2972 w 4499"/>
                <a:gd name="T79" fmla="*/ 1119 h 1134"/>
                <a:gd name="T80" fmla="*/ 2845 w 4499"/>
                <a:gd name="T81" fmla="*/ 1134 h 1134"/>
                <a:gd name="T82" fmla="*/ 2718 w 4499"/>
                <a:gd name="T83" fmla="*/ 1119 h 1134"/>
                <a:gd name="T84" fmla="*/ 2600 w 4499"/>
                <a:gd name="T85" fmla="*/ 1078 h 1134"/>
                <a:gd name="T86" fmla="*/ 2496 w 4499"/>
                <a:gd name="T87" fmla="*/ 1013 h 1134"/>
                <a:gd name="T88" fmla="*/ 2408 w 4499"/>
                <a:gd name="T89" fmla="*/ 929 h 1134"/>
                <a:gd name="T90" fmla="*/ 2341 w 4499"/>
                <a:gd name="T91" fmla="*/ 826 h 1134"/>
                <a:gd name="T92" fmla="*/ 2296 w 4499"/>
                <a:gd name="T93" fmla="*/ 711 h 1134"/>
                <a:gd name="T94" fmla="*/ 111 w 4499"/>
                <a:gd name="T95" fmla="*/ 707 h 1134"/>
                <a:gd name="T96" fmla="*/ 53 w 4499"/>
                <a:gd name="T97" fmla="*/ 680 h 1134"/>
                <a:gd name="T98" fmla="*/ 15 w 4499"/>
                <a:gd name="T99" fmla="*/ 630 h 1134"/>
                <a:gd name="T100" fmla="*/ 0 w 4499"/>
                <a:gd name="T101" fmla="*/ 568 h 1134"/>
                <a:gd name="T102" fmla="*/ 15 w 4499"/>
                <a:gd name="T103" fmla="*/ 503 h 1134"/>
                <a:gd name="T104" fmla="*/ 53 w 4499"/>
                <a:gd name="T105" fmla="*/ 454 h 1134"/>
                <a:gd name="T106" fmla="*/ 111 w 4499"/>
                <a:gd name="T107" fmla="*/ 427 h 1134"/>
                <a:gd name="T108" fmla="*/ 2296 w 4499"/>
                <a:gd name="T109" fmla="*/ 423 h 1134"/>
                <a:gd name="T110" fmla="*/ 2341 w 4499"/>
                <a:gd name="T111" fmla="*/ 308 h 1134"/>
                <a:gd name="T112" fmla="*/ 2408 w 4499"/>
                <a:gd name="T113" fmla="*/ 205 h 1134"/>
                <a:gd name="T114" fmla="*/ 2496 w 4499"/>
                <a:gd name="T115" fmla="*/ 120 h 1134"/>
                <a:gd name="T116" fmla="*/ 2600 w 4499"/>
                <a:gd name="T117" fmla="*/ 56 h 1134"/>
                <a:gd name="T118" fmla="*/ 2718 w 4499"/>
                <a:gd name="T119" fmla="*/ 15 h 1134"/>
                <a:gd name="T120" fmla="*/ 2845 w 4499"/>
                <a:gd name="T121" fmla="*/ 0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4">
                  <a:moveTo>
                    <a:pt x="2845" y="289"/>
                  </a:moveTo>
                  <a:lnTo>
                    <a:pt x="2800" y="293"/>
                  </a:lnTo>
                  <a:lnTo>
                    <a:pt x="2757" y="302"/>
                  </a:lnTo>
                  <a:lnTo>
                    <a:pt x="2718" y="320"/>
                  </a:lnTo>
                  <a:lnTo>
                    <a:pt x="2681" y="342"/>
                  </a:lnTo>
                  <a:lnTo>
                    <a:pt x="2648" y="371"/>
                  </a:lnTo>
                  <a:lnTo>
                    <a:pt x="2620" y="402"/>
                  </a:lnTo>
                  <a:lnTo>
                    <a:pt x="2597" y="439"/>
                  </a:lnTo>
                  <a:lnTo>
                    <a:pt x="2581" y="479"/>
                  </a:lnTo>
                  <a:lnTo>
                    <a:pt x="2570" y="522"/>
                  </a:lnTo>
                  <a:lnTo>
                    <a:pt x="2566" y="568"/>
                  </a:lnTo>
                  <a:lnTo>
                    <a:pt x="2570" y="611"/>
                  </a:lnTo>
                  <a:lnTo>
                    <a:pt x="2581" y="655"/>
                  </a:lnTo>
                  <a:lnTo>
                    <a:pt x="2597" y="695"/>
                  </a:lnTo>
                  <a:lnTo>
                    <a:pt x="2620" y="732"/>
                  </a:lnTo>
                  <a:lnTo>
                    <a:pt x="2648" y="763"/>
                  </a:lnTo>
                  <a:lnTo>
                    <a:pt x="2681" y="792"/>
                  </a:lnTo>
                  <a:lnTo>
                    <a:pt x="2718" y="814"/>
                  </a:lnTo>
                  <a:lnTo>
                    <a:pt x="2757" y="832"/>
                  </a:lnTo>
                  <a:lnTo>
                    <a:pt x="2800" y="841"/>
                  </a:lnTo>
                  <a:lnTo>
                    <a:pt x="2845" y="845"/>
                  </a:lnTo>
                  <a:lnTo>
                    <a:pt x="2890" y="841"/>
                  </a:lnTo>
                  <a:lnTo>
                    <a:pt x="2933" y="832"/>
                  </a:lnTo>
                  <a:lnTo>
                    <a:pt x="2974" y="814"/>
                  </a:lnTo>
                  <a:lnTo>
                    <a:pt x="3009" y="792"/>
                  </a:lnTo>
                  <a:lnTo>
                    <a:pt x="3042" y="763"/>
                  </a:lnTo>
                  <a:lnTo>
                    <a:pt x="3070" y="732"/>
                  </a:lnTo>
                  <a:lnTo>
                    <a:pt x="3093" y="695"/>
                  </a:lnTo>
                  <a:lnTo>
                    <a:pt x="3109" y="655"/>
                  </a:lnTo>
                  <a:lnTo>
                    <a:pt x="3120" y="611"/>
                  </a:lnTo>
                  <a:lnTo>
                    <a:pt x="3124" y="568"/>
                  </a:lnTo>
                  <a:lnTo>
                    <a:pt x="3120" y="522"/>
                  </a:lnTo>
                  <a:lnTo>
                    <a:pt x="3109" y="479"/>
                  </a:lnTo>
                  <a:lnTo>
                    <a:pt x="3093" y="439"/>
                  </a:lnTo>
                  <a:lnTo>
                    <a:pt x="3070" y="402"/>
                  </a:lnTo>
                  <a:lnTo>
                    <a:pt x="3042" y="371"/>
                  </a:lnTo>
                  <a:lnTo>
                    <a:pt x="3009" y="342"/>
                  </a:lnTo>
                  <a:lnTo>
                    <a:pt x="2974" y="320"/>
                  </a:lnTo>
                  <a:lnTo>
                    <a:pt x="2933" y="302"/>
                  </a:lnTo>
                  <a:lnTo>
                    <a:pt x="2890" y="293"/>
                  </a:lnTo>
                  <a:lnTo>
                    <a:pt x="2845" y="289"/>
                  </a:lnTo>
                  <a:close/>
                  <a:moveTo>
                    <a:pt x="2845" y="0"/>
                  </a:moveTo>
                  <a:lnTo>
                    <a:pt x="2909" y="4"/>
                  </a:lnTo>
                  <a:lnTo>
                    <a:pt x="2972" y="15"/>
                  </a:lnTo>
                  <a:lnTo>
                    <a:pt x="3033" y="33"/>
                  </a:lnTo>
                  <a:lnTo>
                    <a:pt x="3090" y="56"/>
                  </a:lnTo>
                  <a:lnTo>
                    <a:pt x="3143" y="85"/>
                  </a:lnTo>
                  <a:lnTo>
                    <a:pt x="3194" y="120"/>
                  </a:lnTo>
                  <a:lnTo>
                    <a:pt x="3239" y="160"/>
                  </a:lnTo>
                  <a:lnTo>
                    <a:pt x="3282" y="205"/>
                  </a:lnTo>
                  <a:lnTo>
                    <a:pt x="3317" y="254"/>
                  </a:lnTo>
                  <a:lnTo>
                    <a:pt x="3349" y="308"/>
                  </a:lnTo>
                  <a:lnTo>
                    <a:pt x="3375" y="364"/>
                  </a:lnTo>
                  <a:lnTo>
                    <a:pt x="3394" y="423"/>
                  </a:lnTo>
                  <a:lnTo>
                    <a:pt x="4355" y="423"/>
                  </a:lnTo>
                  <a:lnTo>
                    <a:pt x="4388" y="427"/>
                  </a:lnTo>
                  <a:lnTo>
                    <a:pt x="4418" y="438"/>
                  </a:lnTo>
                  <a:lnTo>
                    <a:pt x="4444" y="454"/>
                  </a:lnTo>
                  <a:lnTo>
                    <a:pt x="4467" y="477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8"/>
                  </a:lnTo>
                  <a:lnTo>
                    <a:pt x="4495" y="600"/>
                  </a:lnTo>
                  <a:lnTo>
                    <a:pt x="4484" y="630"/>
                  </a:lnTo>
                  <a:lnTo>
                    <a:pt x="4467" y="656"/>
                  </a:lnTo>
                  <a:lnTo>
                    <a:pt x="4445" y="680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1"/>
                  </a:lnTo>
                  <a:lnTo>
                    <a:pt x="3394" y="711"/>
                  </a:lnTo>
                  <a:lnTo>
                    <a:pt x="3375" y="770"/>
                  </a:lnTo>
                  <a:lnTo>
                    <a:pt x="3349" y="826"/>
                  </a:lnTo>
                  <a:lnTo>
                    <a:pt x="3317" y="879"/>
                  </a:lnTo>
                  <a:lnTo>
                    <a:pt x="3282" y="929"/>
                  </a:lnTo>
                  <a:lnTo>
                    <a:pt x="3239" y="974"/>
                  </a:lnTo>
                  <a:lnTo>
                    <a:pt x="3194" y="1013"/>
                  </a:lnTo>
                  <a:lnTo>
                    <a:pt x="3143" y="1048"/>
                  </a:lnTo>
                  <a:lnTo>
                    <a:pt x="3090" y="1078"/>
                  </a:lnTo>
                  <a:lnTo>
                    <a:pt x="3033" y="1101"/>
                  </a:lnTo>
                  <a:lnTo>
                    <a:pt x="2972" y="1119"/>
                  </a:lnTo>
                  <a:lnTo>
                    <a:pt x="2909" y="1130"/>
                  </a:lnTo>
                  <a:lnTo>
                    <a:pt x="2845" y="1134"/>
                  </a:lnTo>
                  <a:lnTo>
                    <a:pt x="2781" y="1130"/>
                  </a:lnTo>
                  <a:lnTo>
                    <a:pt x="2718" y="1119"/>
                  </a:lnTo>
                  <a:lnTo>
                    <a:pt x="2657" y="1101"/>
                  </a:lnTo>
                  <a:lnTo>
                    <a:pt x="2600" y="1078"/>
                  </a:lnTo>
                  <a:lnTo>
                    <a:pt x="2547" y="1048"/>
                  </a:lnTo>
                  <a:lnTo>
                    <a:pt x="2496" y="1013"/>
                  </a:lnTo>
                  <a:lnTo>
                    <a:pt x="2451" y="974"/>
                  </a:lnTo>
                  <a:lnTo>
                    <a:pt x="2408" y="929"/>
                  </a:lnTo>
                  <a:lnTo>
                    <a:pt x="2373" y="879"/>
                  </a:lnTo>
                  <a:lnTo>
                    <a:pt x="2341" y="826"/>
                  </a:lnTo>
                  <a:lnTo>
                    <a:pt x="2315" y="770"/>
                  </a:lnTo>
                  <a:lnTo>
                    <a:pt x="2296" y="711"/>
                  </a:lnTo>
                  <a:lnTo>
                    <a:pt x="144" y="711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80"/>
                  </a:lnTo>
                  <a:lnTo>
                    <a:pt x="31" y="656"/>
                  </a:lnTo>
                  <a:lnTo>
                    <a:pt x="15" y="630"/>
                  </a:lnTo>
                  <a:lnTo>
                    <a:pt x="4" y="600"/>
                  </a:lnTo>
                  <a:lnTo>
                    <a:pt x="0" y="568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7"/>
                  </a:lnTo>
                  <a:lnTo>
                    <a:pt x="53" y="454"/>
                  </a:lnTo>
                  <a:lnTo>
                    <a:pt x="81" y="438"/>
                  </a:lnTo>
                  <a:lnTo>
                    <a:pt x="111" y="427"/>
                  </a:lnTo>
                  <a:lnTo>
                    <a:pt x="144" y="423"/>
                  </a:lnTo>
                  <a:lnTo>
                    <a:pt x="2296" y="423"/>
                  </a:lnTo>
                  <a:lnTo>
                    <a:pt x="2315" y="364"/>
                  </a:lnTo>
                  <a:lnTo>
                    <a:pt x="2341" y="308"/>
                  </a:lnTo>
                  <a:lnTo>
                    <a:pt x="2373" y="254"/>
                  </a:lnTo>
                  <a:lnTo>
                    <a:pt x="2408" y="205"/>
                  </a:lnTo>
                  <a:lnTo>
                    <a:pt x="2451" y="160"/>
                  </a:lnTo>
                  <a:lnTo>
                    <a:pt x="2496" y="120"/>
                  </a:lnTo>
                  <a:lnTo>
                    <a:pt x="2547" y="85"/>
                  </a:lnTo>
                  <a:lnTo>
                    <a:pt x="2600" y="56"/>
                  </a:lnTo>
                  <a:lnTo>
                    <a:pt x="2657" y="33"/>
                  </a:lnTo>
                  <a:lnTo>
                    <a:pt x="2718" y="15"/>
                  </a:lnTo>
                  <a:lnTo>
                    <a:pt x="2781" y="4"/>
                  </a:lnTo>
                  <a:lnTo>
                    <a:pt x="28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066A9D1E-8E9C-4FDE-9B0E-D9B16C8A7A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3654425"/>
              <a:ext cx="2381251" cy="600075"/>
            </a:xfrm>
            <a:custGeom>
              <a:avLst/>
              <a:gdLst>
                <a:gd name="T0" fmla="*/ 1402 w 4499"/>
                <a:gd name="T1" fmla="*/ 291 h 1132"/>
                <a:gd name="T2" fmla="*/ 1318 w 4499"/>
                <a:gd name="T3" fmla="*/ 319 h 1132"/>
                <a:gd name="T4" fmla="*/ 1250 w 4499"/>
                <a:gd name="T5" fmla="*/ 369 h 1132"/>
                <a:gd name="T6" fmla="*/ 1199 w 4499"/>
                <a:gd name="T7" fmla="*/ 438 h 1132"/>
                <a:gd name="T8" fmla="*/ 1172 w 4499"/>
                <a:gd name="T9" fmla="*/ 521 h 1132"/>
                <a:gd name="T10" fmla="*/ 1172 w 4499"/>
                <a:gd name="T11" fmla="*/ 611 h 1132"/>
                <a:gd name="T12" fmla="*/ 1199 w 4499"/>
                <a:gd name="T13" fmla="*/ 693 h 1132"/>
                <a:gd name="T14" fmla="*/ 1250 w 4499"/>
                <a:gd name="T15" fmla="*/ 763 h 1132"/>
                <a:gd name="T16" fmla="*/ 1318 w 4499"/>
                <a:gd name="T17" fmla="*/ 814 h 1132"/>
                <a:gd name="T18" fmla="*/ 1402 w 4499"/>
                <a:gd name="T19" fmla="*/ 841 h 1132"/>
                <a:gd name="T20" fmla="*/ 1492 w 4499"/>
                <a:gd name="T21" fmla="*/ 841 h 1132"/>
                <a:gd name="T22" fmla="*/ 1574 w 4499"/>
                <a:gd name="T23" fmla="*/ 814 h 1132"/>
                <a:gd name="T24" fmla="*/ 1644 w 4499"/>
                <a:gd name="T25" fmla="*/ 763 h 1132"/>
                <a:gd name="T26" fmla="*/ 1695 w 4499"/>
                <a:gd name="T27" fmla="*/ 693 h 1132"/>
                <a:gd name="T28" fmla="*/ 1722 w 4499"/>
                <a:gd name="T29" fmla="*/ 611 h 1132"/>
                <a:gd name="T30" fmla="*/ 1722 w 4499"/>
                <a:gd name="T31" fmla="*/ 521 h 1132"/>
                <a:gd name="T32" fmla="*/ 1695 w 4499"/>
                <a:gd name="T33" fmla="*/ 438 h 1132"/>
                <a:gd name="T34" fmla="*/ 1644 w 4499"/>
                <a:gd name="T35" fmla="*/ 369 h 1132"/>
                <a:gd name="T36" fmla="*/ 1574 w 4499"/>
                <a:gd name="T37" fmla="*/ 319 h 1132"/>
                <a:gd name="T38" fmla="*/ 1492 w 4499"/>
                <a:gd name="T39" fmla="*/ 291 h 1132"/>
                <a:gd name="T40" fmla="*/ 1447 w 4499"/>
                <a:gd name="T41" fmla="*/ 0 h 1132"/>
                <a:gd name="T42" fmla="*/ 1574 w 4499"/>
                <a:gd name="T43" fmla="*/ 14 h 1132"/>
                <a:gd name="T44" fmla="*/ 1692 w 4499"/>
                <a:gd name="T45" fmla="*/ 55 h 1132"/>
                <a:gd name="T46" fmla="*/ 1796 w 4499"/>
                <a:gd name="T47" fmla="*/ 120 h 1132"/>
                <a:gd name="T48" fmla="*/ 1884 w 4499"/>
                <a:gd name="T49" fmla="*/ 205 h 1132"/>
                <a:gd name="T50" fmla="*/ 1951 w 4499"/>
                <a:gd name="T51" fmla="*/ 306 h 1132"/>
                <a:gd name="T52" fmla="*/ 1996 w 4499"/>
                <a:gd name="T53" fmla="*/ 423 h 1132"/>
                <a:gd name="T54" fmla="*/ 4388 w 4499"/>
                <a:gd name="T55" fmla="*/ 425 h 1132"/>
                <a:gd name="T56" fmla="*/ 4444 w 4499"/>
                <a:gd name="T57" fmla="*/ 454 h 1132"/>
                <a:gd name="T58" fmla="*/ 4484 w 4499"/>
                <a:gd name="T59" fmla="*/ 503 h 1132"/>
                <a:gd name="T60" fmla="*/ 4499 w 4499"/>
                <a:gd name="T61" fmla="*/ 566 h 1132"/>
                <a:gd name="T62" fmla="*/ 4484 w 4499"/>
                <a:gd name="T63" fmla="*/ 629 h 1132"/>
                <a:gd name="T64" fmla="*/ 4444 w 4499"/>
                <a:gd name="T65" fmla="*/ 678 h 1132"/>
                <a:gd name="T66" fmla="*/ 4388 w 4499"/>
                <a:gd name="T67" fmla="*/ 707 h 1132"/>
                <a:gd name="T68" fmla="*/ 1996 w 4499"/>
                <a:gd name="T69" fmla="*/ 710 h 1132"/>
                <a:gd name="T70" fmla="*/ 1951 w 4499"/>
                <a:gd name="T71" fmla="*/ 826 h 1132"/>
                <a:gd name="T72" fmla="*/ 1884 w 4499"/>
                <a:gd name="T73" fmla="*/ 927 h 1132"/>
                <a:gd name="T74" fmla="*/ 1796 w 4499"/>
                <a:gd name="T75" fmla="*/ 1012 h 1132"/>
                <a:gd name="T76" fmla="*/ 1692 w 4499"/>
                <a:gd name="T77" fmla="*/ 1078 h 1132"/>
                <a:gd name="T78" fmla="*/ 1574 w 4499"/>
                <a:gd name="T79" fmla="*/ 1119 h 1132"/>
                <a:gd name="T80" fmla="*/ 1447 w 4499"/>
                <a:gd name="T81" fmla="*/ 1132 h 1132"/>
                <a:gd name="T82" fmla="*/ 1320 w 4499"/>
                <a:gd name="T83" fmla="*/ 1119 h 1132"/>
                <a:gd name="T84" fmla="*/ 1202 w 4499"/>
                <a:gd name="T85" fmla="*/ 1078 h 1132"/>
                <a:gd name="T86" fmla="*/ 1098 w 4499"/>
                <a:gd name="T87" fmla="*/ 1012 h 1132"/>
                <a:gd name="T88" fmla="*/ 1010 w 4499"/>
                <a:gd name="T89" fmla="*/ 927 h 1132"/>
                <a:gd name="T90" fmla="*/ 943 w 4499"/>
                <a:gd name="T91" fmla="*/ 826 h 1132"/>
                <a:gd name="T92" fmla="*/ 898 w 4499"/>
                <a:gd name="T93" fmla="*/ 710 h 1132"/>
                <a:gd name="T94" fmla="*/ 111 w 4499"/>
                <a:gd name="T95" fmla="*/ 707 h 1132"/>
                <a:gd name="T96" fmla="*/ 53 w 4499"/>
                <a:gd name="T97" fmla="*/ 678 h 1132"/>
                <a:gd name="T98" fmla="*/ 15 w 4499"/>
                <a:gd name="T99" fmla="*/ 629 h 1132"/>
                <a:gd name="T100" fmla="*/ 0 w 4499"/>
                <a:gd name="T101" fmla="*/ 566 h 1132"/>
                <a:gd name="T102" fmla="*/ 15 w 4499"/>
                <a:gd name="T103" fmla="*/ 503 h 1132"/>
                <a:gd name="T104" fmla="*/ 53 w 4499"/>
                <a:gd name="T105" fmla="*/ 454 h 1132"/>
                <a:gd name="T106" fmla="*/ 111 w 4499"/>
                <a:gd name="T107" fmla="*/ 425 h 1132"/>
                <a:gd name="T108" fmla="*/ 898 w 4499"/>
                <a:gd name="T109" fmla="*/ 423 h 1132"/>
                <a:gd name="T110" fmla="*/ 943 w 4499"/>
                <a:gd name="T111" fmla="*/ 306 h 1132"/>
                <a:gd name="T112" fmla="*/ 1010 w 4499"/>
                <a:gd name="T113" fmla="*/ 205 h 1132"/>
                <a:gd name="T114" fmla="*/ 1098 w 4499"/>
                <a:gd name="T115" fmla="*/ 120 h 1132"/>
                <a:gd name="T116" fmla="*/ 1202 w 4499"/>
                <a:gd name="T117" fmla="*/ 55 h 1132"/>
                <a:gd name="T118" fmla="*/ 1320 w 4499"/>
                <a:gd name="T119" fmla="*/ 14 h 1132"/>
                <a:gd name="T120" fmla="*/ 1447 w 4499"/>
                <a:gd name="T121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2">
                  <a:moveTo>
                    <a:pt x="1447" y="287"/>
                  </a:moveTo>
                  <a:lnTo>
                    <a:pt x="1402" y="291"/>
                  </a:lnTo>
                  <a:lnTo>
                    <a:pt x="1360" y="302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69"/>
                  </a:lnTo>
                  <a:lnTo>
                    <a:pt x="1223" y="402"/>
                  </a:lnTo>
                  <a:lnTo>
                    <a:pt x="1199" y="438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6"/>
                  </a:lnTo>
                  <a:lnTo>
                    <a:pt x="1172" y="611"/>
                  </a:lnTo>
                  <a:lnTo>
                    <a:pt x="1183" y="654"/>
                  </a:lnTo>
                  <a:lnTo>
                    <a:pt x="1199" y="693"/>
                  </a:lnTo>
                  <a:lnTo>
                    <a:pt x="1223" y="730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5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0"/>
                  </a:lnTo>
                  <a:lnTo>
                    <a:pt x="1695" y="693"/>
                  </a:lnTo>
                  <a:lnTo>
                    <a:pt x="1711" y="654"/>
                  </a:lnTo>
                  <a:lnTo>
                    <a:pt x="1722" y="611"/>
                  </a:lnTo>
                  <a:lnTo>
                    <a:pt x="1726" y="566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8"/>
                  </a:lnTo>
                  <a:lnTo>
                    <a:pt x="1672" y="402"/>
                  </a:lnTo>
                  <a:lnTo>
                    <a:pt x="1644" y="369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2"/>
                  </a:lnTo>
                  <a:lnTo>
                    <a:pt x="1492" y="291"/>
                  </a:lnTo>
                  <a:lnTo>
                    <a:pt x="1447" y="287"/>
                  </a:lnTo>
                  <a:close/>
                  <a:moveTo>
                    <a:pt x="1447" y="0"/>
                  </a:move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0"/>
                  </a:lnTo>
                  <a:lnTo>
                    <a:pt x="1841" y="160"/>
                  </a:lnTo>
                  <a:lnTo>
                    <a:pt x="1884" y="205"/>
                  </a:lnTo>
                  <a:lnTo>
                    <a:pt x="1919" y="253"/>
                  </a:lnTo>
                  <a:lnTo>
                    <a:pt x="1951" y="306"/>
                  </a:lnTo>
                  <a:lnTo>
                    <a:pt x="1977" y="362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5"/>
                  </a:lnTo>
                  <a:lnTo>
                    <a:pt x="4418" y="436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6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6"/>
                  </a:lnTo>
                  <a:lnTo>
                    <a:pt x="4444" y="678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79"/>
                  </a:lnTo>
                  <a:lnTo>
                    <a:pt x="1884" y="927"/>
                  </a:lnTo>
                  <a:lnTo>
                    <a:pt x="1841" y="972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2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2"/>
                  </a:lnTo>
                  <a:lnTo>
                    <a:pt x="1010" y="927"/>
                  </a:lnTo>
                  <a:lnTo>
                    <a:pt x="975" y="879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8"/>
                  </a:lnTo>
                  <a:lnTo>
                    <a:pt x="31" y="656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6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6"/>
                  </a:lnTo>
                  <a:lnTo>
                    <a:pt x="111" y="425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2"/>
                  </a:lnTo>
                  <a:lnTo>
                    <a:pt x="943" y="306"/>
                  </a:lnTo>
                  <a:lnTo>
                    <a:pt x="975" y="253"/>
                  </a:lnTo>
                  <a:lnTo>
                    <a:pt x="1010" y="205"/>
                  </a:lnTo>
                  <a:lnTo>
                    <a:pt x="1051" y="160"/>
                  </a:lnTo>
                  <a:lnTo>
                    <a:pt x="1098" y="120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Freeform 18">
            <a:extLst>
              <a:ext uri="{FF2B5EF4-FFF2-40B4-BE49-F238E27FC236}">
                <a16:creationId xmlns:a16="http://schemas.microsoft.com/office/drawing/2014/main" id="{590AA8B4-67BA-4F26-BBFF-233ED9B02B55}"/>
              </a:ext>
            </a:extLst>
          </p:cNvPr>
          <p:cNvSpPr>
            <a:spLocks noEditPoints="1"/>
          </p:cNvSpPr>
          <p:nvPr/>
        </p:nvSpPr>
        <p:spPr bwMode="auto">
          <a:xfrm>
            <a:off x="2384367" y="2963327"/>
            <a:ext cx="567988" cy="591432"/>
          </a:xfrm>
          <a:custGeom>
            <a:avLst/>
            <a:gdLst>
              <a:gd name="T0" fmla="*/ 1715 w 3197"/>
              <a:gd name="T1" fmla="*/ 3067 h 3329"/>
              <a:gd name="T2" fmla="*/ 1631 w 3197"/>
              <a:gd name="T3" fmla="*/ 3302 h 3329"/>
              <a:gd name="T4" fmla="*/ 1385 w 3197"/>
              <a:gd name="T5" fmla="*/ 3259 h 3329"/>
              <a:gd name="T6" fmla="*/ 1385 w 3197"/>
              <a:gd name="T7" fmla="*/ 3009 h 3329"/>
              <a:gd name="T8" fmla="*/ 892 w 3197"/>
              <a:gd name="T9" fmla="*/ 2784 h 3329"/>
              <a:gd name="T10" fmla="*/ 1005 w 3197"/>
              <a:gd name="T11" fmla="*/ 2954 h 3329"/>
              <a:gd name="T12" fmla="*/ 876 w 3197"/>
              <a:gd name="T13" fmla="*/ 3113 h 3329"/>
              <a:gd name="T14" fmla="*/ 686 w 3197"/>
              <a:gd name="T15" fmla="*/ 3039 h 3329"/>
              <a:gd name="T16" fmla="*/ 698 w 3197"/>
              <a:gd name="T17" fmla="*/ 2837 h 3329"/>
              <a:gd name="T18" fmla="*/ 2276 w 3197"/>
              <a:gd name="T19" fmla="*/ 2733 h 3329"/>
              <a:gd name="T20" fmla="*/ 2447 w 3197"/>
              <a:gd name="T21" fmla="*/ 2896 h 3329"/>
              <a:gd name="T22" fmla="*/ 2370 w 3197"/>
              <a:gd name="T23" fmla="*/ 3115 h 3329"/>
              <a:gd name="T24" fmla="*/ 2138 w 3197"/>
              <a:gd name="T25" fmla="*/ 3138 h 3329"/>
              <a:gd name="T26" fmla="*/ 2020 w 3197"/>
              <a:gd name="T27" fmla="*/ 2935 h 3329"/>
              <a:gd name="T28" fmla="*/ 2156 w 3197"/>
              <a:gd name="T29" fmla="*/ 2744 h 3329"/>
              <a:gd name="T30" fmla="*/ 414 w 3197"/>
              <a:gd name="T31" fmla="*/ 2315 h 3329"/>
              <a:gd name="T32" fmla="*/ 449 w 3197"/>
              <a:gd name="T33" fmla="*/ 2506 h 3329"/>
              <a:gd name="T34" fmla="*/ 266 w 3197"/>
              <a:gd name="T35" fmla="*/ 2574 h 3329"/>
              <a:gd name="T36" fmla="*/ 169 w 3197"/>
              <a:gd name="T37" fmla="*/ 2405 h 3329"/>
              <a:gd name="T38" fmla="*/ 318 w 3197"/>
              <a:gd name="T39" fmla="*/ 2280 h 3329"/>
              <a:gd name="T40" fmla="*/ 2944 w 3197"/>
              <a:gd name="T41" fmla="*/ 2295 h 3329"/>
              <a:gd name="T42" fmla="*/ 2955 w 3197"/>
              <a:gd name="T43" fmla="*/ 2551 h 3329"/>
              <a:gd name="T44" fmla="*/ 2729 w 3197"/>
              <a:gd name="T45" fmla="*/ 2668 h 3329"/>
              <a:gd name="T46" fmla="*/ 2525 w 3197"/>
              <a:gd name="T47" fmla="*/ 2509 h 3329"/>
              <a:gd name="T48" fmla="*/ 2587 w 3197"/>
              <a:gd name="T49" fmla="*/ 2258 h 3329"/>
              <a:gd name="T50" fmla="*/ 180 w 3197"/>
              <a:gd name="T51" fmla="*/ 1610 h 3329"/>
              <a:gd name="T52" fmla="*/ 249 w 3197"/>
              <a:gd name="T53" fmla="*/ 1780 h 3329"/>
              <a:gd name="T54" fmla="*/ 79 w 3197"/>
              <a:gd name="T55" fmla="*/ 1849 h 3329"/>
              <a:gd name="T56" fmla="*/ 10 w 3197"/>
              <a:gd name="T57" fmla="*/ 1679 h 3329"/>
              <a:gd name="T58" fmla="*/ 2976 w 3197"/>
              <a:gd name="T59" fmla="*/ 1473 h 3329"/>
              <a:gd name="T60" fmla="*/ 3186 w 3197"/>
              <a:gd name="T61" fmla="*/ 1654 h 3329"/>
              <a:gd name="T62" fmla="*/ 3108 w 3197"/>
              <a:gd name="T63" fmla="*/ 1925 h 3329"/>
              <a:gd name="T64" fmla="*/ 2828 w 3197"/>
              <a:gd name="T65" fmla="*/ 1964 h 3329"/>
              <a:gd name="T66" fmla="*/ 2679 w 3197"/>
              <a:gd name="T67" fmla="*/ 1729 h 3329"/>
              <a:gd name="T68" fmla="*/ 2828 w 3197"/>
              <a:gd name="T69" fmla="*/ 1494 h 3329"/>
              <a:gd name="T70" fmla="*/ 389 w 3197"/>
              <a:gd name="T71" fmla="*/ 946 h 3329"/>
              <a:gd name="T72" fmla="*/ 398 w 3197"/>
              <a:gd name="T73" fmla="*/ 1098 h 3329"/>
              <a:gd name="T74" fmla="*/ 246 w 3197"/>
              <a:gd name="T75" fmla="*/ 1107 h 3329"/>
              <a:gd name="T76" fmla="*/ 237 w 3197"/>
              <a:gd name="T77" fmla="*/ 955 h 3329"/>
              <a:gd name="T78" fmla="*/ 840 w 3197"/>
              <a:gd name="T79" fmla="*/ 2255 h 3329"/>
              <a:gd name="T80" fmla="*/ 2889 w 3197"/>
              <a:gd name="T81" fmla="*/ 783 h 3329"/>
              <a:gd name="T82" fmla="*/ 3031 w 3197"/>
              <a:gd name="T83" fmla="*/ 1028 h 3329"/>
              <a:gd name="T84" fmla="*/ 2890 w 3197"/>
              <a:gd name="T85" fmla="*/ 1270 h 3329"/>
              <a:gd name="T86" fmla="*/ 2611 w 3197"/>
              <a:gd name="T87" fmla="*/ 1271 h 3329"/>
              <a:gd name="T88" fmla="*/ 2469 w 3197"/>
              <a:gd name="T89" fmla="*/ 1025 h 3329"/>
              <a:gd name="T90" fmla="*/ 2609 w 3197"/>
              <a:gd name="T91" fmla="*/ 784 h 3329"/>
              <a:gd name="T92" fmla="*/ 880 w 3197"/>
              <a:gd name="T93" fmla="*/ 441 h 3329"/>
              <a:gd name="T94" fmla="*/ 891 w 3197"/>
              <a:gd name="T95" fmla="*/ 575 h 3329"/>
              <a:gd name="T96" fmla="*/ 756 w 3197"/>
              <a:gd name="T97" fmla="*/ 556 h 3329"/>
              <a:gd name="T98" fmla="*/ 806 w 3197"/>
              <a:gd name="T99" fmla="*/ 430 h 3329"/>
              <a:gd name="T100" fmla="*/ 2447 w 3197"/>
              <a:gd name="T101" fmla="*/ 296 h 3329"/>
              <a:gd name="T102" fmla="*/ 2535 w 3197"/>
              <a:gd name="T103" fmla="*/ 559 h 3329"/>
              <a:gd name="T104" fmla="*/ 2365 w 3197"/>
              <a:gd name="T105" fmla="*/ 786 h 3329"/>
              <a:gd name="T106" fmla="*/ 2084 w 3197"/>
              <a:gd name="T107" fmla="*/ 775 h 3329"/>
              <a:gd name="T108" fmla="*/ 1934 w 3197"/>
              <a:gd name="T109" fmla="*/ 538 h 3329"/>
              <a:gd name="T110" fmla="*/ 2046 w 3197"/>
              <a:gd name="T111" fmla="*/ 277 h 3329"/>
              <a:gd name="T112" fmla="*/ 1533 w 3197"/>
              <a:gd name="T113" fmla="*/ 0 h 3329"/>
              <a:gd name="T114" fmla="*/ 1814 w 3197"/>
              <a:gd name="T115" fmla="*/ 161 h 3329"/>
              <a:gd name="T116" fmla="*/ 1814 w 3197"/>
              <a:gd name="T117" fmla="*/ 488 h 3329"/>
              <a:gd name="T118" fmla="*/ 1533 w 3197"/>
              <a:gd name="T119" fmla="*/ 648 h 3329"/>
              <a:gd name="T120" fmla="*/ 1254 w 3197"/>
              <a:gd name="T121" fmla="*/ 488 h 3329"/>
              <a:gd name="T122" fmla="*/ 1254 w 3197"/>
              <a:gd name="T123" fmla="*/ 161 h 3329"/>
              <a:gd name="T124" fmla="*/ 1533 w 3197"/>
              <a:gd name="T125" fmla="*/ 0 h 3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197" h="3329">
                <a:moveTo>
                  <a:pt x="1533" y="2939"/>
                </a:moveTo>
                <a:lnTo>
                  <a:pt x="1569" y="2943"/>
                </a:lnTo>
                <a:lnTo>
                  <a:pt x="1601" y="2952"/>
                </a:lnTo>
                <a:lnTo>
                  <a:pt x="1631" y="2966"/>
                </a:lnTo>
                <a:lnTo>
                  <a:pt x="1659" y="2985"/>
                </a:lnTo>
                <a:lnTo>
                  <a:pt x="1682" y="3009"/>
                </a:lnTo>
                <a:lnTo>
                  <a:pt x="1701" y="3036"/>
                </a:lnTo>
                <a:lnTo>
                  <a:pt x="1715" y="3067"/>
                </a:lnTo>
                <a:lnTo>
                  <a:pt x="1725" y="3099"/>
                </a:lnTo>
                <a:lnTo>
                  <a:pt x="1729" y="3134"/>
                </a:lnTo>
                <a:lnTo>
                  <a:pt x="1725" y="3169"/>
                </a:lnTo>
                <a:lnTo>
                  <a:pt x="1715" y="3202"/>
                </a:lnTo>
                <a:lnTo>
                  <a:pt x="1701" y="3233"/>
                </a:lnTo>
                <a:lnTo>
                  <a:pt x="1682" y="3259"/>
                </a:lnTo>
                <a:lnTo>
                  <a:pt x="1659" y="3282"/>
                </a:lnTo>
                <a:lnTo>
                  <a:pt x="1631" y="3302"/>
                </a:lnTo>
                <a:lnTo>
                  <a:pt x="1601" y="3317"/>
                </a:lnTo>
                <a:lnTo>
                  <a:pt x="1569" y="3326"/>
                </a:lnTo>
                <a:lnTo>
                  <a:pt x="1533" y="3329"/>
                </a:lnTo>
                <a:lnTo>
                  <a:pt x="1499" y="3326"/>
                </a:lnTo>
                <a:lnTo>
                  <a:pt x="1465" y="3317"/>
                </a:lnTo>
                <a:lnTo>
                  <a:pt x="1435" y="3302"/>
                </a:lnTo>
                <a:lnTo>
                  <a:pt x="1409" y="3282"/>
                </a:lnTo>
                <a:lnTo>
                  <a:pt x="1385" y="3259"/>
                </a:lnTo>
                <a:lnTo>
                  <a:pt x="1366" y="3233"/>
                </a:lnTo>
                <a:lnTo>
                  <a:pt x="1351" y="3202"/>
                </a:lnTo>
                <a:lnTo>
                  <a:pt x="1342" y="3169"/>
                </a:lnTo>
                <a:lnTo>
                  <a:pt x="1339" y="3134"/>
                </a:lnTo>
                <a:lnTo>
                  <a:pt x="1342" y="3099"/>
                </a:lnTo>
                <a:lnTo>
                  <a:pt x="1351" y="3067"/>
                </a:lnTo>
                <a:lnTo>
                  <a:pt x="1366" y="3036"/>
                </a:lnTo>
                <a:lnTo>
                  <a:pt x="1385" y="3009"/>
                </a:lnTo>
                <a:lnTo>
                  <a:pt x="1409" y="2985"/>
                </a:lnTo>
                <a:lnTo>
                  <a:pt x="1435" y="2966"/>
                </a:lnTo>
                <a:lnTo>
                  <a:pt x="1465" y="2952"/>
                </a:lnTo>
                <a:lnTo>
                  <a:pt x="1499" y="2943"/>
                </a:lnTo>
                <a:lnTo>
                  <a:pt x="1533" y="2939"/>
                </a:lnTo>
                <a:close/>
                <a:moveTo>
                  <a:pt x="840" y="2773"/>
                </a:moveTo>
                <a:lnTo>
                  <a:pt x="866" y="2777"/>
                </a:lnTo>
                <a:lnTo>
                  <a:pt x="892" y="2784"/>
                </a:lnTo>
                <a:lnTo>
                  <a:pt x="918" y="2796"/>
                </a:lnTo>
                <a:lnTo>
                  <a:pt x="941" y="2812"/>
                </a:lnTo>
                <a:lnTo>
                  <a:pt x="961" y="2831"/>
                </a:lnTo>
                <a:lnTo>
                  <a:pt x="977" y="2853"/>
                </a:lnTo>
                <a:lnTo>
                  <a:pt x="989" y="2876"/>
                </a:lnTo>
                <a:lnTo>
                  <a:pt x="998" y="2901"/>
                </a:lnTo>
                <a:lnTo>
                  <a:pt x="1004" y="2927"/>
                </a:lnTo>
                <a:lnTo>
                  <a:pt x="1005" y="2954"/>
                </a:lnTo>
                <a:lnTo>
                  <a:pt x="1001" y="2980"/>
                </a:lnTo>
                <a:lnTo>
                  <a:pt x="993" y="3007"/>
                </a:lnTo>
                <a:lnTo>
                  <a:pt x="981" y="3032"/>
                </a:lnTo>
                <a:lnTo>
                  <a:pt x="965" y="3055"/>
                </a:lnTo>
                <a:lnTo>
                  <a:pt x="947" y="3075"/>
                </a:lnTo>
                <a:lnTo>
                  <a:pt x="925" y="3091"/>
                </a:lnTo>
                <a:lnTo>
                  <a:pt x="901" y="3104"/>
                </a:lnTo>
                <a:lnTo>
                  <a:pt x="876" y="3113"/>
                </a:lnTo>
                <a:lnTo>
                  <a:pt x="851" y="3117"/>
                </a:lnTo>
                <a:lnTo>
                  <a:pt x="823" y="3118"/>
                </a:lnTo>
                <a:lnTo>
                  <a:pt x="797" y="3115"/>
                </a:lnTo>
                <a:lnTo>
                  <a:pt x="771" y="3107"/>
                </a:lnTo>
                <a:lnTo>
                  <a:pt x="745" y="3095"/>
                </a:lnTo>
                <a:lnTo>
                  <a:pt x="722" y="3080"/>
                </a:lnTo>
                <a:lnTo>
                  <a:pt x="702" y="3060"/>
                </a:lnTo>
                <a:lnTo>
                  <a:pt x="686" y="3039"/>
                </a:lnTo>
                <a:lnTo>
                  <a:pt x="673" y="3016"/>
                </a:lnTo>
                <a:lnTo>
                  <a:pt x="664" y="2991"/>
                </a:lnTo>
                <a:lnTo>
                  <a:pt x="659" y="2964"/>
                </a:lnTo>
                <a:lnTo>
                  <a:pt x="659" y="2938"/>
                </a:lnTo>
                <a:lnTo>
                  <a:pt x="662" y="2912"/>
                </a:lnTo>
                <a:lnTo>
                  <a:pt x="669" y="2885"/>
                </a:lnTo>
                <a:lnTo>
                  <a:pt x="682" y="2860"/>
                </a:lnTo>
                <a:lnTo>
                  <a:pt x="698" y="2837"/>
                </a:lnTo>
                <a:lnTo>
                  <a:pt x="717" y="2816"/>
                </a:lnTo>
                <a:lnTo>
                  <a:pt x="738" y="2800"/>
                </a:lnTo>
                <a:lnTo>
                  <a:pt x="762" y="2788"/>
                </a:lnTo>
                <a:lnTo>
                  <a:pt x="787" y="2779"/>
                </a:lnTo>
                <a:lnTo>
                  <a:pt x="813" y="2774"/>
                </a:lnTo>
                <a:lnTo>
                  <a:pt x="840" y="2773"/>
                </a:lnTo>
                <a:close/>
                <a:moveTo>
                  <a:pt x="2247" y="2730"/>
                </a:moveTo>
                <a:lnTo>
                  <a:pt x="2276" y="2733"/>
                </a:lnTo>
                <a:lnTo>
                  <a:pt x="2306" y="2741"/>
                </a:lnTo>
                <a:lnTo>
                  <a:pt x="2334" y="2753"/>
                </a:lnTo>
                <a:lnTo>
                  <a:pt x="2360" y="2769"/>
                </a:lnTo>
                <a:lnTo>
                  <a:pt x="2384" y="2788"/>
                </a:lnTo>
                <a:lnTo>
                  <a:pt x="2405" y="2811"/>
                </a:lnTo>
                <a:lnTo>
                  <a:pt x="2423" y="2838"/>
                </a:lnTo>
                <a:lnTo>
                  <a:pt x="2436" y="2867"/>
                </a:lnTo>
                <a:lnTo>
                  <a:pt x="2447" y="2896"/>
                </a:lnTo>
                <a:lnTo>
                  <a:pt x="2451" y="2927"/>
                </a:lnTo>
                <a:lnTo>
                  <a:pt x="2452" y="2957"/>
                </a:lnTo>
                <a:lnTo>
                  <a:pt x="2448" y="2986"/>
                </a:lnTo>
                <a:lnTo>
                  <a:pt x="2440" y="3016"/>
                </a:lnTo>
                <a:lnTo>
                  <a:pt x="2428" y="3044"/>
                </a:lnTo>
                <a:lnTo>
                  <a:pt x="2412" y="3070"/>
                </a:lnTo>
                <a:lnTo>
                  <a:pt x="2393" y="3094"/>
                </a:lnTo>
                <a:lnTo>
                  <a:pt x="2370" y="3115"/>
                </a:lnTo>
                <a:lnTo>
                  <a:pt x="2343" y="3133"/>
                </a:lnTo>
                <a:lnTo>
                  <a:pt x="2315" y="3147"/>
                </a:lnTo>
                <a:lnTo>
                  <a:pt x="2286" y="3156"/>
                </a:lnTo>
                <a:lnTo>
                  <a:pt x="2255" y="3161"/>
                </a:lnTo>
                <a:lnTo>
                  <a:pt x="2225" y="3162"/>
                </a:lnTo>
                <a:lnTo>
                  <a:pt x="2194" y="3158"/>
                </a:lnTo>
                <a:lnTo>
                  <a:pt x="2165" y="3150"/>
                </a:lnTo>
                <a:lnTo>
                  <a:pt x="2138" y="3138"/>
                </a:lnTo>
                <a:lnTo>
                  <a:pt x="2111" y="3122"/>
                </a:lnTo>
                <a:lnTo>
                  <a:pt x="2088" y="3103"/>
                </a:lnTo>
                <a:lnTo>
                  <a:pt x="2067" y="3081"/>
                </a:lnTo>
                <a:lnTo>
                  <a:pt x="2049" y="3053"/>
                </a:lnTo>
                <a:lnTo>
                  <a:pt x="2034" y="3025"/>
                </a:lnTo>
                <a:lnTo>
                  <a:pt x="2025" y="2996"/>
                </a:lnTo>
                <a:lnTo>
                  <a:pt x="2020" y="2965"/>
                </a:lnTo>
                <a:lnTo>
                  <a:pt x="2020" y="2935"/>
                </a:lnTo>
                <a:lnTo>
                  <a:pt x="2024" y="2904"/>
                </a:lnTo>
                <a:lnTo>
                  <a:pt x="2031" y="2875"/>
                </a:lnTo>
                <a:lnTo>
                  <a:pt x="2044" y="2848"/>
                </a:lnTo>
                <a:lnTo>
                  <a:pt x="2059" y="2821"/>
                </a:lnTo>
                <a:lnTo>
                  <a:pt x="2078" y="2798"/>
                </a:lnTo>
                <a:lnTo>
                  <a:pt x="2101" y="2777"/>
                </a:lnTo>
                <a:lnTo>
                  <a:pt x="2128" y="2759"/>
                </a:lnTo>
                <a:lnTo>
                  <a:pt x="2156" y="2744"/>
                </a:lnTo>
                <a:lnTo>
                  <a:pt x="2186" y="2735"/>
                </a:lnTo>
                <a:lnTo>
                  <a:pt x="2217" y="2730"/>
                </a:lnTo>
                <a:lnTo>
                  <a:pt x="2247" y="2730"/>
                </a:lnTo>
                <a:close/>
                <a:moveTo>
                  <a:pt x="318" y="2280"/>
                </a:moveTo>
                <a:lnTo>
                  <a:pt x="344" y="2282"/>
                </a:lnTo>
                <a:lnTo>
                  <a:pt x="369" y="2290"/>
                </a:lnTo>
                <a:lnTo>
                  <a:pt x="392" y="2301"/>
                </a:lnTo>
                <a:lnTo>
                  <a:pt x="414" y="2315"/>
                </a:lnTo>
                <a:lnTo>
                  <a:pt x="432" y="2334"/>
                </a:lnTo>
                <a:lnTo>
                  <a:pt x="449" y="2356"/>
                </a:lnTo>
                <a:lnTo>
                  <a:pt x="460" y="2381"/>
                </a:lnTo>
                <a:lnTo>
                  <a:pt x="467" y="2406"/>
                </a:lnTo>
                <a:lnTo>
                  <a:pt x="469" y="2432"/>
                </a:lnTo>
                <a:lnTo>
                  <a:pt x="467" y="2458"/>
                </a:lnTo>
                <a:lnTo>
                  <a:pt x="460" y="2483"/>
                </a:lnTo>
                <a:lnTo>
                  <a:pt x="449" y="2506"/>
                </a:lnTo>
                <a:lnTo>
                  <a:pt x="434" y="2528"/>
                </a:lnTo>
                <a:lnTo>
                  <a:pt x="415" y="2547"/>
                </a:lnTo>
                <a:lnTo>
                  <a:pt x="393" y="2562"/>
                </a:lnTo>
                <a:lnTo>
                  <a:pt x="369" y="2574"/>
                </a:lnTo>
                <a:lnTo>
                  <a:pt x="342" y="2580"/>
                </a:lnTo>
                <a:lnTo>
                  <a:pt x="317" y="2582"/>
                </a:lnTo>
                <a:lnTo>
                  <a:pt x="291" y="2580"/>
                </a:lnTo>
                <a:lnTo>
                  <a:pt x="266" y="2574"/>
                </a:lnTo>
                <a:lnTo>
                  <a:pt x="243" y="2563"/>
                </a:lnTo>
                <a:lnTo>
                  <a:pt x="221" y="2548"/>
                </a:lnTo>
                <a:lnTo>
                  <a:pt x="203" y="2530"/>
                </a:lnTo>
                <a:lnTo>
                  <a:pt x="186" y="2507"/>
                </a:lnTo>
                <a:lnTo>
                  <a:pt x="175" y="2482"/>
                </a:lnTo>
                <a:lnTo>
                  <a:pt x="168" y="2457"/>
                </a:lnTo>
                <a:lnTo>
                  <a:pt x="166" y="2430"/>
                </a:lnTo>
                <a:lnTo>
                  <a:pt x="169" y="2405"/>
                </a:lnTo>
                <a:lnTo>
                  <a:pt x="175" y="2380"/>
                </a:lnTo>
                <a:lnTo>
                  <a:pt x="186" y="2356"/>
                </a:lnTo>
                <a:lnTo>
                  <a:pt x="202" y="2335"/>
                </a:lnTo>
                <a:lnTo>
                  <a:pt x="220" y="2316"/>
                </a:lnTo>
                <a:lnTo>
                  <a:pt x="242" y="2301"/>
                </a:lnTo>
                <a:lnTo>
                  <a:pt x="266" y="2290"/>
                </a:lnTo>
                <a:lnTo>
                  <a:pt x="293" y="2282"/>
                </a:lnTo>
                <a:lnTo>
                  <a:pt x="318" y="2280"/>
                </a:lnTo>
                <a:close/>
                <a:moveTo>
                  <a:pt x="2737" y="2194"/>
                </a:moveTo>
                <a:lnTo>
                  <a:pt x="2771" y="2195"/>
                </a:lnTo>
                <a:lnTo>
                  <a:pt x="2804" y="2200"/>
                </a:lnTo>
                <a:lnTo>
                  <a:pt x="2836" y="2211"/>
                </a:lnTo>
                <a:lnTo>
                  <a:pt x="2869" y="2226"/>
                </a:lnTo>
                <a:lnTo>
                  <a:pt x="2897" y="2246"/>
                </a:lnTo>
                <a:lnTo>
                  <a:pt x="2923" y="2269"/>
                </a:lnTo>
                <a:lnTo>
                  <a:pt x="2944" y="2295"/>
                </a:lnTo>
                <a:lnTo>
                  <a:pt x="2961" y="2324"/>
                </a:lnTo>
                <a:lnTo>
                  <a:pt x="2974" y="2354"/>
                </a:lnTo>
                <a:lnTo>
                  <a:pt x="2982" y="2386"/>
                </a:lnTo>
                <a:lnTo>
                  <a:pt x="2987" y="2419"/>
                </a:lnTo>
                <a:lnTo>
                  <a:pt x="2986" y="2453"/>
                </a:lnTo>
                <a:lnTo>
                  <a:pt x="2981" y="2486"/>
                </a:lnTo>
                <a:lnTo>
                  <a:pt x="2971" y="2518"/>
                </a:lnTo>
                <a:lnTo>
                  <a:pt x="2955" y="2551"/>
                </a:lnTo>
                <a:lnTo>
                  <a:pt x="2936" y="2579"/>
                </a:lnTo>
                <a:lnTo>
                  <a:pt x="2912" y="2605"/>
                </a:lnTo>
                <a:lnTo>
                  <a:pt x="2886" y="2626"/>
                </a:lnTo>
                <a:lnTo>
                  <a:pt x="2858" y="2643"/>
                </a:lnTo>
                <a:lnTo>
                  <a:pt x="2827" y="2656"/>
                </a:lnTo>
                <a:lnTo>
                  <a:pt x="2795" y="2665"/>
                </a:lnTo>
                <a:lnTo>
                  <a:pt x="2763" y="2669"/>
                </a:lnTo>
                <a:lnTo>
                  <a:pt x="2729" y="2668"/>
                </a:lnTo>
                <a:lnTo>
                  <a:pt x="2696" y="2663"/>
                </a:lnTo>
                <a:lnTo>
                  <a:pt x="2662" y="2653"/>
                </a:lnTo>
                <a:lnTo>
                  <a:pt x="2631" y="2637"/>
                </a:lnTo>
                <a:lnTo>
                  <a:pt x="2602" y="2618"/>
                </a:lnTo>
                <a:lnTo>
                  <a:pt x="2576" y="2594"/>
                </a:lnTo>
                <a:lnTo>
                  <a:pt x="2555" y="2568"/>
                </a:lnTo>
                <a:lnTo>
                  <a:pt x="2538" y="2540"/>
                </a:lnTo>
                <a:lnTo>
                  <a:pt x="2525" y="2509"/>
                </a:lnTo>
                <a:lnTo>
                  <a:pt x="2516" y="2477"/>
                </a:lnTo>
                <a:lnTo>
                  <a:pt x="2512" y="2444"/>
                </a:lnTo>
                <a:lnTo>
                  <a:pt x="2513" y="2410"/>
                </a:lnTo>
                <a:lnTo>
                  <a:pt x="2519" y="2378"/>
                </a:lnTo>
                <a:lnTo>
                  <a:pt x="2529" y="2344"/>
                </a:lnTo>
                <a:lnTo>
                  <a:pt x="2544" y="2313"/>
                </a:lnTo>
                <a:lnTo>
                  <a:pt x="2564" y="2283"/>
                </a:lnTo>
                <a:lnTo>
                  <a:pt x="2587" y="2258"/>
                </a:lnTo>
                <a:lnTo>
                  <a:pt x="2613" y="2237"/>
                </a:lnTo>
                <a:lnTo>
                  <a:pt x="2642" y="2220"/>
                </a:lnTo>
                <a:lnTo>
                  <a:pt x="2672" y="2206"/>
                </a:lnTo>
                <a:lnTo>
                  <a:pt x="2705" y="2198"/>
                </a:lnTo>
                <a:lnTo>
                  <a:pt x="2737" y="2194"/>
                </a:lnTo>
                <a:close/>
                <a:moveTo>
                  <a:pt x="130" y="1600"/>
                </a:moveTo>
                <a:lnTo>
                  <a:pt x="156" y="1603"/>
                </a:lnTo>
                <a:lnTo>
                  <a:pt x="180" y="1610"/>
                </a:lnTo>
                <a:lnTo>
                  <a:pt x="202" y="1622"/>
                </a:lnTo>
                <a:lnTo>
                  <a:pt x="221" y="1637"/>
                </a:lnTo>
                <a:lnTo>
                  <a:pt x="237" y="1656"/>
                </a:lnTo>
                <a:lnTo>
                  <a:pt x="249" y="1679"/>
                </a:lnTo>
                <a:lnTo>
                  <a:pt x="256" y="1703"/>
                </a:lnTo>
                <a:lnTo>
                  <a:pt x="259" y="1729"/>
                </a:lnTo>
                <a:lnTo>
                  <a:pt x="256" y="1756"/>
                </a:lnTo>
                <a:lnTo>
                  <a:pt x="249" y="1780"/>
                </a:lnTo>
                <a:lnTo>
                  <a:pt x="237" y="1801"/>
                </a:lnTo>
                <a:lnTo>
                  <a:pt x="221" y="1820"/>
                </a:lnTo>
                <a:lnTo>
                  <a:pt x="202" y="1837"/>
                </a:lnTo>
                <a:lnTo>
                  <a:pt x="180" y="1849"/>
                </a:lnTo>
                <a:lnTo>
                  <a:pt x="156" y="1856"/>
                </a:lnTo>
                <a:lnTo>
                  <a:pt x="130" y="1859"/>
                </a:lnTo>
                <a:lnTo>
                  <a:pt x="103" y="1856"/>
                </a:lnTo>
                <a:lnTo>
                  <a:pt x="79" y="1849"/>
                </a:lnTo>
                <a:lnTo>
                  <a:pt x="57" y="1837"/>
                </a:lnTo>
                <a:lnTo>
                  <a:pt x="37" y="1820"/>
                </a:lnTo>
                <a:lnTo>
                  <a:pt x="22" y="1801"/>
                </a:lnTo>
                <a:lnTo>
                  <a:pt x="10" y="1780"/>
                </a:lnTo>
                <a:lnTo>
                  <a:pt x="2" y="1756"/>
                </a:lnTo>
                <a:lnTo>
                  <a:pt x="0" y="1729"/>
                </a:lnTo>
                <a:lnTo>
                  <a:pt x="2" y="1703"/>
                </a:lnTo>
                <a:lnTo>
                  <a:pt x="10" y="1679"/>
                </a:lnTo>
                <a:lnTo>
                  <a:pt x="22" y="1656"/>
                </a:lnTo>
                <a:lnTo>
                  <a:pt x="37" y="1637"/>
                </a:lnTo>
                <a:lnTo>
                  <a:pt x="57" y="1622"/>
                </a:lnTo>
                <a:lnTo>
                  <a:pt x="79" y="1610"/>
                </a:lnTo>
                <a:lnTo>
                  <a:pt x="103" y="1603"/>
                </a:lnTo>
                <a:lnTo>
                  <a:pt x="130" y="1600"/>
                </a:lnTo>
                <a:close/>
                <a:moveTo>
                  <a:pt x="2938" y="1470"/>
                </a:moveTo>
                <a:lnTo>
                  <a:pt x="2976" y="1473"/>
                </a:lnTo>
                <a:lnTo>
                  <a:pt x="3013" y="1481"/>
                </a:lnTo>
                <a:lnTo>
                  <a:pt x="3047" y="1494"/>
                </a:lnTo>
                <a:lnTo>
                  <a:pt x="3079" y="1512"/>
                </a:lnTo>
                <a:lnTo>
                  <a:pt x="3108" y="1534"/>
                </a:lnTo>
                <a:lnTo>
                  <a:pt x="3133" y="1559"/>
                </a:lnTo>
                <a:lnTo>
                  <a:pt x="3155" y="1587"/>
                </a:lnTo>
                <a:lnTo>
                  <a:pt x="3173" y="1620"/>
                </a:lnTo>
                <a:lnTo>
                  <a:pt x="3186" y="1654"/>
                </a:lnTo>
                <a:lnTo>
                  <a:pt x="3194" y="1691"/>
                </a:lnTo>
                <a:lnTo>
                  <a:pt x="3197" y="1729"/>
                </a:lnTo>
                <a:lnTo>
                  <a:pt x="3194" y="1768"/>
                </a:lnTo>
                <a:lnTo>
                  <a:pt x="3186" y="1804"/>
                </a:lnTo>
                <a:lnTo>
                  <a:pt x="3173" y="1839"/>
                </a:lnTo>
                <a:lnTo>
                  <a:pt x="3155" y="1870"/>
                </a:lnTo>
                <a:lnTo>
                  <a:pt x="3133" y="1900"/>
                </a:lnTo>
                <a:lnTo>
                  <a:pt x="3108" y="1925"/>
                </a:lnTo>
                <a:lnTo>
                  <a:pt x="3079" y="1947"/>
                </a:lnTo>
                <a:lnTo>
                  <a:pt x="3047" y="1964"/>
                </a:lnTo>
                <a:lnTo>
                  <a:pt x="3013" y="1978"/>
                </a:lnTo>
                <a:lnTo>
                  <a:pt x="2976" y="1986"/>
                </a:lnTo>
                <a:lnTo>
                  <a:pt x="2938" y="1989"/>
                </a:lnTo>
                <a:lnTo>
                  <a:pt x="2899" y="1986"/>
                </a:lnTo>
                <a:lnTo>
                  <a:pt x="2863" y="1978"/>
                </a:lnTo>
                <a:lnTo>
                  <a:pt x="2828" y="1964"/>
                </a:lnTo>
                <a:lnTo>
                  <a:pt x="2797" y="1947"/>
                </a:lnTo>
                <a:lnTo>
                  <a:pt x="2768" y="1925"/>
                </a:lnTo>
                <a:lnTo>
                  <a:pt x="2742" y="1900"/>
                </a:lnTo>
                <a:lnTo>
                  <a:pt x="2720" y="1870"/>
                </a:lnTo>
                <a:lnTo>
                  <a:pt x="2703" y="1839"/>
                </a:lnTo>
                <a:lnTo>
                  <a:pt x="2690" y="1804"/>
                </a:lnTo>
                <a:lnTo>
                  <a:pt x="2682" y="1768"/>
                </a:lnTo>
                <a:lnTo>
                  <a:pt x="2679" y="1729"/>
                </a:lnTo>
                <a:lnTo>
                  <a:pt x="2682" y="1691"/>
                </a:lnTo>
                <a:lnTo>
                  <a:pt x="2690" y="1654"/>
                </a:lnTo>
                <a:lnTo>
                  <a:pt x="2703" y="1620"/>
                </a:lnTo>
                <a:lnTo>
                  <a:pt x="2720" y="1589"/>
                </a:lnTo>
                <a:lnTo>
                  <a:pt x="2742" y="1559"/>
                </a:lnTo>
                <a:lnTo>
                  <a:pt x="2768" y="1534"/>
                </a:lnTo>
                <a:lnTo>
                  <a:pt x="2797" y="1512"/>
                </a:lnTo>
                <a:lnTo>
                  <a:pt x="2828" y="1494"/>
                </a:lnTo>
                <a:lnTo>
                  <a:pt x="2863" y="1481"/>
                </a:lnTo>
                <a:lnTo>
                  <a:pt x="2899" y="1473"/>
                </a:lnTo>
                <a:lnTo>
                  <a:pt x="2938" y="1470"/>
                </a:lnTo>
                <a:close/>
                <a:moveTo>
                  <a:pt x="310" y="919"/>
                </a:moveTo>
                <a:lnTo>
                  <a:pt x="331" y="920"/>
                </a:lnTo>
                <a:lnTo>
                  <a:pt x="351" y="924"/>
                </a:lnTo>
                <a:lnTo>
                  <a:pt x="372" y="933"/>
                </a:lnTo>
                <a:lnTo>
                  <a:pt x="389" y="946"/>
                </a:lnTo>
                <a:lnTo>
                  <a:pt x="404" y="961"/>
                </a:lnTo>
                <a:lnTo>
                  <a:pt x="414" y="980"/>
                </a:lnTo>
                <a:lnTo>
                  <a:pt x="421" y="999"/>
                </a:lnTo>
                <a:lnTo>
                  <a:pt x="425" y="1019"/>
                </a:lnTo>
                <a:lnTo>
                  <a:pt x="424" y="1040"/>
                </a:lnTo>
                <a:lnTo>
                  <a:pt x="420" y="1061"/>
                </a:lnTo>
                <a:lnTo>
                  <a:pt x="411" y="1081"/>
                </a:lnTo>
                <a:lnTo>
                  <a:pt x="398" y="1098"/>
                </a:lnTo>
                <a:lnTo>
                  <a:pt x="383" y="1113"/>
                </a:lnTo>
                <a:lnTo>
                  <a:pt x="365" y="1124"/>
                </a:lnTo>
                <a:lnTo>
                  <a:pt x="345" y="1131"/>
                </a:lnTo>
                <a:lnTo>
                  <a:pt x="325" y="1135"/>
                </a:lnTo>
                <a:lnTo>
                  <a:pt x="304" y="1134"/>
                </a:lnTo>
                <a:lnTo>
                  <a:pt x="284" y="1130"/>
                </a:lnTo>
                <a:lnTo>
                  <a:pt x="263" y="1120"/>
                </a:lnTo>
                <a:lnTo>
                  <a:pt x="246" y="1107"/>
                </a:lnTo>
                <a:lnTo>
                  <a:pt x="231" y="1092"/>
                </a:lnTo>
                <a:lnTo>
                  <a:pt x="221" y="1074"/>
                </a:lnTo>
                <a:lnTo>
                  <a:pt x="214" y="1055"/>
                </a:lnTo>
                <a:lnTo>
                  <a:pt x="210" y="1034"/>
                </a:lnTo>
                <a:lnTo>
                  <a:pt x="211" y="1013"/>
                </a:lnTo>
                <a:lnTo>
                  <a:pt x="215" y="993"/>
                </a:lnTo>
                <a:lnTo>
                  <a:pt x="224" y="973"/>
                </a:lnTo>
                <a:lnTo>
                  <a:pt x="237" y="955"/>
                </a:lnTo>
                <a:lnTo>
                  <a:pt x="252" y="940"/>
                </a:lnTo>
                <a:lnTo>
                  <a:pt x="270" y="930"/>
                </a:lnTo>
                <a:lnTo>
                  <a:pt x="290" y="923"/>
                </a:lnTo>
                <a:lnTo>
                  <a:pt x="310" y="919"/>
                </a:lnTo>
                <a:close/>
                <a:moveTo>
                  <a:pt x="1426" y="865"/>
                </a:moveTo>
                <a:lnTo>
                  <a:pt x="1642" y="865"/>
                </a:lnTo>
                <a:lnTo>
                  <a:pt x="1642" y="1792"/>
                </a:lnTo>
                <a:lnTo>
                  <a:pt x="840" y="2255"/>
                </a:lnTo>
                <a:lnTo>
                  <a:pt x="731" y="2068"/>
                </a:lnTo>
                <a:lnTo>
                  <a:pt x="1426" y="1667"/>
                </a:lnTo>
                <a:lnTo>
                  <a:pt x="1426" y="865"/>
                </a:lnTo>
                <a:close/>
                <a:moveTo>
                  <a:pt x="2751" y="746"/>
                </a:moveTo>
                <a:lnTo>
                  <a:pt x="2787" y="749"/>
                </a:lnTo>
                <a:lnTo>
                  <a:pt x="2822" y="756"/>
                </a:lnTo>
                <a:lnTo>
                  <a:pt x="2857" y="767"/>
                </a:lnTo>
                <a:lnTo>
                  <a:pt x="2889" y="783"/>
                </a:lnTo>
                <a:lnTo>
                  <a:pt x="2919" y="802"/>
                </a:lnTo>
                <a:lnTo>
                  <a:pt x="2947" y="827"/>
                </a:lnTo>
                <a:lnTo>
                  <a:pt x="2971" y="855"/>
                </a:lnTo>
                <a:lnTo>
                  <a:pt x="2993" y="886"/>
                </a:lnTo>
                <a:lnTo>
                  <a:pt x="3010" y="921"/>
                </a:lnTo>
                <a:lnTo>
                  <a:pt x="3022" y="956"/>
                </a:lnTo>
                <a:lnTo>
                  <a:pt x="3029" y="992"/>
                </a:lnTo>
                <a:lnTo>
                  <a:pt x="3031" y="1028"/>
                </a:lnTo>
                <a:lnTo>
                  <a:pt x="3028" y="1064"/>
                </a:lnTo>
                <a:lnTo>
                  <a:pt x="3021" y="1099"/>
                </a:lnTo>
                <a:lnTo>
                  <a:pt x="3010" y="1134"/>
                </a:lnTo>
                <a:lnTo>
                  <a:pt x="2993" y="1166"/>
                </a:lnTo>
                <a:lnTo>
                  <a:pt x="2974" y="1196"/>
                </a:lnTo>
                <a:lnTo>
                  <a:pt x="2950" y="1224"/>
                </a:lnTo>
                <a:lnTo>
                  <a:pt x="2922" y="1249"/>
                </a:lnTo>
                <a:lnTo>
                  <a:pt x="2890" y="1270"/>
                </a:lnTo>
                <a:lnTo>
                  <a:pt x="2856" y="1287"/>
                </a:lnTo>
                <a:lnTo>
                  <a:pt x="2820" y="1299"/>
                </a:lnTo>
                <a:lnTo>
                  <a:pt x="2785" y="1306"/>
                </a:lnTo>
                <a:lnTo>
                  <a:pt x="2748" y="1308"/>
                </a:lnTo>
                <a:lnTo>
                  <a:pt x="2712" y="1305"/>
                </a:lnTo>
                <a:lnTo>
                  <a:pt x="2677" y="1298"/>
                </a:lnTo>
                <a:lnTo>
                  <a:pt x="2643" y="1287"/>
                </a:lnTo>
                <a:lnTo>
                  <a:pt x="2611" y="1271"/>
                </a:lnTo>
                <a:lnTo>
                  <a:pt x="2580" y="1251"/>
                </a:lnTo>
                <a:lnTo>
                  <a:pt x="2553" y="1227"/>
                </a:lnTo>
                <a:lnTo>
                  <a:pt x="2528" y="1199"/>
                </a:lnTo>
                <a:lnTo>
                  <a:pt x="2506" y="1167"/>
                </a:lnTo>
                <a:lnTo>
                  <a:pt x="2490" y="1134"/>
                </a:lnTo>
                <a:lnTo>
                  <a:pt x="2478" y="1098"/>
                </a:lnTo>
                <a:lnTo>
                  <a:pt x="2471" y="1062"/>
                </a:lnTo>
                <a:lnTo>
                  <a:pt x="2469" y="1025"/>
                </a:lnTo>
                <a:lnTo>
                  <a:pt x="2471" y="990"/>
                </a:lnTo>
                <a:lnTo>
                  <a:pt x="2478" y="954"/>
                </a:lnTo>
                <a:lnTo>
                  <a:pt x="2490" y="920"/>
                </a:lnTo>
                <a:lnTo>
                  <a:pt x="2505" y="887"/>
                </a:lnTo>
                <a:lnTo>
                  <a:pt x="2526" y="857"/>
                </a:lnTo>
                <a:lnTo>
                  <a:pt x="2550" y="830"/>
                </a:lnTo>
                <a:lnTo>
                  <a:pt x="2577" y="805"/>
                </a:lnTo>
                <a:lnTo>
                  <a:pt x="2609" y="784"/>
                </a:lnTo>
                <a:lnTo>
                  <a:pt x="2643" y="767"/>
                </a:lnTo>
                <a:lnTo>
                  <a:pt x="2679" y="755"/>
                </a:lnTo>
                <a:lnTo>
                  <a:pt x="2715" y="748"/>
                </a:lnTo>
                <a:lnTo>
                  <a:pt x="2751" y="746"/>
                </a:lnTo>
                <a:close/>
                <a:moveTo>
                  <a:pt x="825" y="427"/>
                </a:moveTo>
                <a:lnTo>
                  <a:pt x="845" y="428"/>
                </a:lnTo>
                <a:lnTo>
                  <a:pt x="863" y="433"/>
                </a:lnTo>
                <a:lnTo>
                  <a:pt x="880" y="441"/>
                </a:lnTo>
                <a:lnTo>
                  <a:pt x="894" y="454"/>
                </a:lnTo>
                <a:lnTo>
                  <a:pt x="906" y="469"/>
                </a:lnTo>
                <a:lnTo>
                  <a:pt x="914" y="487"/>
                </a:lnTo>
                <a:lnTo>
                  <a:pt x="917" y="507"/>
                </a:lnTo>
                <a:lnTo>
                  <a:pt x="916" y="526"/>
                </a:lnTo>
                <a:lnTo>
                  <a:pt x="912" y="544"/>
                </a:lnTo>
                <a:lnTo>
                  <a:pt x="903" y="561"/>
                </a:lnTo>
                <a:lnTo>
                  <a:pt x="891" y="575"/>
                </a:lnTo>
                <a:lnTo>
                  <a:pt x="875" y="588"/>
                </a:lnTo>
                <a:lnTo>
                  <a:pt x="857" y="596"/>
                </a:lnTo>
                <a:lnTo>
                  <a:pt x="837" y="599"/>
                </a:lnTo>
                <a:lnTo>
                  <a:pt x="818" y="598"/>
                </a:lnTo>
                <a:lnTo>
                  <a:pt x="800" y="593"/>
                </a:lnTo>
                <a:lnTo>
                  <a:pt x="783" y="585"/>
                </a:lnTo>
                <a:lnTo>
                  <a:pt x="769" y="571"/>
                </a:lnTo>
                <a:lnTo>
                  <a:pt x="756" y="556"/>
                </a:lnTo>
                <a:lnTo>
                  <a:pt x="748" y="538"/>
                </a:lnTo>
                <a:lnTo>
                  <a:pt x="745" y="519"/>
                </a:lnTo>
                <a:lnTo>
                  <a:pt x="746" y="499"/>
                </a:lnTo>
                <a:lnTo>
                  <a:pt x="751" y="481"/>
                </a:lnTo>
                <a:lnTo>
                  <a:pt x="759" y="464"/>
                </a:lnTo>
                <a:lnTo>
                  <a:pt x="773" y="450"/>
                </a:lnTo>
                <a:lnTo>
                  <a:pt x="788" y="438"/>
                </a:lnTo>
                <a:lnTo>
                  <a:pt x="806" y="430"/>
                </a:lnTo>
                <a:lnTo>
                  <a:pt x="825" y="427"/>
                </a:lnTo>
                <a:close/>
                <a:moveTo>
                  <a:pt x="2246" y="211"/>
                </a:moveTo>
                <a:lnTo>
                  <a:pt x="2282" y="214"/>
                </a:lnTo>
                <a:lnTo>
                  <a:pt x="2318" y="222"/>
                </a:lnTo>
                <a:lnTo>
                  <a:pt x="2353" y="234"/>
                </a:lnTo>
                <a:lnTo>
                  <a:pt x="2387" y="250"/>
                </a:lnTo>
                <a:lnTo>
                  <a:pt x="2418" y="272"/>
                </a:lnTo>
                <a:lnTo>
                  <a:pt x="2447" y="296"/>
                </a:lnTo>
                <a:lnTo>
                  <a:pt x="2471" y="323"/>
                </a:lnTo>
                <a:lnTo>
                  <a:pt x="2492" y="353"/>
                </a:lnTo>
                <a:lnTo>
                  <a:pt x="2509" y="384"/>
                </a:lnTo>
                <a:lnTo>
                  <a:pt x="2523" y="417"/>
                </a:lnTo>
                <a:lnTo>
                  <a:pt x="2532" y="452"/>
                </a:lnTo>
                <a:lnTo>
                  <a:pt x="2537" y="487"/>
                </a:lnTo>
                <a:lnTo>
                  <a:pt x="2538" y="523"/>
                </a:lnTo>
                <a:lnTo>
                  <a:pt x="2535" y="559"/>
                </a:lnTo>
                <a:lnTo>
                  <a:pt x="2527" y="595"/>
                </a:lnTo>
                <a:lnTo>
                  <a:pt x="2514" y="630"/>
                </a:lnTo>
                <a:lnTo>
                  <a:pt x="2497" y="664"/>
                </a:lnTo>
                <a:lnTo>
                  <a:pt x="2477" y="696"/>
                </a:lnTo>
                <a:lnTo>
                  <a:pt x="2453" y="723"/>
                </a:lnTo>
                <a:lnTo>
                  <a:pt x="2425" y="749"/>
                </a:lnTo>
                <a:lnTo>
                  <a:pt x="2396" y="769"/>
                </a:lnTo>
                <a:lnTo>
                  <a:pt x="2365" y="786"/>
                </a:lnTo>
                <a:lnTo>
                  <a:pt x="2331" y="799"/>
                </a:lnTo>
                <a:lnTo>
                  <a:pt x="2297" y="808"/>
                </a:lnTo>
                <a:lnTo>
                  <a:pt x="2261" y="815"/>
                </a:lnTo>
                <a:lnTo>
                  <a:pt x="2225" y="816"/>
                </a:lnTo>
                <a:lnTo>
                  <a:pt x="2189" y="812"/>
                </a:lnTo>
                <a:lnTo>
                  <a:pt x="2154" y="804"/>
                </a:lnTo>
                <a:lnTo>
                  <a:pt x="2118" y="791"/>
                </a:lnTo>
                <a:lnTo>
                  <a:pt x="2084" y="775"/>
                </a:lnTo>
                <a:lnTo>
                  <a:pt x="2053" y="754"/>
                </a:lnTo>
                <a:lnTo>
                  <a:pt x="2024" y="729"/>
                </a:lnTo>
                <a:lnTo>
                  <a:pt x="2000" y="702"/>
                </a:lnTo>
                <a:lnTo>
                  <a:pt x="1979" y="673"/>
                </a:lnTo>
                <a:lnTo>
                  <a:pt x="1962" y="641"/>
                </a:lnTo>
                <a:lnTo>
                  <a:pt x="1948" y="608"/>
                </a:lnTo>
                <a:lnTo>
                  <a:pt x="1939" y="573"/>
                </a:lnTo>
                <a:lnTo>
                  <a:pt x="1934" y="538"/>
                </a:lnTo>
                <a:lnTo>
                  <a:pt x="1933" y="503"/>
                </a:lnTo>
                <a:lnTo>
                  <a:pt x="1937" y="466"/>
                </a:lnTo>
                <a:lnTo>
                  <a:pt x="1944" y="431"/>
                </a:lnTo>
                <a:lnTo>
                  <a:pt x="1957" y="395"/>
                </a:lnTo>
                <a:lnTo>
                  <a:pt x="1974" y="362"/>
                </a:lnTo>
                <a:lnTo>
                  <a:pt x="1995" y="329"/>
                </a:lnTo>
                <a:lnTo>
                  <a:pt x="2019" y="302"/>
                </a:lnTo>
                <a:lnTo>
                  <a:pt x="2046" y="277"/>
                </a:lnTo>
                <a:lnTo>
                  <a:pt x="2076" y="256"/>
                </a:lnTo>
                <a:lnTo>
                  <a:pt x="2107" y="239"/>
                </a:lnTo>
                <a:lnTo>
                  <a:pt x="2140" y="226"/>
                </a:lnTo>
                <a:lnTo>
                  <a:pt x="2174" y="217"/>
                </a:lnTo>
                <a:lnTo>
                  <a:pt x="2210" y="211"/>
                </a:lnTo>
                <a:lnTo>
                  <a:pt x="2246" y="211"/>
                </a:lnTo>
                <a:close/>
                <a:moveTo>
                  <a:pt x="1533" y="0"/>
                </a:moveTo>
                <a:lnTo>
                  <a:pt x="1533" y="0"/>
                </a:lnTo>
                <a:lnTo>
                  <a:pt x="1578" y="3"/>
                </a:lnTo>
                <a:lnTo>
                  <a:pt x="1619" y="12"/>
                </a:lnTo>
                <a:lnTo>
                  <a:pt x="1660" y="25"/>
                </a:lnTo>
                <a:lnTo>
                  <a:pt x="1697" y="45"/>
                </a:lnTo>
                <a:lnTo>
                  <a:pt x="1732" y="68"/>
                </a:lnTo>
                <a:lnTo>
                  <a:pt x="1763" y="95"/>
                </a:lnTo>
                <a:lnTo>
                  <a:pt x="1790" y="127"/>
                </a:lnTo>
                <a:lnTo>
                  <a:pt x="1814" y="161"/>
                </a:lnTo>
                <a:lnTo>
                  <a:pt x="1832" y="199"/>
                </a:lnTo>
                <a:lnTo>
                  <a:pt x="1846" y="238"/>
                </a:lnTo>
                <a:lnTo>
                  <a:pt x="1854" y="281"/>
                </a:lnTo>
                <a:lnTo>
                  <a:pt x="1857" y="324"/>
                </a:lnTo>
                <a:lnTo>
                  <a:pt x="1854" y="369"/>
                </a:lnTo>
                <a:lnTo>
                  <a:pt x="1846" y="410"/>
                </a:lnTo>
                <a:lnTo>
                  <a:pt x="1832" y="451"/>
                </a:lnTo>
                <a:lnTo>
                  <a:pt x="1814" y="488"/>
                </a:lnTo>
                <a:lnTo>
                  <a:pt x="1790" y="523"/>
                </a:lnTo>
                <a:lnTo>
                  <a:pt x="1763" y="554"/>
                </a:lnTo>
                <a:lnTo>
                  <a:pt x="1732" y="582"/>
                </a:lnTo>
                <a:lnTo>
                  <a:pt x="1697" y="605"/>
                </a:lnTo>
                <a:lnTo>
                  <a:pt x="1660" y="623"/>
                </a:lnTo>
                <a:lnTo>
                  <a:pt x="1619" y="637"/>
                </a:lnTo>
                <a:lnTo>
                  <a:pt x="1578" y="645"/>
                </a:lnTo>
                <a:lnTo>
                  <a:pt x="1533" y="648"/>
                </a:lnTo>
                <a:lnTo>
                  <a:pt x="1490" y="645"/>
                </a:lnTo>
                <a:lnTo>
                  <a:pt x="1447" y="637"/>
                </a:lnTo>
                <a:lnTo>
                  <a:pt x="1408" y="623"/>
                </a:lnTo>
                <a:lnTo>
                  <a:pt x="1370" y="605"/>
                </a:lnTo>
                <a:lnTo>
                  <a:pt x="1336" y="582"/>
                </a:lnTo>
                <a:lnTo>
                  <a:pt x="1304" y="554"/>
                </a:lnTo>
                <a:lnTo>
                  <a:pt x="1277" y="523"/>
                </a:lnTo>
                <a:lnTo>
                  <a:pt x="1254" y="488"/>
                </a:lnTo>
                <a:lnTo>
                  <a:pt x="1235" y="451"/>
                </a:lnTo>
                <a:lnTo>
                  <a:pt x="1221" y="410"/>
                </a:lnTo>
                <a:lnTo>
                  <a:pt x="1212" y="369"/>
                </a:lnTo>
                <a:lnTo>
                  <a:pt x="1209" y="324"/>
                </a:lnTo>
                <a:lnTo>
                  <a:pt x="1212" y="281"/>
                </a:lnTo>
                <a:lnTo>
                  <a:pt x="1221" y="238"/>
                </a:lnTo>
                <a:lnTo>
                  <a:pt x="1235" y="199"/>
                </a:lnTo>
                <a:lnTo>
                  <a:pt x="1254" y="161"/>
                </a:lnTo>
                <a:lnTo>
                  <a:pt x="1277" y="127"/>
                </a:lnTo>
                <a:lnTo>
                  <a:pt x="1304" y="95"/>
                </a:lnTo>
                <a:lnTo>
                  <a:pt x="1336" y="68"/>
                </a:lnTo>
                <a:lnTo>
                  <a:pt x="1370" y="45"/>
                </a:lnTo>
                <a:lnTo>
                  <a:pt x="1408" y="25"/>
                </a:lnTo>
                <a:lnTo>
                  <a:pt x="1447" y="12"/>
                </a:lnTo>
                <a:lnTo>
                  <a:pt x="1490" y="3"/>
                </a:lnTo>
                <a:lnTo>
                  <a:pt x="1533" y="0"/>
                </a:lnTo>
                <a:close/>
              </a:path>
            </a:pathLst>
          </a:custGeom>
          <a:solidFill>
            <a:srgbClr val="006AB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79">
            <a:extLst>
              <a:ext uri="{FF2B5EF4-FFF2-40B4-BE49-F238E27FC236}">
                <a16:creationId xmlns:a16="http://schemas.microsoft.com/office/drawing/2014/main" id="{6F232163-3BFA-4B78-98C2-303E47E3ED27}"/>
              </a:ext>
            </a:extLst>
          </p:cNvPr>
          <p:cNvGrpSpPr/>
          <p:nvPr/>
        </p:nvGrpSpPr>
        <p:grpSpPr>
          <a:xfrm>
            <a:off x="7068857" y="2916168"/>
            <a:ext cx="549275" cy="551218"/>
            <a:chOff x="-169863" y="5010151"/>
            <a:chExt cx="1346200" cy="1350962"/>
          </a:xfrm>
          <a:solidFill>
            <a:srgbClr val="FEC633"/>
          </a:solidFill>
        </p:grpSpPr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E28D1BE1-FD08-4D2C-A756-3EAEC36F7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988" y="5099051"/>
              <a:ext cx="560388" cy="550863"/>
            </a:xfrm>
            <a:custGeom>
              <a:avLst/>
              <a:gdLst>
                <a:gd name="T0" fmla="*/ 787 w 1410"/>
                <a:gd name="T1" fmla="*/ 4 h 1386"/>
                <a:gd name="T2" fmla="*/ 915 w 1410"/>
                <a:gd name="T3" fmla="*/ 31 h 1386"/>
                <a:gd name="T4" fmla="*/ 1033 w 1410"/>
                <a:gd name="T5" fmla="*/ 79 h 1386"/>
                <a:gd name="T6" fmla="*/ 1140 w 1410"/>
                <a:gd name="T7" fmla="*/ 148 h 1386"/>
                <a:gd name="T8" fmla="*/ 1232 w 1410"/>
                <a:gd name="T9" fmla="*/ 234 h 1386"/>
                <a:gd name="T10" fmla="*/ 1307 w 1410"/>
                <a:gd name="T11" fmla="*/ 334 h 1386"/>
                <a:gd name="T12" fmla="*/ 1364 w 1410"/>
                <a:gd name="T13" fmla="*/ 448 h 1386"/>
                <a:gd name="T14" fmla="*/ 1401 w 1410"/>
                <a:gd name="T15" fmla="*/ 572 h 1386"/>
                <a:gd name="T16" fmla="*/ 1345 w 1410"/>
                <a:gd name="T17" fmla="*/ 653 h 1386"/>
                <a:gd name="T18" fmla="*/ 1204 w 1410"/>
                <a:gd name="T19" fmla="*/ 700 h 1386"/>
                <a:gd name="T20" fmla="*/ 1059 w 1410"/>
                <a:gd name="T21" fmla="*/ 770 h 1386"/>
                <a:gd name="T22" fmla="*/ 923 w 1410"/>
                <a:gd name="T23" fmla="*/ 858 h 1386"/>
                <a:gd name="T24" fmla="*/ 799 w 1410"/>
                <a:gd name="T25" fmla="*/ 966 h 1386"/>
                <a:gd name="T26" fmla="*/ 690 w 1410"/>
                <a:gd name="T27" fmla="*/ 1088 h 1386"/>
                <a:gd name="T28" fmla="*/ 599 w 1410"/>
                <a:gd name="T29" fmla="*/ 1223 h 1386"/>
                <a:gd name="T30" fmla="*/ 544 w 1410"/>
                <a:gd name="T31" fmla="*/ 1331 h 1386"/>
                <a:gd name="T32" fmla="*/ 460 w 1410"/>
                <a:gd name="T33" fmla="*/ 1367 h 1386"/>
                <a:gd name="T34" fmla="*/ 348 w 1410"/>
                <a:gd name="T35" fmla="*/ 1313 h 1386"/>
                <a:gd name="T36" fmla="*/ 249 w 1410"/>
                <a:gd name="T37" fmla="*/ 1243 h 1386"/>
                <a:gd name="T38" fmla="*/ 163 w 1410"/>
                <a:gd name="T39" fmla="*/ 1156 h 1386"/>
                <a:gd name="T40" fmla="*/ 94 w 1410"/>
                <a:gd name="T41" fmla="*/ 1056 h 1386"/>
                <a:gd name="T42" fmla="*/ 42 w 1410"/>
                <a:gd name="T43" fmla="*/ 944 h 1386"/>
                <a:gd name="T44" fmla="*/ 10 w 1410"/>
                <a:gd name="T45" fmla="*/ 822 h 1386"/>
                <a:gd name="T46" fmla="*/ 0 w 1410"/>
                <a:gd name="T47" fmla="*/ 693 h 1386"/>
                <a:gd name="T48" fmla="*/ 16 w 1410"/>
                <a:gd name="T49" fmla="*/ 559 h 1386"/>
                <a:gd name="T50" fmla="*/ 54 w 1410"/>
                <a:gd name="T51" fmla="*/ 435 h 1386"/>
                <a:gd name="T52" fmla="*/ 114 w 1410"/>
                <a:gd name="T53" fmla="*/ 321 h 1386"/>
                <a:gd name="T54" fmla="*/ 194 w 1410"/>
                <a:gd name="T55" fmla="*/ 220 h 1386"/>
                <a:gd name="T56" fmla="*/ 289 w 1410"/>
                <a:gd name="T57" fmla="*/ 136 h 1386"/>
                <a:gd name="T58" fmla="*/ 399 w 1410"/>
                <a:gd name="T59" fmla="*/ 70 h 1386"/>
                <a:gd name="T60" fmla="*/ 520 w 1410"/>
                <a:gd name="T61" fmla="*/ 25 h 1386"/>
                <a:gd name="T62" fmla="*/ 651 w 1410"/>
                <a:gd name="T63" fmla="*/ 2 h 1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10" h="1386">
                  <a:moveTo>
                    <a:pt x="719" y="0"/>
                  </a:moveTo>
                  <a:lnTo>
                    <a:pt x="787" y="4"/>
                  </a:lnTo>
                  <a:lnTo>
                    <a:pt x="852" y="14"/>
                  </a:lnTo>
                  <a:lnTo>
                    <a:pt x="915" y="31"/>
                  </a:lnTo>
                  <a:lnTo>
                    <a:pt x="975" y="53"/>
                  </a:lnTo>
                  <a:lnTo>
                    <a:pt x="1033" y="79"/>
                  </a:lnTo>
                  <a:lnTo>
                    <a:pt x="1088" y="112"/>
                  </a:lnTo>
                  <a:lnTo>
                    <a:pt x="1140" y="148"/>
                  </a:lnTo>
                  <a:lnTo>
                    <a:pt x="1187" y="189"/>
                  </a:lnTo>
                  <a:lnTo>
                    <a:pt x="1232" y="234"/>
                  </a:lnTo>
                  <a:lnTo>
                    <a:pt x="1272" y="282"/>
                  </a:lnTo>
                  <a:lnTo>
                    <a:pt x="1307" y="334"/>
                  </a:lnTo>
                  <a:lnTo>
                    <a:pt x="1339" y="390"/>
                  </a:lnTo>
                  <a:lnTo>
                    <a:pt x="1364" y="448"/>
                  </a:lnTo>
                  <a:lnTo>
                    <a:pt x="1385" y="509"/>
                  </a:lnTo>
                  <a:lnTo>
                    <a:pt x="1401" y="572"/>
                  </a:lnTo>
                  <a:lnTo>
                    <a:pt x="1410" y="637"/>
                  </a:lnTo>
                  <a:lnTo>
                    <a:pt x="1345" y="653"/>
                  </a:lnTo>
                  <a:lnTo>
                    <a:pt x="1279" y="673"/>
                  </a:lnTo>
                  <a:lnTo>
                    <a:pt x="1204" y="700"/>
                  </a:lnTo>
                  <a:lnTo>
                    <a:pt x="1130" y="733"/>
                  </a:lnTo>
                  <a:lnTo>
                    <a:pt x="1059" y="770"/>
                  </a:lnTo>
                  <a:lnTo>
                    <a:pt x="991" y="811"/>
                  </a:lnTo>
                  <a:lnTo>
                    <a:pt x="923" y="858"/>
                  </a:lnTo>
                  <a:lnTo>
                    <a:pt x="859" y="910"/>
                  </a:lnTo>
                  <a:lnTo>
                    <a:pt x="799" y="966"/>
                  </a:lnTo>
                  <a:lnTo>
                    <a:pt x="743" y="1025"/>
                  </a:lnTo>
                  <a:lnTo>
                    <a:pt x="690" y="1088"/>
                  </a:lnTo>
                  <a:lnTo>
                    <a:pt x="643" y="1154"/>
                  </a:lnTo>
                  <a:lnTo>
                    <a:pt x="599" y="1223"/>
                  </a:lnTo>
                  <a:lnTo>
                    <a:pt x="570" y="1276"/>
                  </a:lnTo>
                  <a:lnTo>
                    <a:pt x="544" y="1331"/>
                  </a:lnTo>
                  <a:lnTo>
                    <a:pt x="520" y="1386"/>
                  </a:lnTo>
                  <a:lnTo>
                    <a:pt x="460" y="1367"/>
                  </a:lnTo>
                  <a:lnTo>
                    <a:pt x="403" y="1342"/>
                  </a:lnTo>
                  <a:lnTo>
                    <a:pt x="348" y="1313"/>
                  </a:lnTo>
                  <a:lnTo>
                    <a:pt x="298" y="1280"/>
                  </a:lnTo>
                  <a:lnTo>
                    <a:pt x="249" y="1243"/>
                  </a:lnTo>
                  <a:lnTo>
                    <a:pt x="204" y="1202"/>
                  </a:lnTo>
                  <a:lnTo>
                    <a:pt x="163" y="1156"/>
                  </a:lnTo>
                  <a:lnTo>
                    <a:pt x="127" y="1107"/>
                  </a:lnTo>
                  <a:lnTo>
                    <a:pt x="94" y="1056"/>
                  </a:lnTo>
                  <a:lnTo>
                    <a:pt x="66" y="1001"/>
                  </a:lnTo>
                  <a:lnTo>
                    <a:pt x="42" y="944"/>
                  </a:lnTo>
                  <a:lnTo>
                    <a:pt x="23" y="884"/>
                  </a:lnTo>
                  <a:lnTo>
                    <a:pt x="10" y="822"/>
                  </a:lnTo>
                  <a:lnTo>
                    <a:pt x="2" y="759"/>
                  </a:lnTo>
                  <a:lnTo>
                    <a:pt x="0" y="693"/>
                  </a:lnTo>
                  <a:lnTo>
                    <a:pt x="6" y="625"/>
                  </a:lnTo>
                  <a:lnTo>
                    <a:pt x="16" y="559"/>
                  </a:lnTo>
                  <a:lnTo>
                    <a:pt x="33" y="496"/>
                  </a:lnTo>
                  <a:lnTo>
                    <a:pt x="54" y="435"/>
                  </a:lnTo>
                  <a:lnTo>
                    <a:pt x="82" y="376"/>
                  </a:lnTo>
                  <a:lnTo>
                    <a:pt x="114" y="321"/>
                  </a:lnTo>
                  <a:lnTo>
                    <a:pt x="152" y="269"/>
                  </a:lnTo>
                  <a:lnTo>
                    <a:pt x="194" y="220"/>
                  </a:lnTo>
                  <a:lnTo>
                    <a:pt x="240" y="176"/>
                  </a:lnTo>
                  <a:lnTo>
                    <a:pt x="289" y="136"/>
                  </a:lnTo>
                  <a:lnTo>
                    <a:pt x="342" y="100"/>
                  </a:lnTo>
                  <a:lnTo>
                    <a:pt x="399" y="70"/>
                  </a:lnTo>
                  <a:lnTo>
                    <a:pt x="458" y="44"/>
                  </a:lnTo>
                  <a:lnTo>
                    <a:pt x="520" y="25"/>
                  </a:lnTo>
                  <a:lnTo>
                    <a:pt x="585" y="10"/>
                  </a:lnTo>
                  <a:lnTo>
                    <a:pt x="651" y="2"/>
                  </a:lnTo>
                  <a:lnTo>
                    <a:pt x="7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C71E8E04-46E8-45F2-86CD-D8B87E02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625" y="5010151"/>
              <a:ext cx="303213" cy="303213"/>
            </a:xfrm>
            <a:custGeom>
              <a:avLst/>
              <a:gdLst>
                <a:gd name="T0" fmla="*/ 383 w 766"/>
                <a:gd name="T1" fmla="*/ 0 h 765"/>
                <a:gd name="T2" fmla="*/ 431 w 766"/>
                <a:gd name="T3" fmla="*/ 3 h 765"/>
                <a:gd name="T4" fmla="*/ 477 w 766"/>
                <a:gd name="T5" fmla="*/ 11 h 765"/>
                <a:gd name="T6" fmla="*/ 522 w 766"/>
                <a:gd name="T7" fmla="*/ 26 h 765"/>
                <a:gd name="T8" fmla="*/ 563 w 766"/>
                <a:gd name="T9" fmla="*/ 45 h 765"/>
                <a:gd name="T10" fmla="*/ 602 w 766"/>
                <a:gd name="T11" fmla="*/ 68 h 765"/>
                <a:gd name="T12" fmla="*/ 638 w 766"/>
                <a:gd name="T13" fmla="*/ 96 h 765"/>
                <a:gd name="T14" fmla="*/ 670 w 766"/>
                <a:gd name="T15" fmla="*/ 128 h 765"/>
                <a:gd name="T16" fmla="*/ 698 w 766"/>
                <a:gd name="T17" fmla="*/ 164 h 765"/>
                <a:gd name="T18" fmla="*/ 722 w 766"/>
                <a:gd name="T19" fmla="*/ 203 h 765"/>
                <a:gd name="T20" fmla="*/ 740 w 766"/>
                <a:gd name="T21" fmla="*/ 244 h 765"/>
                <a:gd name="T22" fmla="*/ 755 w 766"/>
                <a:gd name="T23" fmla="*/ 288 h 765"/>
                <a:gd name="T24" fmla="*/ 763 w 766"/>
                <a:gd name="T25" fmla="*/ 334 h 765"/>
                <a:gd name="T26" fmla="*/ 766 w 766"/>
                <a:gd name="T27" fmla="*/ 383 h 765"/>
                <a:gd name="T28" fmla="*/ 763 w 766"/>
                <a:gd name="T29" fmla="*/ 431 h 765"/>
                <a:gd name="T30" fmla="*/ 755 w 766"/>
                <a:gd name="T31" fmla="*/ 477 h 765"/>
                <a:gd name="T32" fmla="*/ 740 w 766"/>
                <a:gd name="T33" fmla="*/ 521 h 765"/>
                <a:gd name="T34" fmla="*/ 722 w 766"/>
                <a:gd name="T35" fmla="*/ 562 h 765"/>
                <a:gd name="T36" fmla="*/ 698 w 766"/>
                <a:gd name="T37" fmla="*/ 602 h 765"/>
                <a:gd name="T38" fmla="*/ 670 w 766"/>
                <a:gd name="T39" fmla="*/ 637 h 765"/>
                <a:gd name="T40" fmla="*/ 638 w 766"/>
                <a:gd name="T41" fmla="*/ 669 h 765"/>
                <a:gd name="T42" fmla="*/ 602 w 766"/>
                <a:gd name="T43" fmla="*/ 697 h 765"/>
                <a:gd name="T44" fmla="*/ 563 w 766"/>
                <a:gd name="T45" fmla="*/ 721 h 765"/>
                <a:gd name="T46" fmla="*/ 522 w 766"/>
                <a:gd name="T47" fmla="*/ 740 h 765"/>
                <a:gd name="T48" fmla="*/ 477 w 766"/>
                <a:gd name="T49" fmla="*/ 754 h 765"/>
                <a:gd name="T50" fmla="*/ 431 w 766"/>
                <a:gd name="T51" fmla="*/ 763 h 765"/>
                <a:gd name="T52" fmla="*/ 383 w 766"/>
                <a:gd name="T53" fmla="*/ 765 h 765"/>
                <a:gd name="T54" fmla="*/ 336 w 766"/>
                <a:gd name="T55" fmla="*/ 763 h 765"/>
                <a:gd name="T56" fmla="*/ 289 w 766"/>
                <a:gd name="T57" fmla="*/ 754 h 765"/>
                <a:gd name="T58" fmla="*/ 244 w 766"/>
                <a:gd name="T59" fmla="*/ 740 h 765"/>
                <a:gd name="T60" fmla="*/ 203 w 766"/>
                <a:gd name="T61" fmla="*/ 721 h 765"/>
                <a:gd name="T62" fmla="*/ 165 w 766"/>
                <a:gd name="T63" fmla="*/ 697 h 765"/>
                <a:gd name="T64" fmla="*/ 128 w 766"/>
                <a:gd name="T65" fmla="*/ 669 h 765"/>
                <a:gd name="T66" fmla="*/ 97 w 766"/>
                <a:gd name="T67" fmla="*/ 637 h 765"/>
                <a:gd name="T68" fmla="*/ 68 w 766"/>
                <a:gd name="T69" fmla="*/ 602 h 765"/>
                <a:gd name="T70" fmla="*/ 46 w 766"/>
                <a:gd name="T71" fmla="*/ 562 h 765"/>
                <a:gd name="T72" fmla="*/ 26 w 766"/>
                <a:gd name="T73" fmla="*/ 521 h 765"/>
                <a:gd name="T74" fmla="*/ 12 w 766"/>
                <a:gd name="T75" fmla="*/ 477 h 765"/>
                <a:gd name="T76" fmla="*/ 3 w 766"/>
                <a:gd name="T77" fmla="*/ 431 h 765"/>
                <a:gd name="T78" fmla="*/ 0 w 766"/>
                <a:gd name="T79" fmla="*/ 383 h 765"/>
                <a:gd name="T80" fmla="*/ 3 w 766"/>
                <a:gd name="T81" fmla="*/ 334 h 765"/>
                <a:gd name="T82" fmla="*/ 12 w 766"/>
                <a:gd name="T83" fmla="*/ 288 h 765"/>
                <a:gd name="T84" fmla="*/ 26 w 766"/>
                <a:gd name="T85" fmla="*/ 244 h 765"/>
                <a:gd name="T86" fmla="*/ 46 w 766"/>
                <a:gd name="T87" fmla="*/ 203 h 765"/>
                <a:gd name="T88" fmla="*/ 68 w 766"/>
                <a:gd name="T89" fmla="*/ 164 h 765"/>
                <a:gd name="T90" fmla="*/ 97 w 766"/>
                <a:gd name="T91" fmla="*/ 128 h 765"/>
                <a:gd name="T92" fmla="*/ 128 w 766"/>
                <a:gd name="T93" fmla="*/ 96 h 765"/>
                <a:gd name="T94" fmla="*/ 165 w 766"/>
                <a:gd name="T95" fmla="*/ 68 h 765"/>
                <a:gd name="T96" fmla="*/ 203 w 766"/>
                <a:gd name="T97" fmla="*/ 45 h 765"/>
                <a:gd name="T98" fmla="*/ 244 w 766"/>
                <a:gd name="T99" fmla="*/ 26 h 765"/>
                <a:gd name="T100" fmla="*/ 289 w 766"/>
                <a:gd name="T101" fmla="*/ 11 h 765"/>
                <a:gd name="T102" fmla="*/ 336 w 766"/>
                <a:gd name="T103" fmla="*/ 3 h 765"/>
                <a:gd name="T104" fmla="*/ 383 w 766"/>
                <a:gd name="T105" fmla="*/ 0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6" h="765">
                  <a:moveTo>
                    <a:pt x="383" y="0"/>
                  </a:moveTo>
                  <a:lnTo>
                    <a:pt x="431" y="3"/>
                  </a:lnTo>
                  <a:lnTo>
                    <a:pt x="477" y="11"/>
                  </a:lnTo>
                  <a:lnTo>
                    <a:pt x="522" y="26"/>
                  </a:lnTo>
                  <a:lnTo>
                    <a:pt x="563" y="45"/>
                  </a:lnTo>
                  <a:lnTo>
                    <a:pt x="602" y="68"/>
                  </a:lnTo>
                  <a:lnTo>
                    <a:pt x="638" y="96"/>
                  </a:lnTo>
                  <a:lnTo>
                    <a:pt x="670" y="128"/>
                  </a:lnTo>
                  <a:lnTo>
                    <a:pt x="698" y="164"/>
                  </a:lnTo>
                  <a:lnTo>
                    <a:pt x="722" y="203"/>
                  </a:lnTo>
                  <a:lnTo>
                    <a:pt x="740" y="244"/>
                  </a:lnTo>
                  <a:lnTo>
                    <a:pt x="755" y="288"/>
                  </a:lnTo>
                  <a:lnTo>
                    <a:pt x="763" y="334"/>
                  </a:lnTo>
                  <a:lnTo>
                    <a:pt x="766" y="383"/>
                  </a:lnTo>
                  <a:lnTo>
                    <a:pt x="763" y="431"/>
                  </a:lnTo>
                  <a:lnTo>
                    <a:pt x="755" y="477"/>
                  </a:lnTo>
                  <a:lnTo>
                    <a:pt x="740" y="521"/>
                  </a:lnTo>
                  <a:lnTo>
                    <a:pt x="722" y="562"/>
                  </a:lnTo>
                  <a:lnTo>
                    <a:pt x="698" y="602"/>
                  </a:lnTo>
                  <a:lnTo>
                    <a:pt x="670" y="637"/>
                  </a:lnTo>
                  <a:lnTo>
                    <a:pt x="638" y="669"/>
                  </a:lnTo>
                  <a:lnTo>
                    <a:pt x="602" y="697"/>
                  </a:lnTo>
                  <a:lnTo>
                    <a:pt x="563" y="721"/>
                  </a:lnTo>
                  <a:lnTo>
                    <a:pt x="522" y="740"/>
                  </a:lnTo>
                  <a:lnTo>
                    <a:pt x="477" y="754"/>
                  </a:lnTo>
                  <a:lnTo>
                    <a:pt x="431" y="763"/>
                  </a:lnTo>
                  <a:lnTo>
                    <a:pt x="383" y="765"/>
                  </a:lnTo>
                  <a:lnTo>
                    <a:pt x="336" y="763"/>
                  </a:lnTo>
                  <a:lnTo>
                    <a:pt x="289" y="754"/>
                  </a:lnTo>
                  <a:lnTo>
                    <a:pt x="244" y="740"/>
                  </a:lnTo>
                  <a:lnTo>
                    <a:pt x="203" y="721"/>
                  </a:lnTo>
                  <a:lnTo>
                    <a:pt x="165" y="697"/>
                  </a:lnTo>
                  <a:lnTo>
                    <a:pt x="128" y="669"/>
                  </a:lnTo>
                  <a:lnTo>
                    <a:pt x="97" y="637"/>
                  </a:lnTo>
                  <a:lnTo>
                    <a:pt x="68" y="602"/>
                  </a:lnTo>
                  <a:lnTo>
                    <a:pt x="46" y="562"/>
                  </a:lnTo>
                  <a:lnTo>
                    <a:pt x="26" y="521"/>
                  </a:lnTo>
                  <a:lnTo>
                    <a:pt x="12" y="477"/>
                  </a:lnTo>
                  <a:lnTo>
                    <a:pt x="3" y="431"/>
                  </a:lnTo>
                  <a:lnTo>
                    <a:pt x="0" y="383"/>
                  </a:lnTo>
                  <a:lnTo>
                    <a:pt x="3" y="334"/>
                  </a:lnTo>
                  <a:lnTo>
                    <a:pt x="12" y="288"/>
                  </a:lnTo>
                  <a:lnTo>
                    <a:pt x="26" y="244"/>
                  </a:lnTo>
                  <a:lnTo>
                    <a:pt x="46" y="203"/>
                  </a:lnTo>
                  <a:lnTo>
                    <a:pt x="68" y="164"/>
                  </a:lnTo>
                  <a:lnTo>
                    <a:pt x="97" y="128"/>
                  </a:lnTo>
                  <a:lnTo>
                    <a:pt x="128" y="96"/>
                  </a:lnTo>
                  <a:lnTo>
                    <a:pt x="165" y="68"/>
                  </a:lnTo>
                  <a:lnTo>
                    <a:pt x="203" y="45"/>
                  </a:lnTo>
                  <a:lnTo>
                    <a:pt x="244" y="26"/>
                  </a:lnTo>
                  <a:lnTo>
                    <a:pt x="289" y="11"/>
                  </a:lnTo>
                  <a:lnTo>
                    <a:pt x="336" y="3"/>
                  </a:lnTo>
                  <a:lnTo>
                    <a:pt x="3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8A4A349-29C1-42B6-9FC7-BEA67BFCB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863" y="5294313"/>
              <a:ext cx="1346200" cy="1066800"/>
            </a:xfrm>
            <a:custGeom>
              <a:avLst/>
              <a:gdLst>
                <a:gd name="T0" fmla="*/ 3233 w 3393"/>
                <a:gd name="T1" fmla="*/ 14 h 2689"/>
                <a:gd name="T2" fmla="*/ 3340 w 3393"/>
                <a:gd name="T3" fmla="*/ 81 h 2689"/>
                <a:gd name="T4" fmla="*/ 3392 w 3393"/>
                <a:gd name="T5" fmla="*/ 202 h 2689"/>
                <a:gd name="T6" fmla="*/ 3366 w 3393"/>
                <a:gd name="T7" fmla="*/ 362 h 2689"/>
                <a:gd name="T8" fmla="*/ 3271 w 3393"/>
                <a:gd name="T9" fmla="*/ 554 h 2689"/>
                <a:gd name="T10" fmla="*/ 3117 w 3393"/>
                <a:gd name="T11" fmla="*/ 772 h 2689"/>
                <a:gd name="T12" fmla="*/ 2913 w 3393"/>
                <a:gd name="T13" fmla="*/ 1007 h 2689"/>
                <a:gd name="T14" fmla="*/ 2669 w 3393"/>
                <a:gd name="T15" fmla="*/ 1252 h 2689"/>
                <a:gd name="T16" fmla="*/ 2394 w 3393"/>
                <a:gd name="T17" fmla="*/ 1500 h 2689"/>
                <a:gd name="T18" fmla="*/ 2097 w 3393"/>
                <a:gd name="T19" fmla="*/ 1744 h 2689"/>
                <a:gd name="T20" fmla="*/ 1789 w 3393"/>
                <a:gd name="T21" fmla="*/ 1974 h 2689"/>
                <a:gd name="T22" fmla="*/ 1477 w 3393"/>
                <a:gd name="T23" fmla="*/ 2185 h 2689"/>
                <a:gd name="T24" fmla="*/ 1171 w 3393"/>
                <a:gd name="T25" fmla="*/ 2369 h 2689"/>
                <a:gd name="T26" fmla="*/ 881 w 3393"/>
                <a:gd name="T27" fmla="*/ 2518 h 2689"/>
                <a:gd name="T28" fmla="*/ 617 w 3393"/>
                <a:gd name="T29" fmla="*/ 2625 h 2689"/>
                <a:gd name="T30" fmla="*/ 387 w 3393"/>
                <a:gd name="T31" fmla="*/ 2682 h 2689"/>
                <a:gd name="T32" fmla="*/ 206 w 3393"/>
                <a:gd name="T33" fmla="*/ 2682 h 2689"/>
                <a:gd name="T34" fmla="*/ 77 w 3393"/>
                <a:gd name="T35" fmla="*/ 2623 h 2689"/>
                <a:gd name="T36" fmla="*/ 5 w 3393"/>
                <a:gd name="T37" fmla="*/ 2498 h 2689"/>
                <a:gd name="T38" fmla="*/ 11 w 3393"/>
                <a:gd name="T39" fmla="*/ 2355 h 2689"/>
                <a:gd name="T40" fmla="*/ 74 w 3393"/>
                <a:gd name="T41" fmla="*/ 2214 h 2689"/>
                <a:gd name="T42" fmla="*/ 162 w 3393"/>
                <a:gd name="T43" fmla="*/ 2086 h 2689"/>
                <a:gd name="T44" fmla="*/ 239 w 3393"/>
                <a:gd name="T45" fmla="*/ 2019 h 2689"/>
                <a:gd name="T46" fmla="*/ 327 w 3393"/>
                <a:gd name="T47" fmla="*/ 2020 h 2689"/>
                <a:gd name="T48" fmla="*/ 400 w 3393"/>
                <a:gd name="T49" fmla="*/ 2077 h 2689"/>
                <a:gd name="T50" fmla="*/ 424 w 3393"/>
                <a:gd name="T51" fmla="*/ 2166 h 2689"/>
                <a:gd name="T52" fmla="*/ 371 w 3393"/>
                <a:gd name="T53" fmla="*/ 2265 h 2689"/>
                <a:gd name="T54" fmla="*/ 304 w 3393"/>
                <a:gd name="T55" fmla="*/ 2368 h 2689"/>
                <a:gd name="T56" fmla="*/ 281 w 3393"/>
                <a:gd name="T57" fmla="*/ 2427 h 2689"/>
                <a:gd name="T58" fmla="*/ 380 w 3393"/>
                <a:gd name="T59" fmla="*/ 2421 h 2689"/>
                <a:gd name="T60" fmla="*/ 581 w 3393"/>
                <a:gd name="T61" fmla="*/ 2361 h 2689"/>
                <a:gd name="T62" fmla="*/ 833 w 3393"/>
                <a:gd name="T63" fmla="*/ 2236 h 2689"/>
                <a:gd name="T64" fmla="*/ 879 w 3393"/>
                <a:gd name="T65" fmla="*/ 2052 h 2689"/>
                <a:gd name="T66" fmla="*/ 718 w 3393"/>
                <a:gd name="T67" fmla="*/ 1799 h 2689"/>
                <a:gd name="T68" fmla="*/ 632 w 3393"/>
                <a:gd name="T69" fmla="*/ 1507 h 2689"/>
                <a:gd name="T70" fmla="*/ 631 w 3393"/>
                <a:gd name="T71" fmla="*/ 1207 h 2689"/>
                <a:gd name="T72" fmla="*/ 710 w 3393"/>
                <a:gd name="T73" fmla="*/ 919 h 2689"/>
                <a:gd name="T74" fmla="*/ 850 w 3393"/>
                <a:gd name="T75" fmla="*/ 684 h 2689"/>
                <a:gd name="T76" fmla="*/ 1053 w 3393"/>
                <a:gd name="T77" fmla="*/ 485 h 2689"/>
                <a:gd name="T78" fmla="*/ 1311 w 3393"/>
                <a:gd name="T79" fmla="*/ 340 h 2689"/>
                <a:gd name="T80" fmla="*/ 1619 w 3393"/>
                <a:gd name="T81" fmla="*/ 271 h 2689"/>
                <a:gd name="T82" fmla="*/ 1914 w 3393"/>
                <a:gd name="T83" fmla="*/ 287 h 2689"/>
                <a:gd name="T84" fmla="*/ 2181 w 3393"/>
                <a:gd name="T85" fmla="*/ 376 h 2689"/>
                <a:gd name="T86" fmla="*/ 2419 w 3393"/>
                <a:gd name="T87" fmla="*/ 536 h 2689"/>
                <a:gd name="T88" fmla="*/ 2608 w 3393"/>
                <a:gd name="T89" fmla="*/ 751 h 2689"/>
                <a:gd name="T90" fmla="*/ 2745 w 3393"/>
                <a:gd name="T91" fmla="*/ 804 h 2689"/>
                <a:gd name="T92" fmla="*/ 2883 w 3393"/>
                <a:gd name="T93" fmla="*/ 671 h 2689"/>
                <a:gd name="T94" fmla="*/ 3002 w 3393"/>
                <a:gd name="T95" fmla="*/ 531 h 2689"/>
                <a:gd name="T96" fmla="*/ 3090 w 3393"/>
                <a:gd name="T97" fmla="*/ 404 h 2689"/>
                <a:gd name="T98" fmla="*/ 3136 w 3393"/>
                <a:gd name="T99" fmla="*/ 308 h 2689"/>
                <a:gd name="T100" fmla="*/ 3130 w 3393"/>
                <a:gd name="T101" fmla="*/ 278 h 2689"/>
                <a:gd name="T102" fmla="*/ 3066 w 3393"/>
                <a:gd name="T103" fmla="*/ 286 h 2689"/>
                <a:gd name="T104" fmla="*/ 2944 w 3393"/>
                <a:gd name="T105" fmla="*/ 326 h 2689"/>
                <a:gd name="T106" fmla="*/ 2832 w 3393"/>
                <a:gd name="T107" fmla="*/ 350 h 2689"/>
                <a:gd name="T108" fmla="*/ 2754 w 3393"/>
                <a:gd name="T109" fmla="*/ 303 h 2689"/>
                <a:gd name="T110" fmla="*/ 2718 w 3393"/>
                <a:gd name="T111" fmla="*/ 213 h 2689"/>
                <a:gd name="T112" fmla="*/ 2751 w 3393"/>
                <a:gd name="T113" fmla="*/ 121 h 2689"/>
                <a:gd name="T114" fmla="*/ 2885 w 3393"/>
                <a:gd name="T115" fmla="*/ 53 h 2689"/>
                <a:gd name="T116" fmla="*/ 3086 w 3393"/>
                <a:gd name="T117" fmla="*/ 3 h 2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93" h="2689">
                  <a:moveTo>
                    <a:pt x="3136" y="0"/>
                  </a:moveTo>
                  <a:lnTo>
                    <a:pt x="3169" y="2"/>
                  </a:lnTo>
                  <a:lnTo>
                    <a:pt x="3202" y="6"/>
                  </a:lnTo>
                  <a:lnTo>
                    <a:pt x="3233" y="14"/>
                  </a:lnTo>
                  <a:lnTo>
                    <a:pt x="3262" y="24"/>
                  </a:lnTo>
                  <a:lnTo>
                    <a:pt x="3290" y="39"/>
                  </a:lnTo>
                  <a:lnTo>
                    <a:pt x="3316" y="58"/>
                  </a:lnTo>
                  <a:lnTo>
                    <a:pt x="3340" y="81"/>
                  </a:lnTo>
                  <a:lnTo>
                    <a:pt x="3361" y="108"/>
                  </a:lnTo>
                  <a:lnTo>
                    <a:pt x="3376" y="137"/>
                  </a:lnTo>
                  <a:lnTo>
                    <a:pt x="3387" y="168"/>
                  </a:lnTo>
                  <a:lnTo>
                    <a:pt x="3392" y="202"/>
                  </a:lnTo>
                  <a:lnTo>
                    <a:pt x="3393" y="239"/>
                  </a:lnTo>
                  <a:lnTo>
                    <a:pt x="3388" y="278"/>
                  </a:lnTo>
                  <a:lnTo>
                    <a:pt x="3379" y="318"/>
                  </a:lnTo>
                  <a:lnTo>
                    <a:pt x="3366" y="362"/>
                  </a:lnTo>
                  <a:lnTo>
                    <a:pt x="3348" y="407"/>
                  </a:lnTo>
                  <a:lnTo>
                    <a:pt x="3327" y="454"/>
                  </a:lnTo>
                  <a:lnTo>
                    <a:pt x="3301" y="504"/>
                  </a:lnTo>
                  <a:lnTo>
                    <a:pt x="3271" y="554"/>
                  </a:lnTo>
                  <a:lnTo>
                    <a:pt x="3238" y="606"/>
                  </a:lnTo>
                  <a:lnTo>
                    <a:pt x="3201" y="660"/>
                  </a:lnTo>
                  <a:lnTo>
                    <a:pt x="3161" y="716"/>
                  </a:lnTo>
                  <a:lnTo>
                    <a:pt x="3117" y="772"/>
                  </a:lnTo>
                  <a:lnTo>
                    <a:pt x="3071" y="829"/>
                  </a:lnTo>
                  <a:lnTo>
                    <a:pt x="3021" y="888"/>
                  </a:lnTo>
                  <a:lnTo>
                    <a:pt x="2968" y="947"/>
                  </a:lnTo>
                  <a:lnTo>
                    <a:pt x="2913" y="1007"/>
                  </a:lnTo>
                  <a:lnTo>
                    <a:pt x="2855" y="1068"/>
                  </a:lnTo>
                  <a:lnTo>
                    <a:pt x="2796" y="1129"/>
                  </a:lnTo>
                  <a:lnTo>
                    <a:pt x="2733" y="1190"/>
                  </a:lnTo>
                  <a:lnTo>
                    <a:pt x="2669" y="1252"/>
                  </a:lnTo>
                  <a:lnTo>
                    <a:pt x="2603" y="1314"/>
                  </a:lnTo>
                  <a:lnTo>
                    <a:pt x="2535" y="1376"/>
                  </a:lnTo>
                  <a:lnTo>
                    <a:pt x="2465" y="1438"/>
                  </a:lnTo>
                  <a:lnTo>
                    <a:pt x="2394" y="1500"/>
                  </a:lnTo>
                  <a:lnTo>
                    <a:pt x="2322" y="1561"/>
                  </a:lnTo>
                  <a:lnTo>
                    <a:pt x="2248" y="1623"/>
                  </a:lnTo>
                  <a:lnTo>
                    <a:pt x="2173" y="1684"/>
                  </a:lnTo>
                  <a:lnTo>
                    <a:pt x="2097" y="1744"/>
                  </a:lnTo>
                  <a:lnTo>
                    <a:pt x="2021" y="1803"/>
                  </a:lnTo>
                  <a:lnTo>
                    <a:pt x="1944" y="1861"/>
                  </a:lnTo>
                  <a:lnTo>
                    <a:pt x="1866" y="1918"/>
                  </a:lnTo>
                  <a:lnTo>
                    <a:pt x="1789" y="1974"/>
                  </a:lnTo>
                  <a:lnTo>
                    <a:pt x="1710" y="2029"/>
                  </a:lnTo>
                  <a:lnTo>
                    <a:pt x="1632" y="2082"/>
                  </a:lnTo>
                  <a:lnTo>
                    <a:pt x="1555" y="2135"/>
                  </a:lnTo>
                  <a:lnTo>
                    <a:pt x="1477" y="2185"/>
                  </a:lnTo>
                  <a:lnTo>
                    <a:pt x="1399" y="2234"/>
                  </a:lnTo>
                  <a:lnTo>
                    <a:pt x="1323" y="2281"/>
                  </a:lnTo>
                  <a:lnTo>
                    <a:pt x="1246" y="2325"/>
                  </a:lnTo>
                  <a:lnTo>
                    <a:pt x="1171" y="2369"/>
                  </a:lnTo>
                  <a:lnTo>
                    <a:pt x="1097" y="2409"/>
                  </a:lnTo>
                  <a:lnTo>
                    <a:pt x="1024" y="2449"/>
                  </a:lnTo>
                  <a:lnTo>
                    <a:pt x="952" y="2485"/>
                  </a:lnTo>
                  <a:lnTo>
                    <a:pt x="881" y="2518"/>
                  </a:lnTo>
                  <a:lnTo>
                    <a:pt x="813" y="2549"/>
                  </a:lnTo>
                  <a:lnTo>
                    <a:pt x="746" y="2577"/>
                  </a:lnTo>
                  <a:lnTo>
                    <a:pt x="680" y="2602"/>
                  </a:lnTo>
                  <a:lnTo>
                    <a:pt x="617" y="2625"/>
                  </a:lnTo>
                  <a:lnTo>
                    <a:pt x="556" y="2644"/>
                  </a:lnTo>
                  <a:lnTo>
                    <a:pt x="498" y="2660"/>
                  </a:lnTo>
                  <a:lnTo>
                    <a:pt x="441" y="2672"/>
                  </a:lnTo>
                  <a:lnTo>
                    <a:pt x="387" y="2682"/>
                  </a:lnTo>
                  <a:lnTo>
                    <a:pt x="337" y="2687"/>
                  </a:lnTo>
                  <a:lnTo>
                    <a:pt x="289" y="2689"/>
                  </a:lnTo>
                  <a:lnTo>
                    <a:pt x="245" y="2688"/>
                  </a:lnTo>
                  <a:lnTo>
                    <a:pt x="206" y="2682"/>
                  </a:lnTo>
                  <a:lnTo>
                    <a:pt x="169" y="2673"/>
                  </a:lnTo>
                  <a:lnTo>
                    <a:pt x="135" y="2660"/>
                  </a:lnTo>
                  <a:lnTo>
                    <a:pt x="104" y="2643"/>
                  </a:lnTo>
                  <a:lnTo>
                    <a:pt x="77" y="2623"/>
                  </a:lnTo>
                  <a:lnTo>
                    <a:pt x="53" y="2598"/>
                  </a:lnTo>
                  <a:lnTo>
                    <a:pt x="31" y="2566"/>
                  </a:lnTo>
                  <a:lnTo>
                    <a:pt x="14" y="2532"/>
                  </a:lnTo>
                  <a:lnTo>
                    <a:pt x="5" y="2498"/>
                  </a:lnTo>
                  <a:lnTo>
                    <a:pt x="0" y="2463"/>
                  </a:lnTo>
                  <a:lnTo>
                    <a:pt x="0" y="2428"/>
                  </a:lnTo>
                  <a:lnTo>
                    <a:pt x="4" y="2392"/>
                  </a:lnTo>
                  <a:lnTo>
                    <a:pt x="11" y="2355"/>
                  </a:lnTo>
                  <a:lnTo>
                    <a:pt x="23" y="2319"/>
                  </a:lnTo>
                  <a:lnTo>
                    <a:pt x="37" y="2284"/>
                  </a:lnTo>
                  <a:lnTo>
                    <a:pt x="55" y="2249"/>
                  </a:lnTo>
                  <a:lnTo>
                    <a:pt x="74" y="2214"/>
                  </a:lnTo>
                  <a:lnTo>
                    <a:pt x="94" y="2180"/>
                  </a:lnTo>
                  <a:lnTo>
                    <a:pt x="116" y="2147"/>
                  </a:lnTo>
                  <a:lnTo>
                    <a:pt x="139" y="2116"/>
                  </a:lnTo>
                  <a:lnTo>
                    <a:pt x="162" y="2086"/>
                  </a:lnTo>
                  <a:lnTo>
                    <a:pt x="184" y="2057"/>
                  </a:lnTo>
                  <a:lnTo>
                    <a:pt x="201" y="2041"/>
                  </a:lnTo>
                  <a:lnTo>
                    <a:pt x="219" y="2028"/>
                  </a:lnTo>
                  <a:lnTo>
                    <a:pt x="239" y="2019"/>
                  </a:lnTo>
                  <a:lnTo>
                    <a:pt x="260" y="2014"/>
                  </a:lnTo>
                  <a:lnTo>
                    <a:pt x="282" y="2012"/>
                  </a:lnTo>
                  <a:lnTo>
                    <a:pt x="304" y="2014"/>
                  </a:lnTo>
                  <a:lnTo>
                    <a:pt x="327" y="2020"/>
                  </a:lnTo>
                  <a:lnTo>
                    <a:pt x="348" y="2030"/>
                  </a:lnTo>
                  <a:lnTo>
                    <a:pt x="368" y="2045"/>
                  </a:lnTo>
                  <a:lnTo>
                    <a:pt x="383" y="2059"/>
                  </a:lnTo>
                  <a:lnTo>
                    <a:pt x="400" y="2077"/>
                  </a:lnTo>
                  <a:lnTo>
                    <a:pt x="412" y="2098"/>
                  </a:lnTo>
                  <a:lnTo>
                    <a:pt x="420" y="2119"/>
                  </a:lnTo>
                  <a:lnTo>
                    <a:pt x="424" y="2142"/>
                  </a:lnTo>
                  <a:lnTo>
                    <a:pt x="424" y="2166"/>
                  </a:lnTo>
                  <a:lnTo>
                    <a:pt x="419" y="2189"/>
                  </a:lnTo>
                  <a:lnTo>
                    <a:pt x="410" y="2212"/>
                  </a:lnTo>
                  <a:lnTo>
                    <a:pt x="397" y="2231"/>
                  </a:lnTo>
                  <a:lnTo>
                    <a:pt x="371" y="2265"/>
                  </a:lnTo>
                  <a:lnTo>
                    <a:pt x="349" y="2295"/>
                  </a:lnTo>
                  <a:lnTo>
                    <a:pt x="331" y="2322"/>
                  </a:lnTo>
                  <a:lnTo>
                    <a:pt x="317" y="2347"/>
                  </a:lnTo>
                  <a:lnTo>
                    <a:pt x="304" y="2368"/>
                  </a:lnTo>
                  <a:lnTo>
                    <a:pt x="295" y="2386"/>
                  </a:lnTo>
                  <a:lnTo>
                    <a:pt x="289" y="2402"/>
                  </a:lnTo>
                  <a:lnTo>
                    <a:pt x="284" y="2415"/>
                  </a:lnTo>
                  <a:lnTo>
                    <a:pt x="281" y="2427"/>
                  </a:lnTo>
                  <a:lnTo>
                    <a:pt x="279" y="2435"/>
                  </a:lnTo>
                  <a:lnTo>
                    <a:pt x="307" y="2432"/>
                  </a:lnTo>
                  <a:lnTo>
                    <a:pt x="341" y="2428"/>
                  </a:lnTo>
                  <a:lnTo>
                    <a:pt x="380" y="2421"/>
                  </a:lnTo>
                  <a:lnTo>
                    <a:pt x="425" y="2410"/>
                  </a:lnTo>
                  <a:lnTo>
                    <a:pt x="473" y="2397"/>
                  </a:lnTo>
                  <a:lnTo>
                    <a:pt x="525" y="2380"/>
                  </a:lnTo>
                  <a:lnTo>
                    <a:pt x="581" y="2361"/>
                  </a:lnTo>
                  <a:lnTo>
                    <a:pt x="640" y="2336"/>
                  </a:lnTo>
                  <a:lnTo>
                    <a:pt x="702" y="2307"/>
                  </a:lnTo>
                  <a:lnTo>
                    <a:pt x="766" y="2274"/>
                  </a:lnTo>
                  <a:lnTo>
                    <a:pt x="833" y="2236"/>
                  </a:lnTo>
                  <a:lnTo>
                    <a:pt x="900" y="2193"/>
                  </a:lnTo>
                  <a:lnTo>
                    <a:pt x="968" y="2144"/>
                  </a:lnTo>
                  <a:lnTo>
                    <a:pt x="923" y="2100"/>
                  </a:lnTo>
                  <a:lnTo>
                    <a:pt x="879" y="2052"/>
                  </a:lnTo>
                  <a:lnTo>
                    <a:pt x="839" y="2001"/>
                  </a:lnTo>
                  <a:lnTo>
                    <a:pt x="793" y="1935"/>
                  </a:lnTo>
                  <a:lnTo>
                    <a:pt x="753" y="1868"/>
                  </a:lnTo>
                  <a:lnTo>
                    <a:pt x="718" y="1799"/>
                  </a:lnTo>
                  <a:lnTo>
                    <a:pt x="689" y="1727"/>
                  </a:lnTo>
                  <a:lnTo>
                    <a:pt x="665" y="1655"/>
                  </a:lnTo>
                  <a:lnTo>
                    <a:pt x="645" y="1580"/>
                  </a:lnTo>
                  <a:lnTo>
                    <a:pt x="632" y="1507"/>
                  </a:lnTo>
                  <a:lnTo>
                    <a:pt x="625" y="1431"/>
                  </a:lnTo>
                  <a:lnTo>
                    <a:pt x="621" y="1357"/>
                  </a:lnTo>
                  <a:lnTo>
                    <a:pt x="623" y="1282"/>
                  </a:lnTo>
                  <a:lnTo>
                    <a:pt x="631" y="1207"/>
                  </a:lnTo>
                  <a:lnTo>
                    <a:pt x="643" y="1133"/>
                  </a:lnTo>
                  <a:lnTo>
                    <a:pt x="661" y="1060"/>
                  </a:lnTo>
                  <a:lnTo>
                    <a:pt x="683" y="989"/>
                  </a:lnTo>
                  <a:lnTo>
                    <a:pt x="710" y="919"/>
                  </a:lnTo>
                  <a:lnTo>
                    <a:pt x="739" y="858"/>
                  </a:lnTo>
                  <a:lnTo>
                    <a:pt x="773" y="798"/>
                  </a:lnTo>
                  <a:lnTo>
                    <a:pt x="810" y="740"/>
                  </a:lnTo>
                  <a:lnTo>
                    <a:pt x="850" y="684"/>
                  </a:lnTo>
                  <a:lnTo>
                    <a:pt x="896" y="630"/>
                  </a:lnTo>
                  <a:lnTo>
                    <a:pt x="945" y="578"/>
                  </a:lnTo>
                  <a:lnTo>
                    <a:pt x="996" y="530"/>
                  </a:lnTo>
                  <a:lnTo>
                    <a:pt x="1053" y="485"/>
                  </a:lnTo>
                  <a:lnTo>
                    <a:pt x="1115" y="441"/>
                  </a:lnTo>
                  <a:lnTo>
                    <a:pt x="1179" y="403"/>
                  </a:lnTo>
                  <a:lnTo>
                    <a:pt x="1245" y="369"/>
                  </a:lnTo>
                  <a:lnTo>
                    <a:pt x="1311" y="340"/>
                  </a:lnTo>
                  <a:lnTo>
                    <a:pt x="1380" y="316"/>
                  </a:lnTo>
                  <a:lnTo>
                    <a:pt x="1449" y="298"/>
                  </a:lnTo>
                  <a:lnTo>
                    <a:pt x="1534" y="280"/>
                  </a:lnTo>
                  <a:lnTo>
                    <a:pt x="1619" y="271"/>
                  </a:lnTo>
                  <a:lnTo>
                    <a:pt x="1704" y="266"/>
                  </a:lnTo>
                  <a:lnTo>
                    <a:pt x="1774" y="270"/>
                  </a:lnTo>
                  <a:lnTo>
                    <a:pt x="1845" y="276"/>
                  </a:lnTo>
                  <a:lnTo>
                    <a:pt x="1914" y="287"/>
                  </a:lnTo>
                  <a:lnTo>
                    <a:pt x="1982" y="303"/>
                  </a:lnTo>
                  <a:lnTo>
                    <a:pt x="2050" y="323"/>
                  </a:lnTo>
                  <a:lnTo>
                    <a:pt x="2116" y="348"/>
                  </a:lnTo>
                  <a:lnTo>
                    <a:pt x="2181" y="376"/>
                  </a:lnTo>
                  <a:lnTo>
                    <a:pt x="2243" y="410"/>
                  </a:lnTo>
                  <a:lnTo>
                    <a:pt x="2304" y="448"/>
                  </a:lnTo>
                  <a:lnTo>
                    <a:pt x="2363" y="489"/>
                  </a:lnTo>
                  <a:lnTo>
                    <a:pt x="2419" y="536"/>
                  </a:lnTo>
                  <a:lnTo>
                    <a:pt x="2473" y="585"/>
                  </a:lnTo>
                  <a:lnTo>
                    <a:pt x="2523" y="640"/>
                  </a:lnTo>
                  <a:lnTo>
                    <a:pt x="2571" y="699"/>
                  </a:lnTo>
                  <a:lnTo>
                    <a:pt x="2608" y="751"/>
                  </a:lnTo>
                  <a:lnTo>
                    <a:pt x="2641" y="806"/>
                  </a:lnTo>
                  <a:lnTo>
                    <a:pt x="2671" y="861"/>
                  </a:lnTo>
                  <a:lnTo>
                    <a:pt x="2708" y="833"/>
                  </a:lnTo>
                  <a:lnTo>
                    <a:pt x="2745" y="804"/>
                  </a:lnTo>
                  <a:lnTo>
                    <a:pt x="2781" y="772"/>
                  </a:lnTo>
                  <a:lnTo>
                    <a:pt x="2816" y="740"/>
                  </a:lnTo>
                  <a:lnTo>
                    <a:pt x="2850" y="705"/>
                  </a:lnTo>
                  <a:lnTo>
                    <a:pt x="2883" y="671"/>
                  </a:lnTo>
                  <a:lnTo>
                    <a:pt x="2915" y="636"/>
                  </a:lnTo>
                  <a:lnTo>
                    <a:pt x="2947" y="601"/>
                  </a:lnTo>
                  <a:lnTo>
                    <a:pt x="2976" y="566"/>
                  </a:lnTo>
                  <a:lnTo>
                    <a:pt x="3002" y="531"/>
                  </a:lnTo>
                  <a:lnTo>
                    <a:pt x="3028" y="497"/>
                  </a:lnTo>
                  <a:lnTo>
                    <a:pt x="3051" y="465"/>
                  </a:lnTo>
                  <a:lnTo>
                    <a:pt x="3073" y="433"/>
                  </a:lnTo>
                  <a:lnTo>
                    <a:pt x="3090" y="404"/>
                  </a:lnTo>
                  <a:lnTo>
                    <a:pt x="3107" y="376"/>
                  </a:lnTo>
                  <a:lnTo>
                    <a:pt x="3119" y="350"/>
                  </a:lnTo>
                  <a:lnTo>
                    <a:pt x="3129" y="328"/>
                  </a:lnTo>
                  <a:lnTo>
                    <a:pt x="3136" y="308"/>
                  </a:lnTo>
                  <a:lnTo>
                    <a:pt x="3139" y="291"/>
                  </a:lnTo>
                  <a:lnTo>
                    <a:pt x="3138" y="278"/>
                  </a:lnTo>
                  <a:lnTo>
                    <a:pt x="3134" y="278"/>
                  </a:lnTo>
                  <a:lnTo>
                    <a:pt x="3130" y="278"/>
                  </a:lnTo>
                  <a:lnTo>
                    <a:pt x="3118" y="278"/>
                  </a:lnTo>
                  <a:lnTo>
                    <a:pt x="3104" y="279"/>
                  </a:lnTo>
                  <a:lnTo>
                    <a:pt x="3086" y="282"/>
                  </a:lnTo>
                  <a:lnTo>
                    <a:pt x="3066" y="286"/>
                  </a:lnTo>
                  <a:lnTo>
                    <a:pt x="3041" y="292"/>
                  </a:lnTo>
                  <a:lnTo>
                    <a:pt x="3013" y="301"/>
                  </a:lnTo>
                  <a:lnTo>
                    <a:pt x="2981" y="312"/>
                  </a:lnTo>
                  <a:lnTo>
                    <a:pt x="2944" y="326"/>
                  </a:lnTo>
                  <a:lnTo>
                    <a:pt x="2904" y="342"/>
                  </a:lnTo>
                  <a:lnTo>
                    <a:pt x="2879" y="349"/>
                  </a:lnTo>
                  <a:lnTo>
                    <a:pt x="2854" y="352"/>
                  </a:lnTo>
                  <a:lnTo>
                    <a:pt x="2832" y="350"/>
                  </a:lnTo>
                  <a:lnTo>
                    <a:pt x="2809" y="344"/>
                  </a:lnTo>
                  <a:lnTo>
                    <a:pt x="2788" y="334"/>
                  </a:lnTo>
                  <a:lnTo>
                    <a:pt x="2769" y="320"/>
                  </a:lnTo>
                  <a:lnTo>
                    <a:pt x="2754" y="303"/>
                  </a:lnTo>
                  <a:lnTo>
                    <a:pt x="2740" y="282"/>
                  </a:lnTo>
                  <a:lnTo>
                    <a:pt x="2731" y="263"/>
                  </a:lnTo>
                  <a:lnTo>
                    <a:pt x="2722" y="239"/>
                  </a:lnTo>
                  <a:lnTo>
                    <a:pt x="2718" y="213"/>
                  </a:lnTo>
                  <a:lnTo>
                    <a:pt x="2720" y="188"/>
                  </a:lnTo>
                  <a:lnTo>
                    <a:pt x="2725" y="164"/>
                  </a:lnTo>
                  <a:lnTo>
                    <a:pt x="2736" y="141"/>
                  </a:lnTo>
                  <a:lnTo>
                    <a:pt x="2751" y="121"/>
                  </a:lnTo>
                  <a:lnTo>
                    <a:pt x="2770" y="104"/>
                  </a:lnTo>
                  <a:lnTo>
                    <a:pt x="2793" y="91"/>
                  </a:lnTo>
                  <a:lnTo>
                    <a:pt x="2838" y="72"/>
                  </a:lnTo>
                  <a:lnTo>
                    <a:pt x="2885" y="53"/>
                  </a:lnTo>
                  <a:lnTo>
                    <a:pt x="2934" y="37"/>
                  </a:lnTo>
                  <a:lnTo>
                    <a:pt x="2985" y="22"/>
                  </a:lnTo>
                  <a:lnTo>
                    <a:pt x="3036" y="11"/>
                  </a:lnTo>
                  <a:lnTo>
                    <a:pt x="3086" y="3"/>
                  </a:lnTo>
                  <a:lnTo>
                    <a:pt x="31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2E41033B-D13A-4FC5-AABB-643EC5E88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75" y="5838826"/>
              <a:ext cx="542925" cy="423863"/>
            </a:xfrm>
            <a:custGeom>
              <a:avLst/>
              <a:gdLst>
                <a:gd name="T0" fmla="*/ 1368 w 1368"/>
                <a:gd name="T1" fmla="*/ 0 h 1069"/>
                <a:gd name="T2" fmla="*/ 1365 w 1368"/>
                <a:gd name="T3" fmla="*/ 69 h 1069"/>
                <a:gd name="T4" fmla="*/ 1358 w 1368"/>
                <a:gd name="T5" fmla="*/ 139 h 1069"/>
                <a:gd name="T6" fmla="*/ 1347 w 1368"/>
                <a:gd name="T7" fmla="*/ 207 h 1069"/>
                <a:gd name="T8" fmla="*/ 1330 w 1368"/>
                <a:gd name="T9" fmla="*/ 274 h 1069"/>
                <a:gd name="T10" fmla="*/ 1309 w 1368"/>
                <a:gd name="T11" fmla="*/ 341 h 1069"/>
                <a:gd name="T12" fmla="*/ 1284 w 1368"/>
                <a:gd name="T13" fmla="*/ 406 h 1069"/>
                <a:gd name="T14" fmla="*/ 1255 w 1368"/>
                <a:gd name="T15" fmla="*/ 469 h 1069"/>
                <a:gd name="T16" fmla="*/ 1222 w 1368"/>
                <a:gd name="T17" fmla="*/ 530 h 1069"/>
                <a:gd name="T18" fmla="*/ 1185 w 1368"/>
                <a:gd name="T19" fmla="*/ 590 h 1069"/>
                <a:gd name="T20" fmla="*/ 1144 w 1368"/>
                <a:gd name="T21" fmla="*/ 648 h 1069"/>
                <a:gd name="T22" fmla="*/ 1098 w 1368"/>
                <a:gd name="T23" fmla="*/ 703 h 1069"/>
                <a:gd name="T24" fmla="*/ 1048 w 1368"/>
                <a:gd name="T25" fmla="*/ 756 h 1069"/>
                <a:gd name="T26" fmla="*/ 994 w 1368"/>
                <a:gd name="T27" fmla="*/ 805 h 1069"/>
                <a:gd name="T28" fmla="*/ 936 w 1368"/>
                <a:gd name="T29" fmla="*/ 852 h 1069"/>
                <a:gd name="T30" fmla="*/ 871 w 1368"/>
                <a:gd name="T31" fmla="*/ 897 h 1069"/>
                <a:gd name="T32" fmla="*/ 804 w 1368"/>
                <a:gd name="T33" fmla="*/ 938 h 1069"/>
                <a:gd name="T34" fmla="*/ 734 w 1368"/>
                <a:gd name="T35" fmla="*/ 972 h 1069"/>
                <a:gd name="T36" fmla="*/ 663 w 1368"/>
                <a:gd name="T37" fmla="*/ 1002 h 1069"/>
                <a:gd name="T38" fmla="*/ 592 w 1368"/>
                <a:gd name="T39" fmla="*/ 1026 h 1069"/>
                <a:gd name="T40" fmla="*/ 518 w 1368"/>
                <a:gd name="T41" fmla="*/ 1044 h 1069"/>
                <a:gd name="T42" fmla="*/ 443 w 1368"/>
                <a:gd name="T43" fmla="*/ 1058 h 1069"/>
                <a:gd name="T44" fmla="*/ 369 w 1368"/>
                <a:gd name="T45" fmla="*/ 1066 h 1069"/>
                <a:gd name="T46" fmla="*/ 294 w 1368"/>
                <a:gd name="T47" fmla="*/ 1069 h 1069"/>
                <a:gd name="T48" fmla="*/ 220 w 1368"/>
                <a:gd name="T49" fmla="*/ 1067 h 1069"/>
                <a:gd name="T50" fmla="*/ 146 w 1368"/>
                <a:gd name="T51" fmla="*/ 1060 h 1069"/>
                <a:gd name="T52" fmla="*/ 73 w 1368"/>
                <a:gd name="T53" fmla="*/ 1049 h 1069"/>
                <a:gd name="T54" fmla="*/ 0 w 1368"/>
                <a:gd name="T55" fmla="*/ 1031 h 1069"/>
                <a:gd name="T56" fmla="*/ 91 w 1368"/>
                <a:gd name="T57" fmla="*/ 973 h 1069"/>
                <a:gd name="T58" fmla="*/ 186 w 1368"/>
                <a:gd name="T59" fmla="*/ 911 h 1069"/>
                <a:gd name="T60" fmla="*/ 284 w 1368"/>
                <a:gd name="T61" fmla="*/ 846 h 1069"/>
                <a:gd name="T62" fmla="*/ 384 w 1368"/>
                <a:gd name="T63" fmla="*/ 777 h 1069"/>
                <a:gd name="T64" fmla="*/ 487 w 1368"/>
                <a:gd name="T65" fmla="*/ 706 h 1069"/>
                <a:gd name="T66" fmla="*/ 592 w 1368"/>
                <a:gd name="T67" fmla="*/ 630 h 1069"/>
                <a:gd name="T68" fmla="*/ 696 w 1368"/>
                <a:gd name="T69" fmla="*/ 553 h 1069"/>
                <a:gd name="T70" fmla="*/ 803 w 1368"/>
                <a:gd name="T71" fmla="*/ 472 h 1069"/>
                <a:gd name="T72" fmla="*/ 905 w 1368"/>
                <a:gd name="T73" fmla="*/ 390 h 1069"/>
                <a:gd name="T74" fmla="*/ 1006 w 1368"/>
                <a:gd name="T75" fmla="*/ 310 h 1069"/>
                <a:gd name="T76" fmla="*/ 1102 w 1368"/>
                <a:gd name="T77" fmla="*/ 230 h 1069"/>
                <a:gd name="T78" fmla="*/ 1195 w 1368"/>
                <a:gd name="T79" fmla="*/ 152 h 1069"/>
                <a:gd name="T80" fmla="*/ 1284 w 1368"/>
                <a:gd name="T81" fmla="*/ 76 h 1069"/>
                <a:gd name="T82" fmla="*/ 1368 w 1368"/>
                <a:gd name="T83" fmla="*/ 0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8" h="1069">
                  <a:moveTo>
                    <a:pt x="1368" y="0"/>
                  </a:moveTo>
                  <a:lnTo>
                    <a:pt x="1365" y="69"/>
                  </a:lnTo>
                  <a:lnTo>
                    <a:pt x="1358" y="139"/>
                  </a:lnTo>
                  <a:lnTo>
                    <a:pt x="1347" y="207"/>
                  </a:lnTo>
                  <a:lnTo>
                    <a:pt x="1330" y="274"/>
                  </a:lnTo>
                  <a:lnTo>
                    <a:pt x="1309" y="341"/>
                  </a:lnTo>
                  <a:lnTo>
                    <a:pt x="1284" y="406"/>
                  </a:lnTo>
                  <a:lnTo>
                    <a:pt x="1255" y="469"/>
                  </a:lnTo>
                  <a:lnTo>
                    <a:pt x="1222" y="530"/>
                  </a:lnTo>
                  <a:lnTo>
                    <a:pt x="1185" y="590"/>
                  </a:lnTo>
                  <a:lnTo>
                    <a:pt x="1144" y="648"/>
                  </a:lnTo>
                  <a:lnTo>
                    <a:pt x="1098" y="703"/>
                  </a:lnTo>
                  <a:lnTo>
                    <a:pt x="1048" y="756"/>
                  </a:lnTo>
                  <a:lnTo>
                    <a:pt x="994" y="805"/>
                  </a:lnTo>
                  <a:lnTo>
                    <a:pt x="936" y="852"/>
                  </a:lnTo>
                  <a:lnTo>
                    <a:pt x="871" y="897"/>
                  </a:lnTo>
                  <a:lnTo>
                    <a:pt x="804" y="938"/>
                  </a:lnTo>
                  <a:lnTo>
                    <a:pt x="734" y="972"/>
                  </a:lnTo>
                  <a:lnTo>
                    <a:pt x="663" y="1002"/>
                  </a:lnTo>
                  <a:lnTo>
                    <a:pt x="592" y="1026"/>
                  </a:lnTo>
                  <a:lnTo>
                    <a:pt x="518" y="1044"/>
                  </a:lnTo>
                  <a:lnTo>
                    <a:pt x="443" y="1058"/>
                  </a:lnTo>
                  <a:lnTo>
                    <a:pt x="369" y="1066"/>
                  </a:lnTo>
                  <a:lnTo>
                    <a:pt x="294" y="1069"/>
                  </a:lnTo>
                  <a:lnTo>
                    <a:pt x="220" y="1067"/>
                  </a:lnTo>
                  <a:lnTo>
                    <a:pt x="146" y="1060"/>
                  </a:lnTo>
                  <a:lnTo>
                    <a:pt x="73" y="1049"/>
                  </a:lnTo>
                  <a:lnTo>
                    <a:pt x="0" y="1031"/>
                  </a:lnTo>
                  <a:lnTo>
                    <a:pt x="91" y="973"/>
                  </a:lnTo>
                  <a:lnTo>
                    <a:pt x="186" y="911"/>
                  </a:lnTo>
                  <a:lnTo>
                    <a:pt x="284" y="846"/>
                  </a:lnTo>
                  <a:lnTo>
                    <a:pt x="384" y="777"/>
                  </a:lnTo>
                  <a:lnTo>
                    <a:pt x="487" y="706"/>
                  </a:lnTo>
                  <a:lnTo>
                    <a:pt x="592" y="630"/>
                  </a:lnTo>
                  <a:lnTo>
                    <a:pt x="696" y="553"/>
                  </a:lnTo>
                  <a:lnTo>
                    <a:pt x="803" y="472"/>
                  </a:lnTo>
                  <a:lnTo>
                    <a:pt x="905" y="390"/>
                  </a:lnTo>
                  <a:lnTo>
                    <a:pt x="1006" y="310"/>
                  </a:lnTo>
                  <a:lnTo>
                    <a:pt x="1102" y="230"/>
                  </a:lnTo>
                  <a:lnTo>
                    <a:pt x="1195" y="152"/>
                  </a:lnTo>
                  <a:lnTo>
                    <a:pt x="1284" y="76"/>
                  </a:lnTo>
                  <a:lnTo>
                    <a:pt x="13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reeform 31">
            <a:extLst>
              <a:ext uri="{FF2B5EF4-FFF2-40B4-BE49-F238E27FC236}">
                <a16:creationId xmlns:a16="http://schemas.microsoft.com/office/drawing/2014/main" id="{65155527-162E-4DD3-8986-AA7D1065C869}"/>
              </a:ext>
            </a:extLst>
          </p:cNvPr>
          <p:cNvSpPr>
            <a:spLocks noEditPoints="1"/>
          </p:cNvSpPr>
          <p:nvPr/>
        </p:nvSpPr>
        <p:spPr bwMode="auto">
          <a:xfrm>
            <a:off x="8608202" y="3018206"/>
            <a:ext cx="476635" cy="449181"/>
          </a:xfrm>
          <a:custGeom>
            <a:avLst/>
            <a:gdLst>
              <a:gd name="T0" fmla="*/ 1124 w 3749"/>
              <a:gd name="T1" fmla="*/ 1845 h 3535"/>
              <a:gd name="T2" fmla="*/ 1065 w 3749"/>
              <a:gd name="T3" fmla="*/ 1868 h 3535"/>
              <a:gd name="T4" fmla="*/ 985 w 3749"/>
              <a:gd name="T5" fmla="*/ 1934 h 3535"/>
              <a:gd name="T6" fmla="*/ 903 w 3749"/>
              <a:gd name="T7" fmla="*/ 2022 h 3535"/>
              <a:gd name="T8" fmla="*/ 826 w 3749"/>
              <a:gd name="T9" fmla="*/ 1979 h 3535"/>
              <a:gd name="T10" fmla="*/ 826 w 3749"/>
              <a:gd name="T11" fmla="*/ 1888 h 3535"/>
              <a:gd name="T12" fmla="*/ 903 w 3749"/>
              <a:gd name="T13" fmla="*/ 1843 h 3535"/>
              <a:gd name="T14" fmla="*/ 2291 w 3749"/>
              <a:gd name="T15" fmla="*/ 1328 h 3535"/>
              <a:gd name="T16" fmla="*/ 2336 w 3749"/>
              <a:gd name="T17" fmla="*/ 1405 h 3535"/>
              <a:gd name="T18" fmla="*/ 2291 w 3749"/>
              <a:gd name="T19" fmla="*/ 1483 h 3535"/>
              <a:gd name="T20" fmla="*/ 880 w 3749"/>
              <a:gd name="T21" fmla="*/ 1492 h 3535"/>
              <a:gd name="T22" fmla="*/ 817 w 3749"/>
              <a:gd name="T23" fmla="*/ 1429 h 3535"/>
              <a:gd name="T24" fmla="*/ 840 w 3749"/>
              <a:gd name="T25" fmla="*/ 1342 h 3535"/>
              <a:gd name="T26" fmla="*/ 405 w 3749"/>
              <a:gd name="T27" fmla="*/ 1039 h 3535"/>
              <a:gd name="T28" fmla="*/ 239 w 3749"/>
              <a:gd name="T29" fmla="*/ 1228 h 3535"/>
              <a:gd name="T30" fmla="*/ 188 w 3749"/>
              <a:gd name="T31" fmla="*/ 1280 h 3535"/>
              <a:gd name="T32" fmla="*/ 183 w 3749"/>
              <a:gd name="T33" fmla="*/ 3283 h 3535"/>
              <a:gd name="T34" fmla="*/ 251 w 3749"/>
              <a:gd name="T35" fmla="*/ 3350 h 3535"/>
              <a:gd name="T36" fmla="*/ 1054 w 3749"/>
              <a:gd name="T37" fmla="*/ 2050 h 3535"/>
              <a:gd name="T38" fmla="*/ 1151 w 3749"/>
              <a:gd name="T39" fmla="*/ 1964 h 3535"/>
              <a:gd name="T40" fmla="*/ 2749 w 3749"/>
              <a:gd name="T41" fmla="*/ 1437 h 3535"/>
              <a:gd name="T42" fmla="*/ 2865 w 3749"/>
              <a:gd name="T43" fmla="*/ 1489 h 3535"/>
              <a:gd name="T44" fmla="*/ 2925 w 3749"/>
              <a:gd name="T45" fmla="*/ 1600 h 3535"/>
              <a:gd name="T46" fmla="*/ 3656 w 3749"/>
              <a:gd name="T47" fmla="*/ 1953 h 3535"/>
              <a:gd name="T48" fmla="*/ 3728 w 3749"/>
              <a:gd name="T49" fmla="*/ 1997 h 3535"/>
              <a:gd name="T50" fmla="*/ 3747 w 3749"/>
              <a:gd name="T51" fmla="*/ 2089 h 3535"/>
              <a:gd name="T52" fmla="*/ 3049 w 3749"/>
              <a:gd name="T53" fmla="*/ 3429 h 3535"/>
              <a:gd name="T54" fmla="*/ 2953 w 3749"/>
              <a:gd name="T55" fmla="*/ 3510 h 3535"/>
              <a:gd name="T56" fmla="*/ 212 w 3749"/>
              <a:gd name="T57" fmla="*/ 3535 h 3535"/>
              <a:gd name="T58" fmla="*/ 87 w 3749"/>
              <a:gd name="T59" fmla="*/ 3493 h 3535"/>
              <a:gd name="T60" fmla="*/ 10 w 3749"/>
              <a:gd name="T61" fmla="*/ 3388 h 3535"/>
              <a:gd name="T62" fmla="*/ 3 w 3749"/>
              <a:gd name="T63" fmla="*/ 1214 h 3535"/>
              <a:gd name="T64" fmla="*/ 76 w 3749"/>
              <a:gd name="T65" fmla="*/ 1090 h 3535"/>
              <a:gd name="T66" fmla="*/ 212 w 3749"/>
              <a:gd name="T67" fmla="*/ 1039 h 3535"/>
              <a:gd name="T68" fmla="*/ 2269 w 3749"/>
              <a:gd name="T69" fmla="*/ 795 h 3535"/>
              <a:gd name="T70" fmla="*/ 2332 w 3749"/>
              <a:gd name="T71" fmla="*/ 858 h 3535"/>
              <a:gd name="T72" fmla="*/ 2309 w 3749"/>
              <a:gd name="T73" fmla="*/ 945 h 3535"/>
              <a:gd name="T74" fmla="*/ 903 w 3749"/>
              <a:gd name="T75" fmla="*/ 972 h 3535"/>
              <a:gd name="T76" fmla="*/ 826 w 3749"/>
              <a:gd name="T77" fmla="*/ 927 h 3535"/>
              <a:gd name="T78" fmla="*/ 826 w 3749"/>
              <a:gd name="T79" fmla="*/ 836 h 3535"/>
              <a:gd name="T80" fmla="*/ 903 w 3749"/>
              <a:gd name="T81" fmla="*/ 792 h 3535"/>
              <a:gd name="T82" fmla="*/ 2166 w 3749"/>
              <a:gd name="T83" fmla="*/ 261 h 3535"/>
              <a:gd name="T84" fmla="*/ 2133 w 3749"/>
              <a:gd name="T85" fmla="*/ 12 h 3535"/>
              <a:gd name="T86" fmla="*/ 2617 w 3749"/>
              <a:gd name="T87" fmla="*/ 550 h 3535"/>
              <a:gd name="T88" fmla="*/ 2474 w 3749"/>
              <a:gd name="T89" fmla="*/ 680 h 3535"/>
              <a:gd name="T90" fmla="*/ 2438 w 3749"/>
              <a:gd name="T91" fmla="*/ 643 h 3535"/>
              <a:gd name="T92" fmla="*/ 2042 w 3749"/>
              <a:gd name="T93" fmla="*/ 621 h 3535"/>
              <a:gd name="T94" fmla="*/ 2021 w 3749"/>
              <a:gd name="T95" fmla="*/ 183 h 3535"/>
              <a:gd name="T96" fmla="*/ 1985 w 3749"/>
              <a:gd name="T97" fmla="*/ 146 h 3535"/>
              <a:gd name="T98" fmla="*/ 676 w 3749"/>
              <a:gd name="T99" fmla="*/ 164 h 3535"/>
              <a:gd name="T100" fmla="*/ 561 w 3749"/>
              <a:gd name="T101" fmla="*/ 2779 h 3535"/>
              <a:gd name="T102" fmla="*/ 540 w 3749"/>
              <a:gd name="T103" fmla="*/ 2761 h 3535"/>
              <a:gd name="T104" fmla="*/ 528 w 3749"/>
              <a:gd name="T105" fmla="*/ 2657 h 3535"/>
              <a:gd name="T106" fmla="*/ 527 w 3749"/>
              <a:gd name="T107" fmla="*/ 2383 h 3535"/>
              <a:gd name="T108" fmla="*/ 526 w 3749"/>
              <a:gd name="T109" fmla="*/ 2048 h 3535"/>
              <a:gd name="T110" fmla="*/ 526 w 3749"/>
              <a:gd name="T111" fmla="*/ 1677 h 3535"/>
              <a:gd name="T112" fmla="*/ 526 w 3749"/>
              <a:gd name="T113" fmla="*/ 1298 h 3535"/>
              <a:gd name="T114" fmla="*/ 527 w 3749"/>
              <a:gd name="T115" fmla="*/ 936 h 3535"/>
              <a:gd name="T116" fmla="*/ 527 w 3749"/>
              <a:gd name="T117" fmla="*/ 616 h 3535"/>
              <a:gd name="T118" fmla="*/ 528 w 3749"/>
              <a:gd name="T119" fmla="*/ 367 h 3535"/>
              <a:gd name="T120" fmla="*/ 528 w 3749"/>
              <a:gd name="T121" fmla="*/ 212 h 3535"/>
              <a:gd name="T122" fmla="*/ 531 w 3749"/>
              <a:gd name="T123" fmla="*/ 139 h 3535"/>
              <a:gd name="T124" fmla="*/ 605 w 3749"/>
              <a:gd name="T125" fmla="*/ 30 h 3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49" h="3535">
                <a:moveTo>
                  <a:pt x="903" y="1843"/>
                </a:moveTo>
                <a:lnTo>
                  <a:pt x="1133" y="1843"/>
                </a:lnTo>
                <a:lnTo>
                  <a:pt x="1131" y="1843"/>
                </a:lnTo>
                <a:lnTo>
                  <a:pt x="1124" y="1845"/>
                </a:lnTo>
                <a:lnTo>
                  <a:pt x="1112" y="1848"/>
                </a:lnTo>
                <a:lnTo>
                  <a:pt x="1100" y="1852"/>
                </a:lnTo>
                <a:lnTo>
                  <a:pt x="1082" y="1859"/>
                </a:lnTo>
                <a:lnTo>
                  <a:pt x="1065" y="1868"/>
                </a:lnTo>
                <a:lnTo>
                  <a:pt x="1046" y="1880"/>
                </a:lnTo>
                <a:lnTo>
                  <a:pt x="1025" y="1895"/>
                </a:lnTo>
                <a:lnTo>
                  <a:pt x="1005" y="1912"/>
                </a:lnTo>
                <a:lnTo>
                  <a:pt x="985" y="1934"/>
                </a:lnTo>
                <a:lnTo>
                  <a:pt x="967" y="1959"/>
                </a:lnTo>
                <a:lnTo>
                  <a:pt x="950" y="1989"/>
                </a:lnTo>
                <a:lnTo>
                  <a:pt x="936" y="2022"/>
                </a:lnTo>
                <a:lnTo>
                  <a:pt x="903" y="2022"/>
                </a:lnTo>
                <a:lnTo>
                  <a:pt x="880" y="2020"/>
                </a:lnTo>
                <a:lnTo>
                  <a:pt x="858" y="2011"/>
                </a:lnTo>
                <a:lnTo>
                  <a:pt x="840" y="1997"/>
                </a:lnTo>
                <a:lnTo>
                  <a:pt x="826" y="1979"/>
                </a:lnTo>
                <a:lnTo>
                  <a:pt x="817" y="1957"/>
                </a:lnTo>
                <a:lnTo>
                  <a:pt x="813" y="1933"/>
                </a:lnTo>
                <a:lnTo>
                  <a:pt x="817" y="1908"/>
                </a:lnTo>
                <a:lnTo>
                  <a:pt x="826" y="1888"/>
                </a:lnTo>
                <a:lnTo>
                  <a:pt x="840" y="1869"/>
                </a:lnTo>
                <a:lnTo>
                  <a:pt x="858" y="1856"/>
                </a:lnTo>
                <a:lnTo>
                  <a:pt x="880" y="1846"/>
                </a:lnTo>
                <a:lnTo>
                  <a:pt x="903" y="1843"/>
                </a:lnTo>
                <a:close/>
                <a:moveTo>
                  <a:pt x="903" y="1315"/>
                </a:moveTo>
                <a:lnTo>
                  <a:pt x="2245" y="1315"/>
                </a:lnTo>
                <a:lnTo>
                  <a:pt x="2269" y="1319"/>
                </a:lnTo>
                <a:lnTo>
                  <a:pt x="2291" y="1328"/>
                </a:lnTo>
                <a:lnTo>
                  <a:pt x="2309" y="1342"/>
                </a:lnTo>
                <a:lnTo>
                  <a:pt x="2323" y="1360"/>
                </a:lnTo>
                <a:lnTo>
                  <a:pt x="2332" y="1382"/>
                </a:lnTo>
                <a:lnTo>
                  <a:pt x="2336" y="1405"/>
                </a:lnTo>
                <a:lnTo>
                  <a:pt x="2332" y="1429"/>
                </a:lnTo>
                <a:lnTo>
                  <a:pt x="2323" y="1451"/>
                </a:lnTo>
                <a:lnTo>
                  <a:pt x="2309" y="1469"/>
                </a:lnTo>
                <a:lnTo>
                  <a:pt x="2291" y="1483"/>
                </a:lnTo>
                <a:lnTo>
                  <a:pt x="2269" y="1492"/>
                </a:lnTo>
                <a:lnTo>
                  <a:pt x="2245" y="1496"/>
                </a:lnTo>
                <a:lnTo>
                  <a:pt x="903" y="1496"/>
                </a:lnTo>
                <a:lnTo>
                  <a:pt x="880" y="1492"/>
                </a:lnTo>
                <a:lnTo>
                  <a:pt x="858" y="1483"/>
                </a:lnTo>
                <a:lnTo>
                  <a:pt x="840" y="1469"/>
                </a:lnTo>
                <a:lnTo>
                  <a:pt x="826" y="1451"/>
                </a:lnTo>
                <a:lnTo>
                  <a:pt x="817" y="1429"/>
                </a:lnTo>
                <a:lnTo>
                  <a:pt x="813" y="1405"/>
                </a:lnTo>
                <a:lnTo>
                  <a:pt x="817" y="1382"/>
                </a:lnTo>
                <a:lnTo>
                  <a:pt x="826" y="1360"/>
                </a:lnTo>
                <a:lnTo>
                  <a:pt x="840" y="1342"/>
                </a:lnTo>
                <a:lnTo>
                  <a:pt x="858" y="1328"/>
                </a:lnTo>
                <a:lnTo>
                  <a:pt x="880" y="1319"/>
                </a:lnTo>
                <a:lnTo>
                  <a:pt x="903" y="1315"/>
                </a:lnTo>
                <a:close/>
                <a:moveTo>
                  <a:pt x="405" y="1039"/>
                </a:moveTo>
                <a:lnTo>
                  <a:pt x="405" y="1221"/>
                </a:lnTo>
                <a:lnTo>
                  <a:pt x="276" y="1221"/>
                </a:lnTo>
                <a:lnTo>
                  <a:pt x="258" y="1222"/>
                </a:lnTo>
                <a:lnTo>
                  <a:pt x="239" y="1228"/>
                </a:lnTo>
                <a:lnTo>
                  <a:pt x="222" y="1237"/>
                </a:lnTo>
                <a:lnTo>
                  <a:pt x="208" y="1249"/>
                </a:lnTo>
                <a:lnTo>
                  <a:pt x="196" y="1264"/>
                </a:lnTo>
                <a:lnTo>
                  <a:pt x="188" y="1280"/>
                </a:lnTo>
                <a:lnTo>
                  <a:pt x="182" y="1298"/>
                </a:lnTo>
                <a:lnTo>
                  <a:pt x="180" y="1316"/>
                </a:lnTo>
                <a:lnTo>
                  <a:pt x="180" y="3258"/>
                </a:lnTo>
                <a:lnTo>
                  <a:pt x="183" y="3283"/>
                </a:lnTo>
                <a:lnTo>
                  <a:pt x="194" y="3306"/>
                </a:lnTo>
                <a:lnTo>
                  <a:pt x="208" y="3326"/>
                </a:lnTo>
                <a:lnTo>
                  <a:pt x="228" y="3341"/>
                </a:lnTo>
                <a:lnTo>
                  <a:pt x="251" y="3350"/>
                </a:lnTo>
                <a:lnTo>
                  <a:pt x="276" y="3353"/>
                </a:lnTo>
                <a:lnTo>
                  <a:pt x="409" y="3353"/>
                </a:lnTo>
                <a:lnTo>
                  <a:pt x="1037" y="2080"/>
                </a:lnTo>
                <a:lnTo>
                  <a:pt x="1054" y="2050"/>
                </a:lnTo>
                <a:lnTo>
                  <a:pt x="1074" y="2022"/>
                </a:lnTo>
                <a:lnTo>
                  <a:pt x="1098" y="1998"/>
                </a:lnTo>
                <a:lnTo>
                  <a:pt x="1124" y="1979"/>
                </a:lnTo>
                <a:lnTo>
                  <a:pt x="1151" y="1964"/>
                </a:lnTo>
                <a:lnTo>
                  <a:pt x="1181" y="1954"/>
                </a:lnTo>
                <a:lnTo>
                  <a:pt x="1211" y="1951"/>
                </a:lnTo>
                <a:lnTo>
                  <a:pt x="2748" y="1951"/>
                </a:lnTo>
                <a:lnTo>
                  <a:pt x="2749" y="1437"/>
                </a:lnTo>
                <a:lnTo>
                  <a:pt x="2781" y="1443"/>
                </a:lnTo>
                <a:lnTo>
                  <a:pt x="2812" y="1454"/>
                </a:lnTo>
                <a:lnTo>
                  <a:pt x="2840" y="1469"/>
                </a:lnTo>
                <a:lnTo>
                  <a:pt x="2865" y="1489"/>
                </a:lnTo>
                <a:lnTo>
                  <a:pt x="2887" y="1513"/>
                </a:lnTo>
                <a:lnTo>
                  <a:pt x="2904" y="1539"/>
                </a:lnTo>
                <a:lnTo>
                  <a:pt x="2917" y="1568"/>
                </a:lnTo>
                <a:lnTo>
                  <a:pt x="2925" y="1600"/>
                </a:lnTo>
                <a:lnTo>
                  <a:pt x="2929" y="1634"/>
                </a:lnTo>
                <a:lnTo>
                  <a:pt x="2929" y="1951"/>
                </a:lnTo>
                <a:lnTo>
                  <a:pt x="3633" y="1951"/>
                </a:lnTo>
                <a:lnTo>
                  <a:pt x="3656" y="1953"/>
                </a:lnTo>
                <a:lnTo>
                  <a:pt x="3677" y="1959"/>
                </a:lnTo>
                <a:lnTo>
                  <a:pt x="3696" y="1968"/>
                </a:lnTo>
                <a:lnTo>
                  <a:pt x="3714" y="1981"/>
                </a:lnTo>
                <a:lnTo>
                  <a:pt x="3728" y="1997"/>
                </a:lnTo>
                <a:lnTo>
                  <a:pt x="3739" y="2016"/>
                </a:lnTo>
                <a:lnTo>
                  <a:pt x="3747" y="2038"/>
                </a:lnTo>
                <a:lnTo>
                  <a:pt x="3749" y="2062"/>
                </a:lnTo>
                <a:lnTo>
                  <a:pt x="3747" y="2089"/>
                </a:lnTo>
                <a:lnTo>
                  <a:pt x="3740" y="2116"/>
                </a:lnTo>
                <a:lnTo>
                  <a:pt x="3726" y="2148"/>
                </a:lnTo>
                <a:lnTo>
                  <a:pt x="3064" y="3405"/>
                </a:lnTo>
                <a:lnTo>
                  <a:pt x="3049" y="3429"/>
                </a:lnTo>
                <a:lnTo>
                  <a:pt x="3030" y="3452"/>
                </a:lnTo>
                <a:lnTo>
                  <a:pt x="3006" y="3474"/>
                </a:lnTo>
                <a:lnTo>
                  <a:pt x="2980" y="3493"/>
                </a:lnTo>
                <a:lnTo>
                  <a:pt x="2953" y="3510"/>
                </a:lnTo>
                <a:lnTo>
                  <a:pt x="2924" y="3522"/>
                </a:lnTo>
                <a:lnTo>
                  <a:pt x="2896" y="3531"/>
                </a:lnTo>
                <a:lnTo>
                  <a:pt x="2868" y="3534"/>
                </a:lnTo>
                <a:lnTo>
                  <a:pt x="212" y="3535"/>
                </a:lnTo>
                <a:lnTo>
                  <a:pt x="179" y="3531"/>
                </a:lnTo>
                <a:lnTo>
                  <a:pt x="145" y="3525"/>
                </a:lnTo>
                <a:lnTo>
                  <a:pt x="116" y="3512"/>
                </a:lnTo>
                <a:lnTo>
                  <a:pt x="87" y="3493"/>
                </a:lnTo>
                <a:lnTo>
                  <a:pt x="62" y="3473"/>
                </a:lnTo>
                <a:lnTo>
                  <a:pt x="40" y="3446"/>
                </a:lnTo>
                <a:lnTo>
                  <a:pt x="23" y="3419"/>
                </a:lnTo>
                <a:lnTo>
                  <a:pt x="10" y="3388"/>
                </a:lnTo>
                <a:lnTo>
                  <a:pt x="2" y="3356"/>
                </a:lnTo>
                <a:lnTo>
                  <a:pt x="0" y="3322"/>
                </a:lnTo>
                <a:lnTo>
                  <a:pt x="0" y="1252"/>
                </a:lnTo>
                <a:lnTo>
                  <a:pt x="3" y="1214"/>
                </a:lnTo>
                <a:lnTo>
                  <a:pt x="14" y="1179"/>
                </a:lnTo>
                <a:lnTo>
                  <a:pt x="30" y="1145"/>
                </a:lnTo>
                <a:lnTo>
                  <a:pt x="50" y="1115"/>
                </a:lnTo>
                <a:lnTo>
                  <a:pt x="76" y="1090"/>
                </a:lnTo>
                <a:lnTo>
                  <a:pt x="105" y="1069"/>
                </a:lnTo>
                <a:lnTo>
                  <a:pt x="137" y="1053"/>
                </a:lnTo>
                <a:lnTo>
                  <a:pt x="174" y="1043"/>
                </a:lnTo>
                <a:lnTo>
                  <a:pt x="212" y="1039"/>
                </a:lnTo>
                <a:lnTo>
                  <a:pt x="405" y="1039"/>
                </a:lnTo>
                <a:close/>
                <a:moveTo>
                  <a:pt x="903" y="792"/>
                </a:moveTo>
                <a:lnTo>
                  <a:pt x="2245" y="792"/>
                </a:lnTo>
                <a:lnTo>
                  <a:pt x="2269" y="795"/>
                </a:lnTo>
                <a:lnTo>
                  <a:pt x="2291" y="804"/>
                </a:lnTo>
                <a:lnTo>
                  <a:pt x="2309" y="818"/>
                </a:lnTo>
                <a:lnTo>
                  <a:pt x="2323" y="836"/>
                </a:lnTo>
                <a:lnTo>
                  <a:pt x="2332" y="858"/>
                </a:lnTo>
                <a:lnTo>
                  <a:pt x="2336" y="882"/>
                </a:lnTo>
                <a:lnTo>
                  <a:pt x="2332" y="906"/>
                </a:lnTo>
                <a:lnTo>
                  <a:pt x="2323" y="927"/>
                </a:lnTo>
                <a:lnTo>
                  <a:pt x="2309" y="945"/>
                </a:lnTo>
                <a:lnTo>
                  <a:pt x="2291" y="959"/>
                </a:lnTo>
                <a:lnTo>
                  <a:pt x="2269" y="968"/>
                </a:lnTo>
                <a:lnTo>
                  <a:pt x="2245" y="972"/>
                </a:lnTo>
                <a:lnTo>
                  <a:pt x="903" y="972"/>
                </a:lnTo>
                <a:lnTo>
                  <a:pt x="880" y="968"/>
                </a:lnTo>
                <a:lnTo>
                  <a:pt x="858" y="959"/>
                </a:lnTo>
                <a:lnTo>
                  <a:pt x="840" y="945"/>
                </a:lnTo>
                <a:lnTo>
                  <a:pt x="826" y="927"/>
                </a:lnTo>
                <a:lnTo>
                  <a:pt x="817" y="906"/>
                </a:lnTo>
                <a:lnTo>
                  <a:pt x="813" y="882"/>
                </a:lnTo>
                <a:lnTo>
                  <a:pt x="817" y="858"/>
                </a:lnTo>
                <a:lnTo>
                  <a:pt x="826" y="836"/>
                </a:lnTo>
                <a:lnTo>
                  <a:pt x="840" y="818"/>
                </a:lnTo>
                <a:lnTo>
                  <a:pt x="858" y="804"/>
                </a:lnTo>
                <a:lnTo>
                  <a:pt x="880" y="795"/>
                </a:lnTo>
                <a:lnTo>
                  <a:pt x="903" y="792"/>
                </a:lnTo>
                <a:close/>
                <a:moveTo>
                  <a:pt x="2166" y="261"/>
                </a:moveTo>
                <a:lnTo>
                  <a:pt x="2166" y="497"/>
                </a:lnTo>
                <a:lnTo>
                  <a:pt x="2383" y="497"/>
                </a:lnTo>
                <a:lnTo>
                  <a:pt x="2166" y="261"/>
                </a:lnTo>
                <a:close/>
                <a:moveTo>
                  <a:pt x="702" y="0"/>
                </a:moveTo>
                <a:lnTo>
                  <a:pt x="2090" y="0"/>
                </a:lnTo>
                <a:lnTo>
                  <a:pt x="2112" y="4"/>
                </a:lnTo>
                <a:lnTo>
                  <a:pt x="2133" y="12"/>
                </a:lnTo>
                <a:lnTo>
                  <a:pt x="2149" y="26"/>
                </a:lnTo>
                <a:lnTo>
                  <a:pt x="2598" y="515"/>
                </a:lnTo>
                <a:lnTo>
                  <a:pt x="2609" y="531"/>
                </a:lnTo>
                <a:lnTo>
                  <a:pt x="2617" y="550"/>
                </a:lnTo>
                <a:lnTo>
                  <a:pt x="2620" y="569"/>
                </a:lnTo>
                <a:lnTo>
                  <a:pt x="2620" y="1838"/>
                </a:lnTo>
                <a:lnTo>
                  <a:pt x="2474" y="1838"/>
                </a:lnTo>
                <a:lnTo>
                  <a:pt x="2474" y="680"/>
                </a:lnTo>
                <a:lnTo>
                  <a:pt x="2471" y="665"/>
                </a:lnTo>
                <a:lnTo>
                  <a:pt x="2463" y="653"/>
                </a:lnTo>
                <a:lnTo>
                  <a:pt x="2451" y="645"/>
                </a:lnTo>
                <a:lnTo>
                  <a:pt x="2438" y="643"/>
                </a:lnTo>
                <a:lnTo>
                  <a:pt x="2094" y="643"/>
                </a:lnTo>
                <a:lnTo>
                  <a:pt x="2074" y="641"/>
                </a:lnTo>
                <a:lnTo>
                  <a:pt x="2057" y="633"/>
                </a:lnTo>
                <a:lnTo>
                  <a:pt x="2042" y="621"/>
                </a:lnTo>
                <a:lnTo>
                  <a:pt x="2031" y="606"/>
                </a:lnTo>
                <a:lnTo>
                  <a:pt x="2023" y="589"/>
                </a:lnTo>
                <a:lnTo>
                  <a:pt x="2021" y="569"/>
                </a:lnTo>
                <a:lnTo>
                  <a:pt x="2021" y="183"/>
                </a:lnTo>
                <a:lnTo>
                  <a:pt x="2018" y="168"/>
                </a:lnTo>
                <a:lnTo>
                  <a:pt x="2010" y="157"/>
                </a:lnTo>
                <a:lnTo>
                  <a:pt x="1999" y="150"/>
                </a:lnTo>
                <a:lnTo>
                  <a:pt x="1985" y="146"/>
                </a:lnTo>
                <a:lnTo>
                  <a:pt x="702" y="146"/>
                </a:lnTo>
                <a:lnTo>
                  <a:pt x="691" y="149"/>
                </a:lnTo>
                <a:lnTo>
                  <a:pt x="683" y="154"/>
                </a:lnTo>
                <a:lnTo>
                  <a:pt x="676" y="164"/>
                </a:lnTo>
                <a:lnTo>
                  <a:pt x="675" y="174"/>
                </a:lnTo>
                <a:lnTo>
                  <a:pt x="675" y="2552"/>
                </a:lnTo>
                <a:lnTo>
                  <a:pt x="562" y="2779"/>
                </a:lnTo>
                <a:lnTo>
                  <a:pt x="561" y="2779"/>
                </a:lnTo>
                <a:lnTo>
                  <a:pt x="558" y="2777"/>
                </a:lnTo>
                <a:lnTo>
                  <a:pt x="552" y="2775"/>
                </a:lnTo>
                <a:lnTo>
                  <a:pt x="545" y="2769"/>
                </a:lnTo>
                <a:lnTo>
                  <a:pt x="540" y="2761"/>
                </a:lnTo>
                <a:lnTo>
                  <a:pt x="534" y="2750"/>
                </a:lnTo>
                <a:lnTo>
                  <a:pt x="530" y="2734"/>
                </a:lnTo>
                <a:lnTo>
                  <a:pt x="528" y="2712"/>
                </a:lnTo>
                <a:lnTo>
                  <a:pt x="528" y="2657"/>
                </a:lnTo>
                <a:lnTo>
                  <a:pt x="528" y="2596"/>
                </a:lnTo>
                <a:lnTo>
                  <a:pt x="527" y="2529"/>
                </a:lnTo>
                <a:lnTo>
                  <a:pt x="527" y="2458"/>
                </a:lnTo>
                <a:lnTo>
                  <a:pt x="527" y="2383"/>
                </a:lnTo>
                <a:lnTo>
                  <a:pt x="527" y="2304"/>
                </a:lnTo>
                <a:lnTo>
                  <a:pt x="526" y="2221"/>
                </a:lnTo>
                <a:lnTo>
                  <a:pt x="526" y="2136"/>
                </a:lnTo>
                <a:lnTo>
                  <a:pt x="526" y="2048"/>
                </a:lnTo>
                <a:lnTo>
                  <a:pt x="526" y="1958"/>
                </a:lnTo>
                <a:lnTo>
                  <a:pt x="526" y="1866"/>
                </a:lnTo>
                <a:lnTo>
                  <a:pt x="526" y="1773"/>
                </a:lnTo>
                <a:lnTo>
                  <a:pt x="526" y="1677"/>
                </a:lnTo>
                <a:lnTo>
                  <a:pt x="526" y="1583"/>
                </a:lnTo>
                <a:lnTo>
                  <a:pt x="526" y="1488"/>
                </a:lnTo>
                <a:lnTo>
                  <a:pt x="526" y="1392"/>
                </a:lnTo>
                <a:lnTo>
                  <a:pt x="526" y="1298"/>
                </a:lnTo>
                <a:lnTo>
                  <a:pt x="526" y="1205"/>
                </a:lnTo>
                <a:lnTo>
                  <a:pt x="527" y="1114"/>
                </a:lnTo>
                <a:lnTo>
                  <a:pt x="527" y="1023"/>
                </a:lnTo>
                <a:lnTo>
                  <a:pt x="527" y="936"/>
                </a:lnTo>
                <a:lnTo>
                  <a:pt x="527" y="851"/>
                </a:lnTo>
                <a:lnTo>
                  <a:pt x="527" y="769"/>
                </a:lnTo>
                <a:lnTo>
                  <a:pt x="527" y="691"/>
                </a:lnTo>
                <a:lnTo>
                  <a:pt x="527" y="616"/>
                </a:lnTo>
                <a:lnTo>
                  <a:pt x="527" y="548"/>
                </a:lnTo>
                <a:lnTo>
                  <a:pt x="528" y="482"/>
                </a:lnTo>
                <a:lnTo>
                  <a:pt x="528" y="421"/>
                </a:lnTo>
                <a:lnTo>
                  <a:pt x="528" y="367"/>
                </a:lnTo>
                <a:lnTo>
                  <a:pt x="528" y="319"/>
                </a:lnTo>
                <a:lnTo>
                  <a:pt x="528" y="276"/>
                </a:lnTo>
                <a:lnTo>
                  <a:pt x="528" y="241"/>
                </a:lnTo>
                <a:lnTo>
                  <a:pt x="528" y="212"/>
                </a:lnTo>
                <a:lnTo>
                  <a:pt x="528" y="191"/>
                </a:lnTo>
                <a:lnTo>
                  <a:pt x="528" y="179"/>
                </a:lnTo>
                <a:lnTo>
                  <a:pt x="528" y="174"/>
                </a:lnTo>
                <a:lnTo>
                  <a:pt x="531" y="139"/>
                </a:lnTo>
                <a:lnTo>
                  <a:pt x="542" y="106"/>
                </a:lnTo>
                <a:lnTo>
                  <a:pt x="558" y="77"/>
                </a:lnTo>
                <a:lnTo>
                  <a:pt x="580" y="51"/>
                </a:lnTo>
                <a:lnTo>
                  <a:pt x="605" y="30"/>
                </a:lnTo>
                <a:lnTo>
                  <a:pt x="635" y="14"/>
                </a:lnTo>
                <a:lnTo>
                  <a:pt x="667" y="4"/>
                </a:lnTo>
                <a:lnTo>
                  <a:pt x="702" y="0"/>
                </a:lnTo>
                <a:close/>
              </a:path>
            </a:pathLst>
          </a:custGeom>
          <a:solidFill>
            <a:srgbClr val="4CC87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102">
            <a:extLst>
              <a:ext uri="{FF2B5EF4-FFF2-40B4-BE49-F238E27FC236}">
                <a16:creationId xmlns:a16="http://schemas.microsoft.com/office/drawing/2014/main" id="{13C6F3FA-3E84-4BE1-80BA-EEA1B04071E9}"/>
              </a:ext>
            </a:extLst>
          </p:cNvPr>
          <p:cNvGrpSpPr/>
          <p:nvPr/>
        </p:nvGrpSpPr>
        <p:grpSpPr>
          <a:xfrm>
            <a:off x="2481795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45" name="Oval 92">
              <a:extLst>
                <a:ext uri="{FF2B5EF4-FFF2-40B4-BE49-F238E27FC236}">
                  <a16:creationId xmlns:a16="http://schemas.microsoft.com/office/drawing/2014/main" id="{A5311B92-3E47-4630-8BCE-A4D7405ACF61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6" name="Group 93">
              <a:extLst>
                <a:ext uri="{FF2B5EF4-FFF2-40B4-BE49-F238E27FC236}">
                  <a16:creationId xmlns:a16="http://schemas.microsoft.com/office/drawing/2014/main" id="{56058AA8-D1C0-46A6-92D4-EA7387EE223E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53" name="Oval 100">
                <a:extLst>
                  <a:ext uri="{FF2B5EF4-FFF2-40B4-BE49-F238E27FC236}">
                    <a16:creationId xmlns:a16="http://schemas.microsoft.com/office/drawing/2014/main" id="{1A50A29F-868A-49F1-90AF-E915E2755D60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Oval 101">
                <a:extLst>
                  <a:ext uri="{FF2B5EF4-FFF2-40B4-BE49-F238E27FC236}">
                    <a16:creationId xmlns:a16="http://schemas.microsoft.com/office/drawing/2014/main" id="{C323F029-0789-43A7-A4D2-C70CA224E93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94">
              <a:extLst>
                <a:ext uri="{FF2B5EF4-FFF2-40B4-BE49-F238E27FC236}">
                  <a16:creationId xmlns:a16="http://schemas.microsoft.com/office/drawing/2014/main" id="{29820838-0E23-430D-98F4-1E4EFB04F93C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51" name="Oval 98">
                <a:extLst>
                  <a:ext uri="{FF2B5EF4-FFF2-40B4-BE49-F238E27FC236}">
                    <a16:creationId xmlns:a16="http://schemas.microsoft.com/office/drawing/2014/main" id="{EC69CA23-DC4E-4B86-8ADF-4F6E860B8276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Oval 99">
                <a:extLst>
                  <a:ext uri="{FF2B5EF4-FFF2-40B4-BE49-F238E27FC236}">
                    <a16:creationId xmlns:a16="http://schemas.microsoft.com/office/drawing/2014/main" id="{82ED96F8-99B3-4355-8DE8-55001C3E71D6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95">
              <a:extLst>
                <a:ext uri="{FF2B5EF4-FFF2-40B4-BE49-F238E27FC236}">
                  <a16:creationId xmlns:a16="http://schemas.microsoft.com/office/drawing/2014/main" id="{43377FB8-C732-46A2-BBFD-23E09903F54B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49" name="Oval 96">
                <a:extLst>
                  <a:ext uri="{FF2B5EF4-FFF2-40B4-BE49-F238E27FC236}">
                    <a16:creationId xmlns:a16="http://schemas.microsoft.com/office/drawing/2014/main" id="{36E309F9-D757-4263-A228-CE2B91BA2D8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97">
                <a:extLst>
                  <a:ext uri="{FF2B5EF4-FFF2-40B4-BE49-F238E27FC236}">
                    <a16:creationId xmlns:a16="http://schemas.microsoft.com/office/drawing/2014/main" id="{3ED55F70-BA43-4990-8EB3-A304DA138C1B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5" name="Group 103">
            <a:extLst>
              <a:ext uri="{FF2B5EF4-FFF2-40B4-BE49-F238E27FC236}">
                <a16:creationId xmlns:a16="http://schemas.microsoft.com/office/drawing/2014/main" id="{D3E09B7C-9DAA-4F80-949F-85DAEA29D463}"/>
              </a:ext>
            </a:extLst>
          </p:cNvPr>
          <p:cNvGrpSpPr/>
          <p:nvPr/>
        </p:nvGrpSpPr>
        <p:grpSpPr>
          <a:xfrm>
            <a:off x="5585546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56" name="Oval 104">
              <a:extLst>
                <a:ext uri="{FF2B5EF4-FFF2-40B4-BE49-F238E27FC236}">
                  <a16:creationId xmlns:a16="http://schemas.microsoft.com/office/drawing/2014/main" id="{03B6FC8E-05AA-4AF7-B5AD-CD1CC97EF4CC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7" name="Group 105">
              <a:extLst>
                <a:ext uri="{FF2B5EF4-FFF2-40B4-BE49-F238E27FC236}">
                  <a16:creationId xmlns:a16="http://schemas.microsoft.com/office/drawing/2014/main" id="{1851526A-362C-4397-9ACC-81A06CB05EF2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64" name="Oval 112">
                <a:extLst>
                  <a:ext uri="{FF2B5EF4-FFF2-40B4-BE49-F238E27FC236}">
                    <a16:creationId xmlns:a16="http://schemas.microsoft.com/office/drawing/2014/main" id="{6DD0ED4F-20D1-4861-9692-7CBBF778DDC9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113">
                <a:extLst>
                  <a:ext uri="{FF2B5EF4-FFF2-40B4-BE49-F238E27FC236}">
                    <a16:creationId xmlns:a16="http://schemas.microsoft.com/office/drawing/2014/main" id="{1B623FA3-5A08-4676-A79D-676D1289582D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8" name="Group 106">
              <a:extLst>
                <a:ext uri="{FF2B5EF4-FFF2-40B4-BE49-F238E27FC236}">
                  <a16:creationId xmlns:a16="http://schemas.microsoft.com/office/drawing/2014/main" id="{ECFC1A72-9096-43A4-ACB6-009D9274718B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62" name="Oval 110">
                <a:extLst>
                  <a:ext uri="{FF2B5EF4-FFF2-40B4-BE49-F238E27FC236}">
                    <a16:creationId xmlns:a16="http://schemas.microsoft.com/office/drawing/2014/main" id="{FE632148-E61F-4818-89AC-4D5D1B05D9BF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Oval 111">
                <a:extLst>
                  <a:ext uri="{FF2B5EF4-FFF2-40B4-BE49-F238E27FC236}">
                    <a16:creationId xmlns:a16="http://schemas.microsoft.com/office/drawing/2014/main" id="{8CBFECD1-52D4-47FE-8D27-9B1661DDCA9A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Group 107">
              <a:extLst>
                <a:ext uri="{FF2B5EF4-FFF2-40B4-BE49-F238E27FC236}">
                  <a16:creationId xmlns:a16="http://schemas.microsoft.com/office/drawing/2014/main" id="{B884A994-249A-47A4-B071-054277CA6BF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60" name="Oval 108">
                <a:extLst>
                  <a:ext uri="{FF2B5EF4-FFF2-40B4-BE49-F238E27FC236}">
                    <a16:creationId xmlns:a16="http://schemas.microsoft.com/office/drawing/2014/main" id="{B431E4F1-0BFC-4500-B27F-9D4E13B0B9B7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109">
                <a:extLst>
                  <a:ext uri="{FF2B5EF4-FFF2-40B4-BE49-F238E27FC236}">
                    <a16:creationId xmlns:a16="http://schemas.microsoft.com/office/drawing/2014/main" id="{B365119E-917E-4977-889B-48B998C1D7E6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" name="Group 114">
            <a:extLst>
              <a:ext uri="{FF2B5EF4-FFF2-40B4-BE49-F238E27FC236}">
                <a16:creationId xmlns:a16="http://schemas.microsoft.com/office/drawing/2014/main" id="{C4B7FFB1-48A3-4E6C-9759-73EE7900A407}"/>
              </a:ext>
            </a:extLst>
          </p:cNvPr>
          <p:cNvGrpSpPr/>
          <p:nvPr/>
        </p:nvGrpSpPr>
        <p:grpSpPr>
          <a:xfrm>
            <a:off x="8689296" y="1840392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67" name="Oval 115">
              <a:extLst>
                <a:ext uri="{FF2B5EF4-FFF2-40B4-BE49-F238E27FC236}">
                  <a16:creationId xmlns:a16="http://schemas.microsoft.com/office/drawing/2014/main" id="{70D96886-458A-495F-82EA-F748A1949F8D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8" name="Group 116">
              <a:extLst>
                <a:ext uri="{FF2B5EF4-FFF2-40B4-BE49-F238E27FC236}">
                  <a16:creationId xmlns:a16="http://schemas.microsoft.com/office/drawing/2014/main" id="{DB6EAB49-085F-4125-AFD5-10CA896E418A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75" name="Oval 123">
                <a:extLst>
                  <a:ext uri="{FF2B5EF4-FFF2-40B4-BE49-F238E27FC236}">
                    <a16:creationId xmlns:a16="http://schemas.microsoft.com/office/drawing/2014/main" id="{605914B4-502A-4FD4-B44C-D1EA158ACD8D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Oval 124">
                <a:extLst>
                  <a:ext uri="{FF2B5EF4-FFF2-40B4-BE49-F238E27FC236}">
                    <a16:creationId xmlns:a16="http://schemas.microsoft.com/office/drawing/2014/main" id="{DDF6F25B-B46E-4AA9-8AE9-CC861711E55F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9" name="Group 117">
              <a:extLst>
                <a:ext uri="{FF2B5EF4-FFF2-40B4-BE49-F238E27FC236}">
                  <a16:creationId xmlns:a16="http://schemas.microsoft.com/office/drawing/2014/main" id="{25874BD1-D742-48E0-8880-5BF0052E7BA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73" name="Oval 121">
                <a:extLst>
                  <a:ext uri="{FF2B5EF4-FFF2-40B4-BE49-F238E27FC236}">
                    <a16:creationId xmlns:a16="http://schemas.microsoft.com/office/drawing/2014/main" id="{72B320F2-055C-4807-8B39-574383CA5EDB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Oval 122">
                <a:extLst>
                  <a:ext uri="{FF2B5EF4-FFF2-40B4-BE49-F238E27FC236}">
                    <a16:creationId xmlns:a16="http://schemas.microsoft.com/office/drawing/2014/main" id="{59986DFA-2835-40F0-A2C0-90ABD65614AB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0" name="Group 118">
              <a:extLst>
                <a:ext uri="{FF2B5EF4-FFF2-40B4-BE49-F238E27FC236}">
                  <a16:creationId xmlns:a16="http://schemas.microsoft.com/office/drawing/2014/main" id="{CF8BDDE3-4127-41C8-9AEA-B16AC24E1BB4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71" name="Oval 119">
                <a:extLst>
                  <a:ext uri="{FF2B5EF4-FFF2-40B4-BE49-F238E27FC236}">
                    <a16:creationId xmlns:a16="http://schemas.microsoft.com/office/drawing/2014/main" id="{E959276D-C0E3-4012-AE25-45840D964F22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Oval 120">
                <a:extLst>
                  <a:ext uri="{FF2B5EF4-FFF2-40B4-BE49-F238E27FC236}">
                    <a16:creationId xmlns:a16="http://schemas.microsoft.com/office/drawing/2014/main" id="{281DD8A9-E74A-49CE-A6E2-EEFD3257F9F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8" name="Group 136">
            <a:extLst>
              <a:ext uri="{FF2B5EF4-FFF2-40B4-BE49-F238E27FC236}">
                <a16:creationId xmlns:a16="http://schemas.microsoft.com/office/drawing/2014/main" id="{D84524CE-D4AA-475D-BDA2-6D1DDD4DE77B}"/>
              </a:ext>
            </a:extLst>
          </p:cNvPr>
          <p:cNvGrpSpPr/>
          <p:nvPr/>
        </p:nvGrpSpPr>
        <p:grpSpPr>
          <a:xfrm rot="10800000">
            <a:off x="7107851" y="4376358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89" name="Oval 137">
              <a:extLst>
                <a:ext uri="{FF2B5EF4-FFF2-40B4-BE49-F238E27FC236}">
                  <a16:creationId xmlns:a16="http://schemas.microsoft.com/office/drawing/2014/main" id="{6D00AD65-8762-4D11-BF18-D6FD5653EDBE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0" name="Group 138">
              <a:extLst>
                <a:ext uri="{FF2B5EF4-FFF2-40B4-BE49-F238E27FC236}">
                  <a16:creationId xmlns:a16="http://schemas.microsoft.com/office/drawing/2014/main" id="{CCFDA8C1-D795-4F12-B437-30CA3309DE6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97" name="Oval 145">
                <a:extLst>
                  <a:ext uri="{FF2B5EF4-FFF2-40B4-BE49-F238E27FC236}">
                    <a16:creationId xmlns:a16="http://schemas.microsoft.com/office/drawing/2014/main" id="{F5C3AE25-661F-47DB-96DF-C404D0A8B7A2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Oval 146">
                <a:extLst>
                  <a:ext uri="{FF2B5EF4-FFF2-40B4-BE49-F238E27FC236}">
                    <a16:creationId xmlns:a16="http://schemas.microsoft.com/office/drawing/2014/main" id="{76F8BC8F-0569-42CF-AB4C-EB90AA56184B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1" name="Group 139">
              <a:extLst>
                <a:ext uri="{FF2B5EF4-FFF2-40B4-BE49-F238E27FC236}">
                  <a16:creationId xmlns:a16="http://schemas.microsoft.com/office/drawing/2014/main" id="{2380C799-B3CF-4B79-9DD5-03CBC693A710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95" name="Oval 143">
                <a:extLst>
                  <a:ext uri="{FF2B5EF4-FFF2-40B4-BE49-F238E27FC236}">
                    <a16:creationId xmlns:a16="http://schemas.microsoft.com/office/drawing/2014/main" id="{A5C6F97B-BD2F-4A9A-AD89-B53C15436BA0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6" name="Oval 144">
                <a:extLst>
                  <a:ext uri="{FF2B5EF4-FFF2-40B4-BE49-F238E27FC236}">
                    <a16:creationId xmlns:a16="http://schemas.microsoft.com/office/drawing/2014/main" id="{B0694D3A-C12F-4363-98AB-94B3B813D1FD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2" name="Group 140">
              <a:extLst>
                <a:ext uri="{FF2B5EF4-FFF2-40B4-BE49-F238E27FC236}">
                  <a16:creationId xmlns:a16="http://schemas.microsoft.com/office/drawing/2014/main" id="{ABDE6D8A-59DC-4902-BEAB-B9B8AC81C87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93" name="Oval 141">
                <a:extLst>
                  <a:ext uri="{FF2B5EF4-FFF2-40B4-BE49-F238E27FC236}">
                    <a16:creationId xmlns:a16="http://schemas.microsoft.com/office/drawing/2014/main" id="{70B35978-C132-4E52-87E7-522C4F87F89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4" name="Oval 142">
                <a:extLst>
                  <a:ext uri="{FF2B5EF4-FFF2-40B4-BE49-F238E27FC236}">
                    <a16:creationId xmlns:a16="http://schemas.microsoft.com/office/drawing/2014/main" id="{7B423BAC-EC04-4FE6-94F9-F3591951AB1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9" name="Group 147">
            <a:extLst>
              <a:ext uri="{FF2B5EF4-FFF2-40B4-BE49-F238E27FC236}">
                <a16:creationId xmlns:a16="http://schemas.microsoft.com/office/drawing/2014/main" id="{F3BAB853-420F-4AFB-A272-6C27EA619B1C}"/>
              </a:ext>
            </a:extLst>
          </p:cNvPr>
          <p:cNvGrpSpPr/>
          <p:nvPr/>
        </p:nvGrpSpPr>
        <p:grpSpPr>
          <a:xfrm rot="10800000">
            <a:off x="4020953" y="4376358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100" name="Oval 148">
              <a:extLst>
                <a:ext uri="{FF2B5EF4-FFF2-40B4-BE49-F238E27FC236}">
                  <a16:creationId xmlns:a16="http://schemas.microsoft.com/office/drawing/2014/main" id="{14240198-7AF6-47AC-8A62-BA16C07B211B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1" name="Group 149">
              <a:extLst>
                <a:ext uri="{FF2B5EF4-FFF2-40B4-BE49-F238E27FC236}">
                  <a16:creationId xmlns:a16="http://schemas.microsoft.com/office/drawing/2014/main" id="{ABCB59AA-9183-4EF9-A13E-30793068C6B6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108" name="Oval 156">
                <a:extLst>
                  <a:ext uri="{FF2B5EF4-FFF2-40B4-BE49-F238E27FC236}">
                    <a16:creationId xmlns:a16="http://schemas.microsoft.com/office/drawing/2014/main" id="{211BB13A-AEBA-4F61-8ACA-A5C06DDD8ACC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Oval 157">
                <a:extLst>
                  <a:ext uri="{FF2B5EF4-FFF2-40B4-BE49-F238E27FC236}">
                    <a16:creationId xmlns:a16="http://schemas.microsoft.com/office/drawing/2014/main" id="{98C3A166-CCD3-496D-A154-73B202B741A6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" name="Group 150">
              <a:extLst>
                <a:ext uri="{FF2B5EF4-FFF2-40B4-BE49-F238E27FC236}">
                  <a16:creationId xmlns:a16="http://schemas.microsoft.com/office/drawing/2014/main" id="{4E99D374-3EC2-4A29-B877-72691262B219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106" name="Oval 154">
                <a:extLst>
                  <a:ext uri="{FF2B5EF4-FFF2-40B4-BE49-F238E27FC236}">
                    <a16:creationId xmlns:a16="http://schemas.microsoft.com/office/drawing/2014/main" id="{C1311935-A119-469D-B9F7-B027D16BC527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Oval 155">
                <a:extLst>
                  <a:ext uri="{FF2B5EF4-FFF2-40B4-BE49-F238E27FC236}">
                    <a16:creationId xmlns:a16="http://schemas.microsoft.com/office/drawing/2014/main" id="{F89A8D5C-50A2-4FBC-ACC3-C5DB3D224A7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" name="Group 151">
              <a:extLst>
                <a:ext uri="{FF2B5EF4-FFF2-40B4-BE49-F238E27FC236}">
                  <a16:creationId xmlns:a16="http://schemas.microsoft.com/office/drawing/2014/main" id="{DAD7D80C-903A-45F1-AE1F-43DE71BBB4E5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104" name="Oval 152">
                <a:extLst>
                  <a:ext uri="{FF2B5EF4-FFF2-40B4-BE49-F238E27FC236}">
                    <a16:creationId xmlns:a16="http://schemas.microsoft.com/office/drawing/2014/main" id="{902B6AF0-F308-4639-90C8-5070C24F6C2D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Oval 153">
                <a:extLst>
                  <a:ext uri="{FF2B5EF4-FFF2-40B4-BE49-F238E27FC236}">
                    <a16:creationId xmlns:a16="http://schemas.microsoft.com/office/drawing/2014/main" id="{0CA41850-42FD-465F-BA2E-3B1618C65B39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0" name="TextBox 27">
            <a:extLst>
              <a:ext uri="{FF2B5EF4-FFF2-40B4-BE49-F238E27FC236}">
                <a16:creationId xmlns:a16="http://schemas.microsoft.com/office/drawing/2014/main" id="{D8DA6447-38CF-4EF4-AC92-E927C517022B}"/>
              </a:ext>
            </a:extLst>
          </p:cNvPr>
          <p:cNvSpPr txBox="1"/>
          <p:nvPr/>
        </p:nvSpPr>
        <p:spPr>
          <a:xfrm>
            <a:off x="3334445" y="4649487"/>
            <a:ext cx="1795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Rasgo estructural</a:t>
            </a:r>
          </a:p>
          <a:p>
            <a:pPr algn="ctr" defTabSz="1218987"/>
            <a:r>
              <a:rPr lang="es-MX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del Estado</a:t>
            </a:r>
          </a:p>
        </p:txBody>
      </p:sp>
      <p:sp>
        <p:nvSpPr>
          <p:cNvPr id="112" name="TextBox 36">
            <a:extLst>
              <a:ext uri="{FF2B5EF4-FFF2-40B4-BE49-F238E27FC236}">
                <a16:creationId xmlns:a16="http://schemas.microsoft.com/office/drawing/2014/main" id="{73B228CB-D10C-4EAE-A931-E8A3A1B31744}"/>
              </a:ext>
            </a:extLst>
          </p:cNvPr>
          <p:cNvSpPr txBox="1"/>
          <p:nvPr/>
        </p:nvSpPr>
        <p:spPr>
          <a:xfrm>
            <a:off x="4618837" y="670699"/>
            <a:ext cx="2333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Identifica  intereses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sustanciales: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inalienables </a:t>
            </a:r>
          </a:p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 indisponibles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2241150E-6A01-4D95-8C14-F23956C89072}"/>
              </a:ext>
            </a:extLst>
          </p:cNvPr>
          <p:cNvSpPr txBox="1"/>
          <p:nvPr/>
        </p:nvSpPr>
        <p:spPr>
          <a:xfrm>
            <a:off x="7731326" y="661702"/>
            <a:ext cx="22238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Límites y vínculos </a:t>
            </a:r>
          </a:p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frente a los poderes, </a:t>
            </a:r>
          </a:p>
          <a:p>
            <a:pPr algn="ctr" defTabSz="1218987"/>
            <a:r>
              <a:rPr lang="es-E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incluso de los poderes salvajes</a:t>
            </a:r>
            <a:endParaRPr lang="en-US" b="1" kern="0" dirty="0">
              <a:solidFill>
                <a:srgbClr val="3D9F6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7BAD1277-1AAF-4757-B84F-7DEF2B18EA07}"/>
              </a:ext>
            </a:extLst>
          </p:cNvPr>
          <p:cNvSpPr txBox="1"/>
          <p:nvPr/>
        </p:nvSpPr>
        <p:spPr>
          <a:xfrm>
            <a:off x="2973344" y="5708372"/>
            <a:ext cx="61016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latin typeface="Arial Narrow" panose="020B0606020202030204" pitchFamily="34" charset="0"/>
              </a:rPr>
              <a:t>Valor de los derechos para el Estado</a:t>
            </a:r>
          </a:p>
        </p:txBody>
      </p:sp>
    </p:spTree>
    <p:extLst>
      <p:ext uri="{BB962C8B-B14F-4D97-AF65-F5344CB8AC3E}">
        <p14:creationId xmlns:p14="http://schemas.microsoft.com/office/powerpoint/2010/main" val="36129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389F554-6039-5E46-A188-806F6C6648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13007"/>
            <a:ext cx="12192000" cy="6858000"/>
          </a:xfrm>
        </p:spPr>
      </p:pic>
      <p:sp>
        <p:nvSpPr>
          <p:cNvPr id="7" name="TextBox 27">
            <a:extLst>
              <a:ext uri="{FF2B5EF4-FFF2-40B4-BE49-F238E27FC236}">
                <a16:creationId xmlns:a16="http://schemas.microsoft.com/office/drawing/2014/main" id="{2DFE7981-95BA-4936-ACED-A119D4020407}"/>
              </a:ext>
            </a:extLst>
          </p:cNvPr>
          <p:cNvSpPr txBox="1"/>
          <p:nvPr/>
        </p:nvSpPr>
        <p:spPr>
          <a:xfrm>
            <a:off x="1115117" y="4054972"/>
            <a:ext cx="1754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 formal </a:t>
            </a:r>
          </a:p>
          <a:p>
            <a:pPr algn="ctr" defTabSz="1218987"/>
            <a:r>
              <a:rPr lang="es-MX" b="1" kern="0" dirty="0">
                <a:solidFill>
                  <a:srgbClr val="006AB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(quién y cómo)</a:t>
            </a:r>
          </a:p>
        </p:txBody>
      </p:sp>
      <p:sp>
        <p:nvSpPr>
          <p:cNvPr id="9" name="TextBox 30">
            <a:extLst>
              <a:ext uri="{FF2B5EF4-FFF2-40B4-BE49-F238E27FC236}">
                <a16:creationId xmlns:a16="http://schemas.microsoft.com/office/drawing/2014/main" id="{273838C3-99C5-40BD-BDD9-6CCB3E1B5EA6}"/>
              </a:ext>
            </a:extLst>
          </p:cNvPr>
          <p:cNvSpPr txBox="1"/>
          <p:nvPr/>
        </p:nvSpPr>
        <p:spPr>
          <a:xfrm>
            <a:off x="4318125" y="4107708"/>
            <a:ext cx="150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Mera</a:t>
            </a:r>
            <a:r>
              <a:rPr lang="en-US" b="1" kern="0" dirty="0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B40A4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</a:t>
            </a:r>
            <a:endParaRPr lang="en-US" b="1" kern="0" dirty="0">
              <a:solidFill>
                <a:srgbClr val="B40A49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33">
            <a:extLst>
              <a:ext uri="{FF2B5EF4-FFF2-40B4-BE49-F238E27FC236}">
                <a16:creationId xmlns:a16="http://schemas.microsoft.com/office/drawing/2014/main" id="{F765565E-941C-40D1-AB09-66F70A4A502A}"/>
              </a:ext>
            </a:extLst>
          </p:cNvPr>
          <p:cNvSpPr txBox="1"/>
          <p:nvPr/>
        </p:nvSpPr>
        <p:spPr>
          <a:xfrm>
            <a:off x="7484987" y="4010760"/>
            <a:ext cx="1431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</a:t>
            </a:r>
            <a:r>
              <a:rPr lang="en-US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formal</a:t>
            </a:r>
          </a:p>
        </p:txBody>
      </p:sp>
      <p:sp>
        <p:nvSpPr>
          <p:cNvPr id="13" name="TextBox 36">
            <a:extLst>
              <a:ext uri="{FF2B5EF4-FFF2-40B4-BE49-F238E27FC236}">
                <a16:creationId xmlns:a16="http://schemas.microsoft.com/office/drawing/2014/main" id="{F18702B8-A4E3-406F-883D-CC8BF77D86E9}"/>
              </a:ext>
            </a:extLst>
          </p:cNvPr>
          <p:cNvSpPr txBox="1"/>
          <p:nvPr/>
        </p:nvSpPr>
        <p:spPr>
          <a:xfrm>
            <a:off x="3175148" y="4546587"/>
            <a:ext cx="838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ES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Validez</a:t>
            </a:r>
            <a:endParaRPr lang="en-US" dirty="0">
              <a:solidFill>
                <a:srgbClr val="EE4D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45">
            <a:extLst>
              <a:ext uri="{FF2B5EF4-FFF2-40B4-BE49-F238E27FC236}">
                <a16:creationId xmlns:a16="http://schemas.microsoft.com/office/drawing/2014/main" id="{8E82C64C-217E-4410-8847-2F7DDADD63C9}"/>
              </a:ext>
            </a:extLst>
          </p:cNvPr>
          <p:cNvSpPr txBox="1"/>
          <p:nvPr/>
        </p:nvSpPr>
        <p:spPr>
          <a:xfrm>
            <a:off x="6128064" y="4616653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Sustancia</a:t>
            </a:r>
            <a:endParaRPr lang="en-US" b="1" kern="0" dirty="0">
              <a:solidFill>
                <a:srgbClr val="C19626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48">
            <a:extLst>
              <a:ext uri="{FF2B5EF4-FFF2-40B4-BE49-F238E27FC236}">
                <a16:creationId xmlns:a16="http://schemas.microsoft.com/office/drawing/2014/main" id="{240C27A7-5C4C-4B08-96EE-95AF01CBDBEC}"/>
              </a:ext>
            </a:extLst>
          </p:cNvPr>
          <p:cNvSpPr txBox="1"/>
          <p:nvPr/>
        </p:nvSpPr>
        <p:spPr>
          <a:xfrm>
            <a:off x="8874032" y="4525238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Deslegitimización</a:t>
            </a:r>
          </a:p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e invalidación</a:t>
            </a:r>
            <a:endParaRPr lang="en-US" b="1" kern="0" dirty="0">
              <a:solidFill>
                <a:srgbClr val="967C5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1">
            <a:extLst>
              <a:ext uri="{FF2B5EF4-FFF2-40B4-BE49-F238E27FC236}">
                <a16:creationId xmlns:a16="http://schemas.microsoft.com/office/drawing/2014/main" id="{01EBB362-3341-4438-862D-A5B5DA759F40}"/>
              </a:ext>
            </a:extLst>
          </p:cNvPr>
          <p:cNvSpPr/>
          <p:nvPr/>
        </p:nvSpPr>
        <p:spPr>
          <a:xfrm rot="2700000">
            <a:off x="3049536" y="2805588"/>
            <a:ext cx="1087471" cy="1087471"/>
          </a:xfrm>
          <a:prstGeom prst="roundRect">
            <a:avLst/>
          </a:prstGeom>
          <a:solidFill>
            <a:srgbClr val="FF5325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ounded Rectangle 12">
            <a:extLst>
              <a:ext uri="{FF2B5EF4-FFF2-40B4-BE49-F238E27FC236}">
                <a16:creationId xmlns:a16="http://schemas.microsoft.com/office/drawing/2014/main" id="{D0864C57-8CC4-49C0-B646-7F101CE6460D}"/>
              </a:ext>
            </a:extLst>
          </p:cNvPr>
          <p:cNvSpPr/>
          <p:nvPr/>
        </p:nvSpPr>
        <p:spPr>
          <a:xfrm rot="2700000">
            <a:off x="4592985" y="2129313"/>
            <a:ext cx="1087471" cy="1087471"/>
          </a:xfrm>
          <a:prstGeom prst="roundRect">
            <a:avLst/>
          </a:prstGeom>
          <a:solidFill>
            <a:srgbClr val="D00C5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ounded Rectangle 13">
            <a:extLst>
              <a:ext uri="{FF2B5EF4-FFF2-40B4-BE49-F238E27FC236}">
                <a16:creationId xmlns:a16="http://schemas.microsoft.com/office/drawing/2014/main" id="{FA0DB58E-41DD-4687-A339-A9D88BFD4FAE}"/>
              </a:ext>
            </a:extLst>
          </p:cNvPr>
          <p:cNvSpPr/>
          <p:nvPr/>
        </p:nvSpPr>
        <p:spPr>
          <a:xfrm rot="2700000">
            <a:off x="6136434" y="2805588"/>
            <a:ext cx="1087471" cy="1087471"/>
          </a:xfrm>
          <a:prstGeom prst="roundRect">
            <a:avLst/>
          </a:prstGeom>
          <a:solidFill>
            <a:srgbClr val="FEC633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Rounded Rectangle 14">
            <a:extLst>
              <a:ext uri="{FF2B5EF4-FFF2-40B4-BE49-F238E27FC236}">
                <a16:creationId xmlns:a16="http://schemas.microsoft.com/office/drawing/2014/main" id="{EDA05498-92A7-4A34-AF26-350E8237783B}"/>
              </a:ext>
            </a:extLst>
          </p:cNvPr>
          <p:cNvSpPr/>
          <p:nvPr/>
        </p:nvSpPr>
        <p:spPr>
          <a:xfrm rot="2700000">
            <a:off x="7679883" y="2129313"/>
            <a:ext cx="1087471" cy="1087471"/>
          </a:xfrm>
          <a:prstGeom prst="roundRect">
            <a:avLst/>
          </a:prstGeom>
          <a:solidFill>
            <a:srgbClr val="4CC87F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ounded Rectangle 15">
            <a:extLst>
              <a:ext uri="{FF2B5EF4-FFF2-40B4-BE49-F238E27FC236}">
                <a16:creationId xmlns:a16="http://schemas.microsoft.com/office/drawing/2014/main" id="{5FF6580E-626D-41E2-B35D-0E54538125F5}"/>
              </a:ext>
            </a:extLst>
          </p:cNvPr>
          <p:cNvSpPr/>
          <p:nvPr/>
        </p:nvSpPr>
        <p:spPr>
          <a:xfrm rot="2700000">
            <a:off x="1506087" y="2129313"/>
            <a:ext cx="1087471" cy="1087471"/>
          </a:xfrm>
          <a:prstGeom prst="roundRect">
            <a:avLst/>
          </a:prstGeom>
          <a:solidFill>
            <a:srgbClr val="006AB8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Rounded Rectangle 16">
            <a:extLst>
              <a:ext uri="{FF2B5EF4-FFF2-40B4-BE49-F238E27FC236}">
                <a16:creationId xmlns:a16="http://schemas.microsoft.com/office/drawing/2014/main" id="{248632FB-BB13-4633-B3EE-85F15CF035DE}"/>
              </a:ext>
            </a:extLst>
          </p:cNvPr>
          <p:cNvSpPr/>
          <p:nvPr/>
        </p:nvSpPr>
        <p:spPr>
          <a:xfrm rot="2700000">
            <a:off x="9223332" y="2805588"/>
            <a:ext cx="1087471" cy="1087471"/>
          </a:xfrm>
          <a:prstGeom prst="roundRect">
            <a:avLst/>
          </a:prstGeom>
          <a:solidFill>
            <a:srgbClr val="BA9A74"/>
          </a:solidFill>
          <a:ln w="25400" cap="flat" cmpd="sng" algn="ctr">
            <a:noFill/>
            <a:prstDash val="solid"/>
          </a:ln>
          <a:effectLst>
            <a:innerShdw blurRad="76200" dist="50800" dir="13500000">
              <a:prstClr val="black">
                <a:alpha val="32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59591A9D-2983-4977-9BCA-9D16E4BFD54F}"/>
              </a:ext>
            </a:extLst>
          </p:cNvPr>
          <p:cNvSpPr/>
          <p:nvPr/>
        </p:nvSpPr>
        <p:spPr>
          <a:xfrm rot="3564405">
            <a:off x="1566779" y="2467451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ounded Rectangle 17">
            <a:extLst>
              <a:ext uri="{FF2B5EF4-FFF2-40B4-BE49-F238E27FC236}">
                <a16:creationId xmlns:a16="http://schemas.microsoft.com/office/drawing/2014/main" id="{1A37B02E-73BA-46D2-BD38-A67961CC0C8E}"/>
              </a:ext>
            </a:extLst>
          </p:cNvPr>
          <p:cNvSpPr/>
          <p:nvPr/>
        </p:nvSpPr>
        <p:spPr>
          <a:xfrm rot="1809825">
            <a:off x="3102159" y="2423137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ounded Rectangle 19">
            <a:extLst>
              <a:ext uri="{FF2B5EF4-FFF2-40B4-BE49-F238E27FC236}">
                <a16:creationId xmlns:a16="http://schemas.microsoft.com/office/drawing/2014/main" id="{022244DC-5700-4D9A-ACF0-E0FA096E9B43}"/>
              </a:ext>
            </a:extLst>
          </p:cNvPr>
          <p:cNvSpPr/>
          <p:nvPr/>
        </p:nvSpPr>
        <p:spPr>
          <a:xfrm rot="3564405">
            <a:off x="4669838" y="2448635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ounded Rectangle 20">
            <a:extLst>
              <a:ext uri="{FF2B5EF4-FFF2-40B4-BE49-F238E27FC236}">
                <a16:creationId xmlns:a16="http://schemas.microsoft.com/office/drawing/2014/main" id="{49B1496A-034B-4C8E-AA09-3178E8A94D28}"/>
              </a:ext>
            </a:extLst>
          </p:cNvPr>
          <p:cNvSpPr/>
          <p:nvPr/>
        </p:nvSpPr>
        <p:spPr>
          <a:xfrm rot="1809825">
            <a:off x="6205218" y="2404321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ounded Rectangle 21">
            <a:extLst>
              <a:ext uri="{FF2B5EF4-FFF2-40B4-BE49-F238E27FC236}">
                <a16:creationId xmlns:a16="http://schemas.microsoft.com/office/drawing/2014/main" id="{27B37473-43CE-41A7-A251-77AA5A7FFD9B}"/>
              </a:ext>
            </a:extLst>
          </p:cNvPr>
          <p:cNvSpPr/>
          <p:nvPr/>
        </p:nvSpPr>
        <p:spPr>
          <a:xfrm rot="3564405">
            <a:off x="7713588" y="2453394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ounded Rectangle 22">
            <a:extLst>
              <a:ext uri="{FF2B5EF4-FFF2-40B4-BE49-F238E27FC236}">
                <a16:creationId xmlns:a16="http://schemas.microsoft.com/office/drawing/2014/main" id="{100499B1-0B9E-4648-92C5-7D8C08546E9A}"/>
              </a:ext>
            </a:extLst>
          </p:cNvPr>
          <p:cNvSpPr/>
          <p:nvPr/>
        </p:nvSpPr>
        <p:spPr>
          <a:xfrm rot="1809825">
            <a:off x="9248968" y="2409080"/>
            <a:ext cx="1087471" cy="1087471"/>
          </a:xfrm>
          <a:prstGeom prst="round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>
            <a:outerShdw blurRad="342900" sx="103000" sy="103000" algn="ctr" rotWithShape="0">
              <a:prstClr val="black">
                <a:alpha val="29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14F29558-C4AD-48C5-9367-D427C7A2F619}"/>
              </a:ext>
            </a:extLst>
          </p:cNvPr>
          <p:cNvSpPr>
            <a:spLocks noEditPoints="1"/>
          </p:cNvSpPr>
          <p:nvPr/>
        </p:nvSpPr>
        <p:spPr bwMode="auto">
          <a:xfrm>
            <a:off x="4919888" y="2840028"/>
            <a:ext cx="533617" cy="431632"/>
          </a:xfrm>
          <a:custGeom>
            <a:avLst/>
            <a:gdLst>
              <a:gd name="T0" fmla="*/ 2528 w 3627"/>
              <a:gd name="T1" fmla="*/ 2261 h 2932"/>
              <a:gd name="T2" fmla="*/ 1100 w 3627"/>
              <a:gd name="T3" fmla="*/ 2360 h 2932"/>
              <a:gd name="T4" fmla="*/ 1100 w 3627"/>
              <a:gd name="T5" fmla="*/ 1937 h 2932"/>
              <a:gd name="T6" fmla="*/ 2528 w 3627"/>
              <a:gd name="T7" fmla="*/ 2036 h 2932"/>
              <a:gd name="T8" fmla="*/ 1100 w 3627"/>
              <a:gd name="T9" fmla="*/ 1937 h 2932"/>
              <a:gd name="T10" fmla="*/ 2528 w 3627"/>
              <a:gd name="T11" fmla="*/ 1589 h 2932"/>
              <a:gd name="T12" fmla="*/ 1100 w 3627"/>
              <a:gd name="T13" fmla="*/ 1688 h 2932"/>
              <a:gd name="T14" fmla="*/ 757 w 3627"/>
              <a:gd name="T15" fmla="*/ 1352 h 2932"/>
              <a:gd name="T16" fmla="*/ 2871 w 3627"/>
              <a:gd name="T17" fmla="*/ 2797 h 2932"/>
              <a:gd name="T18" fmla="*/ 757 w 3627"/>
              <a:gd name="T19" fmla="*/ 1352 h 2932"/>
              <a:gd name="T20" fmla="*/ 270 w 3627"/>
              <a:gd name="T21" fmla="*/ 732 h 2932"/>
              <a:gd name="T22" fmla="*/ 569 w 3627"/>
              <a:gd name="T23" fmla="*/ 672 h 2932"/>
              <a:gd name="T24" fmla="*/ 757 w 3627"/>
              <a:gd name="T25" fmla="*/ 135 h 2932"/>
              <a:gd name="T26" fmla="*/ 2871 w 3627"/>
              <a:gd name="T27" fmla="*/ 545 h 2932"/>
              <a:gd name="T28" fmla="*/ 757 w 3627"/>
              <a:gd name="T29" fmla="*/ 135 h 2932"/>
              <a:gd name="T30" fmla="*/ 3005 w 3627"/>
              <a:gd name="T31" fmla="*/ 0 h 2932"/>
              <a:gd name="T32" fmla="*/ 3403 w 3627"/>
              <a:gd name="T33" fmla="*/ 262 h 2932"/>
              <a:gd name="T34" fmla="*/ 3474 w 3627"/>
              <a:gd name="T35" fmla="*/ 273 h 2932"/>
              <a:gd name="T36" fmla="*/ 3536 w 3627"/>
              <a:gd name="T37" fmla="*/ 305 h 2932"/>
              <a:gd name="T38" fmla="*/ 3584 w 3627"/>
              <a:gd name="T39" fmla="*/ 353 h 2932"/>
              <a:gd name="T40" fmla="*/ 3616 w 3627"/>
              <a:gd name="T41" fmla="*/ 415 h 2932"/>
              <a:gd name="T42" fmla="*/ 3627 w 3627"/>
              <a:gd name="T43" fmla="*/ 486 h 2932"/>
              <a:gd name="T44" fmla="*/ 3625 w 3627"/>
              <a:gd name="T45" fmla="*/ 1687 h 2932"/>
              <a:gd name="T46" fmla="*/ 3603 w 3627"/>
              <a:gd name="T47" fmla="*/ 1753 h 2932"/>
              <a:gd name="T48" fmla="*/ 3562 w 3627"/>
              <a:gd name="T49" fmla="*/ 1810 h 2932"/>
              <a:gd name="T50" fmla="*/ 3506 w 3627"/>
              <a:gd name="T51" fmla="*/ 1849 h 2932"/>
              <a:gd name="T52" fmla="*/ 3439 w 3627"/>
              <a:gd name="T53" fmla="*/ 1872 h 2932"/>
              <a:gd name="T54" fmla="*/ 3321 w 3627"/>
              <a:gd name="T55" fmla="*/ 1875 h 2932"/>
              <a:gd name="T56" fmla="*/ 3005 w 3627"/>
              <a:gd name="T57" fmla="*/ 1352 h 2932"/>
              <a:gd name="T58" fmla="*/ 622 w 3627"/>
              <a:gd name="T59" fmla="*/ 2932 h 2932"/>
              <a:gd name="T60" fmla="*/ 307 w 3627"/>
              <a:gd name="T61" fmla="*/ 1352 h 2932"/>
              <a:gd name="T62" fmla="*/ 225 w 3627"/>
              <a:gd name="T63" fmla="*/ 1875 h 2932"/>
              <a:gd name="T64" fmla="*/ 154 w 3627"/>
              <a:gd name="T65" fmla="*/ 1864 h 2932"/>
              <a:gd name="T66" fmla="*/ 92 w 3627"/>
              <a:gd name="T67" fmla="*/ 1832 h 2932"/>
              <a:gd name="T68" fmla="*/ 43 w 3627"/>
              <a:gd name="T69" fmla="*/ 1783 h 2932"/>
              <a:gd name="T70" fmla="*/ 11 w 3627"/>
              <a:gd name="T71" fmla="*/ 1721 h 2932"/>
              <a:gd name="T72" fmla="*/ 0 w 3627"/>
              <a:gd name="T73" fmla="*/ 1651 h 2932"/>
              <a:gd name="T74" fmla="*/ 3 w 3627"/>
              <a:gd name="T75" fmla="*/ 449 h 2932"/>
              <a:gd name="T76" fmla="*/ 25 w 3627"/>
              <a:gd name="T77" fmla="*/ 383 h 2932"/>
              <a:gd name="T78" fmla="*/ 66 w 3627"/>
              <a:gd name="T79" fmla="*/ 328 h 2932"/>
              <a:gd name="T80" fmla="*/ 122 w 3627"/>
              <a:gd name="T81" fmla="*/ 287 h 2932"/>
              <a:gd name="T82" fmla="*/ 188 w 3627"/>
              <a:gd name="T83" fmla="*/ 265 h 2932"/>
              <a:gd name="T84" fmla="*/ 622 w 3627"/>
              <a:gd name="T85" fmla="*/ 262 h 2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627" h="2932">
                <a:moveTo>
                  <a:pt x="1100" y="2261"/>
                </a:moveTo>
                <a:lnTo>
                  <a:pt x="2528" y="2261"/>
                </a:lnTo>
                <a:lnTo>
                  <a:pt x="2528" y="2360"/>
                </a:lnTo>
                <a:lnTo>
                  <a:pt x="1100" y="2360"/>
                </a:lnTo>
                <a:lnTo>
                  <a:pt x="1100" y="2261"/>
                </a:lnTo>
                <a:close/>
                <a:moveTo>
                  <a:pt x="1100" y="1937"/>
                </a:moveTo>
                <a:lnTo>
                  <a:pt x="2528" y="1937"/>
                </a:lnTo>
                <a:lnTo>
                  <a:pt x="2528" y="2036"/>
                </a:lnTo>
                <a:lnTo>
                  <a:pt x="1100" y="2036"/>
                </a:lnTo>
                <a:lnTo>
                  <a:pt x="1100" y="1937"/>
                </a:lnTo>
                <a:close/>
                <a:moveTo>
                  <a:pt x="1100" y="1589"/>
                </a:moveTo>
                <a:lnTo>
                  <a:pt x="2528" y="1589"/>
                </a:lnTo>
                <a:lnTo>
                  <a:pt x="2528" y="1688"/>
                </a:lnTo>
                <a:lnTo>
                  <a:pt x="1100" y="1688"/>
                </a:lnTo>
                <a:lnTo>
                  <a:pt x="1100" y="1589"/>
                </a:lnTo>
                <a:close/>
                <a:moveTo>
                  <a:pt x="757" y="1352"/>
                </a:moveTo>
                <a:lnTo>
                  <a:pt x="757" y="2797"/>
                </a:lnTo>
                <a:lnTo>
                  <a:pt x="2871" y="2797"/>
                </a:lnTo>
                <a:lnTo>
                  <a:pt x="2871" y="1352"/>
                </a:lnTo>
                <a:lnTo>
                  <a:pt x="757" y="1352"/>
                </a:lnTo>
                <a:close/>
                <a:moveTo>
                  <a:pt x="270" y="672"/>
                </a:moveTo>
                <a:lnTo>
                  <a:pt x="270" y="732"/>
                </a:lnTo>
                <a:lnTo>
                  <a:pt x="569" y="732"/>
                </a:lnTo>
                <a:lnTo>
                  <a:pt x="569" y="672"/>
                </a:lnTo>
                <a:lnTo>
                  <a:pt x="270" y="672"/>
                </a:lnTo>
                <a:close/>
                <a:moveTo>
                  <a:pt x="757" y="135"/>
                </a:moveTo>
                <a:lnTo>
                  <a:pt x="757" y="545"/>
                </a:lnTo>
                <a:lnTo>
                  <a:pt x="2871" y="545"/>
                </a:lnTo>
                <a:lnTo>
                  <a:pt x="2871" y="135"/>
                </a:lnTo>
                <a:lnTo>
                  <a:pt x="757" y="135"/>
                </a:lnTo>
                <a:close/>
                <a:moveTo>
                  <a:pt x="622" y="0"/>
                </a:moveTo>
                <a:lnTo>
                  <a:pt x="3005" y="0"/>
                </a:lnTo>
                <a:lnTo>
                  <a:pt x="3005" y="262"/>
                </a:lnTo>
                <a:lnTo>
                  <a:pt x="3403" y="262"/>
                </a:lnTo>
                <a:lnTo>
                  <a:pt x="3439" y="265"/>
                </a:lnTo>
                <a:lnTo>
                  <a:pt x="3474" y="273"/>
                </a:lnTo>
                <a:lnTo>
                  <a:pt x="3506" y="287"/>
                </a:lnTo>
                <a:lnTo>
                  <a:pt x="3536" y="305"/>
                </a:lnTo>
                <a:lnTo>
                  <a:pt x="3562" y="328"/>
                </a:lnTo>
                <a:lnTo>
                  <a:pt x="3584" y="353"/>
                </a:lnTo>
                <a:lnTo>
                  <a:pt x="3603" y="383"/>
                </a:lnTo>
                <a:lnTo>
                  <a:pt x="3616" y="415"/>
                </a:lnTo>
                <a:lnTo>
                  <a:pt x="3625" y="449"/>
                </a:lnTo>
                <a:lnTo>
                  <a:pt x="3627" y="486"/>
                </a:lnTo>
                <a:lnTo>
                  <a:pt x="3627" y="1651"/>
                </a:lnTo>
                <a:lnTo>
                  <a:pt x="3625" y="1687"/>
                </a:lnTo>
                <a:lnTo>
                  <a:pt x="3616" y="1721"/>
                </a:lnTo>
                <a:lnTo>
                  <a:pt x="3603" y="1753"/>
                </a:lnTo>
                <a:lnTo>
                  <a:pt x="3584" y="1783"/>
                </a:lnTo>
                <a:lnTo>
                  <a:pt x="3562" y="1810"/>
                </a:lnTo>
                <a:lnTo>
                  <a:pt x="3536" y="1832"/>
                </a:lnTo>
                <a:lnTo>
                  <a:pt x="3506" y="1849"/>
                </a:lnTo>
                <a:lnTo>
                  <a:pt x="3474" y="1864"/>
                </a:lnTo>
                <a:lnTo>
                  <a:pt x="3439" y="1872"/>
                </a:lnTo>
                <a:lnTo>
                  <a:pt x="3403" y="1875"/>
                </a:lnTo>
                <a:lnTo>
                  <a:pt x="3321" y="1875"/>
                </a:lnTo>
                <a:lnTo>
                  <a:pt x="3321" y="1352"/>
                </a:lnTo>
                <a:lnTo>
                  <a:pt x="3005" y="1352"/>
                </a:lnTo>
                <a:lnTo>
                  <a:pt x="3005" y="2932"/>
                </a:lnTo>
                <a:lnTo>
                  <a:pt x="622" y="2932"/>
                </a:lnTo>
                <a:lnTo>
                  <a:pt x="622" y="1352"/>
                </a:lnTo>
                <a:lnTo>
                  <a:pt x="307" y="1352"/>
                </a:lnTo>
                <a:lnTo>
                  <a:pt x="307" y="1875"/>
                </a:lnTo>
                <a:lnTo>
                  <a:pt x="225" y="1875"/>
                </a:lnTo>
                <a:lnTo>
                  <a:pt x="188" y="1872"/>
                </a:lnTo>
                <a:lnTo>
                  <a:pt x="154" y="1864"/>
                </a:lnTo>
                <a:lnTo>
                  <a:pt x="122" y="1849"/>
                </a:lnTo>
                <a:lnTo>
                  <a:pt x="92" y="1832"/>
                </a:lnTo>
                <a:lnTo>
                  <a:pt x="66" y="1810"/>
                </a:lnTo>
                <a:lnTo>
                  <a:pt x="43" y="1783"/>
                </a:lnTo>
                <a:lnTo>
                  <a:pt x="25" y="1753"/>
                </a:lnTo>
                <a:lnTo>
                  <a:pt x="11" y="1721"/>
                </a:lnTo>
                <a:lnTo>
                  <a:pt x="3" y="1687"/>
                </a:lnTo>
                <a:lnTo>
                  <a:pt x="0" y="1651"/>
                </a:lnTo>
                <a:lnTo>
                  <a:pt x="0" y="486"/>
                </a:lnTo>
                <a:lnTo>
                  <a:pt x="3" y="449"/>
                </a:lnTo>
                <a:lnTo>
                  <a:pt x="11" y="415"/>
                </a:lnTo>
                <a:lnTo>
                  <a:pt x="25" y="383"/>
                </a:lnTo>
                <a:lnTo>
                  <a:pt x="43" y="353"/>
                </a:lnTo>
                <a:lnTo>
                  <a:pt x="66" y="328"/>
                </a:lnTo>
                <a:lnTo>
                  <a:pt x="92" y="305"/>
                </a:lnTo>
                <a:lnTo>
                  <a:pt x="122" y="287"/>
                </a:lnTo>
                <a:lnTo>
                  <a:pt x="154" y="273"/>
                </a:lnTo>
                <a:lnTo>
                  <a:pt x="188" y="265"/>
                </a:lnTo>
                <a:lnTo>
                  <a:pt x="225" y="262"/>
                </a:lnTo>
                <a:lnTo>
                  <a:pt x="622" y="262"/>
                </a:lnTo>
                <a:lnTo>
                  <a:pt x="622" y="0"/>
                </a:lnTo>
                <a:close/>
              </a:path>
            </a:pathLst>
          </a:custGeom>
          <a:solidFill>
            <a:srgbClr val="D00C5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67">
            <a:extLst>
              <a:ext uri="{FF2B5EF4-FFF2-40B4-BE49-F238E27FC236}">
                <a16:creationId xmlns:a16="http://schemas.microsoft.com/office/drawing/2014/main" id="{7E76AADC-C060-47EC-A78A-8B1BAA655823}"/>
              </a:ext>
            </a:extLst>
          </p:cNvPr>
          <p:cNvGrpSpPr/>
          <p:nvPr/>
        </p:nvGrpSpPr>
        <p:grpSpPr>
          <a:xfrm>
            <a:off x="3396426" y="2753975"/>
            <a:ext cx="467762" cy="444997"/>
            <a:chOff x="-1252538" y="1989138"/>
            <a:chExt cx="2381251" cy="2265362"/>
          </a:xfrm>
          <a:solidFill>
            <a:srgbClr val="FF5325"/>
          </a:solidFill>
        </p:grpSpPr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F75CBE23-7606-4952-83F9-37D22A24A3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1989138"/>
              <a:ext cx="2381251" cy="600075"/>
            </a:xfrm>
            <a:custGeom>
              <a:avLst/>
              <a:gdLst>
                <a:gd name="T0" fmla="*/ 1402 w 4499"/>
                <a:gd name="T1" fmla="*/ 292 h 1133"/>
                <a:gd name="T2" fmla="*/ 1318 w 4499"/>
                <a:gd name="T3" fmla="*/ 319 h 1133"/>
                <a:gd name="T4" fmla="*/ 1250 w 4499"/>
                <a:gd name="T5" fmla="*/ 370 h 1133"/>
                <a:gd name="T6" fmla="*/ 1199 w 4499"/>
                <a:gd name="T7" fmla="*/ 439 h 1133"/>
                <a:gd name="T8" fmla="*/ 1172 w 4499"/>
                <a:gd name="T9" fmla="*/ 521 h 1133"/>
                <a:gd name="T10" fmla="*/ 1172 w 4499"/>
                <a:gd name="T11" fmla="*/ 612 h 1133"/>
                <a:gd name="T12" fmla="*/ 1199 w 4499"/>
                <a:gd name="T13" fmla="*/ 694 h 1133"/>
                <a:gd name="T14" fmla="*/ 1250 w 4499"/>
                <a:gd name="T15" fmla="*/ 763 h 1133"/>
                <a:gd name="T16" fmla="*/ 1318 w 4499"/>
                <a:gd name="T17" fmla="*/ 814 h 1133"/>
                <a:gd name="T18" fmla="*/ 1402 w 4499"/>
                <a:gd name="T19" fmla="*/ 841 h 1133"/>
                <a:gd name="T20" fmla="*/ 1492 w 4499"/>
                <a:gd name="T21" fmla="*/ 841 h 1133"/>
                <a:gd name="T22" fmla="*/ 1574 w 4499"/>
                <a:gd name="T23" fmla="*/ 814 h 1133"/>
                <a:gd name="T24" fmla="*/ 1644 w 4499"/>
                <a:gd name="T25" fmla="*/ 763 h 1133"/>
                <a:gd name="T26" fmla="*/ 1695 w 4499"/>
                <a:gd name="T27" fmla="*/ 694 h 1133"/>
                <a:gd name="T28" fmla="*/ 1722 w 4499"/>
                <a:gd name="T29" fmla="*/ 612 h 1133"/>
                <a:gd name="T30" fmla="*/ 1722 w 4499"/>
                <a:gd name="T31" fmla="*/ 521 h 1133"/>
                <a:gd name="T32" fmla="*/ 1695 w 4499"/>
                <a:gd name="T33" fmla="*/ 439 h 1133"/>
                <a:gd name="T34" fmla="*/ 1644 w 4499"/>
                <a:gd name="T35" fmla="*/ 370 h 1133"/>
                <a:gd name="T36" fmla="*/ 1574 w 4499"/>
                <a:gd name="T37" fmla="*/ 319 h 1133"/>
                <a:gd name="T38" fmla="*/ 1492 w 4499"/>
                <a:gd name="T39" fmla="*/ 292 h 1133"/>
                <a:gd name="T40" fmla="*/ 1447 w 4499"/>
                <a:gd name="T41" fmla="*/ 0 h 1133"/>
                <a:gd name="T42" fmla="*/ 1511 w 4499"/>
                <a:gd name="T43" fmla="*/ 3 h 1133"/>
                <a:gd name="T44" fmla="*/ 1635 w 4499"/>
                <a:gd name="T45" fmla="*/ 32 h 1133"/>
                <a:gd name="T46" fmla="*/ 1746 w 4499"/>
                <a:gd name="T47" fmla="*/ 85 h 1133"/>
                <a:gd name="T48" fmla="*/ 1841 w 4499"/>
                <a:gd name="T49" fmla="*/ 160 h 1133"/>
                <a:gd name="T50" fmla="*/ 1919 w 4499"/>
                <a:gd name="T51" fmla="*/ 255 h 1133"/>
                <a:gd name="T52" fmla="*/ 1977 w 4499"/>
                <a:gd name="T53" fmla="*/ 363 h 1133"/>
                <a:gd name="T54" fmla="*/ 4355 w 4499"/>
                <a:gd name="T55" fmla="*/ 423 h 1133"/>
                <a:gd name="T56" fmla="*/ 4418 w 4499"/>
                <a:gd name="T57" fmla="*/ 437 h 1133"/>
                <a:gd name="T58" fmla="*/ 4467 w 4499"/>
                <a:gd name="T59" fmla="*/ 476 h 1133"/>
                <a:gd name="T60" fmla="*/ 4495 w 4499"/>
                <a:gd name="T61" fmla="*/ 534 h 1133"/>
                <a:gd name="T62" fmla="*/ 4495 w 4499"/>
                <a:gd name="T63" fmla="*/ 599 h 1133"/>
                <a:gd name="T64" fmla="*/ 4467 w 4499"/>
                <a:gd name="T65" fmla="*/ 657 h 1133"/>
                <a:gd name="T66" fmla="*/ 4418 w 4499"/>
                <a:gd name="T67" fmla="*/ 696 h 1133"/>
                <a:gd name="T68" fmla="*/ 4355 w 4499"/>
                <a:gd name="T69" fmla="*/ 710 h 1133"/>
                <a:gd name="T70" fmla="*/ 1977 w 4499"/>
                <a:gd name="T71" fmla="*/ 770 h 1133"/>
                <a:gd name="T72" fmla="*/ 1919 w 4499"/>
                <a:gd name="T73" fmla="*/ 880 h 1133"/>
                <a:gd name="T74" fmla="*/ 1841 w 4499"/>
                <a:gd name="T75" fmla="*/ 973 h 1133"/>
                <a:gd name="T76" fmla="*/ 1746 w 4499"/>
                <a:gd name="T77" fmla="*/ 1048 h 1133"/>
                <a:gd name="T78" fmla="*/ 1635 w 4499"/>
                <a:gd name="T79" fmla="*/ 1101 h 1133"/>
                <a:gd name="T80" fmla="*/ 1511 w 4499"/>
                <a:gd name="T81" fmla="*/ 1130 h 1133"/>
                <a:gd name="T82" fmla="*/ 1383 w 4499"/>
                <a:gd name="T83" fmla="*/ 1130 h 1133"/>
                <a:gd name="T84" fmla="*/ 1260 w 4499"/>
                <a:gd name="T85" fmla="*/ 1101 h 1133"/>
                <a:gd name="T86" fmla="*/ 1149 w 4499"/>
                <a:gd name="T87" fmla="*/ 1048 h 1133"/>
                <a:gd name="T88" fmla="*/ 1053 w 4499"/>
                <a:gd name="T89" fmla="*/ 973 h 1133"/>
                <a:gd name="T90" fmla="*/ 975 w 4499"/>
                <a:gd name="T91" fmla="*/ 880 h 1133"/>
                <a:gd name="T92" fmla="*/ 917 w 4499"/>
                <a:gd name="T93" fmla="*/ 770 h 1133"/>
                <a:gd name="T94" fmla="*/ 144 w 4499"/>
                <a:gd name="T95" fmla="*/ 710 h 1133"/>
                <a:gd name="T96" fmla="*/ 81 w 4499"/>
                <a:gd name="T97" fmla="*/ 696 h 1133"/>
                <a:gd name="T98" fmla="*/ 31 w 4499"/>
                <a:gd name="T99" fmla="*/ 657 h 1133"/>
                <a:gd name="T100" fmla="*/ 4 w 4499"/>
                <a:gd name="T101" fmla="*/ 599 h 1133"/>
                <a:gd name="T102" fmla="*/ 4 w 4499"/>
                <a:gd name="T103" fmla="*/ 534 h 1133"/>
                <a:gd name="T104" fmla="*/ 31 w 4499"/>
                <a:gd name="T105" fmla="*/ 476 h 1133"/>
                <a:gd name="T106" fmla="*/ 81 w 4499"/>
                <a:gd name="T107" fmla="*/ 437 h 1133"/>
                <a:gd name="T108" fmla="*/ 144 w 4499"/>
                <a:gd name="T109" fmla="*/ 423 h 1133"/>
                <a:gd name="T110" fmla="*/ 917 w 4499"/>
                <a:gd name="T111" fmla="*/ 363 h 1133"/>
                <a:gd name="T112" fmla="*/ 975 w 4499"/>
                <a:gd name="T113" fmla="*/ 255 h 1133"/>
                <a:gd name="T114" fmla="*/ 1051 w 4499"/>
                <a:gd name="T115" fmla="*/ 160 h 1133"/>
                <a:gd name="T116" fmla="*/ 1149 w 4499"/>
                <a:gd name="T117" fmla="*/ 85 h 1133"/>
                <a:gd name="T118" fmla="*/ 1260 w 4499"/>
                <a:gd name="T119" fmla="*/ 32 h 1133"/>
                <a:gd name="T120" fmla="*/ 1383 w 4499"/>
                <a:gd name="T121" fmla="*/ 3 h 1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3">
                  <a:moveTo>
                    <a:pt x="1447" y="288"/>
                  </a:moveTo>
                  <a:lnTo>
                    <a:pt x="1402" y="292"/>
                  </a:lnTo>
                  <a:lnTo>
                    <a:pt x="1360" y="303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70"/>
                  </a:lnTo>
                  <a:lnTo>
                    <a:pt x="1223" y="402"/>
                  </a:lnTo>
                  <a:lnTo>
                    <a:pt x="1199" y="439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7"/>
                  </a:lnTo>
                  <a:lnTo>
                    <a:pt x="1172" y="612"/>
                  </a:lnTo>
                  <a:lnTo>
                    <a:pt x="1183" y="654"/>
                  </a:lnTo>
                  <a:lnTo>
                    <a:pt x="1199" y="694"/>
                  </a:lnTo>
                  <a:lnTo>
                    <a:pt x="1223" y="731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6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1"/>
                  </a:lnTo>
                  <a:lnTo>
                    <a:pt x="1695" y="694"/>
                  </a:lnTo>
                  <a:lnTo>
                    <a:pt x="1711" y="654"/>
                  </a:lnTo>
                  <a:lnTo>
                    <a:pt x="1722" y="612"/>
                  </a:lnTo>
                  <a:lnTo>
                    <a:pt x="1726" y="567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9"/>
                  </a:lnTo>
                  <a:lnTo>
                    <a:pt x="1672" y="402"/>
                  </a:lnTo>
                  <a:lnTo>
                    <a:pt x="1644" y="370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3"/>
                  </a:lnTo>
                  <a:lnTo>
                    <a:pt x="1492" y="292"/>
                  </a:lnTo>
                  <a:lnTo>
                    <a:pt x="1447" y="288"/>
                  </a:lnTo>
                  <a:close/>
                  <a:moveTo>
                    <a:pt x="1447" y="0"/>
                  </a:moveTo>
                  <a:lnTo>
                    <a:pt x="1447" y="0"/>
                  </a:ln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1"/>
                  </a:lnTo>
                  <a:lnTo>
                    <a:pt x="1841" y="160"/>
                  </a:lnTo>
                  <a:lnTo>
                    <a:pt x="1884" y="206"/>
                  </a:lnTo>
                  <a:lnTo>
                    <a:pt x="1919" y="255"/>
                  </a:lnTo>
                  <a:lnTo>
                    <a:pt x="1951" y="307"/>
                  </a:lnTo>
                  <a:lnTo>
                    <a:pt x="1977" y="363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6"/>
                  </a:lnTo>
                  <a:lnTo>
                    <a:pt x="4418" y="437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4"/>
                  </a:lnTo>
                  <a:lnTo>
                    <a:pt x="4495" y="534"/>
                  </a:lnTo>
                  <a:lnTo>
                    <a:pt x="4499" y="567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7"/>
                  </a:lnTo>
                  <a:lnTo>
                    <a:pt x="4444" y="679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80"/>
                  </a:lnTo>
                  <a:lnTo>
                    <a:pt x="1884" y="928"/>
                  </a:lnTo>
                  <a:lnTo>
                    <a:pt x="1841" y="973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3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3"/>
                  </a:lnTo>
                  <a:lnTo>
                    <a:pt x="1010" y="928"/>
                  </a:lnTo>
                  <a:lnTo>
                    <a:pt x="975" y="880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9"/>
                  </a:lnTo>
                  <a:lnTo>
                    <a:pt x="31" y="657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7"/>
                  </a:lnTo>
                  <a:lnTo>
                    <a:pt x="4" y="534"/>
                  </a:lnTo>
                  <a:lnTo>
                    <a:pt x="15" y="504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7"/>
                  </a:lnTo>
                  <a:lnTo>
                    <a:pt x="111" y="426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3"/>
                  </a:lnTo>
                  <a:lnTo>
                    <a:pt x="943" y="307"/>
                  </a:lnTo>
                  <a:lnTo>
                    <a:pt x="975" y="255"/>
                  </a:lnTo>
                  <a:lnTo>
                    <a:pt x="1010" y="206"/>
                  </a:lnTo>
                  <a:lnTo>
                    <a:pt x="1051" y="160"/>
                  </a:lnTo>
                  <a:lnTo>
                    <a:pt x="1098" y="121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9E44850D-13EF-48F9-8977-B20914D8C2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2822575"/>
              <a:ext cx="2381251" cy="600075"/>
            </a:xfrm>
            <a:custGeom>
              <a:avLst/>
              <a:gdLst>
                <a:gd name="T0" fmla="*/ 2800 w 4499"/>
                <a:gd name="T1" fmla="*/ 293 h 1134"/>
                <a:gd name="T2" fmla="*/ 2718 w 4499"/>
                <a:gd name="T3" fmla="*/ 320 h 1134"/>
                <a:gd name="T4" fmla="*/ 2648 w 4499"/>
                <a:gd name="T5" fmla="*/ 371 h 1134"/>
                <a:gd name="T6" fmla="*/ 2597 w 4499"/>
                <a:gd name="T7" fmla="*/ 439 h 1134"/>
                <a:gd name="T8" fmla="*/ 2570 w 4499"/>
                <a:gd name="T9" fmla="*/ 522 h 1134"/>
                <a:gd name="T10" fmla="*/ 2570 w 4499"/>
                <a:gd name="T11" fmla="*/ 611 h 1134"/>
                <a:gd name="T12" fmla="*/ 2597 w 4499"/>
                <a:gd name="T13" fmla="*/ 695 h 1134"/>
                <a:gd name="T14" fmla="*/ 2648 w 4499"/>
                <a:gd name="T15" fmla="*/ 763 h 1134"/>
                <a:gd name="T16" fmla="*/ 2718 w 4499"/>
                <a:gd name="T17" fmla="*/ 814 h 1134"/>
                <a:gd name="T18" fmla="*/ 2800 w 4499"/>
                <a:gd name="T19" fmla="*/ 841 h 1134"/>
                <a:gd name="T20" fmla="*/ 2890 w 4499"/>
                <a:gd name="T21" fmla="*/ 841 h 1134"/>
                <a:gd name="T22" fmla="*/ 2974 w 4499"/>
                <a:gd name="T23" fmla="*/ 814 h 1134"/>
                <a:gd name="T24" fmla="*/ 3042 w 4499"/>
                <a:gd name="T25" fmla="*/ 763 h 1134"/>
                <a:gd name="T26" fmla="*/ 3093 w 4499"/>
                <a:gd name="T27" fmla="*/ 695 h 1134"/>
                <a:gd name="T28" fmla="*/ 3120 w 4499"/>
                <a:gd name="T29" fmla="*/ 611 h 1134"/>
                <a:gd name="T30" fmla="*/ 3120 w 4499"/>
                <a:gd name="T31" fmla="*/ 522 h 1134"/>
                <a:gd name="T32" fmla="*/ 3093 w 4499"/>
                <a:gd name="T33" fmla="*/ 439 h 1134"/>
                <a:gd name="T34" fmla="*/ 3042 w 4499"/>
                <a:gd name="T35" fmla="*/ 371 h 1134"/>
                <a:gd name="T36" fmla="*/ 2974 w 4499"/>
                <a:gd name="T37" fmla="*/ 320 h 1134"/>
                <a:gd name="T38" fmla="*/ 2890 w 4499"/>
                <a:gd name="T39" fmla="*/ 293 h 1134"/>
                <a:gd name="T40" fmla="*/ 2845 w 4499"/>
                <a:gd name="T41" fmla="*/ 0 h 1134"/>
                <a:gd name="T42" fmla="*/ 2972 w 4499"/>
                <a:gd name="T43" fmla="*/ 15 h 1134"/>
                <a:gd name="T44" fmla="*/ 3090 w 4499"/>
                <a:gd name="T45" fmla="*/ 56 h 1134"/>
                <a:gd name="T46" fmla="*/ 3194 w 4499"/>
                <a:gd name="T47" fmla="*/ 120 h 1134"/>
                <a:gd name="T48" fmla="*/ 3282 w 4499"/>
                <a:gd name="T49" fmla="*/ 205 h 1134"/>
                <a:gd name="T50" fmla="*/ 3349 w 4499"/>
                <a:gd name="T51" fmla="*/ 308 h 1134"/>
                <a:gd name="T52" fmla="*/ 3394 w 4499"/>
                <a:gd name="T53" fmla="*/ 423 h 1134"/>
                <a:gd name="T54" fmla="*/ 4388 w 4499"/>
                <a:gd name="T55" fmla="*/ 427 h 1134"/>
                <a:gd name="T56" fmla="*/ 4444 w 4499"/>
                <a:gd name="T57" fmla="*/ 454 h 1134"/>
                <a:gd name="T58" fmla="*/ 4484 w 4499"/>
                <a:gd name="T59" fmla="*/ 503 h 1134"/>
                <a:gd name="T60" fmla="*/ 4499 w 4499"/>
                <a:gd name="T61" fmla="*/ 568 h 1134"/>
                <a:gd name="T62" fmla="*/ 4484 w 4499"/>
                <a:gd name="T63" fmla="*/ 630 h 1134"/>
                <a:gd name="T64" fmla="*/ 4445 w 4499"/>
                <a:gd name="T65" fmla="*/ 680 h 1134"/>
                <a:gd name="T66" fmla="*/ 4388 w 4499"/>
                <a:gd name="T67" fmla="*/ 707 h 1134"/>
                <a:gd name="T68" fmla="*/ 3394 w 4499"/>
                <a:gd name="T69" fmla="*/ 711 h 1134"/>
                <a:gd name="T70" fmla="*/ 3349 w 4499"/>
                <a:gd name="T71" fmla="*/ 826 h 1134"/>
                <a:gd name="T72" fmla="*/ 3282 w 4499"/>
                <a:gd name="T73" fmla="*/ 929 h 1134"/>
                <a:gd name="T74" fmla="*/ 3194 w 4499"/>
                <a:gd name="T75" fmla="*/ 1013 h 1134"/>
                <a:gd name="T76" fmla="*/ 3090 w 4499"/>
                <a:gd name="T77" fmla="*/ 1078 h 1134"/>
                <a:gd name="T78" fmla="*/ 2972 w 4499"/>
                <a:gd name="T79" fmla="*/ 1119 h 1134"/>
                <a:gd name="T80" fmla="*/ 2845 w 4499"/>
                <a:gd name="T81" fmla="*/ 1134 h 1134"/>
                <a:gd name="T82" fmla="*/ 2718 w 4499"/>
                <a:gd name="T83" fmla="*/ 1119 h 1134"/>
                <a:gd name="T84" fmla="*/ 2600 w 4499"/>
                <a:gd name="T85" fmla="*/ 1078 h 1134"/>
                <a:gd name="T86" fmla="*/ 2496 w 4499"/>
                <a:gd name="T87" fmla="*/ 1013 h 1134"/>
                <a:gd name="T88" fmla="*/ 2408 w 4499"/>
                <a:gd name="T89" fmla="*/ 929 h 1134"/>
                <a:gd name="T90" fmla="*/ 2341 w 4499"/>
                <a:gd name="T91" fmla="*/ 826 h 1134"/>
                <a:gd name="T92" fmla="*/ 2296 w 4499"/>
                <a:gd name="T93" fmla="*/ 711 h 1134"/>
                <a:gd name="T94" fmla="*/ 111 w 4499"/>
                <a:gd name="T95" fmla="*/ 707 h 1134"/>
                <a:gd name="T96" fmla="*/ 53 w 4499"/>
                <a:gd name="T97" fmla="*/ 680 h 1134"/>
                <a:gd name="T98" fmla="*/ 15 w 4499"/>
                <a:gd name="T99" fmla="*/ 630 h 1134"/>
                <a:gd name="T100" fmla="*/ 0 w 4499"/>
                <a:gd name="T101" fmla="*/ 568 h 1134"/>
                <a:gd name="T102" fmla="*/ 15 w 4499"/>
                <a:gd name="T103" fmla="*/ 503 h 1134"/>
                <a:gd name="T104" fmla="*/ 53 w 4499"/>
                <a:gd name="T105" fmla="*/ 454 h 1134"/>
                <a:gd name="T106" fmla="*/ 111 w 4499"/>
                <a:gd name="T107" fmla="*/ 427 h 1134"/>
                <a:gd name="T108" fmla="*/ 2296 w 4499"/>
                <a:gd name="T109" fmla="*/ 423 h 1134"/>
                <a:gd name="T110" fmla="*/ 2341 w 4499"/>
                <a:gd name="T111" fmla="*/ 308 h 1134"/>
                <a:gd name="T112" fmla="*/ 2408 w 4499"/>
                <a:gd name="T113" fmla="*/ 205 h 1134"/>
                <a:gd name="T114" fmla="*/ 2496 w 4499"/>
                <a:gd name="T115" fmla="*/ 120 h 1134"/>
                <a:gd name="T116" fmla="*/ 2600 w 4499"/>
                <a:gd name="T117" fmla="*/ 56 h 1134"/>
                <a:gd name="T118" fmla="*/ 2718 w 4499"/>
                <a:gd name="T119" fmla="*/ 15 h 1134"/>
                <a:gd name="T120" fmla="*/ 2845 w 4499"/>
                <a:gd name="T121" fmla="*/ 0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4">
                  <a:moveTo>
                    <a:pt x="2845" y="289"/>
                  </a:moveTo>
                  <a:lnTo>
                    <a:pt x="2800" y="293"/>
                  </a:lnTo>
                  <a:lnTo>
                    <a:pt x="2757" y="302"/>
                  </a:lnTo>
                  <a:lnTo>
                    <a:pt x="2718" y="320"/>
                  </a:lnTo>
                  <a:lnTo>
                    <a:pt x="2681" y="342"/>
                  </a:lnTo>
                  <a:lnTo>
                    <a:pt x="2648" y="371"/>
                  </a:lnTo>
                  <a:lnTo>
                    <a:pt x="2620" y="402"/>
                  </a:lnTo>
                  <a:lnTo>
                    <a:pt x="2597" y="439"/>
                  </a:lnTo>
                  <a:lnTo>
                    <a:pt x="2581" y="479"/>
                  </a:lnTo>
                  <a:lnTo>
                    <a:pt x="2570" y="522"/>
                  </a:lnTo>
                  <a:lnTo>
                    <a:pt x="2566" y="568"/>
                  </a:lnTo>
                  <a:lnTo>
                    <a:pt x="2570" y="611"/>
                  </a:lnTo>
                  <a:lnTo>
                    <a:pt x="2581" y="655"/>
                  </a:lnTo>
                  <a:lnTo>
                    <a:pt x="2597" y="695"/>
                  </a:lnTo>
                  <a:lnTo>
                    <a:pt x="2620" y="732"/>
                  </a:lnTo>
                  <a:lnTo>
                    <a:pt x="2648" y="763"/>
                  </a:lnTo>
                  <a:lnTo>
                    <a:pt x="2681" y="792"/>
                  </a:lnTo>
                  <a:lnTo>
                    <a:pt x="2718" y="814"/>
                  </a:lnTo>
                  <a:lnTo>
                    <a:pt x="2757" y="832"/>
                  </a:lnTo>
                  <a:lnTo>
                    <a:pt x="2800" y="841"/>
                  </a:lnTo>
                  <a:lnTo>
                    <a:pt x="2845" y="845"/>
                  </a:lnTo>
                  <a:lnTo>
                    <a:pt x="2890" y="841"/>
                  </a:lnTo>
                  <a:lnTo>
                    <a:pt x="2933" y="832"/>
                  </a:lnTo>
                  <a:lnTo>
                    <a:pt x="2974" y="814"/>
                  </a:lnTo>
                  <a:lnTo>
                    <a:pt x="3009" y="792"/>
                  </a:lnTo>
                  <a:lnTo>
                    <a:pt x="3042" y="763"/>
                  </a:lnTo>
                  <a:lnTo>
                    <a:pt x="3070" y="732"/>
                  </a:lnTo>
                  <a:lnTo>
                    <a:pt x="3093" y="695"/>
                  </a:lnTo>
                  <a:lnTo>
                    <a:pt x="3109" y="655"/>
                  </a:lnTo>
                  <a:lnTo>
                    <a:pt x="3120" y="611"/>
                  </a:lnTo>
                  <a:lnTo>
                    <a:pt x="3124" y="568"/>
                  </a:lnTo>
                  <a:lnTo>
                    <a:pt x="3120" y="522"/>
                  </a:lnTo>
                  <a:lnTo>
                    <a:pt x="3109" y="479"/>
                  </a:lnTo>
                  <a:lnTo>
                    <a:pt x="3093" y="439"/>
                  </a:lnTo>
                  <a:lnTo>
                    <a:pt x="3070" y="402"/>
                  </a:lnTo>
                  <a:lnTo>
                    <a:pt x="3042" y="371"/>
                  </a:lnTo>
                  <a:lnTo>
                    <a:pt x="3009" y="342"/>
                  </a:lnTo>
                  <a:lnTo>
                    <a:pt x="2974" y="320"/>
                  </a:lnTo>
                  <a:lnTo>
                    <a:pt x="2933" y="302"/>
                  </a:lnTo>
                  <a:lnTo>
                    <a:pt x="2890" y="293"/>
                  </a:lnTo>
                  <a:lnTo>
                    <a:pt x="2845" y="289"/>
                  </a:lnTo>
                  <a:close/>
                  <a:moveTo>
                    <a:pt x="2845" y="0"/>
                  </a:moveTo>
                  <a:lnTo>
                    <a:pt x="2909" y="4"/>
                  </a:lnTo>
                  <a:lnTo>
                    <a:pt x="2972" y="15"/>
                  </a:lnTo>
                  <a:lnTo>
                    <a:pt x="3033" y="33"/>
                  </a:lnTo>
                  <a:lnTo>
                    <a:pt x="3090" y="56"/>
                  </a:lnTo>
                  <a:lnTo>
                    <a:pt x="3143" y="85"/>
                  </a:lnTo>
                  <a:lnTo>
                    <a:pt x="3194" y="120"/>
                  </a:lnTo>
                  <a:lnTo>
                    <a:pt x="3239" y="160"/>
                  </a:lnTo>
                  <a:lnTo>
                    <a:pt x="3282" y="205"/>
                  </a:lnTo>
                  <a:lnTo>
                    <a:pt x="3317" y="254"/>
                  </a:lnTo>
                  <a:lnTo>
                    <a:pt x="3349" y="308"/>
                  </a:lnTo>
                  <a:lnTo>
                    <a:pt x="3375" y="364"/>
                  </a:lnTo>
                  <a:lnTo>
                    <a:pt x="3394" y="423"/>
                  </a:lnTo>
                  <a:lnTo>
                    <a:pt x="4355" y="423"/>
                  </a:lnTo>
                  <a:lnTo>
                    <a:pt x="4388" y="427"/>
                  </a:lnTo>
                  <a:lnTo>
                    <a:pt x="4418" y="438"/>
                  </a:lnTo>
                  <a:lnTo>
                    <a:pt x="4444" y="454"/>
                  </a:lnTo>
                  <a:lnTo>
                    <a:pt x="4467" y="477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8"/>
                  </a:lnTo>
                  <a:lnTo>
                    <a:pt x="4495" y="600"/>
                  </a:lnTo>
                  <a:lnTo>
                    <a:pt x="4484" y="630"/>
                  </a:lnTo>
                  <a:lnTo>
                    <a:pt x="4467" y="656"/>
                  </a:lnTo>
                  <a:lnTo>
                    <a:pt x="4445" y="680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1"/>
                  </a:lnTo>
                  <a:lnTo>
                    <a:pt x="3394" y="711"/>
                  </a:lnTo>
                  <a:lnTo>
                    <a:pt x="3375" y="770"/>
                  </a:lnTo>
                  <a:lnTo>
                    <a:pt x="3349" y="826"/>
                  </a:lnTo>
                  <a:lnTo>
                    <a:pt x="3317" y="879"/>
                  </a:lnTo>
                  <a:lnTo>
                    <a:pt x="3282" y="929"/>
                  </a:lnTo>
                  <a:lnTo>
                    <a:pt x="3239" y="974"/>
                  </a:lnTo>
                  <a:lnTo>
                    <a:pt x="3194" y="1013"/>
                  </a:lnTo>
                  <a:lnTo>
                    <a:pt x="3143" y="1048"/>
                  </a:lnTo>
                  <a:lnTo>
                    <a:pt x="3090" y="1078"/>
                  </a:lnTo>
                  <a:lnTo>
                    <a:pt x="3033" y="1101"/>
                  </a:lnTo>
                  <a:lnTo>
                    <a:pt x="2972" y="1119"/>
                  </a:lnTo>
                  <a:lnTo>
                    <a:pt x="2909" y="1130"/>
                  </a:lnTo>
                  <a:lnTo>
                    <a:pt x="2845" y="1134"/>
                  </a:lnTo>
                  <a:lnTo>
                    <a:pt x="2781" y="1130"/>
                  </a:lnTo>
                  <a:lnTo>
                    <a:pt x="2718" y="1119"/>
                  </a:lnTo>
                  <a:lnTo>
                    <a:pt x="2657" y="1101"/>
                  </a:lnTo>
                  <a:lnTo>
                    <a:pt x="2600" y="1078"/>
                  </a:lnTo>
                  <a:lnTo>
                    <a:pt x="2547" y="1048"/>
                  </a:lnTo>
                  <a:lnTo>
                    <a:pt x="2496" y="1013"/>
                  </a:lnTo>
                  <a:lnTo>
                    <a:pt x="2451" y="974"/>
                  </a:lnTo>
                  <a:lnTo>
                    <a:pt x="2408" y="929"/>
                  </a:lnTo>
                  <a:lnTo>
                    <a:pt x="2373" y="879"/>
                  </a:lnTo>
                  <a:lnTo>
                    <a:pt x="2341" y="826"/>
                  </a:lnTo>
                  <a:lnTo>
                    <a:pt x="2315" y="770"/>
                  </a:lnTo>
                  <a:lnTo>
                    <a:pt x="2296" y="711"/>
                  </a:lnTo>
                  <a:lnTo>
                    <a:pt x="144" y="711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80"/>
                  </a:lnTo>
                  <a:lnTo>
                    <a:pt x="31" y="656"/>
                  </a:lnTo>
                  <a:lnTo>
                    <a:pt x="15" y="630"/>
                  </a:lnTo>
                  <a:lnTo>
                    <a:pt x="4" y="600"/>
                  </a:lnTo>
                  <a:lnTo>
                    <a:pt x="0" y="568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7"/>
                  </a:lnTo>
                  <a:lnTo>
                    <a:pt x="53" y="454"/>
                  </a:lnTo>
                  <a:lnTo>
                    <a:pt x="81" y="438"/>
                  </a:lnTo>
                  <a:lnTo>
                    <a:pt x="111" y="427"/>
                  </a:lnTo>
                  <a:lnTo>
                    <a:pt x="144" y="423"/>
                  </a:lnTo>
                  <a:lnTo>
                    <a:pt x="2296" y="423"/>
                  </a:lnTo>
                  <a:lnTo>
                    <a:pt x="2315" y="364"/>
                  </a:lnTo>
                  <a:lnTo>
                    <a:pt x="2341" y="308"/>
                  </a:lnTo>
                  <a:lnTo>
                    <a:pt x="2373" y="254"/>
                  </a:lnTo>
                  <a:lnTo>
                    <a:pt x="2408" y="205"/>
                  </a:lnTo>
                  <a:lnTo>
                    <a:pt x="2451" y="160"/>
                  </a:lnTo>
                  <a:lnTo>
                    <a:pt x="2496" y="120"/>
                  </a:lnTo>
                  <a:lnTo>
                    <a:pt x="2547" y="85"/>
                  </a:lnTo>
                  <a:lnTo>
                    <a:pt x="2600" y="56"/>
                  </a:lnTo>
                  <a:lnTo>
                    <a:pt x="2657" y="33"/>
                  </a:lnTo>
                  <a:lnTo>
                    <a:pt x="2718" y="15"/>
                  </a:lnTo>
                  <a:lnTo>
                    <a:pt x="2781" y="4"/>
                  </a:lnTo>
                  <a:lnTo>
                    <a:pt x="284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>
              <a:extLst>
                <a:ext uri="{FF2B5EF4-FFF2-40B4-BE49-F238E27FC236}">
                  <a16:creationId xmlns:a16="http://schemas.microsoft.com/office/drawing/2014/main" id="{066A9D1E-8E9C-4FDE-9B0E-D9B16C8A7A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52538" y="3654425"/>
              <a:ext cx="2381251" cy="600075"/>
            </a:xfrm>
            <a:custGeom>
              <a:avLst/>
              <a:gdLst>
                <a:gd name="T0" fmla="*/ 1402 w 4499"/>
                <a:gd name="T1" fmla="*/ 291 h 1132"/>
                <a:gd name="T2" fmla="*/ 1318 w 4499"/>
                <a:gd name="T3" fmla="*/ 319 h 1132"/>
                <a:gd name="T4" fmla="*/ 1250 w 4499"/>
                <a:gd name="T5" fmla="*/ 369 h 1132"/>
                <a:gd name="T6" fmla="*/ 1199 w 4499"/>
                <a:gd name="T7" fmla="*/ 438 h 1132"/>
                <a:gd name="T8" fmla="*/ 1172 w 4499"/>
                <a:gd name="T9" fmla="*/ 521 h 1132"/>
                <a:gd name="T10" fmla="*/ 1172 w 4499"/>
                <a:gd name="T11" fmla="*/ 611 h 1132"/>
                <a:gd name="T12" fmla="*/ 1199 w 4499"/>
                <a:gd name="T13" fmla="*/ 693 h 1132"/>
                <a:gd name="T14" fmla="*/ 1250 w 4499"/>
                <a:gd name="T15" fmla="*/ 763 h 1132"/>
                <a:gd name="T16" fmla="*/ 1318 w 4499"/>
                <a:gd name="T17" fmla="*/ 814 h 1132"/>
                <a:gd name="T18" fmla="*/ 1402 w 4499"/>
                <a:gd name="T19" fmla="*/ 841 h 1132"/>
                <a:gd name="T20" fmla="*/ 1492 w 4499"/>
                <a:gd name="T21" fmla="*/ 841 h 1132"/>
                <a:gd name="T22" fmla="*/ 1574 w 4499"/>
                <a:gd name="T23" fmla="*/ 814 h 1132"/>
                <a:gd name="T24" fmla="*/ 1644 w 4499"/>
                <a:gd name="T25" fmla="*/ 763 h 1132"/>
                <a:gd name="T26" fmla="*/ 1695 w 4499"/>
                <a:gd name="T27" fmla="*/ 693 h 1132"/>
                <a:gd name="T28" fmla="*/ 1722 w 4499"/>
                <a:gd name="T29" fmla="*/ 611 h 1132"/>
                <a:gd name="T30" fmla="*/ 1722 w 4499"/>
                <a:gd name="T31" fmla="*/ 521 h 1132"/>
                <a:gd name="T32" fmla="*/ 1695 w 4499"/>
                <a:gd name="T33" fmla="*/ 438 h 1132"/>
                <a:gd name="T34" fmla="*/ 1644 w 4499"/>
                <a:gd name="T35" fmla="*/ 369 h 1132"/>
                <a:gd name="T36" fmla="*/ 1574 w 4499"/>
                <a:gd name="T37" fmla="*/ 319 h 1132"/>
                <a:gd name="T38" fmla="*/ 1492 w 4499"/>
                <a:gd name="T39" fmla="*/ 291 h 1132"/>
                <a:gd name="T40" fmla="*/ 1447 w 4499"/>
                <a:gd name="T41" fmla="*/ 0 h 1132"/>
                <a:gd name="T42" fmla="*/ 1574 w 4499"/>
                <a:gd name="T43" fmla="*/ 14 h 1132"/>
                <a:gd name="T44" fmla="*/ 1692 w 4499"/>
                <a:gd name="T45" fmla="*/ 55 h 1132"/>
                <a:gd name="T46" fmla="*/ 1796 w 4499"/>
                <a:gd name="T47" fmla="*/ 120 h 1132"/>
                <a:gd name="T48" fmla="*/ 1884 w 4499"/>
                <a:gd name="T49" fmla="*/ 205 h 1132"/>
                <a:gd name="T50" fmla="*/ 1951 w 4499"/>
                <a:gd name="T51" fmla="*/ 306 h 1132"/>
                <a:gd name="T52" fmla="*/ 1996 w 4499"/>
                <a:gd name="T53" fmla="*/ 423 h 1132"/>
                <a:gd name="T54" fmla="*/ 4388 w 4499"/>
                <a:gd name="T55" fmla="*/ 425 h 1132"/>
                <a:gd name="T56" fmla="*/ 4444 w 4499"/>
                <a:gd name="T57" fmla="*/ 454 h 1132"/>
                <a:gd name="T58" fmla="*/ 4484 w 4499"/>
                <a:gd name="T59" fmla="*/ 503 h 1132"/>
                <a:gd name="T60" fmla="*/ 4499 w 4499"/>
                <a:gd name="T61" fmla="*/ 566 h 1132"/>
                <a:gd name="T62" fmla="*/ 4484 w 4499"/>
                <a:gd name="T63" fmla="*/ 629 h 1132"/>
                <a:gd name="T64" fmla="*/ 4444 w 4499"/>
                <a:gd name="T65" fmla="*/ 678 h 1132"/>
                <a:gd name="T66" fmla="*/ 4388 w 4499"/>
                <a:gd name="T67" fmla="*/ 707 h 1132"/>
                <a:gd name="T68" fmla="*/ 1996 w 4499"/>
                <a:gd name="T69" fmla="*/ 710 h 1132"/>
                <a:gd name="T70" fmla="*/ 1951 w 4499"/>
                <a:gd name="T71" fmla="*/ 826 h 1132"/>
                <a:gd name="T72" fmla="*/ 1884 w 4499"/>
                <a:gd name="T73" fmla="*/ 927 h 1132"/>
                <a:gd name="T74" fmla="*/ 1796 w 4499"/>
                <a:gd name="T75" fmla="*/ 1012 h 1132"/>
                <a:gd name="T76" fmla="*/ 1692 w 4499"/>
                <a:gd name="T77" fmla="*/ 1078 h 1132"/>
                <a:gd name="T78" fmla="*/ 1574 w 4499"/>
                <a:gd name="T79" fmla="*/ 1119 h 1132"/>
                <a:gd name="T80" fmla="*/ 1447 w 4499"/>
                <a:gd name="T81" fmla="*/ 1132 h 1132"/>
                <a:gd name="T82" fmla="*/ 1320 w 4499"/>
                <a:gd name="T83" fmla="*/ 1119 h 1132"/>
                <a:gd name="T84" fmla="*/ 1202 w 4499"/>
                <a:gd name="T85" fmla="*/ 1078 h 1132"/>
                <a:gd name="T86" fmla="*/ 1098 w 4499"/>
                <a:gd name="T87" fmla="*/ 1012 h 1132"/>
                <a:gd name="T88" fmla="*/ 1010 w 4499"/>
                <a:gd name="T89" fmla="*/ 927 h 1132"/>
                <a:gd name="T90" fmla="*/ 943 w 4499"/>
                <a:gd name="T91" fmla="*/ 826 h 1132"/>
                <a:gd name="T92" fmla="*/ 898 w 4499"/>
                <a:gd name="T93" fmla="*/ 710 h 1132"/>
                <a:gd name="T94" fmla="*/ 111 w 4499"/>
                <a:gd name="T95" fmla="*/ 707 h 1132"/>
                <a:gd name="T96" fmla="*/ 53 w 4499"/>
                <a:gd name="T97" fmla="*/ 678 h 1132"/>
                <a:gd name="T98" fmla="*/ 15 w 4499"/>
                <a:gd name="T99" fmla="*/ 629 h 1132"/>
                <a:gd name="T100" fmla="*/ 0 w 4499"/>
                <a:gd name="T101" fmla="*/ 566 h 1132"/>
                <a:gd name="T102" fmla="*/ 15 w 4499"/>
                <a:gd name="T103" fmla="*/ 503 h 1132"/>
                <a:gd name="T104" fmla="*/ 53 w 4499"/>
                <a:gd name="T105" fmla="*/ 454 h 1132"/>
                <a:gd name="T106" fmla="*/ 111 w 4499"/>
                <a:gd name="T107" fmla="*/ 425 h 1132"/>
                <a:gd name="T108" fmla="*/ 898 w 4499"/>
                <a:gd name="T109" fmla="*/ 423 h 1132"/>
                <a:gd name="T110" fmla="*/ 943 w 4499"/>
                <a:gd name="T111" fmla="*/ 306 h 1132"/>
                <a:gd name="T112" fmla="*/ 1010 w 4499"/>
                <a:gd name="T113" fmla="*/ 205 h 1132"/>
                <a:gd name="T114" fmla="*/ 1098 w 4499"/>
                <a:gd name="T115" fmla="*/ 120 h 1132"/>
                <a:gd name="T116" fmla="*/ 1202 w 4499"/>
                <a:gd name="T117" fmla="*/ 55 h 1132"/>
                <a:gd name="T118" fmla="*/ 1320 w 4499"/>
                <a:gd name="T119" fmla="*/ 14 h 1132"/>
                <a:gd name="T120" fmla="*/ 1447 w 4499"/>
                <a:gd name="T121" fmla="*/ 0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499" h="1132">
                  <a:moveTo>
                    <a:pt x="1447" y="287"/>
                  </a:moveTo>
                  <a:lnTo>
                    <a:pt x="1402" y="291"/>
                  </a:lnTo>
                  <a:lnTo>
                    <a:pt x="1360" y="302"/>
                  </a:lnTo>
                  <a:lnTo>
                    <a:pt x="1318" y="319"/>
                  </a:lnTo>
                  <a:lnTo>
                    <a:pt x="1283" y="342"/>
                  </a:lnTo>
                  <a:lnTo>
                    <a:pt x="1250" y="369"/>
                  </a:lnTo>
                  <a:lnTo>
                    <a:pt x="1223" y="402"/>
                  </a:lnTo>
                  <a:lnTo>
                    <a:pt x="1199" y="438"/>
                  </a:lnTo>
                  <a:lnTo>
                    <a:pt x="1183" y="479"/>
                  </a:lnTo>
                  <a:lnTo>
                    <a:pt x="1172" y="521"/>
                  </a:lnTo>
                  <a:lnTo>
                    <a:pt x="1168" y="566"/>
                  </a:lnTo>
                  <a:lnTo>
                    <a:pt x="1172" y="611"/>
                  </a:lnTo>
                  <a:lnTo>
                    <a:pt x="1183" y="654"/>
                  </a:lnTo>
                  <a:lnTo>
                    <a:pt x="1199" y="693"/>
                  </a:lnTo>
                  <a:lnTo>
                    <a:pt x="1223" y="730"/>
                  </a:lnTo>
                  <a:lnTo>
                    <a:pt x="1250" y="763"/>
                  </a:lnTo>
                  <a:lnTo>
                    <a:pt x="1283" y="791"/>
                  </a:lnTo>
                  <a:lnTo>
                    <a:pt x="1318" y="814"/>
                  </a:lnTo>
                  <a:lnTo>
                    <a:pt x="1360" y="830"/>
                  </a:lnTo>
                  <a:lnTo>
                    <a:pt x="1402" y="841"/>
                  </a:lnTo>
                  <a:lnTo>
                    <a:pt x="1447" y="845"/>
                  </a:lnTo>
                  <a:lnTo>
                    <a:pt x="1492" y="841"/>
                  </a:lnTo>
                  <a:lnTo>
                    <a:pt x="1535" y="830"/>
                  </a:lnTo>
                  <a:lnTo>
                    <a:pt x="1574" y="814"/>
                  </a:lnTo>
                  <a:lnTo>
                    <a:pt x="1611" y="791"/>
                  </a:lnTo>
                  <a:lnTo>
                    <a:pt x="1644" y="763"/>
                  </a:lnTo>
                  <a:lnTo>
                    <a:pt x="1672" y="730"/>
                  </a:lnTo>
                  <a:lnTo>
                    <a:pt x="1695" y="693"/>
                  </a:lnTo>
                  <a:lnTo>
                    <a:pt x="1711" y="654"/>
                  </a:lnTo>
                  <a:lnTo>
                    <a:pt x="1722" y="611"/>
                  </a:lnTo>
                  <a:lnTo>
                    <a:pt x="1726" y="566"/>
                  </a:lnTo>
                  <a:lnTo>
                    <a:pt x="1722" y="521"/>
                  </a:lnTo>
                  <a:lnTo>
                    <a:pt x="1711" y="479"/>
                  </a:lnTo>
                  <a:lnTo>
                    <a:pt x="1695" y="438"/>
                  </a:lnTo>
                  <a:lnTo>
                    <a:pt x="1672" y="402"/>
                  </a:lnTo>
                  <a:lnTo>
                    <a:pt x="1644" y="369"/>
                  </a:lnTo>
                  <a:lnTo>
                    <a:pt x="1611" y="342"/>
                  </a:lnTo>
                  <a:lnTo>
                    <a:pt x="1574" y="319"/>
                  </a:lnTo>
                  <a:lnTo>
                    <a:pt x="1535" y="302"/>
                  </a:lnTo>
                  <a:lnTo>
                    <a:pt x="1492" y="291"/>
                  </a:lnTo>
                  <a:lnTo>
                    <a:pt x="1447" y="287"/>
                  </a:lnTo>
                  <a:close/>
                  <a:moveTo>
                    <a:pt x="1447" y="0"/>
                  </a:moveTo>
                  <a:lnTo>
                    <a:pt x="1511" y="3"/>
                  </a:lnTo>
                  <a:lnTo>
                    <a:pt x="1574" y="14"/>
                  </a:lnTo>
                  <a:lnTo>
                    <a:pt x="1635" y="32"/>
                  </a:lnTo>
                  <a:lnTo>
                    <a:pt x="1692" y="55"/>
                  </a:lnTo>
                  <a:lnTo>
                    <a:pt x="1746" y="85"/>
                  </a:lnTo>
                  <a:lnTo>
                    <a:pt x="1796" y="120"/>
                  </a:lnTo>
                  <a:lnTo>
                    <a:pt x="1841" y="160"/>
                  </a:lnTo>
                  <a:lnTo>
                    <a:pt x="1884" y="205"/>
                  </a:lnTo>
                  <a:lnTo>
                    <a:pt x="1919" y="253"/>
                  </a:lnTo>
                  <a:lnTo>
                    <a:pt x="1951" y="306"/>
                  </a:lnTo>
                  <a:lnTo>
                    <a:pt x="1977" y="362"/>
                  </a:lnTo>
                  <a:lnTo>
                    <a:pt x="1996" y="423"/>
                  </a:lnTo>
                  <a:lnTo>
                    <a:pt x="4355" y="423"/>
                  </a:lnTo>
                  <a:lnTo>
                    <a:pt x="4388" y="425"/>
                  </a:lnTo>
                  <a:lnTo>
                    <a:pt x="4418" y="436"/>
                  </a:lnTo>
                  <a:lnTo>
                    <a:pt x="4444" y="454"/>
                  </a:lnTo>
                  <a:lnTo>
                    <a:pt x="4467" y="476"/>
                  </a:lnTo>
                  <a:lnTo>
                    <a:pt x="4484" y="503"/>
                  </a:lnTo>
                  <a:lnTo>
                    <a:pt x="4495" y="533"/>
                  </a:lnTo>
                  <a:lnTo>
                    <a:pt x="4499" y="566"/>
                  </a:lnTo>
                  <a:lnTo>
                    <a:pt x="4495" y="599"/>
                  </a:lnTo>
                  <a:lnTo>
                    <a:pt x="4484" y="629"/>
                  </a:lnTo>
                  <a:lnTo>
                    <a:pt x="4467" y="656"/>
                  </a:lnTo>
                  <a:lnTo>
                    <a:pt x="4444" y="678"/>
                  </a:lnTo>
                  <a:lnTo>
                    <a:pt x="4418" y="696"/>
                  </a:lnTo>
                  <a:lnTo>
                    <a:pt x="4388" y="707"/>
                  </a:lnTo>
                  <a:lnTo>
                    <a:pt x="4355" y="710"/>
                  </a:lnTo>
                  <a:lnTo>
                    <a:pt x="1996" y="710"/>
                  </a:lnTo>
                  <a:lnTo>
                    <a:pt x="1977" y="770"/>
                  </a:lnTo>
                  <a:lnTo>
                    <a:pt x="1951" y="826"/>
                  </a:lnTo>
                  <a:lnTo>
                    <a:pt x="1919" y="879"/>
                  </a:lnTo>
                  <a:lnTo>
                    <a:pt x="1884" y="927"/>
                  </a:lnTo>
                  <a:lnTo>
                    <a:pt x="1841" y="972"/>
                  </a:lnTo>
                  <a:lnTo>
                    <a:pt x="1796" y="1012"/>
                  </a:lnTo>
                  <a:lnTo>
                    <a:pt x="1746" y="1048"/>
                  </a:lnTo>
                  <a:lnTo>
                    <a:pt x="1692" y="1078"/>
                  </a:lnTo>
                  <a:lnTo>
                    <a:pt x="1635" y="1101"/>
                  </a:lnTo>
                  <a:lnTo>
                    <a:pt x="1574" y="1119"/>
                  </a:lnTo>
                  <a:lnTo>
                    <a:pt x="1511" y="1130"/>
                  </a:lnTo>
                  <a:lnTo>
                    <a:pt x="1447" y="1132"/>
                  </a:lnTo>
                  <a:lnTo>
                    <a:pt x="1383" y="1130"/>
                  </a:lnTo>
                  <a:lnTo>
                    <a:pt x="1320" y="1119"/>
                  </a:lnTo>
                  <a:lnTo>
                    <a:pt x="1260" y="1101"/>
                  </a:lnTo>
                  <a:lnTo>
                    <a:pt x="1202" y="1078"/>
                  </a:lnTo>
                  <a:lnTo>
                    <a:pt x="1149" y="1048"/>
                  </a:lnTo>
                  <a:lnTo>
                    <a:pt x="1098" y="1012"/>
                  </a:lnTo>
                  <a:lnTo>
                    <a:pt x="1053" y="972"/>
                  </a:lnTo>
                  <a:lnTo>
                    <a:pt x="1010" y="927"/>
                  </a:lnTo>
                  <a:lnTo>
                    <a:pt x="975" y="879"/>
                  </a:lnTo>
                  <a:lnTo>
                    <a:pt x="943" y="826"/>
                  </a:lnTo>
                  <a:lnTo>
                    <a:pt x="917" y="770"/>
                  </a:lnTo>
                  <a:lnTo>
                    <a:pt x="898" y="710"/>
                  </a:lnTo>
                  <a:lnTo>
                    <a:pt x="144" y="710"/>
                  </a:lnTo>
                  <a:lnTo>
                    <a:pt x="111" y="707"/>
                  </a:lnTo>
                  <a:lnTo>
                    <a:pt x="81" y="696"/>
                  </a:lnTo>
                  <a:lnTo>
                    <a:pt x="53" y="678"/>
                  </a:lnTo>
                  <a:lnTo>
                    <a:pt x="31" y="656"/>
                  </a:lnTo>
                  <a:lnTo>
                    <a:pt x="15" y="629"/>
                  </a:lnTo>
                  <a:lnTo>
                    <a:pt x="4" y="599"/>
                  </a:lnTo>
                  <a:lnTo>
                    <a:pt x="0" y="566"/>
                  </a:lnTo>
                  <a:lnTo>
                    <a:pt x="4" y="533"/>
                  </a:lnTo>
                  <a:lnTo>
                    <a:pt x="15" y="503"/>
                  </a:lnTo>
                  <a:lnTo>
                    <a:pt x="31" y="476"/>
                  </a:lnTo>
                  <a:lnTo>
                    <a:pt x="53" y="454"/>
                  </a:lnTo>
                  <a:lnTo>
                    <a:pt x="81" y="436"/>
                  </a:lnTo>
                  <a:lnTo>
                    <a:pt x="111" y="425"/>
                  </a:lnTo>
                  <a:lnTo>
                    <a:pt x="144" y="423"/>
                  </a:lnTo>
                  <a:lnTo>
                    <a:pt x="898" y="423"/>
                  </a:lnTo>
                  <a:lnTo>
                    <a:pt x="917" y="362"/>
                  </a:lnTo>
                  <a:lnTo>
                    <a:pt x="943" y="306"/>
                  </a:lnTo>
                  <a:lnTo>
                    <a:pt x="975" y="253"/>
                  </a:lnTo>
                  <a:lnTo>
                    <a:pt x="1010" y="205"/>
                  </a:lnTo>
                  <a:lnTo>
                    <a:pt x="1051" y="160"/>
                  </a:lnTo>
                  <a:lnTo>
                    <a:pt x="1098" y="120"/>
                  </a:lnTo>
                  <a:lnTo>
                    <a:pt x="1149" y="85"/>
                  </a:lnTo>
                  <a:lnTo>
                    <a:pt x="1202" y="55"/>
                  </a:lnTo>
                  <a:lnTo>
                    <a:pt x="1260" y="32"/>
                  </a:lnTo>
                  <a:lnTo>
                    <a:pt x="1320" y="14"/>
                  </a:lnTo>
                  <a:lnTo>
                    <a:pt x="1383" y="3"/>
                  </a:lnTo>
                  <a:lnTo>
                    <a:pt x="14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Freeform 18">
            <a:extLst>
              <a:ext uri="{FF2B5EF4-FFF2-40B4-BE49-F238E27FC236}">
                <a16:creationId xmlns:a16="http://schemas.microsoft.com/office/drawing/2014/main" id="{590AA8B4-67BA-4F26-BBFF-233ED9B02B55}"/>
              </a:ext>
            </a:extLst>
          </p:cNvPr>
          <p:cNvSpPr>
            <a:spLocks noEditPoints="1"/>
          </p:cNvSpPr>
          <p:nvPr/>
        </p:nvSpPr>
        <p:spPr bwMode="auto">
          <a:xfrm>
            <a:off x="1810637" y="2748178"/>
            <a:ext cx="567988" cy="591432"/>
          </a:xfrm>
          <a:custGeom>
            <a:avLst/>
            <a:gdLst>
              <a:gd name="T0" fmla="*/ 1715 w 3197"/>
              <a:gd name="T1" fmla="*/ 3067 h 3329"/>
              <a:gd name="T2" fmla="*/ 1631 w 3197"/>
              <a:gd name="T3" fmla="*/ 3302 h 3329"/>
              <a:gd name="T4" fmla="*/ 1385 w 3197"/>
              <a:gd name="T5" fmla="*/ 3259 h 3329"/>
              <a:gd name="T6" fmla="*/ 1385 w 3197"/>
              <a:gd name="T7" fmla="*/ 3009 h 3329"/>
              <a:gd name="T8" fmla="*/ 892 w 3197"/>
              <a:gd name="T9" fmla="*/ 2784 h 3329"/>
              <a:gd name="T10" fmla="*/ 1005 w 3197"/>
              <a:gd name="T11" fmla="*/ 2954 h 3329"/>
              <a:gd name="T12" fmla="*/ 876 w 3197"/>
              <a:gd name="T13" fmla="*/ 3113 h 3329"/>
              <a:gd name="T14" fmla="*/ 686 w 3197"/>
              <a:gd name="T15" fmla="*/ 3039 h 3329"/>
              <a:gd name="T16" fmla="*/ 698 w 3197"/>
              <a:gd name="T17" fmla="*/ 2837 h 3329"/>
              <a:gd name="T18" fmla="*/ 2276 w 3197"/>
              <a:gd name="T19" fmla="*/ 2733 h 3329"/>
              <a:gd name="T20" fmla="*/ 2447 w 3197"/>
              <a:gd name="T21" fmla="*/ 2896 h 3329"/>
              <a:gd name="T22" fmla="*/ 2370 w 3197"/>
              <a:gd name="T23" fmla="*/ 3115 h 3329"/>
              <a:gd name="T24" fmla="*/ 2138 w 3197"/>
              <a:gd name="T25" fmla="*/ 3138 h 3329"/>
              <a:gd name="T26" fmla="*/ 2020 w 3197"/>
              <a:gd name="T27" fmla="*/ 2935 h 3329"/>
              <a:gd name="T28" fmla="*/ 2156 w 3197"/>
              <a:gd name="T29" fmla="*/ 2744 h 3329"/>
              <a:gd name="T30" fmla="*/ 414 w 3197"/>
              <a:gd name="T31" fmla="*/ 2315 h 3329"/>
              <a:gd name="T32" fmla="*/ 449 w 3197"/>
              <a:gd name="T33" fmla="*/ 2506 h 3329"/>
              <a:gd name="T34" fmla="*/ 266 w 3197"/>
              <a:gd name="T35" fmla="*/ 2574 h 3329"/>
              <a:gd name="T36" fmla="*/ 169 w 3197"/>
              <a:gd name="T37" fmla="*/ 2405 h 3329"/>
              <a:gd name="T38" fmla="*/ 318 w 3197"/>
              <a:gd name="T39" fmla="*/ 2280 h 3329"/>
              <a:gd name="T40" fmla="*/ 2944 w 3197"/>
              <a:gd name="T41" fmla="*/ 2295 h 3329"/>
              <a:gd name="T42" fmla="*/ 2955 w 3197"/>
              <a:gd name="T43" fmla="*/ 2551 h 3329"/>
              <a:gd name="T44" fmla="*/ 2729 w 3197"/>
              <a:gd name="T45" fmla="*/ 2668 h 3329"/>
              <a:gd name="T46" fmla="*/ 2525 w 3197"/>
              <a:gd name="T47" fmla="*/ 2509 h 3329"/>
              <a:gd name="T48" fmla="*/ 2587 w 3197"/>
              <a:gd name="T49" fmla="*/ 2258 h 3329"/>
              <a:gd name="T50" fmla="*/ 180 w 3197"/>
              <a:gd name="T51" fmla="*/ 1610 h 3329"/>
              <a:gd name="T52" fmla="*/ 249 w 3197"/>
              <a:gd name="T53" fmla="*/ 1780 h 3329"/>
              <a:gd name="T54" fmla="*/ 79 w 3197"/>
              <a:gd name="T55" fmla="*/ 1849 h 3329"/>
              <a:gd name="T56" fmla="*/ 10 w 3197"/>
              <a:gd name="T57" fmla="*/ 1679 h 3329"/>
              <a:gd name="T58" fmla="*/ 2976 w 3197"/>
              <a:gd name="T59" fmla="*/ 1473 h 3329"/>
              <a:gd name="T60" fmla="*/ 3186 w 3197"/>
              <a:gd name="T61" fmla="*/ 1654 h 3329"/>
              <a:gd name="T62" fmla="*/ 3108 w 3197"/>
              <a:gd name="T63" fmla="*/ 1925 h 3329"/>
              <a:gd name="T64" fmla="*/ 2828 w 3197"/>
              <a:gd name="T65" fmla="*/ 1964 h 3329"/>
              <a:gd name="T66" fmla="*/ 2679 w 3197"/>
              <a:gd name="T67" fmla="*/ 1729 h 3329"/>
              <a:gd name="T68" fmla="*/ 2828 w 3197"/>
              <a:gd name="T69" fmla="*/ 1494 h 3329"/>
              <a:gd name="T70" fmla="*/ 389 w 3197"/>
              <a:gd name="T71" fmla="*/ 946 h 3329"/>
              <a:gd name="T72" fmla="*/ 398 w 3197"/>
              <a:gd name="T73" fmla="*/ 1098 h 3329"/>
              <a:gd name="T74" fmla="*/ 246 w 3197"/>
              <a:gd name="T75" fmla="*/ 1107 h 3329"/>
              <a:gd name="T76" fmla="*/ 237 w 3197"/>
              <a:gd name="T77" fmla="*/ 955 h 3329"/>
              <a:gd name="T78" fmla="*/ 840 w 3197"/>
              <a:gd name="T79" fmla="*/ 2255 h 3329"/>
              <a:gd name="T80" fmla="*/ 2889 w 3197"/>
              <a:gd name="T81" fmla="*/ 783 h 3329"/>
              <a:gd name="T82" fmla="*/ 3031 w 3197"/>
              <a:gd name="T83" fmla="*/ 1028 h 3329"/>
              <a:gd name="T84" fmla="*/ 2890 w 3197"/>
              <a:gd name="T85" fmla="*/ 1270 h 3329"/>
              <a:gd name="T86" fmla="*/ 2611 w 3197"/>
              <a:gd name="T87" fmla="*/ 1271 h 3329"/>
              <a:gd name="T88" fmla="*/ 2469 w 3197"/>
              <a:gd name="T89" fmla="*/ 1025 h 3329"/>
              <a:gd name="T90" fmla="*/ 2609 w 3197"/>
              <a:gd name="T91" fmla="*/ 784 h 3329"/>
              <a:gd name="T92" fmla="*/ 880 w 3197"/>
              <a:gd name="T93" fmla="*/ 441 h 3329"/>
              <a:gd name="T94" fmla="*/ 891 w 3197"/>
              <a:gd name="T95" fmla="*/ 575 h 3329"/>
              <a:gd name="T96" fmla="*/ 756 w 3197"/>
              <a:gd name="T97" fmla="*/ 556 h 3329"/>
              <a:gd name="T98" fmla="*/ 806 w 3197"/>
              <a:gd name="T99" fmla="*/ 430 h 3329"/>
              <a:gd name="T100" fmla="*/ 2447 w 3197"/>
              <a:gd name="T101" fmla="*/ 296 h 3329"/>
              <a:gd name="T102" fmla="*/ 2535 w 3197"/>
              <a:gd name="T103" fmla="*/ 559 h 3329"/>
              <a:gd name="T104" fmla="*/ 2365 w 3197"/>
              <a:gd name="T105" fmla="*/ 786 h 3329"/>
              <a:gd name="T106" fmla="*/ 2084 w 3197"/>
              <a:gd name="T107" fmla="*/ 775 h 3329"/>
              <a:gd name="T108" fmla="*/ 1934 w 3197"/>
              <a:gd name="T109" fmla="*/ 538 h 3329"/>
              <a:gd name="T110" fmla="*/ 2046 w 3197"/>
              <a:gd name="T111" fmla="*/ 277 h 3329"/>
              <a:gd name="T112" fmla="*/ 1533 w 3197"/>
              <a:gd name="T113" fmla="*/ 0 h 3329"/>
              <a:gd name="T114" fmla="*/ 1814 w 3197"/>
              <a:gd name="T115" fmla="*/ 161 h 3329"/>
              <a:gd name="T116" fmla="*/ 1814 w 3197"/>
              <a:gd name="T117" fmla="*/ 488 h 3329"/>
              <a:gd name="T118" fmla="*/ 1533 w 3197"/>
              <a:gd name="T119" fmla="*/ 648 h 3329"/>
              <a:gd name="T120" fmla="*/ 1254 w 3197"/>
              <a:gd name="T121" fmla="*/ 488 h 3329"/>
              <a:gd name="T122" fmla="*/ 1254 w 3197"/>
              <a:gd name="T123" fmla="*/ 161 h 3329"/>
              <a:gd name="T124" fmla="*/ 1533 w 3197"/>
              <a:gd name="T125" fmla="*/ 0 h 3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197" h="3329">
                <a:moveTo>
                  <a:pt x="1533" y="2939"/>
                </a:moveTo>
                <a:lnTo>
                  <a:pt x="1569" y="2943"/>
                </a:lnTo>
                <a:lnTo>
                  <a:pt x="1601" y="2952"/>
                </a:lnTo>
                <a:lnTo>
                  <a:pt x="1631" y="2966"/>
                </a:lnTo>
                <a:lnTo>
                  <a:pt x="1659" y="2985"/>
                </a:lnTo>
                <a:lnTo>
                  <a:pt x="1682" y="3009"/>
                </a:lnTo>
                <a:lnTo>
                  <a:pt x="1701" y="3036"/>
                </a:lnTo>
                <a:lnTo>
                  <a:pt x="1715" y="3067"/>
                </a:lnTo>
                <a:lnTo>
                  <a:pt x="1725" y="3099"/>
                </a:lnTo>
                <a:lnTo>
                  <a:pt x="1729" y="3134"/>
                </a:lnTo>
                <a:lnTo>
                  <a:pt x="1725" y="3169"/>
                </a:lnTo>
                <a:lnTo>
                  <a:pt x="1715" y="3202"/>
                </a:lnTo>
                <a:lnTo>
                  <a:pt x="1701" y="3233"/>
                </a:lnTo>
                <a:lnTo>
                  <a:pt x="1682" y="3259"/>
                </a:lnTo>
                <a:lnTo>
                  <a:pt x="1659" y="3282"/>
                </a:lnTo>
                <a:lnTo>
                  <a:pt x="1631" y="3302"/>
                </a:lnTo>
                <a:lnTo>
                  <a:pt x="1601" y="3317"/>
                </a:lnTo>
                <a:lnTo>
                  <a:pt x="1569" y="3326"/>
                </a:lnTo>
                <a:lnTo>
                  <a:pt x="1533" y="3329"/>
                </a:lnTo>
                <a:lnTo>
                  <a:pt x="1499" y="3326"/>
                </a:lnTo>
                <a:lnTo>
                  <a:pt x="1465" y="3317"/>
                </a:lnTo>
                <a:lnTo>
                  <a:pt x="1435" y="3302"/>
                </a:lnTo>
                <a:lnTo>
                  <a:pt x="1409" y="3282"/>
                </a:lnTo>
                <a:lnTo>
                  <a:pt x="1385" y="3259"/>
                </a:lnTo>
                <a:lnTo>
                  <a:pt x="1366" y="3233"/>
                </a:lnTo>
                <a:lnTo>
                  <a:pt x="1351" y="3202"/>
                </a:lnTo>
                <a:lnTo>
                  <a:pt x="1342" y="3169"/>
                </a:lnTo>
                <a:lnTo>
                  <a:pt x="1339" y="3134"/>
                </a:lnTo>
                <a:lnTo>
                  <a:pt x="1342" y="3099"/>
                </a:lnTo>
                <a:lnTo>
                  <a:pt x="1351" y="3067"/>
                </a:lnTo>
                <a:lnTo>
                  <a:pt x="1366" y="3036"/>
                </a:lnTo>
                <a:lnTo>
                  <a:pt x="1385" y="3009"/>
                </a:lnTo>
                <a:lnTo>
                  <a:pt x="1409" y="2985"/>
                </a:lnTo>
                <a:lnTo>
                  <a:pt x="1435" y="2966"/>
                </a:lnTo>
                <a:lnTo>
                  <a:pt x="1465" y="2952"/>
                </a:lnTo>
                <a:lnTo>
                  <a:pt x="1499" y="2943"/>
                </a:lnTo>
                <a:lnTo>
                  <a:pt x="1533" y="2939"/>
                </a:lnTo>
                <a:close/>
                <a:moveTo>
                  <a:pt x="840" y="2773"/>
                </a:moveTo>
                <a:lnTo>
                  <a:pt x="866" y="2777"/>
                </a:lnTo>
                <a:lnTo>
                  <a:pt x="892" y="2784"/>
                </a:lnTo>
                <a:lnTo>
                  <a:pt x="918" y="2796"/>
                </a:lnTo>
                <a:lnTo>
                  <a:pt x="941" y="2812"/>
                </a:lnTo>
                <a:lnTo>
                  <a:pt x="961" y="2831"/>
                </a:lnTo>
                <a:lnTo>
                  <a:pt x="977" y="2853"/>
                </a:lnTo>
                <a:lnTo>
                  <a:pt x="989" y="2876"/>
                </a:lnTo>
                <a:lnTo>
                  <a:pt x="998" y="2901"/>
                </a:lnTo>
                <a:lnTo>
                  <a:pt x="1004" y="2927"/>
                </a:lnTo>
                <a:lnTo>
                  <a:pt x="1005" y="2954"/>
                </a:lnTo>
                <a:lnTo>
                  <a:pt x="1001" y="2980"/>
                </a:lnTo>
                <a:lnTo>
                  <a:pt x="993" y="3007"/>
                </a:lnTo>
                <a:lnTo>
                  <a:pt x="981" y="3032"/>
                </a:lnTo>
                <a:lnTo>
                  <a:pt x="965" y="3055"/>
                </a:lnTo>
                <a:lnTo>
                  <a:pt x="947" y="3075"/>
                </a:lnTo>
                <a:lnTo>
                  <a:pt x="925" y="3091"/>
                </a:lnTo>
                <a:lnTo>
                  <a:pt x="901" y="3104"/>
                </a:lnTo>
                <a:lnTo>
                  <a:pt x="876" y="3113"/>
                </a:lnTo>
                <a:lnTo>
                  <a:pt x="851" y="3117"/>
                </a:lnTo>
                <a:lnTo>
                  <a:pt x="823" y="3118"/>
                </a:lnTo>
                <a:lnTo>
                  <a:pt x="797" y="3115"/>
                </a:lnTo>
                <a:lnTo>
                  <a:pt x="771" y="3107"/>
                </a:lnTo>
                <a:lnTo>
                  <a:pt x="745" y="3095"/>
                </a:lnTo>
                <a:lnTo>
                  <a:pt x="722" y="3080"/>
                </a:lnTo>
                <a:lnTo>
                  <a:pt x="702" y="3060"/>
                </a:lnTo>
                <a:lnTo>
                  <a:pt x="686" y="3039"/>
                </a:lnTo>
                <a:lnTo>
                  <a:pt x="673" y="3016"/>
                </a:lnTo>
                <a:lnTo>
                  <a:pt x="664" y="2991"/>
                </a:lnTo>
                <a:lnTo>
                  <a:pt x="659" y="2964"/>
                </a:lnTo>
                <a:lnTo>
                  <a:pt x="659" y="2938"/>
                </a:lnTo>
                <a:lnTo>
                  <a:pt x="662" y="2912"/>
                </a:lnTo>
                <a:lnTo>
                  <a:pt x="669" y="2885"/>
                </a:lnTo>
                <a:lnTo>
                  <a:pt x="682" y="2860"/>
                </a:lnTo>
                <a:lnTo>
                  <a:pt x="698" y="2837"/>
                </a:lnTo>
                <a:lnTo>
                  <a:pt x="717" y="2816"/>
                </a:lnTo>
                <a:lnTo>
                  <a:pt x="738" y="2800"/>
                </a:lnTo>
                <a:lnTo>
                  <a:pt x="762" y="2788"/>
                </a:lnTo>
                <a:lnTo>
                  <a:pt x="787" y="2779"/>
                </a:lnTo>
                <a:lnTo>
                  <a:pt x="813" y="2774"/>
                </a:lnTo>
                <a:lnTo>
                  <a:pt x="840" y="2773"/>
                </a:lnTo>
                <a:close/>
                <a:moveTo>
                  <a:pt x="2247" y="2730"/>
                </a:moveTo>
                <a:lnTo>
                  <a:pt x="2276" y="2733"/>
                </a:lnTo>
                <a:lnTo>
                  <a:pt x="2306" y="2741"/>
                </a:lnTo>
                <a:lnTo>
                  <a:pt x="2334" y="2753"/>
                </a:lnTo>
                <a:lnTo>
                  <a:pt x="2360" y="2769"/>
                </a:lnTo>
                <a:lnTo>
                  <a:pt x="2384" y="2788"/>
                </a:lnTo>
                <a:lnTo>
                  <a:pt x="2405" y="2811"/>
                </a:lnTo>
                <a:lnTo>
                  <a:pt x="2423" y="2838"/>
                </a:lnTo>
                <a:lnTo>
                  <a:pt x="2436" y="2867"/>
                </a:lnTo>
                <a:lnTo>
                  <a:pt x="2447" y="2896"/>
                </a:lnTo>
                <a:lnTo>
                  <a:pt x="2451" y="2927"/>
                </a:lnTo>
                <a:lnTo>
                  <a:pt x="2452" y="2957"/>
                </a:lnTo>
                <a:lnTo>
                  <a:pt x="2448" y="2986"/>
                </a:lnTo>
                <a:lnTo>
                  <a:pt x="2440" y="3016"/>
                </a:lnTo>
                <a:lnTo>
                  <a:pt x="2428" y="3044"/>
                </a:lnTo>
                <a:lnTo>
                  <a:pt x="2412" y="3070"/>
                </a:lnTo>
                <a:lnTo>
                  <a:pt x="2393" y="3094"/>
                </a:lnTo>
                <a:lnTo>
                  <a:pt x="2370" y="3115"/>
                </a:lnTo>
                <a:lnTo>
                  <a:pt x="2343" y="3133"/>
                </a:lnTo>
                <a:lnTo>
                  <a:pt x="2315" y="3147"/>
                </a:lnTo>
                <a:lnTo>
                  <a:pt x="2286" y="3156"/>
                </a:lnTo>
                <a:lnTo>
                  <a:pt x="2255" y="3161"/>
                </a:lnTo>
                <a:lnTo>
                  <a:pt x="2225" y="3162"/>
                </a:lnTo>
                <a:lnTo>
                  <a:pt x="2194" y="3158"/>
                </a:lnTo>
                <a:lnTo>
                  <a:pt x="2165" y="3150"/>
                </a:lnTo>
                <a:lnTo>
                  <a:pt x="2138" y="3138"/>
                </a:lnTo>
                <a:lnTo>
                  <a:pt x="2111" y="3122"/>
                </a:lnTo>
                <a:lnTo>
                  <a:pt x="2088" y="3103"/>
                </a:lnTo>
                <a:lnTo>
                  <a:pt x="2067" y="3081"/>
                </a:lnTo>
                <a:lnTo>
                  <a:pt x="2049" y="3053"/>
                </a:lnTo>
                <a:lnTo>
                  <a:pt x="2034" y="3025"/>
                </a:lnTo>
                <a:lnTo>
                  <a:pt x="2025" y="2996"/>
                </a:lnTo>
                <a:lnTo>
                  <a:pt x="2020" y="2965"/>
                </a:lnTo>
                <a:lnTo>
                  <a:pt x="2020" y="2935"/>
                </a:lnTo>
                <a:lnTo>
                  <a:pt x="2024" y="2904"/>
                </a:lnTo>
                <a:lnTo>
                  <a:pt x="2031" y="2875"/>
                </a:lnTo>
                <a:lnTo>
                  <a:pt x="2044" y="2848"/>
                </a:lnTo>
                <a:lnTo>
                  <a:pt x="2059" y="2821"/>
                </a:lnTo>
                <a:lnTo>
                  <a:pt x="2078" y="2798"/>
                </a:lnTo>
                <a:lnTo>
                  <a:pt x="2101" y="2777"/>
                </a:lnTo>
                <a:lnTo>
                  <a:pt x="2128" y="2759"/>
                </a:lnTo>
                <a:lnTo>
                  <a:pt x="2156" y="2744"/>
                </a:lnTo>
                <a:lnTo>
                  <a:pt x="2186" y="2735"/>
                </a:lnTo>
                <a:lnTo>
                  <a:pt x="2217" y="2730"/>
                </a:lnTo>
                <a:lnTo>
                  <a:pt x="2247" y="2730"/>
                </a:lnTo>
                <a:close/>
                <a:moveTo>
                  <a:pt x="318" y="2280"/>
                </a:moveTo>
                <a:lnTo>
                  <a:pt x="344" y="2282"/>
                </a:lnTo>
                <a:lnTo>
                  <a:pt x="369" y="2290"/>
                </a:lnTo>
                <a:lnTo>
                  <a:pt x="392" y="2301"/>
                </a:lnTo>
                <a:lnTo>
                  <a:pt x="414" y="2315"/>
                </a:lnTo>
                <a:lnTo>
                  <a:pt x="432" y="2334"/>
                </a:lnTo>
                <a:lnTo>
                  <a:pt x="449" y="2356"/>
                </a:lnTo>
                <a:lnTo>
                  <a:pt x="460" y="2381"/>
                </a:lnTo>
                <a:lnTo>
                  <a:pt x="467" y="2406"/>
                </a:lnTo>
                <a:lnTo>
                  <a:pt x="469" y="2432"/>
                </a:lnTo>
                <a:lnTo>
                  <a:pt x="467" y="2458"/>
                </a:lnTo>
                <a:lnTo>
                  <a:pt x="460" y="2483"/>
                </a:lnTo>
                <a:lnTo>
                  <a:pt x="449" y="2506"/>
                </a:lnTo>
                <a:lnTo>
                  <a:pt x="434" y="2528"/>
                </a:lnTo>
                <a:lnTo>
                  <a:pt x="415" y="2547"/>
                </a:lnTo>
                <a:lnTo>
                  <a:pt x="393" y="2562"/>
                </a:lnTo>
                <a:lnTo>
                  <a:pt x="369" y="2574"/>
                </a:lnTo>
                <a:lnTo>
                  <a:pt x="342" y="2580"/>
                </a:lnTo>
                <a:lnTo>
                  <a:pt x="317" y="2582"/>
                </a:lnTo>
                <a:lnTo>
                  <a:pt x="291" y="2580"/>
                </a:lnTo>
                <a:lnTo>
                  <a:pt x="266" y="2574"/>
                </a:lnTo>
                <a:lnTo>
                  <a:pt x="243" y="2563"/>
                </a:lnTo>
                <a:lnTo>
                  <a:pt x="221" y="2548"/>
                </a:lnTo>
                <a:lnTo>
                  <a:pt x="203" y="2530"/>
                </a:lnTo>
                <a:lnTo>
                  <a:pt x="186" y="2507"/>
                </a:lnTo>
                <a:lnTo>
                  <a:pt x="175" y="2482"/>
                </a:lnTo>
                <a:lnTo>
                  <a:pt x="168" y="2457"/>
                </a:lnTo>
                <a:lnTo>
                  <a:pt x="166" y="2430"/>
                </a:lnTo>
                <a:lnTo>
                  <a:pt x="169" y="2405"/>
                </a:lnTo>
                <a:lnTo>
                  <a:pt x="175" y="2380"/>
                </a:lnTo>
                <a:lnTo>
                  <a:pt x="186" y="2356"/>
                </a:lnTo>
                <a:lnTo>
                  <a:pt x="202" y="2335"/>
                </a:lnTo>
                <a:lnTo>
                  <a:pt x="220" y="2316"/>
                </a:lnTo>
                <a:lnTo>
                  <a:pt x="242" y="2301"/>
                </a:lnTo>
                <a:lnTo>
                  <a:pt x="266" y="2290"/>
                </a:lnTo>
                <a:lnTo>
                  <a:pt x="293" y="2282"/>
                </a:lnTo>
                <a:lnTo>
                  <a:pt x="318" y="2280"/>
                </a:lnTo>
                <a:close/>
                <a:moveTo>
                  <a:pt x="2737" y="2194"/>
                </a:moveTo>
                <a:lnTo>
                  <a:pt x="2771" y="2195"/>
                </a:lnTo>
                <a:lnTo>
                  <a:pt x="2804" y="2200"/>
                </a:lnTo>
                <a:lnTo>
                  <a:pt x="2836" y="2211"/>
                </a:lnTo>
                <a:lnTo>
                  <a:pt x="2869" y="2226"/>
                </a:lnTo>
                <a:lnTo>
                  <a:pt x="2897" y="2246"/>
                </a:lnTo>
                <a:lnTo>
                  <a:pt x="2923" y="2269"/>
                </a:lnTo>
                <a:lnTo>
                  <a:pt x="2944" y="2295"/>
                </a:lnTo>
                <a:lnTo>
                  <a:pt x="2961" y="2324"/>
                </a:lnTo>
                <a:lnTo>
                  <a:pt x="2974" y="2354"/>
                </a:lnTo>
                <a:lnTo>
                  <a:pt x="2982" y="2386"/>
                </a:lnTo>
                <a:lnTo>
                  <a:pt x="2987" y="2419"/>
                </a:lnTo>
                <a:lnTo>
                  <a:pt x="2986" y="2453"/>
                </a:lnTo>
                <a:lnTo>
                  <a:pt x="2981" y="2486"/>
                </a:lnTo>
                <a:lnTo>
                  <a:pt x="2971" y="2518"/>
                </a:lnTo>
                <a:lnTo>
                  <a:pt x="2955" y="2551"/>
                </a:lnTo>
                <a:lnTo>
                  <a:pt x="2936" y="2579"/>
                </a:lnTo>
                <a:lnTo>
                  <a:pt x="2912" y="2605"/>
                </a:lnTo>
                <a:lnTo>
                  <a:pt x="2886" y="2626"/>
                </a:lnTo>
                <a:lnTo>
                  <a:pt x="2858" y="2643"/>
                </a:lnTo>
                <a:lnTo>
                  <a:pt x="2827" y="2656"/>
                </a:lnTo>
                <a:lnTo>
                  <a:pt x="2795" y="2665"/>
                </a:lnTo>
                <a:lnTo>
                  <a:pt x="2763" y="2669"/>
                </a:lnTo>
                <a:lnTo>
                  <a:pt x="2729" y="2668"/>
                </a:lnTo>
                <a:lnTo>
                  <a:pt x="2696" y="2663"/>
                </a:lnTo>
                <a:lnTo>
                  <a:pt x="2662" y="2653"/>
                </a:lnTo>
                <a:lnTo>
                  <a:pt x="2631" y="2637"/>
                </a:lnTo>
                <a:lnTo>
                  <a:pt x="2602" y="2618"/>
                </a:lnTo>
                <a:lnTo>
                  <a:pt x="2576" y="2594"/>
                </a:lnTo>
                <a:lnTo>
                  <a:pt x="2555" y="2568"/>
                </a:lnTo>
                <a:lnTo>
                  <a:pt x="2538" y="2540"/>
                </a:lnTo>
                <a:lnTo>
                  <a:pt x="2525" y="2509"/>
                </a:lnTo>
                <a:lnTo>
                  <a:pt x="2516" y="2477"/>
                </a:lnTo>
                <a:lnTo>
                  <a:pt x="2512" y="2444"/>
                </a:lnTo>
                <a:lnTo>
                  <a:pt x="2513" y="2410"/>
                </a:lnTo>
                <a:lnTo>
                  <a:pt x="2519" y="2378"/>
                </a:lnTo>
                <a:lnTo>
                  <a:pt x="2529" y="2344"/>
                </a:lnTo>
                <a:lnTo>
                  <a:pt x="2544" y="2313"/>
                </a:lnTo>
                <a:lnTo>
                  <a:pt x="2564" y="2283"/>
                </a:lnTo>
                <a:lnTo>
                  <a:pt x="2587" y="2258"/>
                </a:lnTo>
                <a:lnTo>
                  <a:pt x="2613" y="2237"/>
                </a:lnTo>
                <a:lnTo>
                  <a:pt x="2642" y="2220"/>
                </a:lnTo>
                <a:lnTo>
                  <a:pt x="2672" y="2206"/>
                </a:lnTo>
                <a:lnTo>
                  <a:pt x="2705" y="2198"/>
                </a:lnTo>
                <a:lnTo>
                  <a:pt x="2737" y="2194"/>
                </a:lnTo>
                <a:close/>
                <a:moveTo>
                  <a:pt x="130" y="1600"/>
                </a:moveTo>
                <a:lnTo>
                  <a:pt x="156" y="1603"/>
                </a:lnTo>
                <a:lnTo>
                  <a:pt x="180" y="1610"/>
                </a:lnTo>
                <a:lnTo>
                  <a:pt x="202" y="1622"/>
                </a:lnTo>
                <a:lnTo>
                  <a:pt x="221" y="1637"/>
                </a:lnTo>
                <a:lnTo>
                  <a:pt x="237" y="1656"/>
                </a:lnTo>
                <a:lnTo>
                  <a:pt x="249" y="1679"/>
                </a:lnTo>
                <a:lnTo>
                  <a:pt x="256" y="1703"/>
                </a:lnTo>
                <a:lnTo>
                  <a:pt x="259" y="1729"/>
                </a:lnTo>
                <a:lnTo>
                  <a:pt x="256" y="1756"/>
                </a:lnTo>
                <a:lnTo>
                  <a:pt x="249" y="1780"/>
                </a:lnTo>
                <a:lnTo>
                  <a:pt x="237" y="1801"/>
                </a:lnTo>
                <a:lnTo>
                  <a:pt x="221" y="1820"/>
                </a:lnTo>
                <a:lnTo>
                  <a:pt x="202" y="1837"/>
                </a:lnTo>
                <a:lnTo>
                  <a:pt x="180" y="1849"/>
                </a:lnTo>
                <a:lnTo>
                  <a:pt x="156" y="1856"/>
                </a:lnTo>
                <a:lnTo>
                  <a:pt x="130" y="1859"/>
                </a:lnTo>
                <a:lnTo>
                  <a:pt x="103" y="1856"/>
                </a:lnTo>
                <a:lnTo>
                  <a:pt x="79" y="1849"/>
                </a:lnTo>
                <a:lnTo>
                  <a:pt x="57" y="1837"/>
                </a:lnTo>
                <a:lnTo>
                  <a:pt x="37" y="1820"/>
                </a:lnTo>
                <a:lnTo>
                  <a:pt x="22" y="1801"/>
                </a:lnTo>
                <a:lnTo>
                  <a:pt x="10" y="1780"/>
                </a:lnTo>
                <a:lnTo>
                  <a:pt x="2" y="1756"/>
                </a:lnTo>
                <a:lnTo>
                  <a:pt x="0" y="1729"/>
                </a:lnTo>
                <a:lnTo>
                  <a:pt x="2" y="1703"/>
                </a:lnTo>
                <a:lnTo>
                  <a:pt x="10" y="1679"/>
                </a:lnTo>
                <a:lnTo>
                  <a:pt x="22" y="1656"/>
                </a:lnTo>
                <a:lnTo>
                  <a:pt x="37" y="1637"/>
                </a:lnTo>
                <a:lnTo>
                  <a:pt x="57" y="1622"/>
                </a:lnTo>
                <a:lnTo>
                  <a:pt x="79" y="1610"/>
                </a:lnTo>
                <a:lnTo>
                  <a:pt x="103" y="1603"/>
                </a:lnTo>
                <a:lnTo>
                  <a:pt x="130" y="1600"/>
                </a:lnTo>
                <a:close/>
                <a:moveTo>
                  <a:pt x="2938" y="1470"/>
                </a:moveTo>
                <a:lnTo>
                  <a:pt x="2976" y="1473"/>
                </a:lnTo>
                <a:lnTo>
                  <a:pt x="3013" y="1481"/>
                </a:lnTo>
                <a:lnTo>
                  <a:pt x="3047" y="1494"/>
                </a:lnTo>
                <a:lnTo>
                  <a:pt x="3079" y="1512"/>
                </a:lnTo>
                <a:lnTo>
                  <a:pt x="3108" y="1534"/>
                </a:lnTo>
                <a:lnTo>
                  <a:pt x="3133" y="1559"/>
                </a:lnTo>
                <a:lnTo>
                  <a:pt x="3155" y="1587"/>
                </a:lnTo>
                <a:lnTo>
                  <a:pt x="3173" y="1620"/>
                </a:lnTo>
                <a:lnTo>
                  <a:pt x="3186" y="1654"/>
                </a:lnTo>
                <a:lnTo>
                  <a:pt x="3194" y="1691"/>
                </a:lnTo>
                <a:lnTo>
                  <a:pt x="3197" y="1729"/>
                </a:lnTo>
                <a:lnTo>
                  <a:pt x="3194" y="1768"/>
                </a:lnTo>
                <a:lnTo>
                  <a:pt x="3186" y="1804"/>
                </a:lnTo>
                <a:lnTo>
                  <a:pt x="3173" y="1839"/>
                </a:lnTo>
                <a:lnTo>
                  <a:pt x="3155" y="1870"/>
                </a:lnTo>
                <a:lnTo>
                  <a:pt x="3133" y="1900"/>
                </a:lnTo>
                <a:lnTo>
                  <a:pt x="3108" y="1925"/>
                </a:lnTo>
                <a:lnTo>
                  <a:pt x="3079" y="1947"/>
                </a:lnTo>
                <a:lnTo>
                  <a:pt x="3047" y="1964"/>
                </a:lnTo>
                <a:lnTo>
                  <a:pt x="3013" y="1978"/>
                </a:lnTo>
                <a:lnTo>
                  <a:pt x="2976" y="1986"/>
                </a:lnTo>
                <a:lnTo>
                  <a:pt x="2938" y="1989"/>
                </a:lnTo>
                <a:lnTo>
                  <a:pt x="2899" y="1986"/>
                </a:lnTo>
                <a:lnTo>
                  <a:pt x="2863" y="1978"/>
                </a:lnTo>
                <a:lnTo>
                  <a:pt x="2828" y="1964"/>
                </a:lnTo>
                <a:lnTo>
                  <a:pt x="2797" y="1947"/>
                </a:lnTo>
                <a:lnTo>
                  <a:pt x="2768" y="1925"/>
                </a:lnTo>
                <a:lnTo>
                  <a:pt x="2742" y="1900"/>
                </a:lnTo>
                <a:lnTo>
                  <a:pt x="2720" y="1870"/>
                </a:lnTo>
                <a:lnTo>
                  <a:pt x="2703" y="1839"/>
                </a:lnTo>
                <a:lnTo>
                  <a:pt x="2690" y="1804"/>
                </a:lnTo>
                <a:lnTo>
                  <a:pt x="2682" y="1768"/>
                </a:lnTo>
                <a:lnTo>
                  <a:pt x="2679" y="1729"/>
                </a:lnTo>
                <a:lnTo>
                  <a:pt x="2682" y="1691"/>
                </a:lnTo>
                <a:lnTo>
                  <a:pt x="2690" y="1654"/>
                </a:lnTo>
                <a:lnTo>
                  <a:pt x="2703" y="1620"/>
                </a:lnTo>
                <a:lnTo>
                  <a:pt x="2720" y="1589"/>
                </a:lnTo>
                <a:lnTo>
                  <a:pt x="2742" y="1559"/>
                </a:lnTo>
                <a:lnTo>
                  <a:pt x="2768" y="1534"/>
                </a:lnTo>
                <a:lnTo>
                  <a:pt x="2797" y="1512"/>
                </a:lnTo>
                <a:lnTo>
                  <a:pt x="2828" y="1494"/>
                </a:lnTo>
                <a:lnTo>
                  <a:pt x="2863" y="1481"/>
                </a:lnTo>
                <a:lnTo>
                  <a:pt x="2899" y="1473"/>
                </a:lnTo>
                <a:lnTo>
                  <a:pt x="2938" y="1470"/>
                </a:lnTo>
                <a:close/>
                <a:moveTo>
                  <a:pt x="310" y="919"/>
                </a:moveTo>
                <a:lnTo>
                  <a:pt x="331" y="920"/>
                </a:lnTo>
                <a:lnTo>
                  <a:pt x="351" y="924"/>
                </a:lnTo>
                <a:lnTo>
                  <a:pt x="372" y="933"/>
                </a:lnTo>
                <a:lnTo>
                  <a:pt x="389" y="946"/>
                </a:lnTo>
                <a:lnTo>
                  <a:pt x="404" y="961"/>
                </a:lnTo>
                <a:lnTo>
                  <a:pt x="414" y="980"/>
                </a:lnTo>
                <a:lnTo>
                  <a:pt x="421" y="999"/>
                </a:lnTo>
                <a:lnTo>
                  <a:pt x="425" y="1019"/>
                </a:lnTo>
                <a:lnTo>
                  <a:pt x="424" y="1040"/>
                </a:lnTo>
                <a:lnTo>
                  <a:pt x="420" y="1061"/>
                </a:lnTo>
                <a:lnTo>
                  <a:pt x="411" y="1081"/>
                </a:lnTo>
                <a:lnTo>
                  <a:pt x="398" y="1098"/>
                </a:lnTo>
                <a:lnTo>
                  <a:pt x="383" y="1113"/>
                </a:lnTo>
                <a:lnTo>
                  <a:pt x="365" y="1124"/>
                </a:lnTo>
                <a:lnTo>
                  <a:pt x="345" y="1131"/>
                </a:lnTo>
                <a:lnTo>
                  <a:pt x="325" y="1135"/>
                </a:lnTo>
                <a:lnTo>
                  <a:pt x="304" y="1134"/>
                </a:lnTo>
                <a:lnTo>
                  <a:pt x="284" y="1130"/>
                </a:lnTo>
                <a:lnTo>
                  <a:pt x="263" y="1120"/>
                </a:lnTo>
                <a:lnTo>
                  <a:pt x="246" y="1107"/>
                </a:lnTo>
                <a:lnTo>
                  <a:pt x="231" y="1092"/>
                </a:lnTo>
                <a:lnTo>
                  <a:pt x="221" y="1074"/>
                </a:lnTo>
                <a:lnTo>
                  <a:pt x="214" y="1055"/>
                </a:lnTo>
                <a:lnTo>
                  <a:pt x="210" y="1034"/>
                </a:lnTo>
                <a:lnTo>
                  <a:pt x="211" y="1013"/>
                </a:lnTo>
                <a:lnTo>
                  <a:pt x="215" y="993"/>
                </a:lnTo>
                <a:lnTo>
                  <a:pt x="224" y="973"/>
                </a:lnTo>
                <a:lnTo>
                  <a:pt x="237" y="955"/>
                </a:lnTo>
                <a:lnTo>
                  <a:pt x="252" y="940"/>
                </a:lnTo>
                <a:lnTo>
                  <a:pt x="270" y="930"/>
                </a:lnTo>
                <a:lnTo>
                  <a:pt x="290" y="923"/>
                </a:lnTo>
                <a:lnTo>
                  <a:pt x="310" y="919"/>
                </a:lnTo>
                <a:close/>
                <a:moveTo>
                  <a:pt x="1426" y="865"/>
                </a:moveTo>
                <a:lnTo>
                  <a:pt x="1642" y="865"/>
                </a:lnTo>
                <a:lnTo>
                  <a:pt x="1642" y="1792"/>
                </a:lnTo>
                <a:lnTo>
                  <a:pt x="840" y="2255"/>
                </a:lnTo>
                <a:lnTo>
                  <a:pt x="731" y="2068"/>
                </a:lnTo>
                <a:lnTo>
                  <a:pt x="1426" y="1667"/>
                </a:lnTo>
                <a:lnTo>
                  <a:pt x="1426" y="865"/>
                </a:lnTo>
                <a:close/>
                <a:moveTo>
                  <a:pt x="2751" y="746"/>
                </a:moveTo>
                <a:lnTo>
                  <a:pt x="2787" y="749"/>
                </a:lnTo>
                <a:lnTo>
                  <a:pt x="2822" y="756"/>
                </a:lnTo>
                <a:lnTo>
                  <a:pt x="2857" y="767"/>
                </a:lnTo>
                <a:lnTo>
                  <a:pt x="2889" y="783"/>
                </a:lnTo>
                <a:lnTo>
                  <a:pt x="2919" y="802"/>
                </a:lnTo>
                <a:lnTo>
                  <a:pt x="2947" y="827"/>
                </a:lnTo>
                <a:lnTo>
                  <a:pt x="2971" y="855"/>
                </a:lnTo>
                <a:lnTo>
                  <a:pt x="2993" y="886"/>
                </a:lnTo>
                <a:lnTo>
                  <a:pt x="3010" y="921"/>
                </a:lnTo>
                <a:lnTo>
                  <a:pt x="3022" y="956"/>
                </a:lnTo>
                <a:lnTo>
                  <a:pt x="3029" y="992"/>
                </a:lnTo>
                <a:lnTo>
                  <a:pt x="3031" y="1028"/>
                </a:lnTo>
                <a:lnTo>
                  <a:pt x="3028" y="1064"/>
                </a:lnTo>
                <a:lnTo>
                  <a:pt x="3021" y="1099"/>
                </a:lnTo>
                <a:lnTo>
                  <a:pt x="3010" y="1134"/>
                </a:lnTo>
                <a:lnTo>
                  <a:pt x="2993" y="1166"/>
                </a:lnTo>
                <a:lnTo>
                  <a:pt x="2974" y="1196"/>
                </a:lnTo>
                <a:lnTo>
                  <a:pt x="2950" y="1224"/>
                </a:lnTo>
                <a:lnTo>
                  <a:pt x="2922" y="1249"/>
                </a:lnTo>
                <a:lnTo>
                  <a:pt x="2890" y="1270"/>
                </a:lnTo>
                <a:lnTo>
                  <a:pt x="2856" y="1287"/>
                </a:lnTo>
                <a:lnTo>
                  <a:pt x="2820" y="1299"/>
                </a:lnTo>
                <a:lnTo>
                  <a:pt x="2785" y="1306"/>
                </a:lnTo>
                <a:lnTo>
                  <a:pt x="2748" y="1308"/>
                </a:lnTo>
                <a:lnTo>
                  <a:pt x="2712" y="1305"/>
                </a:lnTo>
                <a:lnTo>
                  <a:pt x="2677" y="1298"/>
                </a:lnTo>
                <a:lnTo>
                  <a:pt x="2643" y="1287"/>
                </a:lnTo>
                <a:lnTo>
                  <a:pt x="2611" y="1271"/>
                </a:lnTo>
                <a:lnTo>
                  <a:pt x="2580" y="1251"/>
                </a:lnTo>
                <a:lnTo>
                  <a:pt x="2553" y="1227"/>
                </a:lnTo>
                <a:lnTo>
                  <a:pt x="2528" y="1199"/>
                </a:lnTo>
                <a:lnTo>
                  <a:pt x="2506" y="1167"/>
                </a:lnTo>
                <a:lnTo>
                  <a:pt x="2490" y="1134"/>
                </a:lnTo>
                <a:lnTo>
                  <a:pt x="2478" y="1098"/>
                </a:lnTo>
                <a:lnTo>
                  <a:pt x="2471" y="1062"/>
                </a:lnTo>
                <a:lnTo>
                  <a:pt x="2469" y="1025"/>
                </a:lnTo>
                <a:lnTo>
                  <a:pt x="2471" y="990"/>
                </a:lnTo>
                <a:lnTo>
                  <a:pt x="2478" y="954"/>
                </a:lnTo>
                <a:lnTo>
                  <a:pt x="2490" y="920"/>
                </a:lnTo>
                <a:lnTo>
                  <a:pt x="2505" y="887"/>
                </a:lnTo>
                <a:lnTo>
                  <a:pt x="2526" y="857"/>
                </a:lnTo>
                <a:lnTo>
                  <a:pt x="2550" y="830"/>
                </a:lnTo>
                <a:lnTo>
                  <a:pt x="2577" y="805"/>
                </a:lnTo>
                <a:lnTo>
                  <a:pt x="2609" y="784"/>
                </a:lnTo>
                <a:lnTo>
                  <a:pt x="2643" y="767"/>
                </a:lnTo>
                <a:lnTo>
                  <a:pt x="2679" y="755"/>
                </a:lnTo>
                <a:lnTo>
                  <a:pt x="2715" y="748"/>
                </a:lnTo>
                <a:lnTo>
                  <a:pt x="2751" y="746"/>
                </a:lnTo>
                <a:close/>
                <a:moveTo>
                  <a:pt x="825" y="427"/>
                </a:moveTo>
                <a:lnTo>
                  <a:pt x="845" y="428"/>
                </a:lnTo>
                <a:lnTo>
                  <a:pt x="863" y="433"/>
                </a:lnTo>
                <a:lnTo>
                  <a:pt x="880" y="441"/>
                </a:lnTo>
                <a:lnTo>
                  <a:pt x="894" y="454"/>
                </a:lnTo>
                <a:lnTo>
                  <a:pt x="906" y="469"/>
                </a:lnTo>
                <a:lnTo>
                  <a:pt x="914" y="487"/>
                </a:lnTo>
                <a:lnTo>
                  <a:pt x="917" y="507"/>
                </a:lnTo>
                <a:lnTo>
                  <a:pt x="916" y="526"/>
                </a:lnTo>
                <a:lnTo>
                  <a:pt x="912" y="544"/>
                </a:lnTo>
                <a:lnTo>
                  <a:pt x="903" y="561"/>
                </a:lnTo>
                <a:lnTo>
                  <a:pt x="891" y="575"/>
                </a:lnTo>
                <a:lnTo>
                  <a:pt x="875" y="588"/>
                </a:lnTo>
                <a:lnTo>
                  <a:pt x="857" y="596"/>
                </a:lnTo>
                <a:lnTo>
                  <a:pt x="837" y="599"/>
                </a:lnTo>
                <a:lnTo>
                  <a:pt x="818" y="598"/>
                </a:lnTo>
                <a:lnTo>
                  <a:pt x="800" y="593"/>
                </a:lnTo>
                <a:lnTo>
                  <a:pt x="783" y="585"/>
                </a:lnTo>
                <a:lnTo>
                  <a:pt x="769" y="571"/>
                </a:lnTo>
                <a:lnTo>
                  <a:pt x="756" y="556"/>
                </a:lnTo>
                <a:lnTo>
                  <a:pt x="748" y="538"/>
                </a:lnTo>
                <a:lnTo>
                  <a:pt x="745" y="519"/>
                </a:lnTo>
                <a:lnTo>
                  <a:pt x="746" y="499"/>
                </a:lnTo>
                <a:lnTo>
                  <a:pt x="751" y="481"/>
                </a:lnTo>
                <a:lnTo>
                  <a:pt x="759" y="464"/>
                </a:lnTo>
                <a:lnTo>
                  <a:pt x="773" y="450"/>
                </a:lnTo>
                <a:lnTo>
                  <a:pt x="788" y="438"/>
                </a:lnTo>
                <a:lnTo>
                  <a:pt x="806" y="430"/>
                </a:lnTo>
                <a:lnTo>
                  <a:pt x="825" y="427"/>
                </a:lnTo>
                <a:close/>
                <a:moveTo>
                  <a:pt x="2246" y="211"/>
                </a:moveTo>
                <a:lnTo>
                  <a:pt x="2282" y="214"/>
                </a:lnTo>
                <a:lnTo>
                  <a:pt x="2318" y="222"/>
                </a:lnTo>
                <a:lnTo>
                  <a:pt x="2353" y="234"/>
                </a:lnTo>
                <a:lnTo>
                  <a:pt x="2387" y="250"/>
                </a:lnTo>
                <a:lnTo>
                  <a:pt x="2418" y="272"/>
                </a:lnTo>
                <a:lnTo>
                  <a:pt x="2447" y="296"/>
                </a:lnTo>
                <a:lnTo>
                  <a:pt x="2471" y="323"/>
                </a:lnTo>
                <a:lnTo>
                  <a:pt x="2492" y="353"/>
                </a:lnTo>
                <a:lnTo>
                  <a:pt x="2509" y="384"/>
                </a:lnTo>
                <a:lnTo>
                  <a:pt x="2523" y="417"/>
                </a:lnTo>
                <a:lnTo>
                  <a:pt x="2532" y="452"/>
                </a:lnTo>
                <a:lnTo>
                  <a:pt x="2537" y="487"/>
                </a:lnTo>
                <a:lnTo>
                  <a:pt x="2538" y="523"/>
                </a:lnTo>
                <a:lnTo>
                  <a:pt x="2535" y="559"/>
                </a:lnTo>
                <a:lnTo>
                  <a:pt x="2527" y="595"/>
                </a:lnTo>
                <a:lnTo>
                  <a:pt x="2514" y="630"/>
                </a:lnTo>
                <a:lnTo>
                  <a:pt x="2497" y="664"/>
                </a:lnTo>
                <a:lnTo>
                  <a:pt x="2477" y="696"/>
                </a:lnTo>
                <a:lnTo>
                  <a:pt x="2453" y="723"/>
                </a:lnTo>
                <a:lnTo>
                  <a:pt x="2425" y="749"/>
                </a:lnTo>
                <a:lnTo>
                  <a:pt x="2396" y="769"/>
                </a:lnTo>
                <a:lnTo>
                  <a:pt x="2365" y="786"/>
                </a:lnTo>
                <a:lnTo>
                  <a:pt x="2331" y="799"/>
                </a:lnTo>
                <a:lnTo>
                  <a:pt x="2297" y="808"/>
                </a:lnTo>
                <a:lnTo>
                  <a:pt x="2261" y="815"/>
                </a:lnTo>
                <a:lnTo>
                  <a:pt x="2225" y="816"/>
                </a:lnTo>
                <a:lnTo>
                  <a:pt x="2189" y="812"/>
                </a:lnTo>
                <a:lnTo>
                  <a:pt x="2154" y="804"/>
                </a:lnTo>
                <a:lnTo>
                  <a:pt x="2118" y="791"/>
                </a:lnTo>
                <a:lnTo>
                  <a:pt x="2084" y="775"/>
                </a:lnTo>
                <a:lnTo>
                  <a:pt x="2053" y="754"/>
                </a:lnTo>
                <a:lnTo>
                  <a:pt x="2024" y="729"/>
                </a:lnTo>
                <a:lnTo>
                  <a:pt x="2000" y="702"/>
                </a:lnTo>
                <a:lnTo>
                  <a:pt x="1979" y="673"/>
                </a:lnTo>
                <a:lnTo>
                  <a:pt x="1962" y="641"/>
                </a:lnTo>
                <a:lnTo>
                  <a:pt x="1948" y="608"/>
                </a:lnTo>
                <a:lnTo>
                  <a:pt x="1939" y="573"/>
                </a:lnTo>
                <a:lnTo>
                  <a:pt x="1934" y="538"/>
                </a:lnTo>
                <a:lnTo>
                  <a:pt x="1933" y="503"/>
                </a:lnTo>
                <a:lnTo>
                  <a:pt x="1937" y="466"/>
                </a:lnTo>
                <a:lnTo>
                  <a:pt x="1944" y="431"/>
                </a:lnTo>
                <a:lnTo>
                  <a:pt x="1957" y="395"/>
                </a:lnTo>
                <a:lnTo>
                  <a:pt x="1974" y="362"/>
                </a:lnTo>
                <a:lnTo>
                  <a:pt x="1995" y="329"/>
                </a:lnTo>
                <a:lnTo>
                  <a:pt x="2019" y="302"/>
                </a:lnTo>
                <a:lnTo>
                  <a:pt x="2046" y="277"/>
                </a:lnTo>
                <a:lnTo>
                  <a:pt x="2076" y="256"/>
                </a:lnTo>
                <a:lnTo>
                  <a:pt x="2107" y="239"/>
                </a:lnTo>
                <a:lnTo>
                  <a:pt x="2140" y="226"/>
                </a:lnTo>
                <a:lnTo>
                  <a:pt x="2174" y="217"/>
                </a:lnTo>
                <a:lnTo>
                  <a:pt x="2210" y="211"/>
                </a:lnTo>
                <a:lnTo>
                  <a:pt x="2246" y="211"/>
                </a:lnTo>
                <a:close/>
                <a:moveTo>
                  <a:pt x="1533" y="0"/>
                </a:moveTo>
                <a:lnTo>
                  <a:pt x="1533" y="0"/>
                </a:lnTo>
                <a:lnTo>
                  <a:pt x="1578" y="3"/>
                </a:lnTo>
                <a:lnTo>
                  <a:pt x="1619" y="12"/>
                </a:lnTo>
                <a:lnTo>
                  <a:pt x="1660" y="25"/>
                </a:lnTo>
                <a:lnTo>
                  <a:pt x="1697" y="45"/>
                </a:lnTo>
                <a:lnTo>
                  <a:pt x="1732" y="68"/>
                </a:lnTo>
                <a:lnTo>
                  <a:pt x="1763" y="95"/>
                </a:lnTo>
                <a:lnTo>
                  <a:pt x="1790" y="127"/>
                </a:lnTo>
                <a:lnTo>
                  <a:pt x="1814" y="161"/>
                </a:lnTo>
                <a:lnTo>
                  <a:pt x="1832" y="199"/>
                </a:lnTo>
                <a:lnTo>
                  <a:pt x="1846" y="238"/>
                </a:lnTo>
                <a:lnTo>
                  <a:pt x="1854" y="281"/>
                </a:lnTo>
                <a:lnTo>
                  <a:pt x="1857" y="324"/>
                </a:lnTo>
                <a:lnTo>
                  <a:pt x="1854" y="369"/>
                </a:lnTo>
                <a:lnTo>
                  <a:pt x="1846" y="410"/>
                </a:lnTo>
                <a:lnTo>
                  <a:pt x="1832" y="451"/>
                </a:lnTo>
                <a:lnTo>
                  <a:pt x="1814" y="488"/>
                </a:lnTo>
                <a:lnTo>
                  <a:pt x="1790" y="523"/>
                </a:lnTo>
                <a:lnTo>
                  <a:pt x="1763" y="554"/>
                </a:lnTo>
                <a:lnTo>
                  <a:pt x="1732" y="582"/>
                </a:lnTo>
                <a:lnTo>
                  <a:pt x="1697" y="605"/>
                </a:lnTo>
                <a:lnTo>
                  <a:pt x="1660" y="623"/>
                </a:lnTo>
                <a:lnTo>
                  <a:pt x="1619" y="637"/>
                </a:lnTo>
                <a:lnTo>
                  <a:pt x="1578" y="645"/>
                </a:lnTo>
                <a:lnTo>
                  <a:pt x="1533" y="648"/>
                </a:lnTo>
                <a:lnTo>
                  <a:pt x="1490" y="645"/>
                </a:lnTo>
                <a:lnTo>
                  <a:pt x="1447" y="637"/>
                </a:lnTo>
                <a:lnTo>
                  <a:pt x="1408" y="623"/>
                </a:lnTo>
                <a:lnTo>
                  <a:pt x="1370" y="605"/>
                </a:lnTo>
                <a:lnTo>
                  <a:pt x="1336" y="582"/>
                </a:lnTo>
                <a:lnTo>
                  <a:pt x="1304" y="554"/>
                </a:lnTo>
                <a:lnTo>
                  <a:pt x="1277" y="523"/>
                </a:lnTo>
                <a:lnTo>
                  <a:pt x="1254" y="488"/>
                </a:lnTo>
                <a:lnTo>
                  <a:pt x="1235" y="451"/>
                </a:lnTo>
                <a:lnTo>
                  <a:pt x="1221" y="410"/>
                </a:lnTo>
                <a:lnTo>
                  <a:pt x="1212" y="369"/>
                </a:lnTo>
                <a:lnTo>
                  <a:pt x="1209" y="324"/>
                </a:lnTo>
                <a:lnTo>
                  <a:pt x="1212" y="281"/>
                </a:lnTo>
                <a:lnTo>
                  <a:pt x="1221" y="238"/>
                </a:lnTo>
                <a:lnTo>
                  <a:pt x="1235" y="199"/>
                </a:lnTo>
                <a:lnTo>
                  <a:pt x="1254" y="161"/>
                </a:lnTo>
                <a:lnTo>
                  <a:pt x="1277" y="127"/>
                </a:lnTo>
                <a:lnTo>
                  <a:pt x="1304" y="95"/>
                </a:lnTo>
                <a:lnTo>
                  <a:pt x="1336" y="68"/>
                </a:lnTo>
                <a:lnTo>
                  <a:pt x="1370" y="45"/>
                </a:lnTo>
                <a:lnTo>
                  <a:pt x="1408" y="25"/>
                </a:lnTo>
                <a:lnTo>
                  <a:pt x="1447" y="12"/>
                </a:lnTo>
                <a:lnTo>
                  <a:pt x="1490" y="3"/>
                </a:lnTo>
                <a:lnTo>
                  <a:pt x="1533" y="0"/>
                </a:lnTo>
                <a:close/>
              </a:path>
            </a:pathLst>
          </a:custGeom>
          <a:solidFill>
            <a:srgbClr val="006AB8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79">
            <a:extLst>
              <a:ext uri="{FF2B5EF4-FFF2-40B4-BE49-F238E27FC236}">
                <a16:creationId xmlns:a16="http://schemas.microsoft.com/office/drawing/2014/main" id="{6F232163-3BFA-4B78-98C2-303E47E3ED27}"/>
              </a:ext>
            </a:extLst>
          </p:cNvPr>
          <p:cNvGrpSpPr/>
          <p:nvPr/>
        </p:nvGrpSpPr>
        <p:grpSpPr>
          <a:xfrm>
            <a:off x="6495127" y="2701019"/>
            <a:ext cx="549275" cy="551218"/>
            <a:chOff x="-169863" y="5010151"/>
            <a:chExt cx="1346200" cy="1350962"/>
          </a:xfrm>
          <a:solidFill>
            <a:srgbClr val="FEC633"/>
          </a:solidFill>
        </p:grpSpPr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E28D1BE1-FD08-4D2C-A756-3EAEC36F7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988" y="5099051"/>
              <a:ext cx="560388" cy="550863"/>
            </a:xfrm>
            <a:custGeom>
              <a:avLst/>
              <a:gdLst>
                <a:gd name="T0" fmla="*/ 787 w 1410"/>
                <a:gd name="T1" fmla="*/ 4 h 1386"/>
                <a:gd name="T2" fmla="*/ 915 w 1410"/>
                <a:gd name="T3" fmla="*/ 31 h 1386"/>
                <a:gd name="T4" fmla="*/ 1033 w 1410"/>
                <a:gd name="T5" fmla="*/ 79 h 1386"/>
                <a:gd name="T6" fmla="*/ 1140 w 1410"/>
                <a:gd name="T7" fmla="*/ 148 h 1386"/>
                <a:gd name="T8" fmla="*/ 1232 w 1410"/>
                <a:gd name="T9" fmla="*/ 234 h 1386"/>
                <a:gd name="T10" fmla="*/ 1307 w 1410"/>
                <a:gd name="T11" fmla="*/ 334 h 1386"/>
                <a:gd name="T12" fmla="*/ 1364 w 1410"/>
                <a:gd name="T13" fmla="*/ 448 h 1386"/>
                <a:gd name="T14" fmla="*/ 1401 w 1410"/>
                <a:gd name="T15" fmla="*/ 572 h 1386"/>
                <a:gd name="T16" fmla="*/ 1345 w 1410"/>
                <a:gd name="T17" fmla="*/ 653 h 1386"/>
                <a:gd name="T18" fmla="*/ 1204 w 1410"/>
                <a:gd name="T19" fmla="*/ 700 h 1386"/>
                <a:gd name="T20" fmla="*/ 1059 w 1410"/>
                <a:gd name="T21" fmla="*/ 770 h 1386"/>
                <a:gd name="T22" fmla="*/ 923 w 1410"/>
                <a:gd name="T23" fmla="*/ 858 h 1386"/>
                <a:gd name="T24" fmla="*/ 799 w 1410"/>
                <a:gd name="T25" fmla="*/ 966 h 1386"/>
                <a:gd name="T26" fmla="*/ 690 w 1410"/>
                <a:gd name="T27" fmla="*/ 1088 h 1386"/>
                <a:gd name="T28" fmla="*/ 599 w 1410"/>
                <a:gd name="T29" fmla="*/ 1223 h 1386"/>
                <a:gd name="T30" fmla="*/ 544 w 1410"/>
                <a:gd name="T31" fmla="*/ 1331 h 1386"/>
                <a:gd name="T32" fmla="*/ 460 w 1410"/>
                <a:gd name="T33" fmla="*/ 1367 h 1386"/>
                <a:gd name="T34" fmla="*/ 348 w 1410"/>
                <a:gd name="T35" fmla="*/ 1313 h 1386"/>
                <a:gd name="T36" fmla="*/ 249 w 1410"/>
                <a:gd name="T37" fmla="*/ 1243 h 1386"/>
                <a:gd name="T38" fmla="*/ 163 w 1410"/>
                <a:gd name="T39" fmla="*/ 1156 h 1386"/>
                <a:gd name="T40" fmla="*/ 94 w 1410"/>
                <a:gd name="T41" fmla="*/ 1056 h 1386"/>
                <a:gd name="T42" fmla="*/ 42 w 1410"/>
                <a:gd name="T43" fmla="*/ 944 h 1386"/>
                <a:gd name="T44" fmla="*/ 10 w 1410"/>
                <a:gd name="T45" fmla="*/ 822 h 1386"/>
                <a:gd name="T46" fmla="*/ 0 w 1410"/>
                <a:gd name="T47" fmla="*/ 693 h 1386"/>
                <a:gd name="T48" fmla="*/ 16 w 1410"/>
                <a:gd name="T49" fmla="*/ 559 h 1386"/>
                <a:gd name="T50" fmla="*/ 54 w 1410"/>
                <a:gd name="T51" fmla="*/ 435 h 1386"/>
                <a:gd name="T52" fmla="*/ 114 w 1410"/>
                <a:gd name="T53" fmla="*/ 321 h 1386"/>
                <a:gd name="T54" fmla="*/ 194 w 1410"/>
                <a:gd name="T55" fmla="*/ 220 h 1386"/>
                <a:gd name="T56" fmla="*/ 289 w 1410"/>
                <a:gd name="T57" fmla="*/ 136 h 1386"/>
                <a:gd name="T58" fmla="*/ 399 w 1410"/>
                <a:gd name="T59" fmla="*/ 70 h 1386"/>
                <a:gd name="T60" fmla="*/ 520 w 1410"/>
                <a:gd name="T61" fmla="*/ 25 h 1386"/>
                <a:gd name="T62" fmla="*/ 651 w 1410"/>
                <a:gd name="T63" fmla="*/ 2 h 1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10" h="1386">
                  <a:moveTo>
                    <a:pt x="719" y="0"/>
                  </a:moveTo>
                  <a:lnTo>
                    <a:pt x="787" y="4"/>
                  </a:lnTo>
                  <a:lnTo>
                    <a:pt x="852" y="14"/>
                  </a:lnTo>
                  <a:lnTo>
                    <a:pt x="915" y="31"/>
                  </a:lnTo>
                  <a:lnTo>
                    <a:pt x="975" y="53"/>
                  </a:lnTo>
                  <a:lnTo>
                    <a:pt x="1033" y="79"/>
                  </a:lnTo>
                  <a:lnTo>
                    <a:pt x="1088" y="112"/>
                  </a:lnTo>
                  <a:lnTo>
                    <a:pt x="1140" y="148"/>
                  </a:lnTo>
                  <a:lnTo>
                    <a:pt x="1187" y="189"/>
                  </a:lnTo>
                  <a:lnTo>
                    <a:pt x="1232" y="234"/>
                  </a:lnTo>
                  <a:lnTo>
                    <a:pt x="1272" y="282"/>
                  </a:lnTo>
                  <a:lnTo>
                    <a:pt x="1307" y="334"/>
                  </a:lnTo>
                  <a:lnTo>
                    <a:pt x="1339" y="390"/>
                  </a:lnTo>
                  <a:lnTo>
                    <a:pt x="1364" y="448"/>
                  </a:lnTo>
                  <a:lnTo>
                    <a:pt x="1385" y="509"/>
                  </a:lnTo>
                  <a:lnTo>
                    <a:pt x="1401" y="572"/>
                  </a:lnTo>
                  <a:lnTo>
                    <a:pt x="1410" y="637"/>
                  </a:lnTo>
                  <a:lnTo>
                    <a:pt x="1345" y="653"/>
                  </a:lnTo>
                  <a:lnTo>
                    <a:pt x="1279" y="673"/>
                  </a:lnTo>
                  <a:lnTo>
                    <a:pt x="1204" y="700"/>
                  </a:lnTo>
                  <a:lnTo>
                    <a:pt x="1130" y="733"/>
                  </a:lnTo>
                  <a:lnTo>
                    <a:pt x="1059" y="770"/>
                  </a:lnTo>
                  <a:lnTo>
                    <a:pt x="991" y="811"/>
                  </a:lnTo>
                  <a:lnTo>
                    <a:pt x="923" y="858"/>
                  </a:lnTo>
                  <a:lnTo>
                    <a:pt x="859" y="910"/>
                  </a:lnTo>
                  <a:lnTo>
                    <a:pt x="799" y="966"/>
                  </a:lnTo>
                  <a:lnTo>
                    <a:pt x="743" y="1025"/>
                  </a:lnTo>
                  <a:lnTo>
                    <a:pt x="690" y="1088"/>
                  </a:lnTo>
                  <a:lnTo>
                    <a:pt x="643" y="1154"/>
                  </a:lnTo>
                  <a:lnTo>
                    <a:pt x="599" y="1223"/>
                  </a:lnTo>
                  <a:lnTo>
                    <a:pt x="570" y="1276"/>
                  </a:lnTo>
                  <a:lnTo>
                    <a:pt x="544" y="1331"/>
                  </a:lnTo>
                  <a:lnTo>
                    <a:pt x="520" y="1386"/>
                  </a:lnTo>
                  <a:lnTo>
                    <a:pt x="460" y="1367"/>
                  </a:lnTo>
                  <a:lnTo>
                    <a:pt x="403" y="1342"/>
                  </a:lnTo>
                  <a:lnTo>
                    <a:pt x="348" y="1313"/>
                  </a:lnTo>
                  <a:lnTo>
                    <a:pt x="298" y="1280"/>
                  </a:lnTo>
                  <a:lnTo>
                    <a:pt x="249" y="1243"/>
                  </a:lnTo>
                  <a:lnTo>
                    <a:pt x="204" y="1202"/>
                  </a:lnTo>
                  <a:lnTo>
                    <a:pt x="163" y="1156"/>
                  </a:lnTo>
                  <a:lnTo>
                    <a:pt x="127" y="1107"/>
                  </a:lnTo>
                  <a:lnTo>
                    <a:pt x="94" y="1056"/>
                  </a:lnTo>
                  <a:lnTo>
                    <a:pt x="66" y="1001"/>
                  </a:lnTo>
                  <a:lnTo>
                    <a:pt x="42" y="944"/>
                  </a:lnTo>
                  <a:lnTo>
                    <a:pt x="23" y="884"/>
                  </a:lnTo>
                  <a:lnTo>
                    <a:pt x="10" y="822"/>
                  </a:lnTo>
                  <a:lnTo>
                    <a:pt x="2" y="759"/>
                  </a:lnTo>
                  <a:lnTo>
                    <a:pt x="0" y="693"/>
                  </a:lnTo>
                  <a:lnTo>
                    <a:pt x="6" y="625"/>
                  </a:lnTo>
                  <a:lnTo>
                    <a:pt x="16" y="559"/>
                  </a:lnTo>
                  <a:lnTo>
                    <a:pt x="33" y="496"/>
                  </a:lnTo>
                  <a:lnTo>
                    <a:pt x="54" y="435"/>
                  </a:lnTo>
                  <a:lnTo>
                    <a:pt x="82" y="376"/>
                  </a:lnTo>
                  <a:lnTo>
                    <a:pt x="114" y="321"/>
                  </a:lnTo>
                  <a:lnTo>
                    <a:pt x="152" y="269"/>
                  </a:lnTo>
                  <a:lnTo>
                    <a:pt x="194" y="220"/>
                  </a:lnTo>
                  <a:lnTo>
                    <a:pt x="240" y="176"/>
                  </a:lnTo>
                  <a:lnTo>
                    <a:pt x="289" y="136"/>
                  </a:lnTo>
                  <a:lnTo>
                    <a:pt x="342" y="100"/>
                  </a:lnTo>
                  <a:lnTo>
                    <a:pt x="399" y="70"/>
                  </a:lnTo>
                  <a:lnTo>
                    <a:pt x="458" y="44"/>
                  </a:lnTo>
                  <a:lnTo>
                    <a:pt x="520" y="25"/>
                  </a:lnTo>
                  <a:lnTo>
                    <a:pt x="585" y="10"/>
                  </a:lnTo>
                  <a:lnTo>
                    <a:pt x="651" y="2"/>
                  </a:lnTo>
                  <a:lnTo>
                    <a:pt x="7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C71E8E04-46E8-45F2-86CD-D8B87E02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625" y="5010151"/>
              <a:ext cx="303213" cy="303213"/>
            </a:xfrm>
            <a:custGeom>
              <a:avLst/>
              <a:gdLst>
                <a:gd name="T0" fmla="*/ 383 w 766"/>
                <a:gd name="T1" fmla="*/ 0 h 765"/>
                <a:gd name="T2" fmla="*/ 431 w 766"/>
                <a:gd name="T3" fmla="*/ 3 h 765"/>
                <a:gd name="T4" fmla="*/ 477 w 766"/>
                <a:gd name="T5" fmla="*/ 11 h 765"/>
                <a:gd name="T6" fmla="*/ 522 w 766"/>
                <a:gd name="T7" fmla="*/ 26 h 765"/>
                <a:gd name="T8" fmla="*/ 563 w 766"/>
                <a:gd name="T9" fmla="*/ 45 h 765"/>
                <a:gd name="T10" fmla="*/ 602 w 766"/>
                <a:gd name="T11" fmla="*/ 68 h 765"/>
                <a:gd name="T12" fmla="*/ 638 w 766"/>
                <a:gd name="T13" fmla="*/ 96 h 765"/>
                <a:gd name="T14" fmla="*/ 670 w 766"/>
                <a:gd name="T15" fmla="*/ 128 h 765"/>
                <a:gd name="T16" fmla="*/ 698 w 766"/>
                <a:gd name="T17" fmla="*/ 164 h 765"/>
                <a:gd name="T18" fmla="*/ 722 w 766"/>
                <a:gd name="T19" fmla="*/ 203 h 765"/>
                <a:gd name="T20" fmla="*/ 740 w 766"/>
                <a:gd name="T21" fmla="*/ 244 h 765"/>
                <a:gd name="T22" fmla="*/ 755 w 766"/>
                <a:gd name="T23" fmla="*/ 288 h 765"/>
                <a:gd name="T24" fmla="*/ 763 w 766"/>
                <a:gd name="T25" fmla="*/ 334 h 765"/>
                <a:gd name="T26" fmla="*/ 766 w 766"/>
                <a:gd name="T27" fmla="*/ 383 h 765"/>
                <a:gd name="T28" fmla="*/ 763 w 766"/>
                <a:gd name="T29" fmla="*/ 431 h 765"/>
                <a:gd name="T30" fmla="*/ 755 w 766"/>
                <a:gd name="T31" fmla="*/ 477 h 765"/>
                <a:gd name="T32" fmla="*/ 740 w 766"/>
                <a:gd name="T33" fmla="*/ 521 h 765"/>
                <a:gd name="T34" fmla="*/ 722 w 766"/>
                <a:gd name="T35" fmla="*/ 562 h 765"/>
                <a:gd name="T36" fmla="*/ 698 w 766"/>
                <a:gd name="T37" fmla="*/ 602 h 765"/>
                <a:gd name="T38" fmla="*/ 670 w 766"/>
                <a:gd name="T39" fmla="*/ 637 h 765"/>
                <a:gd name="T40" fmla="*/ 638 w 766"/>
                <a:gd name="T41" fmla="*/ 669 h 765"/>
                <a:gd name="T42" fmla="*/ 602 w 766"/>
                <a:gd name="T43" fmla="*/ 697 h 765"/>
                <a:gd name="T44" fmla="*/ 563 w 766"/>
                <a:gd name="T45" fmla="*/ 721 h 765"/>
                <a:gd name="T46" fmla="*/ 522 w 766"/>
                <a:gd name="T47" fmla="*/ 740 h 765"/>
                <a:gd name="T48" fmla="*/ 477 w 766"/>
                <a:gd name="T49" fmla="*/ 754 h 765"/>
                <a:gd name="T50" fmla="*/ 431 w 766"/>
                <a:gd name="T51" fmla="*/ 763 h 765"/>
                <a:gd name="T52" fmla="*/ 383 w 766"/>
                <a:gd name="T53" fmla="*/ 765 h 765"/>
                <a:gd name="T54" fmla="*/ 336 w 766"/>
                <a:gd name="T55" fmla="*/ 763 h 765"/>
                <a:gd name="T56" fmla="*/ 289 w 766"/>
                <a:gd name="T57" fmla="*/ 754 h 765"/>
                <a:gd name="T58" fmla="*/ 244 w 766"/>
                <a:gd name="T59" fmla="*/ 740 h 765"/>
                <a:gd name="T60" fmla="*/ 203 w 766"/>
                <a:gd name="T61" fmla="*/ 721 h 765"/>
                <a:gd name="T62" fmla="*/ 165 w 766"/>
                <a:gd name="T63" fmla="*/ 697 h 765"/>
                <a:gd name="T64" fmla="*/ 128 w 766"/>
                <a:gd name="T65" fmla="*/ 669 h 765"/>
                <a:gd name="T66" fmla="*/ 97 w 766"/>
                <a:gd name="T67" fmla="*/ 637 h 765"/>
                <a:gd name="T68" fmla="*/ 68 w 766"/>
                <a:gd name="T69" fmla="*/ 602 h 765"/>
                <a:gd name="T70" fmla="*/ 46 w 766"/>
                <a:gd name="T71" fmla="*/ 562 h 765"/>
                <a:gd name="T72" fmla="*/ 26 w 766"/>
                <a:gd name="T73" fmla="*/ 521 h 765"/>
                <a:gd name="T74" fmla="*/ 12 w 766"/>
                <a:gd name="T75" fmla="*/ 477 h 765"/>
                <a:gd name="T76" fmla="*/ 3 w 766"/>
                <a:gd name="T77" fmla="*/ 431 h 765"/>
                <a:gd name="T78" fmla="*/ 0 w 766"/>
                <a:gd name="T79" fmla="*/ 383 h 765"/>
                <a:gd name="T80" fmla="*/ 3 w 766"/>
                <a:gd name="T81" fmla="*/ 334 h 765"/>
                <a:gd name="T82" fmla="*/ 12 w 766"/>
                <a:gd name="T83" fmla="*/ 288 h 765"/>
                <a:gd name="T84" fmla="*/ 26 w 766"/>
                <a:gd name="T85" fmla="*/ 244 h 765"/>
                <a:gd name="T86" fmla="*/ 46 w 766"/>
                <a:gd name="T87" fmla="*/ 203 h 765"/>
                <a:gd name="T88" fmla="*/ 68 w 766"/>
                <a:gd name="T89" fmla="*/ 164 h 765"/>
                <a:gd name="T90" fmla="*/ 97 w 766"/>
                <a:gd name="T91" fmla="*/ 128 h 765"/>
                <a:gd name="T92" fmla="*/ 128 w 766"/>
                <a:gd name="T93" fmla="*/ 96 h 765"/>
                <a:gd name="T94" fmla="*/ 165 w 766"/>
                <a:gd name="T95" fmla="*/ 68 h 765"/>
                <a:gd name="T96" fmla="*/ 203 w 766"/>
                <a:gd name="T97" fmla="*/ 45 h 765"/>
                <a:gd name="T98" fmla="*/ 244 w 766"/>
                <a:gd name="T99" fmla="*/ 26 h 765"/>
                <a:gd name="T100" fmla="*/ 289 w 766"/>
                <a:gd name="T101" fmla="*/ 11 h 765"/>
                <a:gd name="T102" fmla="*/ 336 w 766"/>
                <a:gd name="T103" fmla="*/ 3 h 765"/>
                <a:gd name="T104" fmla="*/ 383 w 766"/>
                <a:gd name="T105" fmla="*/ 0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6" h="765">
                  <a:moveTo>
                    <a:pt x="383" y="0"/>
                  </a:moveTo>
                  <a:lnTo>
                    <a:pt x="431" y="3"/>
                  </a:lnTo>
                  <a:lnTo>
                    <a:pt x="477" y="11"/>
                  </a:lnTo>
                  <a:lnTo>
                    <a:pt x="522" y="26"/>
                  </a:lnTo>
                  <a:lnTo>
                    <a:pt x="563" y="45"/>
                  </a:lnTo>
                  <a:lnTo>
                    <a:pt x="602" y="68"/>
                  </a:lnTo>
                  <a:lnTo>
                    <a:pt x="638" y="96"/>
                  </a:lnTo>
                  <a:lnTo>
                    <a:pt x="670" y="128"/>
                  </a:lnTo>
                  <a:lnTo>
                    <a:pt x="698" y="164"/>
                  </a:lnTo>
                  <a:lnTo>
                    <a:pt x="722" y="203"/>
                  </a:lnTo>
                  <a:lnTo>
                    <a:pt x="740" y="244"/>
                  </a:lnTo>
                  <a:lnTo>
                    <a:pt x="755" y="288"/>
                  </a:lnTo>
                  <a:lnTo>
                    <a:pt x="763" y="334"/>
                  </a:lnTo>
                  <a:lnTo>
                    <a:pt x="766" y="383"/>
                  </a:lnTo>
                  <a:lnTo>
                    <a:pt x="763" y="431"/>
                  </a:lnTo>
                  <a:lnTo>
                    <a:pt x="755" y="477"/>
                  </a:lnTo>
                  <a:lnTo>
                    <a:pt x="740" y="521"/>
                  </a:lnTo>
                  <a:lnTo>
                    <a:pt x="722" y="562"/>
                  </a:lnTo>
                  <a:lnTo>
                    <a:pt x="698" y="602"/>
                  </a:lnTo>
                  <a:lnTo>
                    <a:pt x="670" y="637"/>
                  </a:lnTo>
                  <a:lnTo>
                    <a:pt x="638" y="669"/>
                  </a:lnTo>
                  <a:lnTo>
                    <a:pt x="602" y="697"/>
                  </a:lnTo>
                  <a:lnTo>
                    <a:pt x="563" y="721"/>
                  </a:lnTo>
                  <a:lnTo>
                    <a:pt x="522" y="740"/>
                  </a:lnTo>
                  <a:lnTo>
                    <a:pt x="477" y="754"/>
                  </a:lnTo>
                  <a:lnTo>
                    <a:pt x="431" y="763"/>
                  </a:lnTo>
                  <a:lnTo>
                    <a:pt x="383" y="765"/>
                  </a:lnTo>
                  <a:lnTo>
                    <a:pt x="336" y="763"/>
                  </a:lnTo>
                  <a:lnTo>
                    <a:pt x="289" y="754"/>
                  </a:lnTo>
                  <a:lnTo>
                    <a:pt x="244" y="740"/>
                  </a:lnTo>
                  <a:lnTo>
                    <a:pt x="203" y="721"/>
                  </a:lnTo>
                  <a:lnTo>
                    <a:pt x="165" y="697"/>
                  </a:lnTo>
                  <a:lnTo>
                    <a:pt x="128" y="669"/>
                  </a:lnTo>
                  <a:lnTo>
                    <a:pt x="97" y="637"/>
                  </a:lnTo>
                  <a:lnTo>
                    <a:pt x="68" y="602"/>
                  </a:lnTo>
                  <a:lnTo>
                    <a:pt x="46" y="562"/>
                  </a:lnTo>
                  <a:lnTo>
                    <a:pt x="26" y="521"/>
                  </a:lnTo>
                  <a:lnTo>
                    <a:pt x="12" y="477"/>
                  </a:lnTo>
                  <a:lnTo>
                    <a:pt x="3" y="431"/>
                  </a:lnTo>
                  <a:lnTo>
                    <a:pt x="0" y="383"/>
                  </a:lnTo>
                  <a:lnTo>
                    <a:pt x="3" y="334"/>
                  </a:lnTo>
                  <a:lnTo>
                    <a:pt x="12" y="288"/>
                  </a:lnTo>
                  <a:lnTo>
                    <a:pt x="26" y="244"/>
                  </a:lnTo>
                  <a:lnTo>
                    <a:pt x="46" y="203"/>
                  </a:lnTo>
                  <a:lnTo>
                    <a:pt x="68" y="164"/>
                  </a:lnTo>
                  <a:lnTo>
                    <a:pt x="97" y="128"/>
                  </a:lnTo>
                  <a:lnTo>
                    <a:pt x="128" y="96"/>
                  </a:lnTo>
                  <a:lnTo>
                    <a:pt x="165" y="68"/>
                  </a:lnTo>
                  <a:lnTo>
                    <a:pt x="203" y="45"/>
                  </a:lnTo>
                  <a:lnTo>
                    <a:pt x="244" y="26"/>
                  </a:lnTo>
                  <a:lnTo>
                    <a:pt x="289" y="11"/>
                  </a:lnTo>
                  <a:lnTo>
                    <a:pt x="336" y="3"/>
                  </a:lnTo>
                  <a:lnTo>
                    <a:pt x="3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28A4A349-29C1-42B6-9FC7-BEA67BFCB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9863" y="5294313"/>
              <a:ext cx="1346200" cy="1066800"/>
            </a:xfrm>
            <a:custGeom>
              <a:avLst/>
              <a:gdLst>
                <a:gd name="T0" fmla="*/ 3233 w 3393"/>
                <a:gd name="T1" fmla="*/ 14 h 2689"/>
                <a:gd name="T2" fmla="*/ 3340 w 3393"/>
                <a:gd name="T3" fmla="*/ 81 h 2689"/>
                <a:gd name="T4" fmla="*/ 3392 w 3393"/>
                <a:gd name="T5" fmla="*/ 202 h 2689"/>
                <a:gd name="T6" fmla="*/ 3366 w 3393"/>
                <a:gd name="T7" fmla="*/ 362 h 2689"/>
                <a:gd name="T8" fmla="*/ 3271 w 3393"/>
                <a:gd name="T9" fmla="*/ 554 h 2689"/>
                <a:gd name="T10" fmla="*/ 3117 w 3393"/>
                <a:gd name="T11" fmla="*/ 772 h 2689"/>
                <a:gd name="T12" fmla="*/ 2913 w 3393"/>
                <a:gd name="T13" fmla="*/ 1007 h 2689"/>
                <a:gd name="T14" fmla="*/ 2669 w 3393"/>
                <a:gd name="T15" fmla="*/ 1252 h 2689"/>
                <a:gd name="T16" fmla="*/ 2394 w 3393"/>
                <a:gd name="T17" fmla="*/ 1500 h 2689"/>
                <a:gd name="T18" fmla="*/ 2097 w 3393"/>
                <a:gd name="T19" fmla="*/ 1744 h 2689"/>
                <a:gd name="T20" fmla="*/ 1789 w 3393"/>
                <a:gd name="T21" fmla="*/ 1974 h 2689"/>
                <a:gd name="T22" fmla="*/ 1477 w 3393"/>
                <a:gd name="T23" fmla="*/ 2185 h 2689"/>
                <a:gd name="T24" fmla="*/ 1171 w 3393"/>
                <a:gd name="T25" fmla="*/ 2369 h 2689"/>
                <a:gd name="T26" fmla="*/ 881 w 3393"/>
                <a:gd name="T27" fmla="*/ 2518 h 2689"/>
                <a:gd name="T28" fmla="*/ 617 w 3393"/>
                <a:gd name="T29" fmla="*/ 2625 h 2689"/>
                <a:gd name="T30" fmla="*/ 387 w 3393"/>
                <a:gd name="T31" fmla="*/ 2682 h 2689"/>
                <a:gd name="T32" fmla="*/ 206 w 3393"/>
                <a:gd name="T33" fmla="*/ 2682 h 2689"/>
                <a:gd name="T34" fmla="*/ 77 w 3393"/>
                <a:gd name="T35" fmla="*/ 2623 h 2689"/>
                <a:gd name="T36" fmla="*/ 5 w 3393"/>
                <a:gd name="T37" fmla="*/ 2498 h 2689"/>
                <a:gd name="T38" fmla="*/ 11 w 3393"/>
                <a:gd name="T39" fmla="*/ 2355 h 2689"/>
                <a:gd name="T40" fmla="*/ 74 w 3393"/>
                <a:gd name="T41" fmla="*/ 2214 h 2689"/>
                <a:gd name="T42" fmla="*/ 162 w 3393"/>
                <a:gd name="T43" fmla="*/ 2086 h 2689"/>
                <a:gd name="T44" fmla="*/ 239 w 3393"/>
                <a:gd name="T45" fmla="*/ 2019 h 2689"/>
                <a:gd name="T46" fmla="*/ 327 w 3393"/>
                <a:gd name="T47" fmla="*/ 2020 h 2689"/>
                <a:gd name="T48" fmla="*/ 400 w 3393"/>
                <a:gd name="T49" fmla="*/ 2077 h 2689"/>
                <a:gd name="T50" fmla="*/ 424 w 3393"/>
                <a:gd name="T51" fmla="*/ 2166 h 2689"/>
                <a:gd name="T52" fmla="*/ 371 w 3393"/>
                <a:gd name="T53" fmla="*/ 2265 h 2689"/>
                <a:gd name="T54" fmla="*/ 304 w 3393"/>
                <a:gd name="T55" fmla="*/ 2368 h 2689"/>
                <a:gd name="T56" fmla="*/ 281 w 3393"/>
                <a:gd name="T57" fmla="*/ 2427 h 2689"/>
                <a:gd name="T58" fmla="*/ 380 w 3393"/>
                <a:gd name="T59" fmla="*/ 2421 h 2689"/>
                <a:gd name="T60" fmla="*/ 581 w 3393"/>
                <a:gd name="T61" fmla="*/ 2361 h 2689"/>
                <a:gd name="T62" fmla="*/ 833 w 3393"/>
                <a:gd name="T63" fmla="*/ 2236 h 2689"/>
                <a:gd name="T64" fmla="*/ 879 w 3393"/>
                <a:gd name="T65" fmla="*/ 2052 h 2689"/>
                <a:gd name="T66" fmla="*/ 718 w 3393"/>
                <a:gd name="T67" fmla="*/ 1799 h 2689"/>
                <a:gd name="T68" fmla="*/ 632 w 3393"/>
                <a:gd name="T69" fmla="*/ 1507 h 2689"/>
                <a:gd name="T70" fmla="*/ 631 w 3393"/>
                <a:gd name="T71" fmla="*/ 1207 h 2689"/>
                <a:gd name="T72" fmla="*/ 710 w 3393"/>
                <a:gd name="T73" fmla="*/ 919 h 2689"/>
                <a:gd name="T74" fmla="*/ 850 w 3393"/>
                <a:gd name="T75" fmla="*/ 684 h 2689"/>
                <a:gd name="T76" fmla="*/ 1053 w 3393"/>
                <a:gd name="T77" fmla="*/ 485 h 2689"/>
                <a:gd name="T78" fmla="*/ 1311 w 3393"/>
                <a:gd name="T79" fmla="*/ 340 h 2689"/>
                <a:gd name="T80" fmla="*/ 1619 w 3393"/>
                <a:gd name="T81" fmla="*/ 271 h 2689"/>
                <a:gd name="T82" fmla="*/ 1914 w 3393"/>
                <a:gd name="T83" fmla="*/ 287 h 2689"/>
                <a:gd name="T84" fmla="*/ 2181 w 3393"/>
                <a:gd name="T85" fmla="*/ 376 h 2689"/>
                <a:gd name="T86" fmla="*/ 2419 w 3393"/>
                <a:gd name="T87" fmla="*/ 536 h 2689"/>
                <a:gd name="T88" fmla="*/ 2608 w 3393"/>
                <a:gd name="T89" fmla="*/ 751 h 2689"/>
                <a:gd name="T90" fmla="*/ 2745 w 3393"/>
                <a:gd name="T91" fmla="*/ 804 h 2689"/>
                <a:gd name="T92" fmla="*/ 2883 w 3393"/>
                <a:gd name="T93" fmla="*/ 671 h 2689"/>
                <a:gd name="T94" fmla="*/ 3002 w 3393"/>
                <a:gd name="T95" fmla="*/ 531 h 2689"/>
                <a:gd name="T96" fmla="*/ 3090 w 3393"/>
                <a:gd name="T97" fmla="*/ 404 h 2689"/>
                <a:gd name="T98" fmla="*/ 3136 w 3393"/>
                <a:gd name="T99" fmla="*/ 308 h 2689"/>
                <a:gd name="T100" fmla="*/ 3130 w 3393"/>
                <a:gd name="T101" fmla="*/ 278 h 2689"/>
                <a:gd name="T102" fmla="*/ 3066 w 3393"/>
                <a:gd name="T103" fmla="*/ 286 h 2689"/>
                <a:gd name="T104" fmla="*/ 2944 w 3393"/>
                <a:gd name="T105" fmla="*/ 326 h 2689"/>
                <a:gd name="T106" fmla="*/ 2832 w 3393"/>
                <a:gd name="T107" fmla="*/ 350 h 2689"/>
                <a:gd name="T108" fmla="*/ 2754 w 3393"/>
                <a:gd name="T109" fmla="*/ 303 h 2689"/>
                <a:gd name="T110" fmla="*/ 2718 w 3393"/>
                <a:gd name="T111" fmla="*/ 213 h 2689"/>
                <a:gd name="T112" fmla="*/ 2751 w 3393"/>
                <a:gd name="T113" fmla="*/ 121 h 2689"/>
                <a:gd name="T114" fmla="*/ 2885 w 3393"/>
                <a:gd name="T115" fmla="*/ 53 h 2689"/>
                <a:gd name="T116" fmla="*/ 3086 w 3393"/>
                <a:gd name="T117" fmla="*/ 3 h 2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393" h="2689">
                  <a:moveTo>
                    <a:pt x="3136" y="0"/>
                  </a:moveTo>
                  <a:lnTo>
                    <a:pt x="3169" y="2"/>
                  </a:lnTo>
                  <a:lnTo>
                    <a:pt x="3202" y="6"/>
                  </a:lnTo>
                  <a:lnTo>
                    <a:pt x="3233" y="14"/>
                  </a:lnTo>
                  <a:lnTo>
                    <a:pt x="3262" y="24"/>
                  </a:lnTo>
                  <a:lnTo>
                    <a:pt x="3290" y="39"/>
                  </a:lnTo>
                  <a:lnTo>
                    <a:pt x="3316" y="58"/>
                  </a:lnTo>
                  <a:lnTo>
                    <a:pt x="3340" y="81"/>
                  </a:lnTo>
                  <a:lnTo>
                    <a:pt x="3361" y="108"/>
                  </a:lnTo>
                  <a:lnTo>
                    <a:pt x="3376" y="137"/>
                  </a:lnTo>
                  <a:lnTo>
                    <a:pt x="3387" y="168"/>
                  </a:lnTo>
                  <a:lnTo>
                    <a:pt x="3392" y="202"/>
                  </a:lnTo>
                  <a:lnTo>
                    <a:pt x="3393" y="239"/>
                  </a:lnTo>
                  <a:lnTo>
                    <a:pt x="3388" y="278"/>
                  </a:lnTo>
                  <a:lnTo>
                    <a:pt x="3379" y="318"/>
                  </a:lnTo>
                  <a:lnTo>
                    <a:pt x="3366" y="362"/>
                  </a:lnTo>
                  <a:lnTo>
                    <a:pt x="3348" y="407"/>
                  </a:lnTo>
                  <a:lnTo>
                    <a:pt x="3327" y="454"/>
                  </a:lnTo>
                  <a:lnTo>
                    <a:pt x="3301" y="504"/>
                  </a:lnTo>
                  <a:lnTo>
                    <a:pt x="3271" y="554"/>
                  </a:lnTo>
                  <a:lnTo>
                    <a:pt x="3238" y="606"/>
                  </a:lnTo>
                  <a:lnTo>
                    <a:pt x="3201" y="660"/>
                  </a:lnTo>
                  <a:lnTo>
                    <a:pt x="3161" y="716"/>
                  </a:lnTo>
                  <a:lnTo>
                    <a:pt x="3117" y="772"/>
                  </a:lnTo>
                  <a:lnTo>
                    <a:pt x="3071" y="829"/>
                  </a:lnTo>
                  <a:lnTo>
                    <a:pt x="3021" y="888"/>
                  </a:lnTo>
                  <a:lnTo>
                    <a:pt x="2968" y="947"/>
                  </a:lnTo>
                  <a:lnTo>
                    <a:pt x="2913" y="1007"/>
                  </a:lnTo>
                  <a:lnTo>
                    <a:pt x="2855" y="1068"/>
                  </a:lnTo>
                  <a:lnTo>
                    <a:pt x="2796" y="1129"/>
                  </a:lnTo>
                  <a:lnTo>
                    <a:pt x="2733" y="1190"/>
                  </a:lnTo>
                  <a:lnTo>
                    <a:pt x="2669" y="1252"/>
                  </a:lnTo>
                  <a:lnTo>
                    <a:pt x="2603" y="1314"/>
                  </a:lnTo>
                  <a:lnTo>
                    <a:pt x="2535" y="1376"/>
                  </a:lnTo>
                  <a:lnTo>
                    <a:pt x="2465" y="1438"/>
                  </a:lnTo>
                  <a:lnTo>
                    <a:pt x="2394" y="1500"/>
                  </a:lnTo>
                  <a:lnTo>
                    <a:pt x="2322" y="1561"/>
                  </a:lnTo>
                  <a:lnTo>
                    <a:pt x="2248" y="1623"/>
                  </a:lnTo>
                  <a:lnTo>
                    <a:pt x="2173" y="1684"/>
                  </a:lnTo>
                  <a:lnTo>
                    <a:pt x="2097" y="1744"/>
                  </a:lnTo>
                  <a:lnTo>
                    <a:pt x="2021" y="1803"/>
                  </a:lnTo>
                  <a:lnTo>
                    <a:pt x="1944" y="1861"/>
                  </a:lnTo>
                  <a:lnTo>
                    <a:pt x="1866" y="1918"/>
                  </a:lnTo>
                  <a:lnTo>
                    <a:pt x="1789" y="1974"/>
                  </a:lnTo>
                  <a:lnTo>
                    <a:pt x="1710" y="2029"/>
                  </a:lnTo>
                  <a:lnTo>
                    <a:pt x="1632" y="2082"/>
                  </a:lnTo>
                  <a:lnTo>
                    <a:pt x="1555" y="2135"/>
                  </a:lnTo>
                  <a:lnTo>
                    <a:pt x="1477" y="2185"/>
                  </a:lnTo>
                  <a:lnTo>
                    <a:pt x="1399" y="2234"/>
                  </a:lnTo>
                  <a:lnTo>
                    <a:pt x="1323" y="2281"/>
                  </a:lnTo>
                  <a:lnTo>
                    <a:pt x="1246" y="2325"/>
                  </a:lnTo>
                  <a:lnTo>
                    <a:pt x="1171" y="2369"/>
                  </a:lnTo>
                  <a:lnTo>
                    <a:pt x="1097" y="2409"/>
                  </a:lnTo>
                  <a:lnTo>
                    <a:pt x="1024" y="2449"/>
                  </a:lnTo>
                  <a:lnTo>
                    <a:pt x="952" y="2485"/>
                  </a:lnTo>
                  <a:lnTo>
                    <a:pt x="881" y="2518"/>
                  </a:lnTo>
                  <a:lnTo>
                    <a:pt x="813" y="2549"/>
                  </a:lnTo>
                  <a:lnTo>
                    <a:pt x="746" y="2577"/>
                  </a:lnTo>
                  <a:lnTo>
                    <a:pt x="680" y="2602"/>
                  </a:lnTo>
                  <a:lnTo>
                    <a:pt x="617" y="2625"/>
                  </a:lnTo>
                  <a:lnTo>
                    <a:pt x="556" y="2644"/>
                  </a:lnTo>
                  <a:lnTo>
                    <a:pt x="498" y="2660"/>
                  </a:lnTo>
                  <a:lnTo>
                    <a:pt x="441" y="2672"/>
                  </a:lnTo>
                  <a:lnTo>
                    <a:pt x="387" y="2682"/>
                  </a:lnTo>
                  <a:lnTo>
                    <a:pt x="337" y="2687"/>
                  </a:lnTo>
                  <a:lnTo>
                    <a:pt x="289" y="2689"/>
                  </a:lnTo>
                  <a:lnTo>
                    <a:pt x="245" y="2688"/>
                  </a:lnTo>
                  <a:lnTo>
                    <a:pt x="206" y="2682"/>
                  </a:lnTo>
                  <a:lnTo>
                    <a:pt x="169" y="2673"/>
                  </a:lnTo>
                  <a:lnTo>
                    <a:pt x="135" y="2660"/>
                  </a:lnTo>
                  <a:lnTo>
                    <a:pt x="104" y="2643"/>
                  </a:lnTo>
                  <a:lnTo>
                    <a:pt x="77" y="2623"/>
                  </a:lnTo>
                  <a:lnTo>
                    <a:pt x="53" y="2598"/>
                  </a:lnTo>
                  <a:lnTo>
                    <a:pt x="31" y="2566"/>
                  </a:lnTo>
                  <a:lnTo>
                    <a:pt x="14" y="2532"/>
                  </a:lnTo>
                  <a:lnTo>
                    <a:pt x="5" y="2498"/>
                  </a:lnTo>
                  <a:lnTo>
                    <a:pt x="0" y="2463"/>
                  </a:lnTo>
                  <a:lnTo>
                    <a:pt x="0" y="2428"/>
                  </a:lnTo>
                  <a:lnTo>
                    <a:pt x="4" y="2392"/>
                  </a:lnTo>
                  <a:lnTo>
                    <a:pt x="11" y="2355"/>
                  </a:lnTo>
                  <a:lnTo>
                    <a:pt x="23" y="2319"/>
                  </a:lnTo>
                  <a:lnTo>
                    <a:pt x="37" y="2284"/>
                  </a:lnTo>
                  <a:lnTo>
                    <a:pt x="55" y="2249"/>
                  </a:lnTo>
                  <a:lnTo>
                    <a:pt x="74" y="2214"/>
                  </a:lnTo>
                  <a:lnTo>
                    <a:pt x="94" y="2180"/>
                  </a:lnTo>
                  <a:lnTo>
                    <a:pt x="116" y="2147"/>
                  </a:lnTo>
                  <a:lnTo>
                    <a:pt x="139" y="2116"/>
                  </a:lnTo>
                  <a:lnTo>
                    <a:pt x="162" y="2086"/>
                  </a:lnTo>
                  <a:lnTo>
                    <a:pt x="184" y="2057"/>
                  </a:lnTo>
                  <a:lnTo>
                    <a:pt x="201" y="2041"/>
                  </a:lnTo>
                  <a:lnTo>
                    <a:pt x="219" y="2028"/>
                  </a:lnTo>
                  <a:lnTo>
                    <a:pt x="239" y="2019"/>
                  </a:lnTo>
                  <a:lnTo>
                    <a:pt x="260" y="2014"/>
                  </a:lnTo>
                  <a:lnTo>
                    <a:pt x="282" y="2012"/>
                  </a:lnTo>
                  <a:lnTo>
                    <a:pt x="304" y="2014"/>
                  </a:lnTo>
                  <a:lnTo>
                    <a:pt x="327" y="2020"/>
                  </a:lnTo>
                  <a:lnTo>
                    <a:pt x="348" y="2030"/>
                  </a:lnTo>
                  <a:lnTo>
                    <a:pt x="368" y="2045"/>
                  </a:lnTo>
                  <a:lnTo>
                    <a:pt x="383" y="2059"/>
                  </a:lnTo>
                  <a:lnTo>
                    <a:pt x="400" y="2077"/>
                  </a:lnTo>
                  <a:lnTo>
                    <a:pt x="412" y="2098"/>
                  </a:lnTo>
                  <a:lnTo>
                    <a:pt x="420" y="2119"/>
                  </a:lnTo>
                  <a:lnTo>
                    <a:pt x="424" y="2142"/>
                  </a:lnTo>
                  <a:lnTo>
                    <a:pt x="424" y="2166"/>
                  </a:lnTo>
                  <a:lnTo>
                    <a:pt x="419" y="2189"/>
                  </a:lnTo>
                  <a:lnTo>
                    <a:pt x="410" y="2212"/>
                  </a:lnTo>
                  <a:lnTo>
                    <a:pt x="397" y="2231"/>
                  </a:lnTo>
                  <a:lnTo>
                    <a:pt x="371" y="2265"/>
                  </a:lnTo>
                  <a:lnTo>
                    <a:pt x="349" y="2295"/>
                  </a:lnTo>
                  <a:lnTo>
                    <a:pt x="331" y="2322"/>
                  </a:lnTo>
                  <a:lnTo>
                    <a:pt x="317" y="2347"/>
                  </a:lnTo>
                  <a:lnTo>
                    <a:pt x="304" y="2368"/>
                  </a:lnTo>
                  <a:lnTo>
                    <a:pt x="295" y="2386"/>
                  </a:lnTo>
                  <a:lnTo>
                    <a:pt x="289" y="2402"/>
                  </a:lnTo>
                  <a:lnTo>
                    <a:pt x="284" y="2415"/>
                  </a:lnTo>
                  <a:lnTo>
                    <a:pt x="281" y="2427"/>
                  </a:lnTo>
                  <a:lnTo>
                    <a:pt x="279" y="2435"/>
                  </a:lnTo>
                  <a:lnTo>
                    <a:pt x="307" y="2432"/>
                  </a:lnTo>
                  <a:lnTo>
                    <a:pt x="341" y="2428"/>
                  </a:lnTo>
                  <a:lnTo>
                    <a:pt x="380" y="2421"/>
                  </a:lnTo>
                  <a:lnTo>
                    <a:pt x="425" y="2410"/>
                  </a:lnTo>
                  <a:lnTo>
                    <a:pt x="473" y="2397"/>
                  </a:lnTo>
                  <a:lnTo>
                    <a:pt x="525" y="2380"/>
                  </a:lnTo>
                  <a:lnTo>
                    <a:pt x="581" y="2361"/>
                  </a:lnTo>
                  <a:lnTo>
                    <a:pt x="640" y="2336"/>
                  </a:lnTo>
                  <a:lnTo>
                    <a:pt x="702" y="2307"/>
                  </a:lnTo>
                  <a:lnTo>
                    <a:pt x="766" y="2274"/>
                  </a:lnTo>
                  <a:lnTo>
                    <a:pt x="833" y="2236"/>
                  </a:lnTo>
                  <a:lnTo>
                    <a:pt x="900" y="2193"/>
                  </a:lnTo>
                  <a:lnTo>
                    <a:pt x="968" y="2144"/>
                  </a:lnTo>
                  <a:lnTo>
                    <a:pt x="923" y="2100"/>
                  </a:lnTo>
                  <a:lnTo>
                    <a:pt x="879" y="2052"/>
                  </a:lnTo>
                  <a:lnTo>
                    <a:pt x="839" y="2001"/>
                  </a:lnTo>
                  <a:lnTo>
                    <a:pt x="793" y="1935"/>
                  </a:lnTo>
                  <a:lnTo>
                    <a:pt x="753" y="1868"/>
                  </a:lnTo>
                  <a:lnTo>
                    <a:pt x="718" y="1799"/>
                  </a:lnTo>
                  <a:lnTo>
                    <a:pt x="689" y="1727"/>
                  </a:lnTo>
                  <a:lnTo>
                    <a:pt x="665" y="1655"/>
                  </a:lnTo>
                  <a:lnTo>
                    <a:pt x="645" y="1580"/>
                  </a:lnTo>
                  <a:lnTo>
                    <a:pt x="632" y="1507"/>
                  </a:lnTo>
                  <a:lnTo>
                    <a:pt x="625" y="1431"/>
                  </a:lnTo>
                  <a:lnTo>
                    <a:pt x="621" y="1357"/>
                  </a:lnTo>
                  <a:lnTo>
                    <a:pt x="623" y="1282"/>
                  </a:lnTo>
                  <a:lnTo>
                    <a:pt x="631" y="1207"/>
                  </a:lnTo>
                  <a:lnTo>
                    <a:pt x="643" y="1133"/>
                  </a:lnTo>
                  <a:lnTo>
                    <a:pt x="661" y="1060"/>
                  </a:lnTo>
                  <a:lnTo>
                    <a:pt x="683" y="989"/>
                  </a:lnTo>
                  <a:lnTo>
                    <a:pt x="710" y="919"/>
                  </a:lnTo>
                  <a:lnTo>
                    <a:pt x="739" y="858"/>
                  </a:lnTo>
                  <a:lnTo>
                    <a:pt x="773" y="798"/>
                  </a:lnTo>
                  <a:lnTo>
                    <a:pt x="810" y="740"/>
                  </a:lnTo>
                  <a:lnTo>
                    <a:pt x="850" y="684"/>
                  </a:lnTo>
                  <a:lnTo>
                    <a:pt x="896" y="630"/>
                  </a:lnTo>
                  <a:lnTo>
                    <a:pt x="945" y="578"/>
                  </a:lnTo>
                  <a:lnTo>
                    <a:pt x="996" y="530"/>
                  </a:lnTo>
                  <a:lnTo>
                    <a:pt x="1053" y="485"/>
                  </a:lnTo>
                  <a:lnTo>
                    <a:pt x="1115" y="441"/>
                  </a:lnTo>
                  <a:lnTo>
                    <a:pt x="1179" y="403"/>
                  </a:lnTo>
                  <a:lnTo>
                    <a:pt x="1245" y="369"/>
                  </a:lnTo>
                  <a:lnTo>
                    <a:pt x="1311" y="340"/>
                  </a:lnTo>
                  <a:lnTo>
                    <a:pt x="1380" y="316"/>
                  </a:lnTo>
                  <a:lnTo>
                    <a:pt x="1449" y="298"/>
                  </a:lnTo>
                  <a:lnTo>
                    <a:pt x="1534" y="280"/>
                  </a:lnTo>
                  <a:lnTo>
                    <a:pt x="1619" y="271"/>
                  </a:lnTo>
                  <a:lnTo>
                    <a:pt x="1704" y="266"/>
                  </a:lnTo>
                  <a:lnTo>
                    <a:pt x="1774" y="270"/>
                  </a:lnTo>
                  <a:lnTo>
                    <a:pt x="1845" y="276"/>
                  </a:lnTo>
                  <a:lnTo>
                    <a:pt x="1914" y="287"/>
                  </a:lnTo>
                  <a:lnTo>
                    <a:pt x="1982" y="303"/>
                  </a:lnTo>
                  <a:lnTo>
                    <a:pt x="2050" y="323"/>
                  </a:lnTo>
                  <a:lnTo>
                    <a:pt x="2116" y="348"/>
                  </a:lnTo>
                  <a:lnTo>
                    <a:pt x="2181" y="376"/>
                  </a:lnTo>
                  <a:lnTo>
                    <a:pt x="2243" y="410"/>
                  </a:lnTo>
                  <a:lnTo>
                    <a:pt x="2304" y="448"/>
                  </a:lnTo>
                  <a:lnTo>
                    <a:pt x="2363" y="489"/>
                  </a:lnTo>
                  <a:lnTo>
                    <a:pt x="2419" y="536"/>
                  </a:lnTo>
                  <a:lnTo>
                    <a:pt x="2473" y="585"/>
                  </a:lnTo>
                  <a:lnTo>
                    <a:pt x="2523" y="640"/>
                  </a:lnTo>
                  <a:lnTo>
                    <a:pt x="2571" y="699"/>
                  </a:lnTo>
                  <a:lnTo>
                    <a:pt x="2608" y="751"/>
                  </a:lnTo>
                  <a:lnTo>
                    <a:pt x="2641" y="806"/>
                  </a:lnTo>
                  <a:lnTo>
                    <a:pt x="2671" y="861"/>
                  </a:lnTo>
                  <a:lnTo>
                    <a:pt x="2708" y="833"/>
                  </a:lnTo>
                  <a:lnTo>
                    <a:pt x="2745" y="804"/>
                  </a:lnTo>
                  <a:lnTo>
                    <a:pt x="2781" y="772"/>
                  </a:lnTo>
                  <a:lnTo>
                    <a:pt x="2816" y="740"/>
                  </a:lnTo>
                  <a:lnTo>
                    <a:pt x="2850" y="705"/>
                  </a:lnTo>
                  <a:lnTo>
                    <a:pt x="2883" y="671"/>
                  </a:lnTo>
                  <a:lnTo>
                    <a:pt x="2915" y="636"/>
                  </a:lnTo>
                  <a:lnTo>
                    <a:pt x="2947" y="601"/>
                  </a:lnTo>
                  <a:lnTo>
                    <a:pt x="2976" y="566"/>
                  </a:lnTo>
                  <a:lnTo>
                    <a:pt x="3002" y="531"/>
                  </a:lnTo>
                  <a:lnTo>
                    <a:pt x="3028" y="497"/>
                  </a:lnTo>
                  <a:lnTo>
                    <a:pt x="3051" y="465"/>
                  </a:lnTo>
                  <a:lnTo>
                    <a:pt x="3073" y="433"/>
                  </a:lnTo>
                  <a:lnTo>
                    <a:pt x="3090" y="404"/>
                  </a:lnTo>
                  <a:lnTo>
                    <a:pt x="3107" y="376"/>
                  </a:lnTo>
                  <a:lnTo>
                    <a:pt x="3119" y="350"/>
                  </a:lnTo>
                  <a:lnTo>
                    <a:pt x="3129" y="328"/>
                  </a:lnTo>
                  <a:lnTo>
                    <a:pt x="3136" y="308"/>
                  </a:lnTo>
                  <a:lnTo>
                    <a:pt x="3139" y="291"/>
                  </a:lnTo>
                  <a:lnTo>
                    <a:pt x="3138" y="278"/>
                  </a:lnTo>
                  <a:lnTo>
                    <a:pt x="3134" y="278"/>
                  </a:lnTo>
                  <a:lnTo>
                    <a:pt x="3130" y="278"/>
                  </a:lnTo>
                  <a:lnTo>
                    <a:pt x="3118" y="278"/>
                  </a:lnTo>
                  <a:lnTo>
                    <a:pt x="3104" y="279"/>
                  </a:lnTo>
                  <a:lnTo>
                    <a:pt x="3086" y="282"/>
                  </a:lnTo>
                  <a:lnTo>
                    <a:pt x="3066" y="286"/>
                  </a:lnTo>
                  <a:lnTo>
                    <a:pt x="3041" y="292"/>
                  </a:lnTo>
                  <a:lnTo>
                    <a:pt x="3013" y="301"/>
                  </a:lnTo>
                  <a:lnTo>
                    <a:pt x="2981" y="312"/>
                  </a:lnTo>
                  <a:lnTo>
                    <a:pt x="2944" y="326"/>
                  </a:lnTo>
                  <a:lnTo>
                    <a:pt x="2904" y="342"/>
                  </a:lnTo>
                  <a:lnTo>
                    <a:pt x="2879" y="349"/>
                  </a:lnTo>
                  <a:lnTo>
                    <a:pt x="2854" y="352"/>
                  </a:lnTo>
                  <a:lnTo>
                    <a:pt x="2832" y="350"/>
                  </a:lnTo>
                  <a:lnTo>
                    <a:pt x="2809" y="344"/>
                  </a:lnTo>
                  <a:lnTo>
                    <a:pt x="2788" y="334"/>
                  </a:lnTo>
                  <a:lnTo>
                    <a:pt x="2769" y="320"/>
                  </a:lnTo>
                  <a:lnTo>
                    <a:pt x="2754" y="303"/>
                  </a:lnTo>
                  <a:lnTo>
                    <a:pt x="2740" y="282"/>
                  </a:lnTo>
                  <a:lnTo>
                    <a:pt x="2731" y="263"/>
                  </a:lnTo>
                  <a:lnTo>
                    <a:pt x="2722" y="239"/>
                  </a:lnTo>
                  <a:lnTo>
                    <a:pt x="2718" y="213"/>
                  </a:lnTo>
                  <a:lnTo>
                    <a:pt x="2720" y="188"/>
                  </a:lnTo>
                  <a:lnTo>
                    <a:pt x="2725" y="164"/>
                  </a:lnTo>
                  <a:lnTo>
                    <a:pt x="2736" y="141"/>
                  </a:lnTo>
                  <a:lnTo>
                    <a:pt x="2751" y="121"/>
                  </a:lnTo>
                  <a:lnTo>
                    <a:pt x="2770" y="104"/>
                  </a:lnTo>
                  <a:lnTo>
                    <a:pt x="2793" y="91"/>
                  </a:lnTo>
                  <a:lnTo>
                    <a:pt x="2838" y="72"/>
                  </a:lnTo>
                  <a:lnTo>
                    <a:pt x="2885" y="53"/>
                  </a:lnTo>
                  <a:lnTo>
                    <a:pt x="2934" y="37"/>
                  </a:lnTo>
                  <a:lnTo>
                    <a:pt x="2985" y="22"/>
                  </a:lnTo>
                  <a:lnTo>
                    <a:pt x="3036" y="11"/>
                  </a:lnTo>
                  <a:lnTo>
                    <a:pt x="3086" y="3"/>
                  </a:lnTo>
                  <a:lnTo>
                    <a:pt x="31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2E41033B-D13A-4FC5-AABB-643EC5E88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875" y="5838826"/>
              <a:ext cx="542925" cy="423863"/>
            </a:xfrm>
            <a:custGeom>
              <a:avLst/>
              <a:gdLst>
                <a:gd name="T0" fmla="*/ 1368 w 1368"/>
                <a:gd name="T1" fmla="*/ 0 h 1069"/>
                <a:gd name="T2" fmla="*/ 1365 w 1368"/>
                <a:gd name="T3" fmla="*/ 69 h 1069"/>
                <a:gd name="T4" fmla="*/ 1358 w 1368"/>
                <a:gd name="T5" fmla="*/ 139 h 1069"/>
                <a:gd name="T6" fmla="*/ 1347 w 1368"/>
                <a:gd name="T7" fmla="*/ 207 h 1069"/>
                <a:gd name="T8" fmla="*/ 1330 w 1368"/>
                <a:gd name="T9" fmla="*/ 274 h 1069"/>
                <a:gd name="T10" fmla="*/ 1309 w 1368"/>
                <a:gd name="T11" fmla="*/ 341 h 1069"/>
                <a:gd name="T12" fmla="*/ 1284 w 1368"/>
                <a:gd name="T13" fmla="*/ 406 h 1069"/>
                <a:gd name="T14" fmla="*/ 1255 w 1368"/>
                <a:gd name="T15" fmla="*/ 469 h 1069"/>
                <a:gd name="T16" fmla="*/ 1222 w 1368"/>
                <a:gd name="T17" fmla="*/ 530 h 1069"/>
                <a:gd name="T18" fmla="*/ 1185 w 1368"/>
                <a:gd name="T19" fmla="*/ 590 h 1069"/>
                <a:gd name="T20" fmla="*/ 1144 w 1368"/>
                <a:gd name="T21" fmla="*/ 648 h 1069"/>
                <a:gd name="T22" fmla="*/ 1098 w 1368"/>
                <a:gd name="T23" fmla="*/ 703 h 1069"/>
                <a:gd name="T24" fmla="*/ 1048 w 1368"/>
                <a:gd name="T25" fmla="*/ 756 h 1069"/>
                <a:gd name="T26" fmla="*/ 994 w 1368"/>
                <a:gd name="T27" fmla="*/ 805 h 1069"/>
                <a:gd name="T28" fmla="*/ 936 w 1368"/>
                <a:gd name="T29" fmla="*/ 852 h 1069"/>
                <a:gd name="T30" fmla="*/ 871 w 1368"/>
                <a:gd name="T31" fmla="*/ 897 h 1069"/>
                <a:gd name="T32" fmla="*/ 804 w 1368"/>
                <a:gd name="T33" fmla="*/ 938 h 1069"/>
                <a:gd name="T34" fmla="*/ 734 w 1368"/>
                <a:gd name="T35" fmla="*/ 972 h 1069"/>
                <a:gd name="T36" fmla="*/ 663 w 1368"/>
                <a:gd name="T37" fmla="*/ 1002 h 1069"/>
                <a:gd name="T38" fmla="*/ 592 w 1368"/>
                <a:gd name="T39" fmla="*/ 1026 h 1069"/>
                <a:gd name="T40" fmla="*/ 518 w 1368"/>
                <a:gd name="T41" fmla="*/ 1044 h 1069"/>
                <a:gd name="T42" fmla="*/ 443 w 1368"/>
                <a:gd name="T43" fmla="*/ 1058 h 1069"/>
                <a:gd name="T44" fmla="*/ 369 w 1368"/>
                <a:gd name="T45" fmla="*/ 1066 h 1069"/>
                <a:gd name="T46" fmla="*/ 294 w 1368"/>
                <a:gd name="T47" fmla="*/ 1069 h 1069"/>
                <a:gd name="T48" fmla="*/ 220 w 1368"/>
                <a:gd name="T49" fmla="*/ 1067 h 1069"/>
                <a:gd name="T50" fmla="*/ 146 w 1368"/>
                <a:gd name="T51" fmla="*/ 1060 h 1069"/>
                <a:gd name="T52" fmla="*/ 73 w 1368"/>
                <a:gd name="T53" fmla="*/ 1049 h 1069"/>
                <a:gd name="T54" fmla="*/ 0 w 1368"/>
                <a:gd name="T55" fmla="*/ 1031 h 1069"/>
                <a:gd name="T56" fmla="*/ 91 w 1368"/>
                <a:gd name="T57" fmla="*/ 973 h 1069"/>
                <a:gd name="T58" fmla="*/ 186 w 1368"/>
                <a:gd name="T59" fmla="*/ 911 h 1069"/>
                <a:gd name="T60" fmla="*/ 284 w 1368"/>
                <a:gd name="T61" fmla="*/ 846 h 1069"/>
                <a:gd name="T62" fmla="*/ 384 w 1368"/>
                <a:gd name="T63" fmla="*/ 777 h 1069"/>
                <a:gd name="T64" fmla="*/ 487 w 1368"/>
                <a:gd name="T65" fmla="*/ 706 h 1069"/>
                <a:gd name="T66" fmla="*/ 592 w 1368"/>
                <a:gd name="T67" fmla="*/ 630 h 1069"/>
                <a:gd name="T68" fmla="*/ 696 w 1368"/>
                <a:gd name="T69" fmla="*/ 553 h 1069"/>
                <a:gd name="T70" fmla="*/ 803 w 1368"/>
                <a:gd name="T71" fmla="*/ 472 h 1069"/>
                <a:gd name="T72" fmla="*/ 905 w 1368"/>
                <a:gd name="T73" fmla="*/ 390 h 1069"/>
                <a:gd name="T74" fmla="*/ 1006 w 1368"/>
                <a:gd name="T75" fmla="*/ 310 h 1069"/>
                <a:gd name="T76" fmla="*/ 1102 w 1368"/>
                <a:gd name="T77" fmla="*/ 230 h 1069"/>
                <a:gd name="T78" fmla="*/ 1195 w 1368"/>
                <a:gd name="T79" fmla="*/ 152 h 1069"/>
                <a:gd name="T80" fmla="*/ 1284 w 1368"/>
                <a:gd name="T81" fmla="*/ 76 h 1069"/>
                <a:gd name="T82" fmla="*/ 1368 w 1368"/>
                <a:gd name="T83" fmla="*/ 0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368" h="1069">
                  <a:moveTo>
                    <a:pt x="1368" y="0"/>
                  </a:moveTo>
                  <a:lnTo>
                    <a:pt x="1365" y="69"/>
                  </a:lnTo>
                  <a:lnTo>
                    <a:pt x="1358" y="139"/>
                  </a:lnTo>
                  <a:lnTo>
                    <a:pt x="1347" y="207"/>
                  </a:lnTo>
                  <a:lnTo>
                    <a:pt x="1330" y="274"/>
                  </a:lnTo>
                  <a:lnTo>
                    <a:pt x="1309" y="341"/>
                  </a:lnTo>
                  <a:lnTo>
                    <a:pt x="1284" y="406"/>
                  </a:lnTo>
                  <a:lnTo>
                    <a:pt x="1255" y="469"/>
                  </a:lnTo>
                  <a:lnTo>
                    <a:pt x="1222" y="530"/>
                  </a:lnTo>
                  <a:lnTo>
                    <a:pt x="1185" y="590"/>
                  </a:lnTo>
                  <a:lnTo>
                    <a:pt x="1144" y="648"/>
                  </a:lnTo>
                  <a:lnTo>
                    <a:pt x="1098" y="703"/>
                  </a:lnTo>
                  <a:lnTo>
                    <a:pt x="1048" y="756"/>
                  </a:lnTo>
                  <a:lnTo>
                    <a:pt x="994" y="805"/>
                  </a:lnTo>
                  <a:lnTo>
                    <a:pt x="936" y="852"/>
                  </a:lnTo>
                  <a:lnTo>
                    <a:pt x="871" y="897"/>
                  </a:lnTo>
                  <a:lnTo>
                    <a:pt x="804" y="938"/>
                  </a:lnTo>
                  <a:lnTo>
                    <a:pt x="734" y="972"/>
                  </a:lnTo>
                  <a:lnTo>
                    <a:pt x="663" y="1002"/>
                  </a:lnTo>
                  <a:lnTo>
                    <a:pt x="592" y="1026"/>
                  </a:lnTo>
                  <a:lnTo>
                    <a:pt x="518" y="1044"/>
                  </a:lnTo>
                  <a:lnTo>
                    <a:pt x="443" y="1058"/>
                  </a:lnTo>
                  <a:lnTo>
                    <a:pt x="369" y="1066"/>
                  </a:lnTo>
                  <a:lnTo>
                    <a:pt x="294" y="1069"/>
                  </a:lnTo>
                  <a:lnTo>
                    <a:pt x="220" y="1067"/>
                  </a:lnTo>
                  <a:lnTo>
                    <a:pt x="146" y="1060"/>
                  </a:lnTo>
                  <a:lnTo>
                    <a:pt x="73" y="1049"/>
                  </a:lnTo>
                  <a:lnTo>
                    <a:pt x="0" y="1031"/>
                  </a:lnTo>
                  <a:lnTo>
                    <a:pt x="91" y="973"/>
                  </a:lnTo>
                  <a:lnTo>
                    <a:pt x="186" y="911"/>
                  </a:lnTo>
                  <a:lnTo>
                    <a:pt x="284" y="846"/>
                  </a:lnTo>
                  <a:lnTo>
                    <a:pt x="384" y="777"/>
                  </a:lnTo>
                  <a:lnTo>
                    <a:pt x="487" y="706"/>
                  </a:lnTo>
                  <a:lnTo>
                    <a:pt x="592" y="630"/>
                  </a:lnTo>
                  <a:lnTo>
                    <a:pt x="696" y="553"/>
                  </a:lnTo>
                  <a:lnTo>
                    <a:pt x="803" y="472"/>
                  </a:lnTo>
                  <a:lnTo>
                    <a:pt x="905" y="390"/>
                  </a:lnTo>
                  <a:lnTo>
                    <a:pt x="1006" y="310"/>
                  </a:lnTo>
                  <a:lnTo>
                    <a:pt x="1102" y="230"/>
                  </a:lnTo>
                  <a:lnTo>
                    <a:pt x="1195" y="152"/>
                  </a:lnTo>
                  <a:lnTo>
                    <a:pt x="1284" y="76"/>
                  </a:lnTo>
                  <a:lnTo>
                    <a:pt x="13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Freeform 31">
            <a:extLst>
              <a:ext uri="{FF2B5EF4-FFF2-40B4-BE49-F238E27FC236}">
                <a16:creationId xmlns:a16="http://schemas.microsoft.com/office/drawing/2014/main" id="{65155527-162E-4DD3-8986-AA7D1065C869}"/>
              </a:ext>
            </a:extLst>
          </p:cNvPr>
          <p:cNvSpPr>
            <a:spLocks noEditPoints="1"/>
          </p:cNvSpPr>
          <p:nvPr/>
        </p:nvSpPr>
        <p:spPr bwMode="auto">
          <a:xfrm>
            <a:off x="8034472" y="2803057"/>
            <a:ext cx="476635" cy="449181"/>
          </a:xfrm>
          <a:custGeom>
            <a:avLst/>
            <a:gdLst>
              <a:gd name="T0" fmla="*/ 1124 w 3749"/>
              <a:gd name="T1" fmla="*/ 1845 h 3535"/>
              <a:gd name="T2" fmla="*/ 1065 w 3749"/>
              <a:gd name="T3" fmla="*/ 1868 h 3535"/>
              <a:gd name="T4" fmla="*/ 985 w 3749"/>
              <a:gd name="T5" fmla="*/ 1934 h 3535"/>
              <a:gd name="T6" fmla="*/ 903 w 3749"/>
              <a:gd name="T7" fmla="*/ 2022 h 3535"/>
              <a:gd name="T8" fmla="*/ 826 w 3749"/>
              <a:gd name="T9" fmla="*/ 1979 h 3535"/>
              <a:gd name="T10" fmla="*/ 826 w 3749"/>
              <a:gd name="T11" fmla="*/ 1888 h 3535"/>
              <a:gd name="T12" fmla="*/ 903 w 3749"/>
              <a:gd name="T13" fmla="*/ 1843 h 3535"/>
              <a:gd name="T14" fmla="*/ 2291 w 3749"/>
              <a:gd name="T15" fmla="*/ 1328 h 3535"/>
              <a:gd name="T16" fmla="*/ 2336 w 3749"/>
              <a:gd name="T17" fmla="*/ 1405 h 3535"/>
              <a:gd name="T18" fmla="*/ 2291 w 3749"/>
              <a:gd name="T19" fmla="*/ 1483 h 3535"/>
              <a:gd name="T20" fmla="*/ 880 w 3749"/>
              <a:gd name="T21" fmla="*/ 1492 h 3535"/>
              <a:gd name="T22" fmla="*/ 817 w 3749"/>
              <a:gd name="T23" fmla="*/ 1429 h 3535"/>
              <a:gd name="T24" fmla="*/ 840 w 3749"/>
              <a:gd name="T25" fmla="*/ 1342 h 3535"/>
              <a:gd name="T26" fmla="*/ 405 w 3749"/>
              <a:gd name="T27" fmla="*/ 1039 h 3535"/>
              <a:gd name="T28" fmla="*/ 239 w 3749"/>
              <a:gd name="T29" fmla="*/ 1228 h 3535"/>
              <a:gd name="T30" fmla="*/ 188 w 3749"/>
              <a:gd name="T31" fmla="*/ 1280 h 3535"/>
              <a:gd name="T32" fmla="*/ 183 w 3749"/>
              <a:gd name="T33" fmla="*/ 3283 h 3535"/>
              <a:gd name="T34" fmla="*/ 251 w 3749"/>
              <a:gd name="T35" fmla="*/ 3350 h 3535"/>
              <a:gd name="T36" fmla="*/ 1054 w 3749"/>
              <a:gd name="T37" fmla="*/ 2050 h 3535"/>
              <a:gd name="T38" fmla="*/ 1151 w 3749"/>
              <a:gd name="T39" fmla="*/ 1964 h 3535"/>
              <a:gd name="T40" fmla="*/ 2749 w 3749"/>
              <a:gd name="T41" fmla="*/ 1437 h 3535"/>
              <a:gd name="T42" fmla="*/ 2865 w 3749"/>
              <a:gd name="T43" fmla="*/ 1489 h 3535"/>
              <a:gd name="T44" fmla="*/ 2925 w 3749"/>
              <a:gd name="T45" fmla="*/ 1600 h 3535"/>
              <a:gd name="T46" fmla="*/ 3656 w 3749"/>
              <a:gd name="T47" fmla="*/ 1953 h 3535"/>
              <a:gd name="T48" fmla="*/ 3728 w 3749"/>
              <a:gd name="T49" fmla="*/ 1997 h 3535"/>
              <a:gd name="T50" fmla="*/ 3747 w 3749"/>
              <a:gd name="T51" fmla="*/ 2089 h 3535"/>
              <a:gd name="T52" fmla="*/ 3049 w 3749"/>
              <a:gd name="T53" fmla="*/ 3429 h 3535"/>
              <a:gd name="T54" fmla="*/ 2953 w 3749"/>
              <a:gd name="T55" fmla="*/ 3510 h 3535"/>
              <a:gd name="T56" fmla="*/ 212 w 3749"/>
              <a:gd name="T57" fmla="*/ 3535 h 3535"/>
              <a:gd name="T58" fmla="*/ 87 w 3749"/>
              <a:gd name="T59" fmla="*/ 3493 h 3535"/>
              <a:gd name="T60" fmla="*/ 10 w 3749"/>
              <a:gd name="T61" fmla="*/ 3388 h 3535"/>
              <a:gd name="T62" fmla="*/ 3 w 3749"/>
              <a:gd name="T63" fmla="*/ 1214 h 3535"/>
              <a:gd name="T64" fmla="*/ 76 w 3749"/>
              <a:gd name="T65" fmla="*/ 1090 h 3535"/>
              <a:gd name="T66" fmla="*/ 212 w 3749"/>
              <a:gd name="T67" fmla="*/ 1039 h 3535"/>
              <a:gd name="T68" fmla="*/ 2269 w 3749"/>
              <a:gd name="T69" fmla="*/ 795 h 3535"/>
              <a:gd name="T70" fmla="*/ 2332 w 3749"/>
              <a:gd name="T71" fmla="*/ 858 h 3535"/>
              <a:gd name="T72" fmla="*/ 2309 w 3749"/>
              <a:gd name="T73" fmla="*/ 945 h 3535"/>
              <a:gd name="T74" fmla="*/ 903 w 3749"/>
              <a:gd name="T75" fmla="*/ 972 h 3535"/>
              <a:gd name="T76" fmla="*/ 826 w 3749"/>
              <a:gd name="T77" fmla="*/ 927 h 3535"/>
              <a:gd name="T78" fmla="*/ 826 w 3749"/>
              <a:gd name="T79" fmla="*/ 836 h 3535"/>
              <a:gd name="T80" fmla="*/ 903 w 3749"/>
              <a:gd name="T81" fmla="*/ 792 h 3535"/>
              <a:gd name="T82" fmla="*/ 2166 w 3749"/>
              <a:gd name="T83" fmla="*/ 261 h 3535"/>
              <a:gd name="T84" fmla="*/ 2133 w 3749"/>
              <a:gd name="T85" fmla="*/ 12 h 3535"/>
              <a:gd name="T86" fmla="*/ 2617 w 3749"/>
              <a:gd name="T87" fmla="*/ 550 h 3535"/>
              <a:gd name="T88" fmla="*/ 2474 w 3749"/>
              <a:gd name="T89" fmla="*/ 680 h 3535"/>
              <a:gd name="T90" fmla="*/ 2438 w 3749"/>
              <a:gd name="T91" fmla="*/ 643 h 3535"/>
              <a:gd name="T92" fmla="*/ 2042 w 3749"/>
              <a:gd name="T93" fmla="*/ 621 h 3535"/>
              <a:gd name="T94" fmla="*/ 2021 w 3749"/>
              <a:gd name="T95" fmla="*/ 183 h 3535"/>
              <a:gd name="T96" fmla="*/ 1985 w 3749"/>
              <a:gd name="T97" fmla="*/ 146 h 3535"/>
              <a:gd name="T98" fmla="*/ 676 w 3749"/>
              <a:gd name="T99" fmla="*/ 164 h 3535"/>
              <a:gd name="T100" fmla="*/ 561 w 3749"/>
              <a:gd name="T101" fmla="*/ 2779 h 3535"/>
              <a:gd name="T102" fmla="*/ 540 w 3749"/>
              <a:gd name="T103" fmla="*/ 2761 h 3535"/>
              <a:gd name="T104" fmla="*/ 528 w 3749"/>
              <a:gd name="T105" fmla="*/ 2657 h 3535"/>
              <a:gd name="T106" fmla="*/ 527 w 3749"/>
              <a:gd name="T107" fmla="*/ 2383 h 3535"/>
              <a:gd name="T108" fmla="*/ 526 w 3749"/>
              <a:gd name="T109" fmla="*/ 2048 h 3535"/>
              <a:gd name="T110" fmla="*/ 526 w 3749"/>
              <a:gd name="T111" fmla="*/ 1677 h 3535"/>
              <a:gd name="T112" fmla="*/ 526 w 3749"/>
              <a:gd name="T113" fmla="*/ 1298 h 3535"/>
              <a:gd name="T114" fmla="*/ 527 w 3749"/>
              <a:gd name="T115" fmla="*/ 936 h 3535"/>
              <a:gd name="T116" fmla="*/ 527 w 3749"/>
              <a:gd name="T117" fmla="*/ 616 h 3535"/>
              <a:gd name="T118" fmla="*/ 528 w 3749"/>
              <a:gd name="T119" fmla="*/ 367 h 3535"/>
              <a:gd name="T120" fmla="*/ 528 w 3749"/>
              <a:gd name="T121" fmla="*/ 212 h 3535"/>
              <a:gd name="T122" fmla="*/ 531 w 3749"/>
              <a:gd name="T123" fmla="*/ 139 h 3535"/>
              <a:gd name="T124" fmla="*/ 605 w 3749"/>
              <a:gd name="T125" fmla="*/ 30 h 35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49" h="3535">
                <a:moveTo>
                  <a:pt x="903" y="1843"/>
                </a:moveTo>
                <a:lnTo>
                  <a:pt x="1133" y="1843"/>
                </a:lnTo>
                <a:lnTo>
                  <a:pt x="1131" y="1843"/>
                </a:lnTo>
                <a:lnTo>
                  <a:pt x="1124" y="1845"/>
                </a:lnTo>
                <a:lnTo>
                  <a:pt x="1112" y="1848"/>
                </a:lnTo>
                <a:lnTo>
                  <a:pt x="1100" y="1852"/>
                </a:lnTo>
                <a:lnTo>
                  <a:pt x="1082" y="1859"/>
                </a:lnTo>
                <a:lnTo>
                  <a:pt x="1065" y="1868"/>
                </a:lnTo>
                <a:lnTo>
                  <a:pt x="1046" y="1880"/>
                </a:lnTo>
                <a:lnTo>
                  <a:pt x="1025" y="1895"/>
                </a:lnTo>
                <a:lnTo>
                  <a:pt x="1005" y="1912"/>
                </a:lnTo>
                <a:lnTo>
                  <a:pt x="985" y="1934"/>
                </a:lnTo>
                <a:lnTo>
                  <a:pt x="967" y="1959"/>
                </a:lnTo>
                <a:lnTo>
                  <a:pt x="950" y="1989"/>
                </a:lnTo>
                <a:lnTo>
                  <a:pt x="936" y="2022"/>
                </a:lnTo>
                <a:lnTo>
                  <a:pt x="903" y="2022"/>
                </a:lnTo>
                <a:lnTo>
                  <a:pt x="880" y="2020"/>
                </a:lnTo>
                <a:lnTo>
                  <a:pt x="858" y="2011"/>
                </a:lnTo>
                <a:lnTo>
                  <a:pt x="840" y="1997"/>
                </a:lnTo>
                <a:lnTo>
                  <a:pt x="826" y="1979"/>
                </a:lnTo>
                <a:lnTo>
                  <a:pt x="817" y="1957"/>
                </a:lnTo>
                <a:lnTo>
                  <a:pt x="813" y="1933"/>
                </a:lnTo>
                <a:lnTo>
                  <a:pt x="817" y="1908"/>
                </a:lnTo>
                <a:lnTo>
                  <a:pt x="826" y="1888"/>
                </a:lnTo>
                <a:lnTo>
                  <a:pt x="840" y="1869"/>
                </a:lnTo>
                <a:lnTo>
                  <a:pt x="858" y="1856"/>
                </a:lnTo>
                <a:lnTo>
                  <a:pt x="880" y="1846"/>
                </a:lnTo>
                <a:lnTo>
                  <a:pt x="903" y="1843"/>
                </a:lnTo>
                <a:close/>
                <a:moveTo>
                  <a:pt x="903" y="1315"/>
                </a:moveTo>
                <a:lnTo>
                  <a:pt x="2245" y="1315"/>
                </a:lnTo>
                <a:lnTo>
                  <a:pt x="2269" y="1319"/>
                </a:lnTo>
                <a:lnTo>
                  <a:pt x="2291" y="1328"/>
                </a:lnTo>
                <a:lnTo>
                  <a:pt x="2309" y="1342"/>
                </a:lnTo>
                <a:lnTo>
                  <a:pt x="2323" y="1360"/>
                </a:lnTo>
                <a:lnTo>
                  <a:pt x="2332" y="1382"/>
                </a:lnTo>
                <a:lnTo>
                  <a:pt x="2336" y="1405"/>
                </a:lnTo>
                <a:lnTo>
                  <a:pt x="2332" y="1429"/>
                </a:lnTo>
                <a:lnTo>
                  <a:pt x="2323" y="1451"/>
                </a:lnTo>
                <a:lnTo>
                  <a:pt x="2309" y="1469"/>
                </a:lnTo>
                <a:lnTo>
                  <a:pt x="2291" y="1483"/>
                </a:lnTo>
                <a:lnTo>
                  <a:pt x="2269" y="1492"/>
                </a:lnTo>
                <a:lnTo>
                  <a:pt x="2245" y="1496"/>
                </a:lnTo>
                <a:lnTo>
                  <a:pt x="903" y="1496"/>
                </a:lnTo>
                <a:lnTo>
                  <a:pt x="880" y="1492"/>
                </a:lnTo>
                <a:lnTo>
                  <a:pt x="858" y="1483"/>
                </a:lnTo>
                <a:lnTo>
                  <a:pt x="840" y="1469"/>
                </a:lnTo>
                <a:lnTo>
                  <a:pt x="826" y="1451"/>
                </a:lnTo>
                <a:lnTo>
                  <a:pt x="817" y="1429"/>
                </a:lnTo>
                <a:lnTo>
                  <a:pt x="813" y="1405"/>
                </a:lnTo>
                <a:lnTo>
                  <a:pt x="817" y="1382"/>
                </a:lnTo>
                <a:lnTo>
                  <a:pt x="826" y="1360"/>
                </a:lnTo>
                <a:lnTo>
                  <a:pt x="840" y="1342"/>
                </a:lnTo>
                <a:lnTo>
                  <a:pt x="858" y="1328"/>
                </a:lnTo>
                <a:lnTo>
                  <a:pt x="880" y="1319"/>
                </a:lnTo>
                <a:lnTo>
                  <a:pt x="903" y="1315"/>
                </a:lnTo>
                <a:close/>
                <a:moveTo>
                  <a:pt x="405" y="1039"/>
                </a:moveTo>
                <a:lnTo>
                  <a:pt x="405" y="1221"/>
                </a:lnTo>
                <a:lnTo>
                  <a:pt x="276" y="1221"/>
                </a:lnTo>
                <a:lnTo>
                  <a:pt x="258" y="1222"/>
                </a:lnTo>
                <a:lnTo>
                  <a:pt x="239" y="1228"/>
                </a:lnTo>
                <a:lnTo>
                  <a:pt x="222" y="1237"/>
                </a:lnTo>
                <a:lnTo>
                  <a:pt x="208" y="1249"/>
                </a:lnTo>
                <a:lnTo>
                  <a:pt x="196" y="1264"/>
                </a:lnTo>
                <a:lnTo>
                  <a:pt x="188" y="1280"/>
                </a:lnTo>
                <a:lnTo>
                  <a:pt x="182" y="1298"/>
                </a:lnTo>
                <a:lnTo>
                  <a:pt x="180" y="1316"/>
                </a:lnTo>
                <a:lnTo>
                  <a:pt x="180" y="3258"/>
                </a:lnTo>
                <a:lnTo>
                  <a:pt x="183" y="3283"/>
                </a:lnTo>
                <a:lnTo>
                  <a:pt x="194" y="3306"/>
                </a:lnTo>
                <a:lnTo>
                  <a:pt x="208" y="3326"/>
                </a:lnTo>
                <a:lnTo>
                  <a:pt x="228" y="3341"/>
                </a:lnTo>
                <a:lnTo>
                  <a:pt x="251" y="3350"/>
                </a:lnTo>
                <a:lnTo>
                  <a:pt x="276" y="3353"/>
                </a:lnTo>
                <a:lnTo>
                  <a:pt x="409" y="3353"/>
                </a:lnTo>
                <a:lnTo>
                  <a:pt x="1037" y="2080"/>
                </a:lnTo>
                <a:lnTo>
                  <a:pt x="1054" y="2050"/>
                </a:lnTo>
                <a:lnTo>
                  <a:pt x="1074" y="2022"/>
                </a:lnTo>
                <a:lnTo>
                  <a:pt x="1098" y="1998"/>
                </a:lnTo>
                <a:lnTo>
                  <a:pt x="1124" y="1979"/>
                </a:lnTo>
                <a:lnTo>
                  <a:pt x="1151" y="1964"/>
                </a:lnTo>
                <a:lnTo>
                  <a:pt x="1181" y="1954"/>
                </a:lnTo>
                <a:lnTo>
                  <a:pt x="1211" y="1951"/>
                </a:lnTo>
                <a:lnTo>
                  <a:pt x="2748" y="1951"/>
                </a:lnTo>
                <a:lnTo>
                  <a:pt x="2749" y="1437"/>
                </a:lnTo>
                <a:lnTo>
                  <a:pt x="2781" y="1443"/>
                </a:lnTo>
                <a:lnTo>
                  <a:pt x="2812" y="1454"/>
                </a:lnTo>
                <a:lnTo>
                  <a:pt x="2840" y="1469"/>
                </a:lnTo>
                <a:lnTo>
                  <a:pt x="2865" y="1489"/>
                </a:lnTo>
                <a:lnTo>
                  <a:pt x="2887" y="1513"/>
                </a:lnTo>
                <a:lnTo>
                  <a:pt x="2904" y="1539"/>
                </a:lnTo>
                <a:lnTo>
                  <a:pt x="2917" y="1568"/>
                </a:lnTo>
                <a:lnTo>
                  <a:pt x="2925" y="1600"/>
                </a:lnTo>
                <a:lnTo>
                  <a:pt x="2929" y="1634"/>
                </a:lnTo>
                <a:lnTo>
                  <a:pt x="2929" y="1951"/>
                </a:lnTo>
                <a:lnTo>
                  <a:pt x="3633" y="1951"/>
                </a:lnTo>
                <a:lnTo>
                  <a:pt x="3656" y="1953"/>
                </a:lnTo>
                <a:lnTo>
                  <a:pt x="3677" y="1959"/>
                </a:lnTo>
                <a:lnTo>
                  <a:pt x="3696" y="1968"/>
                </a:lnTo>
                <a:lnTo>
                  <a:pt x="3714" y="1981"/>
                </a:lnTo>
                <a:lnTo>
                  <a:pt x="3728" y="1997"/>
                </a:lnTo>
                <a:lnTo>
                  <a:pt x="3739" y="2016"/>
                </a:lnTo>
                <a:lnTo>
                  <a:pt x="3747" y="2038"/>
                </a:lnTo>
                <a:lnTo>
                  <a:pt x="3749" y="2062"/>
                </a:lnTo>
                <a:lnTo>
                  <a:pt x="3747" y="2089"/>
                </a:lnTo>
                <a:lnTo>
                  <a:pt x="3740" y="2116"/>
                </a:lnTo>
                <a:lnTo>
                  <a:pt x="3726" y="2148"/>
                </a:lnTo>
                <a:lnTo>
                  <a:pt x="3064" y="3405"/>
                </a:lnTo>
                <a:lnTo>
                  <a:pt x="3049" y="3429"/>
                </a:lnTo>
                <a:lnTo>
                  <a:pt x="3030" y="3452"/>
                </a:lnTo>
                <a:lnTo>
                  <a:pt x="3006" y="3474"/>
                </a:lnTo>
                <a:lnTo>
                  <a:pt x="2980" y="3493"/>
                </a:lnTo>
                <a:lnTo>
                  <a:pt x="2953" y="3510"/>
                </a:lnTo>
                <a:lnTo>
                  <a:pt x="2924" y="3522"/>
                </a:lnTo>
                <a:lnTo>
                  <a:pt x="2896" y="3531"/>
                </a:lnTo>
                <a:lnTo>
                  <a:pt x="2868" y="3534"/>
                </a:lnTo>
                <a:lnTo>
                  <a:pt x="212" y="3535"/>
                </a:lnTo>
                <a:lnTo>
                  <a:pt x="179" y="3531"/>
                </a:lnTo>
                <a:lnTo>
                  <a:pt x="145" y="3525"/>
                </a:lnTo>
                <a:lnTo>
                  <a:pt x="116" y="3512"/>
                </a:lnTo>
                <a:lnTo>
                  <a:pt x="87" y="3493"/>
                </a:lnTo>
                <a:lnTo>
                  <a:pt x="62" y="3473"/>
                </a:lnTo>
                <a:lnTo>
                  <a:pt x="40" y="3446"/>
                </a:lnTo>
                <a:lnTo>
                  <a:pt x="23" y="3419"/>
                </a:lnTo>
                <a:lnTo>
                  <a:pt x="10" y="3388"/>
                </a:lnTo>
                <a:lnTo>
                  <a:pt x="2" y="3356"/>
                </a:lnTo>
                <a:lnTo>
                  <a:pt x="0" y="3322"/>
                </a:lnTo>
                <a:lnTo>
                  <a:pt x="0" y="1252"/>
                </a:lnTo>
                <a:lnTo>
                  <a:pt x="3" y="1214"/>
                </a:lnTo>
                <a:lnTo>
                  <a:pt x="14" y="1179"/>
                </a:lnTo>
                <a:lnTo>
                  <a:pt x="30" y="1145"/>
                </a:lnTo>
                <a:lnTo>
                  <a:pt x="50" y="1115"/>
                </a:lnTo>
                <a:lnTo>
                  <a:pt x="76" y="1090"/>
                </a:lnTo>
                <a:lnTo>
                  <a:pt x="105" y="1069"/>
                </a:lnTo>
                <a:lnTo>
                  <a:pt x="137" y="1053"/>
                </a:lnTo>
                <a:lnTo>
                  <a:pt x="174" y="1043"/>
                </a:lnTo>
                <a:lnTo>
                  <a:pt x="212" y="1039"/>
                </a:lnTo>
                <a:lnTo>
                  <a:pt x="405" y="1039"/>
                </a:lnTo>
                <a:close/>
                <a:moveTo>
                  <a:pt x="903" y="792"/>
                </a:moveTo>
                <a:lnTo>
                  <a:pt x="2245" y="792"/>
                </a:lnTo>
                <a:lnTo>
                  <a:pt x="2269" y="795"/>
                </a:lnTo>
                <a:lnTo>
                  <a:pt x="2291" y="804"/>
                </a:lnTo>
                <a:lnTo>
                  <a:pt x="2309" y="818"/>
                </a:lnTo>
                <a:lnTo>
                  <a:pt x="2323" y="836"/>
                </a:lnTo>
                <a:lnTo>
                  <a:pt x="2332" y="858"/>
                </a:lnTo>
                <a:lnTo>
                  <a:pt x="2336" y="882"/>
                </a:lnTo>
                <a:lnTo>
                  <a:pt x="2332" y="906"/>
                </a:lnTo>
                <a:lnTo>
                  <a:pt x="2323" y="927"/>
                </a:lnTo>
                <a:lnTo>
                  <a:pt x="2309" y="945"/>
                </a:lnTo>
                <a:lnTo>
                  <a:pt x="2291" y="959"/>
                </a:lnTo>
                <a:lnTo>
                  <a:pt x="2269" y="968"/>
                </a:lnTo>
                <a:lnTo>
                  <a:pt x="2245" y="972"/>
                </a:lnTo>
                <a:lnTo>
                  <a:pt x="903" y="972"/>
                </a:lnTo>
                <a:lnTo>
                  <a:pt x="880" y="968"/>
                </a:lnTo>
                <a:lnTo>
                  <a:pt x="858" y="959"/>
                </a:lnTo>
                <a:lnTo>
                  <a:pt x="840" y="945"/>
                </a:lnTo>
                <a:lnTo>
                  <a:pt x="826" y="927"/>
                </a:lnTo>
                <a:lnTo>
                  <a:pt x="817" y="906"/>
                </a:lnTo>
                <a:lnTo>
                  <a:pt x="813" y="882"/>
                </a:lnTo>
                <a:lnTo>
                  <a:pt x="817" y="858"/>
                </a:lnTo>
                <a:lnTo>
                  <a:pt x="826" y="836"/>
                </a:lnTo>
                <a:lnTo>
                  <a:pt x="840" y="818"/>
                </a:lnTo>
                <a:lnTo>
                  <a:pt x="858" y="804"/>
                </a:lnTo>
                <a:lnTo>
                  <a:pt x="880" y="795"/>
                </a:lnTo>
                <a:lnTo>
                  <a:pt x="903" y="792"/>
                </a:lnTo>
                <a:close/>
                <a:moveTo>
                  <a:pt x="2166" y="261"/>
                </a:moveTo>
                <a:lnTo>
                  <a:pt x="2166" y="497"/>
                </a:lnTo>
                <a:lnTo>
                  <a:pt x="2383" y="497"/>
                </a:lnTo>
                <a:lnTo>
                  <a:pt x="2166" y="261"/>
                </a:lnTo>
                <a:close/>
                <a:moveTo>
                  <a:pt x="702" y="0"/>
                </a:moveTo>
                <a:lnTo>
                  <a:pt x="2090" y="0"/>
                </a:lnTo>
                <a:lnTo>
                  <a:pt x="2112" y="4"/>
                </a:lnTo>
                <a:lnTo>
                  <a:pt x="2133" y="12"/>
                </a:lnTo>
                <a:lnTo>
                  <a:pt x="2149" y="26"/>
                </a:lnTo>
                <a:lnTo>
                  <a:pt x="2598" y="515"/>
                </a:lnTo>
                <a:lnTo>
                  <a:pt x="2609" y="531"/>
                </a:lnTo>
                <a:lnTo>
                  <a:pt x="2617" y="550"/>
                </a:lnTo>
                <a:lnTo>
                  <a:pt x="2620" y="569"/>
                </a:lnTo>
                <a:lnTo>
                  <a:pt x="2620" y="1838"/>
                </a:lnTo>
                <a:lnTo>
                  <a:pt x="2474" y="1838"/>
                </a:lnTo>
                <a:lnTo>
                  <a:pt x="2474" y="680"/>
                </a:lnTo>
                <a:lnTo>
                  <a:pt x="2471" y="665"/>
                </a:lnTo>
                <a:lnTo>
                  <a:pt x="2463" y="653"/>
                </a:lnTo>
                <a:lnTo>
                  <a:pt x="2451" y="645"/>
                </a:lnTo>
                <a:lnTo>
                  <a:pt x="2438" y="643"/>
                </a:lnTo>
                <a:lnTo>
                  <a:pt x="2094" y="643"/>
                </a:lnTo>
                <a:lnTo>
                  <a:pt x="2074" y="641"/>
                </a:lnTo>
                <a:lnTo>
                  <a:pt x="2057" y="633"/>
                </a:lnTo>
                <a:lnTo>
                  <a:pt x="2042" y="621"/>
                </a:lnTo>
                <a:lnTo>
                  <a:pt x="2031" y="606"/>
                </a:lnTo>
                <a:lnTo>
                  <a:pt x="2023" y="589"/>
                </a:lnTo>
                <a:lnTo>
                  <a:pt x="2021" y="569"/>
                </a:lnTo>
                <a:lnTo>
                  <a:pt x="2021" y="183"/>
                </a:lnTo>
                <a:lnTo>
                  <a:pt x="2018" y="168"/>
                </a:lnTo>
                <a:lnTo>
                  <a:pt x="2010" y="157"/>
                </a:lnTo>
                <a:lnTo>
                  <a:pt x="1999" y="150"/>
                </a:lnTo>
                <a:lnTo>
                  <a:pt x="1985" y="146"/>
                </a:lnTo>
                <a:lnTo>
                  <a:pt x="702" y="146"/>
                </a:lnTo>
                <a:lnTo>
                  <a:pt x="691" y="149"/>
                </a:lnTo>
                <a:lnTo>
                  <a:pt x="683" y="154"/>
                </a:lnTo>
                <a:lnTo>
                  <a:pt x="676" y="164"/>
                </a:lnTo>
                <a:lnTo>
                  <a:pt x="675" y="174"/>
                </a:lnTo>
                <a:lnTo>
                  <a:pt x="675" y="2552"/>
                </a:lnTo>
                <a:lnTo>
                  <a:pt x="562" y="2779"/>
                </a:lnTo>
                <a:lnTo>
                  <a:pt x="561" y="2779"/>
                </a:lnTo>
                <a:lnTo>
                  <a:pt x="558" y="2777"/>
                </a:lnTo>
                <a:lnTo>
                  <a:pt x="552" y="2775"/>
                </a:lnTo>
                <a:lnTo>
                  <a:pt x="545" y="2769"/>
                </a:lnTo>
                <a:lnTo>
                  <a:pt x="540" y="2761"/>
                </a:lnTo>
                <a:lnTo>
                  <a:pt x="534" y="2750"/>
                </a:lnTo>
                <a:lnTo>
                  <a:pt x="530" y="2734"/>
                </a:lnTo>
                <a:lnTo>
                  <a:pt x="528" y="2712"/>
                </a:lnTo>
                <a:lnTo>
                  <a:pt x="528" y="2657"/>
                </a:lnTo>
                <a:lnTo>
                  <a:pt x="528" y="2596"/>
                </a:lnTo>
                <a:lnTo>
                  <a:pt x="527" y="2529"/>
                </a:lnTo>
                <a:lnTo>
                  <a:pt x="527" y="2458"/>
                </a:lnTo>
                <a:lnTo>
                  <a:pt x="527" y="2383"/>
                </a:lnTo>
                <a:lnTo>
                  <a:pt x="527" y="2304"/>
                </a:lnTo>
                <a:lnTo>
                  <a:pt x="526" y="2221"/>
                </a:lnTo>
                <a:lnTo>
                  <a:pt x="526" y="2136"/>
                </a:lnTo>
                <a:lnTo>
                  <a:pt x="526" y="2048"/>
                </a:lnTo>
                <a:lnTo>
                  <a:pt x="526" y="1958"/>
                </a:lnTo>
                <a:lnTo>
                  <a:pt x="526" y="1866"/>
                </a:lnTo>
                <a:lnTo>
                  <a:pt x="526" y="1773"/>
                </a:lnTo>
                <a:lnTo>
                  <a:pt x="526" y="1677"/>
                </a:lnTo>
                <a:lnTo>
                  <a:pt x="526" y="1583"/>
                </a:lnTo>
                <a:lnTo>
                  <a:pt x="526" y="1488"/>
                </a:lnTo>
                <a:lnTo>
                  <a:pt x="526" y="1392"/>
                </a:lnTo>
                <a:lnTo>
                  <a:pt x="526" y="1298"/>
                </a:lnTo>
                <a:lnTo>
                  <a:pt x="526" y="1205"/>
                </a:lnTo>
                <a:lnTo>
                  <a:pt x="527" y="1114"/>
                </a:lnTo>
                <a:lnTo>
                  <a:pt x="527" y="1023"/>
                </a:lnTo>
                <a:lnTo>
                  <a:pt x="527" y="936"/>
                </a:lnTo>
                <a:lnTo>
                  <a:pt x="527" y="851"/>
                </a:lnTo>
                <a:lnTo>
                  <a:pt x="527" y="769"/>
                </a:lnTo>
                <a:lnTo>
                  <a:pt x="527" y="691"/>
                </a:lnTo>
                <a:lnTo>
                  <a:pt x="527" y="616"/>
                </a:lnTo>
                <a:lnTo>
                  <a:pt x="527" y="548"/>
                </a:lnTo>
                <a:lnTo>
                  <a:pt x="528" y="482"/>
                </a:lnTo>
                <a:lnTo>
                  <a:pt x="528" y="421"/>
                </a:lnTo>
                <a:lnTo>
                  <a:pt x="528" y="367"/>
                </a:lnTo>
                <a:lnTo>
                  <a:pt x="528" y="319"/>
                </a:lnTo>
                <a:lnTo>
                  <a:pt x="528" y="276"/>
                </a:lnTo>
                <a:lnTo>
                  <a:pt x="528" y="241"/>
                </a:lnTo>
                <a:lnTo>
                  <a:pt x="528" y="212"/>
                </a:lnTo>
                <a:lnTo>
                  <a:pt x="528" y="191"/>
                </a:lnTo>
                <a:lnTo>
                  <a:pt x="528" y="179"/>
                </a:lnTo>
                <a:lnTo>
                  <a:pt x="528" y="174"/>
                </a:lnTo>
                <a:lnTo>
                  <a:pt x="531" y="139"/>
                </a:lnTo>
                <a:lnTo>
                  <a:pt x="542" y="106"/>
                </a:lnTo>
                <a:lnTo>
                  <a:pt x="558" y="77"/>
                </a:lnTo>
                <a:lnTo>
                  <a:pt x="580" y="51"/>
                </a:lnTo>
                <a:lnTo>
                  <a:pt x="605" y="30"/>
                </a:lnTo>
                <a:lnTo>
                  <a:pt x="635" y="14"/>
                </a:lnTo>
                <a:lnTo>
                  <a:pt x="667" y="4"/>
                </a:lnTo>
                <a:lnTo>
                  <a:pt x="702" y="0"/>
                </a:lnTo>
                <a:close/>
              </a:path>
            </a:pathLst>
          </a:custGeom>
          <a:solidFill>
            <a:srgbClr val="4CC87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36">
            <a:extLst>
              <a:ext uri="{FF2B5EF4-FFF2-40B4-BE49-F238E27FC236}">
                <a16:creationId xmlns:a16="http://schemas.microsoft.com/office/drawing/2014/main" id="{32CF3344-4AC0-4C1F-AF93-C22DF2024D36}"/>
              </a:ext>
            </a:extLst>
          </p:cNvPr>
          <p:cNvSpPr>
            <a:spLocks noEditPoints="1"/>
          </p:cNvSpPr>
          <p:nvPr/>
        </p:nvSpPr>
        <p:spPr bwMode="auto">
          <a:xfrm>
            <a:off x="9567945" y="2762878"/>
            <a:ext cx="428724" cy="408271"/>
          </a:xfrm>
          <a:custGeom>
            <a:avLst/>
            <a:gdLst>
              <a:gd name="T0" fmla="*/ 3696 w 3813"/>
              <a:gd name="T1" fmla="*/ 3371 h 3630"/>
              <a:gd name="T2" fmla="*/ 3365 w 3813"/>
              <a:gd name="T3" fmla="*/ 3427 h 3630"/>
              <a:gd name="T4" fmla="*/ 3195 w 3813"/>
              <a:gd name="T5" fmla="*/ 3235 h 3630"/>
              <a:gd name="T6" fmla="*/ 3398 w 3813"/>
              <a:gd name="T7" fmla="*/ 2982 h 3630"/>
              <a:gd name="T8" fmla="*/ 2802 w 3813"/>
              <a:gd name="T9" fmla="*/ 2182 h 3630"/>
              <a:gd name="T10" fmla="*/ 2639 w 3813"/>
              <a:gd name="T11" fmla="*/ 3585 h 3630"/>
              <a:gd name="T12" fmla="*/ 2315 w 3813"/>
              <a:gd name="T13" fmla="*/ 3601 h 3630"/>
              <a:gd name="T14" fmla="*/ 2189 w 3813"/>
              <a:gd name="T15" fmla="*/ 3388 h 3630"/>
              <a:gd name="T16" fmla="*/ 2434 w 3813"/>
              <a:gd name="T17" fmla="*/ 3162 h 3630"/>
              <a:gd name="T18" fmla="*/ 1829 w 3813"/>
              <a:gd name="T19" fmla="*/ 1520 h 3630"/>
              <a:gd name="T20" fmla="*/ 1559 w 3813"/>
              <a:gd name="T21" fmla="*/ 1690 h 3630"/>
              <a:gd name="T22" fmla="*/ 1604 w 3813"/>
              <a:gd name="T23" fmla="*/ 2008 h 3630"/>
              <a:gd name="T24" fmla="*/ 1914 w 3813"/>
              <a:gd name="T25" fmla="*/ 2097 h 3630"/>
              <a:gd name="T26" fmla="*/ 2122 w 3813"/>
              <a:gd name="T27" fmla="*/ 1858 h 3630"/>
              <a:gd name="T28" fmla="*/ 1990 w 3813"/>
              <a:gd name="T29" fmla="*/ 1567 h 3630"/>
              <a:gd name="T30" fmla="*/ 1978 w 3813"/>
              <a:gd name="T31" fmla="*/ 1430 h 3630"/>
              <a:gd name="T32" fmla="*/ 2232 w 3813"/>
              <a:gd name="T33" fmla="*/ 1713 h 3630"/>
              <a:gd name="T34" fmla="*/ 2139 w 3813"/>
              <a:gd name="T35" fmla="*/ 2089 h 3630"/>
              <a:gd name="T36" fmla="*/ 1777 w 3813"/>
              <a:gd name="T37" fmla="*/ 2225 h 3630"/>
              <a:gd name="T38" fmla="*/ 1462 w 3813"/>
              <a:gd name="T39" fmla="*/ 2008 h 3630"/>
              <a:gd name="T40" fmla="*/ 1462 w 3813"/>
              <a:gd name="T41" fmla="*/ 1621 h 3630"/>
              <a:gd name="T42" fmla="*/ 1777 w 3813"/>
              <a:gd name="T43" fmla="*/ 1405 h 3630"/>
              <a:gd name="T44" fmla="*/ 1487 w 3813"/>
              <a:gd name="T45" fmla="*/ 1392 h 3630"/>
              <a:gd name="T46" fmla="*/ 1283 w 3813"/>
              <a:gd name="T47" fmla="*/ 1814 h 3630"/>
              <a:gd name="T48" fmla="*/ 1487 w 3813"/>
              <a:gd name="T49" fmla="*/ 2237 h 3630"/>
              <a:gd name="T50" fmla="*/ 1954 w 3813"/>
              <a:gd name="T51" fmla="*/ 2342 h 3630"/>
              <a:gd name="T52" fmla="*/ 2319 w 3813"/>
              <a:gd name="T53" fmla="*/ 2052 h 3630"/>
              <a:gd name="T54" fmla="*/ 2319 w 3813"/>
              <a:gd name="T55" fmla="*/ 1576 h 3630"/>
              <a:gd name="T56" fmla="*/ 1954 w 3813"/>
              <a:gd name="T57" fmla="*/ 1288 h 3630"/>
              <a:gd name="T58" fmla="*/ 1671 w 3813"/>
              <a:gd name="T59" fmla="*/ 476 h 3630"/>
              <a:gd name="T60" fmla="*/ 2025 w 3813"/>
              <a:gd name="T61" fmla="*/ 457 h 3630"/>
              <a:gd name="T62" fmla="*/ 2030 w 3813"/>
              <a:gd name="T63" fmla="*/ 370 h 3630"/>
              <a:gd name="T64" fmla="*/ 2734 w 3813"/>
              <a:gd name="T65" fmla="*/ 667 h 3630"/>
              <a:gd name="T66" fmla="*/ 3188 w 3813"/>
              <a:gd name="T67" fmla="*/ 1265 h 3630"/>
              <a:gd name="T68" fmla="*/ 2302 w 3813"/>
              <a:gd name="T69" fmla="*/ 3063 h 3630"/>
              <a:gd name="T70" fmla="*/ 1906 w 3813"/>
              <a:gd name="T71" fmla="*/ 3271 h 3630"/>
              <a:gd name="T72" fmla="*/ 1144 w 3813"/>
              <a:gd name="T73" fmla="*/ 3105 h 3630"/>
              <a:gd name="T74" fmla="*/ 577 w 3813"/>
              <a:gd name="T75" fmla="*/ 2579 h 3630"/>
              <a:gd name="T76" fmla="*/ 359 w 3813"/>
              <a:gd name="T77" fmla="*/ 1814 h 3630"/>
              <a:gd name="T78" fmla="*/ 577 w 3813"/>
              <a:gd name="T79" fmla="*/ 1051 h 3630"/>
              <a:gd name="T80" fmla="*/ 1144 w 3813"/>
              <a:gd name="T81" fmla="*/ 524 h 3630"/>
              <a:gd name="T82" fmla="*/ 1829 w 3813"/>
              <a:gd name="T83" fmla="*/ 0 h 3630"/>
              <a:gd name="T84" fmla="*/ 2592 w 3813"/>
              <a:gd name="T85" fmla="*/ 165 h 3630"/>
              <a:gd name="T86" fmla="*/ 3267 w 3813"/>
              <a:gd name="T87" fmla="*/ 697 h 3630"/>
              <a:gd name="T88" fmla="*/ 3626 w 3813"/>
              <a:gd name="T89" fmla="*/ 1485 h 3630"/>
              <a:gd name="T90" fmla="*/ 3164 w 3813"/>
              <a:gd name="T91" fmla="*/ 857 h 3630"/>
              <a:gd name="T92" fmla="*/ 2545 w 3813"/>
              <a:gd name="T93" fmla="*/ 340 h 3630"/>
              <a:gd name="T94" fmla="*/ 1720 w 3813"/>
              <a:gd name="T95" fmla="*/ 181 h 3630"/>
              <a:gd name="T96" fmla="*/ 939 w 3813"/>
              <a:gd name="T97" fmla="*/ 437 h 3630"/>
              <a:gd name="T98" fmla="*/ 388 w 3813"/>
              <a:gd name="T99" fmla="*/ 1018 h 3630"/>
              <a:gd name="T100" fmla="*/ 180 w 3813"/>
              <a:gd name="T101" fmla="*/ 1814 h 3630"/>
              <a:gd name="T102" fmla="*/ 388 w 3813"/>
              <a:gd name="T103" fmla="*/ 2611 h 3630"/>
              <a:gd name="T104" fmla="*/ 939 w 3813"/>
              <a:gd name="T105" fmla="*/ 3193 h 3630"/>
              <a:gd name="T106" fmla="*/ 1720 w 3813"/>
              <a:gd name="T107" fmla="*/ 3448 h 3630"/>
              <a:gd name="T108" fmla="*/ 2062 w 3813"/>
              <a:gd name="T109" fmla="*/ 3615 h 3630"/>
              <a:gd name="T110" fmla="*/ 1272 w 3813"/>
              <a:gd name="T111" fmla="*/ 3545 h 3630"/>
              <a:gd name="T112" fmla="*/ 536 w 3813"/>
              <a:gd name="T113" fmla="*/ 3097 h 3630"/>
              <a:gd name="T114" fmla="*/ 87 w 3813"/>
              <a:gd name="T115" fmla="*/ 2367 h 3630"/>
              <a:gd name="T116" fmla="*/ 31 w 3813"/>
              <a:gd name="T117" fmla="*/ 1476 h 3630"/>
              <a:gd name="T118" fmla="*/ 393 w 3813"/>
              <a:gd name="T119" fmla="*/ 692 h 3630"/>
              <a:gd name="T120" fmla="*/ 1068 w 3813"/>
              <a:gd name="T121" fmla="*/ 164 h 36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813" h="3630">
                <a:moveTo>
                  <a:pt x="3813" y="1583"/>
                </a:moveTo>
                <a:lnTo>
                  <a:pt x="3813" y="3157"/>
                </a:lnTo>
                <a:lnTo>
                  <a:pt x="3809" y="3200"/>
                </a:lnTo>
                <a:lnTo>
                  <a:pt x="3799" y="3240"/>
                </a:lnTo>
                <a:lnTo>
                  <a:pt x="3781" y="3278"/>
                </a:lnTo>
                <a:lnTo>
                  <a:pt x="3758" y="3312"/>
                </a:lnTo>
                <a:lnTo>
                  <a:pt x="3729" y="3343"/>
                </a:lnTo>
                <a:lnTo>
                  <a:pt x="3696" y="3371"/>
                </a:lnTo>
                <a:lnTo>
                  <a:pt x="3655" y="3395"/>
                </a:lnTo>
                <a:lnTo>
                  <a:pt x="3611" y="3415"/>
                </a:lnTo>
                <a:lnTo>
                  <a:pt x="3563" y="3430"/>
                </a:lnTo>
                <a:lnTo>
                  <a:pt x="3521" y="3438"/>
                </a:lnTo>
                <a:lnTo>
                  <a:pt x="3479" y="3441"/>
                </a:lnTo>
                <a:lnTo>
                  <a:pt x="3440" y="3441"/>
                </a:lnTo>
                <a:lnTo>
                  <a:pt x="3402" y="3436"/>
                </a:lnTo>
                <a:lnTo>
                  <a:pt x="3365" y="3427"/>
                </a:lnTo>
                <a:lnTo>
                  <a:pt x="3331" y="3416"/>
                </a:lnTo>
                <a:lnTo>
                  <a:pt x="3300" y="3400"/>
                </a:lnTo>
                <a:lnTo>
                  <a:pt x="3272" y="3380"/>
                </a:lnTo>
                <a:lnTo>
                  <a:pt x="3248" y="3358"/>
                </a:lnTo>
                <a:lnTo>
                  <a:pt x="3227" y="3333"/>
                </a:lnTo>
                <a:lnTo>
                  <a:pt x="3212" y="3304"/>
                </a:lnTo>
                <a:lnTo>
                  <a:pt x="3201" y="3274"/>
                </a:lnTo>
                <a:lnTo>
                  <a:pt x="3195" y="3235"/>
                </a:lnTo>
                <a:lnTo>
                  <a:pt x="3198" y="3197"/>
                </a:lnTo>
                <a:lnTo>
                  <a:pt x="3208" y="3159"/>
                </a:lnTo>
                <a:lnTo>
                  <a:pt x="3224" y="3123"/>
                </a:lnTo>
                <a:lnTo>
                  <a:pt x="3249" y="3088"/>
                </a:lnTo>
                <a:lnTo>
                  <a:pt x="3278" y="3057"/>
                </a:lnTo>
                <a:lnTo>
                  <a:pt x="3314" y="3028"/>
                </a:lnTo>
                <a:lnTo>
                  <a:pt x="3353" y="3003"/>
                </a:lnTo>
                <a:lnTo>
                  <a:pt x="3398" y="2982"/>
                </a:lnTo>
                <a:lnTo>
                  <a:pt x="3446" y="2967"/>
                </a:lnTo>
                <a:lnTo>
                  <a:pt x="3491" y="2959"/>
                </a:lnTo>
                <a:lnTo>
                  <a:pt x="3536" y="2956"/>
                </a:lnTo>
                <a:lnTo>
                  <a:pt x="3579" y="2957"/>
                </a:lnTo>
                <a:lnTo>
                  <a:pt x="3619" y="2964"/>
                </a:lnTo>
                <a:lnTo>
                  <a:pt x="3659" y="2974"/>
                </a:lnTo>
                <a:lnTo>
                  <a:pt x="3659" y="2027"/>
                </a:lnTo>
                <a:lnTo>
                  <a:pt x="2802" y="2182"/>
                </a:lnTo>
                <a:lnTo>
                  <a:pt x="2797" y="3362"/>
                </a:lnTo>
                <a:lnTo>
                  <a:pt x="2794" y="3399"/>
                </a:lnTo>
                <a:lnTo>
                  <a:pt x="2783" y="3435"/>
                </a:lnTo>
                <a:lnTo>
                  <a:pt x="2766" y="3470"/>
                </a:lnTo>
                <a:lnTo>
                  <a:pt x="2741" y="3503"/>
                </a:lnTo>
                <a:lnTo>
                  <a:pt x="2712" y="3533"/>
                </a:lnTo>
                <a:lnTo>
                  <a:pt x="2679" y="3561"/>
                </a:lnTo>
                <a:lnTo>
                  <a:pt x="2639" y="3585"/>
                </a:lnTo>
                <a:lnTo>
                  <a:pt x="2597" y="3604"/>
                </a:lnTo>
                <a:lnTo>
                  <a:pt x="2549" y="3618"/>
                </a:lnTo>
                <a:lnTo>
                  <a:pt x="2507" y="3626"/>
                </a:lnTo>
                <a:lnTo>
                  <a:pt x="2467" y="3630"/>
                </a:lnTo>
                <a:lnTo>
                  <a:pt x="2426" y="3629"/>
                </a:lnTo>
                <a:lnTo>
                  <a:pt x="2387" y="3623"/>
                </a:lnTo>
                <a:lnTo>
                  <a:pt x="2350" y="3614"/>
                </a:lnTo>
                <a:lnTo>
                  <a:pt x="2315" y="3601"/>
                </a:lnTo>
                <a:lnTo>
                  <a:pt x="2284" y="3585"/>
                </a:lnTo>
                <a:lnTo>
                  <a:pt x="2256" y="3566"/>
                </a:lnTo>
                <a:lnTo>
                  <a:pt x="2232" y="3543"/>
                </a:lnTo>
                <a:lnTo>
                  <a:pt x="2213" y="3519"/>
                </a:lnTo>
                <a:lnTo>
                  <a:pt x="2199" y="3493"/>
                </a:lnTo>
                <a:lnTo>
                  <a:pt x="2191" y="3465"/>
                </a:lnTo>
                <a:lnTo>
                  <a:pt x="2187" y="3426"/>
                </a:lnTo>
                <a:lnTo>
                  <a:pt x="2189" y="3388"/>
                </a:lnTo>
                <a:lnTo>
                  <a:pt x="2198" y="3351"/>
                </a:lnTo>
                <a:lnTo>
                  <a:pt x="2216" y="3316"/>
                </a:lnTo>
                <a:lnTo>
                  <a:pt x="2239" y="3281"/>
                </a:lnTo>
                <a:lnTo>
                  <a:pt x="2268" y="3249"/>
                </a:lnTo>
                <a:lnTo>
                  <a:pt x="2302" y="3221"/>
                </a:lnTo>
                <a:lnTo>
                  <a:pt x="2342" y="3196"/>
                </a:lnTo>
                <a:lnTo>
                  <a:pt x="2386" y="3177"/>
                </a:lnTo>
                <a:lnTo>
                  <a:pt x="2434" y="3162"/>
                </a:lnTo>
                <a:lnTo>
                  <a:pt x="2479" y="3152"/>
                </a:lnTo>
                <a:lnTo>
                  <a:pt x="2523" y="3150"/>
                </a:lnTo>
                <a:lnTo>
                  <a:pt x="2564" y="3151"/>
                </a:lnTo>
                <a:lnTo>
                  <a:pt x="2605" y="3157"/>
                </a:lnTo>
                <a:lnTo>
                  <a:pt x="2643" y="3169"/>
                </a:lnTo>
                <a:lnTo>
                  <a:pt x="2643" y="1772"/>
                </a:lnTo>
                <a:lnTo>
                  <a:pt x="3813" y="1583"/>
                </a:lnTo>
                <a:close/>
                <a:moveTo>
                  <a:pt x="1829" y="1520"/>
                </a:moveTo>
                <a:lnTo>
                  <a:pt x="1785" y="1523"/>
                </a:lnTo>
                <a:lnTo>
                  <a:pt x="1743" y="1532"/>
                </a:lnTo>
                <a:lnTo>
                  <a:pt x="1704" y="1547"/>
                </a:lnTo>
                <a:lnTo>
                  <a:pt x="1667" y="1567"/>
                </a:lnTo>
                <a:lnTo>
                  <a:pt x="1634" y="1592"/>
                </a:lnTo>
                <a:lnTo>
                  <a:pt x="1604" y="1621"/>
                </a:lnTo>
                <a:lnTo>
                  <a:pt x="1580" y="1654"/>
                </a:lnTo>
                <a:lnTo>
                  <a:pt x="1559" y="1690"/>
                </a:lnTo>
                <a:lnTo>
                  <a:pt x="1544" y="1729"/>
                </a:lnTo>
                <a:lnTo>
                  <a:pt x="1535" y="1772"/>
                </a:lnTo>
                <a:lnTo>
                  <a:pt x="1531" y="1814"/>
                </a:lnTo>
                <a:lnTo>
                  <a:pt x="1535" y="1858"/>
                </a:lnTo>
                <a:lnTo>
                  <a:pt x="1544" y="1899"/>
                </a:lnTo>
                <a:lnTo>
                  <a:pt x="1559" y="1938"/>
                </a:lnTo>
                <a:lnTo>
                  <a:pt x="1580" y="1975"/>
                </a:lnTo>
                <a:lnTo>
                  <a:pt x="1604" y="2008"/>
                </a:lnTo>
                <a:lnTo>
                  <a:pt x="1634" y="2037"/>
                </a:lnTo>
                <a:lnTo>
                  <a:pt x="1667" y="2061"/>
                </a:lnTo>
                <a:lnTo>
                  <a:pt x="1704" y="2082"/>
                </a:lnTo>
                <a:lnTo>
                  <a:pt x="1743" y="2097"/>
                </a:lnTo>
                <a:lnTo>
                  <a:pt x="1785" y="2106"/>
                </a:lnTo>
                <a:lnTo>
                  <a:pt x="1829" y="2110"/>
                </a:lnTo>
                <a:lnTo>
                  <a:pt x="1873" y="2106"/>
                </a:lnTo>
                <a:lnTo>
                  <a:pt x="1914" y="2097"/>
                </a:lnTo>
                <a:lnTo>
                  <a:pt x="1954" y="2082"/>
                </a:lnTo>
                <a:lnTo>
                  <a:pt x="1990" y="2061"/>
                </a:lnTo>
                <a:lnTo>
                  <a:pt x="2023" y="2037"/>
                </a:lnTo>
                <a:lnTo>
                  <a:pt x="2052" y="2008"/>
                </a:lnTo>
                <a:lnTo>
                  <a:pt x="2078" y="1975"/>
                </a:lnTo>
                <a:lnTo>
                  <a:pt x="2097" y="1938"/>
                </a:lnTo>
                <a:lnTo>
                  <a:pt x="2113" y="1899"/>
                </a:lnTo>
                <a:lnTo>
                  <a:pt x="2122" y="1858"/>
                </a:lnTo>
                <a:lnTo>
                  <a:pt x="2125" y="1814"/>
                </a:lnTo>
                <a:lnTo>
                  <a:pt x="2122" y="1772"/>
                </a:lnTo>
                <a:lnTo>
                  <a:pt x="2113" y="1729"/>
                </a:lnTo>
                <a:lnTo>
                  <a:pt x="2097" y="1690"/>
                </a:lnTo>
                <a:lnTo>
                  <a:pt x="2078" y="1654"/>
                </a:lnTo>
                <a:lnTo>
                  <a:pt x="2052" y="1621"/>
                </a:lnTo>
                <a:lnTo>
                  <a:pt x="2023" y="1592"/>
                </a:lnTo>
                <a:lnTo>
                  <a:pt x="1990" y="1567"/>
                </a:lnTo>
                <a:lnTo>
                  <a:pt x="1954" y="1547"/>
                </a:lnTo>
                <a:lnTo>
                  <a:pt x="1914" y="1532"/>
                </a:lnTo>
                <a:lnTo>
                  <a:pt x="1873" y="1523"/>
                </a:lnTo>
                <a:lnTo>
                  <a:pt x="1829" y="1520"/>
                </a:lnTo>
                <a:close/>
                <a:moveTo>
                  <a:pt x="1829" y="1401"/>
                </a:moveTo>
                <a:lnTo>
                  <a:pt x="1881" y="1405"/>
                </a:lnTo>
                <a:lnTo>
                  <a:pt x="1931" y="1414"/>
                </a:lnTo>
                <a:lnTo>
                  <a:pt x="1978" y="1430"/>
                </a:lnTo>
                <a:lnTo>
                  <a:pt x="2023" y="1451"/>
                </a:lnTo>
                <a:lnTo>
                  <a:pt x="2066" y="1476"/>
                </a:lnTo>
                <a:lnTo>
                  <a:pt x="2104" y="1506"/>
                </a:lnTo>
                <a:lnTo>
                  <a:pt x="2139" y="1540"/>
                </a:lnTo>
                <a:lnTo>
                  <a:pt x="2169" y="1578"/>
                </a:lnTo>
                <a:lnTo>
                  <a:pt x="2196" y="1621"/>
                </a:lnTo>
                <a:lnTo>
                  <a:pt x="2217" y="1666"/>
                </a:lnTo>
                <a:lnTo>
                  <a:pt x="2232" y="1713"/>
                </a:lnTo>
                <a:lnTo>
                  <a:pt x="2241" y="1762"/>
                </a:lnTo>
                <a:lnTo>
                  <a:pt x="2245" y="1814"/>
                </a:lnTo>
                <a:lnTo>
                  <a:pt x="2241" y="1866"/>
                </a:lnTo>
                <a:lnTo>
                  <a:pt x="2232" y="1916"/>
                </a:lnTo>
                <a:lnTo>
                  <a:pt x="2217" y="1964"/>
                </a:lnTo>
                <a:lnTo>
                  <a:pt x="2196" y="2008"/>
                </a:lnTo>
                <a:lnTo>
                  <a:pt x="2169" y="2050"/>
                </a:lnTo>
                <a:lnTo>
                  <a:pt x="2139" y="2089"/>
                </a:lnTo>
                <a:lnTo>
                  <a:pt x="2104" y="2123"/>
                </a:lnTo>
                <a:lnTo>
                  <a:pt x="2066" y="2153"/>
                </a:lnTo>
                <a:lnTo>
                  <a:pt x="2023" y="2179"/>
                </a:lnTo>
                <a:lnTo>
                  <a:pt x="1978" y="2199"/>
                </a:lnTo>
                <a:lnTo>
                  <a:pt x="1931" y="2214"/>
                </a:lnTo>
                <a:lnTo>
                  <a:pt x="1881" y="2225"/>
                </a:lnTo>
                <a:lnTo>
                  <a:pt x="1829" y="2227"/>
                </a:lnTo>
                <a:lnTo>
                  <a:pt x="1777" y="2225"/>
                </a:lnTo>
                <a:lnTo>
                  <a:pt x="1726" y="2214"/>
                </a:lnTo>
                <a:lnTo>
                  <a:pt x="1678" y="2199"/>
                </a:lnTo>
                <a:lnTo>
                  <a:pt x="1633" y="2179"/>
                </a:lnTo>
                <a:lnTo>
                  <a:pt x="1591" y="2153"/>
                </a:lnTo>
                <a:lnTo>
                  <a:pt x="1553" y="2123"/>
                </a:lnTo>
                <a:lnTo>
                  <a:pt x="1518" y="2089"/>
                </a:lnTo>
                <a:lnTo>
                  <a:pt x="1487" y="2050"/>
                </a:lnTo>
                <a:lnTo>
                  <a:pt x="1462" y="2008"/>
                </a:lnTo>
                <a:lnTo>
                  <a:pt x="1441" y="1964"/>
                </a:lnTo>
                <a:lnTo>
                  <a:pt x="1426" y="1916"/>
                </a:lnTo>
                <a:lnTo>
                  <a:pt x="1416" y="1866"/>
                </a:lnTo>
                <a:lnTo>
                  <a:pt x="1413" y="1814"/>
                </a:lnTo>
                <a:lnTo>
                  <a:pt x="1416" y="1762"/>
                </a:lnTo>
                <a:lnTo>
                  <a:pt x="1426" y="1713"/>
                </a:lnTo>
                <a:lnTo>
                  <a:pt x="1441" y="1666"/>
                </a:lnTo>
                <a:lnTo>
                  <a:pt x="1462" y="1621"/>
                </a:lnTo>
                <a:lnTo>
                  <a:pt x="1487" y="1578"/>
                </a:lnTo>
                <a:lnTo>
                  <a:pt x="1518" y="1540"/>
                </a:lnTo>
                <a:lnTo>
                  <a:pt x="1553" y="1506"/>
                </a:lnTo>
                <a:lnTo>
                  <a:pt x="1591" y="1476"/>
                </a:lnTo>
                <a:lnTo>
                  <a:pt x="1633" y="1451"/>
                </a:lnTo>
                <a:lnTo>
                  <a:pt x="1678" y="1430"/>
                </a:lnTo>
                <a:lnTo>
                  <a:pt x="1726" y="1414"/>
                </a:lnTo>
                <a:lnTo>
                  <a:pt x="1777" y="1405"/>
                </a:lnTo>
                <a:lnTo>
                  <a:pt x="1829" y="1401"/>
                </a:lnTo>
                <a:close/>
                <a:moveTo>
                  <a:pt x="1829" y="1274"/>
                </a:moveTo>
                <a:lnTo>
                  <a:pt x="1765" y="1277"/>
                </a:lnTo>
                <a:lnTo>
                  <a:pt x="1704" y="1288"/>
                </a:lnTo>
                <a:lnTo>
                  <a:pt x="1645" y="1305"/>
                </a:lnTo>
                <a:lnTo>
                  <a:pt x="1589" y="1328"/>
                </a:lnTo>
                <a:lnTo>
                  <a:pt x="1536" y="1358"/>
                </a:lnTo>
                <a:lnTo>
                  <a:pt x="1487" y="1392"/>
                </a:lnTo>
                <a:lnTo>
                  <a:pt x="1443" y="1432"/>
                </a:lnTo>
                <a:lnTo>
                  <a:pt x="1403" y="1476"/>
                </a:lnTo>
                <a:lnTo>
                  <a:pt x="1368" y="1524"/>
                </a:lnTo>
                <a:lnTo>
                  <a:pt x="1339" y="1576"/>
                </a:lnTo>
                <a:lnTo>
                  <a:pt x="1315" y="1632"/>
                </a:lnTo>
                <a:lnTo>
                  <a:pt x="1297" y="1690"/>
                </a:lnTo>
                <a:lnTo>
                  <a:pt x="1287" y="1751"/>
                </a:lnTo>
                <a:lnTo>
                  <a:pt x="1283" y="1814"/>
                </a:lnTo>
                <a:lnTo>
                  <a:pt x="1287" y="1877"/>
                </a:lnTo>
                <a:lnTo>
                  <a:pt x="1297" y="1938"/>
                </a:lnTo>
                <a:lnTo>
                  <a:pt x="1315" y="1997"/>
                </a:lnTo>
                <a:lnTo>
                  <a:pt x="1339" y="2052"/>
                </a:lnTo>
                <a:lnTo>
                  <a:pt x="1368" y="2105"/>
                </a:lnTo>
                <a:lnTo>
                  <a:pt x="1403" y="2153"/>
                </a:lnTo>
                <a:lnTo>
                  <a:pt x="1443" y="2197"/>
                </a:lnTo>
                <a:lnTo>
                  <a:pt x="1487" y="2237"/>
                </a:lnTo>
                <a:lnTo>
                  <a:pt x="1536" y="2272"/>
                </a:lnTo>
                <a:lnTo>
                  <a:pt x="1589" y="2300"/>
                </a:lnTo>
                <a:lnTo>
                  <a:pt x="1645" y="2325"/>
                </a:lnTo>
                <a:lnTo>
                  <a:pt x="1704" y="2342"/>
                </a:lnTo>
                <a:lnTo>
                  <a:pt x="1765" y="2352"/>
                </a:lnTo>
                <a:lnTo>
                  <a:pt x="1829" y="2356"/>
                </a:lnTo>
                <a:lnTo>
                  <a:pt x="1892" y="2352"/>
                </a:lnTo>
                <a:lnTo>
                  <a:pt x="1954" y="2342"/>
                </a:lnTo>
                <a:lnTo>
                  <a:pt x="2013" y="2325"/>
                </a:lnTo>
                <a:lnTo>
                  <a:pt x="2069" y="2300"/>
                </a:lnTo>
                <a:lnTo>
                  <a:pt x="2121" y="2272"/>
                </a:lnTo>
                <a:lnTo>
                  <a:pt x="2169" y="2237"/>
                </a:lnTo>
                <a:lnTo>
                  <a:pt x="2214" y="2197"/>
                </a:lnTo>
                <a:lnTo>
                  <a:pt x="2254" y="2153"/>
                </a:lnTo>
                <a:lnTo>
                  <a:pt x="2289" y="2105"/>
                </a:lnTo>
                <a:lnTo>
                  <a:pt x="2319" y="2052"/>
                </a:lnTo>
                <a:lnTo>
                  <a:pt x="2342" y="1997"/>
                </a:lnTo>
                <a:lnTo>
                  <a:pt x="2359" y="1938"/>
                </a:lnTo>
                <a:lnTo>
                  <a:pt x="2370" y="1877"/>
                </a:lnTo>
                <a:lnTo>
                  <a:pt x="2374" y="1814"/>
                </a:lnTo>
                <a:lnTo>
                  <a:pt x="2370" y="1751"/>
                </a:lnTo>
                <a:lnTo>
                  <a:pt x="2359" y="1690"/>
                </a:lnTo>
                <a:lnTo>
                  <a:pt x="2342" y="1632"/>
                </a:lnTo>
                <a:lnTo>
                  <a:pt x="2319" y="1576"/>
                </a:lnTo>
                <a:lnTo>
                  <a:pt x="2289" y="1524"/>
                </a:lnTo>
                <a:lnTo>
                  <a:pt x="2254" y="1476"/>
                </a:lnTo>
                <a:lnTo>
                  <a:pt x="2214" y="1432"/>
                </a:lnTo>
                <a:lnTo>
                  <a:pt x="2169" y="1392"/>
                </a:lnTo>
                <a:lnTo>
                  <a:pt x="2121" y="1358"/>
                </a:lnTo>
                <a:lnTo>
                  <a:pt x="2069" y="1328"/>
                </a:lnTo>
                <a:lnTo>
                  <a:pt x="2013" y="1305"/>
                </a:lnTo>
                <a:lnTo>
                  <a:pt x="1954" y="1288"/>
                </a:lnTo>
                <a:lnTo>
                  <a:pt x="1892" y="1277"/>
                </a:lnTo>
                <a:lnTo>
                  <a:pt x="1829" y="1274"/>
                </a:lnTo>
                <a:close/>
                <a:moveTo>
                  <a:pt x="1855" y="439"/>
                </a:moveTo>
                <a:lnTo>
                  <a:pt x="1817" y="440"/>
                </a:lnTo>
                <a:lnTo>
                  <a:pt x="1779" y="444"/>
                </a:lnTo>
                <a:lnTo>
                  <a:pt x="1742" y="450"/>
                </a:lnTo>
                <a:lnTo>
                  <a:pt x="1705" y="461"/>
                </a:lnTo>
                <a:lnTo>
                  <a:pt x="1671" y="476"/>
                </a:lnTo>
                <a:lnTo>
                  <a:pt x="1784" y="1160"/>
                </a:lnTo>
                <a:lnTo>
                  <a:pt x="1941" y="1160"/>
                </a:lnTo>
                <a:lnTo>
                  <a:pt x="2099" y="476"/>
                </a:lnTo>
                <a:lnTo>
                  <a:pt x="2095" y="475"/>
                </a:lnTo>
                <a:lnTo>
                  <a:pt x="2086" y="471"/>
                </a:lnTo>
                <a:lnTo>
                  <a:pt x="2070" y="468"/>
                </a:lnTo>
                <a:lnTo>
                  <a:pt x="2049" y="463"/>
                </a:lnTo>
                <a:lnTo>
                  <a:pt x="2025" y="457"/>
                </a:lnTo>
                <a:lnTo>
                  <a:pt x="1996" y="452"/>
                </a:lnTo>
                <a:lnTo>
                  <a:pt x="1963" y="447"/>
                </a:lnTo>
                <a:lnTo>
                  <a:pt x="1930" y="442"/>
                </a:lnTo>
                <a:lnTo>
                  <a:pt x="1892" y="440"/>
                </a:lnTo>
                <a:lnTo>
                  <a:pt x="1855" y="439"/>
                </a:lnTo>
                <a:close/>
                <a:moveTo>
                  <a:pt x="1829" y="356"/>
                </a:moveTo>
                <a:lnTo>
                  <a:pt x="1930" y="360"/>
                </a:lnTo>
                <a:lnTo>
                  <a:pt x="2030" y="370"/>
                </a:lnTo>
                <a:lnTo>
                  <a:pt x="2128" y="386"/>
                </a:lnTo>
                <a:lnTo>
                  <a:pt x="2223" y="409"/>
                </a:lnTo>
                <a:lnTo>
                  <a:pt x="2316" y="439"/>
                </a:lnTo>
                <a:lnTo>
                  <a:pt x="2406" y="473"/>
                </a:lnTo>
                <a:lnTo>
                  <a:pt x="2494" y="514"/>
                </a:lnTo>
                <a:lnTo>
                  <a:pt x="2577" y="560"/>
                </a:lnTo>
                <a:lnTo>
                  <a:pt x="2657" y="610"/>
                </a:lnTo>
                <a:lnTo>
                  <a:pt x="2734" y="667"/>
                </a:lnTo>
                <a:lnTo>
                  <a:pt x="2807" y="728"/>
                </a:lnTo>
                <a:lnTo>
                  <a:pt x="2876" y="792"/>
                </a:lnTo>
                <a:lnTo>
                  <a:pt x="2939" y="862"/>
                </a:lnTo>
                <a:lnTo>
                  <a:pt x="3000" y="935"/>
                </a:lnTo>
                <a:lnTo>
                  <a:pt x="3055" y="1012"/>
                </a:lnTo>
                <a:lnTo>
                  <a:pt x="3105" y="1093"/>
                </a:lnTo>
                <a:lnTo>
                  <a:pt x="3149" y="1177"/>
                </a:lnTo>
                <a:lnTo>
                  <a:pt x="3188" y="1265"/>
                </a:lnTo>
                <a:lnTo>
                  <a:pt x="3222" y="1354"/>
                </a:lnTo>
                <a:lnTo>
                  <a:pt x="3250" y="1447"/>
                </a:lnTo>
                <a:lnTo>
                  <a:pt x="3272" y="1543"/>
                </a:lnTo>
                <a:lnTo>
                  <a:pt x="2466" y="1673"/>
                </a:lnTo>
                <a:lnTo>
                  <a:pt x="2466" y="3031"/>
                </a:lnTo>
                <a:lnTo>
                  <a:pt x="2412" y="3036"/>
                </a:lnTo>
                <a:lnTo>
                  <a:pt x="2359" y="3047"/>
                </a:lnTo>
                <a:lnTo>
                  <a:pt x="2302" y="3063"/>
                </a:lnTo>
                <a:lnTo>
                  <a:pt x="2252" y="3085"/>
                </a:lnTo>
                <a:lnTo>
                  <a:pt x="2203" y="3112"/>
                </a:lnTo>
                <a:lnTo>
                  <a:pt x="2160" y="3142"/>
                </a:lnTo>
                <a:lnTo>
                  <a:pt x="2122" y="3177"/>
                </a:lnTo>
                <a:lnTo>
                  <a:pt x="2088" y="3215"/>
                </a:lnTo>
                <a:lnTo>
                  <a:pt x="2059" y="3255"/>
                </a:lnTo>
                <a:lnTo>
                  <a:pt x="1984" y="3265"/>
                </a:lnTo>
                <a:lnTo>
                  <a:pt x="1906" y="3271"/>
                </a:lnTo>
                <a:lnTo>
                  <a:pt x="1829" y="3273"/>
                </a:lnTo>
                <a:lnTo>
                  <a:pt x="1723" y="3270"/>
                </a:lnTo>
                <a:lnTo>
                  <a:pt x="1620" y="3258"/>
                </a:lnTo>
                <a:lnTo>
                  <a:pt x="1520" y="3241"/>
                </a:lnTo>
                <a:lnTo>
                  <a:pt x="1422" y="3216"/>
                </a:lnTo>
                <a:lnTo>
                  <a:pt x="1326" y="3186"/>
                </a:lnTo>
                <a:lnTo>
                  <a:pt x="1233" y="3148"/>
                </a:lnTo>
                <a:lnTo>
                  <a:pt x="1144" y="3105"/>
                </a:lnTo>
                <a:lnTo>
                  <a:pt x="1059" y="3057"/>
                </a:lnTo>
                <a:lnTo>
                  <a:pt x="976" y="3003"/>
                </a:lnTo>
                <a:lnTo>
                  <a:pt x="899" y="2943"/>
                </a:lnTo>
                <a:lnTo>
                  <a:pt x="825" y="2880"/>
                </a:lnTo>
                <a:lnTo>
                  <a:pt x="756" y="2811"/>
                </a:lnTo>
                <a:lnTo>
                  <a:pt x="691" y="2737"/>
                </a:lnTo>
                <a:lnTo>
                  <a:pt x="631" y="2660"/>
                </a:lnTo>
                <a:lnTo>
                  <a:pt x="577" y="2579"/>
                </a:lnTo>
                <a:lnTo>
                  <a:pt x="528" y="2494"/>
                </a:lnTo>
                <a:lnTo>
                  <a:pt x="485" y="2405"/>
                </a:lnTo>
                <a:lnTo>
                  <a:pt x="448" y="2313"/>
                </a:lnTo>
                <a:lnTo>
                  <a:pt x="417" y="2218"/>
                </a:lnTo>
                <a:lnTo>
                  <a:pt x="393" y="2121"/>
                </a:lnTo>
                <a:lnTo>
                  <a:pt x="374" y="2021"/>
                </a:lnTo>
                <a:lnTo>
                  <a:pt x="364" y="1919"/>
                </a:lnTo>
                <a:lnTo>
                  <a:pt x="359" y="1814"/>
                </a:lnTo>
                <a:lnTo>
                  <a:pt x="364" y="1711"/>
                </a:lnTo>
                <a:lnTo>
                  <a:pt x="374" y="1608"/>
                </a:lnTo>
                <a:lnTo>
                  <a:pt x="393" y="1508"/>
                </a:lnTo>
                <a:lnTo>
                  <a:pt x="417" y="1411"/>
                </a:lnTo>
                <a:lnTo>
                  <a:pt x="448" y="1316"/>
                </a:lnTo>
                <a:lnTo>
                  <a:pt x="485" y="1224"/>
                </a:lnTo>
                <a:lnTo>
                  <a:pt x="528" y="1136"/>
                </a:lnTo>
                <a:lnTo>
                  <a:pt x="577" y="1051"/>
                </a:lnTo>
                <a:lnTo>
                  <a:pt x="631" y="969"/>
                </a:lnTo>
                <a:lnTo>
                  <a:pt x="691" y="892"/>
                </a:lnTo>
                <a:lnTo>
                  <a:pt x="756" y="818"/>
                </a:lnTo>
                <a:lnTo>
                  <a:pt x="825" y="749"/>
                </a:lnTo>
                <a:lnTo>
                  <a:pt x="899" y="685"/>
                </a:lnTo>
                <a:lnTo>
                  <a:pt x="976" y="626"/>
                </a:lnTo>
                <a:lnTo>
                  <a:pt x="1059" y="572"/>
                </a:lnTo>
                <a:lnTo>
                  <a:pt x="1144" y="524"/>
                </a:lnTo>
                <a:lnTo>
                  <a:pt x="1233" y="480"/>
                </a:lnTo>
                <a:lnTo>
                  <a:pt x="1326" y="444"/>
                </a:lnTo>
                <a:lnTo>
                  <a:pt x="1422" y="413"/>
                </a:lnTo>
                <a:lnTo>
                  <a:pt x="1520" y="388"/>
                </a:lnTo>
                <a:lnTo>
                  <a:pt x="1620" y="371"/>
                </a:lnTo>
                <a:lnTo>
                  <a:pt x="1723" y="360"/>
                </a:lnTo>
                <a:lnTo>
                  <a:pt x="1829" y="356"/>
                </a:lnTo>
                <a:close/>
                <a:moveTo>
                  <a:pt x="1829" y="0"/>
                </a:moveTo>
                <a:lnTo>
                  <a:pt x="1829" y="0"/>
                </a:lnTo>
                <a:lnTo>
                  <a:pt x="1945" y="3"/>
                </a:lnTo>
                <a:lnTo>
                  <a:pt x="2058" y="14"/>
                </a:lnTo>
                <a:lnTo>
                  <a:pt x="2170" y="31"/>
                </a:lnTo>
                <a:lnTo>
                  <a:pt x="2279" y="55"/>
                </a:lnTo>
                <a:lnTo>
                  <a:pt x="2387" y="86"/>
                </a:lnTo>
                <a:lnTo>
                  <a:pt x="2491" y="123"/>
                </a:lnTo>
                <a:lnTo>
                  <a:pt x="2592" y="165"/>
                </a:lnTo>
                <a:lnTo>
                  <a:pt x="2690" y="214"/>
                </a:lnTo>
                <a:lnTo>
                  <a:pt x="2784" y="268"/>
                </a:lnTo>
                <a:lnTo>
                  <a:pt x="2876" y="327"/>
                </a:lnTo>
                <a:lnTo>
                  <a:pt x="2963" y="392"/>
                </a:lnTo>
                <a:lnTo>
                  <a:pt x="3045" y="461"/>
                </a:lnTo>
                <a:lnTo>
                  <a:pt x="3124" y="536"/>
                </a:lnTo>
                <a:lnTo>
                  <a:pt x="3198" y="614"/>
                </a:lnTo>
                <a:lnTo>
                  <a:pt x="3267" y="697"/>
                </a:lnTo>
                <a:lnTo>
                  <a:pt x="3332" y="783"/>
                </a:lnTo>
                <a:lnTo>
                  <a:pt x="3391" y="874"/>
                </a:lnTo>
                <a:lnTo>
                  <a:pt x="3446" y="968"/>
                </a:lnTo>
                <a:lnTo>
                  <a:pt x="3493" y="1066"/>
                </a:lnTo>
                <a:lnTo>
                  <a:pt x="3536" y="1167"/>
                </a:lnTo>
                <a:lnTo>
                  <a:pt x="3573" y="1270"/>
                </a:lnTo>
                <a:lnTo>
                  <a:pt x="3603" y="1377"/>
                </a:lnTo>
                <a:lnTo>
                  <a:pt x="3626" y="1485"/>
                </a:lnTo>
                <a:lnTo>
                  <a:pt x="3449" y="1514"/>
                </a:lnTo>
                <a:lnTo>
                  <a:pt x="3426" y="1412"/>
                </a:lnTo>
                <a:lnTo>
                  <a:pt x="3397" y="1312"/>
                </a:lnTo>
                <a:lnTo>
                  <a:pt x="3362" y="1215"/>
                </a:lnTo>
                <a:lnTo>
                  <a:pt x="3321" y="1121"/>
                </a:lnTo>
                <a:lnTo>
                  <a:pt x="3274" y="1029"/>
                </a:lnTo>
                <a:lnTo>
                  <a:pt x="3222" y="941"/>
                </a:lnTo>
                <a:lnTo>
                  <a:pt x="3164" y="857"/>
                </a:lnTo>
                <a:lnTo>
                  <a:pt x="3103" y="777"/>
                </a:lnTo>
                <a:lnTo>
                  <a:pt x="3036" y="701"/>
                </a:lnTo>
                <a:lnTo>
                  <a:pt x="2964" y="629"/>
                </a:lnTo>
                <a:lnTo>
                  <a:pt x="2887" y="561"/>
                </a:lnTo>
                <a:lnTo>
                  <a:pt x="2807" y="499"/>
                </a:lnTo>
                <a:lnTo>
                  <a:pt x="2723" y="440"/>
                </a:lnTo>
                <a:lnTo>
                  <a:pt x="2635" y="387"/>
                </a:lnTo>
                <a:lnTo>
                  <a:pt x="2545" y="340"/>
                </a:lnTo>
                <a:lnTo>
                  <a:pt x="2450" y="299"/>
                </a:lnTo>
                <a:lnTo>
                  <a:pt x="2352" y="263"/>
                </a:lnTo>
                <a:lnTo>
                  <a:pt x="2253" y="233"/>
                </a:lnTo>
                <a:lnTo>
                  <a:pt x="2150" y="209"/>
                </a:lnTo>
                <a:lnTo>
                  <a:pt x="2044" y="192"/>
                </a:lnTo>
                <a:lnTo>
                  <a:pt x="1938" y="181"/>
                </a:lnTo>
                <a:lnTo>
                  <a:pt x="1829" y="178"/>
                </a:lnTo>
                <a:lnTo>
                  <a:pt x="1720" y="181"/>
                </a:lnTo>
                <a:lnTo>
                  <a:pt x="1613" y="192"/>
                </a:lnTo>
                <a:lnTo>
                  <a:pt x="1509" y="209"/>
                </a:lnTo>
                <a:lnTo>
                  <a:pt x="1407" y="232"/>
                </a:lnTo>
                <a:lnTo>
                  <a:pt x="1308" y="262"/>
                </a:lnTo>
                <a:lnTo>
                  <a:pt x="1211" y="296"/>
                </a:lnTo>
                <a:lnTo>
                  <a:pt x="1118" y="338"/>
                </a:lnTo>
                <a:lnTo>
                  <a:pt x="1026" y="385"/>
                </a:lnTo>
                <a:lnTo>
                  <a:pt x="939" y="437"/>
                </a:lnTo>
                <a:lnTo>
                  <a:pt x="856" y="494"/>
                </a:lnTo>
                <a:lnTo>
                  <a:pt x="776" y="556"/>
                </a:lnTo>
                <a:lnTo>
                  <a:pt x="700" y="623"/>
                </a:lnTo>
                <a:lnTo>
                  <a:pt x="628" y="694"/>
                </a:lnTo>
                <a:lnTo>
                  <a:pt x="561" y="769"/>
                </a:lnTo>
                <a:lnTo>
                  <a:pt x="498" y="848"/>
                </a:lnTo>
                <a:lnTo>
                  <a:pt x="441" y="932"/>
                </a:lnTo>
                <a:lnTo>
                  <a:pt x="388" y="1018"/>
                </a:lnTo>
                <a:lnTo>
                  <a:pt x="342" y="1108"/>
                </a:lnTo>
                <a:lnTo>
                  <a:pt x="300" y="1201"/>
                </a:lnTo>
                <a:lnTo>
                  <a:pt x="264" y="1298"/>
                </a:lnTo>
                <a:lnTo>
                  <a:pt x="234" y="1397"/>
                </a:lnTo>
                <a:lnTo>
                  <a:pt x="211" y="1498"/>
                </a:lnTo>
                <a:lnTo>
                  <a:pt x="193" y="1601"/>
                </a:lnTo>
                <a:lnTo>
                  <a:pt x="183" y="1707"/>
                </a:lnTo>
                <a:lnTo>
                  <a:pt x="180" y="1814"/>
                </a:lnTo>
                <a:lnTo>
                  <a:pt x="183" y="1922"/>
                </a:lnTo>
                <a:lnTo>
                  <a:pt x="193" y="2028"/>
                </a:lnTo>
                <a:lnTo>
                  <a:pt x="211" y="2131"/>
                </a:lnTo>
                <a:lnTo>
                  <a:pt x="234" y="2233"/>
                </a:lnTo>
                <a:lnTo>
                  <a:pt x="264" y="2332"/>
                </a:lnTo>
                <a:lnTo>
                  <a:pt x="300" y="2427"/>
                </a:lnTo>
                <a:lnTo>
                  <a:pt x="342" y="2521"/>
                </a:lnTo>
                <a:lnTo>
                  <a:pt x="388" y="2611"/>
                </a:lnTo>
                <a:lnTo>
                  <a:pt x="441" y="2697"/>
                </a:lnTo>
                <a:lnTo>
                  <a:pt x="498" y="2781"/>
                </a:lnTo>
                <a:lnTo>
                  <a:pt x="561" y="2860"/>
                </a:lnTo>
                <a:lnTo>
                  <a:pt x="628" y="2935"/>
                </a:lnTo>
                <a:lnTo>
                  <a:pt x="700" y="3006"/>
                </a:lnTo>
                <a:lnTo>
                  <a:pt x="776" y="3073"/>
                </a:lnTo>
                <a:lnTo>
                  <a:pt x="856" y="3135"/>
                </a:lnTo>
                <a:lnTo>
                  <a:pt x="939" y="3193"/>
                </a:lnTo>
                <a:lnTo>
                  <a:pt x="1026" y="3244"/>
                </a:lnTo>
                <a:lnTo>
                  <a:pt x="1118" y="3292"/>
                </a:lnTo>
                <a:lnTo>
                  <a:pt x="1211" y="3332"/>
                </a:lnTo>
                <a:lnTo>
                  <a:pt x="1308" y="3368"/>
                </a:lnTo>
                <a:lnTo>
                  <a:pt x="1407" y="3397"/>
                </a:lnTo>
                <a:lnTo>
                  <a:pt x="1509" y="3420"/>
                </a:lnTo>
                <a:lnTo>
                  <a:pt x="1613" y="3438"/>
                </a:lnTo>
                <a:lnTo>
                  <a:pt x="1720" y="3448"/>
                </a:lnTo>
                <a:lnTo>
                  <a:pt x="1829" y="3451"/>
                </a:lnTo>
                <a:lnTo>
                  <a:pt x="1919" y="3449"/>
                </a:lnTo>
                <a:lnTo>
                  <a:pt x="2008" y="3441"/>
                </a:lnTo>
                <a:lnTo>
                  <a:pt x="2011" y="3473"/>
                </a:lnTo>
                <a:lnTo>
                  <a:pt x="2016" y="3507"/>
                </a:lnTo>
                <a:lnTo>
                  <a:pt x="2027" y="3545"/>
                </a:lnTo>
                <a:lnTo>
                  <a:pt x="2042" y="3580"/>
                </a:lnTo>
                <a:lnTo>
                  <a:pt x="2062" y="3615"/>
                </a:lnTo>
                <a:lnTo>
                  <a:pt x="1985" y="3623"/>
                </a:lnTo>
                <a:lnTo>
                  <a:pt x="1908" y="3629"/>
                </a:lnTo>
                <a:lnTo>
                  <a:pt x="1829" y="3630"/>
                </a:lnTo>
                <a:lnTo>
                  <a:pt x="1713" y="3626"/>
                </a:lnTo>
                <a:lnTo>
                  <a:pt x="1599" y="3616"/>
                </a:lnTo>
                <a:lnTo>
                  <a:pt x="1488" y="3599"/>
                </a:lnTo>
                <a:lnTo>
                  <a:pt x="1379" y="3574"/>
                </a:lnTo>
                <a:lnTo>
                  <a:pt x="1272" y="3545"/>
                </a:lnTo>
                <a:lnTo>
                  <a:pt x="1169" y="3508"/>
                </a:lnTo>
                <a:lnTo>
                  <a:pt x="1068" y="3465"/>
                </a:lnTo>
                <a:lnTo>
                  <a:pt x="969" y="3417"/>
                </a:lnTo>
                <a:lnTo>
                  <a:pt x="876" y="3363"/>
                </a:lnTo>
                <a:lnTo>
                  <a:pt x="784" y="3304"/>
                </a:lnTo>
                <a:lnTo>
                  <a:pt x="697" y="3240"/>
                </a:lnTo>
                <a:lnTo>
                  <a:pt x="615" y="3171"/>
                </a:lnTo>
                <a:lnTo>
                  <a:pt x="536" y="3097"/>
                </a:lnTo>
                <a:lnTo>
                  <a:pt x="462" y="3019"/>
                </a:lnTo>
                <a:lnTo>
                  <a:pt x="393" y="2937"/>
                </a:lnTo>
                <a:lnTo>
                  <a:pt x="328" y="2851"/>
                </a:lnTo>
                <a:lnTo>
                  <a:pt x="269" y="2760"/>
                </a:lnTo>
                <a:lnTo>
                  <a:pt x="214" y="2667"/>
                </a:lnTo>
                <a:lnTo>
                  <a:pt x="166" y="2571"/>
                </a:lnTo>
                <a:lnTo>
                  <a:pt x="123" y="2470"/>
                </a:lnTo>
                <a:lnTo>
                  <a:pt x="87" y="2367"/>
                </a:lnTo>
                <a:lnTo>
                  <a:pt x="56" y="2261"/>
                </a:lnTo>
                <a:lnTo>
                  <a:pt x="31" y="2152"/>
                </a:lnTo>
                <a:lnTo>
                  <a:pt x="14" y="2042"/>
                </a:lnTo>
                <a:lnTo>
                  <a:pt x="3" y="1929"/>
                </a:lnTo>
                <a:lnTo>
                  <a:pt x="0" y="1814"/>
                </a:lnTo>
                <a:lnTo>
                  <a:pt x="3" y="1700"/>
                </a:lnTo>
                <a:lnTo>
                  <a:pt x="14" y="1588"/>
                </a:lnTo>
                <a:lnTo>
                  <a:pt x="31" y="1476"/>
                </a:lnTo>
                <a:lnTo>
                  <a:pt x="56" y="1368"/>
                </a:lnTo>
                <a:lnTo>
                  <a:pt x="87" y="1262"/>
                </a:lnTo>
                <a:lnTo>
                  <a:pt x="123" y="1159"/>
                </a:lnTo>
                <a:lnTo>
                  <a:pt x="166" y="1059"/>
                </a:lnTo>
                <a:lnTo>
                  <a:pt x="214" y="962"/>
                </a:lnTo>
                <a:lnTo>
                  <a:pt x="269" y="868"/>
                </a:lnTo>
                <a:lnTo>
                  <a:pt x="328" y="778"/>
                </a:lnTo>
                <a:lnTo>
                  <a:pt x="393" y="692"/>
                </a:lnTo>
                <a:lnTo>
                  <a:pt x="462" y="609"/>
                </a:lnTo>
                <a:lnTo>
                  <a:pt x="536" y="532"/>
                </a:lnTo>
                <a:lnTo>
                  <a:pt x="615" y="459"/>
                </a:lnTo>
                <a:lnTo>
                  <a:pt x="697" y="390"/>
                </a:lnTo>
                <a:lnTo>
                  <a:pt x="784" y="325"/>
                </a:lnTo>
                <a:lnTo>
                  <a:pt x="876" y="266"/>
                </a:lnTo>
                <a:lnTo>
                  <a:pt x="969" y="212"/>
                </a:lnTo>
                <a:lnTo>
                  <a:pt x="1068" y="164"/>
                </a:lnTo>
                <a:lnTo>
                  <a:pt x="1169" y="122"/>
                </a:lnTo>
                <a:lnTo>
                  <a:pt x="1272" y="85"/>
                </a:lnTo>
                <a:lnTo>
                  <a:pt x="1378" y="55"/>
                </a:lnTo>
                <a:lnTo>
                  <a:pt x="1488" y="31"/>
                </a:lnTo>
                <a:lnTo>
                  <a:pt x="1599" y="14"/>
                </a:lnTo>
                <a:lnTo>
                  <a:pt x="1713" y="3"/>
                </a:lnTo>
                <a:lnTo>
                  <a:pt x="1829" y="0"/>
                </a:lnTo>
                <a:close/>
              </a:path>
            </a:pathLst>
          </a:custGeom>
          <a:solidFill>
            <a:srgbClr val="BA9A7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4" name="Group 102">
            <a:extLst>
              <a:ext uri="{FF2B5EF4-FFF2-40B4-BE49-F238E27FC236}">
                <a16:creationId xmlns:a16="http://schemas.microsoft.com/office/drawing/2014/main" id="{13C6F3FA-3E84-4BE1-80BA-EEA1B04071E9}"/>
              </a:ext>
            </a:extLst>
          </p:cNvPr>
          <p:cNvGrpSpPr/>
          <p:nvPr/>
        </p:nvGrpSpPr>
        <p:grpSpPr>
          <a:xfrm>
            <a:off x="1908065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45" name="Oval 92">
              <a:extLst>
                <a:ext uri="{FF2B5EF4-FFF2-40B4-BE49-F238E27FC236}">
                  <a16:creationId xmlns:a16="http://schemas.microsoft.com/office/drawing/2014/main" id="{A5311B92-3E47-4630-8BCE-A4D7405ACF61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46" name="Group 93">
              <a:extLst>
                <a:ext uri="{FF2B5EF4-FFF2-40B4-BE49-F238E27FC236}">
                  <a16:creationId xmlns:a16="http://schemas.microsoft.com/office/drawing/2014/main" id="{56058AA8-D1C0-46A6-92D4-EA7387EE223E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53" name="Oval 100">
                <a:extLst>
                  <a:ext uri="{FF2B5EF4-FFF2-40B4-BE49-F238E27FC236}">
                    <a16:creationId xmlns:a16="http://schemas.microsoft.com/office/drawing/2014/main" id="{1A50A29F-868A-49F1-90AF-E915E2755D60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4" name="Oval 101">
                <a:extLst>
                  <a:ext uri="{FF2B5EF4-FFF2-40B4-BE49-F238E27FC236}">
                    <a16:creationId xmlns:a16="http://schemas.microsoft.com/office/drawing/2014/main" id="{C323F029-0789-43A7-A4D2-C70CA224E93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7" name="Group 94">
              <a:extLst>
                <a:ext uri="{FF2B5EF4-FFF2-40B4-BE49-F238E27FC236}">
                  <a16:creationId xmlns:a16="http://schemas.microsoft.com/office/drawing/2014/main" id="{29820838-0E23-430D-98F4-1E4EFB04F93C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51" name="Oval 98">
                <a:extLst>
                  <a:ext uri="{FF2B5EF4-FFF2-40B4-BE49-F238E27FC236}">
                    <a16:creationId xmlns:a16="http://schemas.microsoft.com/office/drawing/2014/main" id="{EC69CA23-DC4E-4B86-8ADF-4F6E860B8276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2" name="Oval 99">
                <a:extLst>
                  <a:ext uri="{FF2B5EF4-FFF2-40B4-BE49-F238E27FC236}">
                    <a16:creationId xmlns:a16="http://schemas.microsoft.com/office/drawing/2014/main" id="{82ED96F8-99B3-4355-8DE8-55001C3E71D6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8" name="Group 95">
              <a:extLst>
                <a:ext uri="{FF2B5EF4-FFF2-40B4-BE49-F238E27FC236}">
                  <a16:creationId xmlns:a16="http://schemas.microsoft.com/office/drawing/2014/main" id="{43377FB8-C732-46A2-BBFD-23E09903F54B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49" name="Oval 96">
                <a:extLst>
                  <a:ext uri="{FF2B5EF4-FFF2-40B4-BE49-F238E27FC236}">
                    <a16:creationId xmlns:a16="http://schemas.microsoft.com/office/drawing/2014/main" id="{36E309F9-D757-4263-A228-CE2B91BA2D8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50" name="Oval 97">
                <a:extLst>
                  <a:ext uri="{FF2B5EF4-FFF2-40B4-BE49-F238E27FC236}">
                    <a16:creationId xmlns:a16="http://schemas.microsoft.com/office/drawing/2014/main" id="{3ED55F70-BA43-4990-8EB3-A304DA138C1B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55" name="Group 103">
            <a:extLst>
              <a:ext uri="{FF2B5EF4-FFF2-40B4-BE49-F238E27FC236}">
                <a16:creationId xmlns:a16="http://schemas.microsoft.com/office/drawing/2014/main" id="{D3E09B7C-9DAA-4F80-949F-85DAEA29D463}"/>
              </a:ext>
            </a:extLst>
          </p:cNvPr>
          <p:cNvGrpSpPr/>
          <p:nvPr/>
        </p:nvGrpSpPr>
        <p:grpSpPr>
          <a:xfrm>
            <a:off x="5011816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56" name="Oval 104">
              <a:extLst>
                <a:ext uri="{FF2B5EF4-FFF2-40B4-BE49-F238E27FC236}">
                  <a16:creationId xmlns:a16="http://schemas.microsoft.com/office/drawing/2014/main" id="{03B6FC8E-05AA-4AF7-B5AD-CD1CC97EF4CC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7" name="Group 105">
              <a:extLst>
                <a:ext uri="{FF2B5EF4-FFF2-40B4-BE49-F238E27FC236}">
                  <a16:creationId xmlns:a16="http://schemas.microsoft.com/office/drawing/2014/main" id="{1851526A-362C-4397-9ACC-81A06CB05EF2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64" name="Oval 112">
                <a:extLst>
                  <a:ext uri="{FF2B5EF4-FFF2-40B4-BE49-F238E27FC236}">
                    <a16:creationId xmlns:a16="http://schemas.microsoft.com/office/drawing/2014/main" id="{6DD0ED4F-20D1-4861-9692-7CBBF778DDC9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5" name="Oval 113">
                <a:extLst>
                  <a:ext uri="{FF2B5EF4-FFF2-40B4-BE49-F238E27FC236}">
                    <a16:creationId xmlns:a16="http://schemas.microsoft.com/office/drawing/2014/main" id="{1B623FA3-5A08-4676-A79D-676D1289582D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8" name="Group 106">
              <a:extLst>
                <a:ext uri="{FF2B5EF4-FFF2-40B4-BE49-F238E27FC236}">
                  <a16:creationId xmlns:a16="http://schemas.microsoft.com/office/drawing/2014/main" id="{ECFC1A72-9096-43A4-ACB6-009D9274718B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62" name="Oval 110">
                <a:extLst>
                  <a:ext uri="{FF2B5EF4-FFF2-40B4-BE49-F238E27FC236}">
                    <a16:creationId xmlns:a16="http://schemas.microsoft.com/office/drawing/2014/main" id="{FE632148-E61F-4818-89AC-4D5D1B05D9BF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3" name="Oval 111">
                <a:extLst>
                  <a:ext uri="{FF2B5EF4-FFF2-40B4-BE49-F238E27FC236}">
                    <a16:creationId xmlns:a16="http://schemas.microsoft.com/office/drawing/2014/main" id="{8CBFECD1-52D4-47FE-8D27-9B1661DDCA9A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Group 107">
              <a:extLst>
                <a:ext uri="{FF2B5EF4-FFF2-40B4-BE49-F238E27FC236}">
                  <a16:creationId xmlns:a16="http://schemas.microsoft.com/office/drawing/2014/main" id="{B884A994-249A-47A4-B071-054277CA6BF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60" name="Oval 108">
                <a:extLst>
                  <a:ext uri="{FF2B5EF4-FFF2-40B4-BE49-F238E27FC236}">
                    <a16:creationId xmlns:a16="http://schemas.microsoft.com/office/drawing/2014/main" id="{B431E4F1-0BFC-4500-B27F-9D4E13B0B9B7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" name="Oval 109">
                <a:extLst>
                  <a:ext uri="{FF2B5EF4-FFF2-40B4-BE49-F238E27FC236}">
                    <a16:creationId xmlns:a16="http://schemas.microsoft.com/office/drawing/2014/main" id="{B365119E-917E-4977-889B-48B998C1D7E6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" name="Group 114">
            <a:extLst>
              <a:ext uri="{FF2B5EF4-FFF2-40B4-BE49-F238E27FC236}">
                <a16:creationId xmlns:a16="http://schemas.microsoft.com/office/drawing/2014/main" id="{C4B7FFB1-48A3-4E6C-9759-73EE7900A407}"/>
              </a:ext>
            </a:extLst>
          </p:cNvPr>
          <p:cNvGrpSpPr/>
          <p:nvPr/>
        </p:nvGrpSpPr>
        <p:grpSpPr>
          <a:xfrm>
            <a:off x="8115566" y="1625243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67" name="Oval 115">
              <a:extLst>
                <a:ext uri="{FF2B5EF4-FFF2-40B4-BE49-F238E27FC236}">
                  <a16:creationId xmlns:a16="http://schemas.microsoft.com/office/drawing/2014/main" id="{70D96886-458A-495F-82EA-F748A1949F8D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68" name="Group 116">
              <a:extLst>
                <a:ext uri="{FF2B5EF4-FFF2-40B4-BE49-F238E27FC236}">
                  <a16:creationId xmlns:a16="http://schemas.microsoft.com/office/drawing/2014/main" id="{DB6EAB49-085F-4125-AFD5-10CA896E418A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75" name="Oval 123">
                <a:extLst>
                  <a:ext uri="{FF2B5EF4-FFF2-40B4-BE49-F238E27FC236}">
                    <a16:creationId xmlns:a16="http://schemas.microsoft.com/office/drawing/2014/main" id="{605914B4-502A-4FD4-B44C-D1EA158ACD8D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Oval 124">
                <a:extLst>
                  <a:ext uri="{FF2B5EF4-FFF2-40B4-BE49-F238E27FC236}">
                    <a16:creationId xmlns:a16="http://schemas.microsoft.com/office/drawing/2014/main" id="{DDF6F25B-B46E-4AA9-8AE9-CC861711E55F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9" name="Group 117">
              <a:extLst>
                <a:ext uri="{FF2B5EF4-FFF2-40B4-BE49-F238E27FC236}">
                  <a16:creationId xmlns:a16="http://schemas.microsoft.com/office/drawing/2014/main" id="{25874BD1-D742-48E0-8880-5BF0052E7BA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73" name="Oval 121">
                <a:extLst>
                  <a:ext uri="{FF2B5EF4-FFF2-40B4-BE49-F238E27FC236}">
                    <a16:creationId xmlns:a16="http://schemas.microsoft.com/office/drawing/2014/main" id="{72B320F2-055C-4807-8B39-574383CA5EDB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4" name="Oval 122">
                <a:extLst>
                  <a:ext uri="{FF2B5EF4-FFF2-40B4-BE49-F238E27FC236}">
                    <a16:creationId xmlns:a16="http://schemas.microsoft.com/office/drawing/2014/main" id="{59986DFA-2835-40F0-A2C0-90ABD65614AB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70" name="Group 118">
              <a:extLst>
                <a:ext uri="{FF2B5EF4-FFF2-40B4-BE49-F238E27FC236}">
                  <a16:creationId xmlns:a16="http://schemas.microsoft.com/office/drawing/2014/main" id="{CF8BDDE3-4127-41C8-9AEA-B16AC24E1BB4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71" name="Oval 119">
                <a:extLst>
                  <a:ext uri="{FF2B5EF4-FFF2-40B4-BE49-F238E27FC236}">
                    <a16:creationId xmlns:a16="http://schemas.microsoft.com/office/drawing/2014/main" id="{E959276D-C0E3-4012-AE25-45840D964F22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2" name="Oval 120">
                <a:extLst>
                  <a:ext uri="{FF2B5EF4-FFF2-40B4-BE49-F238E27FC236}">
                    <a16:creationId xmlns:a16="http://schemas.microsoft.com/office/drawing/2014/main" id="{281DD8A9-E74A-49CE-A6E2-EEFD3257F9F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77" name="Group 125">
            <a:extLst>
              <a:ext uri="{FF2B5EF4-FFF2-40B4-BE49-F238E27FC236}">
                <a16:creationId xmlns:a16="http://schemas.microsoft.com/office/drawing/2014/main" id="{73F0040E-C6C3-481B-A341-CE024EBABA89}"/>
              </a:ext>
            </a:extLst>
          </p:cNvPr>
          <p:cNvGrpSpPr/>
          <p:nvPr/>
        </p:nvGrpSpPr>
        <p:grpSpPr>
          <a:xfrm rot="10800000">
            <a:off x="9621018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78" name="Oval 126">
              <a:extLst>
                <a:ext uri="{FF2B5EF4-FFF2-40B4-BE49-F238E27FC236}">
                  <a16:creationId xmlns:a16="http://schemas.microsoft.com/office/drawing/2014/main" id="{7C0E14CB-924D-4C1A-A98E-2693A92A6AFA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79" name="Group 127">
              <a:extLst>
                <a:ext uri="{FF2B5EF4-FFF2-40B4-BE49-F238E27FC236}">
                  <a16:creationId xmlns:a16="http://schemas.microsoft.com/office/drawing/2014/main" id="{3F30F149-9040-4A6C-8582-BECA654D9A9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86" name="Oval 134">
                <a:extLst>
                  <a:ext uri="{FF2B5EF4-FFF2-40B4-BE49-F238E27FC236}">
                    <a16:creationId xmlns:a16="http://schemas.microsoft.com/office/drawing/2014/main" id="{1B4783A2-2005-421D-8AAF-42F2785E0493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7" name="Oval 135">
                <a:extLst>
                  <a:ext uri="{FF2B5EF4-FFF2-40B4-BE49-F238E27FC236}">
                    <a16:creationId xmlns:a16="http://schemas.microsoft.com/office/drawing/2014/main" id="{C4121F20-14F7-4E62-8884-B7A5304D65DC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0" name="Group 128">
              <a:extLst>
                <a:ext uri="{FF2B5EF4-FFF2-40B4-BE49-F238E27FC236}">
                  <a16:creationId xmlns:a16="http://schemas.microsoft.com/office/drawing/2014/main" id="{863160B5-0A19-4AD6-9327-2A22E44ADC46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84" name="Oval 132">
                <a:extLst>
                  <a:ext uri="{FF2B5EF4-FFF2-40B4-BE49-F238E27FC236}">
                    <a16:creationId xmlns:a16="http://schemas.microsoft.com/office/drawing/2014/main" id="{6248558B-8F0B-4872-B666-4082C91E98DC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5" name="Oval 133">
                <a:extLst>
                  <a:ext uri="{FF2B5EF4-FFF2-40B4-BE49-F238E27FC236}">
                    <a16:creationId xmlns:a16="http://schemas.microsoft.com/office/drawing/2014/main" id="{03050FBA-5A9A-447F-8BD2-875F6E0C6CF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1" name="Group 129">
              <a:extLst>
                <a:ext uri="{FF2B5EF4-FFF2-40B4-BE49-F238E27FC236}">
                  <a16:creationId xmlns:a16="http://schemas.microsoft.com/office/drawing/2014/main" id="{CDD92E4D-AB35-412A-BC54-907BB350BBCA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82" name="Oval 130">
                <a:extLst>
                  <a:ext uri="{FF2B5EF4-FFF2-40B4-BE49-F238E27FC236}">
                    <a16:creationId xmlns:a16="http://schemas.microsoft.com/office/drawing/2014/main" id="{412F8D9F-3BC6-4381-9D3F-B2102089BB21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3" name="Oval 131">
                <a:extLst>
                  <a:ext uri="{FF2B5EF4-FFF2-40B4-BE49-F238E27FC236}">
                    <a16:creationId xmlns:a16="http://schemas.microsoft.com/office/drawing/2014/main" id="{2C19B9C1-6229-4E79-8311-059F13DFD207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8" name="Group 136">
            <a:extLst>
              <a:ext uri="{FF2B5EF4-FFF2-40B4-BE49-F238E27FC236}">
                <a16:creationId xmlns:a16="http://schemas.microsoft.com/office/drawing/2014/main" id="{D84524CE-D4AA-475D-BDA2-6D1DDD4DE77B}"/>
              </a:ext>
            </a:extLst>
          </p:cNvPr>
          <p:cNvGrpSpPr/>
          <p:nvPr/>
        </p:nvGrpSpPr>
        <p:grpSpPr>
          <a:xfrm rot="10800000">
            <a:off x="6534121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89" name="Oval 137">
              <a:extLst>
                <a:ext uri="{FF2B5EF4-FFF2-40B4-BE49-F238E27FC236}">
                  <a16:creationId xmlns:a16="http://schemas.microsoft.com/office/drawing/2014/main" id="{6D00AD65-8762-4D11-BF18-D6FD5653EDBE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90" name="Group 138">
              <a:extLst>
                <a:ext uri="{FF2B5EF4-FFF2-40B4-BE49-F238E27FC236}">
                  <a16:creationId xmlns:a16="http://schemas.microsoft.com/office/drawing/2014/main" id="{CCFDA8C1-D795-4F12-B437-30CA3309DE63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97" name="Oval 145">
                <a:extLst>
                  <a:ext uri="{FF2B5EF4-FFF2-40B4-BE49-F238E27FC236}">
                    <a16:creationId xmlns:a16="http://schemas.microsoft.com/office/drawing/2014/main" id="{F5C3AE25-661F-47DB-96DF-C404D0A8B7A2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Oval 146">
                <a:extLst>
                  <a:ext uri="{FF2B5EF4-FFF2-40B4-BE49-F238E27FC236}">
                    <a16:creationId xmlns:a16="http://schemas.microsoft.com/office/drawing/2014/main" id="{76F8BC8F-0569-42CF-AB4C-EB90AA56184B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1" name="Group 139">
              <a:extLst>
                <a:ext uri="{FF2B5EF4-FFF2-40B4-BE49-F238E27FC236}">
                  <a16:creationId xmlns:a16="http://schemas.microsoft.com/office/drawing/2014/main" id="{2380C799-B3CF-4B79-9DD5-03CBC693A710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95" name="Oval 143">
                <a:extLst>
                  <a:ext uri="{FF2B5EF4-FFF2-40B4-BE49-F238E27FC236}">
                    <a16:creationId xmlns:a16="http://schemas.microsoft.com/office/drawing/2014/main" id="{A5C6F97B-BD2F-4A9A-AD89-B53C15436BA0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6" name="Oval 144">
                <a:extLst>
                  <a:ext uri="{FF2B5EF4-FFF2-40B4-BE49-F238E27FC236}">
                    <a16:creationId xmlns:a16="http://schemas.microsoft.com/office/drawing/2014/main" id="{B0694D3A-C12F-4363-98AB-94B3B813D1FD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2" name="Group 140">
              <a:extLst>
                <a:ext uri="{FF2B5EF4-FFF2-40B4-BE49-F238E27FC236}">
                  <a16:creationId xmlns:a16="http://schemas.microsoft.com/office/drawing/2014/main" id="{ABDE6D8A-59DC-4902-BEAB-B9B8AC81C872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93" name="Oval 141">
                <a:extLst>
                  <a:ext uri="{FF2B5EF4-FFF2-40B4-BE49-F238E27FC236}">
                    <a16:creationId xmlns:a16="http://schemas.microsoft.com/office/drawing/2014/main" id="{70B35978-C132-4E52-87E7-522C4F87F89E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4" name="Oval 142">
                <a:extLst>
                  <a:ext uri="{FF2B5EF4-FFF2-40B4-BE49-F238E27FC236}">
                    <a16:creationId xmlns:a16="http://schemas.microsoft.com/office/drawing/2014/main" id="{7B423BAC-EC04-4FE6-94F9-F3591951AB1F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99" name="Group 147">
            <a:extLst>
              <a:ext uri="{FF2B5EF4-FFF2-40B4-BE49-F238E27FC236}">
                <a16:creationId xmlns:a16="http://schemas.microsoft.com/office/drawing/2014/main" id="{F3BAB853-420F-4AFB-A272-6C27EA619B1C}"/>
              </a:ext>
            </a:extLst>
          </p:cNvPr>
          <p:cNvGrpSpPr/>
          <p:nvPr/>
        </p:nvGrpSpPr>
        <p:grpSpPr>
          <a:xfrm rot="10800000">
            <a:off x="3447223" y="4161209"/>
            <a:ext cx="283510" cy="223586"/>
            <a:chOff x="1924702" y="2309895"/>
            <a:chExt cx="423801" cy="334225"/>
          </a:xfrm>
          <a:solidFill>
            <a:sysClr val="window" lastClr="FFFFFF">
              <a:lumMod val="50000"/>
            </a:sysClr>
          </a:solidFill>
        </p:grpSpPr>
        <p:sp>
          <p:nvSpPr>
            <p:cNvPr id="100" name="Oval 148">
              <a:extLst>
                <a:ext uri="{FF2B5EF4-FFF2-40B4-BE49-F238E27FC236}">
                  <a16:creationId xmlns:a16="http://schemas.microsoft.com/office/drawing/2014/main" id="{14240198-7AF6-47AC-8A62-BA16C07B211B}"/>
                </a:ext>
              </a:extLst>
            </p:cNvPr>
            <p:cNvSpPr/>
            <p:nvPr/>
          </p:nvSpPr>
          <p:spPr>
            <a:xfrm>
              <a:off x="2085619" y="2309895"/>
              <a:ext cx="101967" cy="101967"/>
            </a:xfrm>
            <a:prstGeom prst="ellips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01" name="Group 149">
              <a:extLst>
                <a:ext uri="{FF2B5EF4-FFF2-40B4-BE49-F238E27FC236}">
                  <a16:creationId xmlns:a16="http://schemas.microsoft.com/office/drawing/2014/main" id="{ABCB59AA-9183-4EF9-A13E-30793068C6B6}"/>
                </a:ext>
              </a:extLst>
            </p:cNvPr>
            <p:cNvGrpSpPr/>
            <p:nvPr/>
          </p:nvGrpSpPr>
          <p:grpSpPr>
            <a:xfrm>
              <a:off x="2009144" y="2438298"/>
              <a:ext cx="254918" cy="67978"/>
              <a:chOff x="6094412" y="2895600"/>
              <a:chExt cx="1143000" cy="304800"/>
            </a:xfrm>
            <a:grpFill/>
          </p:grpSpPr>
          <p:sp>
            <p:nvSpPr>
              <p:cNvPr id="108" name="Oval 156">
                <a:extLst>
                  <a:ext uri="{FF2B5EF4-FFF2-40B4-BE49-F238E27FC236}">
                    <a16:creationId xmlns:a16="http://schemas.microsoft.com/office/drawing/2014/main" id="{211BB13A-AEBA-4F61-8ACA-A5C06DDD8ACC}"/>
                  </a:ext>
                </a:extLst>
              </p:cNvPr>
              <p:cNvSpPr/>
              <p:nvPr/>
            </p:nvSpPr>
            <p:spPr>
              <a:xfrm>
                <a:off x="60944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Oval 157">
                <a:extLst>
                  <a:ext uri="{FF2B5EF4-FFF2-40B4-BE49-F238E27FC236}">
                    <a16:creationId xmlns:a16="http://schemas.microsoft.com/office/drawing/2014/main" id="{98C3A166-CCD3-496D-A154-73B202B741A6}"/>
                  </a:ext>
                </a:extLst>
              </p:cNvPr>
              <p:cNvSpPr/>
              <p:nvPr/>
            </p:nvSpPr>
            <p:spPr>
              <a:xfrm>
                <a:off x="6932612" y="2895600"/>
                <a:ext cx="304800" cy="3048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2" name="Group 150">
              <a:extLst>
                <a:ext uri="{FF2B5EF4-FFF2-40B4-BE49-F238E27FC236}">
                  <a16:creationId xmlns:a16="http://schemas.microsoft.com/office/drawing/2014/main" id="{4E99D374-3EC2-4A29-B877-72691262B219}"/>
                </a:ext>
              </a:extLst>
            </p:cNvPr>
            <p:cNvGrpSpPr/>
            <p:nvPr/>
          </p:nvGrpSpPr>
          <p:grpSpPr>
            <a:xfrm>
              <a:off x="1958691" y="2532712"/>
              <a:ext cx="355823" cy="50983"/>
              <a:chOff x="5870574" y="3397250"/>
              <a:chExt cx="1595438" cy="228600"/>
            </a:xfrm>
            <a:grpFill/>
          </p:grpSpPr>
          <p:sp>
            <p:nvSpPr>
              <p:cNvPr id="106" name="Oval 154">
                <a:extLst>
                  <a:ext uri="{FF2B5EF4-FFF2-40B4-BE49-F238E27FC236}">
                    <a16:creationId xmlns:a16="http://schemas.microsoft.com/office/drawing/2014/main" id="{C1311935-A119-469D-B9F7-B027D16BC527}"/>
                  </a:ext>
                </a:extLst>
              </p:cNvPr>
              <p:cNvSpPr/>
              <p:nvPr/>
            </p:nvSpPr>
            <p:spPr>
              <a:xfrm>
                <a:off x="5870574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Oval 155">
                <a:extLst>
                  <a:ext uri="{FF2B5EF4-FFF2-40B4-BE49-F238E27FC236}">
                    <a16:creationId xmlns:a16="http://schemas.microsoft.com/office/drawing/2014/main" id="{F89A8D5C-50A2-4FBC-ACC3-C5DB3D224A77}"/>
                  </a:ext>
                </a:extLst>
              </p:cNvPr>
              <p:cNvSpPr/>
              <p:nvPr/>
            </p:nvSpPr>
            <p:spPr>
              <a:xfrm>
                <a:off x="7237412" y="3397250"/>
                <a:ext cx="228600" cy="2286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03" name="Group 151">
              <a:extLst>
                <a:ext uri="{FF2B5EF4-FFF2-40B4-BE49-F238E27FC236}">
                  <a16:creationId xmlns:a16="http://schemas.microsoft.com/office/drawing/2014/main" id="{DAD7D80C-903A-45F1-AE1F-43DE71BBB4E5}"/>
                </a:ext>
              </a:extLst>
            </p:cNvPr>
            <p:cNvGrpSpPr/>
            <p:nvPr/>
          </p:nvGrpSpPr>
          <p:grpSpPr>
            <a:xfrm>
              <a:off x="1924702" y="2610131"/>
              <a:ext cx="423801" cy="33989"/>
              <a:chOff x="5718174" y="3708400"/>
              <a:chExt cx="1900238" cy="152400"/>
            </a:xfrm>
            <a:grpFill/>
          </p:grpSpPr>
          <p:sp>
            <p:nvSpPr>
              <p:cNvPr id="104" name="Oval 152">
                <a:extLst>
                  <a:ext uri="{FF2B5EF4-FFF2-40B4-BE49-F238E27FC236}">
                    <a16:creationId xmlns:a16="http://schemas.microsoft.com/office/drawing/2014/main" id="{902B6AF0-F308-4639-90C8-5070C24F6C2D}"/>
                  </a:ext>
                </a:extLst>
              </p:cNvPr>
              <p:cNvSpPr/>
              <p:nvPr/>
            </p:nvSpPr>
            <p:spPr>
              <a:xfrm>
                <a:off x="7466012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Oval 153">
                <a:extLst>
                  <a:ext uri="{FF2B5EF4-FFF2-40B4-BE49-F238E27FC236}">
                    <a16:creationId xmlns:a16="http://schemas.microsoft.com/office/drawing/2014/main" id="{0CA41850-42FD-465F-BA2E-3B1618C65B39}"/>
                  </a:ext>
                </a:extLst>
              </p:cNvPr>
              <p:cNvSpPr/>
              <p:nvPr/>
            </p:nvSpPr>
            <p:spPr>
              <a:xfrm>
                <a:off x="5718174" y="3708400"/>
                <a:ext cx="152400" cy="152400"/>
              </a:xfrm>
              <a:prstGeom prst="ellipse">
                <a:avLst/>
              </a:prstGeom>
              <a:grpFill/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0" name="TextBox 27">
            <a:extLst>
              <a:ext uri="{FF2B5EF4-FFF2-40B4-BE49-F238E27FC236}">
                <a16:creationId xmlns:a16="http://schemas.microsoft.com/office/drawing/2014/main" id="{D8DA6447-38CF-4EF4-AC92-E927C517022B}"/>
              </a:ext>
            </a:extLst>
          </p:cNvPr>
          <p:cNvSpPr txBox="1"/>
          <p:nvPr/>
        </p:nvSpPr>
        <p:spPr>
          <a:xfrm>
            <a:off x="504364" y="835390"/>
            <a:ext cx="3090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Legalidad sustancial </a:t>
            </a:r>
          </a:p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(lo no lícito decidir o lo no lícito </a:t>
            </a:r>
          </a:p>
          <a:p>
            <a:pPr algn="ctr" defTabSz="1218987"/>
            <a:r>
              <a:rPr lang="es-MX" b="1" kern="0" dirty="0">
                <a:solidFill>
                  <a:srgbClr val="005DA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dejar de decidir </a:t>
            </a:r>
          </a:p>
        </p:txBody>
      </p:sp>
      <p:sp>
        <p:nvSpPr>
          <p:cNvPr id="111" name="TextBox 36">
            <a:extLst>
              <a:ext uri="{FF2B5EF4-FFF2-40B4-BE49-F238E27FC236}">
                <a16:creationId xmlns:a16="http://schemas.microsoft.com/office/drawing/2014/main" id="{30E2A0F0-3C2E-424E-8E54-96C4AD905E73}"/>
              </a:ext>
            </a:extLst>
          </p:cNvPr>
          <p:cNvSpPr txBox="1"/>
          <p:nvPr/>
        </p:nvSpPr>
        <p:spPr>
          <a:xfrm>
            <a:off x="3138649" y="1677410"/>
            <a:ext cx="1018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 err="1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Vigencia</a:t>
            </a:r>
            <a:r>
              <a:rPr lang="en-US" b="1" kern="0" dirty="0">
                <a:solidFill>
                  <a:srgbClr val="EE4D2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/</a:t>
            </a:r>
            <a:endParaRPr lang="es-MX" b="1" kern="0" dirty="0">
              <a:solidFill>
                <a:srgbClr val="EE4D23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36">
            <a:extLst>
              <a:ext uri="{FF2B5EF4-FFF2-40B4-BE49-F238E27FC236}">
                <a16:creationId xmlns:a16="http://schemas.microsoft.com/office/drawing/2014/main" id="{73B228CB-D10C-4EAE-A931-E8A3A1B31744}"/>
              </a:ext>
            </a:extLst>
          </p:cNvPr>
          <p:cNvSpPr txBox="1"/>
          <p:nvPr/>
        </p:nvSpPr>
        <p:spPr>
          <a:xfrm>
            <a:off x="4434772" y="1245957"/>
            <a:ext cx="1389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C90C5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Estricta legalidad</a:t>
            </a:r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2241150E-6A01-4D95-8C14-F23956C89072}"/>
              </a:ext>
            </a:extLst>
          </p:cNvPr>
          <p:cNvSpPr txBox="1"/>
          <p:nvPr/>
        </p:nvSpPr>
        <p:spPr>
          <a:xfrm>
            <a:off x="7458896" y="1020258"/>
            <a:ext cx="1489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3D9F6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 sustancial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D988BDBF-3043-4F2F-9F4A-456FC0875A23}"/>
              </a:ext>
            </a:extLst>
          </p:cNvPr>
          <p:cNvSpPr txBox="1"/>
          <p:nvPr/>
        </p:nvSpPr>
        <p:spPr>
          <a:xfrm>
            <a:off x="8855418" y="1664042"/>
            <a:ext cx="16728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8987"/>
            <a:r>
              <a:rPr lang="es-MX" b="1" kern="0" dirty="0">
                <a:solidFill>
                  <a:srgbClr val="967C5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Legitimación y justificación/ </a:t>
            </a:r>
          </a:p>
        </p:txBody>
      </p:sp>
      <p:sp>
        <p:nvSpPr>
          <p:cNvPr id="118" name="CuadroTexto 117">
            <a:extLst>
              <a:ext uri="{FF2B5EF4-FFF2-40B4-BE49-F238E27FC236}">
                <a16:creationId xmlns:a16="http://schemas.microsoft.com/office/drawing/2014/main" id="{7BAD1277-1AAF-4757-B84F-7DEF2B18EA07}"/>
              </a:ext>
            </a:extLst>
          </p:cNvPr>
          <p:cNvSpPr txBox="1"/>
          <p:nvPr/>
        </p:nvSpPr>
        <p:spPr>
          <a:xfrm>
            <a:off x="2973344" y="5708372"/>
            <a:ext cx="61016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latin typeface="Arial Narrow" panose="020B0606020202030204" pitchFamily="34" charset="0"/>
              </a:rPr>
              <a:t>Valor de los derechos para el Estado</a:t>
            </a:r>
          </a:p>
        </p:txBody>
      </p:sp>
      <p:sp>
        <p:nvSpPr>
          <p:cNvPr id="113" name="TextBox 45">
            <a:extLst>
              <a:ext uri="{FF2B5EF4-FFF2-40B4-BE49-F238E27FC236}">
                <a16:creationId xmlns:a16="http://schemas.microsoft.com/office/drawing/2014/main" id="{EBCE2572-558B-104B-9FD2-8DD645967507}"/>
              </a:ext>
            </a:extLst>
          </p:cNvPr>
          <p:cNvSpPr txBox="1"/>
          <p:nvPr/>
        </p:nvSpPr>
        <p:spPr>
          <a:xfrm>
            <a:off x="6277052" y="1504398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8987"/>
            <a:r>
              <a:rPr lang="en-US" b="1" kern="0" dirty="0">
                <a:solidFill>
                  <a:srgbClr val="C19626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Forma</a:t>
            </a:r>
          </a:p>
        </p:txBody>
      </p:sp>
    </p:spTree>
    <p:extLst>
      <p:ext uri="{BB962C8B-B14F-4D97-AF65-F5344CB8AC3E}">
        <p14:creationId xmlns:p14="http://schemas.microsoft.com/office/powerpoint/2010/main" val="3704894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16" name="Google Shape;141;p17">
            <a:extLst>
              <a:ext uri="{FF2B5EF4-FFF2-40B4-BE49-F238E27FC236}">
                <a16:creationId xmlns:a16="http://schemas.microsoft.com/office/drawing/2014/main" id="{202938BF-F02C-4444-944D-B2C43895D4CF}"/>
              </a:ext>
            </a:extLst>
          </p:cNvPr>
          <p:cNvGrpSpPr/>
          <p:nvPr/>
        </p:nvGrpSpPr>
        <p:grpSpPr>
          <a:xfrm>
            <a:off x="1819487" y="1670178"/>
            <a:ext cx="1788962" cy="1549814"/>
            <a:chOff x="414894" y="1686928"/>
            <a:chExt cx="1788962" cy="1549814"/>
          </a:xfrm>
          <a:solidFill>
            <a:srgbClr val="00B050"/>
          </a:solidFill>
        </p:grpSpPr>
        <p:grpSp>
          <p:nvGrpSpPr>
            <p:cNvPr id="17" name="Google Shape;142;p17">
              <a:extLst>
                <a:ext uri="{FF2B5EF4-FFF2-40B4-BE49-F238E27FC236}">
                  <a16:creationId xmlns:a16="http://schemas.microsoft.com/office/drawing/2014/main" id="{3C62D6D6-5491-4285-8371-DD8AA1773516}"/>
                </a:ext>
              </a:extLst>
            </p:cNvPr>
            <p:cNvGrpSpPr/>
            <p:nvPr/>
          </p:nvGrpSpPr>
          <p:grpSpPr>
            <a:xfrm>
              <a:off x="414894" y="1686928"/>
              <a:ext cx="1741990" cy="1371168"/>
              <a:chOff x="414894" y="1577635"/>
              <a:chExt cx="1741990" cy="1371168"/>
            </a:xfrm>
            <a:grpFill/>
          </p:grpSpPr>
          <p:grpSp>
            <p:nvGrpSpPr>
              <p:cNvPr id="19" name="Google Shape;143;p17">
                <a:extLst>
                  <a:ext uri="{FF2B5EF4-FFF2-40B4-BE49-F238E27FC236}">
                    <a16:creationId xmlns:a16="http://schemas.microsoft.com/office/drawing/2014/main" id="{96AA8D8C-2851-4A4D-B690-EBA02CFB5E27}"/>
                  </a:ext>
                </a:extLst>
              </p:cNvPr>
              <p:cNvGrpSpPr/>
              <p:nvPr/>
            </p:nvGrpSpPr>
            <p:grpSpPr>
              <a:xfrm>
                <a:off x="414894" y="1577635"/>
                <a:ext cx="1741990" cy="1371168"/>
                <a:chOff x="1552694" y="1781812"/>
                <a:chExt cx="1482671" cy="1167150"/>
              </a:xfrm>
              <a:grpFill/>
            </p:grpSpPr>
            <p:sp>
              <p:nvSpPr>
                <p:cNvPr id="21" name="Google Shape;144;p17">
                  <a:extLst>
                    <a:ext uri="{FF2B5EF4-FFF2-40B4-BE49-F238E27FC236}">
                      <a16:creationId xmlns:a16="http://schemas.microsoft.com/office/drawing/2014/main" id="{7265AE50-9D84-4E5B-8223-B998249993DA}"/>
                    </a:ext>
                  </a:extLst>
                </p:cNvPr>
                <p:cNvSpPr/>
                <p:nvPr/>
              </p:nvSpPr>
              <p:spPr>
                <a:xfrm>
                  <a:off x="1552694" y="1781812"/>
                  <a:ext cx="1482671" cy="116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78" h="23350" extrusionOk="0">
                      <a:moveTo>
                        <a:pt x="17311" y="0"/>
                      </a:moveTo>
                      <a:cubicBezTo>
                        <a:pt x="14749" y="0"/>
                        <a:pt x="12222" y="842"/>
                        <a:pt x="10146" y="2454"/>
                      </a:cubicBezTo>
                      <a:cubicBezTo>
                        <a:pt x="9998" y="2560"/>
                        <a:pt x="10102" y="2756"/>
                        <a:pt x="10240" y="2756"/>
                      </a:cubicBezTo>
                      <a:cubicBezTo>
                        <a:pt x="10276" y="2756"/>
                        <a:pt x="10314" y="2743"/>
                        <a:pt x="10350" y="2712"/>
                      </a:cubicBezTo>
                      <a:cubicBezTo>
                        <a:pt x="12380" y="1136"/>
                        <a:pt x="14835" y="331"/>
                        <a:pt x="17307" y="331"/>
                      </a:cubicBezTo>
                      <a:cubicBezTo>
                        <a:pt x="19121" y="331"/>
                        <a:pt x="20945" y="765"/>
                        <a:pt x="22615" y="1647"/>
                      </a:cubicBezTo>
                      <a:cubicBezTo>
                        <a:pt x="26553" y="3732"/>
                        <a:pt x="28903" y="7935"/>
                        <a:pt x="28628" y="12387"/>
                      </a:cubicBezTo>
                      <a:cubicBezTo>
                        <a:pt x="28345" y="16839"/>
                        <a:pt x="25489" y="20715"/>
                        <a:pt x="21312" y="22294"/>
                      </a:cubicBezTo>
                      <a:cubicBezTo>
                        <a:pt x="20009" y="22787"/>
                        <a:pt x="18653" y="23027"/>
                        <a:pt x="17308" y="23027"/>
                      </a:cubicBezTo>
                      <a:cubicBezTo>
                        <a:pt x="14351" y="23027"/>
                        <a:pt x="11447" y="21868"/>
                        <a:pt x="9277" y="19704"/>
                      </a:cubicBezTo>
                      <a:cubicBezTo>
                        <a:pt x="9099" y="19518"/>
                        <a:pt x="8922" y="19332"/>
                        <a:pt x="8754" y="19136"/>
                      </a:cubicBezTo>
                      <a:lnTo>
                        <a:pt x="8709" y="19083"/>
                      </a:lnTo>
                      <a:lnTo>
                        <a:pt x="4576" y="19083"/>
                      </a:lnTo>
                      <a:lnTo>
                        <a:pt x="4576" y="11261"/>
                      </a:lnTo>
                      <a:cubicBezTo>
                        <a:pt x="4576" y="10303"/>
                        <a:pt x="4594" y="9416"/>
                        <a:pt x="4630" y="8609"/>
                      </a:cubicBezTo>
                      <a:lnTo>
                        <a:pt x="4656" y="8122"/>
                      </a:lnTo>
                      <a:lnTo>
                        <a:pt x="4346" y="8503"/>
                      </a:lnTo>
                      <a:cubicBezTo>
                        <a:pt x="4062" y="8840"/>
                        <a:pt x="3752" y="9159"/>
                        <a:pt x="3415" y="9452"/>
                      </a:cubicBezTo>
                      <a:lnTo>
                        <a:pt x="2359" y="10356"/>
                      </a:lnTo>
                      <a:lnTo>
                        <a:pt x="452" y="8006"/>
                      </a:lnTo>
                      <a:lnTo>
                        <a:pt x="4931" y="4335"/>
                      </a:lnTo>
                      <a:lnTo>
                        <a:pt x="8550" y="4335"/>
                      </a:lnTo>
                      <a:cubicBezTo>
                        <a:pt x="8762" y="4335"/>
                        <a:pt x="8762" y="4006"/>
                        <a:pt x="8550" y="4006"/>
                      </a:cubicBezTo>
                      <a:lnTo>
                        <a:pt x="4816" y="4006"/>
                      </a:lnTo>
                      <a:lnTo>
                        <a:pt x="0" y="7962"/>
                      </a:lnTo>
                      <a:lnTo>
                        <a:pt x="2324" y="10818"/>
                      </a:lnTo>
                      <a:lnTo>
                        <a:pt x="3627" y="9691"/>
                      </a:lnTo>
                      <a:cubicBezTo>
                        <a:pt x="3867" y="9478"/>
                        <a:pt x="4089" y="9266"/>
                        <a:pt x="4284" y="9053"/>
                      </a:cubicBezTo>
                      <a:lnTo>
                        <a:pt x="4284" y="9053"/>
                      </a:lnTo>
                      <a:cubicBezTo>
                        <a:pt x="4257" y="9736"/>
                        <a:pt x="4248" y="10481"/>
                        <a:pt x="4248" y="11270"/>
                      </a:cubicBezTo>
                      <a:lnTo>
                        <a:pt x="4248" y="19411"/>
                      </a:lnTo>
                      <a:lnTo>
                        <a:pt x="8558" y="19411"/>
                      </a:lnTo>
                      <a:cubicBezTo>
                        <a:pt x="8718" y="19589"/>
                        <a:pt x="8878" y="19766"/>
                        <a:pt x="9046" y="19935"/>
                      </a:cubicBezTo>
                      <a:cubicBezTo>
                        <a:pt x="11237" y="22125"/>
                        <a:pt x="14208" y="23349"/>
                        <a:pt x="17303" y="23349"/>
                      </a:cubicBezTo>
                      <a:cubicBezTo>
                        <a:pt x="21072" y="23349"/>
                        <a:pt x="24611" y="21531"/>
                        <a:pt x="26801" y="18462"/>
                      </a:cubicBezTo>
                      <a:cubicBezTo>
                        <a:pt x="29001" y="15394"/>
                        <a:pt x="29577" y="11456"/>
                        <a:pt x="28353" y="7891"/>
                      </a:cubicBezTo>
                      <a:cubicBezTo>
                        <a:pt x="27130" y="4326"/>
                        <a:pt x="24256" y="1568"/>
                        <a:pt x="20647" y="486"/>
                      </a:cubicBezTo>
                      <a:cubicBezTo>
                        <a:pt x="19551" y="160"/>
                        <a:pt x="18428" y="0"/>
                        <a:pt x="17311" y="0"/>
                      </a:cubicBezTo>
                      <a:close/>
                    </a:path>
                  </a:pathLst>
                </a:custGeom>
                <a:grpFill/>
                <a:ln w="19050" cap="flat" cmpd="sng">
                  <a:solidFill>
                    <a:srgbClr val="00B050"/>
                  </a:solidFill>
                  <a:prstDash val="solid"/>
                  <a:miter lim="8868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Google Shape;145;p17">
                  <a:extLst>
                    <a:ext uri="{FF2B5EF4-FFF2-40B4-BE49-F238E27FC236}">
                      <a16:creationId xmlns:a16="http://schemas.microsoft.com/office/drawing/2014/main" id="{83C1D094-5418-4FC4-89D3-0050F7A6DEF7}"/>
                    </a:ext>
                  </a:extLst>
                </p:cNvPr>
                <p:cNvSpPr/>
                <p:nvPr/>
              </p:nvSpPr>
              <p:spPr>
                <a:xfrm>
                  <a:off x="2017225" y="1874784"/>
                  <a:ext cx="85417" cy="726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4" h="1454" extrusionOk="0">
                      <a:moveTo>
                        <a:pt x="977" y="0"/>
                      </a:moveTo>
                      <a:cubicBezTo>
                        <a:pt x="329" y="0"/>
                        <a:pt x="1" y="781"/>
                        <a:pt x="462" y="1242"/>
                      </a:cubicBezTo>
                      <a:cubicBezTo>
                        <a:pt x="608" y="1388"/>
                        <a:pt x="790" y="1454"/>
                        <a:pt x="968" y="1454"/>
                      </a:cubicBezTo>
                      <a:cubicBezTo>
                        <a:pt x="1342" y="1454"/>
                        <a:pt x="1704" y="1166"/>
                        <a:pt x="1704" y="727"/>
                      </a:cubicBezTo>
                      <a:cubicBezTo>
                        <a:pt x="1704" y="320"/>
                        <a:pt x="1376" y="0"/>
                        <a:pt x="977" y="0"/>
                      </a:cubicBezTo>
                      <a:close/>
                    </a:path>
                  </a:pathLst>
                </a:custGeom>
                <a:grpFill/>
                <a:ln w="5550" cap="flat" cmpd="sng">
                  <a:solidFill>
                    <a:srgbClr val="00B050"/>
                  </a:solidFill>
                  <a:prstDash val="solid"/>
                  <a:miter lim="8868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" name="Google Shape;146;p17">
                <a:extLst>
                  <a:ext uri="{FF2B5EF4-FFF2-40B4-BE49-F238E27FC236}">
                    <a16:creationId xmlns:a16="http://schemas.microsoft.com/office/drawing/2014/main" id="{C71B579C-FA92-4EA8-92C3-066A3FB8EE61}"/>
                  </a:ext>
                </a:extLst>
              </p:cNvPr>
              <p:cNvSpPr/>
              <p:nvPr/>
            </p:nvSpPr>
            <p:spPr>
              <a:xfrm>
                <a:off x="882819" y="2210601"/>
                <a:ext cx="1102114" cy="602401"/>
              </a:xfrm>
              <a:custGeom>
                <a:avLst/>
                <a:gdLst/>
                <a:ahLst/>
                <a:cxnLst/>
                <a:rect l="l" t="t" r="r" b="b"/>
                <a:pathLst>
                  <a:path w="18714" h="10258" extrusionOk="0">
                    <a:moveTo>
                      <a:pt x="9356" y="1"/>
                    </a:moveTo>
                    <a:cubicBezTo>
                      <a:pt x="9313" y="1"/>
                      <a:pt x="9268" y="23"/>
                      <a:pt x="9242" y="67"/>
                    </a:cubicBezTo>
                    <a:lnTo>
                      <a:pt x="8763" y="901"/>
                    </a:lnTo>
                    <a:lnTo>
                      <a:pt x="1" y="901"/>
                    </a:lnTo>
                    <a:cubicBezTo>
                      <a:pt x="1" y="6071"/>
                      <a:pt x="4195" y="10257"/>
                      <a:pt x="9357" y="10257"/>
                    </a:cubicBezTo>
                    <a:cubicBezTo>
                      <a:pt x="14527" y="10257"/>
                      <a:pt x="18714" y="6071"/>
                      <a:pt x="18714" y="901"/>
                    </a:cubicBezTo>
                    <a:lnTo>
                      <a:pt x="9951" y="901"/>
                    </a:lnTo>
                    <a:lnTo>
                      <a:pt x="9463" y="67"/>
                    </a:lnTo>
                    <a:cubicBezTo>
                      <a:pt x="9441" y="23"/>
                      <a:pt x="9399" y="1"/>
                      <a:pt x="9356" y="1"/>
                    </a:cubicBezTo>
                    <a:close/>
                  </a:path>
                </a:pathLst>
              </a:custGeom>
              <a:grpFill/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8" name="Google Shape;147;p17">
              <a:extLst>
                <a:ext uri="{FF2B5EF4-FFF2-40B4-BE49-F238E27FC236}">
                  <a16:creationId xmlns:a16="http://schemas.microsoft.com/office/drawing/2014/main" id="{47054CB5-95A1-4C12-9BC0-68BDBD240000}"/>
                </a:ext>
              </a:extLst>
            </p:cNvPr>
            <p:cNvSpPr/>
            <p:nvPr/>
          </p:nvSpPr>
          <p:spPr>
            <a:xfrm>
              <a:off x="663901" y="3219992"/>
              <a:ext cx="1539955" cy="16750"/>
            </a:xfrm>
            <a:custGeom>
              <a:avLst/>
              <a:gdLst/>
              <a:ahLst/>
              <a:cxnLst/>
              <a:rect l="l" t="t" r="r" b="b"/>
              <a:pathLst>
                <a:path w="17497" h="363" extrusionOk="0">
                  <a:moveTo>
                    <a:pt x="247" y="0"/>
                  </a:moveTo>
                  <a:cubicBezTo>
                    <a:pt x="0" y="0"/>
                    <a:pt x="0" y="363"/>
                    <a:pt x="247" y="363"/>
                  </a:cubicBezTo>
                  <a:lnTo>
                    <a:pt x="17250" y="363"/>
                  </a:lnTo>
                  <a:cubicBezTo>
                    <a:pt x="17497" y="363"/>
                    <a:pt x="17497" y="0"/>
                    <a:pt x="17250" y="0"/>
                  </a:cubicBezTo>
                  <a:close/>
                </a:path>
              </a:pathLst>
            </a:custGeom>
            <a:grpFill/>
            <a:ln w="28575" cap="flat" cmpd="sng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3" name="Google Shape;148;p17">
            <a:extLst>
              <a:ext uri="{FF2B5EF4-FFF2-40B4-BE49-F238E27FC236}">
                <a16:creationId xmlns:a16="http://schemas.microsoft.com/office/drawing/2014/main" id="{133E5F09-8789-48DE-8BDF-72752C62C0BF}"/>
              </a:ext>
            </a:extLst>
          </p:cNvPr>
          <p:cNvSpPr txBox="1"/>
          <p:nvPr/>
        </p:nvSpPr>
        <p:spPr>
          <a:xfrm>
            <a:off x="2286168" y="2363617"/>
            <a:ext cx="1104600" cy="4317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Módulo</a:t>
            </a:r>
            <a:endParaRPr kumimoji="0" sz="1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grpSp>
        <p:nvGrpSpPr>
          <p:cNvPr id="24" name="Google Shape;150;p17">
            <a:extLst>
              <a:ext uri="{FF2B5EF4-FFF2-40B4-BE49-F238E27FC236}">
                <a16:creationId xmlns:a16="http://schemas.microsoft.com/office/drawing/2014/main" id="{F0148643-3BEC-4EDB-89F7-32AC9F655F00}"/>
              </a:ext>
            </a:extLst>
          </p:cNvPr>
          <p:cNvGrpSpPr/>
          <p:nvPr/>
        </p:nvGrpSpPr>
        <p:grpSpPr>
          <a:xfrm>
            <a:off x="2665277" y="1862463"/>
            <a:ext cx="366269" cy="359907"/>
            <a:chOff x="-60988625" y="2310475"/>
            <a:chExt cx="316650" cy="311150"/>
          </a:xfrm>
          <a:solidFill>
            <a:srgbClr val="00B050"/>
          </a:solidFill>
        </p:grpSpPr>
        <p:sp>
          <p:nvSpPr>
            <p:cNvPr id="25" name="Google Shape;151;p17">
              <a:extLst>
                <a:ext uri="{FF2B5EF4-FFF2-40B4-BE49-F238E27FC236}">
                  <a16:creationId xmlns:a16="http://schemas.microsoft.com/office/drawing/2014/main" id="{ADDD0025-9053-452A-8C00-3408F4EA3201}"/>
                </a:ext>
              </a:extLst>
            </p:cNvPr>
            <p:cNvSpPr/>
            <p:nvPr/>
          </p:nvSpPr>
          <p:spPr>
            <a:xfrm>
              <a:off x="-60988625" y="2310475"/>
              <a:ext cx="311125" cy="311150"/>
            </a:xfrm>
            <a:custGeom>
              <a:avLst/>
              <a:gdLst/>
              <a:ahLst/>
              <a:cxnLst/>
              <a:rect l="l" t="t" r="r" b="b"/>
              <a:pathLst>
                <a:path w="12445" h="12446" extrusionOk="0">
                  <a:moveTo>
                    <a:pt x="7877" y="883"/>
                  </a:moveTo>
                  <a:cubicBezTo>
                    <a:pt x="8097" y="883"/>
                    <a:pt x="8318" y="1072"/>
                    <a:pt x="8318" y="1324"/>
                  </a:cubicBezTo>
                  <a:lnTo>
                    <a:pt x="8318" y="10398"/>
                  </a:lnTo>
                  <a:cubicBezTo>
                    <a:pt x="8318" y="10870"/>
                    <a:pt x="8444" y="11311"/>
                    <a:pt x="8727" y="11626"/>
                  </a:cubicBezTo>
                  <a:lnTo>
                    <a:pt x="2111" y="11626"/>
                  </a:lnTo>
                  <a:cubicBezTo>
                    <a:pt x="1450" y="11626"/>
                    <a:pt x="851" y="11091"/>
                    <a:pt x="851" y="10398"/>
                  </a:cubicBezTo>
                  <a:lnTo>
                    <a:pt x="851" y="1324"/>
                  </a:lnTo>
                  <a:lnTo>
                    <a:pt x="820" y="1324"/>
                  </a:lnTo>
                  <a:cubicBezTo>
                    <a:pt x="820" y="1072"/>
                    <a:pt x="1009" y="883"/>
                    <a:pt x="1261" y="883"/>
                  </a:cubicBezTo>
                  <a:close/>
                  <a:moveTo>
                    <a:pt x="11500" y="10807"/>
                  </a:moveTo>
                  <a:cubicBezTo>
                    <a:pt x="11342" y="11280"/>
                    <a:pt x="10870" y="11626"/>
                    <a:pt x="10303" y="11626"/>
                  </a:cubicBezTo>
                  <a:cubicBezTo>
                    <a:pt x="9767" y="11626"/>
                    <a:pt x="9326" y="11280"/>
                    <a:pt x="9137" y="10807"/>
                  </a:cubicBezTo>
                  <a:close/>
                  <a:moveTo>
                    <a:pt x="1261" y="1"/>
                  </a:moveTo>
                  <a:cubicBezTo>
                    <a:pt x="568" y="1"/>
                    <a:pt x="32" y="568"/>
                    <a:pt x="32" y="1230"/>
                  </a:cubicBezTo>
                  <a:lnTo>
                    <a:pt x="32" y="10334"/>
                  </a:lnTo>
                  <a:cubicBezTo>
                    <a:pt x="0" y="11563"/>
                    <a:pt x="946" y="12445"/>
                    <a:pt x="2080" y="12445"/>
                  </a:cubicBezTo>
                  <a:lnTo>
                    <a:pt x="10334" y="12445"/>
                  </a:lnTo>
                  <a:cubicBezTo>
                    <a:pt x="11500" y="12445"/>
                    <a:pt x="12445" y="11500"/>
                    <a:pt x="12445" y="10366"/>
                  </a:cubicBezTo>
                  <a:cubicBezTo>
                    <a:pt x="12445" y="10145"/>
                    <a:pt x="12224" y="9925"/>
                    <a:pt x="12004" y="9925"/>
                  </a:cubicBezTo>
                  <a:lnTo>
                    <a:pt x="9074" y="9925"/>
                  </a:lnTo>
                  <a:lnTo>
                    <a:pt x="9074" y="1230"/>
                  </a:lnTo>
                  <a:cubicBezTo>
                    <a:pt x="9074" y="568"/>
                    <a:pt x="8538" y="1"/>
                    <a:pt x="7877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Google Shape;152;p17">
              <a:extLst>
                <a:ext uri="{FF2B5EF4-FFF2-40B4-BE49-F238E27FC236}">
                  <a16:creationId xmlns:a16="http://schemas.microsoft.com/office/drawing/2014/main" id="{1EBD47FD-7DA2-4427-AB42-48CC3780664F}"/>
                </a:ext>
              </a:extLst>
            </p:cNvPr>
            <p:cNvSpPr/>
            <p:nvPr/>
          </p:nvSpPr>
          <p:spPr>
            <a:xfrm>
              <a:off x="-60947675" y="2353025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441"/>
                  </a:cubicBez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Google Shape;153;p17">
              <a:extLst>
                <a:ext uri="{FF2B5EF4-FFF2-40B4-BE49-F238E27FC236}">
                  <a16:creationId xmlns:a16="http://schemas.microsoft.com/office/drawing/2014/main" id="{08CB4144-94FA-46E3-B897-9610CBFD9014}"/>
                </a:ext>
              </a:extLst>
            </p:cNvPr>
            <p:cNvSpPr/>
            <p:nvPr/>
          </p:nvSpPr>
          <p:spPr>
            <a:xfrm>
              <a:off x="-60947675" y="2415250"/>
              <a:ext cx="145725" cy="20500"/>
            </a:xfrm>
            <a:custGeom>
              <a:avLst/>
              <a:gdLst/>
              <a:ahLst/>
              <a:cxnLst/>
              <a:rect l="l" t="t" r="r" b="b"/>
              <a:pathLst>
                <a:path w="5829" h="820" extrusionOk="0">
                  <a:moveTo>
                    <a:pt x="442" y="0"/>
                  </a:moveTo>
                  <a:cubicBezTo>
                    <a:pt x="190" y="0"/>
                    <a:pt x="1" y="189"/>
                    <a:pt x="1" y="378"/>
                  </a:cubicBezTo>
                  <a:cubicBezTo>
                    <a:pt x="1" y="630"/>
                    <a:pt x="190" y="819"/>
                    <a:pt x="442" y="819"/>
                  </a:cubicBezTo>
                  <a:lnTo>
                    <a:pt x="5388" y="819"/>
                  </a:lnTo>
                  <a:cubicBezTo>
                    <a:pt x="5640" y="819"/>
                    <a:pt x="5829" y="630"/>
                    <a:pt x="5829" y="378"/>
                  </a:cubicBezTo>
                  <a:cubicBezTo>
                    <a:pt x="5829" y="158"/>
                    <a:pt x="5640" y="0"/>
                    <a:pt x="5388" y="0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Google Shape;154;p17">
              <a:extLst>
                <a:ext uri="{FF2B5EF4-FFF2-40B4-BE49-F238E27FC236}">
                  <a16:creationId xmlns:a16="http://schemas.microsoft.com/office/drawing/2014/main" id="{056AA8DB-D70F-4C6E-B7D6-D6B37E1F0164}"/>
                </a:ext>
              </a:extLst>
            </p:cNvPr>
            <p:cNvSpPr/>
            <p:nvPr/>
          </p:nvSpPr>
          <p:spPr>
            <a:xfrm>
              <a:off x="-60947675" y="2475875"/>
              <a:ext cx="145725" cy="22100"/>
            </a:xfrm>
            <a:custGeom>
              <a:avLst/>
              <a:gdLst/>
              <a:ahLst/>
              <a:cxnLst/>
              <a:rect l="l" t="t" r="r" b="b"/>
              <a:pathLst>
                <a:path w="5829" h="884" extrusionOk="0">
                  <a:moveTo>
                    <a:pt x="442" y="1"/>
                  </a:moveTo>
                  <a:cubicBezTo>
                    <a:pt x="190" y="1"/>
                    <a:pt x="1" y="221"/>
                    <a:pt x="1" y="442"/>
                  </a:cubicBezTo>
                  <a:cubicBezTo>
                    <a:pt x="1" y="694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94"/>
                    <a:pt x="5829" y="442"/>
                  </a:cubicBezTo>
                  <a:cubicBezTo>
                    <a:pt x="5829" y="221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Google Shape;155;p17">
              <a:extLst>
                <a:ext uri="{FF2B5EF4-FFF2-40B4-BE49-F238E27FC236}">
                  <a16:creationId xmlns:a16="http://schemas.microsoft.com/office/drawing/2014/main" id="{08BD764A-7B1C-432A-AD50-9CEC2000B913}"/>
                </a:ext>
              </a:extLst>
            </p:cNvPr>
            <p:cNvSpPr/>
            <p:nvPr/>
          </p:nvSpPr>
          <p:spPr>
            <a:xfrm>
              <a:off x="-60947675" y="2538100"/>
              <a:ext cx="145725" cy="22075"/>
            </a:xfrm>
            <a:custGeom>
              <a:avLst/>
              <a:gdLst/>
              <a:ahLst/>
              <a:cxnLst/>
              <a:rect l="l" t="t" r="r" b="b"/>
              <a:pathLst>
                <a:path w="5829" h="883" extrusionOk="0">
                  <a:moveTo>
                    <a:pt x="442" y="1"/>
                  </a:moveTo>
                  <a:cubicBezTo>
                    <a:pt x="190" y="1"/>
                    <a:pt x="1" y="190"/>
                    <a:pt x="1" y="442"/>
                  </a:cubicBezTo>
                  <a:cubicBezTo>
                    <a:pt x="1" y="662"/>
                    <a:pt x="190" y="883"/>
                    <a:pt x="442" y="883"/>
                  </a:cubicBezTo>
                  <a:lnTo>
                    <a:pt x="5388" y="883"/>
                  </a:lnTo>
                  <a:cubicBezTo>
                    <a:pt x="5640" y="883"/>
                    <a:pt x="5829" y="662"/>
                    <a:pt x="5829" y="442"/>
                  </a:cubicBez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Google Shape;156;p17">
              <a:extLst>
                <a:ext uri="{FF2B5EF4-FFF2-40B4-BE49-F238E27FC236}">
                  <a16:creationId xmlns:a16="http://schemas.microsoft.com/office/drawing/2014/main" id="{BD93ED84-829C-4523-9FB6-E0E9738EAB63}"/>
                </a:ext>
              </a:extLst>
            </p:cNvPr>
            <p:cNvSpPr/>
            <p:nvPr/>
          </p:nvSpPr>
          <p:spPr>
            <a:xfrm>
              <a:off x="-60740525" y="2312050"/>
              <a:ext cx="68550" cy="233950"/>
            </a:xfrm>
            <a:custGeom>
              <a:avLst/>
              <a:gdLst/>
              <a:ahLst/>
              <a:cxnLst/>
              <a:rect l="l" t="t" r="r" b="b"/>
              <a:pathLst>
                <a:path w="2742" h="9358" extrusionOk="0">
                  <a:moveTo>
                    <a:pt x="1796" y="789"/>
                  </a:moveTo>
                  <a:cubicBezTo>
                    <a:pt x="1891" y="789"/>
                    <a:pt x="1922" y="852"/>
                    <a:pt x="1922" y="946"/>
                  </a:cubicBezTo>
                  <a:lnTo>
                    <a:pt x="1922" y="1639"/>
                  </a:lnTo>
                  <a:lnTo>
                    <a:pt x="820" y="1639"/>
                  </a:lnTo>
                  <a:lnTo>
                    <a:pt x="820" y="946"/>
                  </a:lnTo>
                  <a:cubicBezTo>
                    <a:pt x="820" y="852"/>
                    <a:pt x="883" y="789"/>
                    <a:pt x="977" y="789"/>
                  </a:cubicBezTo>
                  <a:close/>
                  <a:moveTo>
                    <a:pt x="1922" y="2458"/>
                  </a:moveTo>
                  <a:lnTo>
                    <a:pt x="1922" y="6617"/>
                  </a:lnTo>
                  <a:lnTo>
                    <a:pt x="820" y="6617"/>
                  </a:lnTo>
                  <a:lnTo>
                    <a:pt x="820" y="2458"/>
                  </a:lnTo>
                  <a:close/>
                  <a:moveTo>
                    <a:pt x="1639" y="7436"/>
                  </a:moveTo>
                  <a:lnTo>
                    <a:pt x="1355" y="8035"/>
                  </a:lnTo>
                  <a:lnTo>
                    <a:pt x="1040" y="7436"/>
                  </a:lnTo>
                  <a:close/>
                  <a:moveTo>
                    <a:pt x="977" y="1"/>
                  </a:moveTo>
                  <a:cubicBezTo>
                    <a:pt x="410" y="1"/>
                    <a:pt x="1" y="410"/>
                    <a:pt x="1" y="946"/>
                  </a:cubicBezTo>
                  <a:lnTo>
                    <a:pt x="1" y="6995"/>
                  </a:lnTo>
                  <a:cubicBezTo>
                    <a:pt x="1" y="7090"/>
                    <a:pt x="1" y="7121"/>
                    <a:pt x="32" y="7184"/>
                  </a:cubicBezTo>
                  <a:lnTo>
                    <a:pt x="1009" y="9137"/>
                  </a:lnTo>
                  <a:cubicBezTo>
                    <a:pt x="1103" y="9295"/>
                    <a:pt x="1198" y="9358"/>
                    <a:pt x="1355" y="9358"/>
                  </a:cubicBezTo>
                  <a:cubicBezTo>
                    <a:pt x="1513" y="9358"/>
                    <a:pt x="1670" y="9295"/>
                    <a:pt x="1733" y="9137"/>
                  </a:cubicBezTo>
                  <a:lnTo>
                    <a:pt x="2678" y="7184"/>
                  </a:lnTo>
                  <a:cubicBezTo>
                    <a:pt x="2710" y="7153"/>
                    <a:pt x="2710" y="7090"/>
                    <a:pt x="2710" y="6995"/>
                  </a:cubicBezTo>
                  <a:lnTo>
                    <a:pt x="2710" y="946"/>
                  </a:lnTo>
                  <a:cubicBezTo>
                    <a:pt x="2741" y="410"/>
                    <a:pt x="2300" y="1"/>
                    <a:pt x="1796" y="1"/>
                  </a:cubicBezTo>
                  <a:close/>
                </a:path>
              </a:pathLst>
            </a:custGeom>
            <a:grpFill/>
            <a:ln>
              <a:solidFill>
                <a:srgbClr val="00B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1" name="Título 1">
            <a:extLst>
              <a:ext uri="{FF2B5EF4-FFF2-40B4-BE49-F238E27FC236}">
                <a16:creationId xmlns:a16="http://schemas.microsoft.com/office/drawing/2014/main" id="{74604B18-4796-422E-816E-B00623D0D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4582" y="1813955"/>
            <a:ext cx="7677297" cy="1216343"/>
          </a:xfrm>
        </p:spPr>
        <p:txBody>
          <a:bodyPr>
            <a:normAutofit fontScale="90000"/>
          </a:bodyPr>
          <a:lstStyle/>
          <a:p>
            <a:pPr marL="1970088" indent="-1970088"/>
            <a:r>
              <a:rPr lang="es-MX" sz="3200" b="1" dirty="0">
                <a:solidFill>
                  <a:srgbClr val="00B050"/>
                </a:solidFill>
                <a:latin typeface="Arial Narrow" panose="020B0606020202030204" pitchFamily="34" charset="0"/>
              </a:rPr>
              <a:t>Módulo Uno</a:t>
            </a:r>
            <a:r>
              <a:rPr lang="es-MX" sz="3200" dirty="0">
                <a:latin typeface="Arial Narrow" panose="020B0606020202030204" pitchFamily="34" charset="0"/>
              </a:rPr>
              <a:t>. </a:t>
            </a:r>
            <a:r>
              <a:rPr lang="es-ES" sz="3200" dirty="0">
                <a:solidFill>
                  <a:srgbClr val="7030A0"/>
                </a:solidFill>
                <a:latin typeface="Arial Narrow" panose="020B0606020202030204" pitchFamily="34" charset="0"/>
              </a:rPr>
              <a:t>Los derechos humanos y sus garantías.      Definiciones básicas y su regulación en México.</a:t>
            </a:r>
            <a:endParaRPr lang="es-MX" sz="3200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74180CC-3AAC-4F8D-91C1-15666162B4E6}"/>
              </a:ext>
            </a:extLst>
          </p:cNvPr>
          <p:cNvGrpSpPr/>
          <p:nvPr/>
        </p:nvGrpSpPr>
        <p:grpSpPr>
          <a:xfrm>
            <a:off x="2068494" y="3458205"/>
            <a:ext cx="6556176" cy="1809622"/>
            <a:chOff x="4781717" y="3598984"/>
            <a:chExt cx="4775666" cy="1488382"/>
          </a:xfrm>
        </p:grpSpPr>
        <p:grpSp>
          <p:nvGrpSpPr>
            <p:cNvPr id="32" name="Google Shape;1075;p39">
              <a:extLst>
                <a:ext uri="{FF2B5EF4-FFF2-40B4-BE49-F238E27FC236}">
                  <a16:creationId xmlns:a16="http://schemas.microsoft.com/office/drawing/2014/main" id="{C4025D7F-0029-4ECA-A117-D6C7CDD977AB}"/>
                </a:ext>
              </a:extLst>
            </p:cNvPr>
            <p:cNvGrpSpPr/>
            <p:nvPr/>
          </p:nvGrpSpPr>
          <p:grpSpPr>
            <a:xfrm>
              <a:off x="4781717" y="3598984"/>
              <a:ext cx="4775666" cy="795732"/>
              <a:chOff x="3619613" y="1286425"/>
              <a:chExt cx="5126306" cy="874431"/>
            </a:xfrm>
          </p:grpSpPr>
          <p:sp>
            <p:nvSpPr>
              <p:cNvPr id="33" name="Google Shape;1076;p39">
                <a:extLst>
                  <a:ext uri="{FF2B5EF4-FFF2-40B4-BE49-F238E27FC236}">
                    <a16:creationId xmlns:a16="http://schemas.microsoft.com/office/drawing/2014/main" id="{744BB555-5060-41F8-9D17-17150565F895}"/>
                  </a:ext>
                </a:extLst>
              </p:cNvPr>
              <p:cNvSpPr/>
              <p:nvPr/>
            </p:nvSpPr>
            <p:spPr>
              <a:xfrm>
                <a:off x="4971254" y="1407091"/>
                <a:ext cx="3774665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solidFill>
                <a:srgbClr val="C00000">
                  <a:alpha val="42860"/>
                </a:srgbClr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  <a:defRPr/>
                </a:pPr>
                <a:r>
                  <a:rPr lang="es-ES" sz="2000" b="1" dirty="0">
                    <a:solidFill>
                      <a:prstClr val="black"/>
                    </a:solidFill>
                    <a:latin typeface="Arial Narrow" panose="020B0606020202030204" pitchFamily="34" charset="0"/>
                  </a:rPr>
                  <a:t>Efectos de la concepción restrictiva de garantías</a:t>
                </a:r>
              </a:p>
            </p:txBody>
          </p:sp>
          <p:sp>
            <p:nvSpPr>
              <p:cNvPr id="35" name="Google Shape;1078;p39">
                <a:extLst>
                  <a:ext uri="{FF2B5EF4-FFF2-40B4-BE49-F238E27FC236}">
                    <a16:creationId xmlns:a16="http://schemas.microsoft.com/office/drawing/2014/main" id="{816E6F3C-8606-411B-97BA-D124307BB7BA}"/>
                  </a:ext>
                </a:extLst>
              </p:cNvPr>
              <p:cNvSpPr/>
              <p:nvPr/>
            </p:nvSpPr>
            <p:spPr>
              <a:xfrm>
                <a:off x="3619613" y="1286425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E49292"/>
              </a:solidFill>
              <a:ln>
                <a:noFill/>
              </a:ln>
            </p:spPr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grpSp>
          <p:nvGrpSpPr>
            <p:cNvPr id="37" name="Google Shape;1080;p39">
              <a:extLst>
                <a:ext uri="{FF2B5EF4-FFF2-40B4-BE49-F238E27FC236}">
                  <a16:creationId xmlns:a16="http://schemas.microsoft.com/office/drawing/2014/main" id="{6BEB6242-6A50-4CAA-A5B3-3DAFA27C3B22}"/>
                </a:ext>
              </a:extLst>
            </p:cNvPr>
            <p:cNvGrpSpPr/>
            <p:nvPr/>
          </p:nvGrpSpPr>
          <p:grpSpPr>
            <a:xfrm>
              <a:off x="4781717" y="4291634"/>
              <a:ext cx="4775666" cy="795732"/>
              <a:chOff x="3619613" y="2047579"/>
              <a:chExt cx="5126305" cy="874431"/>
            </a:xfrm>
          </p:grpSpPr>
          <p:sp>
            <p:nvSpPr>
              <p:cNvPr id="38" name="Google Shape;1081;p39">
                <a:extLst>
                  <a:ext uri="{FF2B5EF4-FFF2-40B4-BE49-F238E27FC236}">
                    <a16:creationId xmlns:a16="http://schemas.microsoft.com/office/drawing/2014/main" id="{C44CF2FC-8350-4C9B-A954-6AF319E373DF}"/>
                  </a:ext>
                </a:extLst>
              </p:cNvPr>
              <p:cNvSpPr/>
              <p:nvPr/>
            </p:nvSpPr>
            <p:spPr>
              <a:xfrm>
                <a:off x="4971254" y="2168245"/>
                <a:ext cx="3774664" cy="633082"/>
              </a:xfrm>
              <a:custGeom>
                <a:avLst/>
                <a:gdLst/>
                <a:ahLst/>
                <a:cxnLst/>
                <a:rect l="l" t="t" r="r" b="b"/>
                <a:pathLst>
                  <a:path w="72153" h="17384" extrusionOk="0">
                    <a:moveTo>
                      <a:pt x="1" y="1"/>
                    </a:moveTo>
                    <a:lnTo>
                      <a:pt x="1" y="17384"/>
                    </a:lnTo>
                    <a:lnTo>
                      <a:pt x="72153" y="17384"/>
                    </a:lnTo>
                    <a:lnTo>
                      <a:pt x="72153" y="1"/>
                    </a:lnTo>
                    <a:close/>
                  </a:path>
                </a:pathLst>
              </a:custGeom>
              <a:solidFill>
                <a:schemeClr val="accent4">
                  <a:alpha val="42860"/>
                </a:schemeClr>
              </a:solidFill>
              <a:ln>
                <a:noFill/>
              </a:ln>
            </p:spPr>
            <p:txBody>
              <a:bodyPr spcFirstLastPara="1" wrap="square" lIns="182875" tIns="91425" rIns="182875" bIns="91425" anchor="ctr" anchorCtr="0">
                <a:noAutofit/>
              </a:bodyPr>
              <a:lstStyle/>
              <a:p>
                <a:pPr marL="285750" marR="0" lvl="0" indent="-2857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s-MX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+mn-ea"/>
                    <a:cs typeface="+mn-cs"/>
                  </a:rPr>
                  <a:t>La concepción alternativa de garantía y sus implicaciones jurídicas</a:t>
                </a:r>
              </a:p>
            </p:txBody>
          </p:sp>
          <p:sp>
            <p:nvSpPr>
              <p:cNvPr id="40" name="Google Shape;1083;p39">
                <a:extLst>
                  <a:ext uri="{FF2B5EF4-FFF2-40B4-BE49-F238E27FC236}">
                    <a16:creationId xmlns:a16="http://schemas.microsoft.com/office/drawing/2014/main" id="{BA25C6D0-C3D5-4055-B721-0B8A4F9F3CC1}"/>
                  </a:ext>
                </a:extLst>
              </p:cNvPr>
              <p:cNvSpPr/>
              <p:nvPr/>
            </p:nvSpPr>
            <p:spPr>
              <a:xfrm>
                <a:off x="3619613" y="2047579"/>
                <a:ext cx="939279" cy="874431"/>
              </a:xfrm>
              <a:custGeom>
                <a:avLst/>
                <a:gdLst/>
                <a:ahLst/>
                <a:cxnLst/>
                <a:rect l="l" t="t" r="r" b="b"/>
                <a:pathLst>
                  <a:path w="28362" h="30171" extrusionOk="0">
                    <a:moveTo>
                      <a:pt x="0" y="1"/>
                    </a:moveTo>
                    <a:lnTo>
                      <a:pt x="0" y="23527"/>
                    </a:lnTo>
                    <a:lnTo>
                      <a:pt x="14181" y="30171"/>
                    </a:lnTo>
                    <a:lnTo>
                      <a:pt x="28361" y="23527"/>
                    </a:lnTo>
                    <a:lnTo>
                      <a:pt x="28361" y="1"/>
                    </a:lnTo>
                    <a:lnTo>
                      <a:pt x="14181" y="663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E492"/>
              </a:solidFill>
              <a:ln>
                <a:noFill/>
              </a:ln>
            </p:spPr>
            <p:txBody>
              <a:bodyPr spcFirstLastPara="1" wrap="square" lIns="91425" tIns="182875" rIns="91425" bIns="91425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endParaRPr kumimoji="0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</p:grpSp>
      <p:grpSp>
        <p:nvGrpSpPr>
          <p:cNvPr id="127" name="Google Shape;11591;p94">
            <a:extLst>
              <a:ext uri="{FF2B5EF4-FFF2-40B4-BE49-F238E27FC236}">
                <a16:creationId xmlns:a16="http://schemas.microsoft.com/office/drawing/2014/main" id="{001A62BE-604A-4C86-B413-582EA26DDFB0}"/>
              </a:ext>
            </a:extLst>
          </p:cNvPr>
          <p:cNvGrpSpPr/>
          <p:nvPr/>
        </p:nvGrpSpPr>
        <p:grpSpPr>
          <a:xfrm>
            <a:off x="2389235" y="4593247"/>
            <a:ext cx="560633" cy="510740"/>
            <a:chOff x="1277409" y="1961347"/>
            <a:chExt cx="420475" cy="383055"/>
          </a:xfrm>
        </p:grpSpPr>
        <p:sp>
          <p:nvSpPr>
            <p:cNvPr id="128" name="Google Shape;11592;p94">
              <a:extLst>
                <a:ext uri="{FF2B5EF4-FFF2-40B4-BE49-F238E27FC236}">
                  <a16:creationId xmlns:a16="http://schemas.microsoft.com/office/drawing/2014/main" id="{6CF67EF7-1C3D-45AC-B406-5188E42B72B3}"/>
                </a:ext>
              </a:extLst>
            </p:cNvPr>
            <p:cNvSpPr/>
            <p:nvPr/>
          </p:nvSpPr>
          <p:spPr>
            <a:xfrm>
              <a:off x="1293244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1" y="1"/>
                  </a:moveTo>
                  <a:cubicBezTo>
                    <a:pt x="144" y="1034"/>
                    <a:pt x="1025" y="1809"/>
                    <a:pt x="2077" y="1809"/>
                  </a:cubicBezTo>
                  <a:cubicBezTo>
                    <a:pt x="3120" y="1809"/>
                    <a:pt x="4011" y="1034"/>
                    <a:pt x="4145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9" name="Google Shape;11593;p94">
              <a:extLst>
                <a:ext uri="{FF2B5EF4-FFF2-40B4-BE49-F238E27FC236}">
                  <a16:creationId xmlns:a16="http://schemas.microsoft.com/office/drawing/2014/main" id="{FBC03DEA-1401-4323-AFD1-4CE1CF30371C}"/>
                </a:ext>
              </a:extLst>
            </p:cNvPr>
            <p:cNvSpPr/>
            <p:nvPr/>
          </p:nvSpPr>
          <p:spPr>
            <a:xfrm>
              <a:off x="1349650" y="2040049"/>
              <a:ext cx="63129" cy="140832"/>
            </a:xfrm>
            <a:custGeom>
              <a:avLst/>
              <a:gdLst/>
              <a:ahLst/>
              <a:cxnLst/>
              <a:rect l="l" t="t" r="r" b="b"/>
              <a:pathLst>
                <a:path w="2404" h="5363" extrusionOk="0">
                  <a:moveTo>
                    <a:pt x="307" y="1"/>
                  </a:moveTo>
                  <a:cubicBezTo>
                    <a:pt x="156" y="1"/>
                    <a:pt x="1" y="138"/>
                    <a:pt x="73" y="325"/>
                  </a:cubicBezTo>
                  <a:lnTo>
                    <a:pt x="1882" y="5206"/>
                  </a:lnTo>
                  <a:cubicBezTo>
                    <a:pt x="1921" y="5315"/>
                    <a:pt x="2008" y="5362"/>
                    <a:pt x="2097" y="5362"/>
                  </a:cubicBezTo>
                  <a:cubicBezTo>
                    <a:pt x="2248" y="5362"/>
                    <a:pt x="2404" y="5226"/>
                    <a:pt x="2331" y="5033"/>
                  </a:cubicBezTo>
                  <a:lnTo>
                    <a:pt x="523" y="162"/>
                  </a:lnTo>
                  <a:cubicBezTo>
                    <a:pt x="484" y="49"/>
                    <a:pt x="396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0" name="Google Shape;11594;p94">
              <a:extLst>
                <a:ext uri="{FF2B5EF4-FFF2-40B4-BE49-F238E27FC236}">
                  <a16:creationId xmlns:a16="http://schemas.microsoft.com/office/drawing/2014/main" id="{0FB6300F-BCB4-4F18-A455-3D3B43E92453}"/>
                </a:ext>
              </a:extLst>
            </p:cNvPr>
            <p:cNvSpPr/>
            <p:nvPr/>
          </p:nvSpPr>
          <p:spPr>
            <a:xfrm>
              <a:off x="1562907" y="2041493"/>
              <a:ext cx="62499" cy="139441"/>
            </a:xfrm>
            <a:custGeom>
              <a:avLst/>
              <a:gdLst/>
              <a:ahLst/>
              <a:cxnLst/>
              <a:rect l="l" t="t" r="r" b="b"/>
              <a:pathLst>
                <a:path w="2380" h="5310" extrusionOk="0">
                  <a:moveTo>
                    <a:pt x="2073" y="1"/>
                  </a:moveTo>
                  <a:cubicBezTo>
                    <a:pt x="1986" y="1"/>
                    <a:pt x="1899" y="47"/>
                    <a:pt x="1857" y="155"/>
                  </a:cubicBezTo>
                  <a:lnTo>
                    <a:pt x="48" y="4978"/>
                  </a:lnTo>
                  <a:cubicBezTo>
                    <a:pt x="1" y="5103"/>
                    <a:pt x="68" y="5246"/>
                    <a:pt x="192" y="5294"/>
                  </a:cubicBezTo>
                  <a:cubicBezTo>
                    <a:pt x="219" y="5305"/>
                    <a:pt x="248" y="5310"/>
                    <a:pt x="276" y="5310"/>
                  </a:cubicBezTo>
                  <a:cubicBezTo>
                    <a:pt x="375" y="5310"/>
                    <a:pt x="468" y="5248"/>
                    <a:pt x="498" y="5151"/>
                  </a:cubicBezTo>
                  <a:lnTo>
                    <a:pt x="2307" y="327"/>
                  </a:lnTo>
                  <a:cubicBezTo>
                    <a:pt x="2380" y="139"/>
                    <a:pt x="2225" y="1"/>
                    <a:pt x="2073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1" name="Google Shape;11595;p94">
              <a:extLst>
                <a:ext uri="{FF2B5EF4-FFF2-40B4-BE49-F238E27FC236}">
                  <a16:creationId xmlns:a16="http://schemas.microsoft.com/office/drawing/2014/main" id="{AE43F2EC-5C90-41C1-8ABF-C9ABA7B2CE94}"/>
                </a:ext>
              </a:extLst>
            </p:cNvPr>
            <p:cNvSpPr/>
            <p:nvPr/>
          </p:nvSpPr>
          <p:spPr>
            <a:xfrm>
              <a:off x="1624330" y="2041493"/>
              <a:ext cx="62919" cy="139309"/>
            </a:xfrm>
            <a:custGeom>
              <a:avLst/>
              <a:gdLst/>
              <a:ahLst/>
              <a:cxnLst/>
              <a:rect l="l" t="t" r="r" b="b"/>
              <a:pathLst>
                <a:path w="2396" h="5305" extrusionOk="0">
                  <a:moveTo>
                    <a:pt x="307" y="1"/>
                  </a:moveTo>
                  <a:cubicBezTo>
                    <a:pt x="155" y="1"/>
                    <a:pt x="0" y="139"/>
                    <a:pt x="73" y="327"/>
                  </a:cubicBezTo>
                  <a:lnTo>
                    <a:pt x="1872" y="5151"/>
                  </a:lnTo>
                  <a:cubicBezTo>
                    <a:pt x="1914" y="5259"/>
                    <a:pt x="2001" y="5305"/>
                    <a:pt x="2089" y="5305"/>
                  </a:cubicBezTo>
                  <a:cubicBezTo>
                    <a:pt x="2241" y="5305"/>
                    <a:pt x="2395" y="5167"/>
                    <a:pt x="2322" y="4978"/>
                  </a:cubicBezTo>
                  <a:lnTo>
                    <a:pt x="523" y="155"/>
                  </a:lnTo>
                  <a:cubicBezTo>
                    <a:pt x="481" y="47"/>
                    <a:pt x="394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2" name="Google Shape;11596;p94">
              <a:extLst>
                <a:ext uri="{FF2B5EF4-FFF2-40B4-BE49-F238E27FC236}">
                  <a16:creationId xmlns:a16="http://schemas.microsoft.com/office/drawing/2014/main" id="{030F5E4F-13D1-49B6-952C-527CFE41D374}"/>
                </a:ext>
              </a:extLst>
            </p:cNvPr>
            <p:cNvSpPr/>
            <p:nvPr/>
          </p:nvSpPr>
          <p:spPr>
            <a:xfrm>
              <a:off x="1351725" y="2013106"/>
              <a:ext cx="129357" cy="40257"/>
            </a:xfrm>
            <a:custGeom>
              <a:avLst/>
              <a:gdLst/>
              <a:ahLst/>
              <a:cxnLst/>
              <a:rect l="l" t="t" r="r" b="b"/>
              <a:pathLst>
                <a:path w="4926" h="1533" extrusionOk="0">
                  <a:moveTo>
                    <a:pt x="4587" y="0"/>
                  </a:moveTo>
                  <a:cubicBezTo>
                    <a:pt x="4563" y="0"/>
                    <a:pt x="4538" y="4"/>
                    <a:pt x="4511" y="11"/>
                  </a:cubicBezTo>
                  <a:cubicBezTo>
                    <a:pt x="1334" y="882"/>
                    <a:pt x="1114" y="968"/>
                    <a:pt x="310" y="1045"/>
                  </a:cubicBezTo>
                  <a:cubicBezTo>
                    <a:pt x="0" y="1063"/>
                    <a:pt x="12" y="1524"/>
                    <a:pt x="320" y="1524"/>
                  </a:cubicBezTo>
                  <a:cubicBezTo>
                    <a:pt x="326" y="1524"/>
                    <a:pt x="332" y="1524"/>
                    <a:pt x="338" y="1523"/>
                  </a:cubicBezTo>
                  <a:lnTo>
                    <a:pt x="358" y="1533"/>
                  </a:lnTo>
                  <a:cubicBezTo>
                    <a:pt x="1200" y="1447"/>
                    <a:pt x="1439" y="1351"/>
                    <a:pt x="4645" y="470"/>
                  </a:cubicBezTo>
                  <a:cubicBezTo>
                    <a:pt x="4925" y="392"/>
                    <a:pt x="4845" y="0"/>
                    <a:pt x="45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3" name="Google Shape;11597;p94">
              <a:extLst>
                <a:ext uri="{FF2B5EF4-FFF2-40B4-BE49-F238E27FC236}">
                  <a16:creationId xmlns:a16="http://schemas.microsoft.com/office/drawing/2014/main" id="{2F3316CD-FA0B-4563-85AD-99D5746674B7}"/>
                </a:ext>
              </a:extLst>
            </p:cNvPr>
            <p:cNvSpPr/>
            <p:nvPr/>
          </p:nvSpPr>
          <p:spPr>
            <a:xfrm>
              <a:off x="1491191" y="2012344"/>
              <a:ext cx="133900" cy="41281"/>
            </a:xfrm>
            <a:custGeom>
              <a:avLst/>
              <a:gdLst/>
              <a:ahLst/>
              <a:cxnLst/>
              <a:rect l="l" t="t" r="r" b="b"/>
              <a:pathLst>
                <a:path w="5099" h="1572" extrusionOk="0">
                  <a:moveTo>
                    <a:pt x="341" y="1"/>
                  </a:moveTo>
                  <a:cubicBezTo>
                    <a:pt x="82" y="1"/>
                    <a:pt x="1" y="401"/>
                    <a:pt x="282" y="480"/>
                  </a:cubicBezTo>
                  <a:cubicBezTo>
                    <a:pt x="3631" y="1389"/>
                    <a:pt x="3861" y="1495"/>
                    <a:pt x="4741" y="1571"/>
                  </a:cubicBezTo>
                  <a:lnTo>
                    <a:pt x="4760" y="1571"/>
                  </a:lnTo>
                  <a:lnTo>
                    <a:pt x="4760" y="1562"/>
                  </a:lnTo>
                  <a:cubicBezTo>
                    <a:pt x="4767" y="1562"/>
                    <a:pt x="4773" y="1562"/>
                    <a:pt x="4779" y="1562"/>
                  </a:cubicBezTo>
                  <a:cubicBezTo>
                    <a:pt x="5077" y="1562"/>
                    <a:pt x="5099" y="1102"/>
                    <a:pt x="4780" y="1083"/>
                  </a:cubicBezTo>
                  <a:cubicBezTo>
                    <a:pt x="3957" y="1016"/>
                    <a:pt x="3765" y="930"/>
                    <a:pt x="415" y="11"/>
                  </a:cubicBezTo>
                  <a:cubicBezTo>
                    <a:pt x="389" y="4"/>
                    <a:pt x="364" y="1"/>
                    <a:pt x="341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4" name="Google Shape;11598;p94">
              <a:extLst>
                <a:ext uri="{FF2B5EF4-FFF2-40B4-BE49-F238E27FC236}">
                  <a16:creationId xmlns:a16="http://schemas.microsoft.com/office/drawing/2014/main" id="{A8636A20-DC8C-4764-AB4F-4D1718BA4041}"/>
                </a:ext>
              </a:extLst>
            </p:cNvPr>
            <p:cNvSpPr/>
            <p:nvPr/>
          </p:nvSpPr>
          <p:spPr>
            <a:xfrm>
              <a:off x="1474700" y="1961347"/>
              <a:ext cx="25157" cy="32195"/>
            </a:xfrm>
            <a:custGeom>
              <a:avLst/>
              <a:gdLst/>
              <a:ahLst/>
              <a:cxnLst/>
              <a:rect l="l" t="t" r="r" b="b"/>
              <a:pathLst>
                <a:path w="958" h="1226" extrusionOk="0">
                  <a:moveTo>
                    <a:pt x="335" y="1"/>
                  </a:moveTo>
                  <a:cubicBezTo>
                    <a:pt x="153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9"/>
                    <a:pt x="307" y="1102"/>
                    <a:pt x="479" y="1102"/>
                  </a:cubicBezTo>
                  <a:cubicBezTo>
                    <a:pt x="642" y="1102"/>
                    <a:pt x="804" y="1140"/>
                    <a:pt x="957" y="1226"/>
                  </a:cubicBezTo>
                  <a:lnTo>
                    <a:pt x="957" y="336"/>
                  </a:lnTo>
                  <a:cubicBezTo>
                    <a:pt x="957" y="154"/>
                    <a:pt x="804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5" name="Google Shape;11599;p94">
              <a:extLst>
                <a:ext uri="{FF2B5EF4-FFF2-40B4-BE49-F238E27FC236}">
                  <a16:creationId xmlns:a16="http://schemas.microsoft.com/office/drawing/2014/main" id="{DE264AE6-5A2B-456C-AB4B-3F14845E93BB}"/>
                </a:ext>
              </a:extLst>
            </p:cNvPr>
            <p:cNvSpPr/>
            <p:nvPr/>
          </p:nvSpPr>
          <p:spPr>
            <a:xfrm>
              <a:off x="1474700" y="2036503"/>
              <a:ext cx="24894" cy="259633"/>
            </a:xfrm>
            <a:custGeom>
              <a:avLst/>
              <a:gdLst/>
              <a:ahLst/>
              <a:cxnLst/>
              <a:rect l="l" t="t" r="r" b="b"/>
              <a:pathLst>
                <a:path w="948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948" y="9887"/>
                  </a:lnTo>
                  <a:lnTo>
                    <a:pt x="948" y="0"/>
                  </a:lnTo>
                  <a:cubicBezTo>
                    <a:pt x="799" y="82"/>
                    <a:pt x="637" y="123"/>
                    <a:pt x="474" y="123"/>
                  </a:cubicBezTo>
                  <a:cubicBezTo>
                    <a:pt x="311" y="123"/>
                    <a:pt x="149" y="82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6" name="Google Shape;11600;p94">
              <a:extLst>
                <a:ext uri="{FF2B5EF4-FFF2-40B4-BE49-F238E27FC236}">
                  <a16:creationId xmlns:a16="http://schemas.microsoft.com/office/drawing/2014/main" id="{247A94DD-B7F8-40CE-96BF-7D1A0E895FD2}"/>
                </a:ext>
              </a:extLst>
            </p:cNvPr>
            <p:cNvSpPr/>
            <p:nvPr/>
          </p:nvSpPr>
          <p:spPr>
            <a:xfrm>
              <a:off x="1474700" y="1961347"/>
              <a:ext cx="20877" cy="32195"/>
            </a:xfrm>
            <a:custGeom>
              <a:avLst/>
              <a:gdLst/>
              <a:ahLst/>
              <a:cxnLst/>
              <a:rect l="l" t="t" r="r" b="b"/>
              <a:pathLst>
                <a:path w="795" h="1226" extrusionOk="0">
                  <a:moveTo>
                    <a:pt x="326" y="1"/>
                  </a:moveTo>
                  <a:cubicBezTo>
                    <a:pt x="144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0"/>
                    <a:pt x="309" y="1097"/>
                    <a:pt x="475" y="1097"/>
                  </a:cubicBezTo>
                  <a:cubicBezTo>
                    <a:pt x="531" y="1097"/>
                    <a:pt x="587" y="1102"/>
                    <a:pt x="642" y="1111"/>
                  </a:cubicBezTo>
                  <a:lnTo>
                    <a:pt x="642" y="326"/>
                  </a:lnTo>
                  <a:cubicBezTo>
                    <a:pt x="642" y="221"/>
                    <a:pt x="699" y="116"/>
                    <a:pt x="795" y="58"/>
                  </a:cubicBezTo>
                  <a:cubicBezTo>
                    <a:pt x="737" y="20"/>
                    <a:pt x="680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7" name="Google Shape;11601;p94">
              <a:extLst>
                <a:ext uri="{FF2B5EF4-FFF2-40B4-BE49-F238E27FC236}">
                  <a16:creationId xmlns:a16="http://schemas.microsoft.com/office/drawing/2014/main" id="{CA194DF7-0AE9-41E9-8328-83B9CBE4609E}"/>
                </a:ext>
              </a:extLst>
            </p:cNvPr>
            <p:cNvSpPr/>
            <p:nvPr/>
          </p:nvSpPr>
          <p:spPr>
            <a:xfrm>
              <a:off x="1474700" y="2036503"/>
              <a:ext cx="16596" cy="259633"/>
            </a:xfrm>
            <a:custGeom>
              <a:avLst/>
              <a:gdLst/>
              <a:ahLst/>
              <a:cxnLst/>
              <a:rect l="l" t="t" r="r" b="b"/>
              <a:pathLst>
                <a:path w="632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632" y="9887"/>
                  </a:lnTo>
                  <a:lnTo>
                    <a:pt x="632" y="115"/>
                  </a:lnTo>
                  <a:cubicBezTo>
                    <a:pt x="584" y="115"/>
                    <a:pt x="527" y="125"/>
                    <a:pt x="479" y="125"/>
                  </a:cubicBezTo>
                  <a:cubicBezTo>
                    <a:pt x="307" y="125"/>
                    <a:pt x="144" y="77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8" name="Google Shape;11602;p94">
              <a:extLst>
                <a:ext uri="{FF2B5EF4-FFF2-40B4-BE49-F238E27FC236}">
                  <a16:creationId xmlns:a16="http://schemas.microsoft.com/office/drawing/2014/main" id="{031AA5F1-CB4C-46D2-BDD6-AA7902E6B561}"/>
                </a:ext>
              </a:extLst>
            </p:cNvPr>
            <p:cNvSpPr/>
            <p:nvPr/>
          </p:nvSpPr>
          <p:spPr>
            <a:xfrm>
              <a:off x="1551852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9" name="Google Shape;11603;p94">
              <a:extLst>
                <a:ext uri="{FF2B5EF4-FFF2-40B4-BE49-F238E27FC236}">
                  <a16:creationId xmlns:a16="http://schemas.microsoft.com/office/drawing/2014/main" id="{D3D4D03E-3201-49B1-8320-372923D8D2AA}"/>
                </a:ext>
              </a:extLst>
            </p:cNvPr>
            <p:cNvSpPr/>
            <p:nvPr/>
          </p:nvSpPr>
          <p:spPr>
            <a:xfrm>
              <a:off x="1551852" y="2166175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1"/>
                  </a:moveTo>
                  <a:cubicBezTo>
                    <a:pt x="29" y="68"/>
                    <a:pt x="0" y="154"/>
                    <a:pt x="0" y="240"/>
                  </a:cubicBezTo>
                  <a:lnTo>
                    <a:pt x="0" y="393"/>
                  </a:lnTo>
                  <a:cubicBezTo>
                    <a:pt x="0" y="623"/>
                    <a:pt x="182" y="805"/>
                    <a:pt x="412" y="805"/>
                  </a:cubicBezTo>
                  <a:lnTo>
                    <a:pt x="5149" y="805"/>
                  </a:lnTo>
                  <a:cubicBezTo>
                    <a:pt x="5379" y="805"/>
                    <a:pt x="5561" y="623"/>
                    <a:pt x="5561" y="393"/>
                  </a:cubicBezTo>
                  <a:lnTo>
                    <a:pt x="5561" y="240"/>
                  </a:lnTo>
                  <a:cubicBezTo>
                    <a:pt x="5561" y="154"/>
                    <a:pt x="5532" y="68"/>
                    <a:pt x="5475" y="1"/>
                  </a:cubicBezTo>
                  <a:cubicBezTo>
                    <a:pt x="5398" y="96"/>
                    <a:pt x="5283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96"/>
                    <a:pt x="8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0" name="Google Shape;11604;p94">
              <a:extLst>
                <a:ext uri="{FF2B5EF4-FFF2-40B4-BE49-F238E27FC236}">
                  <a16:creationId xmlns:a16="http://schemas.microsoft.com/office/drawing/2014/main" id="{56E0336F-3DB4-4566-8422-1469CB76F700}"/>
                </a:ext>
              </a:extLst>
            </p:cNvPr>
            <p:cNvSpPr/>
            <p:nvPr/>
          </p:nvSpPr>
          <p:spPr>
            <a:xfrm>
              <a:off x="1572965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0" y="1"/>
                  </a:moveTo>
                  <a:cubicBezTo>
                    <a:pt x="144" y="1034"/>
                    <a:pt x="1024" y="1809"/>
                    <a:pt x="2077" y="1809"/>
                  </a:cubicBezTo>
                  <a:cubicBezTo>
                    <a:pt x="3120" y="1809"/>
                    <a:pt x="4010" y="1034"/>
                    <a:pt x="4144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1" name="Google Shape;11605;p94">
              <a:extLst>
                <a:ext uri="{FF2B5EF4-FFF2-40B4-BE49-F238E27FC236}">
                  <a16:creationId xmlns:a16="http://schemas.microsoft.com/office/drawing/2014/main" id="{BAD156CE-2B20-417D-A8C5-3B4DD87F77EC}"/>
                </a:ext>
              </a:extLst>
            </p:cNvPr>
            <p:cNvSpPr/>
            <p:nvPr/>
          </p:nvSpPr>
          <p:spPr>
            <a:xfrm>
              <a:off x="1293244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1" y="1"/>
                  </a:moveTo>
                  <a:cubicBezTo>
                    <a:pt x="149" y="1059"/>
                    <a:pt x="1048" y="1810"/>
                    <a:pt x="2067" y="1810"/>
                  </a:cubicBezTo>
                  <a:cubicBezTo>
                    <a:pt x="2228" y="1810"/>
                    <a:pt x="2392" y="1791"/>
                    <a:pt x="2556" y="1752"/>
                  </a:cubicBezTo>
                  <a:cubicBezTo>
                    <a:pt x="1714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2" name="Google Shape;11606;p94">
              <a:extLst>
                <a:ext uri="{FF2B5EF4-FFF2-40B4-BE49-F238E27FC236}">
                  <a16:creationId xmlns:a16="http://schemas.microsoft.com/office/drawing/2014/main" id="{73F8A426-D54E-40EC-9E2E-6F498358D6A2}"/>
                </a:ext>
              </a:extLst>
            </p:cNvPr>
            <p:cNvSpPr/>
            <p:nvPr/>
          </p:nvSpPr>
          <p:spPr>
            <a:xfrm>
              <a:off x="1572965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0" y="1"/>
                  </a:moveTo>
                  <a:cubicBezTo>
                    <a:pt x="141" y="1059"/>
                    <a:pt x="1045" y="1810"/>
                    <a:pt x="2066" y="1810"/>
                  </a:cubicBezTo>
                  <a:cubicBezTo>
                    <a:pt x="2227" y="1810"/>
                    <a:pt x="2391" y="1791"/>
                    <a:pt x="2556" y="1752"/>
                  </a:cubicBezTo>
                  <a:cubicBezTo>
                    <a:pt x="1713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3" name="Google Shape;11607;p94">
              <a:extLst>
                <a:ext uri="{FF2B5EF4-FFF2-40B4-BE49-F238E27FC236}">
                  <a16:creationId xmlns:a16="http://schemas.microsoft.com/office/drawing/2014/main" id="{15DE5E8A-F87E-4B8B-9434-F1933429DC03}"/>
                </a:ext>
              </a:extLst>
            </p:cNvPr>
            <p:cNvSpPr/>
            <p:nvPr/>
          </p:nvSpPr>
          <p:spPr>
            <a:xfrm>
              <a:off x="1333211" y="2029466"/>
              <a:ext cx="34191" cy="33954"/>
            </a:xfrm>
            <a:custGeom>
              <a:avLst/>
              <a:gdLst/>
              <a:ahLst/>
              <a:cxnLst/>
              <a:rect l="l" t="t" r="r" b="b"/>
              <a:pathLst>
                <a:path w="1302" h="1293" extrusionOk="0">
                  <a:moveTo>
                    <a:pt x="651" y="1"/>
                  </a:moveTo>
                  <a:cubicBezTo>
                    <a:pt x="297" y="1"/>
                    <a:pt x="0" y="288"/>
                    <a:pt x="0" y="651"/>
                  </a:cubicBezTo>
                  <a:cubicBezTo>
                    <a:pt x="0" y="1005"/>
                    <a:pt x="297" y="1293"/>
                    <a:pt x="651" y="1293"/>
                  </a:cubicBezTo>
                  <a:cubicBezTo>
                    <a:pt x="1005" y="1293"/>
                    <a:pt x="1302" y="1005"/>
                    <a:pt x="1302" y="651"/>
                  </a:cubicBezTo>
                  <a:cubicBezTo>
                    <a:pt x="1302" y="288"/>
                    <a:pt x="1005" y="1"/>
                    <a:pt x="651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4" name="Google Shape;11608;p94">
              <a:extLst>
                <a:ext uri="{FF2B5EF4-FFF2-40B4-BE49-F238E27FC236}">
                  <a16:creationId xmlns:a16="http://schemas.microsoft.com/office/drawing/2014/main" id="{5E774A23-784C-4C29-B545-C1C5C3B4F5B6}"/>
                </a:ext>
              </a:extLst>
            </p:cNvPr>
            <p:cNvSpPr/>
            <p:nvPr/>
          </p:nvSpPr>
          <p:spPr>
            <a:xfrm>
              <a:off x="1607891" y="2029466"/>
              <a:ext cx="33954" cy="33954"/>
            </a:xfrm>
            <a:custGeom>
              <a:avLst/>
              <a:gdLst/>
              <a:ahLst/>
              <a:cxnLst/>
              <a:rect l="l" t="t" r="r" b="b"/>
              <a:pathLst>
                <a:path w="1293" h="1293" extrusionOk="0">
                  <a:moveTo>
                    <a:pt x="642" y="1"/>
                  </a:moveTo>
                  <a:cubicBezTo>
                    <a:pt x="288" y="1"/>
                    <a:pt x="1" y="288"/>
                    <a:pt x="1" y="651"/>
                  </a:cubicBezTo>
                  <a:cubicBezTo>
                    <a:pt x="1" y="1005"/>
                    <a:pt x="288" y="1293"/>
                    <a:pt x="642" y="1293"/>
                  </a:cubicBezTo>
                  <a:cubicBezTo>
                    <a:pt x="1005" y="1293"/>
                    <a:pt x="1293" y="1005"/>
                    <a:pt x="1293" y="651"/>
                  </a:cubicBezTo>
                  <a:cubicBezTo>
                    <a:pt x="1293" y="288"/>
                    <a:pt x="1005" y="1"/>
                    <a:pt x="642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5" name="Google Shape;11609;p94">
              <a:extLst>
                <a:ext uri="{FF2B5EF4-FFF2-40B4-BE49-F238E27FC236}">
                  <a16:creationId xmlns:a16="http://schemas.microsoft.com/office/drawing/2014/main" id="{FB460F38-A88B-4ED5-A6A9-337CE9222918}"/>
                </a:ext>
              </a:extLst>
            </p:cNvPr>
            <p:cNvSpPr/>
            <p:nvPr/>
          </p:nvSpPr>
          <p:spPr>
            <a:xfrm>
              <a:off x="1428456" y="2293589"/>
              <a:ext cx="117382" cy="27941"/>
            </a:xfrm>
            <a:custGeom>
              <a:avLst/>
              <a:gdLst/>
              <a:ahLst/>
              <a:cxnLst/>
              <a:rect l="l" t="t" r="r" b="b"/>
              <a:pathLst>
                <a:path w="4470" h="1064" extrusionOk="0">
                  <a:moveTo>
                    <a:pt x="402" y="1"/>
                  </a:moveTo>
                  <a:cubicBezTo>
                    <a:pt x="182" y="1"/>
                    <a:pt x="0" y="183"/>
                    <a:pt x="0" y="403"/>
                  </a:cubicBezTo>
                  <a:lnTo>
                    <a:pt x="0" y="1063"/>
                  </a:lnTo>
                  <a:lnTo>
                    <a:pt x="4470" y="1063"/>
                  </a:lnTo>
                  <a:lnTo>
                    <a:pt x="4470" y="403"/>
                  </a:lnTo>
                  <a:cubicBezTo>
                    <a:pt x="4470" y="183"/>
                    <a:pt x="4288" y="1"/>
                    <a:pt x="4068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6" name="Google Shape;11610;p94">
              <a:extLst>
                <a:ext uri="{FF2B5EF4-FFF2-40B4-BE49-F238E27FC236}">
                  <a16:creationId xmlns:a16="http://schemas.microsoft.com/office/drawing/2014/main" id="{F8E5F639-A4D7-4429-9FB5-CC76F0482E3E}"/>
                </a:ext>
              </a:extLst>
            </p:cNvPr>
            <p:cNvSpPr/>
            <p:nvPr/>
          </p:nvSpPr>
          <p:spPr>
            <a:xfrm>
              <a:off x="1428456" y="2302150"/>
              <a:ext cx="117382" cy="19380"/>
            </a:xfrm>
            <a:custGeom>
              <a:avLst/>
              <a:gdLst/>
              <a:ahLst/>
              <a:cxnLst/>
              <a:rect l="l" t="t" r="r" b="b"/>
              <a:pathLst>
                <a:path w="4470" h="738" extrusionOk="0">
                  <a:moveTo>
                    <a:pt x="10" y="0"/>
                  </a:moveTo>
                  <a:cubicBezTo>
                    <a:pt x="0" y="19"/>
                    <a:pt x="0" y="48"/>
                    <a:pt x="0" y="77"/>
                  </a:cubicBezTo>
                  <a:lnTo>
                    <a:pt x="0" y="737"/>
                  </a:lnTo>
                  <a:lnTo>
                    <a:pt x="4470" y="737"/>
                  </a:lnTo>
                  <a:lnTo>
                    <a:pt x="4470" y="77"/>
                  </a:lnTo>
                  <a:cubicBezTo>
                    <a:pt x="4470" y="48"/>
                    <a:pt x="4470" y="19"/>
                    <a:pt x="4460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7" name="Google Shape;11611;p94">
              <a:extLst>
                <a:ext uri="{FF2B5EF4-FFF2-40B4-BE49-F238E27FC236}">
                  <a16:creationId xmlns:a16="http://schemas.microsoft.com/office/drawing/2014/main" id="{A7478969-45E6-4628-A7CA-A2ADDC067DE4}"/>
                </a:ext>
              </a:extLst>
            </p:cNvPr>
            <p:cNvSpPr/>
            <p:nvPr/>
          </p:nvSpPr>
          <p:spPr>
            <a:xfrm>
              <a:off x="1414381" y="2318982"/>
              <a:ext cx="146032" cy="25420"/>
            </a:xfrm>
            <a:custGeom>
              <a:avLst/>
              <a:gdLst/>
              <a:ahLst/>
              <a:cxnLst/>
              <a:rect l="l" t="t" r="r" b="b"/>
              <a:pathLst>
                <a:path w="5561" h="968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61" y="565"/>
                  </a:cubicBezTo>
                  <a:lnTo>
                    <a:pt x="556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8" name="Google Shape;11612;p94">
              <a:extLst>
                <a:ext uri="{FF2B5EF4-FFF2-40B4-BE49-F238E27FC236}">
                  <a16:creationId xmlns:a16="http://schemas.microsoft.com/office/drawing/2014/main" id="{A757CD8A-4304-4B7C-97DC-46FDF8A2683E}"/>
                </a:ext>
              </a:extLst>
            </p:cNvPr>
            <p:cNvSpPr/>
            <p:nvPr/>
          </p:nvSpPr>
          <p:spPr>
            <a:xfrm>
              <a:off x="1414381" y="2323263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0"/>
                  </a:moveTo>
                  <a:cubicBezTo>
                    <a:pt x="29" y="67"/>
                    <a:pt x="0" y="153"/>
                    <a:pt x="0" y="239"/>
                  </a:cubicBezTo>
                  <a:lnTo>
                    <a:pt x="0" y="393"/>
                  </a:lnTo>
                  <a:cubicBezTo>
                    <a:pt x="0" y="622"/>
                    <a:pt x="182" y="804"/>
                    <a:pt x="412" y="804"/>
                  </a:cubicBezTo>
                  <a:lnTo>
                    <a:pt x="5149" y="804"/>
                  </a:lnTo>
                  <a:cubicBezTo>
                    <a:pt x="5379" y="804"/>
                    <a:pt x="5561" y="622"/>
                    <a:pt x="5561" y="393"/>
                  </a:cubicBezTo>
                  <a:lnTo>
                    <a:pt x="5561" y="239"/>
                  </a:lnTo>
                  <a:cubicBezTo>
                    <a:pt x="5561" y="153"/>
                    <a:pt x="5532" y="67"/>
                    <a:pt x="5475" y="0"/>
                  </a:cubicBezTo>
                  <a:cubicBezTo>
                    <a:pt x="5398" y="105"/>
                    <a:pt x="5274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105"/>
                    <a:pt x="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9" name="Google Shape;11613;p94">
              <a:extLst>
                <a:ext uri="{FF2B5EF4-FFF2-40B4-BE49-F238E27FC236}">
                  <a16:creationId xmlns:a16="http://schemas.microsoft.com/office/drawing/2014/main" id="{C01A81BC-6C37-423A-B707-190BC61A7D34}"/>
                </a:ext>
              </a:extLst>
            </p:cNvPr>
            <p:cNvSpPr/>
            <p:nvPr/>
          </p:nvSpPr>
          <p:spPr>
            <a:xfrm>
              <a:off x="1462384" y="1990260"/>
              <a:ext cx="49526" cy="49526"/>
            </a:xfrm>
            <a:custGeom>
              <a:avLst/>
              <a:gdLst/>
              <a:ahLst/>
              <a:cxnLst/>
              <a:rect l="l" t="t" r="r" b="b"/>
              <a:pathLst>
                <a:path w="1886" h="1886" extrusionOk="0">
                  <a:moveTo>
                    <a:pt x="938" y="1"/>
                  </a:moveTo>
                  <a:cubicBezTo>
                    <a:pt x="421" y="1"/>
                    <a:pt x="0" y="422"/>
                    <a:pt x="0" y="938"/>
                  </a:cubicBezTo>
                  <a:cubicBezTo>
                    <a:pt x="0" y="1465"/>
                    <a:pt x="421" y="1886"/>
                    <a:pt x="938" y="1886"/>
                  </a:cubicBezTo>
                  <a:cubicBezTo>
                    <a:pt x="1465" y="1886"/>
                    <a:pt x="1886" y="1465"/>
                    <a:pt x="1886" y="938"/>
                  </a:cubicBezTo>
                  <a:cubicBezTo>
                    <a:pt x="1886" y="422"/>
                    <a:pt x="1465" y="1"/>
                    <a:pt x="938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" name="Google Shape;11614;p94">
              <a:extLst>
                <a:ext uri="{FF2B5EF4-FFF2-40B4-BE49-F238E27FC236}">
                  <a16:creationId xmlns:a16="http://schemas.microsoft.com/office/drawing/2014/main" id="{2B00AE8E-FC33-4AF7-9697-5A8EE06FED26}"/>
                </a:ext>
              </a:extLst>
            </p:cNvPr>
            <p:cNvSpPr/>
            <p:nvPr/>
          </p:nvSpPr>
          <p:spPr>
            <a:xfrm>
              <a:off x="133321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4" y="1"/>
                  </a:moveTo>
                  <a:cubicBezTo>
                    <a:pt x="322" y="1"/>
                    <a:pt x="0" y="255"/>
                    <a:pt x="0" y="647"/>
                  </a:cubicBezTo>
                  <a:cubicBezTo>
                    <a:pt x="0" y="1040"/>
                    <a:pt x="322" y="1294"/>
                    <a:pt x="654" y="1294"/>
                  </a:cubicBezTo>
                  <a:cubicBezTo>
                    <a:pt x="824" y="1294"/>
                    <a:pt x="997" y="1227"/>
                    <a:pt x="1130" y="1078"/>
                  </a:cubicBezTo>
                  <a:cubicBezTo>
                    <a:pt x="1024" y="963"/>
                    <a:pt x="967" y="810"/>
                    <a:pt x="967" y="647"/>
                  </a:cubicBezTo>
                  <a:cubicBezTo>
                    <a:pt x="967" y="485"/>
                    <a:pt x="1024" y="331"/>
                    <a:pt x="1130" y="217"/>
                  </a:cubicBezTo>
                  <a:cubicBezTo>
                    <a:pt x="997" y="67"/>
                    <a:pt x="824" y="1"/>
                    <a:pt x="654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" name="Google Shape;11615;p94">
              <a:extLst>
                <a:ext uri="{FF2B5EF4-FFF2-40B4-BE49-F238E27FC236}">
                  <a16:creationId xmlns:a16="http://schemas.microsoft.com/office/drawing/2014/main" id="{E64D218A-BD64-470E-96AE-3B972D5C4027}"/>
                </a:ext>
              </a:extLst>
            </p:cNvPr>
            <p:cNvSpPr/>
            <p:nvPr/>
          </p:nvSpPr>
          <p:spPr>
            <a:xfrm>
              <a:off x="160789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0" y="1"/>
                  </a:moveTo>
                  <a:cubicBezTo>
                    <a:pt x="319" y="1"/>
                    <a:pt x="1" y="255"/>
                    <a:pt x="1" y="647"/>
                  </a:cubicBezTo>
                  <a:cubicBezTo>
                    <a:pt x="1" y="1040"/>
                    <a:pt x="319" y="1294"/>
                    <a:pt x="650" y="1294"/>
                  </a:cubicBezTo>
                  <a:cubicBezTo>
                    <a:pt x="820" y="1294"/>
                    <a:pt x="994" y="1227"/>
                    <a:pt x="1130" y="1078"/>
                  </a:cubicBezTo>
                  <a:cubicBezTo>
                    <a:pt x="1025" y="963"/>
                    <a:pt x="967" y="810"/>
                    <a:pt x="967" y="647"/>
                  </a:cubicBezTo>
                  <a:cubicBezTo>
                    <a:pt x="967" y="485"/>
                    <a:pt x="1025" y="331"/>
                    <a:pt x="1130" y="217"/>
                  </a:cubicBezTo>
                  <a:cubicBezTo>
                    <a:pt x="994" y="67"/>
                    <a:pt x="820" y="1"/>
                    <a:pt x="650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" name="Google Shape;11616;p94">
              <a:extLst>
                <a:ext uri="{FF2B5EF4-FFF2-40B4-BE49-F238E27FC236}">
                  <a16:creationId xmlns:a16="http://schemas.microsoft.com/office/drawing/2014/main" id="{B05C7CE8-B410-4F71-9350-273CB1AD035F}"/>
                </a:ext>
              </a:extLst>
            </p:cNvPr>
            <p:cNvSpPr/>
            <p:nvPr/>
          </p:nvSpPr>
          <p:spPr>
            <a:xfrm>
              <a:off x="1462384" y="1990286"/>
              <a:ext cx="37473" cy="49763"/>
            </a:xfrm>
            <a:custGeom>
              <a:avLst/>
              <a:gdLst/>
              <a:ahLst/>
              <a:cxnLst/>
              <a:rect l="l" t="t" r="r" b="b"/>
              <a:pathLst>
                <a:path w="1427" h="1895" extrusionOk="0">
                  <a:moveTo>
                    <a:pt x="948" y="1"/>
                  </a:moveTo>
                  <a:cubicBezTo>
                    <a:pt x="454" y="1"/>
                    <a:pt x="0" y="397"/>
                    <a:pt x="0" y="947"/>
                  </a:cubicBezTo>
                  <a:cubicBezTo>
                    <a:pt x="0" y="1502"/>
                    <a:pt x="451" y="1895"/>
                    <a:pt x="944" y="1895"/>
                  </a:cubicBezTo>
                  <a:cubicBezTo>
                    <a:pt x="1105" y="1895"/>
                    <a:pt x="1271" y="1853"/>
                    <a:pt x="1426" y="1760"/>
                  </a:cubicBezTo>
                  <a:cubicBezTo>
                    <a:pt x="1139" y="1588"/>
                    <a:pt x="967" y="1282"/>
                    <a:pt x="967" y="947"/>
                  </a:cubicBezTo>
                  <a:cubicBezTo>
                    <a:pt x="967" y="612"/>
                    <a:pt x="1139" y="306"/>
                    <a:pt x="1426" y="134"/>
                  </a:cubicBezTo>
                  <a:cubicBezTo>
                    <a:pt x="1272" y="42"/>
                    <a:pt x="1108" y="1"/>
                    <a:pt x="948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" name="Google Shape;11617;p94">
              <a:extLst>
                <a:ext uri="{FF2B5EF4-FFF2-40B4-BE49-F238E27FC236}">
                  <a16:creationId xmlns:a16="http://schemas.microsoft.com/office/drawing/2014/main" id="{F3404196-47D8-4933-A6F4-A2C45E41314D}"/>
                </a:ext>
              </a:extLst>
            </p:cNvPr>
            <p:cNvSpPr/>
            <p:nvPr/>
          </p:nvSpPr>
          <p:spPr>
            <a:xfrm>
              <a:off x="1277409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03" y="0"/>
                  </a:moveTo>
                  <a:cubicBezTo>
                    <a:pt x="182" y="0"/>
                    <a:pt x="1" y="182"/>
                    <a:pt x="1" y="402"/>
                  </a:cubicBezTo>
                  <a:lnTo>
                    <a:pt x="1" y="565"/>
                  </a:lnTo>
                  <a:cubicBezTo>
                    <a:pt x="1" y="785"/>
                    <a:pt x="182" y="967"/>
                    <a:pt x="403" y="967"/>
                  </a:cubicBezTo>
                  <a:lnTo>
                    <a:pt x="5149" y="967"/>
                  </a:lnTo>
                  <a:cubicBezTo>
                    <a:pt x="5370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70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" name="Google Shape;11618;p94">
              <a:extLst>
                <a:ext uri="{FF2B5EF4-FFF2-40B4-BE49-F238E27FC236}">
                  <a16:creationId xmlns:a16="http://schemas.microsoft.com/office/drawing/2014/main" id="{39A72B06-2AD7-44CB-B88D-EB8F5FCE0586}"/>
                </a:ext>
              </a:extLst>
            </p:cNvPr>
            <p:cNvSpPr/>
            <p:nvPr/>
          </p:nvSpPr>
          <p:spPr>
            <a:xfrm>
              <a:off x="1277409" y="2166175"/>
              <a:ext cx="145796" cy="21139"/>
            </a:xfrm>
            <a:custGeom>
              <a:avLst/>
              <a:gdLst/>
              <a:ahLst/>
              <a:cxnLst/>
              <a:rect l="l" t="t" r="r" b="b"/>
              <a:pathLst>
                <a:path w="5552" h="805" extrusionOk="0">
                  <a:moveTo>
                    <a:pt x="77" y="1"/>
                  </a:moveTo>
                  <a:cubicBezTo>
                    <a:pt x="29" y="68"/>
                    <a:pt x="1" y="154"/>
                    <a:pt x="1" y="240"/>
                  </a:cubicBezTo>
                  <a:lnTo>
                    <a:pt x="1" y="393"/>
                  </a:lnTo>
                  <a:cubicBezTo>
                    <a:pt x="1" y="623"/>
                    <a:pt x="182" y="805"/>
                    <a:pt x="403" y="805"/>
                  </a:cubicBezTo>
                  <a:lnTo>
                    <a:pt x="5149" y="805"/>
                  </a:lnTo>
                  <a:cubicBezTo>
                    <a:pt x="5370" y="805"/>
                    <a:pt x="5551" y="623"/>
                    <a:pt x="5551" y="393"/>
                  </a:cubicBezTo>
                  <a:lnTo>
                    <a:pt x="5551" y="240"/>
                  </a:lnTo>
                  <a:cubicBezTo>
                    <a:pt x="5551" y="154"/>
                    <a:pt x="5523" y="68"/>
                    <a:pt x="5475" y="1"/>
                  </a:cubicBezTo>
                  <a:cubicBezTo>
                    <a:pt x="5398" y="96"/>
                    <a:pt x="5274" y="163"/>
                    <a:pt x="5149" y="163"/>
                  </a:cubicBezTo>
                  <a:lnTo>
                    <a:pt x="403" y="163"/>
                  </a:lnTo>
                  <a:cubicBezTo>
                    <a:pt x="278" y="163"/>
                    <a:pt x="154" y="96"/>
                    <a:pt x="7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57" name="Google Shape;12006;p94">
            <a:extLst>
              <a:ext uri="{FF2B5EF4-FFF2-40B4-BE49-F238E27FC236}">
                <a16:creationId xmlns:a16="http://schemas.microsoft.com/office/drawing/2014/main" id="{E9528A6E-BDA9-4C54-B107-BC292F219841}"/>
              </a:ext>
            </a:extLst>
          </p:cNvPr>
          <p:cNvGrpSpPr/>
          <p:nvPr/>
        </p:nvGrpSpPr>
        <p:grpSpPr>
          <a:xfrm>
            <a:off x="2461133" y="3804138"/>
            <a:ext cx="415503" cy="435425"/>
            <a:chOff x="2231907" y="1520731"/>
            <a:chExt cx="311627" cy="326569"/>
          </a:xfrm>
        </p:grpSpPr>
        <p:sp>
          <p:nvSpPr>
            <p:cNvPr id="158" name="Google Shape;12007;p94">
              <a:extLst>
                <a:ext uri="{FF2B5EF4-FFF2-40B4-BE49-F238E27FC236}">
                  <a16:creationId xmlns:a16="http://schemas.microsoft.com/office/drawing/2014/main" id="{2FF321CB-306C-422E-A7C3-4D64B6CDB9B5}"/>
                </a:ext>
              </a:extLst>
            </p:cNvPr>
            <p:cNvSpPr/>
            <p:nvPr/>
          </p:nvSpPr>
          <p:spPr>
            <a:xfrm>
              <a:off x="2382456" y="1520731"/>
              <a:ext cx="161079" cy="135790"/>
            </a:xfrm>
            <a:custGeom>
              <a:avLst/>
              <a:gdLst/>
              <a:ahLst/>
              <a:cxnLst/>
              <a:rect l="l" t="t" r="r" b="b"/>
              <a:pathLst>
                <a:path w="6134" h="5171" extrusionOk="0">
                  <a:moveTo>
                    <a:pt x="3098" y="1"/>
                  </a:moveTo>
                  <a:cubicBezTo>
                    <a:pt x="3061" y="1"/>
                    <a:pt x="3024" y="2"/>
                    <a:pt x="2986" y="3"/>
                  </a:cubicBezTo>
                  <a:cubicBezTo>
                    <a:pt x="1043" y="80"/>
                    <a:pt x="0" y="2338"/>
                    <a:pt x="1216" y="3860"/>
                  </a:cubicBezTo>
                  <a:lnTo>
                    <a:pt x="1168" y="4989"/>
                  </a:lnTo>
                  <a:cubicBezTo>
                    <a:pt x="1160" y="5095"/>
                    <a:pt x="1241" y="5170"/>
                    <a:pt x="1332" y="5170"/>
                  </a:cubicBezTo>
                  <a:cubicBezTo>
                    <a:pt x="1357" y="5170"/>
                    <a:pt x="1382" y="5165"/>
                    <a:pt x="1407" y="5152"/>
                  </a:cubicBezTo>
                  <a:lnTo>
                    <a:pt x="2431" y="4674"/>
                  </a:lnTo>
                  <a:cubicBezTo>
                    <a:pt x="2649" y="4736"/>
                    <a:pt x="2870" y="4767"/>
                    <a:pt x="3088" y="4767"/>
                  </a:cubicBezTo>
                  <a:cubicBezTo>
                    <a:pt x="3868" y="4767"/>
                    <a:pt x="4616" y="4380"/>
                    <a:pt x="5073" y="3707"/>
                  </a:cubicBezTo>
                  <a:cubicBezTo>
                    <a:pt x="6133" y="2121"/>
                    <a:pt x="4985" y="1"/>
                    <a:pt x="3098" y="1"/>
                  </a:cubicBezTo>
                  <a:close/>
                </a:path>
              </a:pathLst>
            </a:custGeom>
            <a:solidFill>
              <a:srgbClr val="E9EEF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2008;p94">
              <a:extLst>
                <a:ext uri="{FF2B5EF4-FFF2-40B4-BE49-F238E27FC236}">
                  <a16:creationId xmlns:a16="http://schemas.microsoft.com/office/drawing/2014/main" id="{7042CEBC-FC83-41B2-9725-222B8B551363}"/>
                </a:ext>
              </a:extLst>
            </p:cNvPr>
            <p:cNvSpPr/>
            <p:nvPr/>
          </p:nvSpPr>
          <p:spPr>
            <a:xfrm>
              <a:off x="2423421" y="1551140"/>
              <a:ext cx="74920" cy="65335"/>
            </a:xfrm>
            <a:custGeom>
              <a:avLst/>
              <a:gdLst/>
              <a:ahLst/>
              <a:cxnLst/>
              <a:rect l="l" t="t" r="r" b="b"/>
              <a:pathLst>
                <a:path w="2853" h="2488" extrusionOk="0">
                  <a:moveTo>
                    <a:pt x="1391" y="1"/>
                  </a:moveTo>
                  <a:cubicBezTo>
                    <a:pt x="1381" y="1"/>
                    <a:pt x="1370" y="2"/>
                    <a:pt x="1359" y="3"/>
                  </a:cubicBezTo>
                  <a:cubicBezTo>
                    <a:pt x="373" y="204"/>
                    <a:pt x="0" y="1410"/>
                    <a:pt x="708" y="2118"/>
                  </a:cubicBezTo>
                  <a:cubicBezTo>
                    <a:pt x="961" y="2371"/>
                    <a:pt x="1279" y="2487"/>
                    <a:pt x="1591" y="2487"/>
                  </a:cubicBezTo>
                  <a:cubicBezTo>
                    <a:pt x="2154" y="2487"/>
                    <a:pt x="2700" y="2111"/>
                    <a:pt x="2823" y="1477"/>
                  </a:cubicBezTo>
                  <a:cubicBezTo>
                    <a:pt x="2852" y="1353"/>
                    <a:pt x="2756" y="1238"/>
                    <a:pt x="2632" y="1238"/>
                  </a:cubicBezTo>
                  <a:lnTo>
                    <a:pt x="1799" y="1238"/>
                  </a:lnTo>
                  <a:cubicBezTo>
                    <a:pt x="1685" y="1238"/>
                    <a:pt x="1598" y="1152"/>
                    <a:pt x="1598" y="1046"/>
                  </a:cubicBezTo>
                  <a:lnTo>
                    <a:pt x="1598" y="204"/>
                  </a:lnTo>
                  <a:cubicBezTo>
                    <a:pt x="1598" y="91"/>
                    <a:pt x="1503" y="1"/>
                    <a:pt x="1391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2009;p94">
              <a:extLst>
                <a:ext uri="{FF2B5EF4-FFF2-40B4-BE49-F238E27FC236}">
                  <a16:creationId xmlns:a16="http://schemas.microsoft.com/office/drawing/2014/main" id="{FD56892E-BE98-4E0F-BF1C-E4E444593A69}"/>
                </a:ext>
              </a:extLst>
            </p:cNvPr>
            <p:cNvSpPr/>
            <p:nvPr/>
          </p:nvSpPr>
          <p:spPr>
            <a:xfrm>
              <a:off x="2248241" y="1565530"/>
              <a:ext cx="266171" cy="266171"/>
            </a:xfrm>
            <a:custGeom>
              <a:avLst/>
              <a:gdLst/>
              <a:ahLst/>
              <a:cxnLst/>
              <a:rect l="l" t="t" r="r" b="b"/>
              <a:pathLst>
                <a:path w="10136" h="10136" extrusionOk="0">
                  <a:moveTo>
                    <a:pt x="3283" y="1"/>
                  </a:moveTo>
                  <a:lnTo>
                    <a:pt x="1" y="3283"/>
                  </a:lnTo>
                  <a:lnTo>
                    <a:pt x="1637" y="4920"/>
                  </a:lnTo>
                  <a:cubicBezTo>
                    <a:pt x="2085" y="5368"/>
                    <a:pt x="2678" y="5601"/>
                    <a:pt x="3277" y="5601"/>
                  </a:cubicBezTo>
                  <a:cubicBezTo>
                    <a:pt x="3690" y="5601"/>
                    <a:pt x="4105" y="5491"/>
                    <a:pt x="4480" y="5264"/>
                  </a:cubicBezTo>
                  <a:lnTo>
                    <a:pt x="4862" y="5647"/>
                  </a:lnTo>
                  <a:cubicBezTo>
                    <a:pt x="4307" y="6566"/>
                    <a:pt x="4451" y="7734"/>
                    <a:pt x="5207" y="8490"/>
                  </a:cubicBezTo>
                  <a:lnTo>
                    <a:pt x="6853" y="10136"/>
                  </a:lnTo>
                  <a:lnTo>
                    <a:pt x="10136" y="6853"/>
                  </a:lnTo>
                  <a:lnTo>
                    <a:pt x="8490" y="5207"/>
                  </a:lnTo>
                  <a:cubicBezTo>
                    <a:pt x="8042" y="4760"/>
                    <a:pt x="7451" y="4530"/>
                    <a:pt x="6853" y="4530"/>
                  </a:cubicBezTo>
                  <a:cubicBezTo>
                    <a:pt x="6439" y="4530"/>
                    <a:pt x="6022" y="4640"/>
                    <a:pt x="5647" y="4863"/>
                  </a:cubicBezTo>
                  <a:lnTo>
                    <a:pt x="5264" y="4480"/>
                  </a:lnTo>
                  <a:cubicBezTo>
                    <a:pt x="5819" y="3571"/>
                    <a:pt x="5676" y="2393"/>
                    <a:pt x="4920" y="1637"/>
                  </a:cubicBezTo>
                  <a:lnTo>
                    <a:pt x="3283" y="1"/>
                  </a:lnTo>
                  <a:close/>
                </a:path>
              </a:pathLst>
            </a:custGeom>
            <a:solidFill>
              <a:srgbClr val="EAEFF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2010;p94">
              <a:extLst>
                <a:ext uri="{FF2B5EF4-FFF2-40B4-BE49-F238E27FC236}">
                  <a16:creationId xmlns:a16="http://schemas.microsoft.com/office/drawing/2014/main" id="{BA1100C4-F567-49B7-A5FF-DC7A06005366}"/>
                </a:ext>
              </a:extLst>
            </p:cNvPr>
            <p:cNvSpPr/>
            <p:nvPr/>
          </p:nvSpPr>
          <p:spPr>
            <a:xfrm>
              <a:off x="2321375" y="1565530"/>
              <a:ext cx="192801" cy="192801"/>
            </a:xfrm>
            <a:custGeom>
              <a:avLst/>
              <a:gdLst/>
              <a:ahLst/>
              <a:cxnLst/>
              <a:rect l="l" t="t" r="r" b="b"/>
              <a:pathLst>
                <a:path w="7342" h="7342" extrusionOk="0">
                  <a:moveTo>
                    <a:pt x="498" y="1"/>
                  </a:moveTo>
                  <a:lnTo>
                    <a:pt x="1" y="498"/>
                  </a:lnTo>
                  <a:lnTo>
                    <a:pt x="1647" y="2135"/>
                  </a:lnTo>
                  <a:cubicBezTo>
                    <a:pt x="2336" y="2824"/>
                    <a:pt x="2518" y="3867"/>
                    <a:pt x="2106" y="4748"/>
                  </a:cubicBezTo>
                  <a:cubicBezTo>
                    <a:pt x="2049" y="4891"/>
                    <a:pt x="2077" y="5054"/>
                    <a:pt x="2183" y="5159"/>
                  </a:cubicBezTo>
                  <a:cubicBezTo>
                    <a:pt x="2252" y="5229"/>
                    <a:pt x="2347" y="5265"/>
                    <a:pt x="2444" y="5265"/>
                  </a:cubicBezTo>
                  <a:cubicBezTo>
                    <a:pt x="2494" y="5265"/>
                    <a:pt x="2545" y="5255"/>
                    <a:pt x="2594" y="5236"/>
                  </a:cubicBezTo>
                  <a:cubicBezTo>
                    <a:pt x="2904" y="5091"/>
                    <a:pt x="3234" y="5021"/>
                    <a:pt x="3562" y="5021"/>
                  </a:cubicBezTo>
                  <a:cubicBezTo>
                    <a:pt x="4165" y="5021"/>
                    <a:pt x="4760" y="5258"/>
                    <a:pt x="5207" y="5705"/>
                  </a:cubicBezTo>
                  <a:lnTo>
                    <a:pt x="6853" y="7341"/>
                  </a:lnTo>
                  <a:lnTo>
                    <a:pt x="7341" y="6853"/>
                  </a:lnTo>
                  <a:lnTo>
                    <a:pt x="5705" y="5207"/>
                  </a:lnTo>
                  <a:cubicBezTo>
                    <a:pt x="5257" y="4760"/>
                    <a:pt x="4666" y="4530"/>
                    <a:pt x="4068" y="4530"/>
                  </a:cubicBezTo>
                  <a:cubicBezTo>
                    <a:pt x="3654" y="4530"/>
                    <a:pt x="3237" y="4640"/>
                    <a:pt x="2862" y="4863"/>
                  </a:cubicBezTo>
                  <a:lnTo>
                    <a:pt x="2479" y="4480"/>
                  </a:lnTo>
                  <a:cubicBezTo>
                    <a:pt x="3034" y="3571"/>
                    <a:pt x="2891" y="2393"/>
                    <a:pt x="2135" y="1637"/>
                  </a:cubicBezTo>
                  <a:lnTo>
                    <a:pt x="498" y="1"/>
                  </a:lnTo>
                  <a:close/>
                </a:path>
              </a:pathLst>
            </a:custGeom>
            <a:solidFill>
              <a:srgbClr val="ACB9C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2011;p94">
              <a:extLst>
                <a:ext uri="{FF2B5EF4-FFF2-40B4-BE49-F238E27FC236}">
                  <a16:creationId xmlns:a16="http://schemas.microsoft.com/office/drawing/2014/main" id="{B5815CA9-13D6-446F-85A9-11C36B391272}"/>
                </a:ext>
              </a:extLst>
            </p:cNvPr>
            <p:cNvSpPr/>
            <p:nvPr/>
          </p:nvSpPr>
          <p:spPr>
            <a:xfrm>
              <a:off x="2231907" y="1549748"/>
              <a:ext cx="118643" cy="117592"/>
            </a:xfrm>
            <a:custGeom>
              <a:avLst/>
              <a:gdLst/>
              <a:ahLst/>
              <a:cxnLst/>
              <a:rect l="l" t="t" r="r" b="b"/>
              <a:pathLst>
                <a:path w="4518" h="4478" extrusionOk="0">
                  <a:moveTo>
                    <a:pt x="3906" y="0"/>
                  </a:moveTo>
                  <a:cubicBezTo>
                    <a:pt x="3857" y="0"/>
                    <a:pt x="3809" y="19"/>
                    <a:pt x="3771" y="56"/>
                  </a:cubicBezTo>
                  <a:lnTo>
                    <a:pt x="87" y="3750"/>
                  </a:lnTo>
                  <a:cubicBezTo>
                    <a:pt x="1" y="3827"/>
                    <a:pt x="1" y="3951"/>
                    <a:pt x="87" y="4028"/>
                  </a:cubicBezTo>
                  <a:lnTo>
                    <a:pt x="470" y="4420"/>
                  </a:lnTo>
                  <a:cubicBezTo>
                    <a:pt x="508" y="4459"/>
                    <a:pt x="561" y="4478"/>
                    <a:pt x="613" y="4478"/>
                  </a:cubicBezTo>
                  <a:cubicBezTo>
                    <a:pt x="666" y="4478"/>
                    <a:pt x="718" y="4459"/>
                    <a:pt x="757" y="4420"/>
                  </a:cubicBezTo>
                  <a:lnTo>
                    <a:pt x="4441" y="736"/>
                  </a:lnTo>
                  <a:cubicBezTo>
                    <a:pt x="4518" y="659"/>
                    <a:pt x="4518" y="525"/>
                    <a:pt x="4441" y="449"/>
                  </a:cubicBezTo>
                  <a:lnTo>
                    <a:pt x="4049" y="66"/>
                  </a:lnTo>
                  <a:cubicBezTo>
                    <a:pt x="4009" y="22"/>
                    <a:pt x="3957" y="0"/>
                    <a:pt x="3906" y="0"/>
                  </a:cubicBezTo>
                  <a:close/>
                </a:path>
              </a:pathLst>
            </a:custGeom>
            <a:solidFill>
              <a:srgbClr val="6177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2012;p94">
              <a:extLst>
                <a:ext uri="{FF2B5EF4-FFF2-40B4-BE49-F238E27FC236}">
                  <a16:creationId xmlns:a16="http://schemas.microsoft.com/office/drawing/2014/main" id="{19F26D0E-F170-40E8-887F-9B1CEA8C6177}"/>
                </a:ext>
              </a:extLst>
            </p:cNvPr>
            <p:cNvSpPr/>
            <p:nvPr/>
          </p:nvSpPr>
          <p:spPr>
            <a:xfrm>
              <a:off x="2239208" y="1556497"/>
              <a:ext cx="111342" cy="110843"/>
            </a:xfrm>
            <a:custGeom>
              <a:avLst/>
              <a:gdLst/>
              <a:ahLst/>
              <a:cxnLst/>
              <a:rect l="l" t="t" r="r" b="b"/>
              <a:pathLst>
                <a:path w="4240" h="4221" extrusionOk="0">
                  <a:moveTo>
                    <a:pt x="3972" y="0"/>
                  </a:moveTo>
                  <a:lnTo>
                    <a:pt x="0" y="3972"/>
                  </a:lnTo>
                  <a:lnTo>
                    <a:pt x="192" y="4163"/>
                  </a:lnTo>
                  <a:cubicBezTo>
                    <a:pt x="230" y="4202"/>
                    <a:pt x="283" y="4221"/>
                    <a:pt x="335" y="4221"/>
                  </a:cubicBezTo>
                  <a:cubicBezTo>
                    <a:pt x="388" y="4221"/>
                    <a:pt x="440" y="4202"/>
                    <a:pt x="479" y="4163"/>
                  </a:cubicBezTo>
                  <a:lnTo>
                    <a:pt x="4163" y="469"/>
                  </a:lnTo>
                  <a:cubicBezTo>
                    <a:pt x="4240" y="393"/>
                    <a:pt x="4240" y="268"/>
                    <a:pt x="4163" y="192"/>
                  </a:cubicBezTo>
                  <a:lnTo>
                    <a:pt x="3972" y="0"/>
                  </a:ln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2013;p94">
              <a:extLst>
                <a:ext uri="{FF2B5EF4-FFF2-40B4-BE49-F238E27FC236}">
                  <a16:creationId xmlns:a16="http://schemas.microsoft.com/office/drawing/2014/main" id="{5A6FD418-D9E3-4181-8EED-D2892F139C47}"/>
                </a:ext>
              </a:extLst>
            </p:cNvPr>
            <p:cNvSpPr/>
            <p:nvPr/>
          </p:nvSpPr>
          <p:spPr>
            <a:xfrm>
              <a:off x="2412103" y="1729892"/>
              <a:ext cx="118406" cy="117408"/>
            </a:xfrm>
            <a:custGeom>
              <a:avLst/>
              <a:gdLst/>
              <a:ahLst/>
              <a:cxnLst/>
              <a:rect l="l" t="t" r="r" b="b"/>
              <a:pathLst>
                <a:path w="4509" h="4471" extrusionOk="0">
                  <a:moveTo>
                    <a:pt x="3900" y="1"/>
                  </a:moveTo>
                  <a:cubicBezTo>
                    <a:pt x="3850" y="1"/>
                    <a:pt x="3800" y="20"/>
                    <a:pt x="3762" y="58"/>
                  </a:cubicBezTo>
                  <a:lnTo>
                    <a:pt x="77" y="3743"/>
                  </a:lnTo>
                  <a:cubicBezTo>
                    <a:pt x="1" y="3819"/>
                    <a:pt x="1" y="3944"/>
                    <a:pt x="77" y="4030"/>
                  </a:cubicBezTo>
                  <a:lnTo>
                    <a:pt x="460" y="4413"/>
                  </a:lnTo>
                  <a:cubicBezTo>
                    <a:pt x="498" y="4451"/>
                    <a:pt x="551" y="4470"/>
                    <a:pt x="603" y="4470"/>
                  </a:cubicBezTo>
                  <a:cubicBezTo>
                    <a:pt x="656" y="4470"/>
                    <a:pt x="709" y="4451"/>
                    <a:pt x="747" y="4413"/>
                  </a:cubicBezTo>
                  <a:lnTo>
                    <a:pt x="4432" y="728"/>
                  </a:lnTo>
                  <a:cubicBezTo>
                    <a:pt x="4508" y="652"/>
                    <a:pt x="4508" y="518"/>
                    <a:pt x="4432" y="441"/>
                  </a:cubicBezTo>
                  <a:lnTo>
                    <a:pt x="4039" y="58"/>
                  </a:lnTo>
                  <a:cubicBezTo>
                    <a:pt x="4001" y="20"/>
                    <a:pt x="3951" y="1"/>
                    <a:pt x="3900" y="1"/>
                  </a:cubicBezTo>
                  <a:close/>
                </a:path>
              </a:pathLst>
            </a:custGeom>
            <a:solidFill>
              <a:srgbClr val="6177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12014;p94">
              <a:extLst>
                <a:ext uri="{FF2B5EF4-FFF2-40B4-BE49-F238E27FC236}">
                  <a16:creationId xmlns:a16="http://schemas.microsoft.com/office/drawing/2014/main" id="{B6E36D4E-C7A2-45B2-A22A-A7D69748C3B4}"/>
                </a:ext>
              </a:extLst>
            </p:cNvPr>
            <p:cNvSpPr/>
            <p:nvPr/>
          </p:nvSpPr>
          <p:spPr>
            <a:xfrm>
              <a:off x="2419141" y="1736430"/>
              <a:ext cx="111369" cy="110870"/>
            </a:xfrm>
            <a:custGeom>
              <a:avLst/>
              <a:gdLst/>
              <a:ahLst/>
              <a:cxnLst/>
              <a:rect l="l" t="t" r="r" b="b"/>
              <a:pathLst>
                <a:path w="4241" h="4222" extrusionOk="0">
                  <a:moveTo>
                    <a:pt x="3972" y="1"/>
                  </a:moveTo>
                  <a:lnTo>
                    <a:pt x="1" y="3972"/>
                  </a:lnTo>
                  <a:lnTo>
                    <a:pt x="192" y="4164"/>
                  </a:lnTo>
                  <a:cubicBezTo>
                    <a:pt x="230" y="4202"/>
                    <a:pt x="283" y="4221"/>
                    <a:pt x="335" y="4221"/>
                  </a:cubicBezTo>
                  <a:cubicBezTo>
                    <a:pt x="388" y="4221"/>
                    <a:pt x="441" y="4202"/>
                    <a:pt x="479" y="4164"/>
                  </a:cubicBezTo>
                  <a:lnTo>
                    <a:pt x="4164" y="479"/>
                  </a:lnTo>
                  <a:cubicBezTo>
                    <a:pt x="4240" y="403"/>
                    <a:pt x="4240" y="269"/>
                    <a:pt x="4164" y="192"/>
                  </a:cubicBezTo>
                  <a:lnTo>
                    <a:pt x="3972" y="1"/>
                  </a:ln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2015;p94">
              <a:extLst>
                <a:ext uri="{FF2B5EF4-FFF2-40B4-BE49-F238E27FC236}">
                  <a16:creationId xmlns:a16="http://schemas.microsoft.com/office/drawing/2014/main" id="{1C303068-5359-4E18-9A46-AF6E01C1E9B3}"/>
                </a:ext>
              </a:extLst>
            </p:cNvPr>
            <p:cNvSpPr/>
            <p:nvPr/>
          </p:nvSpPr>
          <p:spPr>
            <a:xfrm>
              <a:off x="2291964" y="1669572"/>
              <a:ext cx="78701" cy="29175"/>
            </a:xfrm>
            <a:custGeom>
              <a:avLst/>
              <a:gdLst/>
              <a:ahLst/>
              <a:cxnLst/>
              <a:rect l="l" t="t" r="r" b="b"/>
              <a:pathLst>
                <a:path w="2997" h="1111" extrusionOk="0">
                  <a:moveTo>
                    <a:pt x="259" y="1"/>
                  </a:moveTo>
                  <a:cubicBezTo>
                    <a:pt x="97" y="1"/>
                    <a:pt x="1" y="192"/>
                    <a:pt x="106" y="326"/>
                  </a:cubicBezTo>
                  <a:lnTo>
                    <a:pt x="250" y="499"/>
                  </a:lnTo>
                  <a:cubicBezTo>
                    <a:pt x="596" y="909"/>
                    <a:pt x="1044" y="1111"/>
                    <a:pt x="1494" y="1111"/>
                  </a:cubicBezTo>
                  <a:cubicBezTo>
                    <a:pt x="1977" y="1111"/>
                    <a:pt x="2462" y="878"/>
                    <a:pt x="2824" y="422"/>
                  </a:cubicBezTo>
                  <a:lnTo>
                    <a:pt x="2901" y="326"/>
                  </a:lnTo>
                  <a:cubicBezTo>
                    <a:pt x="2996" y="192"/>
                    <a:pt x="2910" y="1"/>
                    <a:pt x="2738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2016;p94">
              <a:extLst>
                <a:ext uri="{FF2B5EF4-FFF2-40B4-BE49-F238E27FC236}">
                  <a16:creationId xmlns:a16="http://schemas.microsoft.com/office/drawing/2014/main" id="{032715E1-E09C-4D9F-B456-0EE1B353B52F}"/>
                </a:ext>
              </a:extLst>
            </p:cNvPr>
            <p:cNvSpPr/>
            <p:nvPr/>
          </p:nvSpPr>
          <p:spPr>
            <a:xfrm>
              <a:off x="2381694" y="1751005"/>
              <a:ext cx="82456" cy="46769"/>
            </a:xfrm>
            <a:custGeom>
              <a:avLst/>
              <a:gdLst/>
              <a:ahLst/>
              <a:cxnLst/>
              <a:rect l="l" t="t" r="r" b="b"/>
              <a:pathLst>
                <a:path w="3140" h="1781" extrusionOk="0">
                  <a:moveTo>
                    <a:pt x="1" y="1"/>
                  </a:moveTo>
                  <a:cubicBezTo>
                    <a:pt x="10" y="240"/>
                    <a:pt x="106" y="479"/>
                    <a:pt x="278" y="661"/>
                  </a:cubicBezTo>
                  <a:lnTo>
                    <a:pt x="1350" y="1723"/>
                  </a:lnTo>
                  <a:cubicBezTo>
                    <a:pt x="1388" y="1762"/>
                    <a:pt x="1438" y="1781"/>
                    <a:pt x="1489" y="1781"/>
                  </a:cubicBezTo>
                  <a:cubicBezTo>
                    <a:pt x="1539" y="1781"/>
                    <a:pt x="1589" y="1762"/>
                    <a:pt x="1628" y="1723"/>
                  </a:cubicBezTo>
                  <a:lnTo>
                    <a:pt x="3015" y="345"/>
                  </a:lnTo>
                  <a:cubicBezTo>
                    <a:pt x="3140" y="211"/>
                    <a:pt x="3053" y="1"/>
                    <a:pt x="2872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1132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34FE2BBC-9BE0-4D39-9903-7725F13062C9}"/>
              </a:ext>
            </a:extLst>
          </p:cNvPr>
          <p:cNvGrpSpPr/>
          <p:nvPr/>
        </p:nvGrpSpPr>
        <p:grpSpPr>
          <a:xfrm>
            <a:off x="3016836" y="1487111"/>
            <a:ext cx="7834044" cy="4879431"/>
            <a:chOff x="1266413" y="1295523"/>
            <a:chExt cx="4987439" cy="3311336"/>
          </a:xfrm>
        </p:grpSpPr>
        <p:grpSp>
          <p:nvGrpSpPr>
            <p:cNvPr id="9" name="Google Shape;492;p24">
              <a:extLst>
                <a:ext uri="{FF2B5EF4-FFF2-40B4-BE49-F238E27FC236}">
                  <a16:creationId xmlns:a16="http://schemas.microsoft.com/office/drawing/2014/main" id="{107A76B9-6568-4D0E-A5D4-3C5A4DF9273B}"/>
                </a:ext>
              </a:extLst>
            </p:cNvPr>
            <p:cNvGrpSpPr/>
            <p:nvPr/>
          </p:nvGrpSpPr>
          <p:grpSpPr>
            <a:xfrm>
              <a:off x="4513863" y="1295523"/>
              <a:ext cx="1739989" cy="2842336"/>
              <a:chOff x="4513863" y="1295523"/>
              <a:chExt cx="1739989" cy="2842336"/>
            </a:xfrm>
          </p:grpSpPr>
          <p:sp>
            <p:nvSpPr>
              <p:cNvPr id="10" name="Google Shape;493;p24">
                <a:extLst>
                  <a:ext uri="{FF2B5EF4-FFF2-40B4-BE49-F238E27FC236}">
                    <a16:creationId xmlns:a16="http://schemas.microsoft.com/office/drawing/2014/main" id="{0E988E54-1354-4306-81DA-0E1F150D5308}"/>
                  </a:ext>
                </a:extLst>
              </p:cNvPr>
              <p:cNvSpPr/>
              <p:nvPr/>
            </p:nvSpPr>
            <p:spPr>
              <a:xfrm>
                <a:off x="4513865" y="2356250"/>
                <a:ext cx="1547515" cy="1781610"/>
              </a:xfrm>
              <a:custGeom>
                <a:avLst/>
                <a:gdLst/>
                <a:ahLst/>
                <a:cxnLst/>
                <a:rect l="l" t="t" r="r" b="b"/>
                <a:pathLst>
                  <a:path w="25063" h="37113" extrusionOk="0">
                    <a:moveTo>
                      <a:pt x="0" y="1"/>
                    </a:moveTo>
                    <a:lnTo>
                      <a:pt x="0" y="37112"/>
                    </a:lnTo>
                    <a:lnTo>
                      <a:pt x="25063" y="37112"/>
                    </a:lnTo>
                    <a:lnTo>
                      <a:pt x="250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chemeClr val="dk1"/>
                  </a:buClr>
                  <a:buSzPts val="1100"/>
                </a:pPr>
                <a:r>
                  <a:rPr lang="es-ES" b="1" dirty="0">
                    <a:solidFill>
                      <a:srgbClr val="434343"/>
                    </a:solidFill>
                    <a:latin typeface="Arial Narrow" panose="020B0606020202030204" pitchFamily="34" charset="0"/>
                  </a:rPr>
                  <a:t>Cuenta con medios para hacer cumplir las resoluciones.</a:t>
                </a:r>
                <a:endParaRPr lang="es-MX" b="1" dirty="0">
                  <a:solidFill>
                    <a:srgbClr val="434343"/>
                  </a:solidFill>
                  <a:latin typeface="Arial Narrow" panose="020B0606020202030204" pitchFamily="34" charset="0"/>
                </a:endParaRPr>
              </a:p>
            </p:txBody>
          </p:sp>
          <p:grpSp>
            <p:nvGrpSpPr>
              <p:cNvPr id="11" name="Google Shape;494;p24">
                <a:extLst>
                  <a:ext uri="{FF2B5EF4-FFF2-40B4-BE49-F238E27FC236}">
                    <a16:creationId xmlns:a16="http://schemas.microsoft.com/office/drawing/2014/main" id="{162BAD19-28DE-4488-90D5-598D3BBD4066}"/>
                  </a:ext>
                </a:extLst>
              </p:cNvPr>
              <p:cNvGrpSpPr/>
              <p:nvPr/>
            </p:nvGrpSpPr>
            <p:grpSpPr>
              <a:xfrm>
                <a:off x="4513863" y="1295523"/>
                <a:ext cx="1739989" cy="1060791"/>
                <a:chOff x="7267425" y="1264748"/>
                <a:chExt cx="1739989" cy="1060791"/>
              </a:xfrm>
            </p:grpSpPr>
            <p:sp>
              <p:nvSpPr>
                <p:cNvPr id="14" name="Google Shape;495;p24">
                  <a:extLst>
                    <a:ext uri="{FF2B5EF4-FFF2-40B4-BE49-F238E27FC236}">
                      <a16:creationId xmlns:a16="http://schemas.microsoft.com/office/drawing/2014/main" id="{7BCE5226-8ADF-42BC-95EB-A419E6441E49}"/>
                    </a:ext>
                  </a:extLst>
                </p:cNvPr>
                <p:cNvSpPr/>
                <p:nvPr/>
              </p:nvSpPr>
              <p:spPr>
                <a:xfrm>
                  <a:off x="7754129" y="1264748"/>
                  <a:ext cx="1253286" cy="1060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11" h="25063" extrusionOk="0">
                      <a:moveTo>
                        <a:pt x="0" y="0"/>
                      </a:moveTo>
                      <a:lnTo>
                        <a:pt x="0" y="25063"/>
                      </a:lnTo>
                      <a:lnTo>
                        <a:pt x="25063" y="25063"/>
                      </a:lnTo>
                      <a:lnTo>
                        <a:pt x="25063" y="18979"/>
                      </a:lnTo>
                      <a:cubicBezTo>
                        <a:pt x="25063" y="18693"/>
                        <a:pt x="25301" y="18455"/>
                        <a:pt x="25598" y="18455"/>
                      </a:cubicBezTo>
                      <a:cubicBezTo>
                        <a:pt x="25777" y="18455"/>
                        <a:pt x="25944" y="18550"/>
                        <a:pt x="26039" y="18693"/>
                      </a:cubicBezTo>
                      <a:cubicBezTo>
                        <a:pt x="26384" y="19193"/>
                        <a:pt x="26956" y="19526"/>
                        <a:pt x="27599" y="19526"/>
                      </a:cubicBezTo>
                      <a:cubicBezTo>
                        <a:pt x="28718" y="19526"/>
                        <a:pt x="29611" y="18550"/>
                        <a:pt x="29480" y="17407"/>
                      </a:cubicBezTo>
                      <a:cubicBezTo>
                        <a:pt x="29385" y="16574"/>
                        <a:pt x="28718" y="15883"/>
                        <a:pt x="27884" y="15764"/>
                      </a:cubicBezTo>
                      <a:cubicBezTo>
                        <a:pt x="27791" y="15751"/>
                        <a:pt x="27699" y="15745"/>
                        <a:pt x="27609" y="15745"/>
                      </a:cubicBezTo>
                      <a:cubicBezTo>
                        <a:pt x="26958" y="15745"/>
                        <a:pt x="26384" y="16072"/>
                        <a:pt x="26039" y="16574"/>
                      </a:cubicBezTo>
                      <a:cubicBezTo>
                        <a:pt x="25944" y="16728"/>
                        <a:pt x="25777" y="16812"/>
                        <a:pt x="25598" y="16812"/>
                      </a:cubicBezTo>
                      <a:cubicBezTo>
                        <a:pt x="25301" y="16812"/>
                        <a:pt x="25063" y="16574"/>
                        <a:pt x="25063" y="16288"/>
                      </a:cubicBezTo>
                      <a:lnTo>
                        <a:pt x="25063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496;p24">
                  <a:extLst>
                    <a:ext uri="{FF2B5EF4-FFF2-40B4-BE49-F238E27FC236}">
                      <a16:creationId xmlns:a16="http://schemas.microsoft.com/office/drawing/2014/main" id="{DEED066B-8373-42A2-B62E-B4BB8615D423}"/>
                    </a:ext>
                  </a:extLst>
                </p:cNvPr>
                <p:cNvSpPr/>
                <p:nvPr/>
              </p:nvSpPr>
              <p:spPr>
                <a:xfrm>
                  <a:off x="7267425" y="1264750"/>
                  <a:ext cx="1192498" cy="1060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063" h="37113" extrusionOk="0">
                      <a:moveTo>
                        <a:pt x="0" y="1"/>
                      </a:moveTo>
                      <a:lnTo>
                        <a:pt x="0" y="37112"/>
                      </a:lnTo>
                      <a:lnTo>
                        <a:pt x="25063" y="37112"/>
                      </a:lnTo>
                      <a:lnTo>
                        <a:pt x="25063" y="1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2" name="Google Shape;497;p24">
                <a:extLst>
                  <a:ext uri="{FF2B5EF4-FFF2-40B4-BE49-F238E27FC236}">
                    <a16:creationId xmlns:a16="http://schemas.microsoft.com/office/drawing/2014/main" id="{B223E919-C19C-4D08-B0D2-40F28084763A}"/>
                  </a:ext>
                </a:extLst>
              </p:cNvPr>
              <p:cNvSpPr txBox="1"/>
              <p:nvPr/>
            </p:nvSpPr>
            <p:spPr>
              <a:xfrm>
                <a:off x="4757222" y="1738621"/>
                <a:ext cx="1060800" cy="486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700" dirty="0">
                    <a:solidFill>
                      <a:schemeClr val="lt1"/>
                    </a:solidFill>
                    <a:latin typeface="Arial Black" panose="020B0A04020102020204" pitchFamily="34" charset="0"/>
                  </a:rPr>
                  <a:t>Medios</a:t>
                </a:r>
                <a:r>
                  <a:rPr lang="es-ES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sz="1700" dirty="0">
                  <a:solidFill>
                    <a:schemeClr val="lt1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3" name="Google Shape;498;p24">
                <a:extLst>
                  <a:ext uri="{FF2B5EF4-FFF2-40B4-BE49-F238E27FC236}">
                    <a16:creationId xmlns:a16="http://schemas.microsoft.com/office/drawing/2014/main" id="{8B3236CB-0003-41B3-936A-57480695F372}"/>
                  </a:ext>
                </a:extLst>
              </p:cNvPr>
              <p:cNvSpPr txBox="1"/>
              <p:nvPr/>
            </p:nvSpPr>
            <p:spPr>
              <a:xfrm>
                <a:off x="4757236" y="1427239"/>
                <a:ext cx="1060800" cy="35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lt1"/>
                    </a:solidFill>
                    <a:latin typeface="Arial Black" panose="020B0A04020102020204" pitchFamily="34" charset="0"/>
                    <a:sym typeface="Fira Sans Extra Condensed Medium"/>
                  </a:rPr>
                  <a:t>03</a:t>
                </a:r>
                <a:endParaRPr sz="1700" dirty="0">
                  <a:solidFill>
                    <a:schemeClr val="lt1"/>
                  </a:solidFill>
                  <a:latin typeface="Arial Black" panose="020B0A0402010202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16" name="Google Shape;499;p24">
              <a:extLst>
                <a:ext uri="{FF2B5EF4-FFF2-40B4-BE49-F238E27FC236}">
                  <a16:creationId xmlns:a16="http://schemas.microsoft.com/office/drawing/2014/main" id="{0E15908F-11CB-4E02-9607-C444714A9BF3}"/>
                </a:ext>
              </a:extLst>
            </p:cNvPr>
            <p:cNvGrpSpPr/>
            <p:nvPr/>
          </p:nvGrpSpPr>
          <p:grpSpPr>
            <a:xfrm>
              <a:off x="2890138" y="1764523"/>
              <a:ext cx="1739989" cy="2842336"/>
              <a:chOff x="2890138" y="1764523"/>
              <a:chExt cx="1739989" cy="2842336"/>
            </a:xfrm>
          </p:grpSpPr>
          <p:sp>
            <p:nvSpPr>
              <p:cNvPr id="17" name="Google Shape;500;p24">
                <a:extLst>
                  <a:ext uri="{FF2B5EF4-FFF2-40B4-BE49-F238E27FC236}">
                    <a16:creationId xmlns:a16="http://schemas.microsoft.com/office/drawing/2014/main" id="{5753309E-A06C-41AA-8A61-ABF82122B84E}"/>
                  </a:ext>
                </a:extLst>
              </p:cNvPr>
              <p:cNvSpPr/>
              <p:nvPr/>
            </p:nvSpPr>
            <p:spPr>
              <a:xfrm>
                <a:off x="2890140" y="2825250"/>
                <a:ext cx="1547515" cy="1781610"/>
              </a:xfrm>
              <a:custGeom>
                <a:avLst/>
                <a:gdLst/>
                <a:ahLst/>
                <a:cxnLst/>
                <a:rect l="l" t="t" r="r" b="b"/>
                <a:pathLst>
                  <a:path w="25063" h="37113" extrusionOk="0">
                    <a:moveTo>
                      <a:pt x="0" y="1"/>
                    </a:moveTo>
                    <a:lnTo>
                      <a:pt x="0" y="37112"/>
                    </a:lnTo>
                    <a:lnTo>
                      <a:pt x="25063" y="37112"/>
                    </a:lnTo>
                    <a:lnTo>
                      <a:pt x="250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>
                  <a:buClr>
                    <a:schemeClr val="dk1"/>
                  </a:buClr>
                  <a:buSzPts val="1100"/>
                </a:pPr>
                <a:r>
                  <a:rPr lang="es-ES" b="1" dirty="0">
                    <a:solidFill>
                      <a:srgbClr val="434343"/>
                    </a:solidFill>
                    <a:latin typeface="Arial Narrow" panose="020B0606020202030204" pitchFamily="34" charset="0"/>
                  </a:rPr>
                  <a:t>Buscan restituir al quejoso en su derecho afectado, por ello las sentencias deben precisar sus efectos</a:t>
                </a:r>
                <a:endParaRPr b="1" dirty="0">
                  <a:solidFill>
                    <a:srgbClr val="434343"/>
                  </a:solidFill>
                  <a:latin typeface="Arial Narrow" panose="020B0606020202030204" pitchFamily="34" charset="0"/>
                  <a:sym typeface="Roboto"/>
                </a:endParaRPr>
              </a:p>
            </p:txBody>
          </p:sp>
          <p:grpSp>
            <p:nvGrpSpPr>
              <p:cNvPr id="18" name="Google Shape;501;p24">
                <a:extLst>
                  <a:ext uri="{FF2B5EF4-FFF2-40B4-BE49-F238E27FC236}">
                    <a16:creationId xmlns:a16="http://schemas.microsoft.com/office/drawing/2014/main" id="{3760CA48-F241-48D8-9D78-A045C2663DFC}"/>
                  </a:ext>
                </a:extLst>
              </p:cNvPr>
              <p:cNvGrpSpPr/>
              <p:nvPr/>
            </p:nvGrpSpPr>
            <p:grpSpPr>
              <a:xfrm>
                <a:off x="2890138" y="1764523"/>
                <a:ext cx="1739989" cy="1060791"/>
                <a:chOff x="7267425" y="1264748"/>
                <a:chExt cx="1739989" cy="1060791"/>
              </a:xfrm>
            </p:grpSpPr>
            <p:sp>
              <p:nvSpPr>
                <p:cNvPr id="21" name="Google Shape;502;p24">
                  <a:extLst>
                    <a:ext uri="{FF2B5EF4-FFF2-40B4-BE49-F238E27FC236}">
                      <a16:creationId xmlns:a16="http://schemas.microsoft.com/office/drawing/2014/main" id="{B0D3ABD9-B0C0-486D-BE13-B0C847B574CF}"/>
                    </a:ext>
                  </a:extLst>
                </p:cNvPr>
                <p:cNvSpPr/>
                <p:nvPr/>
              </p:nvSpPr>
              <p:spPr>
                <a:xfrm>
                  <a:off x="7754129" y="1264748"/>
                  <a:ext cx="1253286" cy="1060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11" h="25063" extrusionOk="0">
                      <a:moveTo>
                        <a:pt x="0" y="0"/>
                      </a:moveTo>
                      <a:lnTo>
                        <a:pt x="0" y="25063"/>
                      </a:lnTo>
                      <a:lnTo>
                        <a:pt x="25063" y="25063"/>
                      </a:lnTo>
                      <a:lnTo>
                        <a:pt x="25063" y="18979"/>
                      </a:lnTo>
                      <a:cubicBezTo>
                        <a:pt x="25063" y="18693"/>
                        <a:pt x="25301" y="18455"/>
                        <a:pt x="25598" y="18455"/>
                      </a:cubicBezTo>
                      <a:cubicBezTo>
                        <a:pt x="25777" y="18455"/>
                        <a:pt x="25944" y="18550"/>
                        <a:pt x="26039" y="18693"/>
                      </a:cubicBezTo>
                      <a:cubicBezTo>
                        <a:pt x="26384" y="19193"/>
                        <a:pt x="26956" y="19526"/>
                        <a:pt x="27599" y="19526"/>
                      </a:cubicBezTo>
                      <a:cubicBezTo>
                        <a:pt x="28718" y="19526"/>
                        <a:pt x="29611" y="18550"/>
                        <a:pt x="29480" y="17407"/>
                      </a:cubicBezTo>
                      <a:cubicBezTo>
                        <a:pt x="29385" y="16574"/>
                        <a:pt x="28718" y="15883"/>
                        <a:pt x="27884" y="15764"/>
                      </a:cubicBezTo>
                      <a:cubicBezTo>
                        <a:pt x="27791" y="15751"/>
                        <a:pt x="27699" y="15745"/>
                        <a:pt x="27609" y="15745"/>
                      </a:cubicBezTo>
                      <a:cubicBezTo>
                        <a:pt x="26958" y="15745"/>
                        <a:pt x="26384" y="16072"/>
                        <a:pt x="26039" y="16574"/>
                      </a:cubicBezTo>
                      <a:cubicBezTo>
                        <a:pt x="25944" y="16728"/>
                        <a:pt x="25777" y="16812"/>
                        <a:pt x="25598" y="16812"/>
                      </a:cubicBezTo>
                      <a:cubicBezTo>
                        <a:pt x="25301" y="16812"/>
                        <a:pt x="25063" y="16574"/>
                        <a:pt x="25063" y="16288"/>
                      </a:cubicBezTo>
                      <a:lnTo>
                        <a:pt x="25063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503;p24">
                  <a:extLst>
                    <a:ext uri="{FF2B5EF4-FFF2-40B4-BE49-F238E27FC236}">
                      <a16:creationId xmlns:a16="http://schemas.microsoft.com/office/drawing/2014/main" id="{6B5675B7-10EB-4444-9B99-598D98723826}"/>
                    </a:ext>
                  </a:extLst>
                </p:cNvPr>
                <p:cNvSpPr/>
                <p:nvPr/>
              </p:nvSpPr>
              <p:spPr>
                <a:xfrm>
                  <a:off x="7267425" y="1264750"/>
                  <a:ext cx="1192498" cy="1060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063" h="37113" extrusionOk="0">
                      <a:moveTo>
                        <a:pt x="0" y="1"/>
                      </a:moveTo>
                      <a:lnTo>
                        <a:pt x="0" y="37112"/>
                      </a:lnTo>
                      <a:lnTo>
                        <a:pt x="25063" y="37112"/>
                      </a:lnTo>
                      <a:lnTo>
                        <a:pt x="25063" y="1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9" name="Google Shape;504;p24">
                <a:extLst>
                  <a:ext uri="{FF2B5EF4-FFF2-40B4-BE49-F238E27FC236}">
                    <a16:creationId xmlns:a16="http://schemas.microsoft.com/office/drawing/2014/main" id="{0A1E7270-B334-4EA0-AC89-46E859E367D1}"/>
                  </a:ext>
                </a:extLst>
              </p:cNvPr>
              <p:cNvSpPr txBox="1"/>
              <p:nvPr/>
            </p:nvSpPr>
            <p:spPr>
              <a:xfrm>
                <a:off x="3133488" y="2207620"/>
                <a:ext cx="1060800" cy="486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ES" sz="1700" dirty="0">
                    <a:solidFill>
                      <a:schemeClr val="lt1"/>
                    </a:solidFill>
                    <a:latin typeface="Arial Black" panose="020B0A04020102020204" pitchFamily="34" charset="0"/>
                  </a:rPr>
                  <a:t>Restituir </a:t>
                </a:r>
                <a:endParaRPr sz="1700" dirty="0">
                  <a:solidFill>
                    <a:schemeClr val="lt1"/>
                  </a:solidFill>
                  <a:latin typeface="Arial Black" panose="020B0A04020102020204" pitchFamily="34" charset="0"/>
                  <a:sym typeface="Fira Sans Extra Condensed Medium"/>
                </a:endParaRPr>
              </a:p>
            </p:txBody>
          </p:sp>
          <p:sp>
            <p:nvSpPr>
              <p:cNvPr id="20" name="Google Shape;505;p24">
                <a:extLst>
                  <a:ext uri="{FF2B5EF4-FFF2-40B4-BE49-F238E27FC236}">
                    <a16:creationId xmlns:a16="http://schemas.microsoft.com/office/drawing/2014/main" id="{F148C071-ACA2-4D29-87F2-A5CDE13B7E16}"/>
                  </a:ext>
                </a:extLst>
              </p:cNvPr>
              <p:cNvSpPr txBox="1"/>
              <p:nvPr/>
            </p:nvSpPr>
            <p:spPr>
              <a:xfrm>
                <a:off x="3133502" y="1896239"/>
                <a:ext cx="1060800" cy="35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lt1"/>
                    </a:solidFill>
                    <a:latin typeface="Arial Black" panose="020B0A04020102020204" pitchFamily="34" charset="0"/>
                    <a:sym typeface="Fira Sans Extra Condensed Medium"/>
                  </a:rPr>
                  <a:t>02</a:t>
                </a:r>
                <a:endParaRPr sz="1700" dirty="0">
                  <a:solidFill>
                    <a:schemeClr val="lt1"/>
                  </a:solidFill>
                  <a:latin typeface="Arial Black" panose="020B0A04020102020204" pitchFamily="34" charset="0"/>
                  <a:sym typeface="Fira Sans Extra Condensed Medium"/>
                </a:endParaRPr>
              </a:p>
            </p:txBody>
          </p:sp>
        </p:grpSp>
        <p:grpSp>
          <p:nvGrpSpPr>
            <p:cNvPr id="23" name="Google Shape;506;p24">
              <a:extLst>
                <a:ext uri="{FF2B5EF4-FFF2-40B4-BE49-F238E27FC236}">
                  <a16:creationId xmlns:a16="http://schemas.microsoft.com/office/drawing/2014/main" id="{A13BAE1E-3D26-43B4-821C-9DAF8703E1CD}"/>
                </a:ext>
              </a:extLst>
            </p:cNvPr>
            <p:cNvGrpSpPr/>
            <p:nvPr/>
          </p:nvGrpSpPr>
          <p:grpSpPr>
            <a:xfrm>
              <a:off x="1266413" y="1295523"/>
              <a:ext cx="1739989" cy="2842336"/>
              <a:chOff x="1266413" y="1295523"/>
              <a:chExt cx="1739989" cy="2842336"/>
            </a:xfrm>
          </p:grpSpPr>
          <p:sp>
            <p:nvSpPr>
              <p:cNvPr id="24" name="Google Shape;507;p24">
                <a:extLst>
                  <a:ext uri="{FF2B5EF4-FFF2-40B4-BE49-F238E27FC236}">
                    <a16:creationId xmlns:a16="http://schemas.microsoft.com/office/drawing/2014/main" id="{5C16FF73-2C4D-48FE-B31D-8344F2B67F59}"/>
                  </a:ext>
                </a:extLst>
              </p:cNvPr>
              <p:cNvSpPr/>
              <p:nvPr/>
            </p:nvSpPr>
            <p:spPr>
              <a:xfrm>
                <a:off x="1266415" y="2356250"/>
                <a:ext cx="1547515" cy="1781610"/>
              </a:xfrm>
              <a:custGeom>
                <a:avLst/>
                <a:gdLst/>
                <a:ahLst/>
                <a:cxnLst/>
                <a:rect l="l" t="t" r="r" b="b"/>
                <a:pathLst>
                  <a:path w="25063" h="37113" extrusionOk="0">
                    <a:moveTo>
                      <a:pt x="0" y="1"/>
                    </a:moveTo>
                    <a:lnTo>
                      <a:pt x="0" y="37112"/>
                    </a:lnTo>
                    <a:lnTo>
                      <a:pt x="25063" y="37112"/>
                    </a:lnTo>
                    <a:lnTo>
                      <a:pt x="250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171450" lvl="0" indent="-171450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 panose="020B0604020202020204" pitchFamily="34" charset="0"/>
                  <a:buChar char="•"/>
                </a:pPr>
                <a:r>
                  <a:rPr lang="es-MX" sz="1600" b="1" dirty="0">
                    <a:solidFill>
                      <a:srgbClr val="434343"/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Afectaciones generales con efectos erga omnes. </a:t>
                </a:r>
              </a:p>
              <a:p>
                <a:pPr marL="171450" lvl="0" indent="-171450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 panose="020B0604020202020204" pitchFamily="34" charset="0"/>
                  <a:buChar char="•"/>
                </a:pPr>
                <a:endParaRPr lang="es-MX" sz="1600" dirty="0">
                  <a:solidFill>
                    <a:srgbClr val="434343"/>
                  </a:solidFill>
                  <a:latin typeface="Arial Narrow" panose="020B0606020202030204" pitchFamily="34" charset="0"/>
                  <a:ea typeface="Roboto"/>
                  <a:cs typeface="Roboto"/>
                  <a:sym typeface="Roboto"/>
                </a:endParaRPr>
              </a:p>
              <a:p>
                <a:pPr marL="285750" lvl="0" indent="-285750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 panose="020B0604020202020204" pitchFamily="34" charset="0"/>
                  <a:buChar char="•"/>
                </a:pPr>
                <a:r>
                  <a:rPr lang="es-MX" sz="1600" b="1" dirty="0">
                    <a:solidFill>
                      <a:srgbClr val="434343"/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Afectaciones particulares, en ciertos casos con efectos </a:t>
                </a:r>
                <a:r>
                  <a:rPr lang="es-MX" sz="1600" b="1" dirty="0">
                    <a:solidFill>
                      <a:schemeClr val="accent2">
                        <a:lumMod val="75000"/>
                      </a:schemeClr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erga omnes</a:t>
                </a:r>
                <a:r>
                  <a:rPr lang="es-MX" sz="1600" b="1" dirty="0">
                    <a:solidFill>
                      <a:srgbClr val="434343"/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, pero de manera ordinaria de carácter </a:t>
                </a:r>
                <a:r>
                  <a:rPr lang="es-MX" sz="1600" b="1" dirty="0">
                    <a:solidFill>
                      <a:schemeClr val="accent2">
                        <a:lumMod val="75000"/>
                      </a:schemeClr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erga </a:t>
                </a:r>
                <a:r>
                  <a:rPr lang="es-MX" sz="1600" b="1" dirty="0" err="1">
                    <a:solidFill>
                      <a:schemeClr val="accent2">
                        <a:lumMod val="75000"/>
                      </a:schemeClr>
                    </a:solidFill>
                    <a:latin typeface="Arial Narrow" panose="020B0606020202030204" pitchFamily="34" charset="0"/>
                    <a:ea typeface="Roboto"/>
                    <a:cs typeface="Roboto"/>
                    <a:sym typeface="Roboto"/>
                  </a:rPr>
                  <a:t>singulum</a:t>
                </a:r>
                <a:r>
                  <a:rPr lang="es-MX" sz="1200" b="1" dirty="0">
                    <a:solidFill>
                      <a:srgbClr val="434343"/>
                    </a:solidFill>
                    <a:latin typeface="Roboto"/>
                    <a:ea typeface="Roboto"/>
                    <a:cs typeface="Roboto"/>
                    <a:sym typeface="Roboto"/>
                  </a:rPr>
                  <a:t>.</a:t>
                </a:r>
              </a:p>
            </p:txBody>
          </p:sp>
          <p:grpSp>
            <p:nvGrpSpPr>
              <p:cNvPr id="25" name="Google Shape;508;p24">
                <a:extLst>
                  <a:ext uri="{FF2B5EF4-FFF2-40B4-BE49-F238E27FC236}">
                    <a16:creationId xmlns:a16="http://schemas.microsoft.com/office/drawing/2014/main" id="{8DB685CE-ABEE-46BF-B277-6E042757A89A}"/>
                  </a:ext>
                </a:extLst>
              </p:cNvPr>
              <p:cNvGrpSpPr/>
              <p:nvPr/>
            </p:nvGrpSpPr>
            <p:grpSpPr>
              <a:xfrm>
                <a:off x="1266413" y="1295523"/>
                <a:ext cx="1739989" cy="1060791"/>
                <a:chOff x="7267425" y="1264748"/>
                <a:chExt cx="1739989" cy="1060791"/>
              </a:xfrm>
            </p:grpSpPr>
            <p:sp>
              <p:nvSpPr>
                <p:cNvPr id="28" name="Google Shape;509;p24">
                  <a:extLst>
                    <a:ext uri="{FF2B5EF4-FFF2-40B4-BE49-F238E27FC236}">
                      <a16:creationId xmlns:a16="http://schemas.microsoft.com/office/drawing/2014/main" id="{5563CF40-AD42-4E62-BF8A-9C576EE3F8CC}"/>
                    </a:ext>
                  </a:extLst>
                </p:cNvPr>
                <p:cNvSpPr/>
                <p:nvPr/>
              </p:nvSpPr>
              <p:spPr>
                <a:xfrm>
                  <a:off x="7754129" y="1264748"/>
                  <a:ext cx="1253286" cy="10607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11" h="25063" extrusionOk="0">
                      <a:moveTo>
                        <a:pt x="0" y="0"/>
                      </a:moveTo>
                      <a:lnTo>
                        <a:pt x="0" y="25063"/>
                      </a:lnTo>
                      <a:lnTo>
                        <a:pt x="25063" y="25063"/>
                      </a:lnTo>
                      <a:lnTo>
                        <a:pt x="25063" y="18979"/>
                      </a:lnTo>
                      <a:cubicBezTo>
                        <a:pt x="25063" y="18693"/>
                        <a:pt x="25301" y="18455"/>
                        <a:pt x="25598" y="18455"/>
                      </a:cubicBezTo>
                      <a:cubicBezTo>
                        <a:pt x="25777" y="18455"/>
                        <a:pt x="25944" y="18550"/>
                        <a:pt x="26039" y="18693"/>
                      </a:cubicBezTo>
                      <a:cubicBezTo>
                        <a:pt x="26384" y="19193"/>
                        <a:pt x="26956" y="19526"/>
                        <a:pt x="27599" y="19526"/>
                      </a:cubicBezTo>
                      <a:cubicBezTo>
                        <a:pt x="28718" y="19526"/>
                        <a:pt x="29611" y="18550"/>
                        <a:pt x="29480" y="17407"/>
                      </a:cubicBezTo>
                      <a:cubicBezTo>
                        <a:pt x="29385" y="16574"/>
                        <a:pt x="28718" y="15883"/>
                        <a:pt x="27884" y="15764"/>
                      </a:cubicBezTo>
                      <a:cubicBezTo>
                        <a:pt x="27791" y="15751"/>
                        <a:pt x="27699" y="15745"/>
                        <a:pt x="27609" y="15745"/>
                      </a:cubicBezTo>
                      <a:cubicBezTo>
                        <a:pt x="26958" y="15745"/>
                        <a:pt x="26384" y="16072"/>
                        <a:pt x="26039" y="16574"/>
                      </a:cubicBezTo>
                      <a:cubicBezTo>
                        <a:pt x="25944" y="16728"/>
                        <a:pt x="25777" y="16812"/>
                        <a:pt x="25598" y="16812"/>
                      </a:cubicBezTo>
                      <a:cubicBezTo>
                        <a:pt x="25301" y="16812"/>
                        <a:pt x="25063" y="16574"/>
                        <a:pt x="25063" y="16288"/>
                      </a:cubicBezTo>
                      <a:lnTo>
                        <a:pt x="25063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" name="Google Shape;510;p24">
                  <a:extLst>
                    <a:ext uri="{FF2B5EF4-FFF2-40B4-BE49-F238E27FC236}">
                      <a16:creationId xmlns:a16="http://schemas.microsoft.com/office/drawing/2014/main" id="{3AE12FF0-2F09-464B-A598-801D536DDA78}"/>
                    </a:ext>
                  </a:extLst>
                </p:cNvPr>
                <p:cNvSpPr/>
                <p:nvPr/>
              </p:nvSpPr>
              <p:spPr>
                <a:xfrm>
                  <a:off x="7267425" y="1264750"/>
                  <a:ext cx="1192498" cy="1060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063" h="37113" extrusionOk="0">
                      <a:moveTo>
                        <a:pt x="0" y="1"/>
                      </a:moveTo>
                      <a:lnTo>
                        <a:pt x="0" y="37112"/>
                      </a:lnTo>
                      <a:lnTo>
                        <a:pt x="25063" y="37112"/>
                      </a:lnTo>
                      <a:lnTo>
                        <a:pt x="25063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6" name="Google Shape;511;p24">
                <a:extLst>
                  <a:ext uri="{FF2B5EF4-FFF2-40B4-BE49-F238E27FC236}">
                    <a16:creationId xmlns:a16="http://schemas.microsoft.com/office/drawing/2014/main" id="{E6CBDB0C-35AC-4D7A-85BC-61254B653F19}"/>
                  </a:ext>
                </a:extLst>
              </p:cNvPr>
              <p:cNvSpPr txBox="1"/>
              <p:nvPr/>
            </p:nvSpPr>
            <p:spPr>
              <a:xfrm>
                <a:off x="1509763" y="1738621"/>
                <a:ext cx="1060800" cy="486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s-MX" sz="1700" dirty="0">
                    <a:solidFill>
                      <a:schemeClr val="lt1"/>
                    </a:solidFill>
                    <a:latin typeface="Arial Black" panose="020B0A0402010202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Pretenden reparar</a:t>
                </a:r>
                <a:endParaRPr sz="1700" dirty="0">
                  <a:solidFill>
                    <a:schemeClr val="lt1"/>
                  </a:solidFill>
                  <a:latin typeface="Arial Black" panose="020B0A0402010202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27" name="Google Shape;512;p24">
                <a:extLst>
                  <a:ext uri="{FF2B5EF4-FFF2-40B4-BE49-F238E27FC236}">
                    <a16:creationId xmlns:a16="http://schemas.microsoft.com/office/drawing/2014/main" id="{32466E76-702C-49E9-81A3-406D9133CE0A}"/>
                  </a:ext>
                </a:extLst>
              </p:cNvPr>
              <p:cNvSpPr txBox="1"/>
              <p:nvPr/>
            </p:nvSpPr>
            <p:spPr>
              <a:xfrm>
                <a:off x="1509777" y="1427239"/>
                <a:ext cx="1060800" cy="35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lt1"/>
                    </a:solidFill>
                    <a:latin typeface="Arial Black" panose="020B0A04020102020204" pitchFamily="34" charset="0"/>
                    <a:sym typeface="Fira Sans Extra Condensed Medium"/>
                  </a:rPr>
                  <a:t>01</a:t>
                </a:r>
                <a:endParaRPr sz="2000" dirty="0">
                  <a:solidFill>
                    <a:schemeClr val="lt1"/>
                  </a:solidFill>
                  <a:latin typeface="Arial Black" panose="020B0A04020102020204" pitchFamily="34" charset="0"/>
                  <a:sym typeface="Fira Sans Extra Condensed Medium"/>
                </a:endParaRPr>
              </a:p>
            </p:txBody>
          </p:sp>
        </p:grpSp>
      </p:grpSp>
      <p:grpSp>
        <p:nvGrpSpPr>
          <p:cNvPr id="33" name="Google Shape;605;p26">
            <a:extLst>
              <a:ext uri="{FF2B5EF4-FFF2-40B4-BE49-F238E27FC236}">
                <a16:creationId xmlns:a16="http://schemas.microsoft.com/office/drawing/2014/main" id="{79D4F77C-61AC-4346-96B3-E2BCEE0E0275}"/>
              </a:ext>
            </a:extLst>
          </p:cNvPr>
          <p:cNvGrpSpPr/>
          <p:nvPr/>
        </p:nvGrpSpPr>
        <p:grpSpPr>
          <a:xfrm>
            <a:off x="648986" y="2372299"/>
            <a:ext cx="2289737" cy="2293103"/>
            <a:chOff x="3800349" y="1238762"/>
            <a:chExt cx="1098904" cy="1084772"/>
          </a:xfrm>
          <a:solidFill>
            <a:schemeClr val="accent2"/>
          </a:solidFill>
        </p:grpSpPr>
        <p:sp>
          <p:nvSpPr>
            <p:cNvPr id="36" name="Google Shape;607;p26">
              <a:extLst>
                <a:ext uri="{FF2B5EF4-FFF2-40B4-BE49-F238E27FC236}">
                  <a16:creationId xmlns:a16="http://schemas.microsoft.com/office/drawing/2014/main" id="{C34B4AA5-03D3-4778-9DE6-6EBFE7B4CD3E}"/>
                </a:ext>
              </a:extLst>
            </p:cNvPr>
            <p:cNvSpPr/>
            <p:nvPr/>
          </p:nvSpPr>
          <p:spPr>
            <a:xfrm>
              <a:off x="3884758" y="1311226"/>
              <a:ext cx="287338" cy="287050"/>
            </a:xfrm>
            <a:custGeom>
              <a:avLst/>
              <a:gdLst/>
              <a:ahLst/>
              <a:cxnLst/>
              <a:rect l="l" t="t" r="r" b="b"/>
              <a:pathLst>
                <a:path w="11955" h="11943" extrusionOk="0">
                  <a:moveTo>
                    <a:pt x="5978" y="1"/>
                  </a:moveTo>
                  <a:cubicBezTo>
                    <a:pt x="2679" y="1"/>
                    <a:pt x="1" y="2668"/>
                    <a:pt x="1" y="5966"/>
                  </a:cubicBezTo>
                  <a:cubicBezTo>
                    <a:pt x="1" y="9276"/>
                    <a:pt x="2679" y="11943"/>
                    <a:pt x="5978" y="11943"/>
                  </a:cubicBezTo>
                  <a:cubicBezTo>
                    <a:pt x="9276" y="11943"/>
                    <a:pt x="11954" y="9276"/>
                    <a:pt x="11954" y="5966"/>
                  </a:cubicBezTo>
                  <a:cubicBezTo>
                    <a:pt x="11954" y="2668"/>
                    <a:pt x="9276" y="1"/>
                    <a:pt x="5978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606;p26">
              <a:extLst>
                <a:ext uri="{FF2B5EF4-FFF2-40B4-BE49-F238E27FC236}">
                  <a16:creationId xmlns:a16="http://schemas.microsoft.com/office/drawing/2014/main" id="{5515BD8F-1C9B-49F2-91AF-8BF59A49C84D}"/>
                </a:ext>
              </a:extLst>
            </p:cNvPr>
            <p:cNvSpPr/>
            <p:nvPr/>
          </p:nvSpPr>
          <p:spPr>
            <a:xfrm>
              <a:off x="3800349" y="1238762"/>
              <a:ext cx="1098904" cy="1084772"/>
            </a:xfrm>
            <a:custGeom>
              <a:avLst/>
              <a:gdLst/>
              <a:ahLst/>
              <a:cxnLst/>
              <a:rect l="l" t="t" r="r" b="b"/>
              <a:pathLst>
                <a:path w="45721" h="45133" extrusionOk="0">
                  <a:moveTo>
                    <a:pt x="22825" y="1"/>
                  </a:moveTo>
                  <a:cubicBezTo>
                    <a:pt x="22054" y="1"/>
                    <a:pt x="21283" y="295"/>
                    <a:pt x="20693" y="885"/>
                  </a:cubicBezTo>
                  <a:lnTo>
                    <a:pt x="1179" y="20482"/>
                  </a:lnTo>
                  <a:cubicBezTo>
                    <a:pt x="0" y="21661"/>
                    <a:pt x="0" y="23566"/>
                    <a:pt x="1179" y="24733"/>
                  </a:cubicBezTo>
                  <a:lnTo>
                    <a:pt x="20777" y="44259"/>
                  </a:lnTo>
                  <a:cubicBezTo>
                    <a:pt x="21364" y="44841"/>
                    <a:pt x="22133" y="45133"/>
                    <a:pt x="22900" y="45133"/>
                  </a:cubicBezTo>
                  <a:cubicBezTo>
                    <a:pt x="23672" y="45133"/>
                    <a:pt x="24442" y="44838"/>
                    <a:pt x="25027" y="44247"/>
                  </a:cubicBezTo>
                  <a:lnTo>
                    <a:pt x="32873" y="36377"/>
                  </a:lnTo>
                  <a:cubicBezTo>
                    <a:pt x="33053" y="36197"/>
                    <a:pt x="33283" y="36110"/>
                    <a:pt x="33511" y="36110"/>
                  </a:cubicBezTo>
                  <a:cubicBezTo>
                    <a:pt x="33810" y="36110"/>
                    <a:pt x="34108" y="36260"/>
                    <a:pt x="34290" y="36544"/>
                  </a:cubicBezTo>
                  <a:cubicBezTo>
                    <a:pt x="34743" y="37246"/>
                    <a:pt x="35112" y="38020"/>
                    <a:pt x="35409" y="38806"/>
                  </a:cubicBezTo>
                  <a:cubicBezTo>
                    <a:pt x="35588" y="39294"/>
                    <a:pt x="35909" y="39735"/>
                    <a:pt x="36362" y="40080"/>
                  </a:cubicBezTo>
                  <a:cubicBezTo>
                    <a:pt x="36890" y="40489"/>
                    <a:pt x="37508" y="40695"/>
                    <a:pt x="38128" y="40695"/>
                  </a:cubicBezTo>
                  <a:cubicBezTo>
                    <a:pt x="38682" y="40695"/>
                    <a:pt x="39237" y="40530"/>
                    <a:pt x="39731" y="40199"/>
                  </a:cubicBezTo>
                  <a:cubicBezTo>
                    <a:pt x="41303" y="39127"/>
                    <a:pt x="41446" y="36984"/>
                    <a:pt x="40172" y="35710"/>
                  </a:cubicBezTo>
                  <a:cubicBezTo>
                    <a:pt x="39862" y="35401"/>
                    <a:pt x="39505" y="35186"/>
                    <a:pt x="39112" y="35044"/>
                  </a:cubicBezTo>
                  <a:cubicBezTo>
                    <a:pt x="38326" y="34758"/>
                    <a:pt x="37564" y="34401"/>
                    <a:pt x="36862" y="33948"/>
                  </a:cubicBezTo>
                  <a:cubicBezTo>
                    <a:pt x="36374" y="33639"/>
                    <a:pt x="36279" y="32960"/>
                    <a:pt x="36695" y="32543"/>
                  </a:cubicBezTo>
                  <a:lnTo>
                    <a:pt x="44553" y="24661"/>
                  </a:lnTo>
                  <a:cubicBezTo>
                    <a:pt x="45720" y="23483"/>
                    <a:pt x="45720" y="21578"/>
                    <a:pt x="44542" y="20399"/>
                  </a:cubicBezTo>
                  <a:lnTo>
                    <a:pt x="24956" y="885"/>
                  </a:lnTo>
                  <a:cubicBezTo>
                    <a:pt x="24366" y="295"/>
                    <a:pt x="23595" y="1"/>
                    <a:pt x="22825" y="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AAD899D-D6EA-46F9-B18C-2F30BD7BA04F}"/>
              </a:ext>
            </a:extLst>
          </p:cNvPr>
          <p:cNvSpPr txBox="1"/>
          <p:nvPr/>
        </p:nvSpPr>
        <p:spPr>
          <a:xfrm>
            <a:off x="885236" y="2662424"/>
            <a:ext cx="1817426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700" b="1" dirty="0">
                <a:solidFill>
                  <a:schemeClr val="tx2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Garantías judiciales, jurisdiccionales, represivas.</a:t>
            </a:r>
          </a:p>
          <a:p>
            <a:pPr algn="ctr"/>
            <a:endParaRPr lang="es-MX" sz="700" b="1" dirty="0">
              <a:solidFill>
                <a:schemeClr val="tx2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ES" sz="1700" b="1" dirty="0">
                <a:solidFill>
                  <a:schemeClr val="tx2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Parece un ciclo virtuoso</a:t>
            </a:r>
            <a:endParaRPr lang="es-MX" sz="1700" dirty="0">
              <a:solidFill>
                <a:srgbClr val="FFFF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861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71741007-D1EC-48E8-A98D-94D1A4F5F0D7}"/>
              </a:ext>
            </a:extLst>
          </p:cNvPr>
          <p:cNvGrpSpPr/>
          <p:nvPr/>
        </p:nvGrpSpPr>
        <p:grpSpPr>
          <a:xfrm>
            <a:off x="1795989" y="1425456"/>
            <a:ext cx="9429360" cy="5035162"/>
            <a:chOff x="1743737" y="1216450"/>
            <a:chExt cx="6769425" cy="3738821"/>
          </a:xfrm>
        </p:grpSpPr>
        <p:grpSp>
          <p:nvGrpSpPr>
            <p:cNvPr id="3" name="Google Shape;861;p33">
              <a:extLst>
                <a:ext uri="{FF2B5EF4-FFF2-40B4-BE49-F238E27FC236}">
                  <a16:creationId xmlns:a16="http://schemas.microsoft.com/office/drawing/2014/main" id="{6DD7014F-EBAA-4F5E-B3AA-69380DD098B7}"/>
                </a:ext>
              </a:extLst>
            </p:cNvPr>
            <p:cNvGrpSpPr/>
            <p:nvPr/>
          </p:nvGrpSpPr>
          <p:grpSpPr>
            <a:xfrm>
              <a:off x="1743737" y="3639430"/>
              <a:ext cx="4685057" cy="1315841"/>
              <a:chOff x="1743737" y="3639430"/>
              <a:chExt cx="4685057" cy="1315841"/>
            </a:xfrm>
          </p:grpSpPr>
          <p:sp>
            <p:nvSpPr>
              <p:cNvPr id="4" name="Google Shape;862;p33">
                <a:extLst>
                  <a:ext uri="{FF2B5EF4-FFF2-40B4-BE49-F238E27FC236}">
                    <a16:creationId xmlns:a16="http://schemas.microsoft.com/office/drawing/2014/main" id="{34309EAC-26E5-4492-A72A-3399E31CE1D6}"/>
                  </a:ext>
                </a:extLst>
              </p:cNvPr>
              <p:cNvSpPr/>
              <p:nvPr/>
            </p:nvSpPr>
            <p:spPr>
              <a:xfrm>
                <a:off x="1743737" y="3639430"/>
                <a:ext cx="967500" cy="967500"/>
              </a:xfrm>
              <a:prstGeom prst="ellipse">
                <a:avLst/>
              </a:prstGeom>
              <a:solidFill>
                <a:srgbClr val="24D1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4343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5" name="Google Shape;863;p33">
                <a:extLst>
                  <a:ext uri="{FF2B5EF4-FFF2-40B4-BE49-F238E27FC236}">
                    <a16:creationId xmlns:a16="http://schemas.microsoft.com/office/drawing/2014/main" id="{00F87389-2AFE-4609-9DAC-67907D9A4B0C}"/>
                  </a:ext>
                </a:extLst>
              </p:cNvPr>
              <p:cNvSpPr/>
              <p:nvPr/>
            </p:nvSpPr>
            <p:spPr>
              <a:xfrm>
                <a:off x="1832736" y="3728530"/>
                <a:ext cx="789300" cy="7893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" name="Google Shape;864;p33">
                <a:extLst>
                  <a:ext uri="{FF2B5EF4-FFF2-40B4-BE49-F238E27FC236}">
                    <a16:creationId xmlns:a16="http://schemas.microsoft.com/office/drawing/2014/main" id="{DECDF89D-83CD-497D-A5B2-16ED1639AE0C}"/>
                  </a:ext>
                </a:extLst>
              </p:cNvPr>
              <p:cNvSpPr/>
              <p:nvPr/>
            </p:nvSpPr>
            <p:spPr>
              <a:xfrm>
                <a:off x="1872701" y="3768279"/>
                <a:ext cx="1369262" cy="709801"/>
              </a:xfrm>
              <a:custGeom>
                <a:avLst/>
                <a:gdLst/>
                <a:ahLst/>
                <a:cxnLst/>
                <a:rect l="l" t="t" r="r" b="b"/>
                <a:pathLst>
                  <a:path w="63187" h="32755" extrusionOk="0">
                    <a:moveTo>
                      <a:pt x="16383" y="1"/>
                    </a:moveTo>
                    <a:cubicBezTo>
                      <a:pt x="7335" y="1"/>
                      <a:pt x="0" y="7335"/>
                      <a:pt x="0" y="16372"/>
                    </a:cubicBezTo>
                    <a:cubicBezTo>
                      <a:pt x="0" y="25420"/>
                      <a:pt x="7335" y="32755"/>
                      <a:pt x="16383" y="32755"/>
                    </a:cubicBezTo>
                    <a:cubicBezTo>
                      <a:pt x="20812" y="32755"/>
                      <a:pt x="24825" y="30993"/>
                      <a:pt x="27766" y="28147"/>
                    </a:cubicBezTo>
                    <a:cubicBezTo>
                      <a:pt x="34961" y="22423"/>
                      <a:pt x="41129" y="21059"/>
                      <a:pt x="45371" y="21059"/>
                    </a:cubicBezTo>
                    <a:cubicBezTo>
                      <a:pt x="47854" y="21059"/>
                      <a:pt x="49677" y="21526"/>
                      <a:pt x="50661" y="21860"/>
                    </a:cubicBezTo>
                    <a:cubicBezTo>
                      <a:pt x="52638" y="22908"/>
                      <a:pt x="54543" y="23694"/>
                      <a:pt x="55864" y="23694"/>
                    </a:cubicBezTo>
                    <a:cubicBezTo>
                      <a:pt x="59901" y="23694"/>
                      <a:pt x="63187" y="20420"/>
                      <a:pt x="63187" y="16372"/>
                    </a:cubicBezTo>
                    <a:cubicBezTo>
                      <a:pt x="63187" y="12335"/>
                      <a:pt x="59901" y="9061"/>
                      <a:pt x="55864" y="9061"/>
                    </a:cubicBezTo>
                    <a:cubicBezTo>
                      <a:pt x="54543" y="9061"/>
                      <a:pt x="52638" y="9835"/>
                      <a:pt x="50661" y="10895"/>
                    </a:cubicBezTo>
                    <a:cubicBezTo>
                      <a:pt x="49678" y="11228"/>
                      <a:pt x="47859" y="11693"/>
                      <a:pt x="45383" y="11693"/>
                    </a:cubicBezTo>
                    <a:cubicBezTo>
                      <a:pt x="41140" y="11693"/>
                      <a:pt x="34968" y="10329"/>
                      <a:pt x="27766" y="4608"/>
                    </a:cubicBezTo>
                    <a:cubicBezTo>
                      <a:pt x="24825" y="1751"/>
                      <a:pt x="20812" y="1"/>
                      <a:pt x="16383" y="1"/>
                    </a:cubicBezTo>
                    <a:close/>
                  </a:path>
                </a:pathLst>
              </a:custGeom>
              <a:solidFill>
                <a:srgbClr val="69E7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" name="Google Shape;865;p33">
                <a:extLst>
                  <a:ext uri="{FF2B5EF4-FFF2-40B4-BE49-F238E27FC236}">
                    <a16:creationId xmlns:a16="http://schemas.microsoft.com/office/drawing/2014/main" id="{5F5C223E-8AC9-4C4C-A984-8D5076D5D176}"/>
                  </a:ext>
                </a:extLst>
              </p:cNvPr>
              <p:cNvSpPr/>
              <p:nvPr/>
            </p:nvSpPr>
            <p:spPr>
              <a:xfrm>
                <a:off x="3024643" y="4048732"/>
                <a:ext cx="148895" cy="148895"/>
              </a:xfrm>
              <a:custGeom>
                <a:avLst/>
                <a:gdLst/>
                <a:ahLst/>
                <a:cxnLst/>
                <a:rect l="l" t="t" r="r" b="b"/>
                <a:pathLst>
                  <a:path w="6871" h="6871" extrusionOk="0">
                    <a:moveTo>
                      <a:pt x="3430" y="0"/>
                    </a:moveTo>
                    <a:cubicBezTo>
                      <a:pt x="1537" y="0"/>
                      <a:pt x="1" y="1536"/>
                      <a:pt x="1" y="3441"/>
                    </a:cubicBezTo>
                    <a:cubicBezTo>
                      <a:pt x="1" y="5334"/>
                      <a:pt x="1537" y="6870"/>
                      <a:pt x="3430" y="6870"/>
                    </a:cubicBezTo>
                    <a:cubicBezTo>
                      <a:pt x="5335" y="6870"/>
                      <a:pt x="6871" y="5334"/>
                      <a:pt x="6871" y="3441"/>
                    </a:cubicBezTo>
                    <a:cubicBezTo>
                      <a:pt x="6871" y="1536"/>
                      <a:pt x="5335" y="0"/>
                      <a:pt x="3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866;p33">
                <a:extLst>
                  <a:ext uri="{FF2B5EF4-FFF2-40B4-BE49-F238E27FC236}">
                    <a16:creationId xmlns:a16="http://schemas.microsoft.com/office/drawing/2014/main" id="{83573CA6-BE91-4C2F-9A3C-EE9FA0D91456}"/>
                  </a:ext>
                </a:extLst>
              </p:cNvPr>
              <p:cNvSpPr txBox="1"/>
              <p:nvPr/>
            </p:nvSpPr>
            <p:spPr>
              <a:xfrm>
                <a:off x="2941783" y="4354219"/>
                <a:ext cx="3487011" cy="6010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algn="ctr"/>
                <a:r>
                  <a:rPr lang="es-ES" sz="12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 garantía judicial logra modificar las conductas sólo en los casos judicializados y hasta el final del proceso.</a:t>
                </a:r>
                <a:endParaRPr lang="es-MX" sz="12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s-ES" sz="12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 funcionario cumple la norma y “respeta” el derecho hasta que la autoridad judicial lo ordena, no porque debiera de hacerlo.</a:t>
                </a:r>
                <a:endParaRPr lang="es-MX" sz="12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Google Shape;867;p33">
                <a:extLst>
                  <a:ext uri="{FF2B5EF4-FFF2-40B4-BE49-F238E27FC236}">
                    <a16:creationId xmlns:a16="http://schemas.microsoft.com/office/drawing/2014/main" id="{6A00FA24-441B-43D6-B0D2-0247ED34AAE3}"/>
                  </a:ext>
                </a:extLst>
              </p:cNvPr>
              <p:cNvSpPr/>
              <p:nvPr/>
            </p:nvSpPr>
            <p:spPr>
              <a:xfrm>
                <a:off x="3718938" y="3963130"/>
                <a:ext cx="918006" cy="320100"/>
              </a:xfrm>
              <a:prstGeom prst="roundRect">
                <a:avLst>
                  <a:gd name="adj" fmla="val 50000"/>
                </a:avLst>
              </a:prstGeom>
              <a:solidFill>
                <a:srgbClr val="69E7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04</a:t>
                </a:r>
                <a:endParaRPr kumimoji="0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" name="Google Shape;871;p33">
              <a:extLst>
                <a:ext uri="{FF2B5EF4-FFF2-40B4-BE49-F238E27FC236}">
                  <a16:creationId xmlns:a16="http://schemas.microsoft.com/office/drawing/2014/main" id="{ADFD1401-22A4-40C2-B4BA-D0B26D38261B}"/>
                </a:ext>
              </a:extLst>
            </p:cNvPr>
            <p:cNvGrpSpPr/>
            <p:nvPr/>
          </p:nvGrpSpPr>
          <p:grpSpPr>
            <a:xfrm>
              <a:off x="2106589" y="2833627"/>
              <a:ext cx="6406573" cy="967500"/>
              <a:chOff x="2106589" y="2833627"/>
              <a:chExt cx="6406573" cy="967500"/>
            </a:xfrm>
          </p:grpSpPr>
          <p:sp>
            <p:nvSpPr>
              <p:cNvPr id="15" name="Google Shape;872;p33">
                <a:extLst>
                  <a:ext uri="{FF2B5EF4-FFF2-40B4-BE49-F238E27FC236}">
                    <a16:creationId xmlns:a16="http://schemas.microsoft.com/office/drawing/2014/main" id="{A1123C1F-97B9-4EBC-A90B-5C9C71307C75}"/>
                  </a:ext>
                </a:extLst>
              </p:cNvPr>
              <p:cNvSpPr/>
              <p:nvPr/>
            </p:nvSpPr>
            <p:spPr>
              <a:xfrm>
                <a:off x="2106589" y="2833627"/>
                <a:ext cx="967500" cy="967500"/>
              </a:xfrm>
              <a:prstGeom prst="ellipse">
                <a:avLst/>
              </a:prstGeom>
              <a:solidFill>
                <a:srgbClr val="C1101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4343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6" name="Google Shape;873;p33">
                <a:extLst>
                  <a:ext uri="{FF2B5EF4-FFF2-40B4-BE49-F238E27FC236}">
                    <a16:creationId xmlns:a16="http://schemas.microsoft.com/office/drawing/2014/main" id="{00C6D525-BBA6-4329-80E6-2ADBDFA4A096}"/>
                  </a:ext>
                </a:extLst>
              </p:cNvPr>
              <p:cNvSpPr/>
              <p:nvPr/>
            </p:nvSpPr>
            <p:spPr>
              <a:xfrm>
                <a:off x="2195588" y="2922727"/>
                <a:ext cx="789300" cy="7893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874;p33">
                <a:extLst>
                  <a:ext uri="{FF2B5EF4-FFF2-40B4-BE49-F238E27FC236}">
                    <a16:creationId xmlns:a16="http://schemas.microsoft.com/office/drawing/2014/main" id="{A9572B53-882C-4665-AB87-697256211AE9}"/>
                  </a:ext>
                </a:extLst>
              </p:cNvPr>
              <p:cNvSpPr/>
              <p:nvPr/>
            </p:nvSpPr>
            <p:spPr>
              <a:xfrm>
                <a:off x="2235554" y="2962476"/>
                <a:ext cx="1369262" cy="709801"/>
              </a:xfrm>
              <a:custGeom>
                <a:avLst/>
                <a:gdLst/>
                <a:ahLst/>
                <a:cxnLst/>
                <a:rect l="l" t="t" r="r" b="b"/>
                <a:pathLst>
                  <a:path w="63187" h="32755" extrusionOk="0">
                    <a:moveTo>
                      <a:pt x="16383" y="1"/>
                    </a:moveTo>
                    <a:cubicBezTo>
                      <a:pt x="7335" y="1"/>
                      <a:pt x="0" y="7335"/>
                      <a:pt x="0" y="16372"/>
                    </a:cubicBezTo>
                    <a:cubicBezTo>
                      <a:pt x="0" y="25420"/>
                      <a:pt x="7335" y="32755"/>
                      <a:pt x="16383" y="32755"/>
                    </a:cubicBezTo>
                    <a:cubicBezTo>
                      <a:pt x="20812" y="32755"/>
                      <a:pt x="24825" y="30993"/>
                      <a:pt x="27766" y="28147"/>
                    </a:cubicBezTo>
                    <a:cubicBezTo>
                      <a:pt x="34961" y="22423"/>
                      <a:pt x="41129" y="21059"/>
                      <a:pt x="45371" y="21059"/>
                    </a:cubicBezTo>
                    <a:cubicBezTo>
                      <a:pt x="47854" y="21059"/>
                      <a:pt x="49677" y="21526"/>
                      <a:pt x="50661" y="21860"/>
                    </a:cubicBezTo>
                    <a:cubicBezTo>
                      <a:pt x="52638" y="22908"/>
                      <a:pt x="54543" y="23694"/>
                      <a:pt x="55864" y="23694"/>
                    </a:cubicBezTo>
                    <a:cubicBezTo>
                      <a:pt x="59901" y="23694"/>
                      <a:pt x="63187" y="20420"/>
                      <a:pt x="63187" y="16372"/>
                    </a:cubicBezTo>
                    <a:cubicBezTo>
                      <a:pt x="63187" y="12335"/>
                      <a:pt x="59901" y="9061"/>
                      <a:pt x="55864" y="9061"/>
                    </a:cubicBezTo>
                    <a:cubicBezTo>
                      <a:pt x="54543" y="9061"/>
                      <a:pt x="52638" y="9835"/>
                      <a:pt x="50661" y="10895"/>
                    </a:cubicBezTo>
                    <a:cubicBezTo>
                      <a:pt x="49678" y="11228"/>
                      <a:pt x="47859" y="11693"/>
                      <a:pt x="45383" y="11693"/>
                    </a:cubicBezTo>
                    <a:cubicBezTo>
                      <a:pt x="41140" y="11693"/>
                      <a:pt x="34968" y="10329"/>
                      <a:pt x="27766" y="4608"/>
                    </a:cubicBezTo>
                    <a:cubicBezTo>
                      <a:pt x="24825" y="1751"/>
                      <a:pt x="20812" y="1"/>
                      <a:pt x="16383" y="1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875;p33">
                <a:extLst>
                  <a:ext uri="{FF2B5EF4-FFF2-40B4-BE49-F238E27FC236}">
                    <a16:creationId xmlns:a16="http://schemas.microsoft.com/office/drawing/2014/main" id="{2A3BE381-704E-4DFD-9994-242B890DAF97}"/>
                  </a:ext>
                </a:extLst>
              </p:cNvPr>
              <p:cNvSpPr/>
              <p:nvPr/>
            </p:nvSpPr>
            <p:spPr>
              <a:xfrm>
                <a:off x="3387495" y="3242930"/>
                <a:ext cx="148895" cy="148895"/>
              </a:xfrm>
              <a:custGeom>
                <a:avLst/>
                <a:gdLst/>
                <a:ahLst/>
                <a:cxnLst/>
                <a:rect l="l" t="t" r="r" b="b"/>
                <a:pathLst>
                  <a:path w="6871" h="6871" extrusionOk="0">
                    <a:moveTo>
                      <a:pt x="3430" y="0"/>
                    </a:moveTo>
                    <a:cubicBezTo>
                      <a:pt x="1537" y="0"/>
                      <a:pt x="1" y="1536"/>
                      <a:pt x="1" y="3441"/>
                    </a:cubicBezTo>
                    <a:cubicBezTo>
                      <a:pt x="1" y="5334"/>
                      <a:pt x="1537" y="6870"/>
                      <a:pt x="3430" y="6870"/>
                    </a:cubicBezTo>
                    <a:cubicBezTo>
                      <a:pt x="5335" y="6870"/>
                      <a:pt x="6871" y="5334"/>
                      <a:pt x="6871" y="3441"/>
                    </a:cubicBezTo>
                    <a:cubicBezTo>
                      <a:pt x="6871" y="1536"/>
                      <a:pt x="5335" y="0"/>
                      <a:pt x="3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876;p33">
                <a:extLst>
                  <a:ext uri="{FF2B5EF4-FFF2-40B4-BE49-F238E27FC236}">
                    <a16:creationId xmlns:a16="http://schemas.microsoft.com/office/drawing/2014/main" id="{BD197C08-F6BE-436A-91DB-08FC1F8F56D8}"/>
                  </a:ext>
                </a:extLst>
              </p:cNvPr>
              <p:cNvSpPr/>
              <p:nvPr/>
            </p:nvSpPr>
            <p:spPr>
              <a:xfrm>
                <a:off x="3718938" y="3157327"/>
                <a:ext cx="918006" cy="320100"/>
              </a:xfrm>
              <a:prstGeom prst="roundRect">
                <a:avLst>
                  <a:gd name="adj" fmla="val 50000"/>
                </a:avLst>
              </a:pr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03</a:t>
                </a:r>
                <a:endParaRPr kumimoji="0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877;p33">
                <a:extLst>
                  <a:ext uri="{FF2B5EF4-FFF2-40B4-BE49-F238E27FC236}">
                    <a16:creationId xmlns:a16="http://schemas.microsoft.com/office/drawing/2014/main" id="{F1B43C35-D6C9-40C4-B7B1-730F8FBC3E0E}"/>
                  </a:ext>
                </a:extLst>
              </p:cNvPr>
              <p:cNvSpPr txBox="1"/>
              <p:nvPr/>
            </p:nvSpPr>
            <p:spPr>
              <a:xfrm>
                <a:off x="4830755" y="3165747"/>
                <a:ext cx="3682407" cy="30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R="0" lvl="0" indent="0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lang="es-ES" sz="1400" b="1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Garantías “preventivas”/garantías represivas.</a:t>
                </a:r>
                <a:endParaRPr sz="1400" b="1" dirty="0">
                  <a:latin typeface="Arial Narrow" panose="020B0606020202030204" pitchFamily="34" charset="0"/>
                  <a:cs typeface="Times New Roman" panose="02020603050405020304" pitchFamily="18" charset="0"/>
                  <a:sym typeface="Roboto"/>
                </a:endParaRPr>
              </a:p>
            </p:txBody>
          </p:sp>
        </p:grpSp>
        <p:grpSp>
          <p:nvGrpSpPr>
            <p:cNvPr id="27" name="Google Shape;884;p33">
              <a:extLst>
                <a:ext uri="{FF2B5EF4-FFF2-40B4-BE49-F238E27FC236}">
                  <a16:creationId xmlns:a16="http://schemas.microsoft.com/office/drawing/2014/main" id="{1CDF515E-94FE-4286-BB74-556A2869AB36}"/>
                </a:ext>
              </a:extLst>
            </p:cNvPr>
            <p:cNvGrpSpPr/>
            <p:nvPr/>
          </p:nvGrpSpPr>
          <p:grpSpPr>
            <a:xfrm>
              <a:off x="1743737" y="2022253"/>
              <a:ext cx="4812913" cy="967500"/>
              <a:chOff x="1743737" y="2022253"/>
              <a:chExt cx="4812913" cy="967500"/>
            </a:xfrm>
          </p:grpSpPr>
          <p:sp>
            <p:nvSpPr>
              <p:cNvPr id="28" name="Google Shape;885;p33">
                <a:extLst>
                  <a:ext uri="{FF2B5EF4-FFF2-40B4-BE49-F238E27FC236}">
                    <a16:creationId xmlns:a16="http://schemas.microsoft.com/office/drawing/2014/main" id="{E2B49A50-1B9B-4EEC-86C2-1FF619F1F78B}"/>
                  </a:ext>
                </a:extLst>
              </p:cNvPr>
              <p:cNvSpPr/>
              <p:nvPr/>
            </p:nvSpPr>
            <p:spPr>
              <a:xfrm>
                <a:off x="1743737" y="2022253"/>
                <a:ext cx="967500" cy="967500"/>
              </a:xfrm>
              <a:prstGeom prst="ellipse">
                <a:avLst/>
              </a:prstGeom>
              <a:solidFill>
                <a:srgbClr val="ED97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4343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29" name="Google Shape;886;p33">
                <a:extLst>
                  <a:ext uri="{FF2B5EF4-FFF2-40B4-BE49-F238E27FC236}">
                    <a16:creationId xmlns:a16="http://schemas.microsoft.com/office/drawing/2014/main" id="{04F5C752-D0D2-4AA5-8A4F-85CB349D1CC4}"/>
                  </a:ext>
                </a:extLst>
              </p:cNvPr>
              <p:cNvSpPr/>
              <p:nvPr/>
            </p:nvSpPr>
            <p:spPr>
              <a:xfrm>
                <a:off x="1832736" y="2111353"/>
                <a:ext cx="789300" cy="7893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887;p33">
                <a:extLst>
                  <a:ext uri="{FF2B5EF4-FFF2-40B4-BE49-F238E27FC236}">
                    <a16:creationId xmlns:a16="http://schemas.microsoft.com/office/drawing/2014/main" id="{E4FA0AF3-E862-4C46-AC79-23F0EF256082}"/>
                  </a:ext>
                </a:extLst>
              </p:cNvPr>
              <p:cNvSpPr/>
              <p:nvPr/>
            </p:nvSpPr>
            <p:spPr>
              <a:xfrm>
                <a:off x="1872701" y="2151102"/>
                <a:ext cx="1369262" cy="709801"/>
              </a:xfrm>
              <a:custGeom>
                <a:avLst/>
                <a:gdLst/>
                <a:ahLst/>
                <a:cxnLst/>
                <a:rect l="l" t="t" r="r" b="b"/>
                <a:pathLst>
                  <a:path w="63187" h="32755" extrusionOk="0">
                    <a:moveTo>
                      <a:pt x="16383" y="1"/>
                    </a:moveTo>
                    <a:cubicBezTo>
                      <a:pt x="7335" y="1"/>
                      <a:pt x="0" y="7335"/>
                      <a:pt x="0" y="16372"/>
                    </a:cubicBezTo>
                    <a:cubicBezTo>
                      <a:pt x="0" y="25420"/>
                      <a:pt x="7335" y="32755"/>
                      <a:pt x="16383" y="32755"/>
                    </a:cubicBezTo>
                    <a:cubicBezTo>
                      <a:pt x="20812" y="32755"/>
                      <a:pt x="24825" y="30993"/>
                      <a:pt x="27766" y="28147"/>
                    </a:cubicBezTo>
                    <a:cubicBezTo>
                      <a:pt x="34961" y="22423"/>
                      <a:pt x="41129" y="21059"/>
                      <a:pt x="45371" y="21059"/>
                    </a:cubicBezTo>
                    <a:cubicBezTo>
                      <a:pt x="47854" y="21059"/>
                      <a:pt x="49677" y="21526"/>
                      <a:pt x="50661" y="21860"/>
                    </a:cubicBezTo>
                    <a:cubicBezTo>
                      <a:pt x="52638" y="22908"/>
                      <a:pt x="54543" y="23694"/>
                      <a:pt x="55864" y="23694"/>
                    </a:cubicBezTo>
                    <a:cubicBezTo>
                      <a:pt x="59901" y="23694"/>
                      <a:pt x="63187" y="20420"/>
                      <a:pt x="63187" y="16372"/>
                    </a:cubicBezTo>
                    <a:cubicBezTo>
                      <a:pt x="63187" y="12335"/>
                      <a:pt x="59901" y="9061"/>
                      <a:pt x="55864" y="9061"/>
                    </a:cubicBezTo>
                    <a:cubicBezTo>
                      <a:pt x="54543" y="9061"/>
                      <a:pt x="52638" y="9835"/>
                      <a:pt x="50661" y="10895"/>
                    </a:cubicBezTo>
                    <a:cubicBezTo>
                      <a:pt x="49678" y="11228"/>
                      <a:pt x="47859" y="11693"/>
                      <a:pt x="45383" y="11693"/>
                    </a:cubicBezTo>
                    <a:cubicBezTo>
                      <a:pt x="41140" y="11693"/>
                      <a:pt x="34968" y="10329"/>
                      <a:pt x="27766" y="4608"/>
                    </a:cubicBezTo>
                    <a:cubicBezTo>
                      <a:pt x="24825" y="1751"/>
                      <a:pt x="20812" y="1"/>
                      <a:pt x="16383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888;p33">
                <a:extLst>
                  <a:ext uri="{FF2B5EF4-FFF2-40B4-BE49-F238E27FC236}">
                    <a16:creationId xmlns:a16="http://schemas.microsoft.com/office/drawing/2014/main" id="{2D7ECAFC-5C1C-4467-A6AA-4AC36487D412}"/>
                  </a:ext>
                </a:extLst>
              </p:cNvPr>
              <p:cNvSpPr/>
              <p:nvPr/>
            </p:nvSpPr>
            <p:spPr>
              <a:xfrm>
                <a:off x="3024643" y="2431555"/>
                <a:ext cx="148895" cy="148895"/>
              </a:xfrm>
              <a:custGeom>
                <a:avLst/>
                <a:gdLst/>
                <a:ahLst/>
                <a:cxnLst/>
                <a:rect l="l" t="t" r="r" b="b"/>
                <a:pathLst>
                  <a:path w="6871" h="6871" extrusionOk="0">
                    <a:moveTo>
                      <a:pt x="3430" y="0"/>
                    </a:moveTo>
                    <a:cubicBezTo>
                      <a:pt x="1537" y="0"/>
                      <a:pt x="1" y="1536"/>
                      <a:pt x="1" y="3441"/>
                    </a:cubicBezTo>
                    <a:cubicBezTo>
                      <a:pt x="1" y="5334"/>
                      <a:pt x="1537" y="6870"/>
                      <a:pt x="3430" y="6870"/>
                    </a:cubicBezTo>
                    <a:cubicBezTo>
                      <a:pt x="5335" y="6870"/>
                      <a:pt x="6871" y="5334"/>
                      <a:pt x="6871" y="3441"/>
                    </a:cubicBezTo>
                    <a:cubicBezTo>
                      <a:pt x="6871" y="1536"/>
                      <a:pt x="5335" y="0"/>
                      <a:pt x="3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889;p33">
                <a:extLst>
                  <a:ext uri="{FF2B5EF4-FFF2-40B4-BE49-F238E27FC236}">
                    <a16:creationId xmlns:a16="http://schemas.microsoft.com/office/drawing/2014/main" id="{976A8116-3610-4C1D-8A46-82B0C611388B}"/>
                  </a:ext>
                </a:extLst>
              </p:cNvPr>
              <p:cNvSpPr/>
              <p:nvPr/>
            </p:nvSpPr>
            <p:spPr>
              <a:xfrm>
                <a:off x="3718938" y="2345953"/>
                <a:ext cx="918006" cy="320100"/>
              </a:xfrm>
              <a:prstGeom prst="roundRect">
                <a:avLst>
                  <a:gd name="adj" fmla="val 50000"/>
                </a:avLst>
              </a:pr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02</a:t>
                </a:r>
                <a:endParaRPr kumimoji="0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890;p33">
                <a:extLst>
                  <a:ext uri="{FF2B5EF4-FFF2-40B4-BE49-F238E27FC236}">
                    <a16:creationId xmlns:a16="http://schemas.microsoft.com/office/drawing/2014/main" id="{6EA397C3-703B-4788-9AED-0858B8E268CB}"/>
                  </a:ext>
                </a:extLst>
              </p:cNvPr>
              <p:cNvSpPr txBox="1"/>
              <p:nvPr/>
            </p:nvSpPr>
            <p:spPr>
              <a:xfrm>
                <a:off x="4790912" y="2350359"/>
                <a:ext cx="1765738" cy="30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r>
                  <a:rPr lang="es-ES" sz="1400" b="1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La restitución del derecho al estado anterior, es imposible.</a:t>
                </a:r>
                <a:endParaRPr lang="es-MX" sz="1400" b="1" dirty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Google Shape;892;p33">
                <a:extLst>
                  <a:ext uri="{FF2B5EF4-FFF2-40B4-BE49-F238E27FC236}">
                    <a16:creationId xmlns:a16="http://schemas.microsoft.com/office/drawing/2014/main" id="{CD664AE1-AA88-4C31-A50C-3BFFCBDD0DC9}"/>
                  </a:ext>
                </a:extLst>
              </p:cNvPr>
              <p:cNvSpPr/>
              <p:nvPr/>
            </p:nvSpPr>
            <p:spPr>
              <a:xfrm>
                <a:off x="2320924" y="2586439"/>
                <a:ext cx="17027" cy="17068"/>
              </a:xfrm>
              <a:custGeom>
                <a:avLst/>
                <a:gdLst/>
                <a:ahLst/>
                <a:cxnLst/>
                <a:rect l="l" t="t" r="r" b="b"/>
                <a:pathLst>
                  <a:path w="417" h="418" extrusionOk="0">
                    <a:moveTo>
                      <a:pt x="203" y="0"/>
                    </a:moveTo>
                    <a:cubicBezTo>
                      <a:pt x="107" y="0"/>
                      <a:pt x="0" y="84"/>
                      <a:pt x="0" y="203"/>
                    </a:cubicBezTo>
                    <a:cubicBezTo>
                      <a:pt x="0" y="322"/>
                      <a:pt x="84" y="417"/>
                      <a:pt x="203" y="417"/>
                    </a:cubicBezTo>
                    <a:cubicBezTo>
                      <a:pt x="322" y="417"/>
                      <a:pt x="417" y="322"/>
                      <a:pt x="417" y="203"/>
                    </a:cubicBezTo>
                    <a:cubicBezTo>
                      <a:pt x="417" y="84"/>
                      <a:pt x="322" y="0"/>
                      <a:pt x="20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" name="Google Shape;899;p33">
              <a:extLst>
                <a:ext uri="{FF2B5EF4-FFF2-40B4-BE49-F238E27FC236}">
                  <a16:creationId xmlns:a16="http://schemas.microsoft.com/office/drawing/2014/main" id="{4DF592DA-4E1E-4252-93FE-34CD377B9340}"/>
                </a:ext>
              </a:extLst>
            </p:cNvPr>
            <p:cNvGrpSpPr/>
            <p:nvPr/>
          </p:nvGrpSpPr>
          <p:grpSpPr>
            <a:xfrm>
              <a:off x="2106589" y="1216450"/>
              <a:ext cx="6131488" cy="967500"/>
              <a:chOff x="2106589" y="1216450"/>
              <a:chExt cx="6131488" cy="967500"/>
            </a:xfrm>
          </p:grpSpPr>
          <p:sp>
            <p:nvSpPr>
              <p:cNvPr id="42" name="Google Shape;900;p33">
                <a:extLst>
                  <a:ext uri="{FF2B5EF4-FFF2-40B4-BE49-F238E27FC236}">
                    <a16:creationId xmlns:a16="http://schemas.microsoft.com/office/drawing/2014/main" id="{287470C1-5854-4AD0-9950-B3E2DD4BCF6D}"/>
                  </a:ext>
                </a:extLst>
              </p:cNvPr>
              <p:cNvSpPr/>
              <p:nvPr/>
            </p:nvSpPr>
            <p:spPr>
              <a:xfrm>
                <a:off x="2106589" y="1216450"/>
                <a:ext cx="967500" cy="967500"/>
              </a:xfrm>
              <a:prstGeom prst="ellipse">
                <a:avLst/>
              </a:prstGeom>
              <a:solidFill>
                <a:srgbClr val="0C8A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434343"/>
                  </a:solidFill>
                  <a:effectLst/>
                  <a:uLnTx/>
                  <a:uFillTx/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43" name="Google Shape;901;p33">
                <a:extLst>
                  <a:ext uri="{FF2B5EF4-FFF2-40B4-BE49-F238E27FC236}">
                    <a16:creationId xmlns:a16="http://schemas.microsoft.com/office/drawing/2014/main" id="{522D3795-463C-4E18-81CA-B6D6BBA98DC7}"/>
                  </a:ext>
                </a:extLst>
              </p:cNvPr>
              <p:cNvSpPr/>
              <p:nvPr/>
            </p:nvSpPr>
            <p:spPr>
              <a:xfrm>
                <a:off x="2195588" y="1305550"/>
                <a:ext cx="789300" cy="7893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902;p33">
                <a:extLst>
                  <a:ext uri="{FF2B5EF4-FFF2-40B4-BE49-F238E27FC236}">
                    <a16:creationId xmlns:a16="http://schemas.microsoft.com/office/drawing/2014/main" id="{17618C2C-6219-4733-8459-240913819C09}"/>
                  </a:ext>
                </a:extLst>
              </p:cNvPr>
              <p:cNvSpPr/>
              <p:nvPr/>
            </p:nvSpPr>
            <p:spPr>
              <a:xfrm>
                <a:off x="2235554" y="1345300"/>
                <a:ext cx="1369262" cy="709801"/>
              </a:xfrm>
              <a:custGeom>
                <a:avLst/>
                <a:gdLst/>
                <a:ahLst/>
                <a:cxnLst/>
                <a:rect l="l" t="t" r="r" b="b"/>
                <a:pathLst>
                  <a:path w="63187" h="32755" extrusionOk="0">
                    <a:moveTo>
                      <a:pt x="16383" y="1"/>
                    </a:moveTo>
                    <a:cubicBezTo>
                      <a:pt x="7335" y="1"/>
                      <a:pt x="0" y="7335"/>
                      <a:pt x="0" y="16372"/>
                    </a:cubicBezTo>
                    <a:cubicBezTo>
                      <a:pt x="0" y="25420"/>
                      <a:pt x="7335" y="32755"/>
                      <a:pt x="16383" y="32755"/>
                    </a:cubicBezTo>
                    <a:cubicBezTo>
                      <a:pt x="20812" y="32755"/>
                      <a:pt x="24825" y="30993"/>
                      <a:pt x="27766" y="28147"/>
                    </a:cubicBezTo>
                    <a:cubicBezTo>
                      <a:pt x="34961" y="22423"/>
                      <a:pt x="41129" y="21059"/>
                      <a:pt x="45371" y="21059"/>
                    </a:cubicBezTo>
                    <a:cubicBezTo>
                      <a:pt x="47854" y="21059"/>
                      <a:pt x="49677" y="21526"/>
                      <a:pt x="50661" y="21860"/>
                    </a:cubicBezTo>
                    <a:cubicBezTo>
                      <a:pt x="52638" y="22908"/>
                      <a:pt x="54543" y="23694"/>
                      <a:pt x="55864" y="23694"/>
                    </a:cubicBezTo>
                    <a:cubicBezTo>
                      <a:pt x="59901" y="23694"/>
                      <a:pt x="63187" y="20420"/>
                      <a:pt x="63187" y="16372"/>
                    </a:cubicBezTo>
                    <a:cubicBezTo>
                      <a:pt x="63187" y="12335"/>
                      <a:pt x="59901" y="9061"/>
                      <a:pt x="55864" y="9061"/>
                    </a:cubicBezTo>
                    <a:cubicBezTo>
                      <a:pt x="54543" y="9061"/>
                      <a:pt x="52638" y="9835"/>
                      <a:pt x="50661" y="10895"/>
                    </a:cubicBezTo>
                    <a:cubicBezTo>
                      <a:pt x="49678" y="11228"/>
                      <a:pt x="47859" y="11693"/>
                      <a:pt x="45383" y="11693"/>
                    </a:cubicBezTo>
                    <a:cubicBezTo>
                      <a:pt x="41140" y="11693"/>
                      <a:pt x="34968" y="10329"/>
                      <a:pt x="27766" y="4608"/>
                    </a:cubicBezTo>
                    <a:cubicBezTo>
                      <a:pt x="24825" y="1751"/>
                      <a:pt x="20812" y="1"/>
                      <a:pt x="16383" y="1"/>
                    </a:cubicBezTo>
                    <a:close/>
                  </a:path>
                </a:pathLst>
              </a:custGeom>
              <a:solidFill>
                <a:srgbClr val="5EB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903;p33">
                <a:extLst>
                  <a:ext uri="{FF2B5EF4-FFF2-40B4-BE49-F238E27FC236}">
                    <a16:creationId xmlns:a16="http://schemas.microsoft.com/office/drawing/2014/main" id="{065FE6EA-E9B6-4F9E-9A8F-951B884D42EA}"/>
                  </a:ext>
                </a:extLst>
              </p:cNvPr>
              <p:cNvSpPr/>
              <p:nvPr/>
            </p:nvSpPr>
            <p:spPr>
              <a:xfrm>
                <a:off x="3387495" y="1625753"/>
                <a:ext cx="148895" cy="148895"/>
              </a:xfrm>
              <a:custGeom>
                <a:avLst/>
                <a:gdLst/>
                <a:ahLst/>
                <a:cxnLst/>
                <a:rect l="l" t="t" r="r" b="b"/>
                <a:pathLst>
                  <a:path w="6871" h="6871" extrusionOk="0">
                    <a:moveTo>
                      <a:pt x="3430" y="0"/>
                    </a:moveTo>
                    <a:cubicBezTo>
                      <a:pt x="1537" y="0"/>
                      <a:pt x="1" y="1536"/>
                      <a:pt x="1" y="3441"/>
                    </a:cubicBezTo>
                    <a:cubicBezTo>
                      <a:pt x="1" y="5334"/>
                      <a:pt x="1537" y="6870"/>
                      <a:pt x="3430" y="6870"/>
                    </a:cubicBezTo>
                    <a:cubicBezTo>
                      <a:pt x="5335" y="6870"/>
                      <a:pt x="6871" y="5334"/>
                      <a:pt x="6871" y="3441"/>
                    </a:cubicBezTo>
                    <a:cubicBezTo>
                      <a:pt x="6871" y="1536"/>
                      <a:pt x="5335" y="0"/>
                      <a:pt x="34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904;p33">
                <a:extLst>
                  <a:ext uri="{FF2B5EF4-FFF2-40B4-BE49-F238E27FC236}">
                    <a16:creationId xmlns:a16="http://schemas.microsoft.com/office/drawing/2014/main" id="{19FFF024-50B9-408F-A78B-1D01D47AB4BF}"/>
                  </a:ext>
                </a:extLst>
              </p:cNvPr>
              <p:cNvSpPr/>
              <p:nvPr/>
            </p:nvSpPr>
            <p:spPr>
              <a:xfrm>
                <a:off x="3718938" y="1540150"/>
                <a:ext cx="918006" cy="320100"/>
              </a:xfrm>
              <a:prstGeom prst="roundRect">
                <a:avLst>
                  <a:gd name="adj" fmla="val 50000"/>
                </a:avLst>
              </a:prstGeom>
              <a:solidFill>
                <a:srgbClr val="5EB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"/>
                  <a:buFont typeface="Arial"/>
                  <a:buNone/>
                  <a:tabLst/>
                  <a:defRPr/>
                </a:pPr>
                <a:r>
                  <a:rPr kumimoji="0" lang="en" sz="1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01</a:t>
                </a:r>
                <a:endParaRPr kumimoji="0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905;p33">
                <a:extLst>
                  <a:ext uri="{FF2B5EF4-FFF2-40B4-BE49-F238E27FC236}">
                    <a16:creationId xmlns:a16="http://schemas.microsoft.com/office/drawing/2014/main" id="{09277C7B-BBE3-4FA8-BEBE-D5953EA17839}"/>
                  </a:ext>
                </a:extLst>
              </p:cNvPr>
              <p:cNvSpPr txBox="1"/>
              <p:nvPr/>
            </p:nvSpPr>
            <p:spPr>
              <a:xfrm>
                <a:off x="4751066" y="1550050"/>
                <a:ext cx="3487011" cy="300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r>
                  <a:rPr lang="es-ES" sz="14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 que los efectos sean erga </a:t>
                </a:r>
                <a:r>
                  <a:rPr lang="es-ES" sz="1400" b="1" dirty="0" err="1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singulum</a:t>
                </a:r>
                <a:r>
                  <a:rPr lang="es-ES" sz="14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no logra inhibir las violaciones recurrentes </a:t>
                </a:r>
                <a:r>
                  <a:rPr lang="es-ES" sz="1400" b="1" dirty="0"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s-ES" sz="14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 derecho</a:t>
                </a:r>
                <a:endParaRPr lang="es-MX" sz="14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2" name="Google Shape;11591;p94">
            <a:extLst>
              <a:ext uri="{FF2B5EF4-FFF2-40B4-BE49-F238E27FC236}">
                <a16:creationId xmlns:a16="http://schemas.microsoft.com/office/drawing/2014/main" id="{9273F662-B8BB-4DD3-B181-A804AA3A19D9}"/>
              </a:ext>
            </a:extLst>
          </p:cNvPr>
          <p:cNvGrpSpPr/>
          <p:nvPr/>
        </p:nvGrpSpPr>
        <p:grpSpPr>
          <a:xfrm>
            <a:off x="2194966" y="5080571"/>
            <a:ext cx="560633" cy="510740"/>
            <a:chOff x="1277409" y="1961347"/>
            <a:chExt cx="420475" cy="383055"/>
          </a:xfrm>
        </p:grpSpPr>
        <p:sp>
          <p:nvSpPr>
            <p:cNvPr id="53" name="Google Shape;11592;p94">
              <a:extLst>
                <a:ext uri="{FF2B5EF4-FFF2-40B4-BE49-F238E27FC236}">
                  <a16:creationId xmlns:a16="http://schemas.microsoft.com/office/drawing/2014/main" id="{811E29D2-BCB4-4F37-84D8-C62BE3E1659E}"/>
                </a:ext>
              </a:extLst>
            </p:cNvPr>
            <p:cNvSpPr/>
            <p:nvPr/>
          </p:nvSpPr>
          <p:spPr>
            <a:xfrm>
              <a:off x="1293244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1" y="1"/>
                  </a:moveTo>
                  <a:cubicBezTo>
                    <a:pt x="144" y="1034"/>
                    <a:pt x="1025" y="1809"/>
                    <a:pt x="2077" y="1809"/>
                  </a:cubicBezTo>
                  <a:cubicBezTo>
                    <a:pt x="3120" y="1809"/>
                    <a:pt x="4011" y="1034"/>
                    <a:pt x="4145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1593;p94">
              <a:extLst>
                <a:ext uri="{FF2B5EF4-FFF2-40B4-BE49-F238E27FC236}">
                  <a16:creationId xmlns:a16="http://schemas.microsoft.com/office/drawing/2014/main" id="{3707B361-4CC8-4568-86CF-DE8F3C4D2934}"/>
                </a:ext>
              </a:extLst>
            </p:cNvPr>
            <p:cNvSpPr/>
            <p:nvPr/>
          </p:nvSpPr>
          <p:spPr>
            <a:xfrm>
              <a:off x="1349650" y="2040049"/>
              <a:ext cx="63129" cy="140832"/>
            </a:xfrm>
            <a:custGeom>
              <a:avLst/>
              <a:gdLst/>
              <a:ahLst/>
              <a:cxnLst/>
              <a:rect l="l" t="t" r="r" b="b"/>
              <a:pathLst>
                <a:path w="2404" h="5363" extrusionOk="0">
                  <a:moveTo>
                    <a:pt x="307" y="1"/>
                  </a:moveTo>
                  <a:cubicBezTo>
                    <a:pt x="156" y="1"/>
                    <a:pt x="1" y="138"/>
                    <a:pt x="73" y="325"/>
                  </a:cubicBezTo>
                  <a:lnTo>
                    <a:pt x="1882" y="5206"/>
                  </a:lnTo>
                  <a:cubicBezTo>
                    <a:pt x="1921" y="5315"/>
                    <a:pt x="2008" y="5362"/>
                    <a:pt x="2097" y="5362"/>
                  </a:cubicBezTo>
                  <a:cubicBezTo>
                    <a:pt x="2248" y="5362"/>
                    <a:pt x="2404" y="5226"/>
                    <a:pt x="2331" y="5033"/>
                  </a:cubicBezTo>
                  <a:lnTo>
                    <a:pt x="523" y="162"/>
                  </a:lnTo>
                  <a:cubicBezTo>
                    <a:pt x="484" y="49"/>
                    <a:pt x="396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1594;p94">
              <a:extLst>
                <a:ext uri="{FF2B5EF4-FFF2-40B4-BE49-F238E27FC236}">
                  <a16:creationId xmlns:a16="http://schemas.microsoft.com/office/drawing/2014/main" id="{4CE5B1EE-E2E3-4787-B0AA-ECB0BEA4F704}"/>
                </a:ext>
              </a:extLst>
            </p:cNvPr>
            <p:cNvSpPr/>
            <p:nvPr/>
          </p:nvSpPr>
          <p:spPr>
            <a:xfrm>
              <a:off x="1562907" y="2041493"/>
              <a:ext cx="62499" cy="139441"/>
            </a:xfrm>
            <a:custGeom>
              <a:avLst/>
              <a:gdLst/>
              <a:ahLst/>
              <a:cxnLst/>
              <a:rect l="l" t="t" r="r" b="b"/>
              <a:pathLst>
                <a:path w="2380" h="5310" extrusionOk="0">
                  <a:moveTo>
                    <a:pt x="2073" y="1"/>
                  </a:moveTo>
                  <a:cubicBezTo>
                    <a:pt x="1986" y="1"/>
                    <a:pt x="1899" y="47"/>
                    <a:pt x="1857" y="155"/>
                  </a:cubicBezTo>
                  <a:lnTo>
                    <a:pt x="48" y="4978"/>
                  </a:lnTo>
                  <a:cubicBezTo>
                    <a:pt x="1" y="5103"/>
                    <a:pt x="68" y="5246"/>
                    <a:pt x="192" y="5294"/>
                  </a:cubicBezTo>
                  <a:cubicBezTo>
                    <a:pt x="219" y="5305"/>
                    <a:pt x="248" y="5310"/>
                    <a:pt x="276" y="5310"/>
                  </a:cubicBezTo>
                  <a:cubicBezTo>
                    <a:pt x="375" y="5310"/>
                    <a:pt x="468" y="5248"/>
                    <a:pt x="498" y="5151"/>
                  </a:cubicBezTo>
                  <a:lnTo>
                    <a:pt x="2307" y="327"/>
                  </a:lnTo>
                  <a:cubicBezTo>
                    <a:pt x="2380" y="139"/>
                    <a:pt x="2225" y="1"/>
                    <a:pt x="2073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1595;p94">
              <a:extLst>
                <a:ext uri="{FF2B5EF4-FFF2-40B4-BE49-F238E27FC236}">
                  <a16:creationId xmlns:a16="http://schemas.microsoft.com/office/drawing/2014/main" id="{692A50BA-9984-4C7F-BB56-69D9B0738472}"/>
                </a:ext>
              </a:extLst>
            </p:cNvPr>
            <p:cNvSpPr/>
            <p:nvPr/>
          </p:nvSpPr>
          <p:spPr>
            <a:xfrm>
              <a:off x="1624330" y="2041493"/>
              <a:ext cx="62919" cy="139309"/>
            </a:xfrm>
            <a:custGeom>
              <a:avLst/>
              <a:gdLst/>
              <a:ahLst/>
              <a:cxnLst/>
              <a:rect l="l" t="t" r="r" b="b"/>
              <a:pathLst>
                <a:path w="2396" h="5305" extrusionOk="0">
                  <a:moveTo>
                    <a:pt x="307" y="1"/>
                  </a:moveTo>
                  <a:cubicBezTo>
                    <a:pt x="155" y="1"/>
                    <a:pt x="0" y="139"/>
                    <a:pt x="73" y="327"/>
                  </a:cubicBezTo>
                  <a:lnTo>
                    <a:pt x="1872" y="5151"/>
                  </a:lnTo>
                  <a:cubicBezTo>
                    <a:pt x="1914" y="5259"/>
                    <a:pt x="2001" y="5305"/>
                    <a:pt x="2089" y="5305"/>
                  </a:cubicBezTo>
                  <a:cubicBezTo>
                    <a:pt x="2241" y="5305"/>
                    <a:pt x="2395" y="5167"/>
                    <a:pt x="2322" y="4978"/>
                  </a:cubicBezTo>
                  <a:lnTo>
                    <a:pt x="523" y="155"/>
                  </a:lnTo>
                  <a:cubicBezTo>
                    <a:pt x="481" y="47"/>
                    <a:pt x="394" y="1"/>
                    <a:pt x="307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1596;p94">
              <a:extLst>
                <a:ext uri="{FF2B5EF4-FFF2-40B4-BE49-F238E27FC236}">
                  <a16:creationId xmlns:a16="http://schemas.microsoft.com/office/drawing/2014/main" id="{0CAB5F62-DDD2-4F78-97FA-FB766A1F6A1D}"/>
                </a:ext>
              </a:extLst>
            </p:cNvPr>
            <p:cNvSpPr/>
            <p:nvPr/>
          </p:nvSpPr>
          <p:spPr>
            <a:xfrm>
              <a:off x="1351725" y="2013106"/>
              <a:ext cx="129357" cy="40257"/>
            </a:xfrm>
            <a:custGeom>
              <a:avLst/>
              <a:gdLst/>
              <a:ahLst/>
              <a:cxnLst/>
              <a:rect l="l" t="t" r="r" b="b"/>
              <a:pathLst>
                <a:path w="4926" h="1533" extrusionOk="0">
                  <a:moveTo>
                    <a:pt x="4587" y="0"/>
                  </a:moveTo>
                  <a:cubicBezTo>
                    <a:pt x="4563" y="0"/>
                    <a:pt x="4538" y="4"/>
                    <a:pt x="4511" y="11"/>
                  </a:cubicBezTo>
                  <a:cubicBezTo>
                    <a:pt x="1334" y="882"/>
                    <a:pt x="1114" y="968"/>
                    <a:pt x="310" y="1045"/>
                  </a:cubicBezTo>
                  <a:cubicBezTo>
                    <a:pt x="0" y="1063"/>
                    <a:pt x="12" y="1524"/>
                    <a:pt x="320" y="1524"/>
                  </a:cubicBezTo>
                  <a:cubicBezTo>
                    <a:pt x="326" y="1524"/>
                    <a:pt x="332" y="1524"/>
                    <a:pt x="338" y="1523"/>
                  </a:cubicBezTo>
                  <a:lnTo>
                    <a:pt x="358" y="1533"/>
                  </a:lnTo>
                  <a:cubicBezTo>
                    <a:pt x="1200" y="1447"/>
                    <a:pt x="1439" y="1351"/>
                    <a:pt x="4645" y="470"/>
                  </a:cubicBezTo>
                  <a:cubicBezTo>
                    <a:pt x="4925" y="392"/>
                    <a:pt x="4845" y="0"/>
                    <a:pt x="45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1597;p94">
              <a:extLst>
                <a:ext uri="{FF2B5EF4-FFF2-40B4-BE49-F238E27FC236}">
                  <a16:creationId xmlns:a16="http://schemas.microsoft.com/office/drawing/2014/main" id="{8D220865-569E-4918-ACFA-B2FC834A1A62}"/>
                </a:ext>
              </a:extLst>
            </p:cNvPr>
            <p:cNvSpPr/>
            <p:nvPr/>
          </p:nvSpPr>
          <p:spPr>
            <a:xfrm>
              <a:off x="1491191" y="2012344"/>
              <a:ext cx="133900" cy="41281"/>
            </a:xfrm>
            <a:custGeom>
              <a:avLst/>
              <a:gdLst/>
              <a:ahLst/>
              <a:cxnLst/>
              <a:rect l="l" t="t" r="r" b="b"/>
              <a:pathLst>
                <a:path w="5099" h="1572" extrusionOk="0">
                  <a:moveTo>
                    <a:pt x="341" y="1"/>
                  </a:moveTo>
                  <a:cubicBezTo>
                    <a:pt x="82" y="1"/>
                    <a:pt x="1" y="401"/>
                    <a:pt x="282" y="480"/>
                  </a:cubicBezTo>
                  <a:cubicBezTo>
                    <a:pt x="3631" y="1389"/>
                    <a:pt x="3861" y="1495"/>
                    <a:pt x="4741" y="1571"/>
                  </a:cubicBezTo>
                  <a:lnTo>
                    <a:pt x="4760" y="1571"/>
                  </a:lnTo>
                  <a:lnTo>
                    <a:pt x="4760" y="1562"/>
                  </a:lnTo>
                  <a:cubicBezTo>
                    <a:pt x="4767" y="1562"/>
                    <a:pt x="4773" y="1562"/>
                    <a:pt x="4779" y="1562"/>
                  </a:cubicBezTo>
                  <a:cubicBezTo>
                    <a:pt x="5077" y="1562"/>
                    <a:pt x="5099" y="1102"/>
                    <a:pt x="4780" y="1083"/>
                  </a:cubicBezTo>
                  <a:cubicBezTo>
                    <a:pt x="3957" y="1016"/>
                    <a:pt x="3765" y="930"/>
                    <a:pt x="415" y="11"/>
                  </a:cubicBezTo>
                  <a:cubicBezTo>
                    <a:pt x="389" y="4"/>
                    <a:pt x="364" y="1"/>
                    <a:pt x="341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1598;p94">
              <a:extLst>
                <a:ext uri="{FF2B5EF4-FFF2-40B4-BE49-F238E27FC236}">
                  <a16:creationId xmlns:a16="http://schemas.microsoft.com/office/drawing/2014/main" id="{1B09EC54-FD05-4D9B-9589-DAD412B345D3}"/>
                </a:ext>
              </a:extLst>
            </p:cNvPr>
            <p:cNvSpPr/>
            <p:nvPr/>
          </p:nvSpPr>
          <p:spPr>
            <a:xfrm>
              <a:off x="1474700" y="1961347"/>
              <a:ext cx="25157" cy="32195"/>
            </a:xfrm>
            <a:custGeom>
              <a:avLst/>
              <a:gdLst/>
              <a:ahLst/>
              <a:cxnLst/>
              <a:rect l="l" t="t" r="r" b="b"/>
              <a:pathLst>
                <a:path w="958" h="1226" extrusionOk="0">
                  <a:moveTo>
                    <a:pt x="335" y="1"/>
                  </a:moveTo>
                  <a:cubicBezTo>
                    <a:pt x="153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9"/>
                    <a:pt x="307" y="1102"/>
                    <a:pt x="479" y="1102"/>
                  </a:cubicBezTo>
                  <a:cubicBezTo>
                    <a:pt x="642" y="1102"/>
                    <a:pt x="804" y="1140"/>
                    <a:pt x="957" y="1226"/>
                  </a:cubicBezTo>
                  <a:lnTo>
                    <a:pt x="957" y="336"/>
                  </a:lnTo>
                  <a:cubicBezTo>
                    <a:pt x="957" y="154"/>
                    <a:pt x="804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1599;p94">
              <a:extLst>
                <a:ext uri="{FF2B5EF4-FFF2-40B4-BE49-F238E27FC236}">
                  <a16:creationId xmlns:a16="http://schemas.microsoft.com/office/drawing/2014/main" id="{0C691A70-A80F-4B99-9D07-F13BBC4A9B26}"/>
                </a:ext>
              </a:extLst>
            </p:cNvPr>
            <p:cNvSpPr/>
            <p:nvPr/>
          </p:nvSpPr>
          <p:spPr>
            <a:xfrm>
              <a:off x="1474700" y="2036503"/>
              <a:ext cx="24894" cy="259633"/>
            </a:xfrm>
            <a:custGeom>
              <a:avLst/>
              <a:gdLst/>
              <a:ahLst/>
              <a:cxnLst/>
              <a:rect l="l" t="t" r="r" b="b"/>
              <a:pathLst>
                <a:path w="948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948" y="9887"/>
                  </a:lnTo>
                  <a:lnTo>
                    <a:pt x="948" y="0"/>
                  </a:lnTo>
                  <a:cubicBezTo>
                    <a:pt x="799" y="82"/>
                    <a:pt x="637" y="123"/>
                    <a:pt x="474" y="123"/>
                  </a:cubicBezTo>
                  <a:cubicBezTo>
                    <a:pt x="311" y="123"/>
                    <a:pt x="149" y="82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1600;p94">
              <a:extLst>
                <a:ext uri="{FF2B5EF4-FFF2-40B4-BE49-F238E27FC236}">
                  <a16:creationId xmlns:a16="http://schemas.microsoft.com/office/drawing/2014/main" id="{3A1E7357-8569-44AE-9E98-9824F579C671}"/>
                </a:ext>
              </a:extLst>
            </p:cNvPr>
            <p:cNvSpPr/>
            <p:nvPr/>
          </p:nvSpPr>
          <p:spPr>
            <a:xfrm>
              <a:off x="1474700" y="1961347"/>
              <a:ext cx="20877" cy="32195"/>
            </a:xfrm>
            <a:custGeom>
              <a:avLst/>
              <a:gdLst/>
              <a:ahLst/>
              <a:cxnLst/>
              <a:rect l="l" t="t" r="r" b="b"/>
              <a:pathLst>
                <a:path w="795" h="1226" extrusionOk="0">
                  <a:moveTo>
                    <a:pt x="326" y="1"/>
                  </a:moveTo>
                  <a:cubicBezTo>
                    <a:pt x="144" y="1"/>
                    <a:pt x="0" y="154"/>
                    <a:pt x="0" y="336"/>
                  </a:cubicBezTo>
                  <a:lnTo>
                    <a:pt x="0" y="1226"/>
                  </a:lnTo>
                  <a:cubicBezTo>
                    <a:pt x="144" y="1140"/>
                    <a:pt x="309" y="1097"/>
                    <a:pt x="475" y="1097"/>
                  </a:cubicBezTo>
                  <a:cubicBezTo>
                    <a:pt x="531" y="1097"/>
                    <a:pt x="587" y="1102"/>
                    <a:pt x="642" y="1111"/>
                  </a:cubicBezTo>
                  <a:lnTo>
                    <a:pt x="642" y="326"/>
                  </a:lnTo>
                  <a:cubicBezTo>
                    <a:pt x="642" y="221"/>
                    <a:pt x="699" y="116"/>
                    <a:pt x="795" y="58"/>
                  </a:cubicBezTo>
                  <a:cubicBezTo>
                    <a:pt x="737" y="20"/>
                    <a:pt x="680" y="1"/>
                    <a:pt x="622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1601;p94">
              <a:extLst>
                <a:ext uri="{FF2B5EF4-FFF2-40B4-BE49-F238E27FC236}">
                  <a16:creationId xmlns:a16="http://schemas.microsoft.com/office/drawing/2014/main" id="{1AA2BC95-76FD-48BF-BF71-D8F33CAB0E8C}"/>
                </a:ext>
              </a:extLst>
            </p:cNvPr>
            <p:cNvSpPr/>
            <p:nvPr/>
          </p:nvSpPr>
          <p:spPr>
            <a:xfrm>
              <a:off x="1474700" y="2036503"/>
              <a:ext cx="16596" cy="259633"/>
            </a:xfrm>
            <a:custGeom>
              <a:avLst/>
              <a:gdLst/>
              <a:ahLst/>
              <a:cxnLst/>
              <a:rect l="l" t="t" r="r" b="b"/>
              <a:pathLst>
                <a:path w="632" h="9887" extrusionOk="0">
                  <a:moveTo>
                    <a:pt x="0" y="0"/>
                  </a:moveTo>
                  <a:lnTo>
                    <a:pt x="0" y="9887"/>
                  </a:lnTo>
                  <a:lnTo>
                    <a:pt x="632" y="9887"/>
                  </a:lnTo>
                  <a:lnTo>
                    <a:pt x="632" y="115"/>
                  </a:lnTo>
                  <a:cubicBezTo>
                    <a:pt x="584" y="115"/>
                    <a:pt x="527" y="125"/>
                    <a:pt x="479" y="125"/>
                  </a:cubicBezTo>
                  <a:cubicBezTo>
                    <a:pt x="307" y="125"/>
                    <a:pt x="144" y="77"/>
                    <a:pt x="0" y="0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11602;p94">
              <a:extLst>
                <a:ext uri="{FF2B5EF4-FFF2-40B4-BE49-F238E27FC236}">
                  <a16:creationId xmlns:a16="http://schemas.microsoft.com/office/drawing/2014/main" id="{2DE3766B-B014-4FD7-B75B-753D6C86A2E0}"/>
                </a:ext>
              </a:extLst>
            </p:cNvPr>
            <p:cNvSpPr/>
            <p:nvPr/>
          </p:nvSpPr>
          <p:spPr>
            <a:xfrm>
              <a:off x="1551852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11603;p94">
              <a:extLst>
                <a:ext uri="{FF2B5EF4-FFF2-40B4-BE49-F238E27FC236}">
                  <a16:creationId xmlns:a16="http://schemas.microsoft.com/office/drawing/2014/main" id="{F11A1AC9-40A4-4AFB-AD05-4BBC7A9E8BC2}"/>
                </a:ext>
              </a:extLst>
            </p:cNvPr>
            <p:cNvSpPr/>
            <p:nvPr/>
          </p:nvSpPr>
          <p:spPr>
            <a:xfrm>
              <a:off x="1551852" y="2166175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1"/>
                  </a:moveTo>
                  <a:cubicBezTo>
                    <a:pt x="29" y="68"/>
                    <a:pt x="0" y="154"/>
                    <a:pt x="0" y="240"/>
                  </a:cubicBezTo>
                  <a:lnTo>
                    <a:pt x="0" y="393"/>
                  </a:lnTo>
                  <a:cubicBezTo>
                    <a:pt x="0" y="623"/>
                    <a:pt x="182" y="805"/>
                    <a:pt x="412" y="805"/>
                  </a:cubicBezTo>
                  <a:lnTo>
                    <a:pt x="5149" y="805"/>
                  </a:lnTo>
                  <a:cubicBezTo>
                    <a:pt x="5379" y="805"/>
                    <a:pt x="5561" y="623"/>
                    <a:pt x="5561" y="393"/>
                  </a:cubicBezTo>
                  <a:lnTo>
                    <a:pt x="5561" y="240"/>
                  </a:lnTo>
                  <a:cubicBezTo>
                    <a:pt x="5561" y="154"/>
                    <a:pt x="5532" y="68"/>
                    <a:pt x="5475" y="1"/>
                  </a:cubicBezTo>
                  <a:cubicBezTo>
                    <a:pt x="5398" y="96"/>
                    <a:pt x="5283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96"/>
                    <a:pt x="8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1604;p94">
              <a:extLst>
                <a:ext uri="{FF2B5EF4-FFF2-40B4-BE49-F238E27FC236}">
                  <a16:creationId xmlns:a16="http://schemas.microsoft.com/office/drawing/2014/main" id="{0355F65C-F7B1-4A25-AB4A-D6858B96AE82}"/>
                </a:ext>
              </a:extLst>
            </p:cNvPr>
            <p:cNvSpPr/>
            <p:nvPr/>
          </p:nvSpPr>
          <p:spPr>
            <a:xfrm>
              <a:off x="1572965" y="2187288"/>
              <a:ext cx="108848" cy="47531"/>
            </a:xfrm>
            <a:custGeom>
              <a:avLst/>
              <a:gdLst/>
              <a:ahLst/>
              <a:cxnLst/>
              <a:rect l="l" t="t" r="r" b="b"/>
              <a:pathLst>
                <a:path w="4145" h="1810" extrusionOk="0">
                  <a:moveTo>
                    <a:pt x="0" y="1"/>
                  </a:moveTo>
                  <a:cubicBezTo>
                    <a:pt x="144" y="1034"/>
                    <a:pt x="1024" y="1809"/>
                    <a:pt x="2077" y="1809"/>
                  </a:cubicBezTo>
                  <a:cubicBezTo>
                    <a:pt x="3120" y="1809"/>
                    <a:pt x="4010" y="1034"/>
                    <a:pt x="4144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1605;p94">
              <a:extLst>
                <a:ext uri="{FF2B5EF4-FFF2-40B4-BE49-F238E27FC236}">
                  <a16:creationId xmlns:a16="http://schemas.microsoft.com/office/drawing/2014/main" id="{EA5886DB-0739-43FD-913A-B1AF0CA6DA4A}"/>
                </a:ext>
              </a:extLst>
            </p:cNvPr>
            <p:cNvSpPr/>
            <p:nvPr/>
          </p:nvSpPr>
          <p:spPr>
            <a:xfrm>
              <a:off x="1293244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1" y="1"/>
                  </a:moveTo>
                  <a:cubicBezTo>
                    <a:pt x="149" y="1059"/>
                    <a:pt x="1048" y="1810"/>
                    <a:pt x="2067" y="1810"/>
                  </a:cubicBezTo>
                  <a:cubicBezTo>
                    <a:pt x="2228" y="1810"/>
                    <a:pt x="2392" y="1791"/>
                    <a:pt x="2556" y="1752"/>
                  </a:cubicBezTo>
                  <a:cubicBezTo>
                    <a:pt x="1714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11606;p94">
              <a:extLst>
                <a:ext uri="{FF2B5EF4-FFF2-40B4-BE49-F238E27FC236}">
                  <a16:creationId xmlns:a16="http://schemas.microsoft.com/office/drawing/2014/main" id="{F498F290-6B82-48B0-87F3-A3D40FC714C7}"/>
                </a:ext>
              </a:extLst>
            </p:cNvPr>
            <p:cNvSpPr/>
            <p:nvPr/>
          </p:nvSpPr>
          <p:spPr>
            <a:xfrm>
              <a:off x="1572965" y="2187288"/>
              <a:ext cx="67121" cy="47531"/>
            </a:xfrm>
            <a:custGeom>
              <a:avLst/>
              <a:gdLst/>
              <a:ahLst/>
              <a:cxnLst/>
              <a:rect l="l" t="t" r="r" b="b"/>
              <a:pathLst>
                <a:path w="2556" h="1810" extrusionOk="0">
                  <a:moveTo>
                    <a:pt x="0" y="1"/>
                  </a:moveTo>
                  <a:cubicBezTo>
                    <a:pt x="141" y="1059"/>
                    <a:pt x="1045" y="1810"/>
                    <a:pt x="2066" y="1810"/>
                  </a:cubicBezTo>
                  <a:cubicBezTo>
                    <a:pt x="2227" y="1810"/>
                    <a:pt x="2391" y="1791"/>
                    <a:pt x="2556" y="1752"/>
                  </a:cubicBezTo>
                  <a:cubicBezTo>
                    <a:pt x="1713" y="1551"/>
                    <a:pt x="1082" y="862"/>
                    <a:pt x="967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11607;p94">
              <a:extLst>
                <a:ext uri="{FF2B5EF4-FFF2-40B4-BE49-F238E27FC236}">
                  <a16:creationId xmlns:a16="http://schemas.microsoft.com/office/drawing/2014/main" id="{65153133-FE47-4260-9C39-990F3F5BE9BB}"/>
                </a:ext>
              </a:extLst>
            </p:cNvPr>
            <p:cNvSpPr/>
            <p:nvPr/>
          </p:nvSpPr>
          <p:spPr>
            <a:xfrm>
              <a:off x="1333211" y="2029466"/>
              <a:ext cx="34191" cy="33954"/>
            </a:xfrm>
            <a:custGeom>
              <a:avLst/>
              <a:gdLst/>
              <a:ahLst/>
              <a:cxnLst/>
              <a:rect l="l" t="t" r="r" b="b"/>
              <a:pathLst>
                <a:path w="1302" h="1293" extrusionOk="0">
                  <a:moveTo>
                    <a:pt x="651" y="1"/>
                  </a:moveTo>
                  <a:cubicBezTo>
                    <a:pt x="297" y="1"/>
                    <a:pt x="0" y="288"/>
                    <a:pt x="0" y="651"/>
                  </a:cubicBezTo>
                  <a:cubicBezTo>
                    <a:pt x="0" y="1005"/>
                    <a:pt x="297" y="1293"/>
                    <a:pt x="651" y="1293"/>
                  </a:cubicBezTo>
                  <a:cubicBezTo>
                    <a:pt x="1005" y="1293"/>
                    <a:pt x="1302" y="1005"/>
                    <a:pt x="1302" y="651"/>
                  </a:cubicBezTo>
                  <a:cubicBezTo>
                    <a:pt x="1302" y="288"/>
                    <a:pt x="1005" y="1"/>
                    <a:pt x="651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11608;p94">
              <a:extLst>
                <a:ext uri="{FF2B5EF4-FFF2-40B4-BE49-F238E27FC236}">
                  <a16:creationId xmlns:a16="http://schemas.microsoft.com/office/drawing/2014/main" id="{7E4EDCA9-2D06-4B8D-A407-09B825FFD29F}"/>
                </a:ext>
              </a:extLst>
            </p:cNvPr>
            <p:cNvSpPr/>
            <p:nvPr/>
          </p:nvSpPr>
          <p:spPr>
            <a:xfrm>
              <a:off x="1607891" y="2029466"/>
              <a:ext cx="33954" cy="33954"/>
            </a:xfrm>
            <a:custGeom>
              <a:avLst/>
              <a:gdLst/>
              <a:ahLst/>
              <a:cxnLst/>
              <a:rect l="l" t="t" r="r" b="b"/>
              <a:pathLst>
                <a:path w="1293" h="1293" extrusionOk="0">
                  <a:moveTo>
                    <a:pt x="642" y="1"/>
                  </a:moveTo>
                  <a:cubicBezTo>
                    <a:pt x="288" y="1"/>
                    <a:pt x="1" y="288"/>
                    <a:pt x="1" y="651"/>
                  </a:cubicBezTo>
                  <a:cubicBezTo>
                    <a:pt x="1" y="1005"/>
                    <a:pt x="288" y="1293"/>
                    <a:pt x="642" y="1293"/>
                  </a:cubicBezTo>
                  <a:cubicBezTo>
                    <a:pt x="1005" y="1293"/>
                    <a:pt x="1293" y="1005"/>
                    <a:pt x="1293" y="651"/>
                  </a:cubicBezTo>
                  <a:cubicBezTo>
                    <a:pt x="1293" y="288"/>
                    <a:pt x="1005" y="1"/>
                    <a:pt x="642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1609;p94">
              <a:extLst>
                <a:ext uri="{FF2B5EF4-FFF2-40B4-BE49-F238E27FC236}">
                  <a16:creationId xmlns:a16="http://schemas.microsoft.com/office/drawing/2014/main" id="{83FBB691-3F89-419D-8722-9C2353F67203}"/>
                </a:ext>
              </a:extLst>
            </p:cNvPr>
            <p:cNvSpPr/>
            <p:nvPr/>
          </p:nvSpPr>
          <p:spPr>
            <a:xfrm>
              <a:off x="1428456" y="2293589"/>
              <a:ext cx="117382" cy="27941"/>
            </a:xfrm>
            <a:custGeom>
              <a:avLst/>
              <a:gdLst/>
              <a:ahLst/>
              <a:cxnLst/>
              <a:rect l="l" t="t" r="r" b="b"/>
              <a:pathLst>
                <a:path w="4470" h="1064" extrusionOk="0">
                  <a:moveTo>
                    <a:pt x="402" y="1"/>
                  </a:moveTo>
                  <a:cubicBezTo>
                    <a:pt x="182" y="1"/>
                    <a:pt x="0" y="183"/>
                    <a:pt x="0" y="403"/>
                  </a:cubicBezTo>
                  <a:lnTo>
                    <a:pt x="0" y="1063"/>
                  </a:lnTo>
                  <a:lnTo>
                    <a:pt x="4470" y="1063"/>
                  </a:lnTo>
                  <a:lnTo>
                    <a:pt x="4470" y="403"/>
                  </a:lnTo>
                  <a:cubicBezTo>
                    <a:pt x="4470" y="183"/>
                    <a:pt x="4288" y="1"/>
                    <a:pt x="4068" y="1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1610;p94">
              <a:extLst>
                <a:ext uri="{FF2B5EF4-FFF2-40B4-BE49-F238E27FC236}">
                  <a16:creationId xmlns:a16="http://schemas.microsoft.com/office/drawing/2014/main" id="{45580106-473F-479A-BF3B-711A6CBF2D24}"/>
                </a:ext>
              </a:extLst>
            </p:cNvPr>
            <p:cNvSpPr/>
            <p:nvPr/>
          </p:nvSpPr>
          <p:spPr>
            <a:xfrm>
              <a:off x="1428456" y="2302150"/>
              <a:ext cx="117382" cy="19380"/>
            </a:xfrm>
            <a:custGeom>
              <a:avLst/>
              <a:gdLst/>
              <a:ahLst/>
              <a:cxnLst/>
              <a:rect l="l" t="t" r="r" b="b"/>
              <a:pathLst>
                <a:path w="4470" h="738" extrusionOk="0">
                  <a:moveTo>
                    <a:pt x="10" y="0"/>
                  </a:moveTo>
                  <a:cubicBezTo>
                    <a:pt x="0" y="19"/>
                    <a:pt x="0" y="48"/>
                    <a:pt x="0" y="77"/>
                  </a:cubicBezTo>
                  <a:lnTo>
                    <a:pt x="0" y="737"/>
                  </a:lnTo>
                  <a:lnTo>
                    <a:pt x="4470" y="737"/>
                  </a:lnTo>
                  <a:lnTo>
                    <a:pt x="4470" y="77"/>
                  </a:lnTo>
                  <a:cubicBezTo>
                    <a:pt x="4470" y="48"/>
                    <a:pt x="4470" y="19"/>
                    <a:pt x="4460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1611;p94">
              <a:extLst>
                <a:ext uri="{FF2B5EF4-FFF2-40B4-BE49-F238E27FC236}">
                  <a16:creationId xmlns:a16="http://schemas.microsoft.com/office/drawing/2014/main" id="{161DE97F-E73B-4D5F-B71C-ECE5AD79FB5C}"/>
                </a:ext>
              </a:extLst>
            </p:cNvPr>
            <p:cNvSpPr/>
            <p:nvPr/>
          </p:nvSpPr>
          <p:spPr>
            <a:xfrm>
              <a:off x="1414381" y="2318982"/>
              <a:ext cx="146032" cy="25420"/>
            </a:xfrm>
            <a:custGeom>
              <a:avLst/>
              <a:gdLst/>
              <a:ahLst/>
              <a:cxnLst/>
              <a:rect l="l" t="t" r="r" b="b"/>
              <a:pathLst>
                <a:path w="5561" h="968" extrusionOk="0">
                  <a:moveTo>
                    <a:pt x="412" y="0"/>
                  </a:moveTo>
                  <a:cubicBezTo>
                    <a:pt x="182" y="0"/>
                    <a:pt x="0" y="182"/>
                    <a:pt x="0" y="402"/>
                  </a:cubicBezTo>
                  <a:lnTo>
                    <a:pt x="0" y="565"/>
                  </a:lnTo>
                  <a:cubicBezTo>
                    <a:pt x="0" y="785"/>
                    <a:pt x="182" y="967"/>
                    <a:pt x="412" y="967"/>
                  </a:cubicBezTo>
                  <a:lnTo>
                    <a:pt x="5149" y="967"/>
                  </a:lnTo>
                  <a:cubicBezTo>
                    <a:pt x="5369" y="967"/>
                    <a:pt x="5551" y="785"/>
                    <a:pt x="5561" y="565"/>
                  </a:cubicBezTo>
                  <a:lnTo>
                    <a:pt x="5561" y="402"/>
                  </a:lnTo>
                  <a:cubicBezTo>
                    <a:pt x="5551" y="182"/>
                    <a:pt x="5369" y="0"/>
                    <a:pt x="5149" y="0"/>
                  </a:cubicBezTo>
                  <a:close/>
                </a:path>
              </a:pathLst>
            </a:custGeom>
            <a:solidFill>
              <a:srgbClr val="4B637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11612;p94">
              <a:extLst>
                <a:ext uri="{FF2B5EF4-FFF2-40B4-BE49-F238E27FC236}">
                  <a16:creationId xmlns:a16="http://schemas.microsoft.com/office/drawing/2014/main" id="{8DD0A420-8965-4603-99E1-22C22068D397}"/>
                </a:ext>
              </a:extLst>
            </p:cNvPr>
            <p:cNvSpPr/>
            <p:nvPr/>
          </p:nvSpPr>
          <p:spPr>
            <a:xfrm>
              <a:off x="1414381" y="2323263"/>
              <a:ext cx="146032" cy="21139"/>
            </a:xfrm>
            <a:custGeom>
              <a:avLst/>
              <a:gdLst/>
              <a:ahLst/>
              <a:cxnLst/>
              <a:rect l="l" t="t" r="r" b="b"/>
              <a:pathLst>
                <a:path w="5561" h="805" extrusionOk="0">
                  <a:moveTo>
                    <a:pt x="87" y="0"/>
                  </a:moveTo>
                  <a:cubicBezTo>
                    <a:pt x="29" y="67"/>
                    <a:pt x="0" y="153"/>
                    <a:pt x="0" y="239"/>
                  </a:cubicBezTo>
                  <a:lnTo>
                    <a:pt x="0" y="393"/>
                  </a:lnTo>
                  <a:cubicBezTo>
                    <a:pt x="0" y="622"/>
                    <a:pt x="182" y="804"/>
                    <a:pt x="412" y="804"/>
                  </a:cubicBezTo>
                  <a:lnTo>
                    <a:pt x="5149" y="804"/>
                  </a:lnTo>
                  <a:cubicBezTo>
                    <a:pt x="5379" y="804"/>
                    <a:pt x="5561" y="622"/>
                    <a:pt x="5561" y="393"/>
                  </a:cubicBezTo>
                  <a:lnTo>
                    <a:pt x="5561" y="239"/>
                  </a:lnTo>
                  <a:cubicBezTo>
                    <a:pt x="5561" y="153"/>
                    <a:pt x="5532" y="67"/>
                    <a:pt x="5475" y="0"/>
                  </a:cubicBezTo>
                  <a:cubicBezTo>
                    <a:pt x="5398" y="105"/>
                    <a:pt x="5274" y="163"/>
                    <a:pt x="5149" y="163"/>
                  </a:cubicBezTo>
                  <a:lnTo>
                    <a:pt x="412" y="163"/>
                  </a:lnTo>
                  <a:cubicBezTo>
                    <a:pt x="278" y="163"/>
                    <a:pt x="163" y="105"/>
                    <a:pt x="87" y="0"/>
                  </a:cubicBezTo>
                  <a:close/>
                </a:path>
              </a:pathLst>
            </a:custGeom>
            <a:solidFill>
              <a:srgbClr val="465C7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11613;p94">
              <a:extLst>
                <a:ext uri="{FF2B5EF4-FFF2-40B4-BE49-F238E27FC236}">
                  <a16:creationId xmlns:a16="http://schemas.microsoft.com/office/drawing/2014/main" id="{79D71BFA-A490-4F42-812B-9856C1D7CC1D}"/>
                </a:ext>
              </a:extLst>
            </p:cNvPr>
            <p:cNvSpPr/>
            <p:nvPr/>
          </p:nvSpPr>
          <p:spPr>
            <a:xfrm>
              <a:off x="1462384" y="1990260"/>
              <a:ext cx="49526" cy="49526"/>
            </a:xfrm>
            <a:custGeom>
              <a:avLst/>
              <a:gdLst/>
              <a:ahLst/>
              <a:cxnLst/>
              <a:rect l="l" t="t" r="r" b="b"/>
              <a:pathLst>
                <a:path w="1886" h="1886" extrusionOk="0">
                  <a:moveTo>
                    <a:pt x="938" y="1"/>
                  </a:moveTo>
                  <a:cubicBezTo>
                    <a:pt x="421" y="1"/>
                    <a:pt x="0" y="422"/>
                    <a:pt x="0" y="938"/>
                  </a:cubicBezTo>
                  <a:cubicBezTo>
                    <a:pt x="0" y="1465"/>
                    <a:pt x="421" y="1886"/>
                    <a:pt x="938" y="1886"/>
                  </a:cubicBezTo>
                  <a:cubicBezTo>
                    <a:pt x="1465" y="1886"/>
                    <a:pt x="1886" y="1465"/>
                    <a:pt x="1886" y="938"/>
                  </a:cubicBezTo>
                  <a:cubicBezTo>
                    <a:pt x="1886" y="422"/>
                    <a:pt x="1465" y="1"/>
                    <a:pt x="938" y="1"/>
                  </a:cubicBezTo>
                  <a:close/>
                </a:path>
              </a:pathLst>
            </a:custGeom>
            <a:solidFill>
              <a:srgbClr val="C3CD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11614;p94">
              <a:extLst>
                <a:ext uri="{FF2B5EF4-FFF2-40B4-BE49-F238E27FC236}">
                  <a16:creationId xmlns:a16="http://schemas.microsoft.com/office/drawing/2014/main" id="{418C3223-3DF7-410B-830C-F23B80F65BA1}"/>
                </a:ext>
              </a:extLst>
            </p:cNvPr>
            <p:cNvSpPr/>
            <p:nvPr/>
          </p:nvSpPr>
          <p:spPr>
            <a:xfrm>
              <a:off x="133321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4" y="1"/>
                  </a:moveTo>
                  <a:cubicBezTo>
                    <a:pt x="322" y="1"/>
                    <a:pt x="0" y="255"/>
                    <a:pt x="0" y="647"/>
                  </a:cubicBezTo>
                  <a:cubicBezTo>
                    <a:pt x="0" y="1040"/>
                    <a:pt x="322" y="1294"/>
                    <a:pt x="654" y="1294"/>
                  </a:cubicBezTo>
                  <a:cubicBezTo>
                    <a:pt x="824" y="1294"/>
                    <a:pt x="997" y="1227"/>
                    <a:pt x="1130" y="1078"/>
                  </a:cubicBezTo>
                  <a:cubicBezTo>
                    <a:pt x="1024" y="963"/>
                    <a:pt x="967" y="810"/>
                    <a:pt x="967" y="647"/>
                  </a:cubicBezTo>
                  <a:cubicBezTo>
                    <a:pt x="967" y="485"/>
                    <a:pt x="1024" y="331"/>
                    <a:pt x="1130" y="217"/>
                  </a:cubicBezTo>
                  <a:cubicBezTo>
                    <a:pt x="997" y="67"/>
                    <a:pt x="824" y="1"/>
                    <a:pt x="654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11615;p94">
              <a:extLst>
                <a:ext uri="{FF2B5EF4-FFF2-40B4-BE49-F238E27FC236}">
                  <a16:creationId xmlns:a16="http://schemas.microsoft.com/office/drawing/2014/main" id="{03305848-EBB4-4B4B-82A9-447B8B312F96}"/>
                </a:ext>
              </a:extLst>
            </p:cNvPr>
            <p:cNvSpPr/>
            <p:nvPr/>
          </p:nvSpPr>
          <p:spPr>
            <a:xfrm>
              <a:off x="1607891" y="2029571"/>
              <a:ext cx="29674" cy="33980"/>
            </a:xfrm>
            <a:custGeom>
              <a:avLst/>
              <a:gdLst/>
              <a:ahLst/>
              <a:cxnLst/>
              <a:rect l="l" t="t" r="r" b="b"/>
              <a:pathLst>
                <a:path w="1130" h="1294" extrusionOk="0">
                  <a:moveTo>
                    <a:pt x="650" y="1"/>
                  </a:moveTo>
                  <a:cubicBezTo>
                    <a:pt x="319" y="1"/>
                    <a:pt x="1" y="255"/>
                    <a:pt x="1" y="647"/>
                  </a:cubicBezTo>
                  <a:cubicBezTo>
                    <a:pt x="1" y="1040"/>
                    <a:pt x="319" y="1294"/>
                    <a:pt x="650" y="1294"/>
                  </a:cubicBezTo>
                  <a:cubicBezTo>
                    <a:pt x="820" y="1294"/>
                    <a:pt x="994" y="1227"/>
                    <a:pt x="1130" y="1078"/>
                  </a:cubicBezTo>
                  <a:cubicBezTo>
                    <a:pt x="1025" y="963"/>
                    <a:pt x="967" y="810"/>
                    <a:pt x="967" y="647"/>
                  </a:cubicBezTo>
                  <a:cubicBezTo>
                    <a:pt x="967" y="485"/>
                    <a:pt x="1025" y="331"/>
                    <a:pt x="1130" y="217"/>
                  </a:cubicBezTo>
                  <a:cubicBezTo>
                    <a:pt x="994" y="67"/>
                    <a:pt x="820" y="1"/>
                    <a:pt x="650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1616;p94">
              <a:extLst>
                <a:ext uri="{FF2B5EF4-FFF2-40B4-BE49-F238E27FC236}">
                  <a16:creationId xmlns:a16="http://schemas.microsoft.com/office/drawing/2014/main" id="{6AD14E0D-DA8A-479A-B8EA-D09826888A5A}"/>
                </a:ext>
              </a:extLst>
            </p:cNvPr>
            <p:cNvSpPr/>
            <p:nvPr/>
          </p:nvSpPr>
          <p:spPr>
            <a:xfrm>
              <a:off x="1462384" y="1990286"/>
              <a:ext cx="37473" cy="49763"/>
            </a:xfrm>
            <a:custGeom>
              <a:avLst/>
              <a:gdLst/>
              <a:ahLst/>
              <a:cxnLst/>
              <a:rect l="l" t="t" r="r" b="b"/>
              <a:pathLst>
                <a:path w="1427" h="1895" extrusionOk="0">
                  <a:moveTo>
                    <a:pt x="948" y="1"/>
                  </a:moveTo>
                  <a:cubicBezTo>
                    <a:pt x="454" y="1"/>
                    <a:pt x="0" y="397"/>
                    <a:pt x="0" y="947"/>
                  </a:cubicBezTo>
                  <a:cubicBezTo>
                    <a:pt x="0" y="1502"/>
                    <a:pt x="451" y="1895"/>
                    <a:pt x="944" y="1895"/>
                  </a:cubicBezTo>
                  <a:cubicBezTo>
                    <a:pt x="1105" y="1895"/>
                    <a:pt x="1271" y="1853"/>
                    <a:pt x="1426" y="1760"/>
                  </a:cubicBezTo>
                  <a:cubicBezTo>
                    <a:pt x="1139" y="1588"/>
                    <a:pt x="967" y="1282"/>
                    <a:pt x="967" y="947"/>
                  </a:cubicBezTo>
                  <a:cubicBezTo>
                    <a:pt x="967" y="612"/>
                    <a:pt x="1139" y="306"/>
                    <a:pt x="1426" y="134"/>
                  </a:cubicBezTo>
                  <a:cubicBezTo>
                    <a:pt x="1272" y="42"/>
                    <a:pt x="1108" y="1"/>
                    <a:pt x="948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1617;p94">
              <a:extLst>
                <a:ext uri="{FF2B5EF4-FFF2-40B4-BE49-F238E27FC236}">
                  <a16:creationId xmlns:a16="http://schemas.microsoft.com/office/drawing/2014/main" id="{DB384431-E300-483A-A853-4B8C7827DB11}"/>
                </a:ext>
              </a:extLst>
            </p:cNvPr>
            <p:cNvSpPr/>
            <p:nvPr/>
          </p:nvSpPr>
          <p:spPr>
            <a:xfrm>
              <a:off x="1277409" y="2161921"/>
              <a:ext cx="145796" cy="25393"/>
            </a:xfrm>
            <a:custGeom>
              <a:avLst/>
              <a:gdLst/>
              <a:ahLst/>
              <a:cxnLst/>
              <a:rect l="l" t="t" r="r" b="b"/>
              <a:pathLst>
                <a:path w="5552" h="967" extrusionOk="0">
                  <a:moveTo>
                    <a:pt x="403" y="0"/>
                  </a:moveTo>
                  <a:cubicBezTo>
                    <a:pt x="182" y="0"/>
                    <a:pt x="1" y="182"/>
                    <a:pt x="1" y="402"/>
                  </a:cubicBezTo>
                  <a:lnTo>
                    <a:pt x="1" y="565"/>
                  </a:lnTo>
                  <a:cubicBezTo>
                    <a:pt x="1" y="785"/>
                    <a:pt x="182" y="967"/>
                    <a:pt x="403" y="967"/>
                  </a:cubicBezTo>
                  <a:lnTo>
                    <a:pt x="5149" y="967"/>
                  </a:lnTo>
                  <a:cubicBezTo>
                    <a:pt x="5370" y="967"/>
                    <a:pt x="5551" y="785"/>
                    <a:pt x="5551" y="565"/>
                  </a:cubicBezTo>
                  <a:lnTo>
                    <a:pt x="5551" y="402"/>
                  </a:lnTo>
                  <a:cubicBezTo>
                    <a:pt x="5551" y="182"/>
                    <a:pt x="5370" y="0"/>
                    <a:pt x="5149" y="0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1618;p94">
              <a:extLst>
                <a:ext uri="{FF2B5EF4-FFF2-40B4-BE49-F238E27FC236}">
                  <a16:creationId xmlns:a16="http://schemas.microsoft.com/office/drawing/2014/main" id="{ACA78ACE-35B7-4441-8614-63E8ACDEBA63}"/>
                </a:ext>
              </a:extLst>
            </p:cNvPr>
            <p:cNvSpPr/>
            <p:nvPr/>
          </p:nvSpPr>
          <p:spPr>
            <a:xfrm>
              <a:off x="1277409" y="2166175"/>
              <a:ext cx="145796" cy="21139"/>
            </a:xfrm>
            <a:custGeom>
              <a:avLst/>
              <a:gdLst/>
              <a:ahLst/>
              <a:cxnLst/>
              <a:rect l="l" t="t" r="r" b="b"/>
              <a:pathLst>
                <a:path w="5552" h="805" extrusionOk="0">
                  <a:moveTo>
                    <a:pt x="77" y="1"/>
                  </a:moveTo>
                  <a:cubicBezTo>
                    <a:pt x="29" y="68"/>
                    <a:pt x="1" y="154"/>
                    <a:pt x="1" y="240"/>
                  </a:cubicBezTo>
                  <a:lnTo>
                    <a:pt x="1" y="393"/>
                  </a:lnTo>
                  <a:cubicBezTo>
                    <a:pt x="1" y="623"/>
                    <a:pt x="182" y="805"/>
                    <a:pt x="403" y="805"/>
                  </a:cubicBezTo>
                  <a:lnTo>
                    <a:pt x="5149" y="805"/>
                  </a:lnTo>
                  <a:cubicBezTo>
                    <a:pt x="5370" y="805"/>
                    <a:pt x="5551" y="623"/>
                    <a:pt x="5551" y="393"/>
                  </a:cubicBezTo>
                  <a:lnTo>
                    <a:pt x="5551" y="240"/>
                  </a:lnTo>
                  <a:cubicBezTo>
                    <a:pt x="5551" y="154"/>
                    <a:pt x="5523" y="68"/>
                    <a:pt x="5475" y="1"/>
                  </a:cubicBezTo>
                  <a:cubicBezTo>
                    <a:pt x="5398" y="96"/>
                    <a:pt x="5274" y="163"/>
                    <a:pt x="5149" y="163"/>
                  </a:cubicBezTo>
                  <a:lnTo>
                    <a:pt x="403" y="163"/>
                  </a:lnTo>
                  <a:cubicBezTo>
                    <a:pt x="278" y="163"/>
                    <a:pt x="154" y="96"/>
                    <a:pt x="77" y="1"/>
                  </a:cubicBezTo>
                  <a:close/>
                </a:path>
              </a:pathLst>
            </a:custGeom>
            <a:solidFill>
              <a:srgbClr val="98A6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0" name="Google Shape;19452;p98">
            <a:extLst>
              <a:ext uri="{FF2B5EF4-FFF2-40B4-BE49-F238E27FC236}">
                <a16:creationId xmlns:a16="http://schemas.microsoft.com/office/drawing/2014/main" id="{570B4873-4559-412B-8B1F-E70FE5284AFB}"/>
              </a:ext>
            </a:extLst>
          </p:cNvPr>
          <p:cNvGrpSpPr/>
          <p:nvPr/>
        </p:nvGrpSpPr>
        <p:grpSpPr>
          <a:xfrm>
            <a:off x="2782749" y="1847954"/>
            <a:ext cx="473303" cy="468269"/>
            <a:chOff x="3725723" y="2455776"/>
            <a:chExt cx="354977" cy="351202"/>
          </a:xfrm>
        </p:grpSpPr>
        <p:sp>
          <p:nvSpPr>
            <p:cNvPr id="81" name="Google Shape;19453;p98">
              <a:extLst>
                <a:ext uri="{FF2B5EF4-FFF2-40B4-BE49-F238E27FC236}">
                  <a16:creationId xmlns:a16="http://schemas.microsoft.com/office/drawing/2014/main" id="{C5F0D37C-DCCE-437D-9EE4-C7F8C434F655}"/>
                </a:ext>
              </a:extLst>
            </p:cNvPr>
            <p:cNvSpPr/>
            <p:nvPr/>
          </p:nvSpPr>
          <p:spPr>
            <a:xfrm>
              <a:off x="3979248" y="2643109"/>
              <a:ext cx="40895" cy="40895"/>
            </a:xfrm>
            <a:custGeom>
              <a:avLst/>
              <a:gdLst/>
              <a:ahLst/>
              <a:cxnLst/>
              <a:rect l="l" t="t" r="r" b="b"/>
              <a:pathLst>
                <a:path w="1560" h="1560" extrusionOk="0">
                  <a:moveTo>
                    <a:pt x="1" y="0"/>
                  </a:moveTo>
                  <a:lnTo>
                    <a:pt x="997" y="1559"/>
                  </a:lnTo>
                  <a:lnTo>
                    <a:pt x="1560" y="1559"/>
                  </a:lnTo>
                  <a:cubicBezTo>
                    <a:pt x="1560" y="693"/>
                    <a:pt x="853" y="0"/>
                    <a:pt x="1" y="0"/>
                  </a:cubicBezTo>
                  <a:close/>
                </a:path>
              </a:pathLst>
            </a:custGeom>
            <a:solidFill>
              <a:srgbClr val="788D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9454;p98">
              <a:extLst>
                <a:ext uri="{FF2B5EF4-FFF2-40B4-BE49-F238E27FC236}">
                  <a16:creationId xmlns:a16="http://schemas.microsoft.com/office/drawing/2014/main" id="{DE7873E8-72C4-41AB-9E41-0AB3B6FB999A}"/>
                </a:ext>
              </a:extLst>
            </p:cNvPr>
            <p:cNvSpPr/>
            <p:nvPr/>
          </p:nvSpPr>
          <p:spPr>
            <a:xfrm>
              <a:off x="3938012" y="2643109"/>
              <a:ext cx="67373" cy="40502"/>
            </a:xfrm>
            <a:custGeom>
              <a:avLst/>
              <a:gdLst/>
              <a:ahLst/>
              <a:cxnLst/>
              <a:rect l="l" t="t" r="r" b="b"/>
              <a:pathLst>
                <a:path w="2570" h="1545" extrusionOk="0">
                  <a:moveTo>
                    <a:pt x="1574" y="0"/>
                  </a:moveTo>
                  <a:cubicBezTo>
                    <a:pt x="708" y="0"/>
                    <a:pt x="15" y="693"/>
                    <a:pt x="0" y="1545"/>
                  </a:cubicBezTo>
                  <a:lnTo>
                    <a:pt x="2570" y="1545"/>
                  </a:lnTo>
                  <a:cubicBezTo>
                    <a:pt x="2570" y="693"/>
                    <a:pt x="2122" y="0"/>
                    <a:pt x="1574" y="0"/>
                  </a:cubicBezTo>
                  <a:close/>
                </a:path>
              </a:pathLst>
            </a:custGeom>
            <a:solidFill>
              <a:srgbClr val="95A6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9455;p98">
              <a:extLst>
                <a:ext uri="{FF2B5EF4-FFF2-40B4-BE49-F238E27FC236}">
                  <a16:creationId xmlns:a16="http://schemas.microsoft.com/office/drawing/2014/main" id="{89F86FA7-B670-4499-91F5-D0692575E210}"/>
                </a:ext>
              </a:extLst>
            </p:cNvPr>
            <p:cNvSpPr/>
            <p:nvPr/>
          </p:nvSpPr>
          <p:spPr>
            <a:xfrm>
              <a:off x="3978514" y="2575736"/>
              <a:ext cx="22728" cy="45064"/>
            </a:xfrm>
            <a:custGeom>
              <a:avLst/>
              <a:gdLst/>
              <a:ahLst/>
              <a:cxnLst/>
              <a:rect l="l" t="t" r="r" b="b"/>
              <a:pathLst>
                <a:path w="867" h="1719" extrusionOk="0">
                  <a:moveTo>
                    <a:pt x="0" y="1"/>
                  </a:moveTo>
                  <a:lnTo>
                    <a:pt x="0" y="1719"/>
                  </a:lnTo>
                  <a:cubicBezTo>
                    <a:pt x="476" y="1719"/>
                    <a:pt x="866" y="1329"/>
                    <a:pt x="866" y="867"/>
                  </a:cubicBezTo>
                  <a:cubicBezTo>
                    <a:pt x="866" y="391"/>
                    <a:pt x="476" y="1"/>
                    <a:pt x="0" y="1"/>
                  </a:cubicBezTo>
                  <a:close/>
                </a:path>
              </a:pathLst>
            </a:custGeom>
            <a:solidFill>
              <a:srgbClr val="B4C3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9456;p98">
              <a:extLst>
                <a:ext uri="{FF2B5EF4-FFF2-40B4-BE49-F238E27FC236}">
                  <a16:creationId xmlns:a16="http://schemas.microsoft.com/office/drawing/2014/main" id="{A49E685D-A81C-4BCD-A581-6E6527F84FFC}"/>
                </a:ext>
              </a:extLst>
            </p:cNvPr>
            <p:cNvSpPr/>
            <p:nvPr/>
          </p:nvSpPr>
          <p:spPr>
            <a:xfrm>
              <a:off x="3827516" y="2643109"/>
              <a:ext cx="41262" cy="40895"/>
            </a:xfrm>
            <a:custGeom>
              <a:avLst/>
              <a:gdLst/>
              <a:ahLst/>
              <a:cxnLst/>
              <a:rect l="l" t="t" r="r" b="b"/>
              <a:pathLst>
                <a:path w="1574" h="1560" extrusionOk="0">
                  <a:moveTo>
                    <a:pt x="0" y="0"/>
                  </a:moveTo>
                  <a:lnTo>
                    <a:pt x="996" y="1559"/>
                  </a:lnTo>
                  <a:lnTo>
                    <a:pt x="1574" y="1559"/>
                  </a:lnTo>
                  <a:cubicBezTo>
                    <a:pt x="1559" y="693"/>
                    <a:pt x="852" y="0"/>
                    <a:pt x="0" y="0"/>
                  </a:cubicBezTo>
                  <a:close/>
                </a:path>
              </a:pathLst>
            </a:custGeom>
            <a:solidFill>
              <a:srgbClr val="788D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9457;p98">
              <a:extLst>
                <a:ext uri="{FF2B5EF4-FFF2-40B4-BE49-F238E27FC236}">
                  <a16:creationId xmlns:a16="http://schemas.microsoft.com/office/drawing/2014/main" id="{D089E077-160E-4D20-AA56-E50017EB085D}"/>
                </a:ext>
              </a:extLst>
            </p:cNvPr>
            <p:cNvSpPr/>
            <p:nvPr/>
          </p:nvSpPr>
          <p:spPr>
            <a:xfrm>
              <a:off x="3786253" y="2643109"/>
              <a:ext cx="67399" cy="40502"/>
            </a:xfrm>
            <a:custGeom>
              <a:avLst/>
              <a:gdLst/>
              <a:ahLst/>
              <a:cxnLst/>
              <a:rect l="l" t="t" r="r" b="b"/>
              <a:pathLst>
                <a:path w="2571" h="1545" extrusionOk="0">
                  <a:moveTo>
                    <a:pt x="1574" y="0"/>
                  </a:moveTo>
                  <a:cubicBezTo>
                    <a:pt x="708" y="0"/>
                    <a:pt x="15" y="693"/>
                    <a:pt x="1" y="1545"/>
                  </a:cubicBezTo>
                  <a:lnTo>
                    <a:pt x="2570" y="1545"/>
                  </a:lnTo>
                  <a:cubicBezTo>
                    <a:pt x="2570" y="693"/>
                    <a:pt x="2123" y="0"/>
                    <a:pt x="1574" y="0"/>
                  </a:cubicBezTo>
                  <a:close/>
                </a:path>
              </a:pathLst>
            </a:custGeom>
            <a:solidFill>
              <a:srgbClr val="95A6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9458;p98">
              <a:extLst>
                <a:ext uri="{FF2B5EF4-FFF2-40B4-BE49-F238E27FC236}">
                  <a16:creationId xmlns:a16="http://schemas.microsoft.com/office/drawing/2014/main" id="{C535BA8C-3204-41F8-8B7A-E4697DF0C876}"/>
                </a:ext>
              </a:extLst>
            </p:cNvPr>
            <p:cNvSpPr/>
            <p:nvPr/>
          </p:nvSpPr>
          <p:spPr>
            <a:xfrm>
              <a:off x="3827122" y="2575736"/>
              <a:ext cx="22361" cy="45064"/>
            </a:xfrm>
            <a:custGeom>
              <a:avLst/>
              <a:gdLst/>
              <a:ahLst/>
              <a:cxnLst/>
              <a:rect l="l" t="t" r="r" b="b"/>
              <a:pathLst>
                <a:path w="853" h="1719" extrusionOk="0">
                  <a:moveTo>
                    <a:pt x="1" y="1"/>
                  </a:moveTo>
                  <a:lnTo>
                    <a:pt x="1" y="1719"/>
                  </a:lnTo>
                  <a:cubicBezTo>
                    <a:pt x="463" y="1719"/>
                    <a:pt x="853" y="1329"/>
                    <a:pt x="853" y="867"/>
                  </a:cubicBezTo>
                  <a:cubicBezTo>
                    <a:pt x="853" y="391"/>
                    <a:pt x="463" y="1"/>
                    <a:pt x="1" y="1"/>
                  </a:cubicBezTo>
                  <a:close/>
                </a:path>
              </a:pathLst>
            </a:custGeom>
            <a:solidFill>
              <a:srgbClr val="B4C3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9459;p98">
              <a:extLst>
                <a:ext uri="{FF2B5EF4-FFF2-40B4-BE49-F238E27FC236}">
                  <a16:creationId xmlns:a16="http://schemas.microsoft.com/office/drawing/2014/main" id="{D8404E4A-3F0D-42DA-9747-A93B402C44D2}"/>
                </a:ext>
              </a:extLst>
            </p:cNvPr>
            <p:cNvSpPr/>
            <p:nvPr/>
          </p:nvSpPr>
          <p:spPr>
            <a:xfrm>
              <a:off x="3903198" y="2644996"/>
              <a:ext cx="55261" cy="55261"/>
            </a:xfrm>
            <a:custGeom>
              <a:avLst/>
              <a:gdLst/>
              <a:ahLst/>
              <a:cxnLst/>
              <a:rect l="l" t="t" r="r" b="b"/>
              <a:pathLst>
                <a:path w="2108" h="2108" extrusionOk="0">
                  <a:moveTo>
                    <a:pt x="0" y="0"/>
                  </a:moveTo>
                  <a:lnTo>
                    <a:pt x="1256" y="2108"/>
                  </a:lnTo>
                  <a:lnTo>
                    <a:pt x="2108" y="2108"/>
                  </a:lnTo>
                  <a:cubicBezTo>
                    <a:pt x="2108" y="953"/>
                    <a:pt x="1170" y="0"/>
                    <a:pt x="0" y="0"/>
                  </a:cubicBezTo>
                  <a:close/>
                </a:path>
              </a:pathLst>
            </a:custGeom>
            <a:solidFill>
              <a:srgbClr val="D5DEE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9460;p98">
              <a:extLst>
                <a:ext uri="{FF2B5EF4-FFF2-40B4-BE49-F238E27FC236}">
                  <a16:creationId xmlns:a16="http://schemas.microsoft.com/office/drawing/2014/main" id="{F1B024C6-9B74-47B3-976B-5D248E438BDC}"/>
                </a:ext>
              </a:extLst>
            </p:cNvPr>
            <p:cNvSpPr/>
            <p:nvPr/>
          </p:nvSpPr>
          <p:spPr>
            <a:xfrm>
              <a:off x="3847937" y="2644996"/>
              <a:ext cx="88213" cy="55261"/>
            </a:xfrm>
            <a:custGeom>
              <a:avLst/>
              <a:gdLst/>
              <a:ahLst/>
              <a:cxnLst/>
              <a:rect l="l" t="t" r="r" b="b"/>
              <a:pathLst>
                <a:path w="3365" h="2108" extrusionOk="0">
                  <a:moveTo>
                    <a:pt x="2108" y="0"/>
                  </a:moveTo>
                  <a:cubicBezTo>
                    <a:pt x="954" y="0"/>
                    <a:pt x="1" y="953"/>
                    <a:pt x="1" y="2108"/>
                  </a:cubicBezTo>
                  <a:lnTo>
                    <a:pt x="3364" y="2108"/>
                  </a:lnTo>
                  <a:cubicBezTo>
                    <a:pt x="3364" y="953"/>
                    <a:pt x="2801" y="0"/>
                    <a:pt x="2108" y="0"/>
                  </a:cubicBezTo>
                  <a:close/>
                </a:path>
              </a:pathLst>
            </a:custGeom>
            <a:solidFill>
              <a:srgbClr val="748A9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19461;p98">
              <a:extLst>
                <a:ext uri="{FF2B5EF4-FFF2-40B4-BE49-F238E27FC236}">
                  <a16:creationId xmlns:a16="http://schemas.microsoft.com/office/drawing/2014/main" id="{84835B04-AD0C-4F6D-A39A-4432B79629F8}"/>
                </a:ext>
              </a:extLst>
            </p:cNvPr>
            <p:cNvSpPr/>
            <p:nvPr/>
          </p:nvSpPr>
          <p:spPr>
            <a:xfrm>
              <a:off x="3903565" y="2561737"/>
              <a:ext cx="30698" cy="60950"/>
            </a:xfrm>
            <a:custGeom>
              <a:avLst/>
              <a:gdLst/>
              <a:ahLst/>
              <a:cxnLst/>
              <a:rect l="l" t="t" r="r" b="b"/>
              <a:pathLst>
                <a:path w="1171" h="2325" extrusionOk="0">
                  <a:moveTo>
                    <a:pt x="1" y="1"/>
                  </a:moveTo>
                  <a:lnTo>
                    <a:pt x="1" y="2325"/>
                  </a:lnTo>
                  <a:cubicBezTo>
                    <a:pt x="650" y="2325"/>
                    <a:pt x="1170" y="1805"/>
                    <a:pt x="1170" y="1170"/>
                  </a:cubicBezTo>
                  <a:cubicBezTo>
                    <a:pt x="1170" y="520"/>
                    <a:pt x="650" y="1"/>
                    <a:pt x="1" y="1"/>
                  </a:cubicBezTo>
                  <a:close/>
                </a:path>
              </a:pathLst>
            </a:custGeom>
            <a:solidFill>
              <a:srgbClr val="8598A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9462;p98">
              <a:extLst>
                <a:ext uri="{FF2B5EF4-FFF2-40B4-BE49-F238E27FC236}">
                  <a16:creationId xmlns:a16="http://schemas.microsoft.com/office/drawing/2014/main" id="{0CFE57F7-E7C6-49DE-8CFF-62AD60D12757}"/>
                </a:ext>
              </a:extLst>
            </p:cNvPr>
            <p:cNvSpPr/>
            <p:nvPr/>
          </p:nvSpPr>
          <p:spPr>
            <a:xfrm>
              <a:off x="3872553" y="2561737"/>
              <a:ext cx="46191" cy="60950"/>
            </a:xfrm>
            <a:custGeom>
              <a:avLst/>
              <a:gdLst/>
              <a:ahLst/>
              <a:cxnLst/>
              <a:rect l="l" t="t" r="r" b="b"/>
              <a:pathLst>
                <a:path w="1762" h="2325" extrusionOk="0">
                  <a:moveTo>
                    <a:pt x="1155" y="1"/>
                  </a:moveTo>
                  <a:cubicBezTo>
                    <a:pt x="520" y="1"/>
                    <a:pt x="0" y="520"/>
                    <a:pt x="0" y="1170"/>
                  </a:cubicBezTo>
                  <a:cubicBezTo>
                    <a:pt x="0" y="1805"/>
                    <a:pt x="520" y="2325"/>
                    <a:pt x="1155" y="2325"/>
                  </a:cubicBezTo>
                  <a:lnTo>
                    <a:pt x="1184" y="2325"/>
                  </a:lnTo>
                  <a:cubicBezTo>
                    <a:pt x="1501" y="2310"/>
                    <a:pt x="1761" y="1805"/>
                    <a:pt x="1761" y="1170"/>
                  </a:cubicBezTo>
                  <a:cubicBezTo>
                    <a:pt x="1761" y="535"/>
                    <a:pt x="1516" y="15"/>
                    <a:pt x="1184" y="1"/>
                  </a:cubicBezTo>
                  <a:close/>
                </a:path>
              </a:pathLst>
            </a:custGeom>
            <a:solidFill>
              <a:srgbClr val="9DACB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9463;p98">
              <a:extLst>
                <a:ext uri="{FF2B5EF4-FFF2-40B4-BE49-F238E27FC236}">
                  <a16:creationId xmlns:a16="http://schemas.microsoft.com/office/drawing/2014/main" id="{C4198270-B8F5-408D-94C2-E255A36EA843}"/>
                </a:ext>
              </a:extLst>
            </p:cNvPr>
            <p:cNvSpPr/>
            <p:nvPr/>
          </p:nvSpPr>
          <p:spPr>
            <a:xfrm>
              <a:off x="3797237" y="2575736"/>
              <a:ext cx="37120" cy="45064"/>
            </a:xfrm>
            <a:custGeom>
              <a:avLst/>
              <a:gdLst/>
              <a:ahLst/>
              <a:cxnLst/>
              <a:rect l="l" t="t" r="r" b="b"/>
              <a:pathLst>
                <a:path w="1416" h="1719" extrusionOk="0">
                  <a:moveTo>
                    <a:pt x="1141" y="1"/>
                  </a:moveTo>
                  <a:cubicBezTo>
                    <a:pt x="0" y="1"/>
                    <a:pt x="0" y="1719"/>
                    <a:pt x="1141" y="1719"/>
                  </a:cubicBezTo>
                  <a:cubicBezTo>
                    <a:pt x="1285" y="1719"/>
                    <a:pt x="1415" y="1329"/>
                    <a:pt x="1415" y="867"/>
                  </a:cubicBezTo>
                  <a:cubicBezTo>
                    <a:pt x="1415" y="391"/>
                    <a:pt x="1285" y="1"/>
                    <a:pt x="1141" y="1"/>
                  </a:cubicBezTo>
                  <a:close/>
                </a:path>
              </a:pathLst>
            </a:custGeom>
            <a:solidFill>
              <a:srgbClr val="E7EC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9464;p98">
              <a:extLst>
                <a:ext uri="{FF2B5EF4-FFF2-40B4-BE49-F238E27FC236}">
                  <a16:creationId xmlns:a16="http://schemas.microsoft.com/office/drawing/2014/main" id="{023EE4E4-8714-47F9-A34B-FC4ABA8B674A}"/>
                </a:ext>
              </a:extLst>
            </p:cNvPr>
            <p:cNvSpPr/>
            <p:nvPr/>
          </p:nvSpPr>
          <p:spPr>
            <a:xfrm>
              <a:off x="3948603" y="2575736"/>
              <a:ext cx="37487" cy="45064"/>
            </a:xfrm>
            <a:custGeom>
              <a:avLst/>
              <a:gdLst/>
              <a:ahLst/>
              <a:cxnLst/>
              <a:rect l="l" t="t" r="r" b="b"/>
              <a:pathLst>
                <a:path w="1430" h="1719" extrusionOk="0">
                  <a:moveTo>
                    <a:pt x="1141" y="1"/>
                  </a:moveTo>
                  <a:cubicBezTo>
                    <a:pt x="1" y="1"/>
                    <a:pt x="1" y="1719"/>
                    <a:pt x="1141" y="1719"/>
                  </a:cubicBezTo>
                  <a:cubicBezTo>
                    <a:pt x="1300" y="1719"/>
                    <a:pt x="1430" y="1329"/>
                    <a:pt x="1430" y="867"/>
                  </a:cubicBezTo>
                  <a:cubicBezTo>
                    <a:pt x="1430" y="391"/>
                    <a:pt x="1300" y="1"/>
                    <a:pt x="1141" y="1"/>
                  </a:cubicBezTo>
                  <a:close/>
                </a:path>
              </a:pathLst>
            </a:custGeom>
            <a:solidFill>
              <a:srgbClr val="E7ECF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9465;p98">
              <a:extLst>
                <a:ext uri="{FF2B5EF4-FFF2-40B4-BE49-F238E27FC236}">
                  <a16:creationId xmlns:a16="http://schemas.microsoft.com/office/drawing/2014/main" id="{E6A606EC-8307-4FD5-AF9E-FCB7AA0A6B90}"/>
                </a:ext>
              </a:extLst>
            </p:cNvPr>
            <p:cNvSpPr/>
            <p:nvPr/>
          </p:nvSpPr>
          <p:spPr>
            <a:xfrm>
              <a:off x="3725723" y="2455776"/>
              <a:ext cx="354977" cy="351202"/>
            </a:xfrm>
            <a:custGeom>
              <a:avLst/>
              <a:gdLst/>
              <a:ahLst/>
              <a:cxnLst/>
              <a:rect l="l" t="t" r="r" b="b"/>
              <a:pathLst>
                <a:path w="13541" h="13397" extrusionOk="0">
                  <a:moveTo>
                    <a:pt x="6987" y="1156"/>
                  </a:moveTo>
                  <a:cubicBezTo>
                    <a:pt x="9874" y="1271"/>
                    <a:pt x="12198" y="3595"/>
                    <a:pt x="12314" y="6482"/>
                  </a:cubicBezTo>
                  <a:lnTo>
                    <a:pt x="11794" y="6482"/>
                  </a:lnTo>
                  <a:cubicBezTo>
                    <a:pt x="11520" y="6482"/>
                    <a:pt x="11520" y="6915"/>
                    <a:pt x="11794" y="6915"/>
                  </a:cubicBezTo>
                  <a:lnTo>
                    <a:pt x="12314" y="6915"/>
                  </a:lnTo>
                  <a:cubicBezTo>
                    <a:pt x="12198" y="9802"/>
                    <a:pt x="9874" y="12112"/>
                    <a:pt x="6987" y="12227"/>
                  </a:cubicBezTo>
                  <a:lnTo>
                    <a:pt x="6987" y="11722"/>
                  </a:lnTo>
                  <a:cubicBezTo>
                    <a:pt x="6987" y="11578"/>
                    <a:pt x="6879" y="11506"/>
                    <a:pt x="6770" y="11506"/>
                  </a:cubicBezTo>
                  <a:cubicBezTo>
                    <a:pt x="6662" y="11506"/>
                    <a:pt x="6554" y="11578"/>
                    <a:pt x="6554" y="11722"/>
                  </a:cubicBezTo>
                  <a:lnTo>
                    <a:pt x="6554" y="12227"/>
                  </a:lnTo>
                  <a:cubicBezTo>
                    <a:pt x="3667" y="12112"/>
                    <a:pt x="1357" y="9788"/>
                    <a:pt x="1242" y="6901"/>
                  </a:cubicBezTo>
                  <a:lnTo>
                    <a:pt x="1747" y="6901"/>
                  </a:lnTo>
                  <a:cubicBezTo>
                    <a:pt x="2036" y="6901"/>
                    <a:pt x="2036" y="6482"/>
                    <a:pt x="1747" y="6482"/>
                  </a:cubicBezTo>
                  <a:lnTo>
                    <a:pt x="1242" y="6482"/>
                  </a:lnTo>
                  <a:cubicBezTo>
                    <a:pt x="1357" y="3581"/>
                    <a:pt x="3667" y="1271"/>
                    <a:pt x="6554" y="1156"/>
                  </a:cubicBezTo>
                  <a:lnTo>
                    <a:pt x="6554" y="1661"/>
                  </a:lnTo>
                  <a:cubicBezTo>
                    <a:pt x="6554" y="1805"/>
                    <a:pt x="6662" y="1877"/>
                    <a:pt x="6770" y="1877"/>
                  </a:cubicBezTo>
                  <a:cubicBezTo>
                    <a:pt x="6879" y="1877"/>
                    <a:pt x="6987" y="1805"/>
                    <a:pt x="6987" y="1661"/>
                  </a:cubicBezTo>
                  <a:lnTo>
                    <a:pt x="6987" y="1156"/>
                  </a:lnTo>
                  <a:close/>
                  <a:moveTo>
                    <a:pt x="6770" y="1"/>
                  </a:moveTo>
                  <a:cubicBezTo>
                    <a:pt x="6662" y="1"/>
                    <a:pt x="6554" y="73"/>
                    <a:pt x="6554" y="217"/>
                  </a:cubicBezTo>
                  <a:lnTo>
                    <a:pt x="6554" y="737"/>
                  </a:lnTo>
                  <a:cubicBezTo>
                    <a:pt x="3436" y="852"/>
                    <a:pt x="924" y="3350"/>
                    <a:pt x="809" y="6482"/>
                  </a:cubicBezTo>
                  <a:lnTo>
                    <a:pt x="289" y="6482"/>
                  </a:lnTo>
                  <a:cubicBezTo>
                    <a:pt x="0" y="6482"/>
                    <a:pt x="0" y="6915"/>
                    <a:pt x="289" y="6915"/>
                  </a:cubicBezTo>
                  <a:lnTo>
                    <a:pt x="809" y="6915"/>
                  </a:lnTo>
                  <a:cubicBezTo>
                    <a:pt x="924" y="10033"/>
                    <a:pt x="3436" y="12545"/>
                    <a:pt x="6554" y="12661"/>
                  </a:cubicBezTo>
                  <a:lnTo>
                    <a:pt x="6554" y="13180"/>
                  </a:lnTo>
                  <a:cubicBezTo>
                    <a:pt x="6554" y="13325"/>
                    <a:pt x="6662" y="13397"/>
                    <a:pt x="6770" y="13397"/>
                  </a:cubicBezTo>
                  <a:cubicBezTo>
                    <a:pt x="6879" y="13397"/>
                    <a:pt x="6987" y="13325"/>
                    <a:pt x="6987" y="13180"/>
                  </a:cubicBezTo>
                  <a:lnTo>
                    <a:pt x="6987" y="12661"/>
                  </a:lnTo>
                  <a:cubicBezTo>
                    <a:pt x="10119" y="12545"/>
                    <a:pt x="12617" y="10033"/>
                    <a:pt x="12732" y="6915"/>
                  </a:cubicBezTo>
                  <a:lnTo>
                    <a:pt x="13252" y="6915"/>
                  </a:lnTo>
                  <a:cubicBezTo>
                    <a:pt x="13541" y="6915"/>
                    <a:pt x="13541" y="6482"/>
                    <a:pt x="13252" y="6482"/>
                  </a:cubicBezTo>
                  <a:lnTo>
                    <a:pt x="12732" y="6482"/>
                  </a:lnTo>
                  <a:cubicBezTo>
                    <a:pt x="12617" y="3350"/>
                    <a:pt x="10119" y="852"/>
                    <a:pt x="6987" y="737"/>
                  </a:cubicBezTo>
                  <a:lnTo>
                    <a:pt x="6987" y="217"/>
                  </a:lnTo>
                  <a:cubicBezTo>
                    <a:pt x="6987" y="73"/>
                    <a:pt x="6879" y="1"/>
                    <a:pt x="6770" y="1"/>
                  </a:cubicBezTo>
                  <a:close/>
                </a:path>
              </a:pathLst>
            </a:custGeom>
            <a:solidFill>
              <a:srgbClr val="8598A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94" name="Google Shape;14330;p95">
            <a:extLst>
              <a:ext uri="{FF2B5EF4-FFF2-40B4-BE49-F238E27FC236}">
                <a16:creationId xmlns:a16="http://schemas.microsoft.com/office/drawing/2014/main" id="{EEC37D91-7225-42E3-B79F-A0408A9A928F}"/>
              </a:ext>
            </a:extLst>
          </p:cNvPr>
          <p:cNvGrpSpPr/>
          <p:nvPr/>
        </p:nvGrpSpPr>
        <p:grpSpPr>
          <a:xfrm>
            <a:off x="2304187" y="2911442"/>
            <a:ext cx="353741" cy="489065"/>
            <a:chOff x="1767911" y="2882241"/>
            <a:chExt cx="265306" cy="366799"/>
          </a:xfrm>
        </p:grpSpPr>
        <p:sp>
          <p:nvSpPr>
            <p:cNvPr id="95" name="Google Shape;14331;p95">
              <a:extLst>
                <a:ext uri="{FF2B5EF4-FFF2-40B4-BE49-F238E27FC236}">
                  <a16:creationId xmlns:a16="http://schemas.microsoft.com/office/drawing/2014/main" id="{51A45906-0DA2-4B70-AA7B-6C0F8B7E6ED1}"/>
                </a:ext>
              </a:extLst>
            </p:cNvPr>
            <p:cNvSpPr/>
            <p:nvPr/>
          </p:nvSpPr>
          <p:spPr>
            <a:xfrm>
              <a:off x="1767911" y="3066269"/>
              <a:ext cx="265306" cy="182771"/>
            </a:xfrm>
            <a:custGeom>
              <a:avLst/>
              <a:gdLst/>
              <a:ahLst/>
              <a:cxnLst/>
              <a:rect l="l" t="t" r="r" b="b"/>
              <a:pathLst>
                <a:path w="10132" h="6980" extrusionOk="0">
                  <a:moveTo>
                    <a:pt x="0" y="1"/>
                  </a:moveTo>
                  <a:lnTo>
                    <a:pt x="0" y="5200"/>
                  </a:lnTo>
                  <a:cubicBezTo>
                    <a:pt x="0" y="5305"/>
                    <a:pt x="67" y="5391"/>
                    <a:pt x="163" y="5419"/>
                  </a:cubicBezTo>
                  <a:lnTo>
                    <a:pt x="4999" y="6965"/>
                  </a:lnTo>
                  <a:cubicBezTo>
                    <a:pt x="5023" y="6974"/>
                    <a:pt x="5047" y="6979"/>
                    <a:pt x="5070" y="6979"/>
                  </a:cubicBezTo>
                  <a:cubicBezTo>
                    <a:pt x="5092" y="6979"/>
                    <a:pt x="5114" y="6974"/>
                    <a:pt x="5133" y="6965"/>
                  </a:cubicBezTo>
                  <a:lnTo>
                    <a:pt x="9970" y="5419"/>
                  </a:lnTo>
                  <a:cubicBezTo>
                    <a:pt x="10065" y="5391"/>
                    <a:pt x="10132" y="5305"/>
                    <a:pt x="10132" y="5200"/>
                  </a:cubicBezTo>
                  <a:lnTo>
                    <a:pt x="10132" y="1"/>
                  </a:lnTo>
                  <a:lnTo>
                    <a:pt x="5066" y="162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4332;p95">
              <a:extLst>
                <a:ext uri="{FF2B5EF4-FFF2-40B4-BE49-F238E27FC236}">
                  <a16:creationId xmlns:a16="http://schemas.microsoft.com/office/drawing/2014/main" id="{3D5DDCC3-CE40-487D-8416-3336A8C5E79A}"/>
                </a:ext>
              </a:extLst>
            </p:cNvPr>
            <p:cNvSpPr/>
            <p:nvPr/>
          </p:nvSpPr>
          <p:spPr>
            <a:xfrm>
              <a:off x="1818867" y="2882241"/>
              <a:ext cx="147422" cy="155905"/>
            </a:xfrm>
            <a:custGeom>
              <a:avLst/>
              <a:gdLst/>
              <a:ahLst/>
              <a:cxnLst/>
              <a:rect l="l" t="t" r="r" b="b"/>
              <a:pathLst>
                <a:path w="5630" h="5954" extrusionOk="0">
                  <a:moveTo>
                    <a:pt x="3120" y="0"/>
                  </a:moveTo>
                  <a:cubicBezTo>
                    <a:pt x="2622" y="0"/>
                    <a:pt x="2111" y="151"/>
                    <a:pt x="1651" y="484"/>
                  </a:cubicBezTo>
                  <a:cubicBezTo>
                    <a:pt x="1" y="1686"/>
                    <a:pt x="411" y="4253"/>
                    <a:pt x="2357" y="4892"/>
                  </a:cubicBezTo>
                  <a:lnTo>
                    <a:pt x="2929" y="5846"/>
                  </a:lnTo>
                  <a:cubicBezTo>
                    <a:pt x="2972" y="5917"/>
                    <a:pt x="3046" y="5953"/>
                    <a:pt x="3120" y="5953"/>
                  </a:cubicBezTo>
                  <a:cubicBezTo>
                    <a:pt x="3194" y="5953"/>
                    <a:pt x="3268" y="5917"/>
                    <a:pt x="3311" y="5846"/>
                  </a:cubicBezTo>
                  <a:lnTo>
                    <a:pt x="3893" y="4892"/>
                  </a:lnTo>
                  <a:cubicBezTo>
                    <a:pt x="4923" y="4558"/>
                    <a:pt x="5629" y="3594"/>
                    <a:pt x="5629" y="2507"/>
                  </a:cubicBezTo>
                  <a:cubicBezTo>
                    <a:pt x="5629" y="1024"/>
                    <a:pt x="4418" y="0"/>
                    <a:pt x="312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4333;p95">
              <a:extLst>
                <a:ext uri="{FF2B5EF4-FFF2-40B4-BE49-F238E27FC236}">
                  <a16:creationId xmlns:a16="http://schemas.microsoft.com/office/drawing/2014/main" id="{24D38770-7CFE-468E-B61D-2833BD9314B4}"/>
                </a:ext>
              </a:extLst>
            </p:cNvPr>
            <p:cNvSpPr/>
            <p:nvPr/>
          </p:nvSpPr>
          <p:spPr>
            <a:xfrm>
              <a:off x="1886817" y="2912144"/>
              <a:ext cx="47735" cy="47500"/>
            </a:xfrm>
            <a:custGeom>
              <a:avLst/>
              <a:gdLst/>
              <a:ahLst/>
              <a:cxnLst/>
              <a:rect l="l" t="t" r="r" b="b"/>
              <a:pathLst>
                <a:path w="1823" h="1814" extrusionOk="0">
                  <a:moveTo>
                    <a:pt x="916" y="1"/>
                  </a:moveTo>
                  <a:cubicBezTo>
                    <a:pt x="411" y="1"/>
                    <a:pt x="0" y="401"/>
                    <a:pt x="0" y="907"/>
                  </a:cubicBezTo>
                  <a:cubicBezTo>
                    <a:pt x="0" y="1412"/>
                    <a:pt x="411" y="1813"/>
                    <a:pt x="916" y="1813"/>
                  </a:cubicBezTo>
                  <a:cubicBezTo>
                    <a:pt x="1412" y="1813"/>
                    <a:pt x="1823" y="1412"/>
                    <a:pt x="1823" y="907"/>
                  </a:cubicBezTo>
                  <a:cubicBezTo>
                    <a:pt x="1823" y="401"/>
                    <a:pt x="1412" y="1"/>
                    <a:pt x="916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4334;p95">
              <a:extLst>
                <a:ext uri="{FF2B5EF4-FFF2-40B4-BE49-F238E27FC236}">
                  <a16:creationId xmlns:a16="http://schemas.microsoft.com/office/drawing/2014/main" id="{9372CBAE-B36F-4409-B019-0C00F7F3A8EF}"/>
                </a:ext>
              </a:extLst>
            </p:cNvPr>
            <p:cNvSpPr/>
            <p:nvPr/>
          </p:nvSpPr>
          <p:spPr>
            <a:xfrm>
              <a:off x="1858799" y="2906488"/>
              <a:ext cx="84237" cy="79079"/>
            </a:xfrm>
            <a:custGeom>
              <a:avLst/>
              <a:gdLst/>
              <a:ahLst/>
              <a:cxnLst/>
              <a:rect l="l" t="t" r="r" b="b"/>
              <a:pathLst>
                <a:path w="3217" h="3020" extrusionOk="0">
                  <a:moveTo>
                    <a:pt x="1989" y="422"/>
                  </a:moveTo>
                  <a:cubicBezTo>
                    <a:pt x="2159" y="422"/>
                    <a:pt x="2332" y="485"/>
                    <a:pt x="2473" y="627"/>
                  </a:cubicBezTo>
                  <a:cubicBezTo>
                    <a:pt x="2749" y="903"/>
                    <a:pt x="2749" y="1342"/>
                    <a:pt x="2482" y="1619"/>
                  </a:cubicBezTo>
                  <a:lnTo>
                    <a:pt x="2473" y="1619"/>
                  </a:lnTo>
                  <a:cubicBezTo>
                    <a:pt x="2332" y="1760"/>
                    <a:pt x="2159" y="1823"/>
                    <a:pt x="1989" y="1823"/>
                  </a:cubicBezTo>
                  <a:cubicBezTo>
                    <a:pt x="1632" y="1823"/>
                    <a:pt x="1290" y="1543"/>
                    <a:pt x="1290" y="1123"/>
                  </a:cubicBezTo>
                  <a:cubicBezTo>
                    <a:pt x="1290" y="702"/>
                    <a:pt x="1632" y="422"/>
                    <a:pt x="1989" y="422"/>
                  </a:cubicBezTo>
                  <a:close/>
                  <a:moveTo>
                    <a:pt x="2006" y="0"/>
                  </a:moveTo>
                  <a:cubicBezTo>
                    <a:pt x="1213" y="0"/>
                    <a:pt x="509" y="906"/>
                    <a:pt x="1061" y="1752"/>
                  </a:cubicBezTo>
                  <a:lnTo>
                    <a:pt x="155" y="2649"/>
                  </a:lnTo>
                  <a:cubicBezTo>
                    <a:pt x="0" y="2803"/>
                    <a:pt x="140" y="3020"/>
                    <a:pt x="304" y="3020"/>
                  </a:cubicBezTo>
                  <a:cubicBezTo>
                    <a:pt x="353" y="3020"/>
                    <a:pt x="404" y="3001"/>
                    <a:pt x="450" y="2954"/>
                  </a:cubicBezTo>
                  <a:lnTo>
                    <a:pt x="1357" y="2048"/>
                  </a:lnTo>
                  <a:cubicBezTo>
                    <a:pt x="1547" y="2178"/>
                    <a:pt x="1765" y="2240"/>
                    <a:pt x="1981" y="2240"/>
                  </a:cubicBezTo>
                  <a:cubicBezTo>
                    <a:pt x="2306" y="2240"/>
                    <a:pt x="2627" y="2098"/>
                    <a:pt x="2845" y="1829"/>
                  </a:cubicBezTo>
                  <a:cubicBezTo>
                    <a:pt x="3217" y="1390"/>
                    <a:pt x="3188" y="732"/>
                    <a:pt x="2778" y="331"/>
                  </a:cubicBezTo>
                  <a:cubicBezTo>
                    <a:pt x="2539" y="99"/>
                    <a:pt x="2268" y="0"/>
                    <a:pt x="2006" y="0"/>
                  </a:cubicBezTo>
                  <a:close/>
                </a:path>
              </a:pathLst>
            </a:custGeom>
            <a:solidFill>
              <a:srgbClr val="95A6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4335;p95">
              <a:extLst>
                <a:ext uri="{FF2B5EF4-FFF2-40B4-BE49-F238E27FC236}">
                  <a16:creationId xmlns:a16="http://schemas.microsoft.com/office/drawing/2014/main" id="{F13D00A0-6999-40AC-8D23-772C2C5E9B2E}"/>
                </a:ext>
              </a:extLst>
            </p:cNvPr>
            <p:cNvSpPr/>
            <p:nvPr/>
          </p:nvSpPr>
          <p:spPr>
            <a:xfrm>
              <a:off x="1767911" y="3041001"/>
              <a:ext cx="132679" cy="180676"/>
            </a:xfrm>
            <a:custGeom>
              <a:avLst/>
              <a:gdLst/>
              <a:ahLst/>
              <a:cxnLst/>
              <a:rect l="l" t="t" r="r" b="b"/>
              <a:pathLst>
                <a:path w="5067" h="6900" extrusionOk="0">
                  <a:moveTo>
                    <a:pt x="225" y="0"/>
                  </a:moveTo>
                  <a:cubicBezTo>
                    <a:pt x="107" y="0"/>
                    <a:pt x="0" y="94"/>
                    <a:pt x="0" y="222"/>
                  </a:cubicBezTo>
                  <a:lnTo>
                    <a:pt x="0" y="5278"/>
                  </a:lnTo>
                  <a:lnTo>
                    <a:pt x="5066" y="6899"/>
                  </a:lnTo>
                  <a:lnTo>
                    <a:pt x="5066" y="1538"/>
                  </a:lnTo>
                  <a:lnTo>
                    <a:pt x="296" y="12"/>
                  </a:lnTo>
                  <a:cubicBezTo>
                    <a:pt x="272" y="4"/>
                    <a:pt x="249" y="0"/>
                    <a:pt x="225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4336;p95">
              <a:extLst>
                <a:ext uri="{FF2B5EF4-FFF2-40B4-BE49-F238E27FC236}">
                  <a16:creationId xmlns:a16="http://schemas.microsoft.com/office/drawing/2014/main" id="{72B36294-41B7-4622-9D27-59458DAF184A}"/>
                </a:ext>
              </a:extLst>
            </p:cNvPr>
            <p:cNvSpPr/>
            <p:nvPr/>
          </p:nvSpPr>
          <p:spPr>
            <a:xfrm>
              <a:off x="1767911" y="3041001"/>
              <a:ext cx="132679" cy="180676"/>
            </a:xfrm>
            <a:custGeom>
              <a:avLst/>
              <a:gdLst/>
              <a:ahLst/>
              <a:cxnLst/>
              <a:rect l="l" t="t" r="r" b="b"/>
              <a:pathLst>
                <a:path w="5067" h="6900" extrusionOk="0">
                  <a:moveTo>
                    <a:pt x="225" y="0"/>
                  </a:moveTo>
                  <a:cubicBezTo>
                    <a:pt x="107" y="0"/>
                    <a:pt x="0" y="94"/>
                    <a:pt x="0" y="222"/>
                  </a:cubicBezTo>
                  <a:lnTo>
                    <a:pt x="0" y="5278"/>
                  </a:lnTo>
                  <a:lnTo>
                    <a:pt x="5066" y="6899"/>
                  </a:lnTo>
                  <a:lnTo>
                    <a:pt x="5066" y="6136"/>
                  </a:lnTo>
                  <a:lnTo>
                    <a:pt x="582" y="4696"/>
                  </a:lnTo>
                  <a:lnTo>
                    <a:pt x="582" y="98"/>
                  </a:lnTo>
                  <a:lnTo>
                    <a:pt x="296" y="12"/>
                  </a:lnTo>
                  <a:cubicBezTo>
                    <a:pt x="272" y="4"/>
                    <a:pt x="249" y="0"/>
                    <a:pt x="225" y="0"/>
                  </a:cubicBezTo>
                  <a:close/>
                </a:path>
              </a:pathLst>
            </a:custGeom>
            <a:solidFill>
              <a:srgbClr val="9BA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14337;p95">
              <a:extLst>
                <a:ext uri="{FF2B5EF4-FFF2-40B4-BE49-F238E27FC236}">
                  <a16:creationId xmlns:a16="http://schemas.microsoft.com/office/drawing/2014/main" id="{8F3F61D5-BE1B-4E26-8F89-9448D1FF1DAB}"/>
                </a:ext>
              </a:extLst>
            </p:cNvPr>
            <p:cNvSpPr/>
            <p:nvPr/>
          </p:nvSpPr>
          <p:spPr>
            <a:xfrm>
              <a:off x="1783151" y="3029008"/>
              <a:ext cx="117440" cy="159938"/>
            </a:xfrm>
            <a:custGeom>
              <a:avLst/>
              <a:gdLst/>
              <a:ahLst/>
              <a:cxnLst/>
              <a:rect l="l" t="t" r="r" b="b"/>
              <a:pathLst>
                <a:path w="4485" h="6108" extrusionOk="0">
                  <a:moveTo>
                    <a:pt x="226" y="1"/>
                  </a:moveTo>
                  <a:cubicBezTo>
                    <a:pt x="102" y="1"/>
                    <a:pt x="0" y="102"/>
                    <a:pt x="0" y="231"/>
                  </a:cubicBezTo>
                  <a:lnTo>
                    <a:pt x="0" y="4677"/>
                  </a:lnTo>
                  <a:lnTo>
                    <a:pt x="4484" y="6108"/>
                  </a:lnTo>
                  <a:lnTo>
                    <a:pt x="4484" y="1357"/>
                  </a:lnTo>
                  <a:lnTo>
                    <a:pt x="296" y="12"/>
                  </a:lnTo>
                  <a:cubicBezTo>
                    <a:pt x="272" y="4"/>
                    <a:pt x="249" y="1"/>
                    <a:pt x="226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4338;p95">
              <a:extLst>
                <a:ext uri="{FF2B5EF4-FFF2-40B4-BE49-F238E27FC236}">
                  <a16:creationId xmlns:a16="http://schemas.microsoft.com/office/drawing/2014/main" id="{FF02C927-E76E-409D-B951-7096C39D6332}"/>
                </a:ext>
              </a:extLst>
            </p:cNvPr>
            <p:cNvSpPr/>
            <p:nvPr/>
          </p:nvSpPr>
          <p:spPr>
            <a:xfrm>
              <a:off x="1813290" y="3067212"/>
              <a:ext cx="65305" cy="26578"/>
            </a:xfrm>
            <a:custGeom>
              <a:avLst/>
              <a:gdLst/>
              <a:ahLst/>
              <a:cxnLst/>
              <a:rect l="l" t="t" r="r" b="b"/>
              <a:pathLst>
                <a:path w="2494" h="1015" extrusionOk="0">
                  <a:moveTo>
                    <a:pt x="294" y="0"/>
                  </a:moveTo>
                  <a:cubicBezTo>
                    <a:pt x="79" y="0"/>
                    <a:pt x="1" y="335"/>
                    <a:pt x="242" y="413"/>
                  </a:cubicBezTo>
                  <a:lnTo>
                    <a:pt x="2131" y="1004"/>
                  </a:lnTo>
                  <a:cubicBezTo>
                    <a:pt x="2160" y="1004"/>
                    <a:pt x="2179" y="1014"/>
                    <a:pt x="2198" y="1014"/>
                  </a:cubicBezTo>
                  <a:cubicBezTo>
                    <a:pt x="2446" y="1014"/>
                    <a:pt x="2494" y="671"/>
                    <a:pt x="2265" y="594"/>
                  </a:cubicBezTo>
                  <a:lnTo>
                    <a:pt x="366" y="12"/>
                  </a:lnTo>
                  <a:cubicBezTo>
                    <a:pt x="341" y="4"/>
                    <a:pt x="316" y="0"/>
                    <a:pt x="294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4339;p95">
              <a:extLst>
                <a:ext uri="{FF2B5EF4-FFF2-40B4-BE49-F238E27FC236}">
                  <a16:creationId xmlns:a16="http://schemas.microsoft.com/office/drawing/2014/main" id="{E77A3D00-DB62-439D-8E5D-E28BAF2E5802}"/>
                </a:ext>
              </a:extLst>
            </p:cNvPr>
            <p:cNvSpPr/>
            <p:nvPr/>
          </p:nvSpPr>
          <p:spPr>
            <a:xfrm>
              <a:off x="1813237" y="3086746"/>
              <a:ext cx="65279" cy="26525"/>
            </a:xfrm>
            <a:custGeom>
              <a:avLst/>
              <a:gdLst/>
              <a:ahLst/>
              <a:cxnLst/>
              <a:rect l="l" t="t" r="r" b="b"/>
              <a:pathLst>
                <a:path w="2493" h="1013" extrusionOk="0">
                  <a:moveTo>
                    <a:pt x="303" y="1"/>
                  </a:moveTo>
                  <a:cubicBezTo>
                    <a:pt x="83" y="1"/>
                    <a:pt x="0" y="342"/>
                    <a:pt x="244" y="421"/>
                  </a:cubicBezTo>
                  <a:lnTo>
                    <a:pt x="2133" y="1003"/>
                  </a:lnTo>
                  <a:cubicBezTo>
                    <a:pt x="2162" y="1012"/>
                    <a:pt x="2181" y="1012"/>
                    <a:pt x="2200" y="1012"/>
                  </a:cubicBezTo>
                  <a:cubicBezTo>
                    <a:pt x="2203" y="1012"/>
                    <a:pt x="2206" y="1012"/>
                    <a:pt x="2210" y="1012"/>
                  </a:cubicBezTo>
                  <a:cubicBezTo>
                    <a:pt x="2449" y="1012"/>
                    <a:pt x="2493" y="668"/>
                    <a:pt x="2267" y="602"/>
                  </a:cubicBezTo>
                  <a:lnTo>
                    <a:pt x="368" y="10"/>
                  </a:lnTo>
                  <a:cubicBezTo>
                    <a:pt x="345" y="4"/>
                    <a:pt x="323" y="1"/>
                    <a:pt x="303" y="1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4340;p95">
              <a:extLst>
                <a:ext uri="{FF2B5EF4-FFF2-40B4-BE49-F238E27FC236}">
                  <a16:creationId xmlns:a16="http://schemas.microsoft.com/office/drawing/2014/main" id="{F9267423-81D7-497F-8AF7-B32DBD0D17DD}"/>
                </a:ext>
              </a:extLst>
            </p:cNvPr>
            <p:cNvSpPr/>
            <p:nvPr/>
          </p:nvSpPr>
          <p:spPr>
            <a:xfrm>
              <a:off x="1813290" y="3106437"/>
              <a:ext cx="65227" cy="26552"/>
            </a:xfrm>
            <a:custGeom>
              <a:avLst/>
              <a:gdLst/>
              <a:ahLst/>
              <a:cxnLst/>
              <a:rect l="l" t="t" r="r" b="b"/>
              <a:pathLst>
                <a:path w="2491" h="1014" extrusionOk="0">
                  <a:moveTo>
                    <a:pt x="295" y="0"/>
                  </a:moveTo>
                  <a:cubicBezTo>
                    <a:pt x="79" y="0"/>
                    <a:pt x="0" y="344"/>
                    <a:pt x="242" y="413"/>
                  </a:cubicBezTo>
                  <a:lnTo>
                    <a:pt x="2131" y="1004"/>
                  </a:lnTo>
                  <a:cubicBezTo>
                    <a:pt x="2160" y="1014"/>
                    <a:pt x="2179" y="1014"/>
                    <a:pt x="2198" y="1014"/>
                  </a:cubicBezTo>
                  <a:cubicBezTo>
                    <a:pt x="2201" y="1014"/>
                    <a:pt x="2204" y="1014"/>
                    <a:pt x="2208" y="1014"/>
                  </a:cubicBezTo>
                  <a:cubicBezTo>
                    <a:pt x="2447" y="1014"/>
                    <a:pt x="2491" y="669"/>
                    <a:pt x="2265" y="604"/>
                  </a:cubicBezTo>
                  <a:lnTo>
                    <a:pt x="366" y="12"/>
                  </a:lnTo>
                  <a:cubicBezTo>
                    <a:pt x="341" y="4"/>
                    <a:pt x="317" y="0"/>
                    <a:pt x="295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4341;p95">
              <a:extLst>
                <a:ext uri="{FF2B5EF4-FFF2-40B4-BE49-F238E27FC236}">
                  <a16:creationId xmlns:a16="http://schemas.microsoft.com/office/drawing/2014/main" id="{BD89C20B-F0D8-418F-AD74-C97D4DFE5C10}"/>
                </a:ext>
              </a:extLst>
            </p:cNvPr>
            <p:cNvSpPr/>
            <p:nvPr/>
          </p:nvSpPr>
          <p:spPr>
            <a:xfrm>
              <a:off x="1900564" y="3041001"/>
              <a:ext cx="132653" cy="180676"/>
            </a:xfrm>
            <a:custGeom>
              <a:avLst/>
              <a:gdLst/>
              <a:ahLst/>
              <a:cxnLst/>
              <a:rect l="l" t="t" r="r" b="b"/>
              <a:pathLst>
                <a:path w="5066" h="6900" extrusionOk="0">
                  <a:moveTo>
                    <a:pt x="4841" y="0"/>
                  </a:moveTo>
                  <a:cubicBezTo>
                    <a:pt x="4818" y="0"/>
                    <a:pt x="4794" y="4"/>
                    <a:pt x="4770" y="12"/>
                  </a:cubicBezTo>
                  <a:lnTo>
                    <a:pt x="0" y="1538"/>
                  </a:lnTo>
                  <a:lnTo>
                    <a:pt x="0" y="6899"/>
                  </a:lnTo>
                  <a:lnTo>
                    <a:pt x="5066" y="5278"/>
                  </a:lnTo>
                  <a:lnTo>
                    <a:pt x="5066" y="222"/>
                  </a:lnTo>
                  <a:cubicBezTo>
                    <a:pt x="5066" y="94"/>
                    <a:pt x="4960" y="0"/>
                    <a:pt x="4841" y="0"/>
                  </a:cubicBezTo>
                  <a:close/>
                </a:path>
              </a:pathLst>
            </a:custGeom>
            <a:solidFill>
              <a:srgbClr val="CDD7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14342;p95">
              <a:extLst>
                <a:ext uri="{FF2B5EF4-FFF2-40B4-BE49-F238E27FC236}">
                  <a16:creationId xmlns:a16="http://schemas.microsoft.com/office/drawing/2014/main" id="{A5CD650A-522B-4843-BE8C-844BD7192281}"/>
                </a:ext>
              </a:extLst>
            </p:cNvPr>
            <p:cNvSpPr/>
            <p:nvPr/>
          </p:nvSpPr>
          <p:spPr>
            <a:xfrm>
              <a:off x="1900564" y="3041001"/>
              <a:ext cx="132653" cy="180676"/>
            </a:xfrm>
            <a:custGeom>
              <a:avLst/>
              <a:gdLst/>
              <a:ahLst/>
              <a:cxnLst/>
              <a:rect l="l" t="t" r="r" b="b"/>
              <a:pathLst>
                <a:path w="5066" h="6900" extrusionOk="0">
                  <a:moveTo>
                    <a:pt x="4841" y="0"/>
                  </a:moveTo>
                  <a:cubicBezTo>
                    <a:pt x="4818" y="0"/>
                    <a:pt x="4794" y="4"/>
                    <a:pt x="4770" y="12"/>
                  </a:cubicBezTo>
                  <a:lnTo>
                    <a:pt x="4484" y="98"/>
                  </a:lnTo>
                  <a:lnTo>
                    <a:pt x="4484" y="4724"/>
                  </a:lnTo>
                  <a:lnTo>
                    <a:pt x="0" y="6136"/>
                  </a:lnTo>
                  <a:lnTo>
                    <a:pt x="0" y="6899"/>
                  </a:lnTo>
                  <a:lnTo>
                    <a:pt x="5066" y="5278"/>
                  </a:lnTo>
                  <a:lnTo>
                    <a:pt x="5066" y="222"/>
                  </a:lnTo>
                  <a:cubicBezTo>
                    <a:pt x="5066" y="94"/>
                    <a:pt x="4960" y="0"/>
                    <a:pt x="4841" y="0"/>
                  </a:cubicBezTo>
                  <a:close/>
                </a:path>
              </a:pathLst>
            </a:custGeom>
            <a:solidFill>
              <a:srgbClr val="9BA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4343;p95">
              <a:extLst>
                <a:ext uri="{FF2B5EF4-FFF2-40B4-BE49-F238E27FC236}">
                  <a16:creationId xmlns:a16="http://schemas.microsoft.com/office/drawing/2014/main" id="{154F9753-08FC-4363-BB03-6A147DBDAFF6}"/>
                </a:ext>
              </a:extLst>
            </p:cNvPr>
            <p:cNvSpPr/>
            <p:nvPr/>
          </p:nvSpPr>
          <p:spPr>
            <a:xfrm>
              <a:off x="1900564" y="3029008"/>
              <a:ext cx="117414" cy="159938"/>
            </a:xfrm>
            <a:custGeom>
              <a:avLst/>
              <a:gdLst/>
              <a:ahLst/>
              <a:cxnLst/>
              <a:rect l="l" t="t" r="r" b="b"/>
              <a:pathLst>
                <a:path w="4484" h="6108" extrusionOk="0">
                  <a:moveTo>
                    <a:pt x="4259" y="1"/>
                  </a:moveTo>
                  <a:cubicBezTo>
                    <a:pt x="4236" y="1"/>
                    <a:pt x="4212" y="4"/>
                    <a:pt x="4188" y="12"/>
                  </a:cubicBezTo>
                  <a:lnTo>
                    <a:pt x="0" y="1357"/>
                  </a:lnTo>
                  <a:lnTo>
                    <a:pt x="0" y="6108"/>
                  </a:lnTo>
                  <a:lnTo>
                    <a:pt x="4484" y="4677"/>
                  </a:lnTo>
                  <a:lnTo>
                    <a:pt x="4484" y="231"/>
                  </a:lnTo>
                  <a:cubicBezTo>
                    <a:pt x="4484" y="102"/>
                    <a:pt x="4382" y="1"/>
                    <a:pt x="4259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4344;p95">
              <a:extLst>
                <a:ext uri="{FF2B5EF4-FFF2-40B4-BE49-F238E27FC236}">
                  <a16:creationId xmlns:a16="http://schemas.microsoft.com/office/drawing/2014/main" id="{74151010-0503-42CB-AFCA-4C09BF51F76B}"/>
                </a:ext>
              </a:extLst>
            </p:cNvPr>
            <p:cNvSpPr/>
            <p:nvPr/>
          </p:nvSpPr>
          <p:spPr>
            <a:xfrm>
              <a:off x="1900564" y="3029244"/>
              <a:ext cx="117414" cy="159702"/>
            </a:xfrm>
            <a:custGeom>
              <a:avLst/>
              <a:gdLst/>
              <a:ahLst/>
              <a:cxnLst/>
              <a:rect l="l" t="t" r="r" b="b"/>
              <a:pathLst>
                <a:path w="4484" h="6099" extrusionOk="0">
                  <a:moveTo>
                    <a:pt x="4268" y="1"/>
                  </a:moveTo>
                  <a:cubicBezTo>
                    <a:pt x="4245" y="1"/>
                    <a:pt x="4221" y="4"/>
                    <a:pt x="4198" y="12"/>
                  </a:cubicBezTo>
                  <a:lnTo>
                    <a:pt x="3816" y="127"/>
                  </a:lnTo>
                  <a:lnTo>
                    <a:pt x="3816" y="4019"/>
                  </a:lnTo>
                  <a:lnTo>
                    <a:pt x="0" y="5231"/>
                  </a:lnTo>
                  <a:lnTo>
                    <a:pt x="0" y="6099"/>
                  </a:lnTo>
                  <a:lnTo>
                    <a:pt x="4484" y="4668"/>
                  </a:lnTo>
                  <a:lnTo>
                    <a:pt x="4484" y="222"/>
                  </a:lnTo>
                  <a:cubicBezTo>
                    <a:pt x="4484" y="95"/>
                    <a:pt x="4384" y="1"/>
                    <a:pt x="4268" y="1"/>
                  </a:cubicBezTo>
                  <a:close/>
                </a:path>
              </a:pathLst>
            </a:custGeom>
            <a:solidFill>
              <a:srgbClr val="E9EE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4345;p95">
              <a:extLst>
                <a:ext uri="{FF2B5EF4-FFF2-40B4-BE49-F238E27FC236}">
                  <a16:creationId xmlns:a16="http://schemas.microsoft.com/office/drawing/2014/main" id="{632AB5F1-C1AB-4977-9AE2-DDFF0859DA20}"/>
                </a:ext>
              </a:extLst>
            </p:cNvPr>
            <p:cNvSpPr/>
            <p:nvPr/>
          </p:nvSpPr>
          <p:spPr>
            <a:xfrm>
              <a:off x="1941282" y="3069988"/>
              <a:ext cx="29484" cy="36345"/>
            </a:xfrm>
            <a:custGeom>
              <a:avLst/>
              <a:gdLst/>
              <a:ahLst/>
              <a:cxnLst/>
              <a:rect l="l" t="t" r="r" b="b"/>
              <a:pathLst>
                <a:path w="1126" h="1388" extrusionOk="0">
                  <a:moveTo>
                    <a:pt x="897" y="0"/>
                  </a:moveTo>
                  <a:cubicBezTo>
                    <a:pt x="875" y="0"/>
                    <a:pt x="853" y="4"/>
                    <a:pt x="830" y="11"/>
                  </a:cubicBezTo>
                  <a:lnTo>
                    <a:pt x="153" y="231"/>
                  </a:lnTo>
                  <a:cubicBezTo>
                    <a:pt x="67" y="259"/>
                    <a:pt x="0" y="345"/>
                    <a:pt x="0" y="450"/>
                  </a:cubicBezTo>
                  <a:lnTo>
                    <a:pt x="0" y="1166"/>
                  </a:lnTo>
                  <a:cubicBezTo>
                    <a:pt x="0" y="1293"/>
                    <a:pt x="100" y="1387"/>
                    <a:pt x="221" y="1387"/>
                  </a:cubicBezTo>
                  <a:cubicBezTo>
                    <a:pt x="246" y="1387"/>
                    <a:pt x="271" y="1383"/>
                    <a:pt x="296" y="1375"/>
                  </a:cubicBezTo>
                  <a:lnTo>
                    <a:pt x="964" y="1156"/>
                  </a:lnTo>
                  <a:cubicBezTo>
                    <a:pt x="1059" y="1127"/>
                    <a:pt x="1126" y="1042"/>
                    <a:pt x="1126" y="946"/>
                  </a:cubicBezTo>
                  <a:lnTo>
                    <a:pt x="1126" y="231"/>
                  </a:lnTo>
                  <a:cubicBezTo>
                    <a:pt x="1126" y="102"/>
                    <a:pt x="1017" y="0"/>
                    <a:pt x="897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10" name="Google Shape;11808;p94">
            <a:extLst>
              <a:ext uri="{FF2B5EF4-FFF2-40B4-BE49-F238E27FC236}">
                <a16:creationId xmlns:a16="http://schemas.microsoft.com/office/drawing/2014/main" id="{C8B1AD59-E919-419A-AA58-9D8E8EB22CDD}"/>
              </a:ext>
            </a:extLst>
          </p:cNvPr>
          <p:cNvGrpSpPr/>
          <p:nvPr/>
        </p:nvGrpSpPr>
        <p:grpSpPr>
          <a:xfrm>
            <a:off x="2782749" y="3945270"/>
            <a:ext cx="403144" cy="499991"/>
            <a:chOff x="3573426" y="1965628"/>
            <a:chExt cx="302358" cy="374993"/>
          </a:xfrm>
        </p:grpSpPr>
        <p:sp>
          <p:nvSpPr>
            <p:cNvPr id="111" name="Google Shape;11809;p94">
              <a:extLst>
                <a:ext uri="{FF2B5EF4-FFF2-40B4-BE49-F238E27FC236}">
                  <a16:creationId xmlns:a16="http://schemas.microsoft.com/office/drawing/2014/main" id="{EE5A67B8-F0E2-4F11-94F4-3A400946A61B}"/>
                </a:ext>
              </a:extLst>
            </p:cNvPr>
            <p:cNvSpPr/>
            <p:nvPr/>
          </p:nvSpPr>
          <p:spPr>
            <a:xfrm>
              <a:off x="3688287" y="2013894"/>
              <a:ext cx="72661" cy="60582"/>
            </a:xfrm>
            <a:custGeom>
              <a:avLst/>
              <a:gdLst/>
              <a:ahLst/>
              <a:cxnLst/>
              <a:rect l="l" t="t" r="r" b="b"/>
              <a:pathLst>
                <a:path w="2767" h="2307" extrusionOk="0">
                  <a:moveTo>
                    <a:pt x="929" y="0"/>
                  </a:moveTo>
                  <a:lnTo>
                    <a:pt x="929" y="460"/>
                  </a:lnTo>
                  <a:cubicBezTo>
                    <a:pt x="929" y="546"/>
                    <a:pt x="871" y="632"/>
                    <a:pt x="795" y="670"/>
                  </a:cubicBezTo>
                  <a:lnTo>
                    <a:pt x="259" y="938"/>
                  </a:lnTo>
                  <a:cubicBezTo>
                    <a:pt x="106" y="1015"/>
                    <a:pt x="1" y="1177"/>
                    <a:pt x="1" y="1350"/>
                  </a:cubicBezTo>
                  <a:lnTo>
                    <a:pt x="1" y="2307"/>
                  </a:lnTo>
                  <a:lnTo>
                    <a:pt x="2766" y="2307"/>
                  </a:lnTo>
                  <a:lnTo>
                    <a:pt x="2766" y="1350"/>
                  </a:lnTo>
                  <a:cubicBezTo>
                    <a:pt x="2766" y="1177"/>
                    <a:pt x="2671" y="1015"/>
                    <a:pt x="2508" y="938"/>
                  </a:cubicBezTo>
                  <a:lnTo>
                    <a:pt x="1972" y="670"/>
                  </a:lnTo>
                  <a:cubicBezTo>
                    <a:pt x="1895" y="632"/>
                    <a:pt x="1848" y="546"/>
                    <a:pt x="1848" y="460"/>
                  </a:cubicBezTo>
                  <a:lnTo>
                    <a:pt x="1848" y="0"/>
                  </a:ln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11810;p94">
              <a:extLst>
                <a:ext uri="{FF2B5EF4-FFF2-40B4-BE49-F238E27FC236}">
                  <a16:creationId xmlns:a16="http://schemas.microsoft.com/office/drawing/2014/main" id="{8B7E6941-ADC0-455A-B90D-36DB0FA8D6DB}"/>
                </a:ext>
              </a:extLst>
            </p:cNvPr>
            <p:cNvSpPr/>
            <p:nvPr/>
          </p:nvSpPr>
          <p:spPr>
            <a:xfrm>
              <a:off x="3711422" y="2013894"/>
              <a:ext cx="26391" cy="18251"/>
            </a:xfrm>
            <a:custGeom>
              <a:avLst/>
              <a:gdLst/>
              <a:ahLst/>
              <a:cxnLst/>
              <a:rect l="l" t="t" r="r" b="b"/>
              <a:pathLst>
                <a:path w="1005" h="695" extrusionOk="0">
                  <a:moveTo>
                    <a:pt x="48" y="0"/>
                  </a:moveTo>
                  <a:lnTo>
                    <a:pt x="48" y="460"/>
                  </a:lnTo>
                  <a:cubicBezTo>
                    <a:pt x="38" y="507"/>
                    <a:pt x="29" y="555"/>
                    <a:pt x="0" y="594"/>
                  </a:cubicBezTo>
                  <a:cubicBezTo>
                    <a:pt x="163" y="661"/>
                    <a:pt x="335" y="694"/>
                    <a:pt x="506" y="694"/>
                  </a:cubicBezTo>
                  <a:cubicBezTo>
                    <a:pt x="677" y="694"/>
                    <a:pt x="847" y="661"/>
                    <a:pt x="1005" y="594"/>
                  </a:cubicBezTo>
                  <a:cubicBezTo>
                    <a:pt x="976" y="555"/>
                    <a:pt x="967" y="507"/>
                    <a:pt x="967" y="460"/>
                  </a:cubicBezTo>
                  <a:lnTo>
                    <a:pt x="967" y="0"/>
                  </a:lnTo>
                  <a:close/>
                </a:path>
              </a:pathLst>
            </a:custGeom>
            <a:solidFill>
              <a:srgbClr val="99A8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1811;p94">
              <a:extLst>
                <a:ext uri="{FF2B5EF4-FFF2-40B4-BE49-F238E27FC236}">
                  <a16:creationId xmlns:a16="http://schemas.microsoft.com/office/drawing/2014/main" id="{F1D8D42F-3A5F-4F68-BA5A-2F1F02953668}"/>
                </a:ext>
              </a:extLst>
            </p:cNvPr>
            <p:cNvSpPr/>
            <p:nvPr/>
          </p:nvSpPr>
          <p:spPr>
            <a:xfrm>
              <a:off x="3688287" y="2032985"/>
              <a:ext cx="72661" cy="41491"/>
            </a:xfrm>
            <a:custGeom>
              <a:avLst/>
              <a:gdLst/>
              <a:ahLst/>
              <a:cxnLst/>
              <a:rect l="l" t="t" r="r" b="b"/>
              <a:pathLst>
                <a:path w="2767" h="1580" extrusionOk="0">
                  <a:moveTo>
                    <a:pt x="680" y="1"/>
                  </a:moveTo>
                  <a:lnTo>
                    <a:pt x="259" y="211"/>
                  </a:lnTo>
                  <a:cubicBezTo>
                    <a:pt x="106" y="288"/>
                    <a:pt x="1" y="450"/>
                    <a:pt x="1" y="623"/>
                  </a:cubicBezTo>
                  <a:lnTo>
                    <a:pt x="1" y="1580"/>
                  </a:lnTo>
                  <a:lnTo>
                    <a:pt x="2766" y="1580"/>
                  </a:lnTo>
                  <a:lnTo>
                    <a:pt x="2766" y="623"/>
                  </a:lnTo>
                  <a:cubicBezTo>
                    <a:pt x="2766" y="450"/>
                    <a:pt x="2671" y="288"/>
                    <a:pt x="2508" y="211"/>
                  </a:cubicBezTo>
                  <a:lnTo>
                    <a:pt x="2096" y="1"/>
                  </a:lnTo>
                  <a:cubicBezTo>
                    <a:pt x="1910" y="225"/>
                    <a:pt x="1647" y="338"/>
                    <a:pt x="1385" y="338"/>
                  </a:cubicBezTo>
                  <a:cubicBezTo>
                    <a:pt x="1123" y="338"/>
                    <a:pt x="862" y="225"/>
                    <a:pt x="680" y="1"/>
                  </a:cubicBezTo>
                  <a:close/>
                </a:path>
              </a:pathLst>
            </a:custGeom>
            <a:solidFill>
              <a:srgbClr val="61778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1812;p94">
              <a:extLst>
                <a:ext uri="{FF2B5EF4-FFF2-40B4-BE49-F238E27FC236}">
                  <a16:creationId xmlns:a16="http://schemas.microsoft.com/office/drawing/2014/main" id="{6D6882FA-807A-4A8C-B394-48060F593C46}"/>
                </a:ext>
              </a:extLst>
            </p:cNvPr>
            <p:cNvSpPr/>
            <p:nvPr/>
          </p:nvSpPr>
          <p:spPr>
            <a:xfrm>
              <a:off x="3688287" y="2043804"/>
              <a:ext cx="18119" cy="30672"/>
            </a:xfrm>
            <a:custGeom>
              <a:avLst/>
              <a:gdLst/>
              <a:ahLst/>
              <a:cxnLst/>
              <a:rect l="l" t="t" r="r" b="b"/>
              <a:pathLst>
                <a:path w="690" h="1168" extrusionOk="0">
                  <a:moveTo>
                    <a:pt x="58" y="0"/>
                  </a:moveTo>
                  <a:cubicBezTo>
                    <a:pt x="20" y="57"/>
                    <a:pt x="1" y="134"/>
                    <a:pt x="1" y="211"/>
                  </a:cubicBezTo>
                  <a:lnTo>
                    <a:pt x="1" y="1168"/>
                  </a:lnTo>
                  <a:lnTo>
                    <a:pt x="690" y="1168"/>
                  </a:lnTo>
                  <a:lnTo>
                    <a:pt x="690" y="708"/>
                  </a:lnTo>
                  <a:cubicBezTo>
                    <a:pt x="690" y="555"/>
                    <a:pt x="623" y="421"/>
                    <a:pt x="508" y="335"/>
                  </a:cubicBezTo>
                  <a:lnTo>
                    <a:pt x="58" y="0"/>
                  </a:lnTo>
                  <a:close/>
                </a:path>
              </a:pathLst>
            </a:custGeom>
            <a:solidFill>
              <a:srgbClr val="47607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1813;p94">
              <a:extLst>
                <a:ext uri="{FF2B5EF4-FFF2-40B4-BE49-F238E27FC236}">
                  <a16:creationId xmlns:a16="http://schemas.microsoft.com/office/drawing/2014/main" id="{1C34A547-1667-403F-808D-B348E1B13EB8}"/>
                </a:ext>
              </a:extLst>
            </p:cNvPr>
            <p:cNvSpPr/>
            <p:nvPr/>
          </p:nvSpPr>
          <p:spPr>
            <a:xfrm>
              <a:off x="3742829" y="2043804"/>
              <a:ext cx="18119" cy="30672"/>
            </a:xfrm>
            <a:custGeom>
              <a:avLst/>
              <a:gdLst/>
              <a:ahLst/>
              <a:cxnLst/>
              <a:rect l="l" t="t" r="r" b="b"/>
              <a:pathLst>
                <a:path w="690" h="1168" extrusionOk="0">
                  <a:moveTo>
                    <a:pt x="632" y="0"/>
                  </a:moveTo>
                  <a:lnTo>
                    <a:pt x="182" y="335"/>
                  </a:lnTo>
                  <a:cubicBezTo>
                    <a:pt x="67" y="421"/>
                    <a:pt x="0" y="555"/>
                    <a:pt x="0" y="708"/>
                  </a:cubicBezTo>
                  <a:lnTo>
                    <a:pt x="0" y="1168"/>
                  </a:lnTo>
                  <a:lnTo>
                    <a:pt x="689" y="1168"/>
                  </a:lnTo>
                  <a:lnTo>
                    <a:pt x="689" y="211"/>
                  </a:lnTo>
                  <a:cubicBezTo>
                    <a:pt x="689" y="134"/>
                    <a:pt x="670" y="57"/>
                    <a:pt x="632" y="0"/>
                  </a:cubicBezTo>
                  <a:close/>
                </a:path>
              </a:pathLst>
            </a:custGeom>
            <a:solidFill>
              <a:srgbClr val="47607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1814;p94">
              <a:extLst>
                <a:ext uri="{FF2B5EF4-FFF2-40B4-BE49-F238E27FC236}">
                  <a16:creationId xmlns:a16="http://schemas.microsoft.com/office/drawing/2014/main" id="{D47ED3AF-F490-4DEB-855C-ADDBD4E49892}"/>
                </a:ext>
              </a:extLst>
            </p:cNvPr>
            <p:cNvSpPr/>
            <p:nvPr/>
          </p:nvSpPr>
          <p:spPr>
            <a:xfrm>
              <a:off x="3700340" y="1965628"/>
              <a:ext cx="48528" cy="54306"/>
            </a:xfrm>
            <a:custGeom>
              <a:avLst/>
              <a:gdLst/>
              <a:ahLst/>
              <a:cxnLst/>
              <a:rect l="l" t="t" r="r" b="b"/>
              <a:pathLst>
                <a:path w="1848" h="2068" extrusionOk="0">
                  <a:moveTo>
                    <a:pt x="69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56"/>
                    <a:pt x="412" y="2068"/>
                    <a:pt x="929" y="2068"/>
                  </a:cubicBezTo>
                  <a:cubicBezTo>
                    <a:pt x="1436" y="2068"/>
                    <a:pt x="1848" y="1656"/>
                    <a:pt x="1848" y="1149"/>
                  </a:cubicBezTo>
                  <a:lnTo>
                    <a:pt x="1848" y="690"/>
                  </a:lnTo>
                  <a:cubicBezTo>
                    <a:pt x="1848" y="307"/>
                    <a:pt x="1532" y="1"/>
                    <a:pt x="1159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1815;p94">
              <a:extLst>
                <a:ext uri="{FF2B5EF4-FFF2-40B4-BE49-F238E27FC236}">
                  <a16:creationId xmlns:a16="http://schemas.microsoft.com/office/drawing/2014/main" id="{F087222E-B2EE-4BE7-9D26-A2CF91ECC65B}"/>
                </a:ext>
              </a:extLst>
            </p:cNvPr>
            <p:cNvSpPr/>
            <p:nvPr/>
          </p:nvSpPr>
          <p:spPr>
            <a:xfrm>
              <a:off x="3700156" y="1965628"/>
              <a:ext cx="33639" cy="54621"/>
            </a:xfrm>
            <a:custGeom>
              <a:avLst/>
              <a:gdLst/>
              <a:ahLst/>
              <a:cxnLst/>
              <a:rect l="l" t="t" r="r" b="b"/>
              <a:pathLst>
                <a:path w="1281" h="2080" extrusionOk="0">
                  <a:moveTo>
                    <a:pt x="697" y="1"/>
                  </a:moveTo>
                  <a:cubicBezTo>
                    <a:pt x="314" y="1"/>
                    <a:pt x="8" y="307"/>
                    <a:pt x="8" y="690"/>
                  </a:cubicBezTo>
                  <a:lnTo>
                    <a:pt x="8" y="1149"/>
                  </a:lnTo>
                  <a:cubicBezTo>
                    <a:pt x="0" y="1683"/>
                    <a:pt x="437" y="2080"/>
                    <a:pt x="929" y="2080"/>
                  </a:cubicBezTo>
                  <a:cubicBezTo>
                    <a:pt x="1045" y="2080"/>
                    <a:pt x="1164" y="2058"/>
                    <a:pt x="1281" y="2010"/>
                  </a:cubicBezTo>
                  <a:cubicBezTo>
                    <a:pt x="927" y="1867"/>
                    <a:pt x="697" y="1522"/>
                    <a:pt x="707" y="1149"/>
                  </a:cubicBezTo>
                  <a:lnTo>
                    <a:pt x="707" y="690"/>
                  </a:lnTo>
                  <a:cubicBezTo>
                    <a:pt x="707" y="355"/>
                    <a:pt x="946" y="68"/>
                    <a:pt x="1281" y="10"/>
                  </a:cubicBezTo>
                  <a:cubicBezTo>
                    <a:pt x="1242" y="1"/>
                    <a:pt x="1195" y="1"/>
                    <a:pt x="1156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1816;p94">
              <a:extLst>
                <a:ext uri="{FF2B5EF4-FFF2-40B4-BE49-F238E27FC236}">
                  <a16:creationId xmlns:a16="http://schemas.microsoft.com/office/drawing/2014/main" id="{5C7DFB53-43EC-41CB-AC24-2843A445CC2E}"/>
                </a:ext>
              </a:extLst>
            </p:cNvPr>
            <p:cNvSpPr/>
            <p:nvPr/>
          </p:nvSpPr>
          <p:spPr>
            <a:xfrm>
              <a:off x="3682247" y="2086502"/>
              <a:ext cx="84741" cy="145060"/>
            </a:xfrm>
            <a:custGeom>
              <a:avLst/>
              <a:gdLst/>
              <a:ahLst/>
              <a:cxnLst/>
              <a:rect l="l" t="t" r="r" b="b"/>
              <a:pathLst>
                <a:path w="3227" h="5524" extrusionOk="0">
                  <a:moveTo>
                    <a:pt x="1" y="1"/>
                  </a:moveTo>
                  <a:lnTo>
                    <a:pt x="1" y="5523"/>
                  </a:lnTo>
                  <a:lnTo>
                    <a:pt x="3226" y="5523"/>
                  </a:lnTo>
                  <a:lnTo>
                    <a:pt x="3226" y="1"/>
                  </a:ln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1817;p94">
              <a:extLst>
                <a:ext uri="{FF2B5EF4-FFF2-40B4-BE49-F238E27FC236}">
                  <a16:creationId xmlns:a16="http://schemas.microsoft.com/office/drawing/2014/main" id="{551AE52F-01B6-4498-ACE4-91D75908669B}"/>
                </a:ext>
              </a:extLst>
            </p:cNvPr>
            <p:cNvSpPr/>
            <p:nvPr/>
          </p:nvSpPr>
          <p:spPr>
            <a:xfrm>
              <a:off x="3682247" y="2170955"/>
              <a:ext cx="84741" cy="60608"/>
            </a:xfrm>
            <a:custGeom>
              <a:avLst/>
              <a:gdLst/>
              <a:ahLst/>
              <a:cxnLst/>
              <a:rect l="l" t="t" r="r" b="b"/>
              <a:pathLst>
                <a:path w="3227" h="2308" extrusionOk="0">
                  <a:moveTo>
                    <a:pt x="1" y="1"/>
                  </a:moveTo>
                  <a:lnTo>
                    <a:pt x="1" y="2307"/>
                  </a:lnTo>
                  <a:lnTo>
                    <a:pt x="3226" y="2307"/>
                  </a:lnTo>
                  <a:lnTo>
                    <a:pt x="3226" y="1"/>
                  </a:lnTo>
                  <a:close/>
                </a:path>
              </a:pathLst>
            </a:custGeom>
            <a:solidFill>
              <a:srgbClr val="99A8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1818;p94">
              <a:extLst>
                <a:ext uri="{FF2B5EF4-FFF2-40B4-BE49-F238E27FC236}">
                  <a16:creationId xmlns:a16="http://schemas.microsoft.com/office/drawing/2014/main" id="{4C0BE780-0447-417E-B96F-F6DC2C60FCA1}"/>
                </a:ext>
              </a:extLst>
            </p:cNvPr>
            <p:cNvSpPr/>
            <p:nvPr/>
          </p:nvSpPr>
          <p:spPr>
            <a:xfrm>
              <a:off x="3754882" y="2153124"/>
              <a:ext cx="48292" cy="72635"/>
            </a:xfrm>
            <a:custGeom>
              <a:avLst/>
              <a:gdLst/>
              <a:ahLst/>
              <a:cxnLst/>
              <a:rect l="l" t="t" r="r" b="b"/>
              <a:pathLst>
                <a:path w="1839" h="2766" extrusionOk="0">
                  <a:moveTo>
                    <a:pt x="690" y="0"/>
                  </a:moveTo>
                  <a:cubicBezTo>
                    <a:pt x="307" y="0"/>
                    <a:pt x="1" y="306"/>
                    <a:pt x="1" y="689"/>
                  </a:cubicBezTo>
                  <a:lnTo>
                    <a:pt x="1" y="1445"/>
                  </a:lnTo>
                  <a:cubicBezTo>
                    <a:pt x="10" y="1675"/>
                    <a:pt x="87" y="1885"/>
                    <a:pt x="230" y="2067"/>
                  </a:cubicBezTo>
                  <a:cubicBezTo>
                    <a:pt x="374" y="2240"/>
                    <a:pt x="460" y="2460"/>
                    <a:pt x="460" y="2689"/>
                  </a:cubicBezTo>
                  <a:lnTo>
                    <a:pt x="460" y="2766"/>
                  </a:lnTo>
                  <a:lnTo>
                    <a:pt x="1379" y="2766"/>
                  </a:lnTo>
                  <a:lnTo>
                    <a:pt x="1379" y="2632"/>
                  </a:lnTo>
                  <a:cubicBezTo>
                    <a:pt x="1379" y="2441"/>
                    <a:pt x="1446" y="2259"/>
                    <a:pt x="1570" y="2125"/>
                  </a:cubicBezTo>
                  <a:lnTo>
                    <a:pt x="1656" y="2019"/>
                  </a:lnTo>
                  <a:cubicBezTo>
                    <a:pt x="1771" y="1876"/>
                    <a:pt x="1829" y="1694"/>
                    <a:pt x="1838" y="1512"/>
                  </a:cubicBezTo>
                  <a:lnTo>
                    <a:pt x="1838" y="689"/>
                  </a:lnTo>
                  <a:cubicBezTo>
                    <a:pt x="1838" y="306"/>
                    <a:pt x="1532" y="0"/>
                    <a:pt x="1149" y="0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1819;p94">
              <a:extLst>
                <a:ext uri="{FF2B5EF4-FFF2-40B4-BE49-F238E27FC236}">
                  <a16:creationId xmlns:a16="http://schemas.microsoft.com/office/drawing/2014/main" id="{CBF1DAB4-4A99-448A-A809-8D1B78C09BC0}"/>
                </a:ext>
              </a:extLst>
            </p:cNvPr>
            <p:cNvSpPr/>
            <p:nvPr/>
          </p:nvSpPr>
          <p:spPr>
            <a:xfrm>
              <a:off x="3754646" y="2152862"/>
              <a:ext cx="27415" cy="72898"/>
            </a:xfrm>
            <a:custGeom>
              <a:avLst/>
              <a:gdLst/>
              <a:ahLst/>
              <a:cxnLst/>
              <a:rect l="l" t="t" r="r" b="b"/>
              <a:pathLst>
                <a:path w="1044" h="2776" extrusionOk="0">
                  <a:moveTo>
                    <a:pt x="699" y="1"/>
                  </a:moveTo>
                  <a:cubicBezTo>
                    <a:pt x="316" y="1"/>
                    <a:pt x="0" y="316"/>
                    <a:pt x="0" y="699"/>
                  </a:cubicBezTo>
                  <a:lnTo>
                    <a:pt x="0" y="1455"/>
                  </a:lnTo>
                  <a:cubicBezTo>
                    <a:pt x="19" y="1685"/>
                    <a:pt x="96" y="1895"/>
                    <a:pt x="230" y="2077"/>
                  </a:cubicBezTo>
                  <a:cubicBezTo>
                    <a:pt x="383" y="2250"/>
                    <a:pt x="459" y="2470"/>
                    <a:pt x="459" y="2699"/>
                  </a:cubicBezTo>
                  <a:lnTo>
                    <a:pt x="459" y="2776"/>
                  </a:lnTo>
                  <a:lnTo>
                    <a:pt x="928" y="2776"/>
                  </a:lnTo>
                  <a:lnTo>
                    <a:pt x="928" y="2699"/>
                  </a:lnTo>
                  <a:cubicBezTo>
                    <a:pt x="928" y="2489"/>
                    <a:pt x="890" y="2278"/>
                    <a:pt x="814" y="2077"/>
                  </a:cubicBezTo>
                  <a:cubicBezTo>
                    <a:pt x="737" y="1876"/>
                    <a:pt x="699" y="1666"/>
                    <a:pt x="699" y="1455"/>
                  </a:cubicBezTo>
                  <a:lnTo>
                    <a:pt x="699" y="699"/>
                  </a:lnTo>
                  <a:cubicBezTo>
                    <a:pt x="699" y="316"/>
                    <a:pt x="852" y="1"/>
                    <a:pt x="1043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11820;p94">
              <a:extLst>
                <a:ext uri="{FF2B5EF4-FFF2-40B4-BE49-F238E27FC236}">
                  <a16:creationId xmlns:a16="http://schemas.microsoft.com/office/drawing/2014/main" id="{A9A2DCDA-ADB4-47A7-8C9D-FD2DE56EBB8C}"/>
                </a:ext>
              </a:extLst>
            </p:cNvPr>
            <p:cNvSpPr/>
            <p:nvPr/>
          </p:nvSpPr>
          <p:spPr>
            <a:xfrm>
              <a:off x="3754882" y="2152862"/>
              <a:ext cx="48292" cy="54568"/>
            </a:xfrm>
            <a:custGeom>
              <a:avLst/>
              <a:gdLst/>
              <a:ahLst/>
              <a:cxnLst/>
              <a:rect l="l" t="t" r="r" b="b"/>
              <a:pathLst>
                <a:path w="1839" h="2078" extrusionOk="0">
                  <a:moveTo>
                    <a:pt x="690" y="1"/>
                  </a:moveTo>
                  <a:cubicBezTo>
                    <a:pt x="307" y="1"/>
                    <a:pt x="1" y="316"/>
                    <a:pt x="1" y="699"/>
                  </a:cubicBezTo>
                  <a:lnTo>
                    <a:pt x="1" y="1159"/>
                  </a:lnTo>
                  <a:cubicBezTo>
                    <a:pt x="1" y="1666"/>
                    <a:pt x="412" y="2077"/>
                    <a:pt x="919" y="2077"/>
                  </a:cubicBezTo>
                  <a:cubicBezTo>
                    <a:pt x="1427" y="2077"/>
                    <a:pt x="1838" y="1666"/>
                    <a:pt x="1838" y="1159"/>
                  </a:cubicBezTo>
                  <a:lnTo>
                    <a:pt x="1838" y="699"/>
                  </a:lnTo>
                  <a:cubicBezTo>
                    <a:pt x="1838" y="316"/>
                    <a:pt x="1532" y="1"/>
                    <a:pt x="1149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11821;p94">
              <a:extLst>
                <a:ext uri="{FF2B5EF4-FFF2-40B4-BE49-F238E27FC236}">
                  <a16:creationId xmlns:a16="http://schemas.microsoft.com/office/drawing/2014/main" id="{60805DC9-A8CF-4467-950D-984A8EDC95D1}"/>
                </a:ext>
              </a:extLst>
            </p:cNvPr>
            <p:cNvSpPr/>
            <p:nvPr/>
          </p:nvSpPr>
          <p:spPr>
            <a:xfrm>
              <a:off x="3754882" y="2152862"/>
              <a:ext cx="27179" cy="54306"/>
            </a:xfrm>
            <a:custGeom>
              <a:avLst/>
              <a:gdLst/>
              <a:ahLst/>
              <a:cxnLst/>
              <a:rect l="l" t="t" r="r" b="b"/>
              <a:pathLst>
                <a:path w="1035" h="2068" extrusionOk="0">
                  <a:moveTo>
                    <a:pt x="690" y="1"/>
                  </a:moveTo>
                  <a:cubicBezTo>
                    <a:pt x="307" y="1"/>
                    <a:pt x="1" y="316"/>
                    <a:pt x="1" y="699"/>
                  </a:cubicBezTo>
                  <a:lnTo>
                    <a:pt x="1" y="1159"/>
                  </a:lnTo>
                  <a:cubicBezTo>
                    <a:pt x="1" y="1618"/>
                    <a:pt x="345" y="2010"/>
                    <a:pt x="805" y="2068"/>
                  </a:cubicBezTo>
                  <a:cubicBezTo>
                    <a:pt x="728" y="1867"/>
                    <a:pt x="690" y="1666"/>
                    <a:pt x="690" y="1455"/>
                  </a:cubicBezTo>
                  <a:lnTo>
                    <a:pt x="690" y="699"/>
                  </a:lnTo>
                  <a:cubicBezTo>
                    <a:pt x="690" y="316"/>
                    <a:pt x="843" y="1"/>
                    <a:pt x="1034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1822;p94">
              <a:extLst>
                <a:ext uri="{FF2B5EF4-FFF2-40B4-BE49-F238E27FC236}">
                  <a16:creationId xmlns:a16="http://schemas.microsoft.com/office/drawing/2014/main" id="{9DDFB58F-4508-4B05-A77A-1224AD6D3C98}"/>
                </a:ext>
              </a:extLst>
            </p:cNvPr>
            <p:cNvSpPr/>
            <p:nvPr/>
          </p:nvSpPr>
          <p:spPr>
            <a:xfrm>
              <a:off x="3736789" y="2219457"/>
              <a:ext cx="84715" cy="96794"/>
            </a:xfrm>
            <a:custGeom>
              <a:avLst/>
              <a:gdLst/>
              <a:ahLst/>
              <a:cxnLst/>
              <a:rect l="l" t="t" r="r" b="b"/>
              <a:pathLst>
                <a:path w="3226" h="3686" extrusionOk="0">
                  <a:moveTo>
                    <a:pt x="1369" y="1"/>
                  </a:moveTo>
                  <a:cubicBezTo>
                    <a:pt x="1226" y="1"/>
                    <a:pt x="1082" y="29"/>
                    <a:pt x="948" y="87"/>
                  </a:cubicBezTo>
                  <a:lnTo>
                    <a:pt x="431" y="288"/>
                  </a:lnTo>
                  <a:cubicBezTo>
                    <a:pt x="173" y="393"/>
                    <a:pt x="1" y="642"/>
                    <a:pt x="1" y="929"/>
                  </a:cubicBezTo>
                  <a:lnTo>
                    <a:pt x="1" y="3456"/>
                  </a:lnTo>
                  <a:cubicBezTo>
                    <a:pt x="1" y="3580"/>
                    <a:pt x="96" y="3685"/>
                    <a:pt x="230" y="3685"/>
                  </a:cubicBezTo>
                  <a:lnTo>
                    <a:pt x="2987" y="3685"/>
                  </a:lnTo>
                  <a:cubicBezTo>
                    <a:pt x="3121" y="3685"/>
                    <a:pt x="3226" y="3580"/>
                    <a:pt x="3226" y="3456"/>
                  </a:cubicBezTo>
                  <a:lnTo>
                    <a:pt x="3226" y="929"/>
                  </a:lnTo>
                  <a:cubicBezTo>
                    <a:pt x="3226" y="642"/>
                    <a:pt x="3054" y="393"/>
                    <a:pt x="2786" y="288"/>
                  </a:cubicBezTo>
                  <a:lnTo>
                    <a:pt x="2278" y="87"/>
                  </a:lnTo>
                  <a:cubicBezTo>
                    <a:pt x="2144" y="29"/>
                    <a:pt x="1991" y="1"/>
                    <a:pt x="1848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1823;p94">
              <a:extLst>
                <a:ext uri="{FF2B5EF4-FFF2-40B4-BE49-F238E27FC236}">
                  <a16:creationId xmlns:a16="http://schemas.microsoft.com/office/drawing/2014/main" id="{0A324C26-835C-4FF3-A296-EA0D5106C560}"/>
                </a:ext>
              </a:extLst>
            </p:cNvPr>
            <p:cNvSpPr/>
            <p:nvPr/>
          </p:nvSpPr>
          <p:spPr>
            <a:xfrm>
              <a:off x="3736789" y="2233296"/>
              <a:ext cx="18119" cy="82955"/>
            </a:xfrm>
            <a:custGeom>
              <a:avLst/>
              <a:gdLst/>
              <a:ahLst/>
              <a:cxnLst/>
              <a:rect l="l" t="t" r="r" b="b"/>
              <a:pathLst>
                <a:path w="690" h="3159" extrusionOk="0">
                  <a:moveTo>
                    <a:pt x="135" y="0"/>
                  </a:moveTo>
                  <a:cubicBezTo>
                    <a:pt x="48" y="115"/>
                    <a:pt x="1" y="258"/>
                    <a:pt x="1" y="402"/>
                  </a:cubicBezTo>
                  <a:lnTo>
                    <a:pt x="1" y="2929"/>
                  </a:lnTo>
                  <a:cubicBezTo>
                    <a:pt x="1" y="3053"/>
                    <a:pt x="96" y="3158"/>
                    <a:pt x="230" y="3158"/>
                  </a:cubicBezTo>
                  <a:lnTo>
                    <a:pt x="690" y="3158"/>
                  </a:lnTo>
                  <a:lnTo>
                    <a:pt x="690" y="641"/>
                  </a:lnTo>
                  <a:cubicBezTo>
                    <a:pt x="690" y="498"/>
                    <a:pt x="623" y="364"/>
                    <a:pt x="508" y="278"/>
                  </a:cubicBezTo>
                  <a:lnTo>
                    <a:pt x="135" y="0"/>
                  </a:ln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1824;p94">
              <a:extLst>
                <a:ext uri="{FF2B5EF4-FFF2-40B4-BE49-F238E27FC236}">
                  <a16:creationId xmlns:a16="http://schemas.microsoft.com/office/drawing/2014/main" id="{B77EEE99-4106-42B9-BAEA-E72B812B6077}"/>
                </a:ext>
              </a:extLst>
            </p:cNvPr>
            <p:cNvSpPr/>
            <p:nvPr/>
          </p:nvSpPr>
          <p:spPr>
            <a:xfrm>
              <a:off x="3803148" y="2233296"/>
              <a:ext cx="18119" cy="82955"/>
            </a:xfrm>
            <a:custGeom>
              <a:avLst/>
              <a:gdLst/>
              <a:ahLst/>
              <a:cxnLst/>
              <a:rect l="l" t="t" r="r" b="b"/>
              <a:pathLst>
                <a:path w="690" h="3159" extrusionOk="0">
                  <a:moveTo>
                    <a:pt x="555" y="0"/>
                  </a:moveTo>
                  <a:lnTo>
                    <a:pt x="182" y="278"/>
                  </a:lnTo>
                  <a:cubicBezTo>
                    <a:pt x="67" y="364"/>
                    <a:pt x="0" y="498"/>
                    <a:pt x="0" y="641"/>
                  </a:cubicBezTo>
                  <a:lnTo>
                    <a:pt x="0" y="3158"/>
                  </a:lnTo>
                  <a:lnTo>
                    <a:pt x="460" y="3158"/>
                  </a:lnTo>
                  <a:cubicBezTo>
                    <a:pt x="594" y="3158"/>
                    <a:pt x="689" y="3053"/>
                    <a:pt x="689" y="2929"/>
                  </a:cubicBezTo>
                  <a:lnTo>
                    <a:pt x="689" y="402"/>
                  </a:lnTo>
                  <a:cubicBezTo>
                    <a:pt x="689" y="258"/>
                    <a:pt x="641" y="115"/>
                    <a:pt x="555" y="0"/>
                  </a:cubicBez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1825;p94">
              <a:extLst>
                <a:ext uri="{FF2B5EF4-FFF2-40B4-BE49-F238E27FC236}">
                  <a16:creationId xmlns:a16="http://schemas.microsoft.com/office/drawing/2014/main" id="{A99FAA5C-8123-4BAC-8184-B11BCC74DF57}"/>
                </a:ext>
              </a:extLst>
            </p:cNvPr>
            <p:cNvSpPr/>
            <p:nvPr/>
          </p:nvSpPr>
          <p:spPr>
            <a:xfrm>
              <a:off x="3646061" y="2153124"/>
              <a:ext cx="48292" cy="72635"/>
            </a:xfrm>
            <a:custGeom>
              <a:avLst/>
              <a:gdLst/>
              <a:ahLst/>
              <a:cxnLst/>
              <a:rect l="l" t="t" r="r" b="b"/>
              <a:pathLst>
                <a:path w="1839" h="2766" extrusionOk="0">
                  <a:moveTo>
                    <a:pt x="690" y="0"/>
                  </a:moveTo>
                  <a:cubicBezTo>
                    <a:pt x="307" y="0"/>
                    <a:pt x="1" y="306"/>
                    <a:pt x="1" y="689"/>
                  </a:cubicBezTo>
                  <a:lnTo>
                    <a:pt x="1" y="1445"/>
                  </a:lnTo>
                  <a:cubicBezTo>
                    <a:pt x="10" y="1675"/>
                    <a:pt x="87" y="1885"/>
                    <a:pt x="230" y="2067"/>
                  </a:cubicBezTo>
                  <a:cubicBezTo>
                    <a:pt x="374" y="2240"/>
                    <a:pt x="460" y="2460"/>
                    <a:pt x="460" y="2689"/>
                  </a:cubicBezTo>
                  <a:lnTo>
                    <a:pt x="460" y="2766"/>
                  </a:lnTo>
                  <a:lnTo>
                    <a:pt x="1379" y="2766"/>
                  </a:lnTo>
                  <a:lnTo>
                    <a:pt x="1379" y="2632"/>
                  </a:lnTo>
                  <a:cubicBezTo>
                    <a:pt x="1379" y="2441"/>
                    <a:pt x="1446" y="2259"/>
                    <a:pt x="1570" y="2125"/>
                  </a:cubicBezTo>
                  <a:lnTo>
                    <a:pt x="1656" y="2019"/>
                  </a:lnTo>
                  <a:cubicBezTo>
                    <a:pt x="1771" y="1876"/>
                    <a:pt x="1829" y="1694"/>
                    <a:pt x="1838" y="1512"/>
                  </a:cubicBezTo>
                  <a:lnTo>
                    <a:pt x="1838" y="689"/>
                  </a:lnTo>
                  <a:cubicBezTo>
                    <a:pt x="1838" y="306"/>
                    <a:pt x="1532" y="0"/>
                    <a:pt x="1149" y="0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1826;p94">
              <a:extLst>
                <a:ext uri="{FF2B5EF4-FFF2-40B4-BE49-F238E27FC236}">
                  <a16:creationId xmlns:a16="http://schemas.microsoft.com/office/drawing/2014/main" id="{293C496A-E9BD-416C-A28E-2105AAA0B638}"/>
                </a:ext>
              </a:extLst>
            </p:cNvPr>
            <p:cNvSpPr/>
            <p:nvPr/>
          </p:nvSpPr>
          <p:spPr>
            <a:xfrm>
              <a:off x="3645824" y="2152862"/>
              <a:ext cx="27415" cy="72898"/>
            </a:xfrm>
            <a:custGeom>
              <a:avLst/>
              <a:gdLst/>
              <a:ahLst/>
              <a:cxnLst/>
              <a:rect l="l" t="t" r="r" b="b"/>
              <a:pathLst>
                <a:path w="1044" h="2776" extrusionOk="0">
                  <a:moveTo>
                    <a:pt x="699" y="1"/>
                  </a:moveTo>
                  <a:cubicBezTo>
                    <a:pt x="316" y="1"/>
                    <a:pt x="0" y="316"/>
                    <a:pt x="0" y="699"/>
                  </a:cubicBezTo>
                  <a:lnTo>
                    <a:pt x="0" y="1455"/>
                  </a:lnTo>
                  <a:cubicBezTo>
                    <a:pt x="19" y="1685"/>
                    <a:pt x="96" y="1895"/>
                    <a:pt x="230" y="2077"/>
                  </a:cubicBezTo>
                  <a:cubicBezTo>
                    <a:pt x="383" y="2250"/>
                    <a:pt x="460" y="2470"/>
                    <a:pt x="460" y="2699"/>
                  </a:cubicBezTo>
                  <a:lnTo>
                    <a:pt x="460" y="2776"/>
                  </a:lnTo>
                  <a:lnTo>
                    <a:pt x="928" y="2776"/>
                  </a:lnTo>
                  <a:lnTo>
                    <a:pt x="928" y="2699"/>
                  </a:lnTo>
                  <a:cubicBezTo>
                    <a:pt x="928" y="2489"/>
                    <a:pt x="890" y="2278"/>
                    <a:pt x="814" y="2077"/>
                  </a:cubicBezTo>
                  <a:cubicBezTo>
                    <a:pt x="737" y="1876"/>
                    <a:pt x="699" y="1666"/>
                    <a:pt x="699" y="1455"/>
                  </a:cubicBezTo>
                  <a:lnTo>
                    <a:pt x="699" y="699"/>
                  </a:lnTo>
                  <a:cubicBezTo>
                    <a:pt x="699" y="316"/>
                    <a:pt x="852" y="1"/>
                    <a:pt x="1043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11827;p94">
              <a:extLst>
                <a:ext uri="{FF2B5EF4-FFF2-40B4-BE49-F238E27FC236}">
                  <a16:creationId xmlns:a16="http://schemas.microsoft.com/office/drawing/2014/main" id="{FC723B1D-47E0-4390-A67B-83D1765D1F61}"/>
                </a:ext>
              </a:extLst>
            </p:cNvPr>
            <p:cNvSpPr/>
            <p:nvPr/>
          </p:nvSpPr>
          <p:spPr>
            <a:xfrm>
              <a:off x="3646061" y="2152862"/>
              <a:ext cx="48292" cy="54568"/>
            </a:xfrm>
            <a:custGeom>
              <a:avLst/>
              <a:gdLst/>
              <a:ahLst/>
              <a:cxnLst/>
              <a:rect l="l" t="t" r="r" b="b"/>
              <a:pathLst>
                <a:path w="1839" h="2078" extrusionOk="0">
                  <a:moveTo>
                    <a:pt x="690" y="1"/>
                  </a:moveTo>
                  <a:cubicBezTo>
                    <a:pt x="307" y="1"/>
                    <a:pt x="1" y="316"/>
                    <a:pt x="1" y="699"/>
                  </a:cubicBezTo>
                  <a:lnTo>
                    <a:pt x="1" y="1159"/>
                  </a:lnTo>
                  <a:cubicBezTo>
                    <a:pt x="1" y="1666"/>
                    <a:pt x="412" y="2077"/>
                    <a:pt x="919" y="2077"/>
                  </a:cubicBezTo>
                  <a:cubicBezTo>
                    <a:pt x="1427" y="2077"/>
                    <a:pt x="1838" y="1666"/>
                    <a:pt x="1838" y="1159"/>
                  </a:cubicBezTo>
                  <a:lnTo>
                    <a:pt x="1838" y="699"/>
                  </a:lnTo>
                  <a:cubicBezTo>
                    <a:pt x="1838" y="316"/>
                    <a:pt x="1532" y="1"/>
                    <a:pt x="1149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11828;p94">
              <a:extLst>
                <a:ext uri="{FF2B5EF4-FFF2-40B4-BE49-F238E27FC236}">
                  <a16:creationId xmlns:a16="http://schemas.microsoft.com/office/drawing/2014/main" id="{1DF9A2E2-0BD0-4F34-AA32-414FD3E4CB6E}"/>
                </a:ext>
              </a:extLst>
            </p:cNvPr>
            <p:cNvSpPr/>
            <p:nvPr/>
          </p:nvSpPr>
          <p:spPr>
            <a:xfrm>
              <a:off x="3646061" y="2152862"/>
              <a:ext cx="27179" cy="54306"/>
            </a:xfrm>
            <a:custGeom>
              <a:avLst/>
              <a:gdLst/>
              <a:ahLst/>
              <a:cxnLst/>
              <a:rect l="l" t="t" r="r" b="b"/>
              <a:pathLst>
                <a:path w="1035" h="2068" extrusionOk="0">
                  <a:moveTo>
                    <a:pt x="690" y="1"/>
                  </a:moveTo>
                  <a:cubicBezTo>
                    <a:pt x="307" y="1"/>
                    <a:pt x="1" y="316"/>
                    <a:pt x="1" y="699"/>
                  </a:cubicBezTo>
                  <a:lnTo>
                    <a:pt x="1" y="1159"/>
                  </a:lnTo>
                  <a:cubicBezTo>
                    <a:pt x="1" y="1618"/>
                    <a:pt x="345" y="2010"/>
                    <a:pt x="805" y="2068"/>
                  </a:cubicBezTo>
                  <a:cubicBezTo>
                    <a:pt x="728" y="1867"/>
                    <a:pt x="690" y="1666"/>
                    <a:pt x="690" y="1455"/>
                  </a:cubicBezTo>
                  <a:lnTo>
                    <a:pt x="690" y="699"/>
                  </a:lnTo>
                  <a:cubicBezTo>
                    <a:pt x="690" y="316"/>
                    <a:pt x="843" y="1"/>
                    <a:pt x="1034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11829;p94">
              <a:extLst>
                <a:ext uri="{FF2B5EF4-FFF2-40B4-BE49-F238E27FC236}">
                  <a16:creationId xmlns:a16="http://schemas.microsoft.com/office/drawing/2014/main" id="{6FA239E6-5BF8-4985-B172-A68AE926D10E}"/>
                </a:ext>
              </a:extLst>
            </p:cNvPr>
            <p:cNvSpPr/>
            <p:nvPr/>
          </p:nvSpPr>
          <p:spPr>
            <a:xfrm>
              <a:off x="3627968" y="2219457"/>
              <a:ext cx="84478" cy="96794"/>
            </a:xfrm>
            <a:custGeom>
              <a:avLst/>
              <a:gdLst/>
              <a:ahLst/>
              <a:cxnLst/>
              <a:rect l="l" t="t" r="r" b="b"/>
              <a:pathLst>
                <a:path w="3217" h="3686" extrusionOk="0">
                  <a:moveTo>
                    <a:pt x="1369" y="1"/>
                  </a:moveTo>
                  <a:cubicBezTo>
                    <a:pt x="1226" y="1"/>
                    <a:pt x="1082" y="29"/>
                    <a:pt x="948" y="87"/>
                  </a:cubicBezTo>
                  <a:lnTo>
                    <a:pt x="431" y="288"/>
                  </a:lnTo>
                  <a:cubicBezTo>
                    <a:pt x="173" y="393"/>
                    <a:pt x="1" y="642"/>
                    <a:pt x="1" y="929"/>
                  </a:cubicBezTo>
                  <a:lnTo>
                    <a:pt x="1" y="3456"/>
                  </a:lnTo>
                  <a:cubicBezTo>
                    <a:pt x="1" y="3580"/>
                    <a:pt x="96" y="3685"/>
                    <a:pt x="230" y="3685"/>
                  </a:cubicBezTo>
                  <a:lnTo>
                    <a:pt x="2987" y="3685"/>
                  </a:lnTo>
                  <a:cubicBezTo>
                    <a:pt x="3121" y="3685"/>
                    <a:pt x="3216" y="3580"/>
                    <a:pt x="3216" y="3456"/>
                  </a:cubicBezTo>
                  <a:lnTo>
                    <a:pt x="3216" y="929"/>
                  </a:lnTo>
                  <a:cubicBezTo>
                    <a:pt x="3216" y="642"/>
                    <a:pt x="3044" y="393"/>
                    <a:pt x="2786" y="288"/>
                  </a:cubicBezTo>
                  <a:lnTo>
                    <a:pt x="2278" y="87"/>
                  </a:lnTo>
                  <a:cubicBezTo>
                    <a:pt x="2144" y="29"/>
                    <a:pt x="1991" y="1"/>
                    <a:pt x="1848" y="1"/>
                  </a:cubicBezTo>
                  <a:close/>
                </a:path>
              </a:pathLst>
            </a:custGeom>
            <a:solidFill>
              <a:srgbClr val="E2E9E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11830;p94">
              <a:extLst>
                <a:ext uri="{FF2B5EF4-FFF2-40B4-BE49-F238E27FC236}">
                  <a16:creationId xmlns:a16="http://schemas.microsoft.com/office/drawing/2014/main" id="{E1368419-1BEC-430D-A6B9-D4C0EF09072E}"/>
                </a:ext>
              </a:extLst>
            </p:cNvPr>
            <p:cNvSpPr/>
            <p:nvPr/>
          </p:nvSpPr>
          <p:spPr>
            <a:xfrm>
              <a:off x="3627968" y="2233296"/>
              <a:ext cx="18119" cy="82955"/>
            </a:xfrm>
            <a:custGeom>
              <a:avLst/>
              <a:gdLst/>
              <a:ahLst/>
              <a:cxnLst/>
              <a:rect l="l" t="t" r="r" b="b"/>
              <a:pathLst>
                <a:path w="690" h="3159" extrusionOk="0">
                  <a:moveTo>
                    <a:pt x="135" y="0"/>
                  </a:moveTo>
                  <a:cubicBezTo>
                    <a:pt x="49" y="115"/>
                    <a:pt x="1" y="258"/>
                    <a:pt x="1" y="402"/>
                  </a:cubicBezTo>
                  <a:lnTo>
                    <a:pt x="1" y="2929"/>
                  </a:lnTo>
                  <a:cubicBezTo>
                    <a:pt x="1" y="3053"/>
                    <a:pt x="96" y="3158"/>
                    <a:pt x="230" y="3158"/>
                  </a:cubicBezTo>
                  <a:lnTo>
                    <a:pt x="690" y="3158"/>
                  </a:lnTo>
                  <a:lnTo>
                    <a:pt x="690" y="641"/>
                  </a:lnTo>
                  <a:cubicBezTo>
                    <a:pt x="690" y="498"/>
                    <a:pt x="623" y="364"/>
                    <a:pt x="508" y="278"/>
                  </a:cubicBezTo>
                  <a:lnTo>
                    <a:pt x="135" y="0"/>
                  </a:ln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1831;p94">
              <a:extLst>
                <a:ext uri="{FF2B5EF4-FFF2-40B4-BE49-F238E27FC236}">
                  <a16:creationId xmlns:a16="http://schemas.microsoft.com/office/drawing/2014/main" id="{47C0A123-9558-4C98-9A28-60F34EAC3EAE}"/>
                </a:ext>
              </a:extLst>
            </p:cNvPr>
            <p:cNvSpPr/>
            <p:nvPr/>
          </p:nvSpPr>
          <p:spPr>
            <a:xfrm>
              <a:off x="3694327" y="2233296"/>
              <a:ext cx="18119" cy="82955"/>
            </a:xfrm>
            <a:custGeom>
              <a:avLst/>
              <a:gdLst/>
              <a:ahLst/>
              <a:cxnLst/>
              <a:rect l="l" t="t" r="r" b="b"/>
              <a:pathLst>
                <a:path w="690" h="3159" extrusionOk="0">
                  <a:moveTo>
                    <a:pt x="555" y="0"/>
                  </a:moveTo>
                  <a:lnTo>
                    <a:pt x="192" y="278"/>
                  </a:lnTo>
                  <a:cubicBezTo>
                    <a:pt x="67" y="364"/>
                    <a:pt x="0" y="498"/>
                    <a:pt x="0" y="641"/>
                  </a:cubicBezTo>
                  <a:lnTo>
                    <a:pt x="0" y="3158"/>
                  </a:lnTo>
                  <a:lnTo>
                    <a:pt x="460" y="3158"/>
                  </a:lnTo>
                  <a:cubicBezTo>
                    <a:pt x="594" y="3158"/>
                    <a:pt x="689" y="3053"/>
                    <a:pt x="689" y="2929"/>
                  </a:cubicBezTo>
                  <a:lnTo>
                    <a:pt x="689" y="402"/>
                  </a:lnTo>
                  <a:cubicBezTo>
                    <a:pt x="689" y="258"/>
                    <a:pt x="641" y="115"/>
                    <a:pt x="555" y="0"/>
                  </a:cubicBez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11832;p94">
              <a:extLst>
                <a:ext uri="{FF2B5EF4-FFF2-40B4-BE49-F238E27FC236}">
                  <a16:creationId xmlns:a16="http://schemas.microsoft.com/office/drawing/2014/main" id="{77ADA891-CA33-4663-B3E1-3BDB640A90F5}"/>
                </a:ext>
              </a:extLst>
            </p:cNvPr>
            <p:cNvSpPr/>
            <p:nvPr/>
          </p:nvSpPr>
          <p:spPr>
            <a:xfrm>
              <a:off x="3809162" y="2213417"/>
              <a:ext cx="48528" cy="72661"/>
            </a:xfrm>
            <a:custGeom>
              <a:avLst/>
              <a:gdLst/>
              <a:ahLst/>
              <a:cxnLst/>
              <a:rect l="l" t="t" r="r" b="b"/>
              <a:pathLst>
                <a:path w="1848" h="2767" extrusionOk="0">
                  <a:moveTo>
                    <a:pt x="699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446"/>
                  </a:lnTo>
                  <a:cubicBezTo>
                    <a:pt x="20" y="1676"/>
                    <a:pt x="97" y="1896"/>
                    <a:pt x="231" y="2068"/>
                  </a:cubicBezTo>
                  <a:cubicBezTo>
                    <a:pt x="384" y="2250"/>
                    <a:pt x="460" y="2470"/>
                    <a:pt x="460" y="2690"/>
                  </a:cubicBezTo>
                  <a:lnTo>
                    <a:pt x="460" y="2767"/>
                  </a:lnTo>
                  <a:lnTo>
                    <a:pt x="1389" y="2767"/>
                  </a:lnTo>
                  <a:lnTo>
                    <a:pt x="1389" y="2633"/>
                  </a:lnTo>
                  <a:cubicBezTo>
                    <a:pt x="1389" y="2441"/>
                    <a:pt x="1456" y="2260"/>
                    <a:pt x="1570" y="2126"/>
                  </a:cubicBezTo>
                  <a:lnTo>
                    <a:pt x="1657" y="2020"/>
                  </a:lnTo>
                  <a:cubicBezTo>
                    <a:pt x="1771" y="1877"/>
                    <a:pt x="1838" y="1704"/>
                    <a:pt x="1848" y="1513"/>
                  </a:cubicBezTo>
                  <a:lnTo>
                    <a:pt x="1848" y="690"/>
                  </a:lnTo>
                  <a:cubicBezTo>
                    <a:pt x="1848" y="307"/>
                    <a:pt x="1542" y="1"/>
                    <a:pt x="1159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11833;p94">
              <a:extLst>
                <a:ext uri="{FF2B5EF4-FFF2-40B4-BE49-F238E27FC236}">
                  <a16:creationId xmlns:a16="http://schemas.microsoft.com/office/drawing/2014/main" id="{D31BD789-A345-4F46-AE36-ABA07199D889}"/>
                </a:ext>
              </a:extLst>
            </p:cNvPr>
            <p:cNvSpPr/>
            <p:nvPr/>
          </p:nvSpPr>
          <p:spPr>
            <a:xfrm>
              <a:off x="3809162" y="2213417"/>
              <a:ext cx="27179" cy="72661"/>
            </a:xfrm>
            <a:custGeom>
              <a:avLst/>
              <a:gdLst/>
              <a:ahLst/>
              <a:cxnLst/>
              <a:rect l="l" t="t" r="r" b="b"/>
              <a:pathLst>
                <a:path w="1035" h="2767" extrusionOk="0">
                  <a:moveTo>
                    <a:pt x="690" y="1"/>
                  </a:moveTo>
                  <a:cubicBezTo>
                    <a:pt x="307" y="1"/>
                    <a:pt x="1" y="307"/>
                    <a:pt x="1" y="690"/>
                  </a:cubicBezTo>
                  <a:lnTo>
                    <a:pt x="1" y="1456"/>
                  </a:lnTo>
                  <a:cubicBezTo>
                    <a:pt x="10" y="1676"/>
                    <a:pt x="87" y="1896"/>
                    <a:pt x="231" y="2078"/>
                  </a:cubicBezTo>
                  <a:cubicBezTo>
                    <a:pt x="374" y="2250"/>
                    <a:pt x="460" y="2470"/>
                    <a:pt x="460" y="2700"/>
                  </a:cubicBezTo>
                  <a:lnTo>
                    <a:pt x="460" y="2767"/>
                  </a:lnTo>
                  <a:lnTo>
                    <a:pt x="920" y="2767"/>
                  </a:lnTo>
                  <a:lnTo>
                    <a:pt x="920" y="2700"/>
                  </a:lnTo>
                  <a:cubicBezTo>
                    <a:pt x="920" y="2480"/>
                    <a:pt x="891" y="2269"/>
                    <a:pt x="814" y="2078"/>
                  </a:cubicBezTo>
                  <a:cubicBezTo>
                    <a:pt x="738" y="1877"/>
                    <a:pt x="690" y="1666"/>
                    <a:pt x="690" y="1456"/>
                  </a:cubicBezTo>
                  <a:lnTo>
                    <a:pt x="690" y="690"/>
                  </a:lnTo>
                  <a:cubicBezTo>
                    <a:pt x="690" y="307"/>
                    <a:pt x="843" y="1"/>
                    <a:pt x="1034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1834;p94">
              <a:extLst>
                <a:ext uri="{FF2B5EF4-FFF2-40B4-BE49-F238E27FC236}">
                  <a16:creationId xmlns:a16="http://schemas.microsoft.com/office/drawing/2014/main" id="{29C24EE8-046D-455E-9D29-BBDA5E4B2D2E}"/>
                </a:ext>
              </a:extLst>
            </p:cNvPr>
            <p:cNvSpPr/>
            <p:nvPr/>
          </p:nvSpPr>
          <p:spPr>
            <a:xfrm>
              <a:off x="3809162" y="2213417"/>
              <a:ext cx="48528" cy="54332"/>
            </a:xfrm>
            <a:custGeom>
              <a:avLst/>
              <a:gdLst/>
              <a:ahLst/>
              <a:cxnLst/>
              <a:rect l="l" t="t" r="r" b="b"/>
              <a:pathLst>
                <a:path w="1848" h="2069" extrusionOk="0">
                  <a:moveTo>
                    <a:pt x="69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57"/>
                    <a:pt x="412" y="2068"/>
                    <a:pt x="929" y="2068"/>
                  </a:cubicBezTo>
                  <a:cubicBezTo>
                    <a:pt x="1436" y="2068"/>
                    <a:pt x="1848" y="1657"/>
                    <a:pt x="1848" y="1149"/>
                  </a:cubicBezTo>
                  <a:lnTo>
                    <a:pt x="1848" y="690"/>
                  </a:lnTo>
                  <a:cubicBezTo>
                    <a:pt x="1848" y="307"/>
                    <a:pt x="1532" y="1"/>
                    <a:pt x="1159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11835;p94">
              <a:extLst>
                <a:ext uri="{FF2B5EF4-FFF2-40B4-BE49-F238E27FC236}">
                  <a16:creationId xmlns:a16="http://schemas.microsoft.com/office/drawing/2014/main" id="{7FC68009-C074-420D-AAA2-4A9B64B318B6}"/>
                </a:ext>
              </a:extLst>
            </p:cNvPr>
            <p:cNvSpPr/>
            <p:nvPr/>
          </p:nvSpPr>
          <p:spPr>
            <a:xfrm>
              <a:off x="3809162" y="2213417"/>
              <a:ext cx="27442" cy="54069"/>
            </a:xfrm>
            <a:custGeom>
              <a:avLst/>
              <a:gdLst/>
              <a:ahLst/>
              <a:cxnLst/>
              <a:rect l="l" t="t" r="r" b="b"/>
              <a:pathLst>
                <a:path w="1045" h="2059" extrusionOk="0">
                  <a:moveTo>
                    <a:pt x="699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09"/>
                    <a:pt x="345" y="2001"/>
                    <a:pt x="805" y="2059"/>
                  </a:cubicBezTo>
                  <a:cubicBezTo>
                    <a:pt x="738" y="1867"/>
                    <a:pt x="699" y="1657"/>
                    <a:pt x="699" y="1446"/>
                  </a:cubicBezTo>
                  <a:lnTo>
                    <a:pt x="699" y="690"/>
                  </a:lnTo>
                  <a:cubicBezTo>
                    <a:pt x="699" y="307"/>
                    <a:pt x="853" y="1"/>
                    <a:pt x="1044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11836;p94">
              <a:extLst>
                <a:ext uri="{FF2B5EF4-FFF2-40B4-BE49-F238E27FC236}">
                  <a16:creationId xmlns:a16="http://schemas.microsoft.com/office/drawing/2014/main" id="{93922921-BB49-48BD-A28B-82ACE5735640}"/>
                </a:ext>
              </a:extLst>
            </p:cNvPr>
            <p:cNvSpPr/>
            <p:nvPr/>
          </p:nvSpPr>
          <p:spPr>
            <a:xfrm>
              <a:off x="3791331" y="2280039"/>
              <a:ext cx="84452" cy="60319"/>
            </a:xfrm>
            <a:custGeom>
              <a:avLst/>
              <a:gdLst/>
              <a:ahLst/>
              <a:cxnLst/>
              <a:rect l="l" t="t" r="r" b="b"/>
              <a:pathLst>
                <a:path w="3216" h="2297" extrusionOk="0">
                  <a:moveTo>
                    <a:pt x="1369" y="0"/>
                  </a:moveTo>
                  <a:cubicBezTo>
                    <a:pt x="1216" y="0"/>
                    <a:pt x="1072" y="29"/>
                    <a:pt x="938" y="86"/>
                  </a:cubicBezTo>
                  <a:lnTo>
                    <a:pt x="431" y="287"/>
                  </a:lnTo>
                  <a:cubicBezTo>
                    <a:pt x="173" y="383"/>
                    <a:pt x="0" y="641"/>
                    <a:pt x="0" y="928"/>
                  </a:cubicBezTo>
                  <a:lnTo>
                    <a:pt x="0" y="2067"/>
                  </a:lnTo>
                  <a:cubicBezTo>
                    <a:pt x="0" y="2192"/>
                    <a:pt x="96" y="2297"/>
                    <a:pt x="230" y="2297"/>
                  </a:cubicBezTo>
                  <a:lnTo>
                    <a:pt x="2986" y="2297"/>
                  </a:lnTo>
                  <a:cubicBezTo>
                    <a:pt x="3120" y="2297"/>
                    <a:pt x="3216" y="2192"/>
                    <a:pt x="3216" y="2067"/>
                  </a:cubicBezTo>
                  <a:lnTo>
                    <a:pt x="3216" y="919"/>
                  </a:lnTo>
                  <a:cubicBezTo>
                    <a:pt x="3216" y="641"/>
                    <a:pt x="3044" y="383"/>
                    <a:pt x="2785" y="287"/>
                  </a:cubicBezTo>
                  <a:lnTo>
                    <a:pt x="2269" y="86"/>
                  </a:lnTo>
                  <a:cubicBezTo>
                    <a:pt x="2135" y="29"/>
                    <a:pt x="1991" y="0"/>
                    <a:pt x="1847" y="0"/>
                  </a:cubicBez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1837;p94">
              <a:extLst>
                <a:ext uri="{FF2B5EF4-FFF2-40B4-BE49-F238E27FC236}">
                  <a16:creationId xmlns:a16="http://schemas.microsoft.com/office/drawing/2014/main" id="{EE3E7CD6-A91F-4FF3-8D33-B436D8077883}"/>
                </a:ext>
              </a:extLst>
            </p:cNvPr>
            <p:cNvSpPr/>
            <p:nvPr/>
          </p:nvSpPr>
          <p:spPr>
            <a:xfrm>
              <a:off x="3791068" y="2293353"/>
              <a:ext cx="18119" cy="47005"/>
            </a:xfrm>
            <a:custGeom>
              <a:avLst/>
              <a:gdLst/>
              <a:ahLst/>
              <a:cxnLst/>
              <a:rect l="l" t="t" r="r" b="b"/>
              <a:pathLst>
                <a:path w="690" h="1790" extrusionOk="0">
                  <a:moveTo>
                    <a:pt x="135" y="0"/>
                  </a:moveTo>
                  <a:cubicBezTo>
                    <a:pt x="49" y="125"/>
                    <a:pt x="1" y="268"/>
                    <a:pt x="1" y="412"/>
                  </a:cubicBezTo>
                  <a:lnTo>
                    <a:pt x="1" y="1551"/>
                  </a:lnTo>
                  <a:cubicBezTo>
                    <a:pt x="1" y="1685"/>
                    <a:pt x="106" y="1780"/>
                    <a:pt x="230" y="1780"/>
                  </a:cubicBezTo>
                  <a:lnTo>
                    <a:pt x="690" y="1790"/>
                  </a:lnTo>
                  <a:lnTo>
                    <a:pt x="690" y="651"/>
                  </a:lnTo>
                  <a:cubicBezTo>
                    <a:pt x="690" y="508"/>
                    <a:pt x="623" y="374"/>
                    <a:pt x="508" y="287"/>
                  </a:cubicBezTo>
                  <a:lnTo>
                    <a:pt x="135" y="0"/>
                  </a:ln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11838;p94">
              <a:extLst>
                <a:ext uri="{FF2B5EF4-FFF2-40B4-BE49-F238E27FC236}">
                  <a16:creationId xmlns:a16="http://schemas.microsoft.com/office/drawing/2014/main" id="{1B238097-4C87-4C86-8FFD-FEA11938F4B3}"/>
                </a:ext>
              </a:extLst>
            </p:cNvPr>
            <p:cNvSpPr/>
            <p:nvPr/>
          </p:nvSpPr>
          <p:spPr>
            <a:xfrm>
              <a:off x="3857664" y="2293589"/>
              <a:ext cx="17883" cy="47032"/>
            </a:xfrm>
            <a:custGeom>
              <a:avLst/>
              <a:gdLst/>
              <a:ahLst/>
              <a:cxnLst/>
              <a:rect l="l" t="t" r="r" b="b"/>
              <a:pathLst>
                <a:path w="681" h="1791" extrusionOk="0">
                  <a:moveTo>
                    <a:pt x="546" y="1"/>
                  </a:moveTo>
                  <a:lnTo>
                    <a:pt x="183" y="288"/>
                  </a:lnTo>
                  <a:cubicBezTo>
                    <a:pt x="68" y="365"/>
                    <a:pt x="1" y="499"/>
                    <a:pt x="1" y="642"/>
                  </a:cubicBezTo>
                  <a:lnTo>
                    <a:pt x="1" y="1781"/>
                  </a:lnTo>
                  <a:lnTo>
                    <a:pt x="451" y="1791"/>
                  </a:lnTo>
                  <a:cubicBezTo>
                    <a:pt x="585" y="1791"/>
                    <a:pt x="680" y="1685"/>
                    <a:pt x="680" y="1561"/>
                  </a:cubicBezTo>
                  <a:lnTo>
                    <a:pt x="680" y="412"/>
                  </a:lnTo>
                  <a:cubicBezTo>
                    <a:pt x="680" y="269"/>
                    <a:pt x="633" y="125"/>
                    <a:pt x="546" y="1"/>
                  </a:cubicBez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11839;p94">
              <a:extLst>
                <a:ext uri="{FF2B5EF4-FFF2-40B4-BE49-F238E27FC236}">
                  <a16:creationId xmlns:a16="http://schemas.microsoft.com/office/drawing/2014/main" id="{CFAD25B9-A156-4B36-AA17-8C836E7F354E}"/>
                </a:ext>
              </a:extLst>
            </p:cNvPr>
            <p:cNvSpPr/>
            <p:nvPr/>
          </p:nvSpPr>
          <p:spPr>
            <a:xfrm>
              <a:off x="3700340" y="2213417"/>
              <a:ext cx="48528" cy="72661"/>
            </a:xfrm>
            <a:custGeom>
              <a:avLst/>
              <a:gdLst/>
              <a:ahLst/>
              <a:cxnLst/>
              <a:rect l="l" t="t" r="r" b="b"/>
              <a:pathLst>
                <a:path w="1848" h="2767" extrusionOk="0">
                  <a:moveTo>
                    <a:pt x="70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446"/>
                  </a:lnTo>
                  <a:cubicBezTo>
                    <a:pt x="20" y="1676"/>
                    <a:pt x="97" y="1896"/>
                    <a:pt x="231" y="2068"/>
                  </a:cubicBezTo>
                  <a:cubicBezTo>
                    <a:pt x="384" y="2250"/>
                    <a:pt x="460" y="2470"/>
                    <a:pt x="460" y="2690"/>
                  </a:cubicBezTo>
                  <a:lnTo>
                    <a:pt x="460" y="2767"/>
                  </a:lnTo>
                  <a:lnTo>
                    <a:pt x="1389" y="2767"/>
                  </a:lnTo>
                  <a:lnTo>
                    <a:pt x="1389" y="2633"/>
                  </a:lnTo>
                  <a:cubicBezTo>
                    <a:pt x="1389" y="2441"/>
                    <a:pt x="1446" y="2260"/>
                    <a:pt x="1570" y="2126"/>
                  </a:cubicBezTo>
                  <a:lnTo>
                    <a:pt x="1657" y="2020"/>
                  </a:lnTo>
                  <a:cubicBezTo>
                    <a:pt x="1771" y="1877"/>
                    <a:pt x="1838" y="1704"/>
                    <a:pt x="1848" y="1513"/>
                  </a:cubicBezTo>
                  <a:lnTo>
                    <a:pt x="1848" y="690"/>
                  </a:lnTo>
                  <a:cubicBezTo>
                    <a:pt x="1848" y="307"/>
                    <a:pt x="1532" y="1"/>
                    <a:pt x="1159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11840;p94">
              <a:extLst>
                <a:ext uri="{FF2B5EF4-FFF2-40B4-BE49-F238E27FC236}">
                  <a16:creationId xmlns:a16="http://schemas.microsoft.com/office/drawing/2014/main" id="{88F18484-ED40-4C41-B8A3-AC6E18252BD8}"/>
                </a:ext>
              </a:extLst>
            </p:cNvPr>
            <p:cNvSpPr/>
            <p:nvPr/>
          </p:nvSpPr>
          <p:spPr>
            <a:xfrm>
              <a:off x="3700340" y="2213417"/>
              <a:ext cx="27179" cy="72661"/>
            </a:xfrm>
            <a:custGeom>
              <a:avLst/>
              <a:gdLst/>
              <a:ahLst/>
              <a:cxnLst/>
              <a:rect l="l" t="t" r="r" b="b"/>
              <a:pathLst>
                <a:path w="1035" h="2767" extrusionOk="0">
                  <a:moveTo>
                    <a:pt x="690" y="1"/>
                  </a:moveTo>
                  <a:cubicBezTo>
                    <a:pt x="307" y="1"/>
                    <a:pt x="1" y="307"/>
                    <a:pt x="1" y="690"/>
                  </a:cubicBezTo>
                  <a:lnTo>
                    <a:pt x="1" y="1456"/>
                  </a:lnTo>
                  <a:cubicBezTo>
                    <a:pt x="10" y="1676"/>
                    <a:pt x="87" y="1896"/>
                    <a:pt x="231" y="2078"/>
                  </a:cubicBezTo>
                  <a:cubicBezTo>
                    <a:pt x="374" y="2250"/>
                    <a:pt x="460" y="2470"/>
                    <a:pt x="460" y="2700"/>
                  </a:cubicBezTo>
                  <a:lnTo>
                    <a:pt x="460" y="2767"/>
                  </a:lnTo>
                  <a:lnTo>
                    <a:pt x="920" y="2767"/>
                  </a:lnTo>
                  <a:lnTo>
                    <a:pt x="920" y="2700"/>
                  </a:lnTo>
                  <a:cubicBezTo>
                    <a:pt x="920" y="2480"/>
                    <a:pt x="891" y="2269"/>
                    <a:pt x="814" y="2078"/>
                  </a:cubicBezTo>
                  <a:cubicBezTo>
                    <a:pt x="738" y="1877"/>
                    <a:pt x="690" y="1666"/>
                    <a:pt x="690" y="1456"/>
                  </a:cubicBezTo>
                  <a:lnTo>
                    <a:pt x="690" y="690"/>
                  </a:lnTo>
                  <a:cubicBezTo>
                    <a:pt x="690" y="307"/>
                    <a:pt x="843" y="1"/>
                    <a:pt x="1035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11841;p94">
              <a:extLst>
                <a:ext uri="{FF2B5EF4-FFF2-40B4-BE49-F238E27FC236}">
                  <a16:creationId xmlns:a16="http://schemas.microsoft.com/office/drawing/2014/main" id="{7588AA02-9615-4DFB-88CE-14E534922908}"/>
                </a:ext>
              </a:extLst>
            </p:cNvPr>
            <p:cNvSpPr/>
            <p:nvPr/>
          </p:nvSpPr>
          <p:spPr>
            <a:xfrm>
              <a:off x="3700340" y="2213417"/>
              <a:ext cx="48528" cy="54332"/>
            </a:xfrm>
            <a:custGeom>
              <a:avLst/>
              <a:gdLst/>
              <a:ahLst/>
              <a:cxnLst/>
              <a:rect l="l" t="t" r="r" b="b"/>
              <a:pathLst>
                <a:path w="1848" h="2069" extrusionOk="0">
                  <a:moveTo>
                    <a:pt x="69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57"/>
                    <a:pt x="412" y="2068"/>
                    <a:pt x="929" y="2068"/>
                  </a:cubicBezTo>
                  <a:cubicBezTo>
                    <a:pt x="1436" y="2068"/>
                    <a:pt x="1848" y="1657"/>
                    <a:pt x="1848" y="1149"/>
                  </a:cubicBezTo>
                  <a:lnTo>
                    <a:pt x="1848" y="690"/>
                  </a:lnTo>
                  <a:cubicBezTo>
                    <a:pt x="1848" y="307"/>
                    <a:pt x="1532" y="1"/>
                    <a:pt x="1159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11842;p94">
              <a:extLst>
                <a:ext uri="{FF2B5EF4-FFF2-40B4-BE49-F238E27FC236}">
                  <a16:creationId xmlns:a16="http://schemas.microsoft.com/office/drawing/2014/main" id="{CF4A5AD9-8999-409D-A0BA-ADFA267A89BE}"/>
                </a:ext>
              </a:extLst>
            </p:cNvPr>
            <p:cNvSpPr/>
            <p:nvPr/>
          </p:nvSpPr>
          <p:spPr>
            <a:xfrm>
              <a:off x="3700340" y="2213417"/>
              <a:ext cx="27442" cy="54069"/>
            </a:xfrm>
            <a:custGeom>
              <a:avLst/>
              <a:gdLst/>
              <a:ahLst/>
              <a:cxnLst/>
              <a:rect l="l" t="t" r="r" b="b"/>
              <a:pathLst>
                <a:path w="1045" h="2059" extrusionOk="0">
                  <a:moveTo>
                    <a:pt x="70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09"/>
                    <a:pt x="345" y="2001"/>
                    <a:pt x="805" y="2059"/>
                  </a:cubicBezTo>
                  <a:cubicBezTo>
                    <a:pt x="738" y="1867"/>
                    <a:pt x="700" y="1657"/>
                    <a:pt x="700" y="1446"/>
                  </a:cubicBezTo>
                  <a:lnTo>
                    <a:pt x="700" y="690"/>
                  </a:lnTo>
                  <a:cubicBezTo>
                    <a:pt x="700" y="307"/>
                    <a:pt x="853" y="1"/>
                    <a:pt x="1044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11843;p94">
              <a:extLst>
                <a:ext uri="{FF2B5EF4-FFF2-40B4-BE49-F238E27FC236}">
                  <a16:creationId xmlns:a16="http://schemas.microsoft.com/office/drawing/2014/main" id="{FEEA5558-C30E-4B13-8495-9CFEC298F0BC}"/>
                </a:ext>
              </a:extLst>
            </p:cNvPr>
            <p:cNvSpPr/>
            <p:nvPr/>
          </p:nvSpPr>
          <p:spPr>
            <a:xfrm>
              <a:off x="3682247" y="2280039"/>
              <a:ext cx="84741" cy="60319"/>
            </a:xfrm>
            <a:custGeom>
              <a:avLst/>
              <a:gdLst/>
              <a:ahLst/>
              <a:cxnLst/>
              <a:rect l="l" t="t" r="r" b="b"/>
              <a:pathLst>
                <a:path w="3227" h="2297" extrusionOk="0">
                  <a:moveTo>
                    <a:pt x="1379" y="0"/>
                  </a:moveTo>
                  <a:cubicBezTo>
                    <a:pt x="1226" y="0"/>
                    <a:pt x="1082" y="29"/>
                    <a:pt x="948" y="86"/>
                  </a:cubicBezTo>
                  <a:lnTo>
                    <a:pt x="441" y="287"/>
                  </a:lnTo>
                  <a:cubicBezTo>
                    <a:pt x="173" y="392"/>
                    <a:pt x="1" y="641"/>
                    <a:pt x="1" y="928"/>
                  </a:cubicBezTo>
                  <a:lnTo>
                    <a:pt x="1" y="2067"/>
                  </a:lnTo>
                  <a:cubicBezTo>
                    <a:pt x="1" y="2201"/>
                    <a:pt x="106" y="2297"/>
                    <a:pt x="231" y="2297"/>
                  </a:cubicBezTo>
                  <a:lnTo>
                    <a:pt x="2996" y="2297"/>
                  </a:lnTo>
                  <a:cubicBezTo>
                    <a:pt x="3121" y="2297"/>
                    <a:pt x="3226" y="2201"/>
                    <a:pt x="3226" y="2067"/>
                  </a:cubicBezTo>
                  <a:lnTo>
                    <a:pt x="3226" y="919"/>
                  </a:lnTo>
                  <a:cubicBezTo>
                    <a:pt x="3226" y="641"/>
                    <a:pt x="3054" y="383"/>
                    <a:pt x="2795" y="287"/>
                  </a:cubicBezTo>
                  <a:lnTo>
                    <a:pt x="2279" y="86"/>
                  </a:lnTo>
                  <a:cubicBezTo>
                    <a:pt x="2145" y="29"/>
                    <a:pt x="2001" y="0"/>
                    <a:pt x="1857" y="0"/>
                  </a:cubicBez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1844;p94">
              <a:extLst>
                <a:ext uri="{FF2B5EF4-FFF2-40B4-BE49-F238E27FC236}">
                  <a16:creationId xmlns:a16="http://schemas.microsoft.com/office/drawing/2014/main" id="{C32CE67D-CDD4-44AD-B8DC-B7AF2A39DD39}"/>
                </a:ext>
              </a:extLst>
            </p:cNvPr>
            <p:cNvSpPr/>
            <p:nvPr/>
          </p:nvSpPr>
          <p:spPr>
            <a:xfrm>
              <a:off x="3682247" y="2293353"/>
              <a:ext cx="18119" cy="47005"/>
            </a:xfrm>
            <a:custGeom>
              <a:avLst/>
              <a:gdLst/>
              <a:ahLst/>
              <a:cxnLst/>
              <a:rect l="l" t="t" r="r" b="b"/>
              <a:pathLst>
                <a:path w="690" h="1790" extrusionOk="0">
                  <a:moveTo>
                    <a:pt x="135" y="0"/>
                  </a:moveTo>
                  <a:cubicBezTo>
                    <a:pt x="49" y="125"/>
                    <a:pt x="1" y="268"/>
                    <a:pt x="1" y="412"/>
                  </a:cubicBezTo>
                  <a:lnTo>
                    <a:pt x="1" y="1560"/>
                  </a:lnTo>
                  <a:cubicBezTo>
                    <a:pt x="1" y="1685"/>
                    <a:pt x="106" y="1790"/>
                    <a:pt x="231" y="1790"/>
                  </a:cubicBezTo>
                  <a:lnTo>
                    <a:pt x="690" y="1790"/>
                  </a:lnTo>
                  <a:lnTo>
                    <a:pt x="690" y="651"/>
                  </a:lnTo>
                  <a:cubicBezTo>
                    <a:pt x="690" y="508"/>
                    <a:pt x="623" y="374"/>
                    <a:pt x="508" y="287"/>
                  </a:cubicBezTo>
                  <a:lnTo>
                    <a:pt x="135" y="0"/>
                  </a:ln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11845;p94">
              <a:extLst>
                <a:ext uri="{FF2B5EF4-FFF2-40B4-BE49-F238E27FC236}">
                  <a16:creationId xmlns:a16="http://schemas.microsoft.com/office/drawing/2014/main" id="{9075374A-68A3-4887-BE88-17BB55B3A994}"/>
                </a:ext>
              </a:extLst>
            </p:cNvPr>
            <p:cNvSpPr/>
            <p:nvPr/>
          </p:nvSpPr>
          <p:spPr>
            <a:xfrm>
              <a:off x="3748842" y="2293589"/>
              <a:ext cx="18146" cy="47032"/>
            </a:xfrm>
            <a:custGeom>
              <a:avLst/>
              <a:gdLst/>
              <a:ahLst/>
              <a:cxnLst/>
              <a:rect l="l" t="t" r="r" b="b"/>
              <a:pathLst>
                <a:path w="691" h="1791" extrusionOk="0">
                  <a:moveTo>
                    <a:pt x="556" y="1"/>
                  </a:moveTo>
                  <a:lnTo>
                    <a:pt x="183" y="288"/>
                  </a:lnTo>
                  <a:cubicBezTo>
                    <a:pt x="68" y="365"/>
                    <a:pt x="1" y="499"/>
                    <a:pt x="1" y="642"/>
                  </a:cubicBezTo>
                  <a:lnTo>
                    <a:pt x="1" y="1781"/>
                  </a:lnTo>
                  <a:lnTo>
                    <a:pt x="460" y="1791"/>
                  </a:lnTo>
                  <a:cubicBezTo>
                    <a:pt x="585" y="1791"/>
                    <a:pt x="690" y="1685"/>
                    <a:pt x="690" y="1561"/>
                  </a:cubicBezTo>
                  <a:lnTo>
                    <a:pt x="690" y="412"/>
                  </a:lnTo>
                  <a:cubicBezTo>
                    <a:pt x="690" y="269"/>
                    <a:pt x="642" y="125"/>
                    <a:pt x="556" y="1"/>
                  </a:cubicBez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11846;p94">
              <a:extLst>
                <a:ext uri="{FF2B5EF4-FFF2-40B4-BE49-F238E27FC236}">
                  <a16:creationId xmlns:a16="http://schemas.microsoft.com/office/drawing/2014/main" id="{40AF8F5A-2875-4A8F-B4F9-2D9E768518D5}"/>
                </a:ext>
              </a:extLst>
            </p:cNvPr>
            <p:cNvSpPr/>
            <p:nvPr/>
          </p:nvSpPr>
          <p:spPr>
            <a:xfrm>
              <a:off x="3591519" y="2213417"/>
              <a:ext cx="48555" cy="72661"/>
            </a:xfrm>
            <a:custGeom>
              <a:avLst/>
              <a:gdLst/>
              <a:ahLst/>
              <a:cxnLst/>
              <a:rect l="l" t="t" r="r" b="b"/>
              <a:pathLst>
                <a:path w="1849" h="2767" extrusionOk="0">
                  <a:moveTo>
                    <a:pt x="70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446"/>
                  </a:lnTo>
                  <a:cubicBezTo>
                    <a:pt x="20" y="1676"/>
                    <a:pt x="97" y="1896"/>
                    <a:pt x="231" y="2068"/>
                  </a:cubicBezTo>
                  <a:cubicBezTo>
                    <a:pt x="384" y="2250"/>
                    <a:pt x="460" y="2470"/>
                    <a:pt x="460" y="2690"/>
                  </a:cubicBezTo>
                  <a:lnTo>
                    <a:pt x="460" y="2767"/>
                  </a:lnTo>
                  <a:lnTo>
                    <a:pt x="1389" y="2767"/>
                  </a:lnTo>
                  <a:lnTo>
                    <a:pt x="1389" y="2633"/>
                  </a:lnTo>
                  <a:cubicBezTo>
                    <a:pt x="1389" y="2441"/>
                    <a:pt x="1456" y="2260"/>
                    <a:pt x="1570" y="2126"/>
                  </a:cubicBezTo>
                  <a:lnTo>
                    <a:pt x="1657" y="2020"/>
                  </a:lnTo>
                  <a:cubicBezTo>
                    <a:pt x="1771" y="1877"/>
                    <a:pt x="1838" y="1704"/>
                    <a:pt x="1848" y="1513"/>
                  </a:cubicBezTo>
                  <a:lnTo>
                    <a:pt x="1848" y="690"/>
                  </a:lnTo>
                  <a:cubicBezTo>
                    <a:pt x="1848" y="307"/>
                    <a:pt x="1542" y="1"/>
                    <a:pt x="1159" y="1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11847;p94">
              <a:extLst>
                <a:ext uri="{FF2B5EF4-FFF2-40B4-BE49-F238E27FC236}">
                  <a16:creationId xmlns:a16="http://schemas.microsoft.com/office/drawing/2014/main" id="{53DBAC96-986C-4084-94A8-7358649518F1}"/>
                </a:ext>
              </a:extLst>
            </p:cNvPr>
            <p:cNvSpPr/>
            <p:nvPr/>
          </p:nvSpPr>
          <p:spPr>
            <a:xfrm>
              <a:off x="3591519" y="2213417"/>
              <a:ext cx="27179" cy="72661"/>
            </a:xfrm>
            <a:custGeom>
              <a:avLst/>
              <a:gdLst/>
              <a:ahLst/>
              <a:cxnLst/>
              <a:rect l="l" t="t" r="r" b="b"/>
              <a:pathLst>
                <a:path w="1035" h="2767" extrusionOk="0">
                  <a:moveTo>
                    <a:pt x="70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456"/>
                  </a:lnTo>
                  <a:cubicBezTo>
                    <a:pt x="20" y="1676"/>
                    <a:pt x="97" y="1896"/>
                    <a:pt x="231" y="2078"/>
                  </a:cubicBezTo>
                  <a:cubicBezTo>
                    <a:pt x="384" y="2250"/>
                    <a:pt x="460" y="2470"/>
                    <a:pt x="460" y="2700"/>
                  </a:cubicBezTo>
                  <a:lnTo>
                    <a:pt x="460" y="2767"/>
                  </a:lnTo>
                  <a:lnTo>
                    <a:pt x="929" y="2767"/>
                  </a:lnTo>
                  <a:lnTo>
                    <a:pt x="929" y="2700"/>
                  </a:lnTo>
                  <a:cubicBezTo>
                    <a:pt x="929" y="2480"/>
                    <a:pt x="891" y="2269"/>
                    <a:pt x="814" y="2078"/>
                  </a:cubicBezTo>
                  <a:cubicBezTo>
                    <a:pt x="738" y="1877"/>
                    <a:pt x="690" y="1666"/>
                    <a:pt x="690" y="1456"/>
                  </a:cubicBezTo>
                  <a:lnTo>
                    <a:pt x="690" y="690"/>
                  </a:lnTo>
                  <a:cubicBezTo>
                    <a:pt x="690" y="307"/>
                    <a:pt x="843" y="1"/>
                    <a:pt x="1035" y="1"/>
                  </a:cubicBezTo>
                  <a:close/>
                </a:path>
              </a:pathLst>
            </a:custGeom>
            <a:solidFill>
              <a:srgbClr val="AAB8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11848;p94">
              <a:extLst>
                <a:ext uri="{FF2B5EF4-FFF2-40B4-BE49-F238E27FC236}">
                  <a16:creationId xmlns:a16="http://schemas.microsoft.com/office/drawing/2014/main" id="{AA996680-B901-4E02-B48D-B52C66A3D08C}"/>
                </a:ext>
              </a:extLst>
            </p:cNvPr>
            <p:cNvSpPr/>
            <p:nvPr/>
          </p:nvSpPr>
          <p:spPr>
            <a:xfrm>
              <a:off x="3591519" y="2213417"/>
              <a:ext cx="48555" cy="54332"/>
            </a:xfrm>
            <a:custGeom>
              <a:avLst/>
              <a:gdLst/>
              <a:ahLst/>
              <a:cxnLst/>
              <a:rect l="l" t="t" r="r" b="b"/>
              <a:pathLst>
                <a:path w="1849" h="2069" extrusionOk="0">
                  <a:moveTo>
                    <a:pt x="69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57"/>
                    <a:pt x="412" y="2068"/>
                    <a:pt x="929" y="2068"/>
                  </a:cubicBezTo>
                  <a:cubicBezTo>
                    <a:pt x="1437" y="2068"/>
                    <a:pt x="1848" y="1657"/>
                    <a:pt x="1848" y="1149"/>
                  </a:cubicBezTo>
                  <a:lnTo>
                    <a:pt x="1848" y="690"/>
                  </a:lnTo>
                  <a:cubicBezTo>
                    <a:pt x="1848" y="307"/>
                    <a:pt x="1532" y="1"/>
                    <a:pt x="1159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1849;p94">
              <a:extLst>
                <a:ext uri="{FF2B5EF4-FFF2-40B4-BE49-F238E27FC236}">
                  <a16:creationId xmlns:a16="http://schemas.microsoft.com/office/drawing/2014/main" id="{A7EDB641-971E-4931-8AE3-003E6CD7D5BF}"/>
                </a:ext>
              </a:extLst>
            </p:cNvPr>
            <p:cNvSpPr/>
            <p:nvPr/>
          </p:nvSpPr>
          <p:spPr>
            <a:xfrm>
              <a:off x="3591519" y="2213417"/>
              <a:ext cx="27442" cy="54069"/>
            </a:xfrm>
            <a:custGeom>
              <a:avLst/>
              <a:gdLst/>
              <a:ahLst/>
              <a:cxnLst/>
              <a:rect l="l" t="t" r="r" b="b"/>
              <a:pathLst>
                <a:path w="1045" h="2059" extrusionOk="0">
                  <a:moveTo>
                    <a:pt x="700" y="1"/>
                  </a:moveTo>
                  <a:cubicBezTo>
                    <a:pt x="317" y="1"/>
                    <a:pt x="1" y="307"/>
                    <a:pt x="1" y="690"/>
                  </a:cubicBezTo>
                  <a:lnTo>
                    <a:pt x="1" y="1149"/>
                  </a:lnTo>
                  <a:cubicBezTo>
                    <a:pt x="1" y="1609"/>
                    <a:pt x="346" y="2001"/>
                    <a:pt x="805" y="2059"/>
                  </a:cubicBezTo>
                  <a:cubicBezTo>
                    <a:pt x="738" y="1867"/>
                    <a:pt x="700" y="1657"/>
                    <a:pt x="700" y="1446"/>
                  </a:cubicBezTo>
                  <a:lnTo>
                    <a:pt x="700" y="690"/>
                  </a:lnTo>
                  <a:cubicBezTo>
                    <a:pt x="700" y="307"/>
                    <a:pt x="853" y="1"/>
                    <a:pt x="1044" y="1"/>
                  </a:cubicBez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11850;p94">
              <a:extLst>
                <a:ext uri="{FF2B5EF4-FFF2-40B4-BE49-F238E27FC236}">
                  <a16:creationId xmlns:a16="http://schemas.microsoft.com/office/drawing/2014/main" id="{F4C926BC-3D7D-468F-95AC-4C0297FFD5B8}"/>
                </a:ext>
              </a:extLst>
            </p:cNvPr>
            <p:cNvSpPr/>
            <p:nvPr/>
          </p:nvSpPr>
          <p:spPr>
            <a:xfrm>
              <a:off x="3573688" y="2280039"/>
              <a:ext cx="84478" cy="60319"/>
            </a:xfrm>
            <a:custGeom>
              <a:avLst/>
              <a:gdLst/>
              <a:ahLst/>
              <a:cxnLst/>
              <a:rect l="l" t="t" r="r" b="b"/>
              <a:pathLst>
                <a:path w="3217" h="2297" extrusionOk="0">
                  <a:moveTo>
                    <a:pt x="1369" y="0"/>
                  </a:moveTo>
                  <a:cubicBezTo>
                    <a:pt x="1225" y="0"/>
                    <a:pt x="1082" y="29"/>
                    <a:pt x="948" y="86"/>
                  </a:cubicBezTo>
                  <a:lnTo>
                    <a:pt x="431" y="287"/>
                  </a:lnTo>
                  <a:cubicBezTo>
                    <a:pt x="173" y="392"/>
                    <a:pt x="0" y="641"/>
                    <a:pt x="0" y="928"/>
                  </a:cubicBezTo>
                  <a:lnTo>
                    <a:pt x="0" y="2067"/>
                  </a:lnTo>
                  <a:cubicBezTo>
                    <a:pt x="0" y="2201"/>
                    <a:pt x="96" y="2297"/>
                    <a:pt x="230" y="2297"/>
                  </a:cubicBezTo>
                  <a:lnTo>
                    <a:pt x="2986" y="2297"/>
                  </a:lnTo>
                  <a:cubicBezTo>
                    <a:pt x="3120" y="2297"/>
                    <a:pt x="3216" y="2192"/>
                    <a:pt x="3216" y="2067"/>
                  </a:cubicBezTo>
                  <a:lnTo>
                    <a:pt x="3216" y="919"/>
                  </a:lnTo>
                  <a:cubicBezTo>
                    <a:pt x="3216" y="641"/>
                    <a:pt x="3044" y="383"/>
                    <a:pt x="2785" y="287"/>
                  </a:cubicBezTo>
                  <a:lnTo>
                    <a:pt x="2269" y="86"/>
                  </a:lnTo>
                  <a:cubicBezTo>
                    <a:pt x="2135" y="29"/>
                    <a:pt x="1991" y="0"/>
                    <a:pt x="1848" y="0"/>
                  </a:cubicBezTo>
                  <a:close/>
                </a:path>
              </a:pathLst>
            </a:custGeom>
            <a:solidFill>
              <a:srgbClr val="8E9EA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11851;p94">
              <a:extLst>
                <a:ext uri="{FF2B5EF4-FFF2-40B4-BE49-F238E27FC236}">
                  <a16:creationId xmlns:a16="http://schemas.microsoft.com/office/drawing/2014/main" id="{C0C2EB96-AE66-4CFF-9E8C-312F08C042B6}"/>
                </a:ext>
              </a:extLst>
            </p:cNvPr>
            <p:cNvSpPr/>
            <p:nvPr/>
          </p:nvSpPr>
          <p:spPr>
            <a:xfrm>
              <a:off x="3573426" y="2293353"/>
              <a:ext cx="18119" cy="47005"/>
            </a:xfrm>
            <a:custGeom>
              <a:avLst/>
              <a:gdLst/>
              <a:ahLst/>
              <a:cxnLst/>
              <a:rect l="l" t="t" r="r" b="b"/>
              <a:pathLst>
                <a:path w="690" h="1790" extrusionOk="0">
                  <a:moveTo>
                    <a:pt x="135" y="0"/>
                  </a:moveTo>
                  <a:cubicBezTo>
                    <a:pt x="49" y="125"/>
                    <a:pt x="1" y="268"/>
                    <a:pt x="1" y="412"/>
                  </a:cubicBezTo>
                  <a:lnTo>
                    <a:pt x="1" y="1551"/>
                  </a:lnTo>
                  <a:cubicBezTo>
                    <a:pt x="1" y="1685"/>
                    <a:pt x="106" y="1780"/>
                    <a:pt x="231" y="1780"/>
                  </a:cubicBezTo>
                  <a:lnTo>
                    <a:pt x="690" y="1790"/>
                  </a:lnTo>
                  <a:lnTo>
                    <a:pt x="690" y="651"/>
                  </a:lnTo>
                  <a:cubicBezTo>
                    <a:pt x="690" y="508"/>
                    <a:pt x="623" y="374"/>
                    <a:pt x="508" y="287"/>
                  </a:cubicBezTo>
                  <a:lnTo>
                    <a:pt x="135" y="0"/>
                  </a:ln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11852;p94">
              <a:extLst>
                <a:ext uri="{FF2B5EF4-FFF2-40B4-BE49-F238E27FC236}">
                  <a16:creationId xmlns:a16="http://schemas.microsoft.com/office/drawing/2014/main" id="{AAD91D50-94AD-4363-8648-395E374335E0}"/>
                </a:ext>
              </a:extLst>
            </p:cNvPr>
            <p:cNvSpPr/>
            <p:nvPr/>
          </p:nvSpPr>
          <p:spPr>
            <a:xfrm>
              <a:off x="3640047" y="2293353"/>
              <a:ext cx="18119" cy="47005"/>
            </a:xfrm>
            <a:custGeom>
              <a:avLst/>
              <a:gdLst/>
              <a:ahLst/>
              <a:cxnLst/>
              <a:rect l="l" t="t" r="r" b="b"/>
              <a:pathLst>
                <a:path w="690" h="1790" extrusionOk="0">
                  <a:moveTo>
                    <a:pt x="555" y="0"/>
                  </a:moveTo>
                  <a:lnTo>
                    <a:pt x="182" y="287"/>
                  </a:lnTo>
                  <a:cubicBezTo>
                    <a:pt x="67" y="374"/>
                    <a:pt x="0" y="508"/>
                    <a:pt x="0" y="651"/>
                  </a:cubicBezTo>
                  <a:lnTo>
                    <a:pt x="0" y="1790"/>
                  </a:lnTo>
                  <a:lnTo>
                    <a:pt x="459" y="1790"/>
                  </a:lnTo>
                  <a:cubicBezTo>
                    <a:pt x="584" y="1790"/>
                    <a:pt x="689" y="1685"/>
                    <a:pt x="689" y="1560"/>
                  </a:cubicBezTo>
                  <a:lnTo>
                    <a:pt x="689" y="412"/>
                  </a:lnTo>
                  <a:cubicBezTo>
                    <a:pt x="689" y="268"/>
                    <a:pt x="641" y="125"/>
                    <a:pt x="555" y="0"/>
                  </a:cubicBezTo>
                  <a:close/>
                </a:path>
              </a:pathLst>
            </a:custGeom>
            <a:solidFill>
              <a:srgbClr val="7487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11853;p94">
              <a:extLst>
                <a:ext uri="{FF2B5EF4-FFF2-40B4-BE49-F238E27FC236}">
                  <a16:creationId xmlns:a16="http://schemas.microsoft.com/office/drawing/2014/main" id="{8A60B981-E981-42DD-9634-4AD312C8DF95}"/>
                </a:ext>
              </a:extLst>
            </p:cNvPr>
            <p:cNvSpPr/>
            <p:nvPr/>
          </p:nvSpPr>
          <p:spPr>
            <a:xfrm>
              <a:off x="3666228" y="2068409"/>
              <a:ext cx="117041" cy="24159"/>
            </a:xfrm>
            <a:custGeom>
              <a:avLst/>
              <a:gdLst/>
              <a:ahLst/>
              <a:cxnLst/>
              <a:rect l="l" t="t" r="r" b="b"/>
              <a:pathLst>
                <a:path w="4457" h="920" extrusionOk="0">
                  <a:moveTo>
                    <a:pt x="215" y="0"/>
                  </a:moveTo>
                  <a:cubicBezTo>
                    <a:pt x="79" y="0"/>
                    <a:pt x="0" y="148"/>
                    <a:pt x="65" y="259"/>
                  </a:cubicBezTo>
                  <a:lnTo>
                    <a:pt x="324" y="795"/>
                  </a:lnTo>
                  <a:cubicBezTo>
                    <a:pt x="362" y="872"/>
                    <a:pt x="439" y="920"/>
                    <a:pt x="534" y="920"/>
                  </a:cubicBezTo>
                  <a:lnTo>
                    <a:pt x="3922" y="920"/>
                  </a:lnTo>
                  <a:cubicBezTo>
                    <a:pt x="4008" y="920"/>
                    <a:pt x="4094" y="872"/>
                    <a:pt x="4133" y="795"/>
                  </a:cubicBezTo>
                  <a:lnTo>
                    <a:pt x="4401" y="259"/>
                  </a:lnTo>
                  <a:cubicBezTo>
                    <a:pt x="4456" y="148"/>
                    <a:pt x="4377" y="0"/>
                    <a:pt x="4250" y="0"/>
                  </a:cubicBezTo>
                  <a:cubicBezTo>
                    <a:pt x="4246" y="0"/>
                    <a:pt x="4242" y="1"/>
                    <a:pt x="4238" y="1"/>
                  </a:cubicBezTo>
                  <a:lnTo>
                    <a:pt x="228" y="1"/>
                  </a:lnTo>
                  <a:cubicBezTo>
                    <a:pt x="224" y="1"/>
                    <a:pt x="219" y="0"/>
                    <a:pt x="215" y="0"/>
                  </a:cubicBezTo>
                  <a:close/>
                </a:path>
              </a:pathLst>
            </a:custGeom>
            <a:solidFill>
              <a:srgbClr val="BBC6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1854;p94">
              <a:extLst>
                <a:ext uri="{FF2B5EF4-FFF2-40B4-BE49-F238E27FC236}">
                  <a16:creationId xmlns:a16="http://schemas.microsoft.com/office/drawing/2014/main" id="{C6FDAD63-0ADA-4D51-A1CA-CBDB65261B8A}"/>
                </a:ext>
              </a:extLst>
            </p:cNvPr>
            <p:cNvSpPr/>
            <p:nvPr/>
          </p:nvSpPr>
          <p:spPr>
            <a:xfrm>
              <a:off x="3706380" y="2110635"/>
              <a:ext cx="36475" cy="18119"/>
            </a:xfrm>
            <a:custGeom>
              <a:avLst/>
              <a:gdLst/>
              <a:ahLst/>
              <a:cxnLst/>
              <a:rect l="l" t="t" r="r" b="b"/>
              <a:pathLst>
                <a:path w="1389" h="690" extrusionOk="0">
                  <a:moveTo>
                    <a:pt x="230" y="1"/>
                  </a:moveTo>
                  <a:cubicBezTo>
                    <a:pt x="106" y="1"/>
                    <a:pt x="1" y="106"/>
                    <a:pt x="1" y="230"/>
                  </a:cubicBezTo>
                  <a:lnTo>
                    <a:pt x="1" y="460"/>
                  </a:lnTo>
                  <a:cubicBezTo>
                    <a:pt x="1" y="585"/>
                    <a:pt x="106" y="690"/>
                    <a:pt x="230" y="690"/>
                  </a:cubicBezTo>
                  <a:lnTo>
                    <a:pt x="1159" y="690"/>
                  </a:lnTo>
                  <a:cubicBezTo>
                    <a:pt x="1283" y="690"/>
                    <a:pt x="1388" y="585"/>
                    <a:pt x="1388" y="460"/>
                  </a:cubicBezTo>
                  <a:lnTo>
                    <a:pt x="1388" y="230"/>
                  </a:lnTo>
                  <a:cubicBezTo>
                    <a:pt x="1388" y="106"/>
                    <a:pt x="1283" y="1"/>
                    <a:pt x="1159" y="1"/>
                  </a:cubicBezTo>
                  <a:close/>
                </a:path>
              </a:pathLst>
            </a:custGeom>
            <a:solidFill>
              <a:srgbClr val="D1D8D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1855;p94">
              <a:extLst>
                <a:ext uri="{FF2B5EF4-FFF2-40B4-BE49-F238E27FC236}">
                  <a16:creationId xmlns:a16="http://schemas.microsoft.com/office/drawing/2014/main" id="{DB06D355-E3D7-4F31-A074-F081ACCA6FF8}"/>
                </a:ext>
              </a:extLst>
            </p:cNvPr>
            <p:cNvSpPr/>
            <p:nvPr/>
          </p:nvSpPr>
          <p:spPr>
            <a:xfrm>
              <a:off x="3682247" y="2080489"/>
              <a:ext cx="84741" cy="12080"/>
            </a:xfrm>
            <a:custGeom>
              <a:avLst/>
              <a:gdLst/>
              <a:ahLst/>
              <a:cxnLst/>
              <a:rect l="l" t="t" r="r" b="b"/>
              <a:pathLst>
                <a:path w="3227" h="460" extrusionOk="0">
                  <a:moveTo>
                    <a:pt x="231" y="0"/>
                  </a:moveTo>
                  <a:cubicBezTo>
                    <a:pt x="106" y="0"/>
                    <a:pt x="1" y="96"/>
                    <a:pt x="1" y="230"/>
                  </a:cubicBezTo>
                  <a:lnTo>
                    <a:pt x="1" y="460"/>
                  </a:lnTo>
                  <a:lnTo>
                    <a:pt x="3226" y="460"/>
                  </a:lnTo>
                  <a:lnTo>
                    <a:pt x="3226" y="230"/>
                  </a:lnTo>
                  <a:cubicBezTo>
                    <a:pt x="3226" y="96"/>
                    <a:pt x="3121" y="0"/>
                    <a:pt x="2996" y="0"/>
                  </a:cubicBezTo>
                  <a:close/>
                </a:path>
              </a:pathLst>
            </a:custGeom>
            <a:solidFill>
              <a:srgbClr val="99A8B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8" name="Google Shape;890;p33">
            <a:extLst>
              <a:ext uri="{FF2B5EF4-FFF2-40B4-BE49-F238E27FC236}">
                <a16:creationId xmlns:a16="http://schemas.microsoft.com/office/drawing/2014/main" id="{F04342B7-2867-0542-A176-642689ACB381}"/>
              </a:ext>
            </a:extLst>
          </p:cNvPr>
          <p:cNvSpPr txBox="1"/>
          <p:nvPr/>
        </p:nvSpPr>
        <p:spPr>
          <a:xfrm>
            <a:off x="9042263" y="2860450"/>
            <a:ext cx="2459556" cy="404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Florance</a:t>
            </a: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es-ES" sz="1400" b="1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Casez</a:t>
            </a: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Acceso a medicinas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Derecho de petición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Acceso a la información</a:t>
            </a:r>
            <a:endParaRPr lang="es-MX" sz="1400" b="1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4B5EA3F-05FD-EC4B-8720-F6A877EC8FF1}"/>
              </a:ext>
            </a:extLst>
          </p:cNvPr>
          <p:cNvSpPr txBox="1"/>
          <p:nvPr/>
        </p:nvSpPr>
        <p:spPr>
          <a:xfrm>
            <a:off x="6031605" y="5074469"/>
            <a:ext cx="3438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Incentivos perversos de incumplimientos a los deberes de protección.</a:t>
            </a:r>
            <a:endParaRPr lang="es-MX" sz="14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9" name="Google Shape;1081;p39">
            <a:extLst>
              <a:ext uri="{FF2B5EF4-FFF2-40B4-BE49-F238E27FC236}">
                <a16:creationId xmlns:a16="http://schemas.microsoft.com/office/drawing/2014/main" id="{E60D5485-7D35-574B-AC6A-913FAF50F046}"/>
              </a:ext>
            </a:extLst>
          </p:cNvPr>
          <p:cNvSpPr/>
          <p:nvPr/>
        </p:nvSpPr>
        <p:spPr>
          <a:xfrm>
            <a:off x="743922" y="1295277"/>
            <a:ext cx="1472157" cy="693958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solidFill>
            <a:schemeClr val="accent4">
              <a:alpha val="42860"/>
            </a:schemeClr>
          </a:solidFill>
          <a:ln>
            <a:noFill/>
          </a:ln>
        </p:spPr>
        <p:txBody>
          <a:bodyPr spcFirstLastPara="1" wrap="square" lIns="182875" tIns="91425" rIns="182875" bIns="91425" anchor="ctr" anchorCtr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Pero…</a:t>
            </a:r>
          </a:p>
        </p:txBody>
      </p:sp>
    </p:spTree>
    <p:extLst>
      <p:ext uri="{BB962C8B-B14F-4D97-AF65-F5344CB8AC3E}">
        <p14:creationId xmlns:p14="http://schemas.microsoft.com/office/powerpoint/2010/main" val="260409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solidFill>
            <a:srgbClr val="5EB2FC"/>
          </a:solidFill>
        </p:spPr>
      </p:pic>
      <p:sp>
        <p:nvSpPr>
          <p:cNvPr id="9" name="Google Shape;1081;p39">
            <a:extLst>
              <a:ext uri="{FF2B5EF4-FFF2-40B4-BE49-F238E27FC236}">
                <a16:creationId xmlns:a16="http://schemas.microsoft.com/office/drawing/2014/main" id="{91755F45-F0C0-4779-B61F-645DFBA60316}"/>
              </a:ext>
            </a:extLst>
          </p:cNvPr>
          <p:cNvSpPr/>
          <p:nvPr/>
        </p:nvSpPr>
        <p:spPr>
          <a:xfrm>
            <a:off x="8447278" y="612389"/>
            <a:ext cx="2795243" cy="1244132"/>
          </a:xfrm>
          <a:custGeom>
            <a:avLst/>
            <a:gdLst/>
            <a:ahLst/>
            <a:cxnLst/>
            <a:rect l="l" t="t" r="r" b="b"/>
            <a:pathLst>
              <a:path w="72153" h="17384" extrusionOk="0">
                <a:moveTo>
                  <a:pt x="1" y="1"/>
                </a:moveTo>
                <a:lnTo>
                  <a:pt x="1" y="17384"/>
                </a:lnTo>
                <a:lnTo>
                  <a:pt x="72153" y="17384"/>
                </a:lnTo>
                <a:lnTo>
                  <a:pt x="72153" y="1"/>
                </a:lnTo>
                <a:close/>
              </a:path>
            </a:pathLst>
          </a:custGeom>
          <a:solidFill>
            <a:schemeClr val="accent4">
              <a:alpha val="42860"/>
            </a:schemeClr>
          </a:solidFill>
          <a:ln>
            <a:noFill/>
          </a:ln>
        </p:spPr>
        <p:txBody>
          <a:bodyPr spcFirstLastPara="1" wrap="square" lIns="182875" tIns="91425" rIns="182875" bIns="91425" anchor="ctr" anchorCtr="0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La concepción alternativa de garantía y sus implicaciones jurídicas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FB940F87-4B82-4F5B-9DE1-4B647D92F7E1}"/>
              </a:ext>
            </a:extLst>
          </p:cNvPr>
          <p:cNvGrpSpPr/>
          <p:nvPr/>
        </p:nvGrpSpPr>
        <p:grpSpPr>
          <a:xfrm>
            <a:off x="722811" y="1995009"/>
            <a:ext cx="10193004" cy="3517516"/>
            <a:chOff x="443113" y="1350575"/>
            <a:chExt cx="8460926" cy="2946000"/>
          </a:xfrm>
        </p:grpSpPr>
        <p:sp>
          <p:nvSpPr>
            <p:cNvPr id="13" name="Google Shape;1430;p44">
              <a:extLst>
                <a:ext uri="{FF2B5EF4-FFF2-40B4-BE49-F238E27FC236}">
                  <a16:creationId xmlns:a16="http://schemas.microsoft.com/office/drawing/2014/main" id="{8CB70291-595A-4150-BF48-B3B02ECD94B8}"/>
                </a:ext>
              </a:extLst>
            </p:cNvPr>
            <p:cNvSpPr/>
            <p:nvPr/>
          </p:nvSpPr>
          <p:spPr>
            <a:xfrm>
              <a:off x="3081700" y="1350575"/>
              <a:ext cx="2946000" cy="2946000"/>
            </a:xfrm>
            <a:prstGeom prst="ellipse">
              <a:avLst/>
            </a:prstGeom>
            <a:noFill/>
            <a:ln w="19050" cap="flat" cmpd="sng">
              <a:solidFill>
                <a:srgbClr val="595959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4" name="Google Shape;1431;p44">
              <a:extLst>
                <a:ext uri="{FF2B5EF4-FFF2-40B4-BE49-F238E27FC236}">
                  <a16:creationId xmlns:a16="http://schemas.microsoft.com/office/drawing/2014/main" id="{DC8EFA9A-DDAC-4205-ACC6-FC1F88EA1859}"/>
                </a:ext>
              </a:extLst>
            </p:cNvPr>
            <p:cNvGrpSpPr/>
            <p:nvPr/>
          </p:nvGrpSpPr>
          <p:grpSpPr>
            <a:xfrm>
              <a:off x="3264542" y="1970684"/>
              <a:ext cx="2579090" cy="1705514"/>
              <a:chOff x="3034825" y="1966425"/>
              <a:chExt cx="3074005" cy="2032794"/>
            </a:xfrm>
          </p:grpSpPr>
          <p:sp>
            <p:nvSpPr>
              <p:cNvPr id="15" name="Google Shape;1432;p44">
                <a:extLst>
                  <a:ext uri="{FF2B5EF4-FFF2-40B4-BE49-F238E27FC236}">
                    <a16:creationId xmlns:a16="http://schemas.microsoft.com/office/drawing/2014/main" id="{1EDA55AF-3D6F-495F-BF49-19EC9C108E2C}"/>
                  </a:ext>
                </a:extLst>
              </p:cNvPr>
              <p:cNvSpPr/>
              <p:nvPr/>
            </p:nvSpPr>
            <p:spPr>
              <a:xfrm>
                <a:off x="4836414" y="2339545"/>
                <a:ext cx="32819" cy="26374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228" extrusionOk="0">
                    <a:moveTo>
                      <a:pt x="1" y="0"/>
                    </a:moveTo>
                    <a:lnTo>
                      <a:pt x="24" y="6144"/>
                    </a:lnTo>
                    <a:cubicBezTo>
                      <a:pt x="275" y="6168"/>
                      <a:pt x="525" y="6192"/>
                      <a:pt x="775" y="6227"/>
                    </a:cubicBezTo>
                    <a:lnTo>
                      <a:pt x="763" y="84"/>
                    </a:lnTo>
                    <a:cubicBezTo>
                      <a:pt x="513" y="48"/>
                      <a:pt x="251" y="12"/>
                      <a:pt x="1" y="0"/>
                    </a:cubicBez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1433;p44">
                <a:extLst>
                  <a:ext uri="{FF2B5EF4-FFF2-40B4-BE49-F238E27FC236}">
                    <a16:creationId xmlns:a16="http://schemas.microsoft.com/office/drawing/2014/main" id="{7C27F00D-D968-467C-AAC5-AF5661669DDE}"/>
                  </a:ext>
                </a:extLst>
              </p:cNvPr>
              <p:cNvSpPr/>
              <p:nvPr/>
            </p:nvSpPr>
            <p:spPr>
              <a:xfrm>
                <a:off x="4804654" y="2338020"/>
                <a:ext cx="32819" cy="261708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180" extrusionOk="0">
                    <a:moveTo>
                      <a:pt x="1" y="1"/>
                    </a:moveTo>
                    <a:lnTo>
                      <a:pt x="12" y="6144"/>
                    </a:lnTo>
                    <a:cubicBezTo>
                      <a:pt x="263" y="6144"/>
                      <a:pt x="513" y="6156"/>
                      <a:pt x="774" y="6180"/>
                    </a:cubicBezTo>
                    <a:lnTo>
                      <a:pt x="751" y="36"/>
                    </a:lnTo>
                    <a:cubicBezTo>
                      <a:pt x="501" y="13"/>
                      <a:pt x="251" y="1"/>
                      <a:pt x="1" y="1"/>
                    </a:cubicBez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1434;p44">
                <a:extLst>
                  <a:ext uri="{FF2B5EF4-FFF2-40B4-BE49-F238E27FC236}">
                    <a16:creationId xmlns:a16="http://schemas.microsoft.com/office/drawing/2014/main" id="{6B322F4C-E668-4E29-8CDF-12CD3E02525C}"/>
                  </a:ext>
                </a:extLst>
              </p:cNvPr>
              <p:cNvSpPr/>
              <p:nvPr/>
            </p:nvSpPr>
            <p:spPr>
              <a:xfrm>
                <a:off x="4771370" y="2337639"/>
                <a:ext cx="33836" cy="260607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154" extrusionOk="0">
                    <a:moveTo>
                      <a:pt x="394" y="1"/>
                    </a:moveTo>
                    <a:cubicBezTo>
                      <a:pt x="263" y="1"/>
                      <a:pt x="132" y="4"/>
                      <a:pt x="1" y="10"/>
                    </a:cubicBezTo>
                    <a:lnTo>
                      <a:pt x="25" y="6153"/>
                    </a:lnTo>
                    <a:cubicBezTo>
                      <a:pt x="199" y="6153"/>
                      <a:pt x="369" y="6148"/>
                      <a:pt x="540" y="6148"/>
                    </a:cubicBezTo>
                    <a:cubicBezTo>
                      <a:pt x="625" y="6148"/>
                      <a:pt x="711" y="6149"/>
                      <a:pt x="798" y="6153"/>
                    </a:cubicBezTo>
                    <a:lnTo>
                      <a:pt x="787" y="10"/>
                    </a:lnTo>
                    <a:cubicBezTo>
                      <a:pt x="656" y="4"/>
                      <a:pt x="525" y="1"/>
                      <a:pt x="394" y="1"/>
                    </a:cubicBez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435;p44">
                <a:extLst>
                  <a:ext uri="{FF2B5EF4-FFF2-40B4-BE49-F238E27FC236}">
                    <a16:creationId xmlns:a16="http://schemas.microsoft.com/office/drawing/2014/main" id="{A3252C82-F2FF-47C4-8A77-B47348C2782C}"/>
                  </a:ext>
                </a:extLst>
              </p:cNvPr>
              <p:cNvSpPr/>
              <p:nvPr/>
            </p:nvSpPr>
            <p:spPr>
              <a:xfrm>
                <a:off x="4736603" y="2338020"/>
                <a:ext cx="35826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46" h="6204" extrusionOk="0">
                    <a:moveTo>
                      <a:pt x="822" y="1"/>
                    </a:moveTo>
                    <a:cubicBezTo>
                      <a:pt x="548" y="13"/>
                      <a:pt x="274" y="36"/>
                      <a:pt x="0" y="60"/>
                    </a:cubicBezTo>
                    <a:lnTo>
                      <a:pt x="12" y="6204"/>
                    </a:lnTo>
                    <a:cubicBezTo>
                      <a:pt x="286" y="6180"/>
                      <a:pt x="560" y="6156"/>
                      <a:pt x="846" y="6144"/>
                    </a:cubicBezTo>
                    <a:lnTo>
                      <a:pt x="822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1436;p44">
                <a:extLst>
                  <a:ext uri="{FF2B5EF4-FFF2-40B4-BE49-F238E27FC236}">
                    <a16:creationId xmlns:a16="http://schemas.microsoft.com/office/drawing/2014/main" id="{9ED82209-34E4-4231-81C7-7BCD390A1141}"/>
                  </a:ext>
                </a:extLst>
              </p:cNvPr>
              <p:cNvSpPr/>
              <p:nvPr/>
            </p:nvSpPr>
            <p:spPr>
              <a:xfrm>
                <a:off x="4696247" y="2340561"/>
                <a:ext cx="40908" cy="266239"/>
              </a:xfrm>
              <a:custGeom>
                <a:avLst/>
                <a:gdLst/>
                <a:ahLst/>
                <a:cxnLst/>
                <a:rect l="l" t="t" r="r" b="b"/>
                <a:pathLst>
                  <a:path w="966" h="6287" extrusionOk="0">
                    <a:moveTo>
                      <a:pt x="953" y="0"/>
                    </a:moveTo>
                    <a:cubicBezTo>
                      <a:pt x="632" y="36"/>
                      <a:pt x="310" y="83"/>
                      <a:pt x="1" y="131"/>
                    </a:cubicBezTo>
                    <a:lnTo>
                      <a:pt x="13" y="6287"/>
                    </a:lnTo>
                    <a:cubicBezTo>
                      <a:pt x="322" y="6227"/>
                      <a:pt x="644" y="6179"/>
                      <a:pt x="965" y="6144"/>
                    </a:cubicBezTo>
                    <a:lnTo>
                      <a:pt x="953" y="0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1437;p44">
                <a:extLst>
                  <a:ext uri="{FF2B5EF4-FFF2-40B4-BE49-F238E27FC236}">
                    <a16:creationId xmlns:a16="http://schemas.microsoft.com/office/drawing/2014/main" id="{25CF19F9-3903-4C35-82D3-7C9D4E4FDF89}"/>
                  </a:ext>
                </a:extLst>
              </p:cNvPr>
              <p:cNvSpPr/>
              <p:nvPr/>
            </p:nvSpPr>
            <p:spPr>
              <a:xfrm>
                <a:off x="4639291" y="2346109"/>
                <a:ext cx="57508" cy="274327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6478" extrusionOk="0">
                    <a:moveTo>
                      <a:pt x="1346" y="0"/>
                    </a:moveTo>
                    <a:cubicBezTo>
                      <a:pt x="881" y="83"/>
                      <a:pt x="441" y="191"/>
                      <a:pt x="0" y="333"/>
                    </a:cubicBezTo>
                    <a:lnTo>
                      <a:pt x="24" y="6477"/>
                    </a:lnTo>
                    <a:cubicBezTo>
                      <a:pt x="453" y="6346"/>
                      <a:pt x="905" y="6239"/>
                      <a:pt x="1358" y="6156"/>
                    </a:cubicBezTo>
                    <a:lnTo>
                      <a:pt x="1346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438;p44">
                <a:extLst>
                  <a:ext uri="{FF2B5EF4-FFF2-40B4-BE49-F238E27FC236}">
                    <a16:creationId xmlns:a16="http://schemas.microsoft.com/office/drawing/2014/main" id="{F8BD5764-F487-4719-90BD-068F11A97495}"/>
                  </a:ext>
                </a:extLst>
              </p:cNvPr>
              <p:cNvSpPr/>
              <p:nvPr/>
            </p:nvSpPr>
            <p:spPr>
              <a:xfrm>
                <a:off x="4575263" y="2360210"/>
                <a:ext cx="65088" cy="286438"/>
              </a:xfrm>
              <a:custGeom>
                <a:avLst/>
                <a:gdLst/>
                <a:ahLst/>
                <a:cxnLst/>
                <a:rect l="l" t="t" r="r" b="b"/>
                <a:pathLst>
                  <a:path w="1537" h="6764" extrusionOk="0">
                    <a:moveTo>
                      <a:pt x="1524" y="0"/>
                    </a:moveTo>
                    <a:cubicBezTo>
                      <a:pt x="977" y="167"/>
                      <a:pt x="476" y="370"/>
                      <a:pt x="0" y="620"/>
                    </a:cubicBezTo>
                    <a:lnTo>
                      <a:pt x="24" y="6763"/>
                    </a:lnTo>
                    <a:cubicBezTo>
                      <a:pt x="488" y="6525"/>
                      <a:pt x="1000" y="6311"/>
                      <a:pt x="1536" y="6144"/>
                    </a:cubicBezTo>
                    <a:lnTo>
                      <a:pt x="1524" y="0"/>
                    </a:lnTo>
                    <a:close/>
                  </a:path>
                </a:pathLst>
              </a:custGeom>
              <a:solidFill>
                <a:srgbClr val="56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1439;p44">
                <a:extLst>
                  <a:ext uri="{FF2B5EF4-FFF2-40B4-BE49-F238E27FC236}">
                    <a16:creationId xmlns:a16="http://schemas.microsoft.com/office/drawing/2014/main" id="{FB9B2B1E-DF31-4AE4-97EC-6524366F08BF}"/>
                  </a:ext>
                </a:extLst>
              </p:cNvPr>
              <p:cNvSpPr/>
              <p:nvPr/>
            </p:nvSpPr>
            <p:spPr>
              <a:xfrm>
                <a:off x="4981112" y="2371305"/>
                <a:ext cx="48954" cy="282373"/>
              </a:xfrm>
              <a:custGeom>
                <a:avLst/>
                <a:gdLst/>
                <a:ahLst/>
                <a:cxnLst/>
                <a:rect l="l" t="t" r="r" b="b"/>
                <a:pathLst>
                  <a:path w="1156" h="6668" extrusionOk="0">
                    <a:moveTo>
                      <a:pt x="1" y="0"/>
                    </a:moveTo>
                    <a:lnTo>
                      <a:pt x="25" y="6156"/>
                    </a:lnTo>
                    <a:cubicBezTo>
                      <a:pt x="417" y="6299"/>
                      <a:pt x="798" y="6477"/>
                      <a:pt x="1156" y="6668"/>
                    </a:cubicBezTo>
                    <a:lnTo>
                      <a:pt x="1132" y="524"/>
                    </a:lnTo>
                    <a:cubicBezTo>
                      <a:pt x="775" y="334"/>
                      <a:pt x="394" y="155"/>
                      <a:pt x="1" y="0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1440;p44">
                <a:extLst>
                  <a:ext uri="{FF2B5EF4-FFF2-40B4-BE49-F238E27FC236}">
                    <a16:creationId xmlns:a16="http://schemas.microsoft.com/office/drawing/2014/main" id="{8C0CD239-D50C-497C-BDA1-88803D3870BF}"/>
                  </a:ext>
                </a:extLst>
              </p:cNvPr>
              <p:cNvSpPr/>
              <p:nvPr/>
            </p:nvSpPr>
            <p:spPr>
              <a:xfrm>
                <a:off x="4938257" y="2357204"/>
                <a:ext cx="43914" cy="274793"/>
              </a:xfrm>
              <a:custGeom>
                <a:avLst/>
                <a:gdLst/>
                <a:ahLst/>
                <a:cxnLst/>
                <a:rect l="l" t="t" r="r" b="b"/>
                <a:pathLst>
                  <a:path w="1037" h="6489" extrusionOk="0">
                    <a:moveTo>
                      <a:pt x="1" y="0"/>
                    </a:moveTo>
                    <a:lnTo>
                      <a:pt x="13" y="6144"/>
                    </a:lnTo>
                    <a:cubicBezTo>
                      <a:pt x="370" y="6239"/>
                      <a:pt x="703" y="6358"/>
                      <a:pt x="1037" y="6489"/>
                    </a:cubicBezTo>
                    <a:lnTo>
                      <a:pt x="1013" y="333"/>
                    </a:lnTo>
                    <a:cubicBezTo>
                      <a:pt x="691" y="214"/>
                      <a:pt x="346" y="95"/>
                      <a:pt x="1" y="0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1441;p44">
                <a:extLst>
                  <a:ext uri="{FF2B5EF4-FFF2-40B4-BE49-F238E27FC236}">
                    <a16:creationId xmlns:a16="http://schemas.microsoft.com/office/drawing/2014/main" id="{4A4FC445-EFD9-4158-9383-09981EF33B1F}"/>
                  </a:ext>
                </a:extLst>
              </p:cNvPr>
              <p:cNvSpPr/>
              <p:nvPr/>
            </p:nvSpPr>
            <p:spPr>
              <a:xfrm>
                <a:off x="4901967" y="2348607"/>
                <a:ext cx="36842" cy="268780"/>
              </a:xfrm>
              <a:custGeom>
                <a:avLst/>
                <a:gdLst/>
                <a:ahLst/>
                <a:cxnLst/>
                <a:rect l="l" t="t" r="r" b="b"/>
                <a:pathLst>
                  <a:path w="870" h="6347" extrusionOk="0">
                    <a:moveTo>
                      <a:pt x="0" y="1"/>
                    </a:moveTo>
                    <a:lnTo>
                      <a:pt x="12" y="6144"/>
                    </a:lnTo>
                    <a:cubicBezTo>
                      <a:pt x="310" y="6204"/>
                      <a:pt x="596" y="6275"/>
                      <a:pt x="870" y="6347"/>
                    </a:cubicBezTo>
                    <a:lnTo>
                      <a:pt x="858" y="203"/>
                    </a:lnTo>
                    <a:cubicBezTo>
                      <a:pt x="572" y="120"/>
                      <a:pt x="286" y="60"/>
                      <a:pt x="0" y="1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1442;p44">
                <a:extLst>
                  <a:ext uri="{FF2B5EF4-FFF2-40B4-BE49-F238E27FC236}">
                    <a16:creationId xmlns:a16="http://schemas.microsoft.com/office/drawing/2014/main" id="{1724E959-12D5-4F5E-AE62-836B44EB1156}"/>
                  </a:ext>
                </a:extLst>
              </p:cNvPr>
              <p:cNvSpPr/>
              <p:nvPr/>
            </p:nvSpPr>
            <p:spPr>
              <a:xfrm>
                <a:off x="4868682" y="2343060"/>
                <a:ext cx="34344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811" h="6276" extrusionOk="0">
                    <a:moveTo>
                      <a:pt x="1" y="1"/>
                    </a:moveTo>
                    <a:lnTo>
                      <a:pt x="13" y="6144"/>
                    </a:lnTo>
                    <a:cubicBezTo>
                      <a:pt x="275" y="6180"/>
                      <a:pt x="548" y="6228"/>
                      <a:pt x="810" y="6275"/>
                    </a:cubicBezTo>
                    <a:lnTo>
                      <a:pt x="786" y="132"/>
                    </a:lnTo>
                    <a:cubicBezTo>
                      <a:pt x="525" y="72"/>
                      <a:pt x="263" y="36"/>
                      <a:pt x="1" y="1"/>
                    </a:cubicBez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1443;p44">
                <a:extLst>
                  <a:ext uri="{FF2B5EF4-FFF2-40B4-BE49-F238E27FC236}">
                    <a16:creationId xmlns:a16="http://schemas.microsoft.com/office/drawing/2014/main" id="{93E0774E-F01A-41DA-97EF-A5B72A23A9B4}"/>
                  </a:ext>
                </a:extLst>
              </p:cNvPr>
              <p:cNvSpPr/>
              <p:nvPr/>
            </p:nvSpPr>
            <p:spPr>
              <a:xfrm>
                <a:off x="4836414" y="2339545"/>
                <a:ext cx="32819" cy="26374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228" extrusionOk="0">
                    <a:moveTo>
                      <a:pt x="1" y="0"/>
                    </a:moveTo>
                    <a:lnTo>
                      <a:pt x="24" y="6144"/>
                    </a:lnTo>
                    <a:cubicBezTo>
                      <a:pt x="275" y="6168"/>
                      <a:pt x="525" y="6192"/>
                      <a:pt x="775" y="6227"/>
                    </a:cubicBezTo>
                    <a:lnTo>
                      <a:pt x="763" y="84"/>
                    </a:lnTo>
                    <a:cubicBezTo>
                      <a:pt x="513" y="48"/>
                      <a:pt x="251" y="12"/>
                      <a:pt x="1" y="0"/>
                    </a:cubicBez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1444;p44">
                <a:extLst>
                  <a:ext uri="{FF2B5EF4-FFF2-40B4-BE49-F238E27FC236}">
                    <a16:creationId xmlns:a16="http://schemas.microsoft.com/office/drawing/2014/main" id="{33C314C3-148F-42CE-A20A-8C298E1725EA}"/>
                  </a:ext>
                </a:extLst>
              </p:cNvPr>
              <p:cNvSpPr/>
              <p:nvPr/>
            </p:nvSpPr>
            <p:spPr>
              <a:xfrm>
                <a:off x="4571706" y="2386423"/>
                <a:ext cx="4616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109" h="6204" extrusionOk="0">
                    <a:moveTo>
                      <a:pt x="84" y="1"/>
                    </a:moveTo>
                    <a:cubicBezTo>
                      <a:pt x="60" y="24"/>
                      <a:pt x="37" y="36"/>
                      <a:pt x="1" y="48"/>
                    </a:cubicBezTo>
                    <a:lnTo>
                      <a:pt x="25" y="6204"/>
                    </a:lnTo>
                    <a:cubicBezTo>
                      <a:pt x="49" y="6180"/>
                      <a:pt x="72" y="6168"/>
                      <a:pt x="108" y="6144"/>
                    </a:cubicBezTo>
                    <a:lnTo>
                      <a:pt x="84" y="1"/>
                    </a:lnTo>
                    <a:close/>
                  </a:path>
                </a:pathLst>
              </a:custGeom>
              <a:solidFill>
                <a:srgbClr val="56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1445;p44">
                <a:extLst>
                  <a:ext uri="{FF2B5EF4-FFF2-40B4-BE49-F238E27FC236}">
                    <a16:creationId xmlns:a16="http://schemas.microsoft.com/office/drawing/2014/main" id="{8421DBAF-081E-4709-A8C0-E72341CF41AD}"/>
                  </a:ext>
                </a:extLst>
              </p:cNvPr>
              <p:cNvSpPr/>
              <p:nvPr/>
            </p:nvSpPr>
            <p:spPr>
              <a:xfrm>
                <a:off x="4522796" y="2388456"/>
                <a:ext cx="49970" cy="298508"/>
              </a:xfrm>
              <a:custGeom>
                <a:avLst/>
                <a:gdLst/>
                <a:ahLst/>
                <a:cxnLst/>
                <a:rect l="l" t="t" r="r" b="b"/>
                <a:pathLst>
                  <a:path w="1180" h="7049" extrusionOk="0">
                    <a:moveTo>
                      <a:pt x="1156" y="0"/>
                    </a:moveTo>
                    <a:cubicBezTo>
                      <a:pt x="715" y="298"/>
                      <a:pt x="322" y="596"/>
                      <a:pt x="1" y="893"/>
                    </a:cubicBezTo>
                    <a:lnTo>
                      <a:pt x="25" y="7049"/>
                    </a:lnTo>
                    <a:cubicBezTo>
                      <a:pt x="346" y="6739"/>
                      <a:pt x="727" y="6441"/>
                      <a:pt x="1180" y="6156"/>
                    </a:cubicBezTo>
                    <a:lnTo>
                      <a:pt x="1156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1446;p44">
                <a:extLst>
                  <a:ext uri="{FF2B5EF4-FFF2-40B4-BE49-F238E27FC236}">
                    <a16:creationId xmlns:a16="http://schemas.microsoft.com/office/drawing/2014/main" id="{81658A13-783F-4A3D-B7E4-934B1D7F23D1}"/>
                  </a:ext>
                </a:extLst>
              </p:cNvPr>
              <p:cNvSpPr/>
              <p:nvPr/>
            </p:nvSpPr>
            <p:spPr>
              <a:xfrm>
                <a:off x="4981112" y="2371305"/>
                <a:ext cx="48954" cy="282373"/>
              </a:xfrm>
              <a:custGeom>
                <a:avLst/>
                <a:gdLst/>
                <a:ahLst/>
                <a:cxnLst/>
                <a:rect l="l" t="t" r="r" b="b"/>
                <a:pathLst>
                  <a:path w="1156" h="6668" extrusionOk="0">
                    <a:moveTo>
                      <a:pt x="1" y="0"/>
                    </a:moveTo>
                    <a:lnTo>
                      <a:pt x="25" y="6156"/>
                    </a:lnTo>
                    <a:cubicBezTo>
                      <a:pt x="417" y="6299"/>
                      <a:pt x="798" y="6477"/>
                      <a:pt x="1156" y="6668"/>
                    </a:cubicBezTo>
                    <a:lnTo>
                      <a:pt x="1132" y="524"/>
                    </a:lnTo>
                    <a:cubicBezTo>
                      <a:pt x="775" y="334"/>
                      <a:pt x="394" y="155"/>
                      <a:pt x="1" y="0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1447;p44">
                <a:extLst>
                  <a:ext uri="{FF2B5EF4-FFF2-40B4-BE49-F238E27FC236}">
                    <a16:creationId xmlns:a16="http://schemas.microsoft.com/office/drawing/2014/main" id="{D2280E99-4DC1-4C7C-85AD-92DE980CE6D5}"/>
                  </a:ext>
                </a:extLst>
              </p:cNvPr>
              <p:cNvSpPr/>
              <p:nvPr/>
            </p:nvSpPr>
            <p:spPr>
              <a:xfrm>
                <a:off x="5029006" y="2393495"/>
                <a:ext cx="94350" cy="392815"/>
              </a:xfrm>
              <a:custGeom>
                <a:avLst/>
                <a:gdLst/>
                <a:ahLst/>
                <a:cxnLst/>
                <a:rect l="l" t="t" r="r" b="b"/>
                <a:pathLst>
                  <a:path w="2228" h="9276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1485" y="7010"/>
                      <a:pt x="2223" y="8137"/>
                      <a:pt x="2227" y="9265"/>
                    </a:cubicBezTo>
                    <a:lnTo>
                      <a:pt x="2227" y="9265"/>
                    </a:lnTo>
                    <a:lnTo>
                      <a:pt x="2215" y="3120"/>
                    </a:lnTo>
                    <a:cubicBezTo>
                      <a:pt x="2215" y="2001"/>
                      <a:pt x="1477" y="869"/>
                      <a:pt x="1" y="0"/>
                    </a:cubicBezTo>
                    <a:close/>
                    <a:moveTo>
                      <a:pt x="2227" y="9265"/>
                    </a:moveTo>
                    <a:lnTo>
                      <a:pt x="2227" y="9275"/>
                    </a:lnTo>
                    <a:cubicBezTo>
                      <a:pt x="2227" y="9272"/>
                      <a:pt x="2227" y="9269"/>
                      <a:pt x="2227" y="9265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1448;p44">
                <a:extLst>
                  <a:ext uri="{FF2B5EF4-FFF2-40B4-BE49-F238E27FC236}">
                    <a16:creationId xmlns:a16="http://schemas.microsoft.com/office/drawing/2014/main" id="{33C2464A-16D4-44A3-BB21-71245B31E1BB}"/>
                  </a:ext>
                </a:extLst>
              </p:cNvPr>
              <p:cNvSpPr/>
              <p:nvPr/>
            </p:nvSpPr>
            <p:spPr>
              <a:xfrm>
                <a:off x="4522796" y="2388456"/>
                <a:ext cx="49970" cy="298508"/>
              </a:xfrm>
              <a:custGeom>
                <a:avLst/>
                <a:gdLst/>
                <a:ahLst/>
                <a:cxnLst/>
                <a:rect l="l" t="t" r="r" b="b"/>
                <a:pathLst>
                  <a:path w="1180" h="7049" extrusionOk="0">
                    <a:moveTo>
                      <a:pt x="1156" y="0"/>
                    </a:moveTo>
                    <a:cubicBezTo>
                      <a:pt x="715" y="298"/>
                      <a:pt x="322" y="596"/>
                      <a:pt x="1" y="893"/>
                    </a:cubicBezTo>
                    <a:lnTo>
                      <a:pt x="25" y="7049"/>
                    </a:lnTo>
                    <a:cubicBezTo>
                      <a:pt x="346" y="6739"/>
                      <a:pt x="727" y="6441"/>
                      <a:pt x="1180" y="6156"/>
                    </a:cubicBezTo>
                    <a:lnTo>
                      <a:pt x="1156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1449;p44">
                <a:extLst>
                  <a:ext uri="{FF2B5EF4-FFF2-40B4-BE49-F238E27FC236}">
                    <a16:creationId xmlns:a16="http://schemas.microsoft.com/office/drawing/2014/main" id="{2A2D40F3-EC4C-4183-8CBA-A4A34291E8B4}"/>
                  </a:ext>
                </a:extLst>
              </p:cNvPr>
              <p:cNvSpPr/>
              <p:nvPr/>
            </p:nvSpPr>
            <p:spPr>
              <a:xfrm>
                <a:off x="4500140" y="2426272"/>
                <a:ext cx="23715" cy="285930"/>
              </a:xfrm>
              <a:custGeom>
                <a:avLst/>
                <a:gdLst/>
                <a:ahLst/>
                <a:cxnLst/>
                <a:rect l="l" t="t" r="r" b="b"/>
                <a:pathLst>
                  <a:path w="560" h="6752" extrusionOk="0">
                    <a:moveTo>
                      <a:pt x="536" y="0"/>
                    </a:moveTo>
                    <a:cubicBezTo>
                      <a:pt x="334" y="203"/>
                      <a:pt x="155" y="405"/>
                      <a:pt x="0" y="607"/>
                    </a:cubicBezTo>
                    <a:lnTo>
                      <a:pt x="24" y="6751"/>
                    </a:lnTo>
                    <a:cubicBezTo>
                      <a:pt x="179" y="6549"/>
                      <a:pt x="357" y="6346"/>
                      <a:pt x="560" y="6156"/>
                    </a:cubicBezTo>
                    <a:lnTo>
                      <a:pt x="536" y="0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1450;p44">
                <a:extLst>
                  <a:ext uri="{FF2B5EF4-FFF2-40B4-BE49-F238E27FC236}">
                    <a16:creationId xmlns:a16="http://schemas.microsoft.com/office/drawing/2014/main" id="{A469EE56-E07C-4B14-8F93-CDA2D3CF2ACC}"/>
                  </a:ext>
                </a:extLst>
              </p:cNvPr>
              <p:cNvSpPr/>
              <p:nvPr/>
            </p:nvSpPr>
            <p:spPr>
              <a:xfrm>
                <a:off x="4485996" y="2451976"/>
                <a:ext cx="15160" cy="281865"/>
              </a:xfrm>
              <a:custGeom>
                <a:avLst/>
                <a:gdLst/>
                <a:ahLst/>
                <a:cxnLst/>
                <a:rect l="l" t="t" r="r" b="b"/>
                <a:pathLst>
                  <a:path w="358" h="6656" extrusionOk="0">
                    <a:moveTo>
                      <a:pt x="334" y="0"/>
                    </a:moveTo>
                    <a:cubicBezTo>
                      <a:pt x="203" y="167"/>
                      <a:pt x="96" y="334"/>
                      <a:pt x="1" y="500"/>
                    </a:cubicBezTo>
                    <a:lnTo>
                      <a:pt x="25" y="6656"/>
                    </a:lnTo>
                    <a:cubicBezTo>
                      <a:pt x="120" y="6477"/>
                      <a:pt x="227" y="6311"/>
                      <a:pt x="358" y="6144"/>
                    </a:cubicBezTo>
                    <a:lnTo>
                      <a:pt x="334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1451;p44">
                <a:extLst>
                  <a:ext uri="{FF2B5EF4-FFF2-40B4-BE49-F238E27FC236}">
                    <a16:creationId xmlns:a16="http://schemas.microsoft.com/office/drawing/2014/main" id="{1F48EC14-5297-497E-BA25-DFC4C6F124D1}"/>
                  </a:ext>
                </a:extLst>
              </p:cNvPr>
              <p:cNvSpPr/>
              <p:nvPr/>
            </p:nvSpPr>
            <p:spPr>
              <a:xfrm>
                <a:off x="4477442" y="2473150"/>
                <a:ext cx="9613" cy="280383"/>
              </a:xfrm>
              <a:custGeom>
                <a:avLst/>
                <a:gdLst/>
                <a:ahLst/>
                <a:cxnLst/>
                <a:rect l="l" t="t" r="r" b="b"/>
                <a:pathLst>
                  <a:path w="227" h="6621" extrusionOk="0">
                    <a:moveTo>
                      <a:pt x="203" y="0"/>
                    </a:moveTo>
                    <a:cubicBezTo>
                      <a:pt x="119" y="155"/>
                      <a:pt x="48" y="310"/>
                      <a:pt x="0" y="465"/>
                    </a:cubicBezTo>
                    <a:lnTo>
                      <a:pt x="12" y="6620"/>
                    </a:lnTo>
                    <a:cubicBezTo>
                      <a:pt x="72" y="6466"/>
                      <a:pt x="143" y="6311"/>
                      <a:pt x="227" y="6156"/>
                    </a:cubicBezTo>
                    <a:lnTo>
                      <a:pt x="203" y="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1452;p44">
                <a:extLst>
                  <a:ext uri="{FF2B5EF4-FFF2-40B4-BE49-F238E27FC236}">
                    <a16:creationId xmlns:a16="http://schemas.microsoft.com/office/drawing/2014/main" id="{1DD5AD51-4DA0-444F-B194-2AF6793900B5}"/>
                  </a:ext>
                </a:extLst>
              </p:cNvPr>
              <p:cNvSpPr/>
              <p:nvPr/>
            </p:nvSpPr>
            <p:spPr>
              <a:xfrm>
                <a:off x="4472403" y="2492799"/>
                <a:ext cx="5590" cy="279366"/>
              </a:xfrm>
              <a:custGeom>
                <a:avLst/>
                <a:gdLst/>
                <a:ahLst/>
                <a:cxnLst/>
                <a:rect l="l" t="t" r="r" b="b"/>
                <a:pathLst>
                  <a:path w="132" h="6597" extrusionOk="0">
                    <a:moveTo>
                      <a:pt x="119" y="1"/>
                    </a:moveTo>
                    <a:cubicBezTo>
                      <a:pt x="60" y="156"/>
                      <a:pt x="24" y="298"/>
                      <a:pt x="0" y="453"/>
                    </a:cubicBezTo>
                    <a:lnTo>
                      <a:pt x="12" y="6597"/>
                    </a:lnTo>
                    <a:cubicBezTo>
                      <a:pt x="36" y="6442"/>
                      <a:pt x="84" y="6299"/>
                      <a:pt x="131" y="6156"/>
                    </a:cubicBez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1453;p44">
                <a:extLst>
                  <a:ext uri="{FF2B5EF4-FFF2-40B4-BE49-F238E27FC236}">
                    <a16:creationId xmlns:a16="http://schemas.microsoft.com/office/drawing/2014/main" id="{9B3CD8D5-99DF-4D97-A972-54E19AAA9FCD}"/>
                  </a:ext>
                </a:extLst>
              </p:cNvPr>
              <p:cNvSpPr/>
              <p:nvPr/>
            </p:nvSpPr>
            <p:spPr>
              <a:xfrm>
                <a:off x="4470371" y="2511982"/>
                <a:ext cx="2583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61" h="6585" extrusionOk="0">
                    <a:moveTo>
                      <a:pt x="48" y="0"/>
                    </a:moveTo>
                    <a:cubicBezTo>
                      <a:pt x="13" y="143"/>
                      <a:pt x="1" y="286"/>
                      <a:pt x="1" y="429"/>
                    </a:cubicBezTo>
                    <a:lnTo>
                      <a:pt x="13" y="6584"/>
                    </a:lnTo>
                    <a:cubicBezTo>
                      <a:pt x="13" y="6430"/>
                      <a:pt x="36" y="6287"/>
                      <a:pt x="60" y="6144"/>
                    </a:cubicBez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1454;p44">
                <a:extLst>
                  <a:ext uri="{FF2B5EF4-FFF2-40B4-BE49-F238E27FC236}">
                    <a16:creationId xmlns:a16="http://schemas.microsoft.com/office/drawing/2014/main" id="{FC8EB5BF-76AB-4F83-B155-C753DB286BE4}"/>
                  </a:ext>
                </a:extLst>
              </p:cNvPr>
              <p:cNvSpPr/>
              <p:nvPr/>
            </p:nvSpPr>
            <p:spPr>
              <a:xfrm>
                <a:off x="4470371" y="2530107"/>
                <a:ext cx="551" cy="26276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205" extrusionOk="0">
                    <a:moveTo>
                      <a:pt x="1" y="1"/>
                    </a:moveTo>
                    <a:cubicBezTo>
                      <a:pt x="1" y="25"/>
                      <a:pt x="1" y="37"/>
                      <a:pt x="1" y="60"/>
                    </a:cubicBezTo>
                    <a:lnTo>
                      <a:pt x="13" y="6204"/>
                    </a:lnTo>
                    <a:cubicBezTo>
                      <a:pt x="13" y="6180"/>
                      <a:pt x="13" y="6168"/>
                      <a:pt x="13" y="6156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1455;p44">
                <a:extLst>
                  <a:ext uri="{FF2B5EF4-FFF2-40B4-BE49-F238E27FC236}">
                    <a16:creationId xmlns:a16="http://schemas.microsoft.com/office/drawing/2014/main" id="{E4A67B53-C7DD-4821-BF35-9EFA71355FD9}"/>
                  </a:ext>
                </a:extLst>
              </p:cNvPr>
              <p:cNvSpPr/>
              <p:nvPr/>
            </p:nvSpPr>
            <p:spPr>
              <a:xfrm>
                <a:off x="3783171" y="2398534"/>
                <a:ext cx="243075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9466" extrusionOk="0">
                    <a:moveTo>
                      <a:pt x="1" y="0"/>
                    </a:moveTo>
                    <a:lnTo>
                      <a:pt x="24" y="6144"/>
                    </a:lnTo>
                    <a:lnTo>
                      <a:pt x="5739" y="9466"/>
                    </a:lnTo>
                    <a:lnTo>
                      <a:pt x="5716" y="332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1456;p44">
                <a:extLst>
                  <a:ext uri="{FF2B5EF4-FFF2-40B4-BE49-F238E27FC236}">
                    <a16:creationId xmlns:a16="http://schemas.microsoft.com/office/drawing/2014/main" id="{5C13D91D-5A5F-4AF2-897D-F63CB7E6E1CB}"/>
                  </a:ext>
                </a:extLst>
              </p:cNvPr>
              <p:cNvSpPr/>
              <p:nvPr/>
            </p:nvSpPr>
            <p:spPr>
              <a:xfrm>
                <a:off x="5122804" y="2526084"/>
                <a:ext cx="551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192" extrusionOk="0">
                    <a:moveTo>
                      <a:pt x="0" y="1"/>
                    </a:moveTo>
                    <a:cubicBezTo>
                      <a:pt x="0" y="13"/>
                      <a:pt x="0" y="36"/>
                      <a:pt x="0" y="48"/>
                    </a:cubicBezTo>
                    <a:lnTo>
                      <a:pt x="12" y="6192"/>
                    </a:lnTo>
                    <a:cubicBezTo>
                      <a:pt x="12" y="6180"/>
                      <a:pt x="12" y="6156"/>
                      <a:pt x="12" y="6144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1457;p44">
                <a:extLst>
                  <a:ext uri="{FF2B5EF4-FFF2-40B4-BE49-F238E27FC236}">
                    <a16:creationId xmlns:a16="http://schemas.microsoft.com/office/drawing/2014/main" id="{345AD212-1F4F-49F0-8233-5ACE9E478339}"/>
                  </a:ext>
                </a:extLst>
              </p:cNvPr>
              <p:cNvSpPr/>
              <p:nvPr/>
            </p:nvSpPr>
            <p:spPr>
              <a:xfrm>
                <a:off x="5121787" y="2528116"/>
                <a:ext cx="1567" cy="271278"/>
              </a:xfrm>
              <a:custGeom>
                <a:avLst/>
                <a:gdLst/>
                <a:ahLst/>
                <a:cxnLst/>
                <a:rect l="l" t="t" r="r" b="b"/>
                <a:pathLst>
                  <a:path w="37" h="6406" extrusionOk="0">
                    <a:moveTo>
                      <a:pt x="24" y="0"/>
                    </a:moveTo>
                    <a:cubicBezTo>
                      <a:pt x="24" y="84"/>
                      <a:pt x="13" y="179"/>
                      <a:pt x="1" y="262"/>
                    </a:cubicBezTo>
                    <a:lnTo>
                      <a:pt x="24" y="6406"/>
                    </a:lnTo>
                    <a:cubicBezTo>
                      <a:pt x="36" y="6322"/>
                      <a:pt x="36" y="6239"/>
                      <a:pt x="36" y="6144"/>
                    </a:cubicBez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1458;p44">
                <a:extLst>
                  <a:ext uri="{FF2B5EF4-FFF2-40B4-BE49-F238E27FC236}">
                    <a16:creationId xmlns:a16="http://schemas.microsoft.com/office/drawing/2014/main" id="{FF0D096B-4345-4793-BDD6-9E23DD793514}"/>
                  </a:ext>
                </a:extLst>
              </p:cNvPr>
              <p:cNvSpPr/>
              <p:nvPr/>
            </p:nvSpPr>
            <p:spPr>
              <a:xfrm>
                <a:off x="5121787" y="2398534"/>
                <a:ext cx="244599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76" h="9466" extrusionOk="0">
                    <a:moveTo>
                      <a:pt x="5751" y="0"/>
                    </a:moveTo>
                    <a:lnTo>
                      <a:pt x="1" y="3322"/>
                    </a:lnTo>
                    <a:lnTo>
                      <a:pt x="24" y="9466"/>
                    </a:lnTo>
                    <a:lnTo>
                      <a:pt x="5775" y="6144"/>
                    </a:lnTo>
                    <a:lnTo>
                      <a:pt x="5751" y="0"/>
                    </a:lnTo>
                    <a:close/>
                  </a:path>
                </a:pathLst>
              </a:custGeom>
              <a:solidFill>
                <a:srgbClr val="5C5C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1459;p44">
                <a:extLst>
                  <a:ext uri="{FF2B5EF4-FFF2-40B4-BE49-F238E27FC236}">
                    <a16:creationId xmlns:a16="http://schemas.microsoft.com/office/drawing/2014/main" id="{B23B35DD-FD1B-41A9-9114-E45E3E6B738C}"/>
                  </a:ext>
                </a:extLst>
              </p:cNvPr>
              <p:cNvSpPr/>
              <p:nvPr/>
            </p:nvSpPr>
            <p:spPr>
              <a:xfrm>
                <a:off x="4015611" y="2538703"/>
                <a:ext cx="10629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251" h="6156" extrusionOk="0">
                    <a:moveTo>
                      <a:pt x="0" y="0"/>
                    </a:moveTo>
                    <a:lnTo>
                      <a:pt x="24" y="6156"/>
                    </a:lnTo>
                    <a:lnTo>
                      <a:pt x="250" y="6156"/>
                    </a:lnTo>
                    <a:lnTo>
                      <a:pt x="227" y="12"/>
                    </a:lnTo>
                    <a:cubicBezTo>
                      <a:pt x="155" y="12"/>
                      <a:pt x="84" y="0"/>
                      <a:pt x="0" y="0"/>
                    </a:cubicBez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1460;p44">
                <a:extLst>
                  <a:ext uri="{FF2B5EF4-FFF2-40B4-BE49-F238E27FC236}">
                    <a16:creationId xmlns:a16="http://schemas.microsoft.com/office/drawing/2014/main" id="{9FB35FD2-A259-47FD-9542-B1A0A6E137F5}"/>
                  </a:ext>
                </a:extLst>
              </p:cNvPr>
              <p:cNvSpPr/>
              <p:nvPr/>
            </p:nvSpPr>
            <p:spPr>
              <a:xfrm>
                <a:off x="3982835" y="2538703"/>
                <a:ext cx="33836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156" extrusionOk="0">
                    <a:moveTo>
                      <a:pt x="774" y="0"/>
                    </a:moveTo>
                    <a:cubicBezTo>
                      <a:pt x="524" y="0"/>
                      <a:pt x="262" y="0"/>
                      <a:pt x="0" y="12"/>
                    </a:cubicBezTo>
                    <a:lnTo>
                      <a:pt x="12" y="6156"/>
                    </a:lnTo>
                    <a:cubicBezTo>
                      <a:pt x="143" y="6150"/>
                      <a:pt x="274" y="6147"/>
                      <a:pt x="405" y="6147"/>
                    </a:cubicBezTo>
                    <a:cubicBezTo>
                      <a:pt x="536" y="6147"/>
                      <a:pt x="667" y="6150"/>
                      <a:pt x="798" y="6156"/>
                    </a:cubicBezTo>
                    <a:lnTo>
                      <a:pt x="774" y="0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1461;p44">
                <a:extLst>
                  <a:ext uri="{FF2B5EF4-FFF2-40B4-BE49-F238E27FC236}">
                    <a16:creationId xmlns:a16="http://schemas.microsoft.com/office/drawing/2014/main" id="{57D6E9F7-4C0E-4827-956A-11FE99D254B6}"/>
                  </a:ext>
                </a:extLst>
              </p:cNvPr>
              <p:cNvSpPr/>
              <p:nvPr/>
            </p:nvSpPr>
            <p:spPr>
              <a:xfrm>
                <a:off x="3947052" y="2539211"/>
                <a:ext cx="36334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58" h="6204" extrusionOk="0">
                    <a:moveTo>
                      <a:pt x="845" y="0"/>
                    </a:moveTo>
                    <a:cubicBezTo>
                      <a:pt x="560" y="12"/>
                      <a:pt x="274" y="24"/>
                      <a:pt x="0" y="60"/>
                    </a:cubicBezTo>
                    <a:lnTo>
                      <a:pt x="12" y="6203"/>
                    </a:lnTo>
                    <a:cubicBezTo>
                      <a:pt x="298" y="6180"/>
                      <a:pt x="572" y="6156"/>
                      <a:pt x="857" y="6144"/>
                    </a:cubicBezTo>
                    <a:lnTo>
                      <a:pt x="845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1462;p44">
                <a:extLst>
                  <a:ext uri="{FF2B5EF4-FFF2-40B4-BE49-F238E27FC236}">
                    <a16:creationId xmlns:a16="http://schemas.microsoft.com/office/drawing/2014/main" id="{030C3505-BDA2-4B92-91F5-8D62D83DA58F}"/>
                  </a:ext>
                </a:extLst>
              </p:cNvPr>
              <p:cNvSpPr/>
              <p:nvPr/>
            </p:nvSpPr>
            <p:spPr>
              <a:xfrm>
                <a:off x="3905679" y="2541710"/>
                <a:ext cx="41882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6276" extrusionOk="0">
                    <a:moveTo>
                      <a:pt x="977" y="1"/>
                    </a:moveTo>
                    <a:cubicBezTo>
                      <a:pt x="644" y="36"/>
                      <a:pt x="322" y="72"/>
                      <a:pt x="1" y="132"/>
                    </a:cubicBezTo>
                    <a:lnTo>
                      <a:pt x="25" y="6275"/>
                    </a:lnTo>
                    <a:cubicBezTo>
                      <a:pt x="346" y="6228"/>
                      <a:pt x="667" y="6180"/>
                      <a:pt x="989" y="6144"/>
                    </a:cubicBezTo>
                    <a:lnTo>
                      <a:pt x="977" y="1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1463;p44">
                <a:extLst>
                  <a:ext uri="{FF2B5EF4-FFF2-40B4-BE49-F238E27FC236}">
                    <a16:creationId xmlns:a16="http://schemas.microsoft.com/office/drawing/2014/main" id="{4054ECFE-6D4B-490E-BD3F-0B66620B69B7}"/>
                  </a:ext>
                </a:extLst>
              </p:cNvPr>
              <p:cNvSpPr/>
              <p:nvPr/>
            </p:nvSpPr>
            <p:spPr>
              <a:xfrm>
                <a:off x="3848215" y="2547257"/>
                <a:ext cx="58524" cy="274327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6478" extrusionOk="0">
                    <a:moveTo>
                      <a:pt x="1358" y="1"/>
                    </a:moveTo>
                    <a:cubicBezTo>
                      <a:pt x="893" y="84"/>
                      <a:pt x="441" y="203"/>
                      <a:pt x="0" y="334"/>
                    </a:cubicBezTo>
                    <a:lnTo>
                      <a:pt x="12" y="6478"/>
                    </a:lnTo>
                    <a:cubicBezTo>
                      <a:pt x="453" y="6347"/>
                      <a:pt x="905" y="6240"/>
                      <a:pt x="1382" y="6144"/>
                    </a:cubicBezTo>
                    <a:lnTo>
                      <a:pt x="1358" y="1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1464;p44">
                <a:extLst>
                  <a:ext uri="{FF2B5EF4-FFF2-40B4-BE49-F238E27FC236}">
                    <a16:creationId xmlns:a16="http://schemas.microsoft.com/office/drawing/2014/main" id="{62E92CED-1997-412D-B947-F463A82C874D}"/>
                  </a:ext>
                </a:extLst>
              </p:cNvPr>
              <p:cNvSpPr/>
              <p:nvPr/>
            </p:nvSpPr>
            <p:spPr>
              <a:xfrm>
                <a:off x="3772076" y="2561401"/>
                <a:ext cx="76691" cy="293468"/>
              </a:xfrm>
              <a:custGeom>
                <a:avLst/>
                <a:gdLst/>
                <a:ahLst/>
                <a:cxnLst/>
                <a:rect l="l" t="t" r="r" b="b"/>
                <a:pathLst>
                  <a:path w="1811" h="6930" extrusionOk="0">
                    <a:moveTo>
                      <a:pt x="1798" y="0"/>
                    </a:moveTo>
                    <a:cubicBezTo>
                      <a:pt x="1191" y="191"/>
                      <a:pt x="632" y="429"/>
                      <a:pt x="120" y="714"/>
                    </a:cubicBezTo>
                    <a:cubicBezTo>
                      <a:pt x="72" y="738"/>
                      <a:pt x="36" y="750"/>
                      <a:pt x="1" y="774"/>
                    </a:cubicBezTo>
                    <a:lnTo>
                      <a:pt x="12" y="6929"/>
                    </a:lnTo>
                    <a:cubicBezTo>
                      <a:pt x="48" y="6906"/>
                      <a:pt x="96" y="6882"/>
                      <a:pt x="132" y="6858"/>
                    </a:cubicBezTo>
                    <a:cubicBezTo>
                      <a:pt x="644" y="6572"/>
                      <a:pt x="1215" y="6334"/>
                      <a:pt x="1810" y="6144"/>
                    </a:cubicBezTo>
                    <a:lnTo>
                      <a:pt x="1798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1465;p44">
                <a:extLst>
                  <a:ext uri="{FF2B5EF4-FFF2-40B4-BE49-F238E27FC236}">
                    <a16:creationId xmlns:a16="http://schemas.microsoft.com/office/drawing/2014/main" id="{B1750235-767E-40BB-9BD4-DE473400C3EE}"/>
                  </a:ext>
                </a:extLst>
              </p:cNvPr>
              <p:cNvSpPr/>
              <p:nvPr/>
            </p:nvSpPr>
            <p:spPr>
              <a:xfrm>
                <a:off x="3772076" y="2561401"/>
                <a:ext cx="76691" cy="293468"/>
              </a:xfrm>
              <a:custGeom>
                <a:avLst/>
                <a:gdLst/>
                <a:ahLst/>
                <a:cxnLst/>
                <a:rect l="l" t="t" r="r" b="b"/>
                <a:pathLst>
                  <a:path w="1811" h="6930" extrusionOk="0">
                    <a:moveTo>
                      <a:pt x="1798" y="0"/>
                    </a:moveTo>
                    <a:cubicBezTo>
                      <a:pt x="1191" y="191"/>
                      <a:pt x="632" y="429"/>
                      <a:pt x="120" y="714"/>
                    </a:cubicBezTo>
                    <a:cubicBezTo>
                      <a:pt x="72" y="738"/>
                      <a:pt x="36" y="750"/>
                      <a:pt x="1" y="774"/>
                    </a:cubicBezTo>
                    <a:lnTo>
                      <a:pt x="12" y="6929"/>
                    </a:lnTo>
                    <a:cubicBezTo>
                      <a:pt x="48" y="6906"/>
                      <a:pt x="96" y="6882"/>
                      <a:pt x="132" y="6858"/>
                    </a:cubicBezTo>
                    <a:cubicBezTo>
                      <a:pt x="644" y="6572"/>
                      <a:pt x="1215" y="6334"/>
                      <a:pt x="1810" y="6144"/>
                    </a:cubicBezTo>
                    <a:lnTo>
                      <a:pt x="1798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1466;p44">
                <a:extLst>
                  <a:ext uri="{FF2B5EF4-FFF2-40B4-BE49-F238E27FC236}">
                    <a16:creationId xmlns:a16="http://schemas.microsoft.com/office/drawing/2014/main" id="{86F4F9C6-72EB-469E-9E7A-CC123508C1F4}"/>
                  </a:ext>
                </a:extLst>
              </p:cNvPr>
              <p:cNvSpPr/>
              <p:nvPr/>
            </p:nvSpPr>
            <p:spPr>
              <a:xfrm>
                <a:off x="3772076" y="2561401"/>
                <a:ext cx="76691" cy="293468"/>
              </a:xfrm>
              <a:custGeom>
                <a:avLst/>
                <a:gdLst/>
                <a:ahLst/>
                <a:cxnLst/>
                <a:rect l="l" t="t" r="r" b="b"/>
                <a:pathLst>
                  <a:path w="1811" h="6930" extrusionOk="0">
                    <a:moveTo>
                      <a:pt x="1798" y="0"/>
                    </a:moveTo>
                    <a:cubicBezTo>
                      <a:pt x="1191" y="191"/>
                      <a:pt x="632" y="429"/>
                      <a:pt x="120" y="714"/>
                    </a:cubicBezTo>
                    <a:cubicBezTo>
                      <a:pt x="72" y="738"/>
                      <a:pt x="36" y="750"/>
                      <a:pt x="1" y="774"/>
                    </a:cubicBezTo>
                    <a:lnTo>
                      <a:pt x="12" y="6929"/>
                    </a:lnTo>
                    <a:cubicBezTo>
                      <a:pt x="48" y="6906"/>
                      <a:pt x="96" y="6882"/>
                      <a:pt x="132" y="6858"/>
                    </a:cubicBezTo>
                    <a:cubicBezTo>
                      <a:pt x="644" y="6572"/>
                      <a:pt x="1215" y="6334"/>
                      <a:pt x="1810" y="6144"/>
                    </a:cubicBezTo>
                    <a:lnTo>
                      <a:pt x="1798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1467;p44">
                <a:extLst>
                  <a:ext uri="{FF2B5EF4-FFF2-40B4-BE49-F238E27FC236}">
                    <a16:creationId xmlns:a16="http://schemas.microsoft.com/office/drawing/2014/main" id="{467F2272-ADFF-40C9-A7FE-15C301D15446}"/>
                  </a:ext>
                </a:extLst>
              </p:cNvPr>
              <p:cNvSpPr/>
              <p:nvPr/>
            </p:nvSpPr>
            <p:spPr>
              <a:xfrm>
                <a:off x="3767545" y="2594135"/>
                <a:ext cx="5082" cy="26327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6217" extrusionOk="0">
                    <a:moveTo>
                      <a:pt x="108" y="1"/>
                    </a:moveTo>
                    <a:cubicBezTo>
                      <a:pt x="72" y="25"/>
                      <a:pt x="36" y="49"/>
                      <a:pt x="0" y="72"/>
                    </a:cubicBezTo>
                    <a:lnTo>
                      <a:pt x="24" y="6216"/>
                    </a:lnTo>
                    <a:cubicBezTo>
                      <a:pt x="60" y="6192"/>
                      <a:pt x="84" y="6168"/>
                      <a:pt x="119" y="6156"/>
                    </a:cubicBezTo>
                    <a:lnTo>
                      <a:pt x="108" y="1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1468;p44">
                <a:extLst>
                  <a:ext uri="{FF2B5EF4-FFF2-40B4-BE49-F238E27FC236}">
                    <a16:creationId xmlns:a16="http://schemas.microsoft.com/office/drawing/2014/main" id="{A11618B1-ADDB-4BB6-B223-C9002AC9DD15}"/>
                  </a:ext>
                </a:extLst>
              </p:cNvPr>
              <p:cNvSpPr/>
              <p:nvPr/>
            </p:nvSpPr>
            <p:spPr>
              <a:xfrm>
                <a:off x="3767545" y="2594135"/>
                <a:ext cx="5082" cy="26327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6217" extrusionOk="0">
                    <a:moveTo>
                      <a:pt x="108" y="1"/>
                    </a:moveTo>
                    <a:cubicBezTo>
                      <a:pt x="72" y="25"/>
                      <a:pt x="36" y="49"/>
                      <a:pt x="0" y="72"/>
                    </a:cubicBezTo>
                    <a:lnTo>
                      <a:pt x="24" y="6216"/>
                    </a:lnTo>
                    <a:cubicBezTo>
                      <a:pt x="60" y="6192"/>
                      <a:pt x="84" y="6168"/>
                      <a:pt x="119" y="6156"/>
                    </a:cubicBezTo>
                    <a:lnTo>
                      <a:pt x="108" y="1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1469;p44">
                <a:extLst>
                  <a:ext uri="{FF2B5EF4-FFF2-40B4-BE49-F238E27FC236}">
                    <a16:creationId xmlns:a16="http://schemas.microsoft.com/office/drawing/2014/main" id="{22A75F2B-D793-40E1-B87C-421E1369092B}"/>
                  </a:ext>
                </a:extLst>
              </p:cNvPr>
              <p:cNvSpPr/>
              <p:nvPr/>
            </p:nvSpPr>
            <p:spPr>
              <a:xfrm>
                <a:off x="3725707" y="2597184"/>
                <a:ext cx="42898" cy="292494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6907" extrusionOk="0">
                    <a:moveTo>
                      <a:pt x="988" y="0"/>
                    </a:moveTo>
                    <a:cubicBezTo>
                      <a:pt x="607" y="239"/>
                      <a:pt x="286" y="500"/>
                      <a:pt x="0" y="762"/>
                    </a:cubicBezTo>
                    <a:lnTo>
                      <a:pt x="12" y="6906"/>
                    </a:lnTo>
                    <a:cubicBezTo>
                      <a:pt x="298" y="6644"/>
                      <a:pt x="631" y="6382"/>
                      <a:pt x="1012" y="6144"/>
                    </a:cubicBezTo>
                    <a:lnTo>
                      <a:pt x="988" y="0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1470;p44">
                <a:extLst>
                  <a:ext uri="{FF2B5EF4-FFF2-40B4-BE49-F238E27FC236}">
                    <a16:creationId xmlns:a16="http://schemas.microsoft.com/office/drawing/2014/main" id="{054C0E62-0A38-4AB8-87D4-214165039652}"/>
                  </a:ext>
                </a:extLst>
              </p:cNvPr>
              <p:cNvSpPr/>
              <p:nvPr/>
            </p:nvSpPr>
            <p:spPr>
              <a:xfrm>
                <a:off x="3705042" y="2629453"/>
                <a:ext cx="21216" cy="283389"/>
              </a:xfrm>
              <a:custGeom>
                <a:avLst/>
                <a:gdLst/>
                <a:ahLst/>
                <a:cxnLst/>
                <a:rect l="l" t="t" r="r" b="b"/>
                <a:pathLst>
                  <a:path w="501" h="6692" extrusionOk="0">
                    <a:moveTo>
                      <a:pt x="488" y="0"/>
                    </a:moveTo>
                    <a:cubicBezTo>
                      <a:pt x="310" y="179"/>
                      <a:pt x="143" y="358"/>
                      <a:pt x="0" y="548"/>
                    </a:cubicBezTo>
                    <a:lnTo>
                      <a:pt x="12" y="6692"/>
                    </a:lnTo>
                    <a:cubicBezTo>
                      <a:pt x="155" y="6501"/>
                      <a:pt x="322" y="6323"/>
                      <a:pt x="500" y="6144"/>
                    </a:cubicBezTo>
                    <a:lnTo>
                      <a:pt x="488" y="0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1471;p44">
                <a:extLst>
                  <a:ext uri="{FF2B5EF4-FFF2-40B4-BE49-F238E27FC236}">
                    <a16:creationId xmlns:a16="http://schemas.microsoft.com/office/drawing/2014/main" id="{57CD0B7D-FF6D-4F95-835E-33911EF36DBD}"/>
                  </a:ext>
                </a:extLst>
              </p:cNvPr>
              <p:cNvSpPr/>
              <p:nvPr/>
            </p:nvSpPr>
            <p:spPr>
              <a:xfrm>
                <a:off x="3691914" y="2652659"/>
                <a:ext cx="13636" cy="280340"/>
              </a:xfrm>
              <a:custGeom>
                <a:avLst/>
                <a:gdLst/>
                <a:ahLst/>
                <a:cxnLst/>
                <a:rect l="l" t="t" r="r" b="b"/>
                <a:pathLst>
                  <a:path w="322" h="6620" extrusionOk="0">
                    <a:moveTo>
                      <a:pt x="310" y="0"/>
                    </a:moveTo>
                    <a:cubicBezTo>
                      <a:pt x="191" y="155"/>
                      <a:pt x="84" y="310"/>
                      <a:pt x="0" y="476"/>
                    </a:cubicBezTo>
                    <a:lnTo>
                      <a:pt x="12" y="6620"/>
                    </a:lnTo>
                    <a:cubicBezTo>
                      <a:pt x="108" y="6465"/>
                      <a:pt x="203" y="6298"/>
                      <a:pt x="322" y="614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1472;p44">
                <a:extLst>
                  <a:ext uri="{FF2B5EF4-FFF2-40B4-BE49-F238E27FC236}">
                    <a16:creationId xmlns:a16="http://schemas.microsoft.com/office/drawing/2014/main" id="{B6DA65B1-C709-4410-93DB-22435731C33D}"/>
                  </a:ext>
                </a:extLst>
              </p:cNvPr>
              <p:cNvSpPr/>
              <p:nvPr/>
            </p:nvSpPr>
            <p:spPr>
              <a:xfrm>
                <a:off x="3683360" y="2672816"/>
                <a:ext cx="9105" cy="279366"/>
              </a:xfrm>
              <a:custGeom>
                <a:avLst/>
                <a:gdLst/>
                <a:ahLst/>
                <a:cxnLst/>
                <a:rect l="l" t="t" r="r" b="b"/>
                <a:pathLst>
                  <a:path w="215" h="6597" extrusionOk="0">
                    <a:moveTo>
                      <a:pt x="202" y="0"/>
                    </a:moveTo>
                    <a:cubicBezTo>
                      <a:pt x="119" y="143"/>
                      <a:pt x="48" y="298"/>
                      <a:pt x="0" y="453"/>
                    </a:cubicBezTo>
                    <a:lnTo>
                      <a:pt x="12" y="6596"/>
                    </a:lnTo>
                    <a:cubicBezTo>
                      <a:pt x="72" y="6442"/>
                      <a:pt x="131" y="6299"/>
                      <a:pt x="214" y="6144"/>
                    </a:cubicBezTo>
                    <a:lnTo>
                      <a:pt x="202" y="0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1473;p44">
                <a:extLst>
                  <a:ext uri="{FF2B5EF4-FFF2-40B4-BE49-F238E27FC236}">
                    <a16:creationId xmlns:a16="http://schemas.microsoft.com/office/drawing/2014/main" id="{415DFD4E-7784-4D98-A9D8-E5FA89FC572C}"/>
                  </a:ext>
                </a:extLst>
              </p:cNvPr>
              <p:cNvSpPr/>
              <p:nvPr/>
            </p:nvSpPr>
            <p:spPr>
              <a:xfrm>
                <a:off x="3678321" y="2691957"/>
                <a:ext cx="5548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131" h="6585" extrusionOk="0">
                    <a:moveTo>
                      <a:pt x="119" y="1"/>
                    </a:moveTo>
                    <a:cubicBezTo>
                      <a:pt x="60" y="144"/>
                      <a:pt x="24" y="287"/>
                      <a:pt x="0" y="429"/>
                    </a:cubicBezTo>
                    <a:lnTo>
                      <a:pt x="12" y="6585"/>
                    </a:lnTo>
                    <a:cubicBezTo>
                      <a:pt x="36" y="6430"/>
                      <a:pt x="83" y="6287"/>
                      <a:pt x="131" y="6144"/>
                    </a:cubicBez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1474;p44">
                <a:extLst>
                  <a:ext uri="{FF2B5EF4-FFF2-40B4-BE49-F238E27FC236}">
                    <a16:creationId xmlns:a16="http://schemas.microsoft.com/office/drawing/2014/main" id="{709DA4DB-6565-4A51-B614-545FA6696AE5}"/>
                  </a:ext>
                </a:extLst>
              </p:cNvPr>
              <p:cNvSpPr/>
              <p:nvPr/>
            </p:nvSpPr>
            <p:spPr>
              <a:xfrm>
                <a:off x="4733046" y="2713131"/>
                <a:ext cx="2583" cy="260734"/>
              </a:xfrm>
              <a:custGeom>
                <a:avLst/>
                <a:gdLst/>
                <a:ahLst/>
                <a:cxnLst/>
                <a:rect l="l" t="t" r="r" b="b"/>
                <a:pathLst>
                  <a:path w="61" h="6157" extrusionOk="0">
                    <a:moveTo>
                      <a:pt x="1" y="1"/>
                    </a:moveTo>
                    <a:lnTo>
                      <a:pt x="13" y="6144"/>
                    </a:lnTo>
                    <a:lnTo>
                      <a:pt x="60" y="6156"/>
                    </a:lnTo>
                    <a:lnTo>
                      <a:pt x="60" y="6156"/>
                    </a:lnTo>
                    <a:lnTo>
                      <a:pt x="37" y="1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1475;p44">
                <a:extLst>
                  <a:ext uri="{FF2B5EF4-FFF2-40B4-BE49-F238E27FC236}">
                    <a16:creationId xmlns:a16="http://schemas.microsoft.com/office/drawing/2014/main" id="{5232EE5D-A6DB-465C-994E-44A7F7CECEA4}"/>
                  </a:ext>
                </a:extLst>
              </p:cNvPr>
              <p:cNvSpPr/>
              <p:nvPr/>
            </p:nvSpPr>
            <p:spPr>
              <a:xfrm>
                <a:off x="4687185" y="2705593"/>
                <a:ext cx="46413" cy="267763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6323" extrusionOk="0">
                    <a:moveTo>
                      <a:pt x="0" y="0"/>
                    </a:moveTo>
                    <a:lnTo>
                      <a:pt x="24" y="6144"/>
                    </a:lnTo>
                    <a:cubicBezTo>
                      <a:pt x="358" y="6215"/>
                      <a:pt x="715" y="6275"/>
                      <a:pt x="1096" y="6322"/>
                    </a:cubicBezTo>
                    <a:lnTo>
                      <a:pt x="1084" y="179"/>
                    </a:lnTo>
                    <a:cubicBezTo>
                      <a:pt x="703" y="131"/>
                      <a:pt x="346" y="72"/>
                      <a:pt x="0" y="0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1476;p44">
                <a:extLst>
                  <a:ext uri="{FF2B5EF4-FFF2-40B4-BE49-F238E27FC236}">
                    <a16:creationId xmlns:a16="http://schemas.microsoft.com/office/drawing/2014/main" id="{58778844-FC16-4B80-AE12-DEED97701780}"/>
                  </a:ext>
                </a:extLst>
              </p:cNvPr>
              <p:cNvSpPr/>
              <p:nvPr/>
            </p:nvSpPr>
            <p:spPr>
              <a:xfrm>
                <a:off x="4648353" y="2696488"/>
                <a:ext cx="39891" cy="269288"/>
              </a:xfrm>
              <a:custGeom>
                <a:avLst/>
                <a:gdLst/>
                <a:ahLst/>
                <a:cxnLst/>
                <a:rect l="l" t="t" r="r" b="b"/>
                <a:pathLst>
                  <a:path w="942" h="6359" extrusionOk="0">
                    <a:moveTo>
                      <a:pt x="1" y="1"/>
                    </a:moveTo>
                    <a:lnTo>
                      <a:pt x="24" y="6145"/>
                    </a:lnTo>
                    <a:cubicBezTo>
                      <a:pt x="310" y="6228"/>
                      <a:pt x="620" y="6299"/>
                      <a:pt x="941" y="6359"/>
                    </a:cubicBezTo>
                    <a:lnTo>
                      <a:pt x="917" y="215"/>
                    </a:lnTo>
                    <a:cubicBezTo>
                      <a:pt x="596" y="144"/>
                      <a:pt x="298" y="72"/>
                      <a:pt x="1" y="1"/>
                    </a:cubicBezTo>
                    <a:close/>
                  </a:path>
                </a:pathLst>
              </a:custGeom>
              <a:solidFill>
                <a:srgbClr val="3131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1477;p44">
                <a:extLst>
                  <a:ext uri="{FF2B5EF4-FFF2-40B4-BE49-F238E27FC236}">
                    <a16:creationId xmlns:a16="http://schemas.microsoft.com/office/drawing/2014/main" id="{9C1A1704-F3CF-4BFA-905D-2981FB61EDF2}"/>
                  </a:ext>
                </a:extLst>
              </p:cNvPr>
              <p:cNvSpPr/>
              <p:nvPr/>
            </p:nvSpPr>
            <p:spPr>
              <a:xfrm>
                <a:off x="4610029" y="2683403"/>
                <a:ext cx="39383" cy="273311"/>
              </a:xfrm>
              <a:custGeom>
                <a:avLst/>
                <a:gdLst/>
                <a:ahLst/>
                <a:cxnLst/>
                <a:rect l="l" t="t" r="r" b="b"/>
                <a:pathLst>
                  <a:path w="930" h="6454" extrusionOk="0">
                    <a:moveTo>
                      <a:pt x="1" y="0"/>
                    </a:moveTo>
                    <a:lnTo>
                      <a:pt x="25" y="6156"/>
                    </a:lnTo>
                    <a:cubicBezTo>
                      <a:pt x="310" y="6263"/>
                      <a:pt x="608" y="6358"/>
                      <a:pt x="929" y="6454"/>
                    </a:cubicBezTo>
                    <a:lnTo>
                      <a:pt x="918" y="310"/>
                    </a:lnTo>
                    <a:cubicBezTo>
                      <a:pt x="584" y="215"/>
                      <a:pt x="287" y="119"/>
                      <a:pt x="1" y="0"/>
                    </a:cubicBezTo>
                    <a:close/>
                  </a:path>
                </a:pathLst>
              </a:custGeom>
              <a:solidFill>
                <a:srgbClr val="3030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1478;p44">
                <a:extLst>
                  <a:ext uri="{FF2B5EF4-FFF2-40B4-BE49-F238E27FC236}">
                    <a16:creationId xmlns:a16="http://schemas.microsoft.com/office/drawing/2014/main" id="{E5ECCD36-23C6-429F-A027-DC7CCF93707E}"/>
                  </a:ext>
                </a:extLst>
              </p:cNvPr>
              <p:cNvSpPr/>
              <p:nvPr/>
            </p:nvSpPr>
            <p:spPr>
              <a:xfrm>
                <a:off x="4467364" y="2527608"/>
                <a:ext cx="143727" cy="416488"/>
              </a:xfrm>
              <a:custGeom>
                <a:avLst/>
                <a:gdLst/>
                <a:ahLst/>
                <a:cxnLst/>
                <a:rect l="l" t="t" r="r" b="b"/>
                <a:pathLst>
                  <a:path w="3394" h="9835" extrusionOk="0">
                    <a:moveTo>
                      <a:pt x="0" y="0"/>
                    </a:moveTo>
                    <a:lnTo>
                      <a:pt x="24" y="6156"/>
                    </a:lnTo>
                    <a:cubicBezTo>
                      <a:pt x="24" y="7287"/>
                      <a:pt x="774" y="8430"/>
                      <a:pt x="2274" y="9299"/>
                    </a:cubicBezTo>
                    <a:cubicBezTo>
                      <a:pt x="2620" y="9502"/>
                      <a:pt x="2989" y="9680"/>
                      <a:pt x="3394" y="9835"/>
                    </a:cubicBezTo>
                    <a:lnTo>
                      <a:pt x="3370" y="3679"/>
                    </a:lnTo>
                    <a:cubicBezTo>
                      <a:pt x="2965" y="3525"/>
                      <a:pt x="2596" y="3346"/>
                      <a:pt x="2251" y="3155"/>
                    </a:cubicBezTo>
                    <a:cubicBezTo>
                      <a:pt x="750" y="2286"/>
                      <a:pt x="12" y="1143"/>
                      <a:pt x="0" y="0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1479;p44">
                <a:extLst>
                  <a:ext uri="{FF2B5EF4-FFF2-40B4-BE49-F238E27FC236}">
                    <a16:creationId xmlns:a16="http://schemas.microsoft.com/office/drawing/2014/main" id="{8CED9AEF-DAD4-4CA5-B16E-595386BF12E0}"/>
                  </a:ext>
                </a:extLst>
              </p:cNvPr>
              <p:cNvSpPr/>
              <p:nvPr/>
            </p:nvSpPr>
            <p:spPr>
              <a:xfrm>
                <a:off x="4815241" y="2716180"/>
                <a:ext cx="1059" cy="260183"/>
              </a:xfrm>
              <a:custGeom>
                <a:avLst/>
                <a:gdLst/>
                <a:ahLst/>
                <a:cxnLst/>
                <a:rect l="l" t="t" r="r" b="b"/>
                <a:pathLst>
                  <a:path w="25" h="6144" extrusionOk="0">
                    <a:moveTo>
                      <a:pt x="1" y="0"/>
                    </a:moveTo>
                    <a:lnTo>
                      <a:pt x="13" y="6144"/>
                    </a:lnTo>
                    <a:lnTo>
                      <a:pt x="24" y="614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1480;p44">
                <a:extLst>
                  <a:ext uri="{FF2B5EF4-FFF2-40B4-BE49-F238E27FC236}">
                    <a16:creationId xmlns:a16="http://schemas.microsoft.com/office/drawing/2014/main" id="{33259469-5641-4702-BDDD-44EB706669BD}"/>
                  </a:ext>
                </a:extLst>
              </p:cNvPr>
              <p:cNvSpPr/>
              <p:nvPr/>
            </p:nvSpPr>
            <p:spPr>
              <a:xfrm>
                <a:off x="4781956" y="2716180"/>
                <a:ext cx="33836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156" extrusionOk="0">
                    <a:moveTo>
                      <a:pt x="787" y="0"/>
                    </a:moveTo>
                    <a:cubicBezTo>
                      <a:pt x="656" y="6"/>
                      <a:pt x="525" y="9"/>
                      <a:pt x="394" y="9"/>
                    </a:cubicBezTo>
                    <a:cubicBezTo>
                      <a:pt x="263" y="9"/>
                      <a:pt x="132" y="6"/>
                      <a:pt x="1" y="0"/>
                    </a:cubicBezTo>
                    <a:lnTo>
                      <a:pt x="1" y="0"/>
                    </a:lnTo>
                    <a:lnTo>
                      <a:pt x="25" y="6156"/>
                    </a:lnTo>
                    <a:cubicBezTo>
                      <a:pt x="287" y="6156"/>
                      <a:pt x="548" y="6156"/>
                      <a:pt x="799" y="6144"/>
                    </a:cubicBezTo>
                    <a:lnTo>
                      <a:pt x="787" y="0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1481;p44">
                <a:extLst>
                  <a:ext uri="{FF2B5EF4-FFF2-40B4-BE49-F238E27FC236}">
                    <a16:creationId xmlns:a16="http://schemas.microsoft.com/office/drawing/2014/main" id="{9D5D75C9-FB85-4074-A145-247009845035}"/>
                  </a:ext>
                </a:extLst>
              </p:cNvPr>
              <p:cNvSpPr/>
              <p:nvPr/>
            </p:nvSpPr>
            <p:spPr>
              <a:xfrm>
                <a:off x="4750197" y="2714655"/>
                <a:ext cx="32819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192" extrusionOk="0">
                    <a:moveTo>
                      <a:pt x="1" y="1"/>
                    </a:moveTo>
                    <a:lnTo>
                      <a:pt x="13" y="6156"/>
                    </a:lnTo>
                    <a:cubicBezTo>
                      <a:pt x="263" y="6168"/>
                      <a:pt x="513" y="6180"/>
                      <a:pt x="775" y="6192"/>
                    </a:cubicBezTo>
                    <a:lnTo>
                      <a:pt x="751" y="36"/>
                    </a:lnTo>
                    <a:cubicBezTo>
                      <a:pt x="501" y="36"/>
                      <a:pt x="251" y="24"/>
                      <a:pt x="1" y="1"/>
                    </a:cubicBez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1482;p44">
                <a:extLst>
                  <a:ext uri="{FF2B5EF4-FFF2-40B4-BE49-F238E27FC236}">
                    <a16:creationId xmlns:a16="http://schemas.microsoft.com/office/drawing/2014/main" id="{E614429B-C20C-4C6B-97C5-AAE9FA8FC324}"/>
                  </a:ext>
                </a:extLst>
              </p:cNvPr>
              <p:cNvSpPr/>
              <p:nvPr/>
            </p:nvSpPr>
            <p:spPr>
              <a:xfrm>
                <a:off x="4734571" y="2713639"/>
                <a:ext cx="16177" cy="261750"/>
              </a:xfrm>
              <a:custGeom>
                <a:avLst/>
                <a:gdLst/>
                <a:ahLst/>
                <a:cxnLst/>
                <a:rect l="l" t="t" r="r" b="b"/>
                <a:pathLst>
                  <a:path w="382" h="6181" extrusionOk="0">
                    <a:moveTo>
                      <a:pt x="1" y="1"/>
                    </a:moveTo>
                    <a:lnTo>
                      <a:pt x="24" y="6144"/>
                    </a:lnTo>
                    <a:cubicBezTo>
                      <a:pt x="143" y="6156"/>
                      <a:pt x="263" y="6168"/>
                      <a:pt x="382" y="6180"/>
                    </a:cubicBezTo>
                    <a:lnTo>
                      <a:pt x="370" y="25"/>
                    </a:lnTo>
                    <a:cubicBezTo>
                      <a:pt x="251" y="25"/>
                      <a:pt x="120" y="13"/>
                      <a:pt x="1" y="1"/>
                    </a:cubicBez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1483;p44">
                <a:extLst>
                  <a:ext uri="{FF2B5EF4-FFF2-40B4-BE49-F238E27FC236}">
                    <a16:creationId xmlns:a16="http://schemas.microsoft.com/office/drawing/2014/main" id="{9EA23CD5-917D-4A1A-8A92-BD2E67480E20}"/>
                  </a:ext>
                </a:extLst>
              </p:cNvPr>
              <p:cNvSpPr/>
              <p:nvPr/>
            </p:nvSpPr>
            <p:spPr>
              <a:xfrm>
                <a:off x="4329695" y="2716180"/>
                <a:ext cx="243075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9466" extrusionOk="0">
                    <a:moveTo>
                      <a:pt x="1" y="0"/>
                    </a:moveTo>
                    <a:lnTo>
                      <a:pt x="25" y="6144"/>
                    </a:lnTo>
                    <a:lnTo>
                      <a:pt x="5740" y="9466"/>
                    </a:lnTo>
                    <a:lnTo>
                      <a:pt x="5716" y="332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1484;p44">
                <a:extLst>
                  <a:ext uri="{FF2B5EF4-FFF2-40B4-BE49-F238E27FC236}">
                    <a16:creationId xmlns:a16="http://schemas.microsoft.com/office/drawing/2014/main" id="{BD1EEE57-EFB6-4BEF-A975-E32A87AE86F0}"/>
                  </a:ext>
                </a:extLst>
              </p:cNvPr>
              <p:cNvSpPr/>
              <p:nvPr/>
            </p:nvSpPr>
            <p:spPr>
              <a:xfrm>
                <a:off x="4329695" y="2716180"/>
                <a:ext cx="1567" cy="271786"/>
              </a:xfrm>
              <a:custGeom>
                <a:avLst/>
                <a:gdLst/>
                <a:ahLst/>
                <a:cxnLst/>
                <a:rect l="l" t="t" r="r" b="b"/>
                <a:pathLst>
                  <a:path w="37" h="6418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34" y="6219"/>
                      <a:pt x="36" y="6286"/>
                      <a:pt x="36" y="6358"/>
                    </a:cubicBezTo>
                    <a:lnTo>
                      <a:pt x="36" y="6358"/>
                    </a:lnTo>
                    <a:lnTo>
                      <a:pt x="25" y="274"/>
                    </a:lnTo>
                    <a:cubicBezTo>
                      <a:pt x="13" y="179"/>
                      <a:pt x="13" y="84"/>
                      <a:pt x="1" y="0"/>
                    </a:cubicBezTo>
                    <a:close/>
                    <a:moveTo>
                      <a:pt x="36" y="6358"/>
                    </a:moveTo>
                    <a:lnTo>
                      <a:pt x="37" y="6418"/>
                    </a:lnTo>
                    <a:cubicBezTo>
                      <a:pt x="37" y="6397"/>
                      <a:pt x="37" y="6378"/>
                      <a:pt x="36" y="6358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1485;p44">
                <a:extLst>
                  <a:ext uri="{FF2B5EF4-FFF2-40B4-BE49-F238E27FC236}">
                    <a16:creationId xmlns:a16="http://schemas.microsoft.com/office/drawing/2014/main" id="{E26C0DAE-0667-4363-B783-C43379E1E528}"/>
                  </a:ext>
                </a:extLst>
              </p:cNvPr>
              <p:cNvSpPr/>
              <p:nvPr/>
            </p:nvSpPr>
            <p:spPr>
              <a:xfrm>
                <a:off x="3678321" y="2691957"/>
                <a:ext cx="5548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131" h="6585" extrusionOk="0">
                    <a:moveTo>
                      <a:pt x="119" y="1"/>
                    </a:moveTo>
                    <a:cubicBezTo>
                      <a:pt x="60" y="144"/>
                      <a:pt x="24" y="287"/>
                      <a:pt x="0" y="429"/>
                    </a:cubicBezTo>
                    <a:lnTo>
                      <a:pt x="12" y="6585"/>
                    </a:lnTo>
                    <a:cubicBezTo>
                      <a:pt x="36" y="6430"/>
                      <a:pt x="83" y="6287"/>
                      <a:pt x="131" y="6144"/>
                    </a:cubicBez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1486;p44">
                <a:extLst>
                  <a:ext uri="{FF2B5EF4-FFF2-40B4-BE49-F238E27FC236}">
                    <a16:creationId xmlns:a16="http://schemas.microsoft.com/office/drawing/2014/main" id="{02B0517A-0A52-4D37-8BAE-7358F2B6672F}"/>
                  </a:ext>
                </a:extLst>
              </p:cNvPr>
              <p:cNvSpPr/>
              <p:nvPr/>
            </p:nvSpPr>
            <p:spPr>
              <a:xfrm>
                <a:off x="3676288" y="2710124"/>
                <a:ext cx="2541" cy="279366"/>
              </a:xfrm>
              <a:custGeom>
                <a:avLst/>
                <a:gdLst/>
                <a:ahLst/>
                <a:cxnLst/>
                <a:rect l="l" t="t" r="r" b="b"/>
                <a:pathLst>
                  <a:path w="60" h="6597" extrusionOk="0">
                    <a:moveTo>
                      <a:pt x="48" y="0"/>
                    </a:moveTo>
                    <a:cubicBezTo>
                      <a:pt x="12" y="155"/>
                      <a:pt x="0" y="298"/>
                      <a:pt x="0" y="441"/>
                    </a:cubicBezTo>
                    <a:lnTo>
                      <a:pt x="12" y="6596"/>
                    </a:lnTo>
                    <a:cubicBezTo>
                      <a:pt x="24" y="6442"/>
                      <a:pt x="36" y="6299"/>
                      <a:pt x="60" y="6156"/>
                    </a:cubicBez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1487;p44">
                <a:extLst>
                  <a:ext uri="{FF2B5EF4-FFF2-40B4-BE49-F238E27FC236}">
                    <a16:creationId xmlns:a16="http://schemas.microsoft.com/office/drawing/2014/main" id="{F7FA0E90-D2E9-4E9C-8B5F-F89993769CA3}"/>
                  </a:ext>
                </a:extLst>
              </p:cNvPr>
              <p:cNvSpPr/>
              <p:nvPr/>
            </p:nvSpPr>
            <p:spPr>
              <a:xfrm>
                <a:off x="3676288" y="2728757"/>
                <a:ext cx="551" cy="26276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205" extrusionOk="0">
                    <a:moveTo>
                      <a:pt x="0" y="1"/>
                    </a:moveTo>
                    <a:cubicBezTo>
                      <a:pt x="0" y="25"/>
                      <a:pt x="0" y="37"/>
                      <a:pt x="0" y="60"/>
                    </a:cubicBezTo>
                    <a:lnTo>
                      <a:pt x="12" y="6204"/>
                    </a:lnTo>
                    <a:cubicBezTo>
                      <a:pt x="12" y="6180"/>
                      <a:pt x="12" y="6168"/>
                      <a:pt x="12" y="6156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1488;p44">
                <a:extLst>
                  <a:ext uri="{FF2B5EF4-FFF2-40B4-BE49-F238E27FC236}">
                    <a16:creationId xmlns:a16="http://schemas.microsoft.com/office/drawing/2014/main" id="{55BF7D67-AB26-49DE-A56D-3F7D7A318366}"/>
                  </a:ext>
                </a:extLst>
              </p:cNvPr>
              <p:cNvSpPr/>
              <p:nvPr/>
            </p:nvSpPr>
            <p:spPr>
              <a:xfrm>
                <a:off x="5083464" y="2796343"/>
                <a:ext cx="36842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70" h="6204" extrusionOk="0">
                    <a:moveTo>
                      <a:pt x="846" y="0"/>
                    </a:moveTo>
                    <a:cubicBezTo>
                      <a:pt x="560" y="12"/>
                      <a:pt x="275" y="24"/>
                      <a:pt x="1" y="60"/>
                    </a:cubicBezTo>
                    <a:lnTo>
                      <a:pt x="13" y="6204"/>
                    </a:lnTo>
                    <a:cubicBezTo>
                      <a:pt x="298" y="6168"/>
                      <a:pt x="584" y="6156"/>
                      <a:pt x="870" y="6144"/>
                    </a:cubicBezTo>
                    <a:lnTo>
                      <a:pt x="846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1489;p44">
                <a:extLst>
                  <a:ext uri="{FF2B5EF4-FFF2-40B4-BE49-F238E27FC236}">
                    <a16:creationId xmlns:a16="http://schemas.microsoft.com/office/drawing/2014/main" id="{82E78E87-02C3-47A1-97A5-9EA671D69466}"/>
                  </a:ext>
                </a:extLst>
              </p:cNvPr>
              <p:cNvSpPr/>
              <p:nvPr/>
            </p:nvSpPr>
            <p:spPr>
              <a:xfrm>
                <a:off x="5042642" y="2798841"/>
                <a:ext cx="41374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977" h="6276" extrusionOk="0">
                    <a:moveTo>
                      <a:pt x="965" y="1"/>
                    </a:moveTo>
                    <a:cubicBezTo>
                      <a:pt x="631" y="25"/>
                      <a:pt x="310" y="72"/>
                      <a:pt x="0" y="132"/>
                    </a:cubicBezTo>
                    <a:lnTo>
                      <a:pt x="12" y="6275"/>
                    </a:lnTo>
                    <a:cubicBezTo>
                      <a:pt x="334" y="6216"/>
                      <a:pt x="655" y="6180"/>
                      <a:pt x="977" y="6145"/>
                    </a:cubicBezTo>
                    <a:lnTo>
                      <a:pt x="965" y="1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1490;p44">
                <a:extLst>
                  <a:ext uri="{FF2B5EF4-FFF2-40B4-BE49-F238E27FC236}">
                    <a16:creationId xmlns:a16="http://schemas.microsoft.com/office/drawing/2014/main" id="{C3FBD585-71D2-4A7D-B6C1-D63778533C93}"/>
                  </a:ext>
                </a:extLst>
              </p:cNvPr>
              <p:cNvSpPr/>
              <p:nvPr/>
            </p:nvSpPr>
            <p:spPr>
              <a:xfrm>
                <a:off x="4984161" y="2804389"/>
                <a:ext cx="59032" cy="274835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6490" extrusionOk="0">
                    <a:moveTo>
                      <a:pt x="1381" y="1"/>
                    </a:moveTo>
                    <a:cubicBezTo>
                      <a:pt x="905" y="84"/>
                      <a:pt x="441" y="203"/>
                      <a:pt x="0" y="334"/>
                    </a:cubicBezTo>
                    <a:lnTo>
                      <a:pt x="12" y="6490"/>
                    </a:lnTo>
                    <a:cubicBezTo>
                      <a:pt x="465" y="6347"/>
                      <a:pt x="917" y="6228"/>
                      <a:pt x="1393" y="6144"/>
                    </a:cubicBezTo>
                    <a:lnTo>
                      <a:pt x="1381" y="1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1491;p44">
                <a:extLst>
                  <a:ext uri="{FF2B5EF4-FFF2-40B4-BE49-F238E27FC236}">
                    <a16:creationId xmlns:a16="http://schemas.microsoft.com/office/drawing/2014/main" id="{8DBDBEA8-C7EC-448A-9A58-E3AB66819956}"/>
                  </a:ext>
                </a:extLst>
              </p:cNvPr>
              <p:cNvSpPr/>
              <p:nvPr/>
            </p:nvSpPr>
            <p:spPr>
              <a:xfrm>
                <a:off x="4898960" y="2818532"/>
                <a:ext cx="85754" cy="299524"/>
              </a:xfrm>
              <a:custGeom>
                <a:avLst/>
                <a:gdLst/>
                <a:ahLst/>
                <a:cxnLst/>
                <a:rect l="l" t="t" r="r" b="b"/>
                <a:pathLst>
                  <a:path w="2025" h="7073" extrusionOk="0">
                    <a:moveTo>
                      <a:pt x="2012" y="0"/>
                    </a:moveTo>
                    <a:cubicBezTo>
                      <a:pt x="1381" y="203"/>
                      <a:pt x="798" y="453"/>
                      <a:pt x="274" y="762"/>
                    </a:cubicBezTo>
                    <a:cubicBezTo>
                      <a:pt x="179" y="810"/>
                      <a:pt x="83" y="869"/>
                      <a:pt x="0" y="917"/>
                    </a:cubicBezTo>
                    <a:lnTo>
                      <a:pt x="12" y="7073"/>
                    </a:lnTo>
                    <a:cubicBezTo>
                      <a:pt x="107" y="7013"/>
                      <a:pt x="191" y="6953"/>
                      <a:pt x="286" y="6906"/>
                    </a:cubicBezTo>
                    <a:cubicBezTo>
                      <a:pt x="822" y="6596"/>
                      <a:pt x="1405" y="6346"/>
                      <a:pt x="2024" y="6156"/>
                    </a:cubicBezTo>
                    <a:lnTo>
                      <a:pt x="2012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1492;p44">
                <a:extLst>
                  <a:ext uri="{FF2B5EF4-FFF2-40B4-BE49-F238E27FC236}">
                    <a16:creationId xmlns:a16="http://schemas.microsoft.com/office/drawing/2014/main" id="{8B3ECF19-1D32-426E-A6A8-B76E810BABF2}"/>
                  </a:ext>
                </a:extLst>
              </p:cNvPr>
              <p:cNvSpPr/>
              <p:nvPr/>
            </p:nvSpPr>
            <p:spPr>
              <a:xfrm>
                <a:off x="5324966" y="2828103"/>
                <a:ext cx="144236" cy="416488"/>
              </a:xfrm>
              <a:custGeom>
                <a:avLst/>
                <a:gdLst/>
                <a:ahLst/>
                <a:cxnLst/>
                <a:rect l="l" t="t" r="r" b="b"/>
                <a:pathLst>
                  <a:path w="3406" h="9835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418" y="6299"/>
                      <a:pt x="799" y="6477"/>
                      <a:pt x="1144" y="6680"/>
                    </a:cubicBezTo>
                    <a:cubicBezTo>
                      <a:pt x="2644" y="7549"/>
                      <a:pt x="3394" y="8692"/>
                      <a:pt x="3406" y="9835"/>
                    </a:cubicBezTo>
                    <a:lnTo>
                      <a:pt x="3382" y="3679"/>
                    </a:lnTo>
                    <a:cubicBezTo>
                      <a:pt x="3382" y="2548"/>
                      <a:pt x="2632" y="1405"/>
                      <a:pt x="1132" y="536"/>
                    </a:cubicBezTo>
                    <a:cubicBezTo>
                      <a:pt x="775" y="334"/>
                      <a:pt x="394" y="155"/>
                      <a:pt x="1" y="0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1493;p44">
                <a:extLst>
                  <a:ext uri="{FF2B5EF4-FFF2-40B4-BE49-F238E27FC236}">
                    <a16:creationId xmlns:a16="http://schemas.microsoft.com/office/drawing/2014/main" id="{91D32845-A93F-48F4-B4AB-A8D3D2B8C4D7}"/>
                  </a:ext>
                </a:extLst>
              </p:cNvPr>
              <p:cNvSpPr/>
              <p:nvPr/>
            </p:nvSpPr>
            <p:spPr>
              <a:xfrm>
                <a:off x="5284652" y="2814975"/>
                <a:ext cx="41374" cy="273353"/>
              </a:xfrm>
              <a:custGeom>
                <a:avLst/>
                <a:gdLst/>
                <a:ahLst/>
                <a:cxnLst/>
                <a:rect l="l" t="t" r="r" b="b"/>
                <a:pathLst>
                  <a:path w="977" h="6455" extrusionOk="0">
                    <a:moveTo>
                      <a:pt x="0" y="1"/>
                    </a:moveTo>
                    <a:lnTo>
                      <a:pt x="12" y="6145"/>
                    </a:lnTo>
                    <a:cubicBezTo>
                      <a:pt x="346" y="6228"/>
                      <a:pt x="667" y="6335"/>
                      <a:pt x="977" y="6454"/>
                    </a:cubicBezTo>
                    <a:lnTo>
                      <a:pt x="953" y="310"/>
                    </a:lnTo>
                    <a:cubicBezTo>
                      <a:pt x="643" y="191"/>
                      <a:pt x="322" y="84"/>
                      <a:pt x="0" y="1"/>
                    </a:cubicBezTo>
                    <a:close/>
                  </a:path>
                </a:pathLst>
              </a:custGeom>
              <a:solidFill>
                <a:srgbClr val="3030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1494;p44">
                <a:extLst>
                  <a:ext uri="{FF2B5EF4-FFF2-40B4-BE49-F238E27FC236}">
                    <a16:creationId xmlns:a16="http://schemas.microsoft.com/office/drawing/2014/main" id="{6996B0DB-5EFE-421E-8FD1-4CC10624DB7F}"/>
                  </a:ext>
                </a:extLst>
              </p:cNvPr>
              <p:cNvSpPr/>
              <p:nvPr/>
            </p:nvSpPr>
            <p:spPr>
              <a:xfrm>
                <a:off x="5249843" y="2806421"/>
                <a:ext cx="35360" cy="268780"/>
              </a:xfrm>
              <a:custGeom>
                <a:avLst/>
                <a:gdLst/>
                <a:ahLst/>
                <a:cxnLst/>
                <a:rect l="l" t="t" r="r" b="b"/>
                <a:pathLst>
                  <a:path w="835" h="6347" extrusionOk="0">
                    <a:moveTo>
                      <a:pt x="1" y="0"/>
                    </a:moveTo>
                    <a:lnTo>
                      <a:pt x="13" y="6144"/>
                    </a:lnTo>
                    <a:cubicBezTo>
                      <a:pt x="298" y="6204"/>
                      <a:pt x="572" y="6263"/>
                      <a:pt x="834" y="6347"/>
                    </a:cubicBezTo>
                    <a:lnTo>
                      <a:pt x="822" y="203"/>
                    </a:lnTo>
                    <a:cubicBezTo>
                      <a:pt x="548" y="120"/>
                      <a:pt x="275" y="60"/>
                      <a:pt x="1" y="0"/>
                    </a:cubicBezTo>
                    <a:close/>
                  </a:path>
                </a:pathLst>
              </a:custGeom>
              <a:solidFill>
                <a:srgbClr val="3131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1495;p44">
                <a:extLst>
                  <a:ext uri="{FF2B5EF4-FFF2-40B4-BE49-F238E27FC236}">
                    <a16:creationId xmlns:a16="http://schemas.microsoft.com/office/drawing/2014/main" id="{19EC322C-3AAE-4BDD-B743-803FB9B07A07}"/>
                  </a:ext>
                </a:extLst>
              </p:cNvPr>
              <p:cNvSpPr/>
              <p:nvPr/>
            </p:nvSpPr>
            <p:spPr>
              <a:xfrm>
                <a:off x="5217067" y="2800874"/>
                <a:ext cx="33327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787" h="6276" extrusionOk="0">
                    <a:moveTo>
                      <a:pt x="1" y="1"/>
                    </a:moveTo>
                    <a:lnTo>
                      <a:pt x="13" y="6144"/>
                    </a:lnTo>
                    <a:cubicBezTo>
                      <a:pt x="275" y="6180"/>
                      <a:pt x="537" y="6227"/>
                      <a:pt x="787" y="6275"/>
                    </a:cubicBezTo>
                    <a:lnTo>
                      <a:pt x="775" y="131"/>
                    </a:lnTo>
                    <a:cubicBezTo>
                      <a:pt x="513" y="84"/>
                      <a:pt x="263" y="36"/>
                      <a:pt x="1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1496;p44">
                <a:extLst>
                  <a:ext uri="{FF2B5EF4-FFF2-40B4-BE49-F238E27FC236}">
                    <a16:creationId xmlns:a16="http://schemas.microsoft.com/office/drawing/2014/main" id="{2ED1FCCB-D968-4439-BD7D-308E93037D80}"/>
                  </a:ext>
                </a:extLst>
              </p:cNvPr>
              <p:cNvSpPr/>
              <p:nvPr/>
            </p:nvSpPr>
            <p:spPr>
              <a:xfrm>
                <a:off x="5184799" y="2797359"/>
                <a:ext cx="32819" cy="26374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228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275" y="6168"/>
                      <a:pt x="525" y="6191"/>
                      <a:pt x="775" y="6227"/>
                    </a:cubicBezTo>
                    <a:lnTo>
                      <a:pt x="763" y="84"/>
                    </a:lnTo>
                    <a:cubicBezTo>
                      <a:pt x="513" y="48"/>
                      <a:pt x="263" y="24"/>
                      <a:pt x="1" y="0"/>
                    </a:cubicBez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1497;p44">
                <a:extLst>
                  <a:ext uri="{FF2B5EF4-FFF2-40B4-BE49-F238E27FC236}">
                    <a16:creationId xmlns:a16="http://schemas.microsoft.com/office/drawing/2014/main" id="{AF7C8667-1576-408D-8A4E-2BE6238437A9}"/>
                  </a:ext>
                </a:extLst>
              </p:cNvPr>
              <p:cNvSpPr/>
              <p:nvPr/>
            </p:nvSpPr>
            <p:spPr>
              <a:xfrm>
                <a:off x="5152531" y="2795834"/>
                <a:ext cx="33327" cy="261708"/>
              </a:xfrm>
              <a:custGeom>
                <a:avLst/>
                <a:gdLst/>
                <a:ahLst/>
                <a:cxnLst/>
                <a:rect l="l" t="t" r="r" b="b"/>
                <a:pathLst>
                  <a:path w="787" h="6180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275" y="6156"/>
                      <a:pt x="537" y="6168"/>
                      <a:pt x="787" y="6180"/>
                    </a:cubicBezTo>
                    <a:lnTo>
                      <a:pt x="763" y="36"/>
                    </a:lnTo>
                    <a:cubicBezTo>
                      <a:pt x="513" y="24"/>
                      <a:pt x="263" y="12"/>
                      <a:pt x="1" y="0"/>
                    </a:cubicBez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1498;p44">
                <a:extLst>
                  <a:ext uri="{FF2B5EF4-FFF2-40B4-BE49-F238E27FC236}">
                    <a16:creationId xmlns:a16="http://schemas.microsoft.com/office/drawing/2014/main" id="{476C68ED-E5E4-440F-B953-BA7D4A63F0C7}"/>
                  </a:ext>
                </a:extLst>
              </p:cNvPr>
              <p:cNvSpPr/>
              <p:nvPr/>
            </p:nvSpPr>
            <p:spPr>
              <a:xfrm>
                <a:off x="5119289" y="2795834"/>
                <a:ext cx="34301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810" h="6156" extrusionOk="0">
                    <a:moveTo>
                      <a:pt x="786" y="0"/>
                    </a:moveTo>
                    <a:cubicBezTo>
                      <a:pt x="524" y="0"/>
                      <a:pt x="262" y="0"/>
                      <a:pt x="0" y="12"/>
                    </a:cubicBezTo>
                    <a:lnTo>
                      <a:pt x="24" y="6156"/>
                    </a:lnTo>
                    <a:cubicBezTo>
                      <a:pt x="286" y="6144"/>
                      <a:pt x="548" y="6144"/>
                      <a:pt x="810" y="6144"/>
                    </a:cubicBezTo>
                    <a:lnTo>
                      <a:pt x="786" y="0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1499;p44">
                <a:extLst>
                  <a:ext uri="{FF2B5EF4-FFF2-40B4-BE49-F238E27FC236}">
                    <a16:creationId xmlns:a16="http://schemas.microsoft.com/office/drawing/2014/main" id="{4FFDEFCF-2DE9-4372-8D42-FDC7DBD50687}"/>
                  </a:ext>
                </a:extLst>
              </p:cNvPr>
              <p:cNvSpPr/>
              <p:nvPr/>
            </p:nvSpPr>
            <p:spPr>
              <a:xfrm>
                <a:off x="5083464" y="2796343"/>
                <a:ext cx="36842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70" h="6204" extrusionOk="0">
                    <a:moveTo>
                      <a:pt x="846" y="0"/>
                    </a:moveTo>
                    <a:cubicBezTo>
                      <a:pt x="560" y="12"/>
                      <a:pt x="275" y="24"/>
                      <a:pt x="1" y="60"/>
                    </a:cubicBezTo>
                    <a:lnTo>
                      <a:pt x="13" y="6204"/>
                    </a:lnTo>
                    <a:cubicBezTo>
                      <a:pt x="298" y="6168"/>
                      <a:pt x="584" y="6156"/>
                      <a:pt x="870" y="6144"/>
                    </a:cubicBezTo>
                    <a:lnTo>
                      <a:pt x="846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1500;p44">
                <a:extLst>
                  <a:ext uri="{FF2B5EF4-FFF2-40B4-BE49-F238E27FC236}">
                    <a16:creationId xmlns:a16="http://schemas.microsoft.com/office/drawing/2014/main" id="{2E907F5B-6D16-4841-8DB8-91FA0AA39542}"/>
                  </a:ext>
                </a:extLst>
              </p:cNvPr>
              <p:cNvSpPr/>
              <p:nvPr/>
            </p:nvSpPr>
            <p:spPr>
              <a:xfrm>
                <a:off x="4571706" y="2716180"/>
                <a:ext cx="244599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76" h="9466" extrusionOk="0">
                    <a:moveTo>
                      <a:pt x="5752" y="0"/>
                    </a:moveTo>
                    <a:lnTo>
                      <a:pt x="1" y="3322"/>
                    </a:lnTo>
                    <a:lnTo>
                      <a:pt x="25" y="9466"/>
                    </a:lnTo>
                    <a:lnTo>
                      <a:pt x="5775" y="6144"/>
                    </a:lnTo>
                    <a:lnTo>
                      <a:pt x="5752" y="0"/>
                    </a:lnTo>
                    <a:close/>
                  </a:path>
                </a:pathLst>
              </a:custGeom>
              <a:solidFill>
                <a:srgbClr val="5C5C5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1501;p44">
                <a:extLst>
                  <a:ext uri="{FF2B5EF4-FFF2-40B4-BE49-F238E27FC236}">
                    <a16:creationId xmlns:a16="http://schemas.microsoft.com/office/drawing/2014/main" id="{DAD92150-D2C4-4FDF-8B73-DBEDC0ABEB21}"/>
                  </a:ext>
                </a:extLst>
              </p:cNvPr>
              <p:cNvSpPr/>
              <p:nvPr/>
            </p:nvSpPr>
            <p:spPr>
              <a:xfrm>
                <a:off x="4330204" y="2727783"/>
                <a:ext cx="1059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25" h="6192" extrusionOk="0">
                    <a:moveTo>
                      <a:pt x="1" y="0"/>
                    </a:moveTo>
                    <a:lnTo>
                      <a:pt x="1" y="43"/>
                    </a:lnTo>
                    <a:lnTo>
                      <a:pt x="1" y="43"/>
                    </a:lnTo>
                    <a:cubicBezTo>
                      <a:pt x="2" y="22"/>
                      <a:pt x="12" y="11"/>
                      <a:pt x="1" y="0"/>
                    </a:cubicBezTo>
                    <a:close/>
                    <a:moveTo>
                      <a:pt x="1" y="43"/>
                    </a:moveTo>
                    <a:cubicBezTo>
                      <a:pt x="1" y="44"/>
                      <a:pt x="1" y="46"/>
                      <a:pt x="1" y="48"/>
                    </a:cubicBezTo>
                    <a:lnTo>
                      <a:pt x="25" y="6191"/>
                    </a:lnTo>
                    <a:cubicBezTo>
                      <a:pt x="25" y="6179"/>
                      <a:pt x="25" y="6156"/>
                      <a:pt x="25" y="6144"/>
                    </a:cubicBezTo>
                    <a:lnTo>
                      <a:pt x="1" y="43"/>
                    </a:ln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1502;p44">
                <a:extLst>
                  <a:ext uri="{FF2B5EF4-FFF2-40B4-BE49-F238E27FC236}">
                    <a16:creationId xmlns:a16="http://schemas.microsoft.com/office/drawing/2014/main" id="{6D4D0856-6422-47E2-A7BA-7A7BFD7304BA}"/>
                  </a:ext>
                </a:extLst>
              </p:cNvPr>
              <p:cNvSpPr/>
              <p:nvPr/>
            </p:nvSpPr>
            <p:spPr>
              <a:xfrm>
                <a:off x="4328721" y="2729773"/>
                <a:ext cx="2541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60" h="6585" extrusionOk="0">
                    <a:moveTo>
                      <a:pt x="36" y="1"/>
                    </a:moveTo>
                    <a:cubicBezTo>
                      <a:pt x="36" y="144"/>
                      <a:pt x="24" y="298"/>
                      <a:pt x="0" y="441"/>
                    </a:cubicBezTo>
                    <a:lnTo>
                      <a:pt x="12" y="6585"/>
                    </a:lnTo>
                    <a:cubicBezTo>
                      <a:pt x="36" y="6442"/>
                      <a:pt x="60" y="6299"/>
                      <a:pt x="60" y="6144"/>
                    </a:cubicBez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1503;p44">
                <a:extLst>
                  <a:ext uri="{FF2B5EF4-FFF2-40B4-BE49-F238E27FC236}">
                    <a16:creationId xmlns:a16="http://schemas.microsoft.com/office/drawing/2014/main" id="{936EAC4C-9166-43E7-B5AF-DF7D1CC63B6D}"/>
                  </a:ext>
                </a:extLst>
              </p:cNvPr>
              <p:cNvSpPr/>
              <p:nvPr/>
            </p:nvSpPr>
            <p:spPr>
              <a:xfrm>
                <a:off x="4323682" y="2748448"/>
                <a:ext cx="5548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131" h="6585" extrusionOk="0">
                    <a:moveTo>
                      <a:pt x="119" y="0"/>
                    </a:moveTo>
                    <a:cubicBezTo>
                      <a:pt x="95" y="131"/>
                      <a:pt x="60" y="262"/>
                      <a:pt x="12" y="381"/>
                    </a:cubicBezTo>
                    <a:cubicBezTo>
                      <a:pt x="12" y="405"/>
                      <a:pt x="0" y="417"/>
                      <a:pt x="0" y="429"/>
                    </a:cubicBezTo>
                    <a:lnTo>
                      <a:pt x="12" y="6584"/>
                    </a:lnTo>
                    <a:cubicBezTo>
                      <a:pt x="24" y="6561"/>
                      <a:pt x="24" y="6549"/>
                      <a:pt x="36" y="6537"/>
                    </a:cubicBezTo>
                    <a:cubicBezTo>
                      <a:pt x="71" y="6406"/>
                      <a:pt x="107" y="6275"/>
                      <a:pt x="131" y="6144"/>
                    </a:cubicBezTo>
                    <a:lnTo>
                      <a:pt x="119" y="0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1504;p44">
                <a:extLst>
                  <a:ext uri="{FF2B5EF4-FFF2-40B4-BE49-F238E27FC236}">
                    <a16:creationId xmlns:a16="http://schemas.microsoft.com/office/drawing/2014/main" id="{8C330327-7C88-43ED-8BE1-BBC2BF76E670}"/>
                  </a:ext>
                </a:extLst>
              </p:cNvPr>
              <p:cNvSpPr/>
              <p:nvPr/>
            </p:nvSpPr>
            <p:spPr>
              <a:xfrm>
                <a:off x="4315086" y="2766573"/>
                <a:ext cx="9105" cy="278901"/>
              </a:xfrm>
              <a:custGeom>
                <a:avLst/>
                <a:gdLst/>
                <a:ahLst/>
                <a:cxnLst/>
                <a:rect l="l" t="t" r="r" b="b"/>
                <a:pathLst>
                  <a:path w="215" h="6586" extrusionOk="0">
                    <a:moveTo>
                      <a:pt x="203" y="1"/>
                    </a:moveTo>
                    <a:cubicBezTo>
                      <a:pt x="143" y="156"/>
                      <a:pt x="84" y="299"/>
                      <a:pt x="1" y="441"/>
                    </a:cubicBezTo>
                    <a:lnTo>
                      <a:pt x="24" y="6585"/>
                    </a:lnTo>
                    <a:cubicBezTo>
                      <a:pt x="96" y="6442"/>
                      <a:pt x="167" y="6299"/>
                      <a:pt x="215" y="6156"/>
                    </a:cubicBezTo>
                    <a:lnTo>
                      <a:pt x="203" y="1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1505;p44">
                <a:extLst>
                  <a:ext uri="{FF2B5EF4-FFF2-40B4-BE49-F238E27FC236}">
                    <a16:creationId xmlns:a16="http://schemas.microsoft.com/office/drawing/2014/main" id="{2D846B80-4BDC-4734-9BC0-F68B9891F004}"/>
                  </a:ext>
                </a:extLst>
              </p:cNvPr>
              <p:cNvSpPr/>
              <p:nvPr/>
            </p:nvSpPr>
            <p:spPr>
              <a:xfrm>
                <a:off x="4302467" y="2785248"/>
                <a:ext cx="13678" cy="279875"/>
              </a:xfrm>
              <a:custGeom>
                <a:avLst/>
                <a:gdLst/>
                <a:ahLst/>
                <a:cxnLst/>
                <a:rect l="l" t="t" r="r" b="b"/>
                <a:pathLst>
                  <a:path w="323" h="6609" extrusionOk="0">
                    <a:moveTo>
                      <a:pt x="299" y="0"/>
                    </a:moveTo>
                    <a:cubicBezTo>
                      <a:pt x="215" y="155"/>
                      <a:pt x="120" y="310"/>
                      <a:pt x="1" y="453"/>
                    </a:cubicBezTo>
                    <a:lnTo>
                      <a:pt x="25" y="6608"/>
                    </a:lnTo>
                    <a:cubicBezTo>
                      <a:pt x="132" y="6454"/>
                      <a:pt x="239" y="6299"/>
                      <a:pt x="322" y="6144"/>
                    </a:cubicBezTo>
                    <a:lnTo>
                      <a:pt x="299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1506;p44">
                <a:extLst>
                  <a:ext uri="{FF2B5EF4-FFF2-40B4-BE49-F238E27FC236}">
                    <a16:creationId xmlns:a16="http://schemas.microsoft.com/office/drawing/2014/main" id="{4B975898-7D03-4663-8EDF-AC2D37E95C20}"/>
                  </a:ext>
                </a:extLst>
              </p:cNvPr>
              <p:cNvSpPr/>
              <p:nvPr/>
            </p:nvSpPr>
            <p:spPr>
              <a:xfrm>
                <a:off x="4283326" y="2804389"/>
                <a:ext cx="20200" cy="281907"/>
              </a:xfrm>
              <a:custGeom>
                <a:avLst/>
                <a:gdLst/>
                <a:ahLst/>
                <a:cxnLst/>
                <a:rect l="l" t="t" r="r" b="b"/>
                <a:pathLst>
                  <a:path w="477" h="6657" extrusionOk="0">
                    <a:moveTo>
                      <a:pt x="453" y="1"/>
                    </a:moveTo>
                    <a:cubicBezTo>
                      <a:pt x="322" y="179"/>
                      <a:pt x="167" y="346"/>
                      <a:pt x="1" y="513"/>
                    </a:cubicBezTo>
                    <a:lnTo>
                      <a:pt x="12" y="6656"/>
                    </a:lnTo>
                    <a:cubicBezTo>
                      <a:pt x="191" y="6502"/>
                      <a:pt x="346" y="6323"/>
                      <a:pt x="477" y="6156"/>
                    </a:cubicBezTo>
                    <a:lnTo>
                      <a:pt x="453" y="1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1507;p44">
                <a:extLst>
                  <a:ext uri="{FF2B5EF4-FFF2-40B4-BE49-F238E27FC236}">
                    <a16:creationId xmlns:a16="http://schemas.microsoft.com/office/drawing/2014/main" id="{B9975AAD-02BE-40EC-9C2A-45A5B220858D}"/>
                  </a:ext>
                </a:extLst>
              </p:cNvPr>
              <p:cNvSpPr/>
              <p:nvPr/>
            </p:nvSpPr>
            <p:spPr>
              <a:xfrm>
                <a:off x="4246019" y="2826070"/>
                <a:ext cx="37859" cy="289445"/>
              </a:xfrm>
              <a:custGeom>
                <a:avLst/>
                <a:gdLst/>
                <a:ahLst/>
                <a:cxnLst/>
                <a:rect l="l" t="t" r="r" b="b"/>
                <a:pathLst>
                  <a:path w="894" h="6835" extrusionOk="0">
                    <a:moveTo>
                      <a:pt x="882" y="1"/>
                    </a:moveTo>
                    <a:cubicBezTo>
                      <a:pt x="631" y="251"/>
                      <a:pt x="334" y="477"/>
                      <a:pt x="0" y="691"/>
                    </a:cubicBezTo>
                    <a:lnTo>
                      <a:pt x="12" y="6835"/>
                    </a:lnTo>
                    <a:cubicBezTo>
                      <a:pt x="346" y="6621"/>
                      <a:pt x="643" y="6394"/>
                      <a:pt x="893" y="6144"/>
                    </a:cubicBezTo>
                    <a:lnTo>
                      <a:pt x="882" y="1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1508;p44">
                <a:extLst>
                  <a:ext uri="{FF2B5EF4-FFF2-40B4-BE49-F238E27FC236}">
                    <a16:creationId xmlns:a16="http://schemas.microsoft.com/office/drawing/2014/main" id="{B14E8CDF-8746-4C8A-AFF4-B5CB35D8B646}"/>
                  </a:ext>
                </a:extLst>
              </p:cNvPr>
              <p:cNvSpPr/>
              <p:nvPr/>
            </p:nvSpPr>
            <p:spPr>
              <a:xfrm>
                <a:off x="4233907" y="2855332"/>
                <a:ext cx="12662" cy="267763"/>
              </a:xfrm>
              <a:custGeom>
                <a:avLst/>
                <a:gdLst/>
                <a:ahLst/>
                <a:cxnLst/>
                <a:rect l="l" t="t" r="r" b="b"/>
                <a:pathLst>
                  <a:path w="299" h="6323" extrusionOk="0">
                    <a:moveTo>
                      <a:pt x="286" y="0"/>
                    </a:moveTo>
                    <a:cubicBezTo>
                      <a:pt x="227" y="36"/>
                      <a:pt x="167" y="72"/>
                      <a:pt x="108" y="108"/>
                    </a:cubicBezTo>
                    <a:cubicBezTo>
                      <a:pt x="72" y="131"/>
                      <a:pt x="36" y="155"/>
                      <a:pt x="1" y="179"/>
                    </a:cubicBezTo>
                    <a:lnTo>
                      <a:pt x="13" y="6323"/>
                    </a:lnTo>
                    <a:cubicBezTo>
                      <a:pt x="48" y="6299"/>
                      <a:pt x="96" y="6275"/>
                      <a:pt x="132" y="6251"/>
                    </a:cubicBezTo>
                    <a:cubicBezTo>
                      <a:pt x="191" y="6215"/>
                      <a:pt x="239" y="6180"/>
                      <a:pt x="298" y="6144"/>
                    </a:cubicBezTo>
                    <a:lnTo>
                      <a:pt x="286" y="0"/>
                    </a:lnTo>
                    <a:close/>
                  </a:path>
                </a:pathLst>
              </a:custGeom>
              <a:solidFill>
                <a:srgbClr val="56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1509;p44">
                <a:extLst>
                  <a:ext uri="{FF2B5EF4-FFF2-40B4-BE49-F238E27FC236}">
                    <a16:creationId xmlns:a16="http://schemas.microsoft.com/office/drawing/2014/main" id="{6732CF7F-885D-4269-A452-D502B7A3FCBA}"/>
                  </a:ext>
                </a:extLst>
              </p:cNvPr>
              <p:cNvSpPr/>
              <p:nvPr/>
            </p:nvSpPr>
            <p:spPr>
              <a:xfrm>
                <a:off x="3677813" y="2726258"/>
                <a:ext cx="101380" cy="401370"/>
              </a:xfrm>
              <a:custGeom>
                <a:avLst/>
                <a:gdLst/>
                <a:ahLst/>
                <a:cxnLst/>
                <a:rect l="l" t="t" r="r" b="b"/>
                <a:pathLst>
                  <a:path w="2394" h="9478" extrusionOk="0">
                    <a:moveTo>
                      <a:pt x="0" y="0"/>
                    </a:moveTo>
                    <a:cubicBezTo>
                      <a:pt x="0" y="4"/>
                      <a:pt x="0" y="7"/>
                      <a:pt x="0" y="10"/>
                    </a:cubicBezTo>
                    <a:lnTo>
                      <a:pt x="0" y="10"/>
                    </a:lnTo>
                    <a:lnTo>
                      <a:pt x="0" y="0"/>
                    </a:lnTo>
                    <a:close/>
                    <a:moveTo>
                      <a:pt x="0" y="10"/>
                    </a:moveTo>
                    <a:lnTo>
                      <a:pt x="12" y="6144"/>
                    </a:lnTo>
                    <a:cubicBezTo>
                      <a:pt x="12" y="7299"/>
                      <a:pt x="798" y="8490"/>
                      <a:pt x="2393" y="9478"/>
                    </a:cubicBezTo>
                    <a:lnTo>
                      <a:pt x="2381" y="3322"/>
                    </a:lnTo>
                    <a:cubicBezTo>
                      <a:pt x="779" y="2337"/>
                      <a:pt x="5" y="1162"/>
                      <a:pt x="0" y="10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1510;p44">
                <a:extLst>
                  <a:ext uri="{FF2B5EF4-FFF2-40B4-BE49-F238E27FC236}">
                    <a16:creationId xmlns:a16="http://schemas.microsoft.com/office/drawing/2014/main" id="{8BA3DC1F-E331-4CB8-B0B9-7E03E3847F19}"/>
                  </a:ext>
                </a:extLst>
              </p:cNvPr>
              <p:cNvSpPr/>
              <p:nvPr/>
            </p:nvSpPr>
            <p:spPr>
              <a:xfrm>
                <a:off x="4898960" y="2818532"/>
                <a:ext cx="85754" cy="299524"/>
              </a:xfrm>
              <a:custGeom>
                <a:avLst/>
                <a:gdLst/>
                <a:ahLst/>
                <a:cxnLst/>
                <a:rect l="l" t="t" r="r" b="b"/>
                <a:pathLst>
                  <a:path w="2025" h="7073" extrusionOk="0">
                    <a:moveTo>
                      <a:pt x="2012" y="0"/>
                    </a:moveTo>
                    <a:cubicBezTo>
                      <a:pt x="1381" y="203"/>
                      <a:pt x="798" y="453"/>
                      <a:pt x="274" y="762"/>
                    </a:cubicBezTo>
                    <a:cubicBezTo>
                      <a:pt x="179" y="810"/>
                      <a:pt x="83" y="869"/>
                      <a:pt x="0" y="917"/>
                    </a:cubicBezTo>
                    <a:lnTo>
                      <a:pt x="12" y="7073"/>
                    </a:lnTo>
                    <a:cubicBezTo>
                      <a:pt x="107" y="7013"/>
                      <a:pt x="191" y="6953"/>
                      <a:pt x="286" y="6906"/>
                    </a:cubicBezTo>
                    <a:cubicBezTo>
                      <a:pt x="822" y="6596"/>
                      <a:pt x="1405" y="6346"/>
                      <a:pt x="2024" y="6156"/>
                    </a:cubicBezTo>
                    <a:lnTo>
                      <a:pt x="2012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1511;p44">
                <a:extLst>
                  <a:ext uri="{FF2B5EF4-FFF2-40B4-BE49-F238E27FC236}">
                    <a16:creationId xmlns:a16="http://schemas.microsoft.com/office/drawing/2014/main" id="{7E2BDC34-64A0-49A9-8754-ED493422BAEE}"/>
                  </a:ext>
                </a:extLst>
              </p:cNvPr>
              <p:cNvSpPr/>
              <p:nvPr/>
            </p:nvSpPr>
            <p:spPr>
              <a:xfrm>
                <a:off x="4860636" y="2857365"/>
                <a:ext cx="38833" cy="290419"/>
              </a:xfrm>
              <a:custGeom>
                <a:avLst/>
                <a:gdLst/>
                <a:ahLst/>
                <a:cxnLst/>
                <a:rect l="l" t="t" r="r" b="b"/>
                <a:pathLst>
                  <a:path w="917" h="6858" extrusionOk="0">
                    <a:moveTo>
                      <a:pt x="905" y="0"/>
                    </a:moveTo>
                    <a:cubicBezTo>
                      <a:pt x="560" y="226"/>
                      <a:pt x="250" y="464"/>
                      <a:pt x="0" y="714"/>
                    </a:cubicBezTo>
                    <a:lnTo>
                      <a:pt x="12" y="6858"/>
                    </a:lnTo>
                    <a:cubicBezTo>
                      <a:pt x="274" y="6608"/>
                      <a:pt x="572" y="6370"/>
                      <a:pt x="917" y="6156"/>
                    </a:cubicBezTo>
                    <a:lnTo>
                      <a:pt x="905" y="0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1512;p44">
                <a:extLst>
                  <a:ext uri="{FF2B5EF4-FFF2-40B4-BE49-F238E27FC236}">
                    <a16:creationId xmlns:a16="http://schemas.microsoft.com/office/drawing/2014/main" id="{EA82FE4F-882D-4629-9EE7-15042692FA4A}"/>
                  </a:ext>
                </a:extLst>
              </p:cNvPr>
              <p:cNvSpPr/>
              <p:nvPr/>
            </p:nvSpPr>
            <p:spPr>
              <a:xfrm>
                <a:off x="4860636" y="2857365"/>
                <a:ext cx="38833" cy="290419"/>
              </a:xfrm>
              <a:custGeom>
                <a:avLst/>
                <a:gdLst/>
                <a:ahLst/>
                <a:cxnLst/>
                <a:rect l="l" t="t" r="r" b="b"/>
                <a:pathLst>
                  <a:path w="917" h="6858" extrusionOk="0">
                    <a:moveTo>
                      <a:pt x="905" y="0"/>
                    </a:moveTo>
                    <a:cubicBezTo>
                      <a:pt x="560" y="226"/>
                      <a:pt x="250" y="464"/>
                      <a:pt x="0" y="714"/>
                    </a:cubicBezTo>
                    <a:lnTo>
                      <a:pt x="12" y="6858"/>
                    </a:lnTo>
                    <a:cubicBezTo>
                      <a:pt x="274" y="6608"/>
                      <a:pt x="572" y="6370"/>
                      <a:pt x="917" y="6156"/>
                    </a:cubicBezTo>
                    <a:lnTo>
                      <a:pt x="905" y="0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1513;p44">
                <a:extLst>
                  <a:ext uri="{FF2B5EF4-FFF2-40B4-BE49-F238E27FC236}">
                    <a16:creationId xmlns:a16="http://schemas.microsoft.com/office/drawing/2014/main" id="{323E2DAE-F2E7-4680-8A6B-E5A17A56E0E4}"/>
                  </a:ext>
                </a:extLst>
              </p:cNvPr>
              <p:cNvSpPr/>
              <p:nvPr/>
            </p:nvSpPr>
            <p:spPr>
              <a:xfrm>
                <a:off x="4840945" y="2887600"/>
                <a:ext cx="20242" cy="281865"/>
              </a:xfrm>
              <a:custGeom>
                <a:avLst/>
                <a:gdLst/>
                <a:ahLst/>
                <a:cxnLst/>
                <a:rect l="l" t="t" r="r" b="b"/>
                <a:pathLst>
                  <a:path w="478" h="6656" extrusionOk="0">
                    <a:moveTo>
                      <a:pt x="465" y="0"/>
                    </a:moveTo>
                    <a:cubicBezTo>
                      <a:pt x="287" y="167"/>
                      <a:pt x="132" y="334"/>
                      <a:pt x="1" y="512"/>
                    </a:cubicBezTo>
                    <a:lnTo>
                      <a:pt x="13" y="6656"/>
                    </a:lnTo>
                    <a:cubicBezTo>
                      <a:pt x="156" y="6477"/>
                      <a:pt x="298" y="6311"/>
                      <a:pt x="477" y="6144"/>
                    </a:cubicBezTo>
                    <a:lnTo>
                      <a:pt x="465" y="0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1514;p44">
                <a:extLst>
                  <a:ext uri="{FF2B5EF4-FFF2-40B4-BE49-F238E27FC236}">
                    <a16:creationId xmlns:a16="http://schemas.microsoft.com/office/drawing/2014/main" id="{C8A4F5F0-3E65-4138-B692-2B790FE03F03}"/>
                  </a:ext>
                </a:extLst>
              </p:cNvPr>
              <p:cNvSpPr/>
              <p:nvPr/>
            </p:nvSpPr>
            <p:spPr>
              <a:xfrm>
                <a:off x="4828368" y="2909282"/>
                <a:ext cx="13128" cy="279366"/>
              </a:xfrm>
              <a:custGeom>
                <a:avLst/>
                <a:gdLst/>
                <a:ahLst/>
                <a:cxnLst/>
                <a:rect l="l" t="t" r="r" b="b"/>
                <a:pathLst>
                  <a:path w="310" h="6597" extrusionOk="0">
                    <a:moveTo>
                      <a:pt x="298" y="0"/>
                    </a:moveTo>
                    <a:cubicBezTo>
                      <a:pt x="179" y="143"/>
                      <a:pt x="84" y="298"/>
                      <a:pt x="0" y="453"/>
                    </a:cubicBezTo>
                    <a:lnTo>
                      <a:pt x="12" y="6596"/>
                    </a:lnTo>
                    <a:cubicBezTo>
                      <a:pt x="107" y="6442"/>
                      <a:pt x="203" y="6299"/>
                      <a:pt x="310" y="6144"/>
                    </a:cubicBezTo>
                    <a:lnTo>
                      <a:pt x="298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1515;p44">
                <a:extLst>
                  <a:ext uri="{FF2B5EF4-FFF2-40B4-BE49-F238E27FC236}">
                    <a16:creationId xmlns:a16="http://schemas.microsoft.com/office/drawing/2014/main" id="{4CE8A4E3-3CA0-4A44-9F82-609C035FBEC2}"/>
                  </a:ext>
                </a:extLst>
              </p:cNvPr>
              <p:cNvSpPr/>
              <p:nvPr/>
            </p:nvSpPr>
            <p:spPr>
              <a:xfrm>
                <a:off x="4819772" y="2928423"/>
                <a:ext cx="9147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216" h="6585" extrusionOk="0">
                    <a:moveTo>
                      <a:pt x="203" y="1"/>
                    </a:moveTo>
                    <a:cubicBezTo>
                      <a:pt x="120" y="144"/>
                      <a:pt x="60" y="287"/>
                      <a:pt x="1" y="441"/>
                    </a:cubicBezTo>
                    <a:lnTo>
                      <a:pt x="25" y="6585"/>
                    </a:lnTo>
                    <a:cubicBezTo>
                      <a:pt x="72" y="6442"/>
                      <a:pt x="144" y="6287"/>
                      <a:pt x="215" y="6144"/>
                    </a:cubicBezTo>
                    <a:lnTo>
                      <a:pt x="203" y="1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1516;p44">
                <a:extLst>
                  <a:ext uri="{FF2B5EF4-FFF2-40B4-BE49-F238E27FC236}">
                    <a16:creationId xmlns:a16="http://schemas.microsoft.com/office/drawing/2014/main" id="{4913AF6B-6D41-4225-83AF-57E51385FC90}"/>
                  </a:ext>
                </a:extLst>
              </p:cNvPr>
              <p:cNvSpPr/>
              <p:nvPr/>
            </p:nvSpPr>
            <p:spPr>
              <a:xfrm>
                <a:off x="4815241" y="2947098"/>
                <a:ext cx="5590" cy="278350"/>
              </a:xfrm>
              <a:custGeom>
                <a:avLst/>
                <a:gdLst/>
                <a:ahLst/>
                <a:cxnLst/>
                <a:rect l="l" t="t" r="r" b="b"/>
                <a:pathLst>
                  <a:path w="132" h="6573" extrusionOk="0">
                    <a:moveTo>
                      <a:pt x="108" y="0"/>
                    </a:moveTo>
                    <a:cubicBezTo>
                      <a:pt x="60" y="143"/>
                      <a:pt x="24" y="286"/>
                      <a:pt x="1" y="429"/>
                    </a:cubicBezTo>
                    <a:lnTo>
                      <a:pt x="13" y="6573"/>
                    </a:lnTo>
                    <a:cubicBezTo>
                      <a:pt x="36" y="6430"/>
                      <a:pt x="84" y="6287"/>
                      <a:pt x="132" y="6144"/>
                    </a:cubicBezTo>
                    <a:lnTo>
                      <a:pt x="108" y="0"/>
                    </a:ln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Google Shape;1517;p44">
                <a:extLst>
                  <a:ext uri="{FF2B5EF4-FFF2-40B4-BE49-F238E27FC236}">
                    <a16:creationId xmlns:a16="http://schemas.microsoft.com/office/drawing/2014/main" id="{F286D61D-EBB9-4A34-A76E-0A1C888F8187}"/>
                  </a:ext>
                </a:extLst>
              </p:cNvPr>
              <p:cNvSpPr/>
              <p:nvPr/>
            </p:nvSpPr>
            <p:spPr>
              <a:xfrm>
                <a:off x="4813208" y="2965223"/>
                <a:ext cx="2583" cy="278901"/>
              </a:xfrm>
              <a:custGeom>
                <a:avLst/>
                <a:gdLst/>
                <a:ahLst/>
                <a:cxnLst/>
                <a:rect l="l" t="t" r="r" b="b"/>
                <a:pathLst>
                  <a:path w="61" h="6586" extrusionOk="0">
                    <a:moveTo>
                      <a:pt x="49" y="1"/>
                    </a:moveTo>
                    <a:cubicBezTo>
                      <a:pt x="13" y="144"/>
                      <a:pt x="1" y="299"/>
                      <a:pt x="1" y="441"/>
                    </a:cubicBezTo>
                    <a:lnTo>
                      <a:pt x="13" y="6585"/>
                    </a:lnTo>
                    <a:cubicBezTo>
                      <a:pt x="25" y="6442"/>
                      <a:pt x="37" y="6287"/>
                      <a:pt x="61" y="6145"/>
                    </a:cubicBezTo>
                    <a:lnTo>
                      <a:pt x="49" y="1"/>
                    </a:ln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1" name="Google Shape;1518;p44">
                <a:extLst>
                  <a:ext uri="{FF2B5EF4-FFF2-40B4-BE49-F238E27FC236}">
                    <a16:creationId xmlns:a16="http://schemas.microsoft.com/office/drawing/2014/main" id="{1D1DA5ED-F908-499D-8C0C-3651532E4AA6}"/>
                  </a:ext>
                </a:extLst>
              </p:cNvPr>
              <p:cNvSpPr/>
              <p:nvPr/>
            </p:nvSpPr>
            <p:spPr>
              <a:xfrm>
                <a:off x="4813208" y="2983898"/>
                <a:ext cx="551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192" extrusionOk="0">
                    <a:moveTo>
                      <a:pt x="1" y="0"/>
                    </a:moveTo>
                    <a:cubicBezTo>
                      <a:pt x="1" y="12"/>
                      <a:pt x="1" y="36"/>
                      <a:pt x="1" y="48"/>
                    </a:cubicBezTo>
                    <a:lnTo>
                      <a:pt x="13" y="6192"/>
                    </a:lnTo>
                    <a:cubicBezTo>
                      <a:pt x="13" y="6180"/>
                      <a:pt x="13" y="6168"/>
                      <a:pt x="13" y="614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2" name="Google Shape;1519;p44">
                <a:extLst>
                  <a:ext uri="{FF2B5EF4-FFF2-40B4-BE49-F238E27FC236}">
                    <a16:creationId xmlns:a16="http://schemas.microsoft.com/office/drawing/2014/main" id="{35204D40-60A1-42CA-B6A5-725A388C3809}"/>
                  </a:ext>
                </a:extLst>
              </p:cNvPr>
              <p:cNvSpPr/>
              <p:nvPr/>
            </p:nvSpPr>
            <p:spPr>
              <a:xfrm>
                <a:off x="5324966" y="2828103"/>
                <a:ext cx="144236" cy="416488"/>
              </a:xfrm>
              <a:custGeom>
                <a:avLst/>
                <a:gdLst/>
                <a:ahLst/>
                <a:cxnLst/>
                <a:rect l="l" t="t" r="r" b="b"/>
                <a:pathLst>
                  <a:path w="3406" h="9835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418" y="6299"/>
                      <a:pt x="799" y="6477"/>
                      <a:pt x="1144" y="6680"/>
                    </a:cubicBezTo>
                    <a:cubicBezTo>
                      <a:pt x="2644" y="7549"/>
                      <a:pt x="3394" y="8692"/>
                      <a:pt x="3406" y="9835"/>
                    </a:cubicBezTo>
                    <a:lnTo>
                      <a:pt x="3382" y="3679"/>
                    </a:lnTo>
                    <a:cubicBezTo>
                      <a:pt x="3382" y="2548"/>
                      <a:pt x="2632" y="1405"/>
                      <a:pt x="1132" y="536"/>
                    </a:cubicBezTo>
                    <a:cubicBezTo>
                      <a:pt x="775" y="334"/>
                      <a:pt x="394" y="155"/>
                      <a:pt x="1" y="0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520;p44">
                <a:extLst>
                  <a:ext uri="{FF2B5EF4-FFF2-40B4-BE49-F238E27FC236}">
                    <a16:creationId xmlns:a16="http://schemas.microsoft.com/office/drawing/2014/main" id="{574B6F56-32B9-42DC-BDAE-171B9C98245C}"/>
                  </a:ext>
                </a:extLst>
              </p:cNvPr>
              <p:cNvSpPr/>
              <p:nvPr/>
            </p:nvSpPr>
            <p:spPr>
              <a:xfrm>
                <a:off x="5468182" y="2984914"/>
                <a:ext cx="551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13" h="6192" extrusionOk="0">
                    <a:moveTo>
                      <a:pt x="0" y="0"/>
                    </a:moveTo>
                    <a:cubicBezTo>
                      <a:pt x="0" y="12"/>
                      <a:pt x="0" y="36"/>
                      <a:pt x="0" y="48"/>
                    </a:cubicBezTo>
                    <a:lnTo>
                      <a:pt x="12" y="6192"/>
                    </a:lnTo>
                    <a:cubicBezTo>
                      <a:pt x="12" y="6180"/>
                      <a:pt x="12" y="6156"/>
                      <a:pt x="12" y="6144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1521;p44">
                <a:extLst>
                  <a:ext uri="{FF2B5EF4-FFF2-40B4-BE49-F238E27FC236}">
                    <a16:creationId xmlns:a16="http://schemas.microsoft.com/office/drawing/2014/main" id="{7E3D030F-E2E5-444A-9AB9-B864484AC5D5}"/>
                  </a:ext>
                </a:extLst>
              </p:cNvPr>
              <p:cNvSpPr/>
              <p:nvPr/>
            </p:nvSpPr>
            <p:spPr>
              <a:xfrm>
                <a:off x="5466149" y="2986904"/>
                <a:ext cx="2583" cy="278901"/>
              </a:xfrm>
              <a:custGeom>
                <a:avLst/>
                <a:gdLst/>
                <a:ahLst/>
                <a:cxnLst/>
                <a:rect l="l" t="t" r="r" b="b"/>
                <a:pathLst>
                  <a:path w="61" h="6586" extrusionOk="0">
                    <a:moveTo>
                      <a:pt x="48" y="1"/>
                    </a:moveTo>
                    <a:cubicBezTo>
                      <a:pt x="36" y="144"/>
                      <a:pt x="24" y="299"/>
                      <a:pt x="1" y="441"/>
                    </a:cubicBezTo>
                    <a:lnTo>
                      <a:pt x="12" y="6585"/>
                    </a:lnTo>
                    <a:cubicBezTo>
                      <a:pt x="48" y="6442"/>
                      <a:pt x="60" y="6299"/>
                      <a:pt x="60" y="6145"/>
                    </a:cubicBezTo>
                    <a:lnTo>
                      <a:pt x="48" y="1"/>
                    </a:ln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522;p44">
                <a:extLst>
                  <a:ext uri="{FF2B5EF4-FFF2-40B4-BE49-F238E27FC236}">
                    <a16:creationId xmlns:a16="http://schemas.microsoft.com/office/drawing/2014/main" id="{4F653A23-8793-43B5-BC7B-ECD2A5720975}"/>
                  </a:ext>
                </a:extLst>
              </p:cNvPr>
              <p:cNvSpPr/>
              <p:nvPr/>
            </p:nvSpPr>
            <p:spPr>
              <a:xfrm>
                <a:off x="5461110" y="3005579"/>
                <a:ext cx="5590" cy="278350"/>
              </a:xfrm>
              <a:custGeom>
                <a:avLst/>
                <a:gdLst/>
                <a:ahLst/>
                <a:cxnLst/>
                <a:rect l="l" t="t" r="r" b="b"/>
                <a:pathLst>
                  <a:path w="132" h="6573" extrusionOk="0">
                    <a:moveTo>
                      <a:pt x="120" y="0"/>
                    </a:moveTo>
                    <a:cubicBezTo>
                      <a:pt x="84" y="143"/>
                      <a:pt x="48" y="286"/>
                      <a:pt x="1" y="429"/>
                    </a:cubicBezTo>
                    <a:lnTo>
                      <a:pt x="12" y="6573"/>
                    </a:lnTo>
                    <a:cubicBezTo>
                      <a:pt x="72" y="6430"/>
                      <a:pt x="108" y="6287"/>
                      <a:pt x="131" y="6144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523;p44">
                <a:extLst>
                  <a:ext uri="{FF2B5EF4-FFF2-40B4-BE49-F238E27FC236}">
                    <a16:creationId xmlns:a16="http://schemas.microsoft.com/office/drawing/2014/main" id="{3BD5DC0B-A213-4E11-97EA-E3622D0B78F0}"/>
                  </a:ext>
                </a:extLst>
              </p:cNvPr>
              <p:cNvSpPr/>
              <p:nvPr/>
            </p:nvSpPr>
            <p:spPr>
              <a:xfrm>
                <a:off x="5452556" y="3023746"/>
                <a:ext cx="9105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215" h="6585" extrusionOk="0">
                    <a:moveTo>
                      <a:pt x="203" y="0"/>
                    </a:moveTo>
                    <a:cubicBezTo>
                      <a:pt x="143" y="143"/>
                      <a:pt x="83" y="298"/>
                      <a:pt x="0" y="441"/>
                    </a:cubicBezTo>
                    <a:lnTo>
                      <a:pt x="24" y="6584"/>
                    </a:lnTo>
                    <a:cubicBezTo>
                      <a:pt x="95" y="6441"/>
                      <a:pt x="167" y="6298"/>
                      <a:pt x="214" y="6144"/>
                    </a:cubicBezTo>
                    <a:lnTo>
                      <a:pt x="203" y="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1524;p44">
                <a:extLst>
                  <a:ext uri="{FF2B5EF4-FFF2-40B4-BE49-F238E27FC236}">
                    <a16:creationId xmlns:a16="http://schemas.microsoft.com/office/drawing/2014/main" id="{DD516DF5-A351-4C18-B15D-4283FB2C79F7}"/>
                  </a:ext>
                </a:extLst>
              </p:cNvPr>
              <p:cNvSpPr/>
              <p:nvPr/>
            </p:nvSpPr>
            <p:spPr>
              <a:xfrm>
                <a:off x="5439937" y="3042379"/>
                <a:ext cx="13636" cy="279366"/>
              </a:xfrm>
              <a:custGeom>
                <a:avLst/>
                <a:gdLst/>
                <a:ahLst/>
                <a:cxnLst/>
                <a:rect l="l" t="t" r="r" b="b"/>
                <a:pathLst>
                  <a:path w="322" h="6597" extrusionOk="0">
                    <a:moveTo>
                      <a:pt x="298" y="1"/>
                    </a:moveTo>
                    <a:cubicBezTo>
                      <a:pt x="215" y="155"/>
                      <a:pt x="120" y="298"/>
                      <a:pt x="0" y="453"/>
                    </a:cubicBezTo>
                    <a:lnTo>
                      <a:pt x="24" y="6597"/>
                    </a:lnTo>
                    <a:cubicBezTo>
                      <a:pt x="131" y="6454"/>
                      <a:pt x="239" y="6299"/>
                      <a:pt x="322" y="6144"/>
                    </a:cubicBezTo>
                    <a:lnTo>
                      <a:pt x="298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1525;p44">
                <a:extLst>
                  <a:ext uri="{FF2B5EF4-FFF2-40B4-BE49-F238E27FC236}">
                    <a16:creationId xmlns:a16="http://schemas.microsoft.com/office/drawing/2014/main" id="{5B263B80-FA4A-4711-BAB1-5E45F24044F7}"/>
                  </a:ext>
                </a:extLst>
              </p:cNvPr>
              <p:cNvSpPr/>
              <p:nvPr/>
            </p:nvSpPr>
            <p:spPr>
              <a:xfrm>
                <a:off x="5420796" y="3061562"/>
                <a:ext cx="20200" cy="281357"/>
              </a:xfrm>
              <a:custGeom>
                <a:avLst/>
                <a:gdLst/>
                <a:ahLst/>
                <a:cxnLst/>
                <a:rect l="l" t="t" r="r" b="b"/>
                <a:pathLst>
                  <a:path w="477" h="6644" extrusionOk="0">
                    <a:moveTo>
                      <a:pt x="452" y="0"/>
                    </a:moveTo>
                    <a:cubicBezTo>
                      <a:pt x="321" y="167"/>
                      <a:pt x="179" y="345"/>
                      <a:pt x="0" y="500"/>
                    </a:cubicBezTo>
                    <a:lnTo>
                      <a:pt x="24" y="6644"/>
                    </a:lnTo>
                    <a:cubicBezTo>
                      <a:pt x="191" y="6489"/>
                      <a:pt x="345" y="6322"/>
                      <a:pt x="476" y="6144"/>
                    </a:cubicBezTo>
                    <a:lnTo>
                      <a:pt x="452" y="0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1526;p44">
                <a:extLst>
                  <a:ext uri="{FF2B5EF4-FFF2-40B4-BE49-F238E27FC236}">
                    <a16:creationId xmlns:a16="http://schemas.microsoft.com/office/drawing/2014/main" id="{91B0BEF0-32C8-480B-8172-CBCE35F6CD3A}"/>
                  </a:ext>
                </a:extLst>
              </p:cNvPr>
              <p:cNvSpPr/>
              <p:nvPr/>
            </p:nvSpPr>
            <p:spPr>
              <a:xfrm>
                <a:off x="5382473" y="3082736"/>
                <a:ext cx="39341" cy="289953"/>
              </a:xfrm>
              <a:custGeom>
                <a:avLst/>
                <a:gdLst/>
                <a:ahLst/>
                <a:cxnLst/>
                <a:rect l="l" t="t" r="r" b="b"/>
                <a:pathLst>
                  <a:path w="929" h="6847" extrusionOk="0">
                    <a:moveTo>
                      <a:pt x="905" y="0"/>
                    </a:moveTo>
                    <a:cubicBezTo>
                      <a:pt x="655" y="250"/>
                      <a:pt x="345" y="488"/>
                      <a:pt x="0" y="703"/>
                    </a:cubicBezTo>
                    <a:lnTo>
                      <a:pt x="24" y="6846"/>
                    </a:lnTo>
                    <a:cubicBezTo>
                      <a:pt x="369" y="6632"/>
                      <a:pt x="667" y="6394"/>
                      <a:pt x="929" y="6144"/>
                    </a:cubicBezTo>
                    <a:lnTo>
                      <a:pt x="905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1527;p44">
                <a:extLst>
                  <a:ext uri="{FF2B5EF4-FFF2-40B4-BE49-F238E27FC236}">
                    <a16:creationId xmlns:a16="http://schemas.microsoft.com/office/drawing/2014/main" id="{E5422EEF-CF1A-4E86-A12C-D7FFE1C22B3A}"/>
                  </a:ext>
                </a:extLst>
              </p:cNvPr>
              <p:cNvSpPr/>
              <p:nvPr/>
            </p:nvSpPr>
            <p:spPr>
              <a:xfrm>
                <a:off x="5295747" y="3112463"/>
                <a:ext cx="87744" cy="300032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7085" extrusionOk="0">
                    <a:moveTo>
                      <a:pt x="2048" y="1"/>
                    </a:moveTo>
                    <a:cubicBezTo>
                      <a:pt x="1965" y="60"/>
                      <a:pt x="1881" y="108"/>
                      <a:pt x="1786" y="155"/>
                    </a:cubicBezTo>
                    <a:cubicBezTo>
                      <a:pt x="1250" y="477"/>
                      <a:pt x="643" y="739"/>
                      <a:pt x="0" y="929"/>
                    </a:cubicBezTo>
                    <a:lnTo>
                      <a:pt x="12" y="7085"/>
                    </a:lnTo>
                    <a:cubicBezTo>
                      <a:pt x="655" y="6882"/>
                      <a:pt x="1262" y="6620"/>
                      <a:pt x="1810" y="6311"/>
                    </a:cubicBezTo>
                    <a:cubicBezTo>
                      <a:pt x="1893" y="6251"/>
                      <a:pt x="1989" y="6204"/>
                      <a:pt x="2072" y="6144"/>
                    </a:cubicBezTo>
                    <a:lnTo>
                      <a:pt x="2048" y="1"/>
                    </a:lnTo>
                    <a:close/>
                  </a:path>
                </a:pathLst>
              </a:custGeom>
              <a:solidFill>
                <a:srgbClr val="56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1528;p44">
                <a:extLst>
                  <a:ext uri="{FF2B5EF4-FFF2-40B4-BE49-F238E27FC236}">
                    <a16:creationId xmlns:a16="http://schemas.microsoft.com/office/drawing/2014/main" id="{2168E18B-09B1-48FD-92C3-F82E29BA45DF}"/>
                  </a:ext>
                </a:extLst>
              </p:cNvPr>
              <p:cNvSpPr/>
              <p:nvPr/>
            </p:nvSpPr>
            <p:spPr>
              <a:xfrm>
                <a:off x="5237775" y="3151804"/>
                <a:ext cx="58524" cy="274835"/>
              </a:xfrm>
              <a:custGeom>
                <a:avLst/>
                <a:gdLst/>
                <a:ahLst/>
                <a:cxnLst/>
                <a:rect l="l" t="t" r="r" b="b"/>
                <a:pathLst>
                  <a:path w="1382" h="6490" extrusionOk="0">
                    <a:moveTo>
                      <a:pt x="1369" y="0"/>
                    </a:moveTo>
                    <a:cubicBezTo>
                      <a:pt x="929" y="143"/>
                      <a:pt x="464" y="250"/>
                      <a:pt x="0" y="334"/>
                    </a:cubicBezTo>
                    <a:lnTo>
                      <a:pt x="24" y="6489"/>
                    </a:lnTo>
                    <a:cubicBezTo>
                      <a:pt x="488" y="6406"/>
                      <a:pt x="941" y="6287"/>
                      <a:pt x="1381" y="6156"/>
                    </a:cubicBezTo>
                    <a:lnTo>
                      <a:pt x="1369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1529;p44">
                <a:extLst>
                  <a:ext uri="{FF2B5EF4-FFF2-40B4-BE49-F238E27FC236}">
                    <a16:creationId xmlns:a16="http://schemas.microsoft.com/office/drawing/2014/main" id="{BAAA5506-349E-46D7-B6E1-2E2EEE2C8EE4}"/>
                  </a:ext>
                </a:extLst>
              </p:cNvPr>
              <p:cNvSpPr/>
              <p:nvPr/>
            </p:nvSpPr>
            <p:spPr>
              <a:xfrm>
                <a:off x="5196910" y="3165905"/>
                <a:ext cx="41882" cy="266281"/>
              </a:xfrm>
              <a:custGeom>
                <a:avLst/>
                <a:gdLst/>
                <a:ahLst/>
                <a:cxnLst/>
                <a:rect l="l" t="t" r="r" b="b"/>
                <a:pathLst>
                  <a:path w="989" h="6288" extrusionOk="0">
                    <a:moveTo>
                      <a:pt x="965" y="1"/>
                    </a:moveTo>
                    <a:cubicBezTo>
                      <a:pt x="644" y="60"/>
                      <a:pt x="322" y="108"/>
                      <a:pt x="1" y="144"/>
                    </a:cubicBezTo>
                    <a:lnTo>
                      <a:pt x="13" y="6287"/>
                    </a:lnTo>
                    <a:cubicBezTo>
                      <a:pt x="346" y="6251"/>
                      <a:pt x="667" y="6216"/>
                      <a:pt x="989" y="6156"/>
                    </a:cubicBezTo>
                    <a:lnTo>
                      <a:pt x="965" y="1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1530;p44">
                <a:extLst>
                  <a:ext uri="{FF2B5EF4-FFF2-40B4-BE49-F238E27FC236}">
                    <a16:creationId xmlns:a16="http://schemas.microsoft.com/office/drawing/2014/main" id="{E5757530-F946-4A0C-A569-641E596B0111}"/>
                  </a:ext>
                </a:extLst>
              </p:cNvPr>
              <p:cNvSpPr/>
              <p:nvPr/>
            </p:nvSpPr>
            <p:spPr>
              <a:xfrm>
                <a:off x="5161127" y="3171961"/>
                <a:ext cx="36334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58" h="6204" extrusionOk="0">
                    <a:moveTo>
                      <a:pt x="846" y="1"/>
                    </a:moveTo>
                    <a:cubicBezTo>
                      <a:pt x="560" y="24"/>
                      <a:pt x="274" y="48"/>
                      <a:pt x="0" y="60"/>
                    </a:cubicBezTo>
                    <a:lnTo>
                      <a:pt x="12" y="6204"/>
                    </a:lnTo>
                    <a:cubicBezTo>
                      <a:pt x="298" y="6192"/>
                      <a:pt x="584" y="6180"/>
                      <a:pt x="858" y="6144"/>
                    </a:cubicBez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1531;p44">
                <a:extLst>
                  <a:ext uri="{FF2B5EF4-FFF2-40B4-BE49-F238E27FC236}">
                    <a16:creationId xmlns:a16="http://schemas.microsoft.com/office/drawing/2014/main" id="{69B41186-54BE-4728-BEB8-4DB3FD9550D3}"/>
                  </a:ext>
                </a:extLst>
              </p:cNvPr>
              <p:cNvSpPr/>
              <p:nvPr/>
            </p:nvSpPr>
            <p:spPr>
              <a:xfrm>
                <a:off x="5127843" y="3174502"/>
                <a:ext cx="33836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156" extrusionOk="0">
                    <a:moveTo>
                      <a:pt x="786" y="0"/>
                    </a:moveTo>
                    <a:cubicBezTo>
                      <a:pt x="655" y="6"/>
                      <a:pt x="524" y="9"/>
                      <a:pt x="393" y="9"/>
                    </a:cubicBezTo>
                    <a:cubicBezTo>
                      <a:pt x="262" y="9"/>
                      <a:pt x="131" y="6"/>
                      <a:pt x="0" y="0"/>
                    </a:cubicBezTo>
                    <a:lnTo>
                      <a:pt x="0" y="0"/>
                    </a:lnTo>
                    <a:lnTo>
                      <a:pt x="12" y="6156"/>
                    </a:lnTo>
                    <a:cubicBezTo>
                      <a:pt x="274" y="6156"/>
                      <a:pt x="536" y="6156"/>
                      <a:pt x="798" y="6144"/>
                    </a:cubicBezTo>
                    <a:lnTo>
                      <a:pt x="786" y="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1532;p44">
                <a:extLst>
                  <a:ext uri="{FF2B5EF4-FFF2-40B4-BE49-F238E27FC236}">
                    <a16:creationId xmlns:a16="http://schemas.microsoft.com/office/drawing/2014/main" id="{B616B888-B727-4707-A296-1B8F84227589}"/>
                  </a:ext>
                </a:extLst>
              </p:cNvPr>
              <p:cNvSpPr/>
              <p:nvPr/>
            </p:nvSpPr>
            <p:spPr>
              <a:xfrm>
                <a:off x="5118273" y="3174502"/>
                <a:ext cx="10121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239" h="6156" extrusionOk="0">
                    <a:moveTo>
                      <a:pt x="0" y="0"/>
                    </a:moveTo>
                    <a:lnTo>
                      <a:pt x="24" y="6144"/>
                    </a:lnTo>
                    <a:cubicBezTo>
                      <a:pt x="96" y="6144"/>
                      <a:pt x="167" y="6144"/>
                      <a:pt x="238" y="6156"/>
                    </a:cubicBez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533;p44">
                <a:extLst>
                  <a:ext uri="{FF2B5EF4-FFF2-40B4-BE49-F238E27FC236}">
                    <a16:creationId xmlns:a16="http://schemas.microsoft.com/office/drawing/2014/main" id="{459EFB56-B724-4804-A189-4B1796739D24}"/>
                  </a:ext>
                </a:extLst>
              </p:cNvPr>
              <p:cNvSpPr/>
              <p:nvPr/>
            </p:nvSpPr>
            <p:spPr>
              <a:xfrm>
                <a:off x="4159293" y="2862870"/>
                <a:ext cx="75167" cy="290970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6871" extrusionOk="0">
                    <a:moveTo>
                      <a:pt x="1763" y="1"/>
                    </a:moveTo>
                    <a:cubicBezTo>
                      <a:pt x="1215" y="287"/>
                      <a:pt x="620" y="537"/>
                      <a:pt x="1" y="727"/>
                    </a:cubicBezTo>
                    <a:lnTo>
                      <a:pt x="24" y="6871"/>
                    </a:lnTo>
                    <a:cubicBezTo>
                      <a:pt x="644" y="6680"/>
                      <a:pt x="1227" y="6442"/>
                      <a:pt x="1775" y="6145"/>
                    </a:cubicBez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56565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534;p44">
                <a:extLst>
                  <a:ext uri="{FF2B5EF4-FFF2-40B4-BE49-F238E27FC236}">
                    <a16:creationId xmlns:a16="http://schemas.microsoft.com/office/drawing/2014/main" id="{8F6A245F-642F-4243-9F5F-3AC0019431C5}"/>
                  </a:ext>
                </a:extLst>
              </p:cNvPr>
              <p:cNvSpPr/>
              <p:nvPr/>
            </p:nvSpPr>
            <p:spPr>
              <a:xfrm>
                <a:off x="4098272" y="2893656"/>
                <a:ext cx="62081" cy="275343"/>
              </a:xfrm>
              <a:custGeom>
                <a:avLst/>
                <a:gdLst/>
                <a:ahLst/>
                <a:cxnLst/>
                <a:rect l="l" t="t" r="r" b="b"/>
                <a:pathLst>
                  <a:path w="1466" h="6502" extrusionOk="0">
                    <a:moveTo>
                      <a:pt x="1442" y="0"/>
                    </a:moveTo>
                    <a:cubicBezTo>
                      <a:pt x="977" y="155"/>
                      <a:pt x="489" y="274"/>
                      <a:pt x="1" y="357"/>
                    </a:cubicBezTo>
                    <a:lnTo>
                      <a:pt x="13" y="6501"/>
                    </a:lnTo>
                    <a:cubicBezTo>
                      <a:pt x="513" y="6418"/>
                      <a:pt x="989" y="6299"/>
                      <a:pt x="1465" y="6144"/>
                    </a:cubicBezTo>
                    <a:lnTo>
                      <a:pt x="1442" y="0"/>
                    </a:lnTo>
                    <a:close/>
                  </a:path>
                </a:pathLst>
              </a:custGeom>
              <a:solidFill>
                <a:srgbClr val="53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1535;p44">
                <a:extLst>
                  <a:ext uri="{FF2B5EF4-FFF2-40B4-BE49-F238E27FC236}">
                    <a16:creationId xmlns:a16="http://schemas.microsoft.com/office/drawing/2014/main" id="{9BCBFA23-B0B8-404D-BC1C-3B34381C86F1}"/>
                  </a:ext>
                </a:extLst>
              </p:cNvPr>
              <p:cNvSpPr/>
              <p:nvPr/>
            </p:nvSpPr>
            <p:spPr>
              <a:xfrm>
                <a:off x="4055925" y="2908774"/>
                <a:ext cx="42898" cy="266239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6287" extrusionOk="0">
                    <a:moveTo>
                      <a:pt x="1001" y="0"/>
                    </a:moveTo>
                    <a:cubicBezTo>
                      <a:pt x="668" y="60"/>
                      <a:pt x="334" y="108"/>
                      <a:pt x="1" y="143"/>
                    </a:cubicBezTo>
                    <a:lnTo>
                      <a:pt x="25" y="6287"/>
                    </a:lnTo>
                    <a:cubicBezTo>
                      <a:pt x="358" y="6251"/>
                      <a:pt x="691" y="6204"/>
                      <a:pt x="1013" y="6144"/>
                    </a:cubicBezTo>
                    <a:lnTo>
                      <a:pt x="1001" y="0"/>
                    </a:lnTo>
                    <a:close/>
                  </a:path>
                </a:pathLst>
              </a:custGeom>
              <a:solidFill>
                <a:srgbClr val="5151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536;p44">
                <a:extLst>
                  <a:ext uri="{FF2B5EF4-FFF2-40B4-BE49-F238E27FC236}">
                    <a16:creationId xmlns:a16="http://schemas.microsoft.com/office/drawing/2014/main" id="{82FD738A-258E-4F90-82D8-C91F84AF4734}"/>
                  </a:ext>
                </a:extLst>
              </p:cNvPr>
              <p:cNvSpPr/>
              <p:nvPr/>
            </p:nvSpPr>
            <p:spPr>
              <a:xfrm>
                <a:off x="4020142" y="2914830"/>
                <a:ext cx="36842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870" h="6204" extrusionOk="0">
                    <a:moveTo>
                      <a:pt x="846" y="0"/>
                    </a:moveTo>
                    <a:cubicBezTo>
                      <a:pt x="572" y="24"/>
                      <a:pt x="286" y="48"/>
                      <a:pt x="0" y="60"/>
                    </a:cubicBezTo>
                    <a:lnTo>
                      <a:pt x="24" y="6203"/>
                    </a:lnTo>
                    <a:cubicBezTo>
                      <a:pt x="298" y="6192"/>
                      <a:pt x="584" y="6180"/>
                      <a:pt x="870" y="6144"/>
                    </a:cubicBezTo>
                    <a:lnTo>
                      <a:pt x="846" y="0"/>
                    </a:lnTo>
                    <a:close/>
                  </a:path>
                </a:pathLst>
              </a:custGeom>
              <a:solidFill>
                <a:srgbClr val="4F4F4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537;p44">
                <a:extLst>
                  <a:ext uri="{FF2B5EF4-FFF2-40B4-BE49-F238E27FC236}">
                    <a16:creationId xmlns:a16="http://schemas.microsoft.com/office/drawing/2014/main" id="{E45618D5-D269-4967-9635-37FC85E6C5D6}"/>
                  </a:ext>
                </a:extLst>
              </p:cNvPr>
              <p:cNvSpPr/>
              <p:nvPr/>
            </p:nvSpPr>
            <p:spPr>
              <a:xfrm>
                <a:off x="3987366" y="2917328"/>
                <a:ext cx="33836" cy="260734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157" extrusionOk="0">
                    <a:moveTo>
                      <a:pt x="774" y="1"/>
                    </a:moveTo>
                    <a:cubicBezTo>
                      <a:pt x="643" y="7"/>
                      <a:pt x="513" y="10"/>
                      <a:pt x="383" y="10"/>
                    </a:cubicBezTo>
                    <a:cubicBezTo>
                      <a:pt x="254" y="10"/>
                      <a:pt x="126" y="7"/>
                      <a:pt x="1" y="1"/>
                    </a:cubicBezTo>
                    <a:lnTo>
                      <a:pt x="1" y="1"/>
                    </a:lnTo>
                    <a:lnTo>
                      <a:pt x="12" y="6156"/>
                    </a:lnTo>
                    <a:cubicBezTo>
                      <a:pt x="274" y="6156"/>
                      <a:pt x="536" y="6156"/>
                      <a:pt x="798" y="6144"/>
                    </a:cubicBezTo>
                    <a:lnTo>
                      <a:pt x="774" y="1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538;p44">
                <a:extLst>
                  <a:ext uri="{FF2B5EF4-FFF2-40B4-BE49-F238E27FC236}">
                    <a16:creationId xmlns:a16="http://schemas.microsoft.com/office/drawing/2014/main" id="{5F660368-01B9-46DA-874E-C04982615B16}"/>
                  </a:ext>
                </a:extLst>
              </p:cNvPr>
              <p:cNvSpPr/>
              <p:nvPr/>
            </p:nvSpPr>
            <p:spPr>
              <a:xfrm>
                <a:off x="3955606" y="2915846"/>
                <a:ext cx="32311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763" h="6192" extrusionOk="0">
                    <a:moveTo>
                      <a:pt x="0" y="0"/>
                    </a:moveTo>
                    <a:lnTo>
                      <a:pt x="12" y="6156"/>
                    </a:lnTo>
                    <a:cubicBezTo>
                      <a:pt x="262" y="6168"/>
                      <a:pt x="512" y="6179"/>
                      <a:pt x="762" y="6191"/>
                    </a:cubicBezTo>
                    <a:lnTo>
                      <a:pt x="751" y="36"/>
                    </a:lnTo>
                    <a:cubicBezTo>
                      <a:pt x="501" y="36"/>
                      <a:pt x="250" y="24"/>
                      <a:pt x="0" y="0"/>
                    </a:cubicBez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539;p44">
                <a:extLst>
                  <a:ext uri="{FF2B5EF4-FFF2-40B4-BE49-F238E27FC236}">
                    <a16:creationId xmlns:a16="http://schemas.microsoft.com/office/drawing/2014/main" id="{E8BE4B69-98BE-4DD4-BFA7-103948C4188B}"/>
                  </a:ext>
                </a:extLst>
              </p:cNvPr>
              <p:cNvSpPr/>
              <p:nvPr/>
            </p:nvSpPr>
            <p:spPr>
              <a:xfrm>
                <a:off x="3924354" y="2912797"/>
                <a:ext cx="31803" cy="263740"/>
              </a:xfrm>
              <a:custGeom>
                <a:avLst/>
                <a:gdLst/>
                <a:ahLst/>
                <a:cxnLst/>
                <a:rect l="l" t="t" r="r" b="b"/>
                <a:pathLst>
                  <a:path w="751" h="6228" extrusionOk="0">
                    <a:moveTo>
                      <a:pt x="0" y="1"/>
                    </a:moveTo>
                    <a:lnTo>
                      <a:pt x="24" y="6144"/>
                    </a:lnTo>
                    <a:cubicBezTo>
                      <a:pt x="262" y="6180"/>
                      <a:pt x="512" y="6204"/>
                      <a:pt x="750" y="6228"/>
                    </a:cubicBezTo>
                    <a:lnTo>
                      <a:pt x="738" y="72"/>
                    </a:lnTo>
                    <a:cubicBezTo>
                      <a:pt x="488" y="60"/>
                      <a:pt x="238" y="36"/>
                      <a:pt x="0" y="1"/>
                    </a:cubicBez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540;p44">
                <a:extLst>
                  <a:ext uri="{FF2B5EF4-FFF2-40B4-BE49-F238E27FC236}">
                    <a16:creationId xmlns:a16="http://schemas.microsoft.com/office/drawing/2014/main" id="{119ED072-8B39-45BB-90F2-DC30226136C4}"/>
                  </a:ext>
                </a:extLst>
              </p:cNvPr>
              <p:cNvSpPr/>
              <p:nvPr/>
            </p:nvSpPr>
            <p:spPr>
              <a:xfrm>
                <a:off x="3892594" y="2907250"/>
                <a:ext cx="32819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276" extrusionOk="0">
                    <a:moveTo>
                      <a:pt x="0" y="1"/>
                    </a:moveTo>
                    <a:lnTo>
                      <a:pt x="24" y="6144"/>
                    </a:lnTo>
                    <a:cubicBezTo>
                      <a:pt x="262" y="6192"/>
                      <a:pt x="512" y="6240"/>
                      <a:pt x="774" y="6275"/>
                    </a:cubicBezTo>
                    <a:lnTo>
                      <a:pt x="750" y="132"/>
                    </a:lnTo>
                    <a:cubicBezTo>
                      <a:pt x="500" y="96"/>
                      <a:pt x="250" y="48"/>
                      <a:pt x="0" y="1"/>
                    </a:cubicBez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541;p44">
                <a:extLst>
                  <a:ext uri="{FF2B5EF4-FFF2-40B4-BE49-F238E27FC236}">
                    <a16:creationId xmlns:a16="http://schemas.microsoft.com/office/drawing/2014/main" id="{D650046E-DABA-44E1-A931-5E4C8FEF0949}"/>
                  </a:ext>
                </a:extLst>
              </p:cNvPr>
              <p:cNvSpPr/>
              <p:nvPr/>
            </p:nvSpPr>
            <p:spPr>
              <a:xfrm>
                <a:off x="3859310" y="2899204"/>
                <a:ext cx="34301" cy="268271"/>
              </a:xfrm>
              <a:custGeom>
                <a:avLst/>
                <a:gdLst/>
                <a:ahLst/>
                <a:cxnLst/>
                <a:rect l="l" t="t" r="r" b="b"/>
                <a:pathLst>
                  <a:path w="810" h="6335" extrusionOk="0">
                    <a:moveTo>
                      <a:pt x="0" y="0"/>
                    </a:moveTo>
                    <a:lnTo>
                      <a:pt x="12" y="6144"/>
                    </a:lnTo>
                    <a:cubicBezTo>
                      <a:pt x="274" y="6215"/>
                      <a:pt x="536" y="6287"/>
                      <a:pt x="810" y="6334"/>
                    </a:cubicBezTo>
                    <a:lnTo>
                      <a:pt x="786" y="191"/>
                    </a:lnTo>
                    <a:cubicBezTo>
                      <a:pt x="524" y="143"/>
                      <a:pt x="250" y="72"/>
                      <a:pt x="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1542;p44">
                <a:extLst>
                  <a:ext uri="{FF2B5EF4-FFF2-40B4-BE49-F238E27FC236}">
                    <a16:creationId xmlns:a16="http://schemas.microsoft.com/office/drawing/2014/main" id="{9A91CDB3-4FB7-42D4-8529-D8A643870692}"/>
                  </a:ext>
                </a:extLst>
              </p:cNvPr>
              <p:cNvSpPr/>
              <p:nvPr/>
            </p:nvSpPr>
            <p:spPr>
              <a:xfrm>
                <a:off x="3820478" y="2886584"/>
                <a:ext cx="39383" cy="272803"/>
              </a:xfrm>
              <a:custGeom>
                <a:avLst/>
                <a:gdLst/>
                <a:ahLst/>
                <a:cxnLst/>
                <a:rect l="l" t="t" r="r" b="b"/>
                <a:pathLst>
                  <a:path w="930" h="6442" extrusionOk="0">
                    <a:moveTo>
                      <a:pt x="1" y="1"/>
                    </a:moveTo>
                    <a:lnTo>
                      <a:pt x="12" y="6144"/>
                    </a:lnTo>
                    <a:cubicBezTo>
                      <a:pt x="310" y="6251"/>
                      <a:pt x="620" y="6359"/>
                      <a:pt x="929" y="6442"/>
                    </a:cubicBezTo>
                    <a:lnTo>
                      <a:pt x="917" y="298"/>
                    </a:lnTo>
                    <a:cubicBezTo>
                      <a:pt x="596" y="215"/>
                      <a:pt x="286" y="108"/>
                      <a:pt x="1" y="1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1543;p44">
                <a:extLst>
                  <a:ext uri="{FF2B5EF4-FFF2-40B4-BE49-F238E27FC236}">
                    <a16:creationId xmlns:a16="http://schemas.microsoft.com/office/drawing/2014/main" id="{FBACEFE2-0F39-4504-A7C9-2949751738DD}"/>
                  </a:ext>
                </a:extLst>
              </p:cNvPr>
              <p:cNvSpPr/>
              <p:nvPr/>
            </p:nvSpPr>
            <p:spPr>
              <a:xfrm>
                <a:off x="3778640" y="2866935"/>
                <a:ext cx="42390" cy="279875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6609" extrusionOk="0">
                    <a:moveTo>
                      <a:pt x="0" y="0"/>
                    </a:moveTo>
                    <a:lnTo>
                      <a:pt x="12" y="6156"/>
                    </a:lnTo>
                    <a:cubicBezTo>
                      <a:pt x="322" y="6322"/>
                      <a:pt x="655" y="6477"/>
                      <a:pt x="1000" y="6608"/>
                    </a:cubicBezTo>
                    <a:lnTo>
                      <a:pt x="989" y="465"/>
                    </a:lnTo>
                    <a:cubicBezTo>
                      <a:pt x="643" y="322"/>
                      <a:pt x="310" y="179"/>
                      <a:pt x="0" y="0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544;p44">
                <a:extLst>
                  <a:ext uri="{FF2B5EF4-FFF2-40B4-BE49-F238E27FC236}">
                    <a16:creationId xmlns:a16="http://schemas.microsoft.com/office/drawing/2014/main" id="{BECDE829-2D66-4D45-8E8A-261B538BB643}"/>
                  </a:ext>
                </a:extLst>
              </p:cNvPr>
              <p:cNvSpPr/>
              <p:nvPr/>
            </p:nvSpPr>
            <p:spPr>
              <a:xfrm>
                <a:off x="4571706" y="2856857"/>
                <a:ext cx="242058" cy="392307"/>
              </a:xfrm>
              <a:custGeom>
                <a:avLst/>
                <a:gdLst/>
                <a:ahLst/>
                <a:cxnLst/>
                <a:rect l="l" t="t" r="r" b="b"/>
                <a:pathLst>
                  <a:path w="5716" h="9264" extrusionOk="0">
                    <a:moveTo>
                      <a:pt x="1" y="0"/>
                    </a:moveTo>
                    <a:lnTo>
                      <a:pt x="25" y="6144"/>
                    </a:lnTo>
                    <a:lnTo>
                      <a:pt x="5716" y="9263"/>
                    </a:lnTo>
                    <a:lnTo>
                      <a:pt x="5716" y="332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030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1545;p44">
                <a:extLst>
                  <a:ext uri="{FF2B5EF4-FFF2-40B4-BE49-F238E27FC236}">
                    <a16:creationId xmlns:a16="http://schemas.microsoft.com/office/drawing/2014/main" id="{EF76E906-6FA5-4312-BEA8-6BDCB4D35DD0}"/>
                  </a:ext>
                </a:extLst>
              </p:cNvPr>
              <p:cNvSpPr/>
              <p:nvPr/>
            </p:nvSpPr>
            <p:spPr>
              <a:xfrm>
                <a:off x="4328213" y="2856857"/>
                <a:ext cx="244557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75" h="9466" extrusionOk="0">
                    <a:moveTo>
                      <a:pt x="5751" y="0"/>
                    </a:moveTo>
                    <a:lnTo>
                      <a:pt x="0" y="3322"/>
                    </a:lnTo>
                    <a:lnTo>
                      <a:pt x="24" y="9466"/>
                    </a:lnTo>
                    <a:lnTo>
                      <a:pt x="5775" y="6144"/>
                    </a:lnTo>
                    <a:lnTo>
                      <a:pt x="5751" y="0"/>
                    </a:lnTo>
                    <a:close/>
                  </a:path>
                </a:pathLst>
              </a:custGeom>
              <a:solidFill>
                <a:srgbClr val="4444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1546;p44">
                <a:extLst>
                  <a:ext uri="{FF2B5EF4-FFF2-40B4-BE49-F238E27FC236}">
                    <a16:creationId xmlns:a16="http://schemas.microsoft.com/office/drawing/2014/main" id="{445482D2-6120-4EC3-9FC7-304674043C69}"/>
                  </a:ext>
                </a:extLst>
              </p:cNvPr>
              <p:cNvSpPr/>
              <p:nvPr/>
            </p:nvSpPr>
            <p:spPr>
              <a:xfrm>
                <a:off x="4813716" y="2992960"/>
                <a:ext cx="1059" cy="264757"/>
              </a:xfrm>
              <a:custGeom>
                <a:avLst/>
                <a:gdLst/>
                <a:ahLst/>
                <a:cxnLst/>
                <a:rect l="l" t="t" r="r" b="b"/>
                <a:pathLst>
                  <a:path w="25" h="6252" extrusionOk="0">
                    <a:moveTo>
                      <a:pt x="1" y="1"/>
                    </a:moveTo>
                    <a:cubicBezTo>
                      <a:pt x="1" y="37"/>
                      <a:pt x="1" y="72"/>
                      <a:pt x="1" y="108"/>
                    </a:cubicBezTo>
                    <a:lnTo>
                      <a:pt x="1" y="215"/>
                    </a:lnTo>
                    <a:lnTo>
                      <a:pt x="1" y="1"/>
                    </a:lnTo>
                    <a:close/>
                    <a:moveTo>
                      <a:pt x="1" y="215"/>
                    </a:moveTo>
                    <a:lnTo>
                      <a:pt x="13" y="6144"/>
                    </a:lnTo>
                    <a:cubicBezTo>
                      <a:pt x="13" y="6180"/>
                      <a:pt x="13" y="6216"/>
                      <a:pt x="25" y="6252"/>
                    </a:cubicBezTo>
                    <a:lnTo>
                      <a:pt x="1" y="215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1547;p44">
                <a:extLst>
                  <a:ext uri="{FF2B5EF4-FFF2-40B4-BE49-F238E27FC236}">
                    <a16:creationId xmlns:a16="http://schemas.microsoft.com/office/drawing/2014/main" id="{F984B207-190C-44EC-BBAE-182D80CC1574}"/>
                  </a:ext>
                </a:extLst>
              </p:cNvPr>
              <p:cNvSpPr/>
              <p:nvPr/>
            </p:nvSpPr>
            <p:spPr>
              <a:xfrm>
                <a:off x="4389192" y="2998507"/>
                <a:ext cx="47937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6276" extrusionOk="0">
                    <a:moveTo>
                      <a:pt x="1" y="1"/>
                    </a:moveTo>
                    <a:lnTo>
                      <a:pt x="25" y="6156"/>
                    </a:lnTo>
                    <a:cubicBezTo>
                      <a:pt x="346" y="6180"/>
                      <a:pt x="715" y="6216"/>
                      <a:pt x="1132" y="6275"/>
                    </a:cubicBezTo>
                    <a:lnTo>
                      <a:pt x="1120" y="120"/>
                    </a:lnTo>
                    <a:cubicBezTo>
                      <a:pt x="691" y="72"/>
                      <a:pt x="334" y="36"/>
                      <a:pt x="1" y="1"/>
                    </a:cubicBez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Google Shape;1548;p44">
                <a:extLst>
                  <a:ext uri="{FF2B5EF4-FFF2-40B4-BE49-F238E27FC236}">
                    <a16:creationId xmlns:a16="http://schemas.microsoft.com/office/drawing/2014/main" id="{BA39C6E2-C15B-40CB-AB6B-85470B0A6066}"/>
                  </a:ext>
                </a:extLst>
              </p:cNvPr>
              <p:cNvSpPr/>
              <p:nvPr/>
            </p:nvSpPr>
            <p:spPr>
              <a:xfrm>
                <a:off x="4357432" y="2997025"/>
                <a:ext cx="32819" cy="262216"/>
              </a:xfrm>
              <a:custGeom>
                <a:avLst/>
                <a:gdLst/>
                <a:ahLst/>
                <a:cxnLst/>
                <a:rect l="l" t="t" r="r" b="b"/>
                <a:pathLst>
                  <a:path w="775" h="6192" extrusionOk="0">
                    <a:moveTo>
                      <a:pt x="1" y="0"/>
                    </a:moveTo>
                    <a:lnTo>
                      <a:pt x="25" y="6144"/>
                    </a:lnTo>
                    <a:cubicBezTo>
                      <a:pt x="251" y="6156"/>
                      <a:pt x="501" y="6167"/>
                      <a:pt x="775" y="6191"/>
                    </a:cubicBezTo>
                    <a:lnTo>
                      <a:pt x="751" y="36"/>
                    </a:lnTo>
                    <a:cubicBezTo>
                      <a:pt x="477" y="24"/>
                      <a:pt x="239" y="12"/>
                      <a:pt x="1" y="0"/>
                    </a:cubicBezTo>
                    <a:close/>
                  </a:path>
                </a:pathLst>
              </a:custGeom>
              <a:solidFill>
                <a:srgbClr val="4A4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Google Shape;1549;p44">
                <a:extLst>
                  <a:ext uri="{FF2B5EF4-FFF2-40B4-BE49-F238E27FC236}">
                    <a16:creationId xmlns:a16="http://schemas.microsoft.com/office/drawing/2014/main" id="{409553AC-E106-42E4-B26F-D1760014C3C3}"/>
                  </a:ext>
                </a:extLst>
              </p:cNvPr>
              <p:cNvSpPr/>
              <p:nvPr/>
            </p:nvSpPr>
            <p:spPr>
              <a:xfrm>
                <a:off x="4328213" y="2997025"/>
                <a:ext cx="30278" cy="260691"/>
              </a:xfrm>
              <a:custGeom>
                <a:avLst/>
                <a:gdLst/>
                <a:ahLst/>
                <a:cxnLst/>
                <a:rect l="l" t="t" r="r" b="b"/>
                <a:pathLst>
                  <a:path w="715" h="6156" extrusionOk="0">
                    <a:moveTo>
                      <a:pt x="691" y="0"/>
                    </a:moveTo>
                    <a:cubicBezTo>
                      <a:pt x="453" y="0"/>
                      <a:pt x="226" y="0"/>
                      <a:pt x="0" y="12"/>
                    </a:cubicBezTo>
                    <a:lnTo>
                      <a:pt x="24" y="6156"/>
                    </a:lnTo>
                    <a:cubicBezTo>
                      <a:pt x="250" y="6144"/>
                      <a:pt x="476" y="6144"/>
                      <a:pt x="715" y="6144"/>
                    </a:cubicBezTo>
                    <a:lnTo>
                      <a:pt x="691" y="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550;p44">
                <a:extLst>
                  <a:ext uri="{FF2B5EF4-FFF2-40B4-BE49-F238E27FC236}">
                    <a16:creationId xmlns:a16="http://schemas.microsoft.com/office/drawing/2014/main" id="{B9E16D82-58AA-497A-BBBD-3C2E3F164314}"/>
                  </a:ext>
                </a:extLst>
              </p:cNvPr>
              <p:cNvSpPr/>
              <p:nvPr/>
            </p:nvSpPr>
            <p:spPr>
              <a:xfrm>
                <a:off x="4526353" y="3027769"/>
                <a:ext cx="61531" cy="288937"/>
              </a:xfrm>
              <a:custGeom>
                <a:avLst/>
                <a:gdLst/>
                <a:ahLst/>
                <a:cxnLst/>
                <a:rect l="l" t="t" r="r" b="b"/>
                <a:pathLst>
                  <a:path w="1453" h="6823" extrusionOk="0">
                    <a:moveTo>
                      <a:pt x="0" y="0"/>
                    </a:moveTo>
                    <a:lnTo>
                      <a:pt x="12" y="6144"/>
                    </a:lnTo>
                    <a:cubicBezTo>
                      <a:pt x="477" y="6323"/>
                      <a:pt x="953" y="6549"/>
                      <a:pt x="1453" y="6823"/>
                    </a:cubicBezTo>
                    <a:lnTo>
                      <a:pt x="1441" y="679"/>
                    </a:lnTo>
                    <a:cubicBezTo>
                      <a:pt x="929" y="393"/>
                      <a:pt x="453" y="179"/>
                      <a:pt x="0" y="0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551;p44">
                <a:extLst>
                  <a:ext uri="{FF2B5EF4-FFF2-40B4-BE49-F238E27FC236}">
                    <a16:creationId xmlns:a16="http://schemas.microsoft.com/office/drawing/2014/main" id="{ADF3BFC1-18E7-4E7B-8651-A82206AADCC2}"/>
                  </a:ext>
                </a:extLst>
              </p:cNvPr>
              <p:cNvSpPr/>
              <p:nvPr/>
            </p:nvSpPr>
            <p:spPr>
              <a:xfrm>
                <a:off x="4487013" y="3014642"/>
                <a:ext cx="39891" cy="273311"/>
              </a:xfrm>
              <a:custGeom>
                <a:avLst/>
                <a:gdLst/>
                <a:ahLst/>
                <a:cxnLst/>
                <a:rect l="l" t="t" r="r" b="b"/>
                <a:pathLst>
                  <a:path w="942" h="6454" extrusionOk="0">
                    <a:moveTo>
                      <a:pt x="1" y="1"/>
                    </a:moveTo>
                    <a:lnTo>
                      <a:pt x="24" y="6144"/>
                    </a:lnTo>
                    <a:cubicBezTo>
                      <a:pt x="322" y="6228"/>
                      <a:pt x="632" y="6335"/>
                      <a:pt x="941" y="6454"/>
                    </a:cubicBezTo>
                    <a:lnTo>
                      <a:pt x="929" y="310"/>
                    </a:lnTo>
                    <a:cubicBezTo>
                      <a:pt x="608" y="191"/>
                      <a:pt x="310" y="84"/>
                      <a:pt x="1" y="1"/>
                    </a:cubicBez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552;p44">
                <a:extLst>
                  <a:ext uri="{FF2B5EF4-FFF2-40B4-BE49-F238E27FC236}">
                    <a16:creationId xmlns:a16="http://schemas.microsoft.com/office/drawing/2014/main" id="{39E8830B-7486-4706-AE10-575212023B38}"/>
                  </a:ext>
                </a:extLst>
              </p:cNvPr>
              <p:cNvSpPr/>
              <p:nvPr/>
            </p:nvSpPr>
            <p:spPr>
              <a:xfrm>
                <a:off x="4456269" y="3007104"/>
                <a:ext cx="31803" cy="267763"/>
              </a:xfrm>
              <a:custGeom>
                <a:avLst/>
                <a:gdLst/>
                <a:ahLst/>
                <a:cxnLst/>
                <a:rect l="l" t="t" r="r" b="b"/>
                <a:pathLst>
                  <a:path w="751" h="6323" extrusionOk="0">
                    <a:moveTo>
                      <a:pt x="0" y="0"/>
                    </a:moveTo>
                    <a:lnTo>
                      <a:pt x="24" y="6156"/>
                    </a:lnTo>
                    <a:cubicBezTo>
                      <a:pt x="262" y="6203"/>
                      <a:pt x="500" y="6263"/>
                      <a:pt x="750" y="6322"/>
                    </a:cubicBezTo>
                    <a:lnTo>
                      <a:pt x="727" y="179"/>
                    </a:lnTo>
                    <a:cubicBezTo>
                      <a:pt x="489" y="107"/>
                      <a:pt x="250" y="60"/>
                      <a:pt x="0" y="0"/>
                    </a:cubicBezTo>
                    <a:close/>
                  </a:path>
                </a:pathLst>
              </a:custGeom>
              <a:solidFill>
                <a:srgbClr val="434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553;p44">
                <a:extLst>
                  <a:ext uri="{FF2B5EF4-FFF2-40B4-BE49-F238E27FC236}">
                    <a16:creationId xmlns:a16="http://schemas.microsoft.com/office/drawing/2014/main" id="{5192F43E-5C56-4FD2-96D1-A81C2E2AC08E}"/>
                  </a:ext>
                </a:extLst>
              </p:cNvPr>
              <p:cNvSpPr/>
              <p:nvPr/>
            </p:nvSpPr>
            <p:spPr>
              <a:xfrm>
                <a:off x="4436620" y="3003547"/>
                <a:ext cx="20708" cy="264248"/>
              </a:xfrm>
              <a:custGeom>
                <a:avLst/>
                <a:gdLst/>
                <a:ahLst/>
                <a:cxnLst/>
                <a:rect l="l" t="t" r="r" b="b"/>
                <a:pathLst>
                  <a:path w="489" h="6240" extrusionOk="0">
                    <a:moveTo>
                      <a:pt x="0" y="1"/>
                    </a:moveTo>
                    <a:lnTo>
                      <a:pt x="12" y="6156"/>
                    </a:lnTo>
                    <a:cubicBezTo>
                      <a:pt x="167" y="6180"/>
                      <a:pt x="333" y="6204"/>
                      <a:pt x="488" y="6240"/>
                    </a:cubicBezTo>
                    <a:lnTo>
                      <a:pt x="464" y="84"/>
                    </a:lnTo>
                    <a:cubicBezTo>
                      <a:pt x="310" y="60"/>
                      <a:pt x="155" y="25"/>
                      <a:pt x="0" y="1"/>
                    </a:cubicBez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554;p44">
                <a:extLst>
                  <a:ext uri="{FF2B5EF4-FFF2-40B4-BE49-F238E27FC236}">
                    <a16:creationId xmlns:a16="http://schemas.microsoft.com/office/drawing/2014/main" id="{4C6313C0-465B-44CC-9CAA-932C0A374237}"/>
                  </a:ext>
                </a:extLst>
              </p:cNvPr>
              <p:cNvSpPr/>
              <p:nvPr/>
            </p:nvSpPr>
            <p:spPr>
              <a:xfrm>
                <a:off x="4587332" y="3056481"/>
                <a:ext cx="86262" cy="385278"/>
              </a:xfrm>
              <a:custGeom>
                <a:avLst/>
                <a:gdLst/>
                <a:ahLst/>
                <a:cxnLst/>
                <a:rect l="l" t="t" r="r" b="b"/>
                <a:pathLst>
                  <a:path w="2037" h="9098" extrusionOk="0">
                    <a:moveTo>
                      <a:pt x="1" y="1"/>
                    </a:moveTo>
                    <a:lnTo>
                      <a:pt x="13" y="6145"/>
                    </a:lnTo>
                    <a:cubicBezTo>
                      <a:pt x="1342" y="6964"/>
                      <a:pt x="2033" y="7996"/>
                      <a:pt x="2037" y="9087"/>
                    </a:cubicBezTo>
                    <a:lnTo>
                      <a:pt x="2037" y="9087"/>
                    </a:lnTo>
                    <a:lnTo>
                      <a:pt x="2025" y="2942"/>
                    </a:lnTo>
                    <a:cubicBezTo>
                      <a:pt x="2025" y="1858"/>
                      <a:pt x="1323" y="811"/>
                      <a:pt x="1" y="1"/>
                    </a:cubicBezTo>
                    <a:close/>
                    <a:moveTo>
                      <a:pt x="2037" y="9087"/>
                    </a:moveTo>
                    <a:lnTo>
                      <a:pt x="2037" y="9097"/>
                    </a:lnTo>
                    <a:cubicBezTo>
                      <a:pt x="2037" y="9094"/>
                      <a:pt x="2037" y="9091"/>
                      <a:pt x="2037" y="9087"/>
                    </a:cubicBez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555;p44">
                <a:extLst>
                  <a:ext uri="{FF2B5EF4-FFF2-40B4-BE49-F238E27FC236}">
                    <a16:creationId xmlns:a16="http://schemas.microsoft.com/office/drawing/2014/main" id="{246E4381-A9DB-4EF0-BBD3-FFE2C35F1EF1}"/>
                  </a:ext>
                </a:extLst>
              </p:cNvPr>
              <p:cNvSpPr/>
              <p:nvPr/>
            </p:nvSpPr>
            <p:spPr>
              <a:xfrm>
                <a:off x="3778132" y="3174502"/>
                <a:ext cx="244091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64" h="9466" extrusionOk="0">
                    <a:moveTo>
                      <a:pt x="5751" y="0"/>
                    </a:moveTo>
                    <a:lnTo>
                      <a:pt x="0" y="3322"/>
                    </a:lnTo>
                    <a:lnTo>
                      <a:pt x="12" y="9465"/>
                    </a:lnTo>
                    <a:lnTo>
                      <a:pt x="5763" y="6144"/>
                    </a:lnTo>
                    <a:lnTo>
                      <a:pt x="5751" y="0"/>
                    </a:lnTo>
                    <a:close/>
                  </a:path>
                </a:pathLst>
              </a:custGeom>
              <a:solidFill>
                <a:srgbClr val="4444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556;p44">
                <a:extLst>
                  <a:ext uri="{FF2B5EF4-FFF2-40B4-BE49-F238E27FC236}">
                    <a16:creationId xmlns:a16="http://schemas.microsoft.com/office/drawing/2014/main" id="{96BE7FC0-F591-4936-BBCC-C58591ADB889}"/>
                  </a:ext>
                </a:extLst>
              </p:cNvPr>
              <p:cNvSpPr/>
              <p:nvPr/>
            </p:nvSpPr>
            <p:spPr>
              <a:xfrm>
                <a:off x="4021158" y="3174502"/>
                <a:ext cx="1059" cy="271278"/>
              </a:xfrm>
              <a:custGeom>
                <a:avLst/>
                <a:gdLst/>
                <a:ahLst/>
                <a:cxnLst/>
                <a:rect l="l" t="t" r="r" b="b"/>
                <a:pathLst>
                  <a:path w="25" h="6406" extrusionOk="0">
                    <a:moveTo>
                      <a:pt x="12" y="0"/>
                    </a:moveTo>
                    <a:cubicBezTo>
                      <a:pt x="0" y="83"/>
                      <a:pt x="0" y="167"/>
                      <a:pt x="0" y="262"/>
                    </a:cubicBezTo>
                    <a:lnTo>
                      <a:pt x="12" y="6406"/>
                    </a:lnTo>
                    <a:cubicBezTo>
                      <a:pt x="12" y="6322"/>
                      <a:pt x="24" y="6227"/>
                      <a:pt x="24" y="6144"/>
                    </a:cubicBez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4747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1557;p44">
                <a:extLst>
                  <a:ext uri="{FF2B5EF4-FFF2-40B4-BE49-F238E27FC236}">
                    <a16:creationId xmlns:a16="http://schemas.microsoft.com/office/drawing/2014/main" id="{28D31B49-7AAC-4FBC-AA21-0361004EF25E}"/>
                  </a:ext>
                </a:extLst>
              </p:cNvPr>
              <p:cNvSpPr/>
              <p:nvPr/>
            </p:nvSpPr>
            <p:spPr>
              <a:xfrm>
                <a:off x="4020650" y="3185554"/>
                <a:ext cx="1059" cy="262258"/>
              </a:xfrm>
              <a:custGeom>
                <a:avLst/>
                <a:gdLst/>
                <a:ahLst/>
                <a:cxnLst/>
                <a:rect l="l" t="t" r="r" b="b"/>
                <a:pathLst>
                  <a:path w="25" h="6193" extrusionOk="0">
                    <a:moveTo>
                      <a:pt x="12" y="1"/>
                    </a:moveTo>
                    <a:cubicBezTo>
                      <a:pt x="0" y="13"/>
                      <a:pt x="0" y="37"/>
                      <a:pt x="0" y="49"/>
                    </a:cubicBezTo>
                    <a:lnTo>
                      <a:pt x="24" y="6192"/>
                    </a:lnTo>
                    <a:cubicBezTo>
                      <a:pt x="24" y="6180"/>
                      <a:pt x="24" y="6156"/>
                      <a:pt x="24" y="6145"/>
                    </a:cubicBez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4545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1558;p44">
                <a:extLst>
                  <a:ext uri="{FF2B5EF4-FFF2-40B4-BE49-F238E27FC236}">
                    <a16:creationId xmlns:a16="http://schemas.microsoft.com/office/drawing/2014/main" id="{18D6BE64-386B-4781-B472-4AEB017DEC8E}"/>
                  </a:ext>
                </a:extLst>
              </p:cNvPr>
              <p:cNvSpPr/>
              <p:nvPr/>
            </p:nvSpPr>
            <p:spPr>
              <a:xfrm>
                <a:off x="4673549" y="3189112"/>
                <a:ext cx="1059" cy="262724"/>
              </a:xfrm>
              <a:custGeom>
                <a:avLst/>
                <a:gdLst/>
                <a:ahLst/>
                <a:cxnLst/>
                <a:rect l="l" t="t" r="r" b="b"/>
                <a:pathLst>
                  <a:path w="25" h="6204" extrusionOk="0">
                    <a:moveTo>
                      <a:pt x="1" y="0"/>
                    </a:moveTo>
                    <a:cubicBezTo>
                      <a:pt x="1" y="24"/>
                      <a:pt x="1" y="36"/>
                      <a:pt x="1" y="48"/>
                    </a:cubicBezTo>
                    <a:lnTo>
                      <a:pt x="25" y="6203"/>
                    </a:lnTo>
                    <a:cubicBezTo>
                      <a:pt x="25" y="6180"/>
                      <a:pt x="25" y="6168"/>
                      <a:pt x="25" y="614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559;p44">
                <a:extLst>
                  <a:ext uri="{FF2B5EF4-FFF2-40B4-BE49-F238E27FC236}">
                    <a16:creationId xmlns:a16="http://schemas.microsoft.com/office/drawing/2014/main" id="{1B0A1DEE-3678-4491-A54A-3C6239206674}"/>
                  </a:ext>
                </a:extLst>
              </p:cNvPr>
              <p:cNvSpPr/>
              <p:nvPr/>
            </p:nvSpPr>
            <p:spPr>
              <a:xfrm>
                <a:off x="4672067" y="3191102"/>
                <a:ext cx="2541" cy="278901"/>
              </a:xfrm>
              <a:custGeom>
                <a:avLst/>
                <a:gdLst/>
                <a:ahLst/>
                <a:cxnLst/>
                <a:rect l="l" t="t" r="r" b="b"/>
                <a:pathLst>
                  <a:path w="60" h="6586" extrusionOk="0">
                    <a:moveTo>
                      <a:pt x="36" y="1"/>
                    </a:moveTo>
                    <a:cubicBezTo>
                      <a:pt x="36" y="156"/>
                      <a:pt x="24" y="299"/>
                      <a:pt x="0" y="441"/>
                    </a:cubicBezTo>
                    <a:lnTo>
                      <a:pt x="12" y="6585"/>
                    </a:lnTo>
                    <a:cubicBezTo>
                      <a:pt x="36" y="6442"/>
                      <a:pt x="60" y="6299"/>
                      <a:pt x="60" y="6156"/>
                    </a:cubicBezTo>
                    <a:lnTo>
                      <a:pt x="36" y="1"/>
                    </a:ln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1560;p44">
                <a:extLst>
                  <a:ext uri="{FF2B5EF4-FFF2-40B4-BE49-F238E27FC236}">
                    <a16:creationId xmlns:a16="http://schemas.microsoft.com/office/drawing/2014/main" id="{CAEE66E3-A917-43DC-B52E-EB5A52D9F3CD}"/>
                  </a:ext>
                </a:extLst>
              </p:cNvPr>
              <p:cNvSpPr/>
              <p:nvPr/>
            </p:nvSpPr>
            <p:spPr>
              <a:xfrm>
                <a:off x="4667028" y="3209777"/>
                <a:ext cx="5590" cy="277842"/>
              </a:xfrm>
              <a:custGeom>
                <a:avLst/>
                <a:gdLst/>
                <a:ahLst/>
                <a:cxnLst/>
                <a:rect l="l" t="t" r="r" b="b"/>
                <a:pathLst>
                  <a:path w="132" h="6561" extrusionOk="0">
                    <a:moveTo>
                      <a:pt x="119" y="0"/>
                    </a:moveTo>
                    <a:cubicBezTo>
                      <a:pt x="95" y="143"/>
                      <a:pt x="48" y="286"/>
                      <a:pt x="0" y="417"/>
                    </a:cubicBezTo>
                    <a:lnTo>
                      <a:pt x="24" y="6561"/>
                    </a:lnTo>
                    <a:cubicBezTo>
                      <a:pt x="72" y="6430"/>
                      <a:pt x="107" y="6287"/>
                      <a:pt x="131" y="6144"/>
                    </a:cubicBezTo>
                    <a:lnTo>
                      <a:pt x="119" y="0"/>
                    </a:ln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1561;p44">
                <a:extLst>
                  <a:ext uri="{FF2B5EF4-FFF2-40B4-BE49-F238E27FC236}">
                    <a16:creationId xmlns:a16="http://schemas.microsoft.com/office/drawing/2014/main" id="{B9BAEB5C-2D11-4381-A710-B448CDF6C624}"/>
                  </a:ext>
                </a:extLst>
              </p:cNvPr>
              <p:cNvSpPr/>
              <p:nvPr/>
            </p:nvSpPr>
            <p:spPr>
              <a:xfrm>
                <a:off x="4658940" y="3227436"/>
                <a:ext cx="9105" cy="278350"/>
              </a:xfrm>
              <a:custGeom>
                <a:avLst/>
                <a:gdLst/>
                <a:ahLst/>
                <a:cxnLst/>
                <a:rect l="l" t="t" r="r" b="b"/>
                <a:pathLst>
                  <a:path w="215" h="6573" extrusionOk="0">
                    <a:moveTo>
                      <a:pt x="191" y="0"/>
                    </a:moveTo>
                    <a:cubicBezTo>
                      <a:pt x="144" y="143"/>
                      <a:pt x="72" y="286"/>
                      <a:pt x="1" y="429"/>
                    </a:cubicBezTo>
                    <a:lnTo>
                      <a:pt x="13" y="6572"/>
                    </a:lnTo>
                    <a:cubicBezTo>
                      <a:pt x="96" y="6430"/>
                      <a:pt x="155" y="6287"/>
                      <a:pt x="215" y="6144"/>
                    </a:cubicBezTo>
                    <a:lnTo>
                      <a:pt x="191" y="0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562;p44">
                <a:extLst>
                  <a:ext uri="{FF2B5EF4-FFF2-40B4-BE49-F238E27FC236}">
                    <a16:creationId xmlns:a16="http://schemas.microsoft.com/office/drawing/2014/main" id="{07AABA03-3A7A-4CB7-9BF9-8BB0A135A0DA}"/>
                  </a:ext>
                </a:extLst>
              </p:cNvPr>
              <p:cNvSpPr/>
              <p:nvPr/>
            </p:nvSpPr>
            <p:spPr>
              <a:xfrm>
                <a:off x="4646829" y="3245560"/>
                <a:ext cx="12662" cy="278858"/>
              </a:xfrm>
              <a:custGeom>
                <a:avLst/>
                <a:gdLst/>
                <a:ahLst/>
                <a:cxnLst/>
                <a:rect l="l" t="t" r="r" b="b"/>
                <a:pathLst>
                  <a:path w="299" h="6585" extrusionOk="0">
                    <a:moveTo>
                      <a:pt x="287" y="1"/>
                    </a:moveTo>
                    <a:cubicBezTo>
                      <a:pt x="203" y="144"/>
                      <a:pt x="108" y="298"/>
                      <a:pt x="1" y="441"/>
                    </a:cubicBezTo>
                    <a:lnTo>
                      <a:pt x="13" y="6585"/>
                    </a:lnTo>
                    <a:cubicBezTo>
                      <a:pt x="132" y="6442"/>
                      <a:pt x="227" y="6299"/>
                      <a:pt x="299" y="6144"/>
                    </a:cubicBezTo>
                    <a:lnTo>
                      <a:pt x="287" y="1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1563;p44">
                <a:extLst>
                  <a:ext uri="{FF2B5EF4-FFF2-40B4-BE49-F238E27FC236}">
                    <a16:creationId xmlns:a16="http://schemas.microsoft.com/office/drawing/2014/main" id="{4939D035-019B-4766-AA5E-4BE680CA4186}"/>
                  </a:ext>
                </a:extLst>
              </p:cNvPr>
              <p:cNvSpPr/>
              <p:nvPr/>
            </p:nvSpPr>
            <p:spPr>
              <a:xfrm>
                <a:off x="4627688" y="3264235"/>
                <a:ext cx="19692" cy="281357"/>
              </a:xfrm>
              <a:custGeom>
                <a:avLst/>
                <a:gdLst/>
                <a:ahLst/>
                <a:cxnLst/>
                <a:rect l="l" t="t" r="r" b="b"/>
                <a:pathLst>
                  <a:path w="465" h="6644" extrusionOk="0">
                    <a:moveTo>
                      <a:pt x="453" y="0"/>
                    </a:moveTo>
                    <a:cubicBezTo>
                      <a:pt x="322" y="167"/>
                      <a:pt x="167" y="334"/>
                      <a:pt x="0" y="500"/>
                    </a:cubicBezTo>
                    <a:lnTo>
                      <a:pt x="24" y="6644"/>
                    </a:lnTo>
                    <a:cubicBezTo>
                      <a:pt x="191" y="6489"/>
                      <a:pt x="334" y="6323"/>
                      <a:pt x="465" y="6144"/>
                    </a:cubicBezTo>
                    <a:lnTo>
                      <a:pt x="453" y="0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1564;p44">
                <a:extLst>
                  <a:ext uri="{FF2B5EF4-FFF2-40B4-BE49-F238E27FC236}">
                    <a16:creationId xmlns:a16="http://schemas.microsoft.com/office/drawing/2014/main" id="{13ABF46A-13C3-4C57-B2DC-CFD1EE62B57F}"/>
                  </a:ext>
                </a:extLst>
              </p:cNvPr>
              <p:cNvSpPr/>
              <p:nvPr/>
            </p:nvSpPr>
            <p:spPr>
              <a:xfrm>
                <a:off x="4590889" y="3285409"/>
                <a:ext cx="37859" cy="288937"/>
              </a:xfrm>
              <a:custGeom>
                <a:avLst/>
                <a:gdLst/>
                <a:ahLst/>
                <a:cxnLst/>
                <a:rect l="l" t="t" r="r" b="b"/>
                <a:pathLst>
                  <a:path w="894" h="6823" extrusionOk="0">
                    <a:moveTo>
                      <a:pt x="869" y="0"/>
                    </a:moveTo>
                    <a:cubicBezTo>
                      <a:pt x="619" y="239"/>
                      <a:pt x="334" y="465"/>
                      <a:pt x="0" y="667"/>
                    </a:cubicBezTo>
                    <a:lnTo>
                      <a:pt x="24" y="6823"/>
                    </a:lnTo>
                    <a:cubicBezTo>
                      <a:pt x="358" y="6608"/>
                      <a:pt x="643" y="6382"/>
                      <a:pt x="893" y="6144"/>
                    </a:cubicBezTo>
                    <a:lnTo>
                      <a:pt x="869" y="0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565;p44">
                <a:extLst>
                  <a:ext uri="{FF2B5EF4-FFF2-40B4-BE49-F238E27FC236}">
                    <a16:creationId xmlns:a16="http://schemas.microsoft.com/office/drawing/2014/main" id="{8256C2A1-3D8E-421E-8742-E8C876AF1AA0}"/>
                  </a:ext>
                </a:extLst>
              </p:cNvPr>
              <p:cNvSpPr/>
              <p:nvPr/>
            </p:nvSpPr>
            <p:spPr>
              <a:xfrm>
                <a:off x="4589873" y="3313654"/>
                <a:ext cx="2075" cy="261199"/>
              </a:xfrm>
              <a:custGeom>
                <a:avLst/>
                <a:gdLst/>
                <a:ahLst/>
                <a:cxnLst/>
                <a:rect l="l" t="t" r="r" b="b"/>
                <a:pathLst>
                  <a:path w="49" h="6168" extrusionOk="0">
                    <a:moveTo>
                      <a:pt x="24" y="0"/>
                    </a:moveTo>
                    <a:cubicBezTo>
                      <a:pt x="24" y="12"/>
                      <a:pt x="12" y="12"/>
                      <a:pt x="1" y="24"/>
                    </a:cubicBezTo>
                    <a:lnTo>
                      <a:pt x="24" y="6168"/>
                    </a:lnTo>
                    <a:cubicBezTo>
                      <a:pt x="24" y="6156"/>
                      <a:pt x="36" y="6156"/>
                      <a:pt x="48" y="6156"/>
                    </a:cubicBez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1566;p44">
                <a:extLst>
                  <a:ext uri="{FF2B5EF4-FFF2-40B4-BE49-F238E27FC236}">
                    <a16:creationId xmlns:a16="http://schemas.microsoft.com/office/drawing/2014/main" id="{CB9282B6-E019-46F4-BB46-0EA2F8BB4D77}"/>
                  </a:ext>
                </a:extLst>
              </p:cNvPr>
              <p:cNvSpPr/>
              <p:nvPr/>
            </p:nvSpPr>
            <p:spPr>
              <a:xfrm>
                <a:off x="5118273" y="3174502"/>
                <a:ext cx="243075" cy="400861"/>
              </a:xfrm>
              <a:custGeom>
                <a:avLst/>
                <a:gdLst/>
                <a:ahLst/>
                <a:cxnLst/>
                <a:rect l="l" t="t" r="r" b="b"/>
                <a:pathLst>
                  <a:path w="5740" h="9466" extrusionOk="0">
                    <a:moveTo>
                      <a:pt x="0" y="0"/>
                    </a:moveTo>
                    <a:lnTo>
                      <a:pt x="24" y="6144"/>
                    </a:lnTo>
                    <a:lnTo>
                      <a:pt x="5739" y="9465"/>
                    </a:lnTo>
                    <a:lnTo>
                      <a:pt x="5715" y="33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030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1567;p44">
                <a:extLst>
                  <a:ext uri="{FF2B5EF4-FFF2-40B4-BE49-F238E27FC236}">
                    <a16:creationId xmlns:a16="http://schemas.microsoft.com/office/drawing/2014/main" id="{2DAC7678-00D0-4DFE-A714-3F29A41CBBD1}"/>
                  </a:ext>
                </a:extLst>
              </p:cNvPr>
              <p:cNvSpPr/>
              <p:nvPr/>
            </p:nvSpPr>
            <p:spPr>
              <a:xfrm>
                <a:off x="4506196" y="3314628"/>
                <a:ext cx="84737" cy="295035"/>
              </a:xfrm>
              <a:custGeom>
                <a:avLst/>
                <a:gdLst/>
                <a:ahLst/>
                <a:cxnLst/>
                <a:rect l="l" t="t" r="r" b="b"/>
                <a:pathLst>
                  <a:path w="2001" h="6967" extrusionOk="0">
                    <a:moveTo>
                      <a:pt x="1977" y="1"/>
                    </a:moveTo>
                    <a:cubicBezTo>
                      <a:pt x="1345" y="334"/>
                      <a:pt x="679" y="608"/>
                      <a:pt x="0" y="822"/>
                    </a:cubicBezTo>
                    <a:lnTo>
                      <a:pt x="12" y="6966"/>
                    </a:lnTo>
                    <a:cubicBezTo>
                      <a:pt x="703" y="6752"/>
                      <a:pt x="1369" y="6478"/>
                      <a:pt x="2000" y="6145"/>
                    </a:cubicBezTo>
                    <a:lnTo>
                      <a:pt x="1977" y="1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68;p44">
                <a:extLst>
                  <a:ext uri="{FF2B5EF4-FFF2-40B4-BE49-F238E27FC236}">
                    <a16:creationId xmlns:a16="http://schemas.microsoft.com/office/drawing/2014/main" id="{E73DFFD9-2693-4018-9445-EA5B3EE17A19}"/>
                  </a:ext>
                </a:extLst>
              </p:cNvPr>
              <p:cNvSpPr/>
              <p:nvPr/>
            </p:nvSpPr>
            <p:spPr>
              <a:xfrm>
                <a:off x="4020650" y="3187587"/>
                <a:ext cx="105911" cy="398871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9419" extrusionOk="0">
                    <a:moveTo>
                      <a:pt x="0" y="1"/>
                    </a:moveTo>
                    <a:lnTo>
                      <a:pt x="24" y="6144"/>
                    </a:lnTo>
                    <a:cubicBezTo>
                      <a:pt x="24" y="7263"/>
                      <a:pt x="774" y="8394"/>
                      <a:pt x="2501" y="9418"/>
                    </a:cubicBezTo>
                    <a:lnTo>
                      <a:pt x="2477" y="3275"/>
                    </a:lnTo>
                    <a:cubicBezTo>
                      <a:pt x="750" y="2251"/>
                      <a:pt x="12" y="1120"/>
                      <a:pt x="0" y="1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1569;p44">
                <a:extLst>
                  <a:ext uri="{FF2B5EF4-FFF2-40B4-BE49-F238E27FC236}">
                    <a16:creationId xmlns:a16="http://schemas.microsoft.com/office/drawing/2014/main" id="{53165F30-B0C4-4B88-9C76-9161BC6356C9}"/>
                  </a:ext>
                </a:extLst>
              </p:cNvPr>
              <p:cNvSpPr/>
              <p:nvPr/>
            </p:nvSpPr>
            <p:spPr>
              <a:xfrm>
                <a:off x="4020650" y="3187587"/>
                <a:ext cx="105911" cy="398871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9419" extrusionOk="0">
                    <a:moveTo>
                      <a:pt x="0" y="1"/>
                    </a:moveTo>
                    <a:lnTo>
                      <a:pt x="24" y="6144"/>
                    </a:lnTo>
                    <a:cubicBezTo>
                      <a:pt x="24" y="7263"/>
                      <a:pt x="774" y="8394"/>
                      <a:pt x="2501" y="9418"/>
                    </a:cubicBezTo>
                    <a:lnTo>
                      <a:pt x="2477" y="3275"/>
                    </a:lnTo>
                    <a:cubicBezTo>
                      <a:pt x="750" y="2251"/>
                      <a:pt x="12" y="1120"/>
                      <a:pt x="0" y="1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1570;p44">
                <a:extLst>
                  <a:ext uri="{FF2B5EF4-FFF2-40B4-BE49-F238E27FC236}">
                    <a16:creationId xmlns:a16="http://schemas.microsoft.com/office/drawing/2014/main" id="{7F60864D-FA4F-419F-906A-AAD07DF9B485}"/>
                  </a:ext>
                </a:extLst>
              </p:cNvPr>
              <p:cNvSpPr/>
              <p:nvPr/>
            </p:nvSpPr>
            <p:spPr>
              <a:xfrm>
                <a:off x="4296919" y="3373152"/>
                <a:ext cx="31845" cy="261708"/>
              </a:xfrm>
              <a:custGeom>
                <a:avLst/>
                <a:gdLst/>
                <a:ahLst/>
                <a:cxnLst/>
                <a:rect l="l" t="t" r="r" b="b"/>
                <a:pathLst>
                  <a:path w="752" h="6180" extrusionOk="0">
                    <a:moveTo>
                      <a:pt x="1" y="0"/>
                    </a:moveTo>
                    <a:lnTo>
                      <a:pt x="13" y="6144"/>
                    </a:lnTo>
                    <a:cubicBezTo>
                      <a:pt x="263" y="6168"/>
                      <a:pt x="501" y="6179"/>
                      <a:pt x="751" y="6179"/>
                    </a:cubicBezTo>
                    <a:lnTo>
                      <a:pt x="727" y="36"/>
                    </a:lnTo>
                    <a:cubicBezTo>
                      <a:pt x="489" y="36"/>
                      <a:pt x="239" y="24"/>
                      <a:pt x="1" y="0"/>
                    </a:cubicBez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1571;p44">
                <a:extLst>
                  <a:ext uri="{FF2B5EF4-FFF2-40B4-BE49-F238E27FC236}">
                    <a16:creationId xmlns:a16="http://schemas.microsoft.com/office/drawing/2014/main" id="{7BB83B07-AC05-4F99-A770-C74450B5F032}"/>
                  </a:ext>
                </a:extLst>
              </p:cNvPr>
              <p:cNvSpPr/>
              <p:nvPr/>
            </p:nvSpPr>
            <p:spPr>
              <a:xfrm>
                <a:off x="4266176" y="3369595"/>
                <a:ext cx="31295" cy="263740"/>
              </a:xfrm>
              <a:custGeom>
                <a:avLst/>
                <a:gdLst/>
                <a:ahLst/>
                <a:cxnLst/>
                <a:rect l="l" t="t" r="r" b="b"/>
                <a:pathLst>
                  <a:path w="739" h="6228" extrusionOk="0">
                    <a:moveTo>
                      <a:pt x="1" y="1"/>
                    </a:moveTo>
                    <a:lnTo>
                      <a:pt x="25" y="6156"/>
                    </a:lnTo>
                    <a:cubicBezTo>
                      <a:pt x="263" y="6180"/>
                      <a:pt x="501" y="6216"/>
                      <a:pt x="739" y="6228"/>
                    </a:cubicBezTo>
                    <a:lnTo>
                      <a:pt x="727" y="84"/>
                    </a:lnTo>
                    <a:cubicBezTo>
                      <a:pt x="477" y="60"/>
                      <a:pt x="239" y="36"/>
                      <a:pt x="1" y="1"/>
                    </a:cubicBezTo>
                    <a:close/>
                  </a:path>
                </a:pathLst>
              </a:custGeom>
              <a:solidFill>
                <a:srgbClr val="35353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1572;p44">
                <a:extLst>
                  <a:ext uri="{FF2B5EF4-FFF2-40B4-BE49-F238E27FC236}">
                    <a16:creationId xmlns:a16="http://schemas.microsoft.com/office/drawing/2014/main" id="{F600C636-F336-4052-A72C-6E14C3A5352E}"/>
                  </a:ext>
                </a:extLst>
              </p:cNvPr>
              <p:cNvSpPr/>
              <p:nvPr/>
            </p:nvSpPr>
            <p:spPr>
              <a:xfrm>
                <a:off x="4235432" y="3364555"/>
                <a:ext cx="31803" cy="265773"/>
              </a:xfrm>
              <a:custGeom>
                <a:avLst/>
                <a:gdLst/>
                <a:ahLst/>
                <a:cxnLst/>
                <a:rect l="l" t="t" r="r" b="b"/>
                <a:pathLst>
                  <a:path w="751" h="6276" extrusionOk="0">
                    <a:moveTo>
                      <a:pt x="0" y="1"/>
                    </a:moveTo>
                    <a:lnTo>
                      <a:pt x="24" y="6144"/>
                    </a:lnTo>
                    <a:cubicBezTo>
                      <a:pt x="262" y="6192"/>
                      <a:pt x="500" y="6240"/>
                      <a:pt x="751" y="6275"/>
                    </a:cubicBezTo>
                    <a:lnTo>
                      <a:pt x="727" y="120"/>
                    </a:lnTo>
                    <a:cubicBezTo>
                      <a:pt x="489" y="96"/>
                      <a:pt x="239" y="48"/>
                      <a:pt x="0" y="1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1573;p44">
                <a:extLst>
                  <a:ext uri="{FF2B5EF4-FFF2-40B4-BE49-F238E27FC236}">
                    <a16:creationId xmlns:a16="http://schemas.microsoft.com/office/drawing/2014/main" id="{29EF34A1-82EB-415B-A10C-B1D3E8B4D643}"/>
                  </a:ext>
                </a:extLst>
              </p:cNvPr>
              <p:cNvSpPr/>
              <p:nvPr/>
            </p:nvSpPr>
            <p:spPr>
              <a:xfrm>
                <a:off x="4202656" y="3357018"/>
                <a:ext cx="33836" cy="267763"/>
              </a:xfrm>
              <a:custGeom>
                <a:avLst/>
                <a:gdLst/>
                <a:ahLst/>
                <a:cxnLst/>
                <a:rect l="l" t="t" r="r" b="b"/>
                <a:pathLst>
                  <a:path w="799" h="6323" extrusionOk="0">
                    <a:moveTo>
                      <a:pt x="1" y="0"/>
                    </a:moveTo>
                    <a:lnTo>
                      <a:pt x="24" y="6144"/>
                    </a:lnTo>
                    <a:cubicBezTo>
                      <a:pt x="274" y="6215"/>
                      <a:pt x="536" y="6275"/>
                      <a:pt x="798" y="6322"/>
                    </a:cubicBezTo>
                    <a:lnTo>
                      <a:pt x="774" y="179"/>
                    </a:lnTo>
                    <a:cubicBezTo>
                      <a:pt x="512" y="131"/>
                      <a:pt x="262" y="72"/>
                      <a:pt x="1" y="0"/>
                    </a:cubicBezTo>
                    <a:close/>
                  </a:path>
                </a:pathLst>
              </a:custGeom>
              <a:solidFill>
                <a:srgbClr val="31313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1574;p44">
                <a:extLst>
                  <a:ext uri="{FF2B5EF4-FFF2-40B4-BE49-F238E27FC236}">
                    <a16:creationId xmlns:a16="http://schemas.microsoft.com/office/drawing/2014/main" id="{1A1285DC-6C94-4BAB-846B-A034EBDF3907}"/>
                  </a:ext>
                </a:extLst>
              </p:cNvPr>
              <p:cNvSpPr/>
              <p:nvPr/>
            </p:nvSpPr>
            <p:spPr>
              <a:xfrm>
                <a:off x="4165348" y="3344398"/>
                <a:ext cx="38367" cy="272803"/>
              </a:xfrm>
              <a:custGeom>
                <a:avLst/>
                <a:gdLst/>
                <a:ahLst/>
                <a:cxnLst/>
                <a:rect l="l" t="t" r="r" b="b"/>
                <a:pathLst>
                  <a:path w="906" h="6442" extrusionOk="0">
                    <a:moveTo>
                      <a:pt x="0" y="0"/>
                    </a:moveTo>
                    <a:lnTo>
                      <a:pt x="12" y="6144"/>
                    </a:lnTo>
                    <a:cubicBezTo>
                      <a:pt x="298" y="6251"/>
                      <a:pt x="596" y="6358"/>
                      <a:pt x="905" y="6442"/>
                    </a:cubicBezTo>
                    <a:lnTo>
                      <a:pt x="882" y="298"/>
                    </a:lnTo>
                    <a:cubicBezTo>
                      <a:pt x="584" y="203"/>
                      <a:pt x="286" y="108"/>
                      <a:pt x="0" y="0"/>
                    </a:cubicBezTo>
                    <a:close/>
                  </a:path>
                </a:pathLst>
              </a:custGeom>
              <a:solidFill>
                <a:srgbClr val="3030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575;p44">
                <a:extLst>
                  <a:ext uri="{FF2B5EF4-FFF2-40B4-BE49-F238E27FC236}">
                    <a16:creationId xmlns:a16="http://schemas.microsoft.com/office/drawing/2014/main" id="{3352698B-E525-470B-B5CC-950F33E6BB72}"/>
                  </a:ext>
                </a:extLst>
              </p:cNvPr>
              <p:cNvSpPr/>
              <p:nvPr/>
            </p:nvSpPr>
            <p:spPr>
              <a:xfrm>
                <a:off x="4125500" y="3326231"/>
                <a:ext cx="40400" cy="278392"/>
              </a:xfrm>
              <a:custGeom>
                <a:avLst/>
                <a:gdLst/>
                <a:ahLst/>
                <a:cxnLst/>
                <a:rect l="l" t="t" r="r" b="b"/>
                <a:pathLst>
                  <a:path w="954" h="6574" extrusionOk="0">
                    <a:moveTo>
                      <a:pt x="1" y="1"/>
                    </a:moveTo>
                    <a:lnTo>
                      <a:pt x="25" y="6144"/>
                    </a:lnTo>
                    <a:cubicBezTo>
                      <a:pt x="322" y="6311"/>
                      <a:pt x="632" y="6442"/>
                      <a:pt x="953" y="6573"/>
                    </a:cubicBezTo>
                    <a:lnTo>
                      <a:pt x="941" y="429"/>
                    </a:lnTo>
                    <a:cubicBezTo>
                      <a:pt x="608" y="298"/>
                      <a:pt x="299" y="156"/>
                      <a:pt x="1" y="1"/>
                    </a:cubicBezTo>
                    <a:close/>
                  </a:path>
                </a:pathLst>
              </a:custGeom>
              <a:solidFill>
                <a:srgbClr val="2E2E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1576;p44">
                <a:extLst>
                  <a:ext uri="{FF2B5EF4-FFF2-40B4-BE49-F238E27FC236}">
                    <a16:creationId xmlns:a16="http://schemas.microsoft.com/office/drawing/2014/main" id="{57ECCB6E-E43A-4269-A647-232635933FF3}"/>
                  </a:ext>
                </a:extLst>
              </p:cNvPr>
              <p:cNvSpPr/>
              <p:nvPr/>
            </p:nvSpPr>
            <p:spPr>
              <a:xfrm>
                <a:off x="4506196" y="3314628"/>
                <a:ext cx="84737" cy="295035"/>
              </a:xfrm>
              <a:custGeom>
                <a:avLst/>
                <a:gdLst/>
                <a:ahLst/>
                <a:cxnLst/>
                <a:rect l="l" t="t" r="r" b="b"/>
                <a:pathLst>
                  <a:path w="2001" h="6967" extrusionOk="0">
                    <a:moveTo>
                      <a:pt x="1977" y="1"/>
                    </a:moveTo>
                    <a:cubicBezTo>
                      <a:pt x="1345" y="334"/>
                      <a:pt x="679" y="608"/>
                      <a:pt x="0" y="822"/>
                    </a:cubicBezTo>
                    <a:lnTo>
                      <a:pt x="12" y="6966"/>
                    </a:lnTo>
                    <a:cubicBezTo>
                      <a:pt x="703" y="6752"/>
                      <a:pt x="1369" y="6478"/>
                      <a:pt x="2000" y="6145"/>
                    </a:cubicBezTo>
                    <a:lnTo>
                      <a:pt x="1977" y="1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1577;p44">
                <a:extLst>
                  <a:ext uri="{FF2B5EF4-FFF2-40B4-BE49-F238E27FC236}">
                    <a16:creationId xmlns:a16="http://schemas.microsoft.com/office/drawing/2014/main" id="{BF19F187-EEF3-4584-AE20-1C805D578DF5}"/>
                  </a:ext>
                </a:extLst>
              </p:cNvPr>
              <p:cNvSpPr/>
              <p:nvPr/>
            </p:nvSpPr>
            <p:spPr>
              <a:xfrm>
                <a:off x="4440643" y="3349438"/>
                <a:ext cx="66062" cy="276360"/>
              </a:xfrm>
              <a:custGeom>
                <a:avLst/>
                <a:gdLst/>
                <a:ahLst/>
                <a:cxnLst/>
                <a:rect l="l" t="t" r="r" b="b"/>
                <a:pathLst>
                  <a:path w="1560" h="6526" extrusionOk="0">
                    <a:moveTo>
                      <a:pt x="1548" y="0"/>
                    </a:moveTo>
                    <a:cubicBezTo>
                      <a:pt x="1036" y="167"/>
                      <a:pt x="524" y="286"/>
                      <a:pt x="0" y="381"/>
                    </a:cubicBezTo>
                    <a:lnTo>
                      <a:pt x="12" y="6525"/>
                    </a:lnTo>
                    <a:cubicBezTo>
                      <a:pt x="536" y="6430"/>
                      <a:pt x="1060" y="6311"/>
                      <a:pt x="1560" y="6144"/>
                    </a:cubicBezTo>
                    <a:lnTo>
                      <a:pt x="1548" y="0"/>
                    </a:lnTo>
                    <a:close/>
                  </a:path>
                </a:pathLst>
              </a:custGeom>
              <a:solidFill>
                <a:srgbClr val="3E3E3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578;p44">
                <a:extLst>
                  <a:ext uri="{FF2B5EF4-FFF2-40B4-BE49-F238E27FC236}">
                    <a16:creationId xmlns:a16="http://schemas.microsoft.com/office/drawing/2014/main" id="{407381D1-C40C-45E8-B6BD-30C846CF6F2C}"/>
                  </a:ext>
                </a:extLst>
              </p:cNvPr>
              <p:cNvSpPr/>
              <p:nvPr/>
            </p:nvSpPr>
            <p:spPr>
              <a:xfrm>
                <a:off x="4396772" y="3365572"/>
                <a:ext cx="44423" cy="266747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6299" extrusionOk="0">
                    <a:moveTo>
                      <a:pt x="1036" y="0"/>
                    </a:moveTo>
                    <a:cubicBezTo>
                      <a:pt x="691" y="60"/>
                      <a:pt x="346" y="108"/>
                      <a:pt x="0" y="143"/>
                    </a:cubicBezTo>
                    <a:lnTo>
                      <a:pt x="12" y="6299"/>
                    </a:lnTo>
                    <a:cubicBezTo>
                      <a:pt x="358" y="6263"/>
                      <a:pt x="703" y="6216"/>
                      <a:pt x="1048" y="6144"/>
                    </a:cubicBezTo>
                    <a:lnTo>
                      <a:pt x="1036" y="0"/>
                    </a:lnTo>
                    <a:close/>
                  </a:path>
                </a:pathLst>
              </a:custGeom>
              <a:solidFill>
                <a:srgbClr val="3C3C3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579;p44">
                <a:extLst>
                  <a:ext uri="{FF2B5EF4-FFF2-40B4-BE49-F238E27FC236}">
                    <a16:creationId xmlns:a16="http://schemas.microsoft.com/office/drawing/2014/main" id="{CC768D6D-09D2-4871-8E95-FEAD3127897E}"/>
                  </a:ext>
                </a:extLst>
              </p:cNvPr>
              <p:cNvSpPr/>
              <p:nvPr/>
            </p:nvSpPr>
            <p:spPr>
              <a:xfrm>
                <a:off x="4360481" y="3371627"/>
                <a:ext cx="36842" cy="263232"/>
              </a:xfrm>
              <a:custGeom>
                <a:avLst/>
                <a:gdLst/>
                <a:ahLst/>
                <a:cxnLst/>
                <a:rect l="l" t="t" r="r" b="b"/>
                <a:pathLst>
                  <a:path w="870" h="6216" extrusionOk="0">
                    <a:moveTo>
                      <a:pt x="857" y="0"/>
                    </a:moveTo>
                    <a:cubicBezTo>
                      <a:pt x="572" y="36"/>
                      <a:pt x="286" y="60"/>
                      <a:pt x="0" y="60"/>
                    </a:cubicBezTo>
                    <a:lnTo>
                      <a:pt x="24" y="6215"/>
                    </a:lnTo>
                    <a:cubicBezTo>
                      <a:pt x="310" y="6204"/>
                      <a:pt x="595" y="6180"/>
                      <a:pt x="869" y="6156"/>
                    </a:cubicBezTo>
                    <a:lnTo>
                      <a:pt x="857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Google Shape;1580;p44">
                <a:extLst>
                  <a:ext uri="{FF2B5EF4-FFF2-40B4-BE49-F238E27FC236}">
                    <a16:creationId xmlns:a16="http://schemas.microsoft.com/office/drawing/2014/main" id="{F41018E1-FC31-4EEA-9619-724FDD66FF33}"/>
                  </a:ext>
                </a:extLst>
              </p:cNvPr>
              <p:cNvSpPr/>
              <p:nvPr/>
            </p:nvSpPr>
            <p:spPr>
              <a:xfrm>
                <a:off x="4327705" y="3374126"/>
                <a:ext cx="33793" cy="260945"/>
              </a:xfrm>
              <a:custGeom>
                <a:avLst/>
                <a:gdLst/>
                <a:ahLst/>
                <a:cxnLst/>
                <a:rect l="l" t="t" r="r" b="b"/>
                <a:pathLst>
                  <a:path w="798" h="6162" extrusionOk="0">
                    <a:moveTo>
                      <a:pt x="774" y="1"/>
                    </a:moveTo>
                    <a:cubicBezTo>
                      <a:pt x="524" y="13"/>
                      <a:pt x="262" y="13"/>
                      <a:pt x="0" y="13"/>
                    </a:cubicBezTo>
                    <a:lnTo>
                      <a:pt x="24" y="6156"/>
                    </a:lnTo>
                    <a:cubicBezTo>
                      <a:pt x="107" y="6160"/>
                      <a:pt x="192" y="6162"/>
                      <a:pt x="278" y="6162"/>
                    </a:cubicBezTo>
                    <a:cubicBezTo>
                      <a:pt x="449" y="6162"/>
                      <a:pt x="623" y="6156"/>
                      <a:pt x="798" y="6156"/>
                    </a:cubicBezTo>
                    <a:lnTo>
                      <a:pt x="774" y="1"/>
                    </a:lnTo>
                    <a:close/>
                  </a:path>
                </a:pathLst>
              </a:custGeom>
              <a:solidFill>
                <a:srgbClr val="3838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Google Shape;1581;p44">
                <a:extLst>
                  <a:ext uri="{FF2B5EF4-FFF2-40B4-BE49-F238E27FC236}">
                    <a16:creationId xmlns:a16="http://schemas.microsoft.com/office/drawing/2014/main" id="{7C8D4CB8-5FE4-4DCC-A3C8-6AD4CB9F4A0F}"/>
                  </a:ext>
                </a:extLst>
              </p:cNvPr>
              <p:cNvSpPr/>
              <p:nvPr/>
            </p:nvSpPr>
            <p:spPr>
              <a:xfrm>
                <a:off x="4296919" y="3373152"/>
                <a:ext cx="31845" cy="261708"/>
              </a:xfrm>
              <a:custGeom>
                <a:avLst/>
                <a:gdLst/>
                <a:ahLst/>
                <a:cxnLst/>
                <a:rect l="l" t="t" r="r" b="b"/>
                <a:pathLst>
                  <a:path w="752" h="6180" extrusionOk="0">
                    <a:moveTo>
                      <a:pt x="1" y="0"/>
                    </a:moveTo>
                    <a:lnTo>
                      <a:pt x="13" y="6144"/>
                    </a:lnTo>
                    <a:cubicBezTo>
                      <a:pt x="263" y="6168"/>
                      <a:pt x="501" y="6179"/>
                      <a:pt x="751" y="6179"/>
                    </a:cubicBezTo>
                    <a:lnTo>
                      <a:pt x="727" y="36"/>
                    </a:lnTo>
                    <a:cubicBezTo>
                      <a:pt x="489" y="36"/>
                      <a:pt x="239" y="24"/>
                      <a:pt x="1" y="0"/>
                    </a:cubicBezTo>
                    <a:close/>
                  </a:path>
                </a:pathLst>
              </a:custGeom>
              <a:solidFill>
                <a:srgbClr val="3737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582;p44">
                <a:extLst>
                  <a:ext uri="{FF2B5EF4-FFF2-40B4-BE49-F238E27FC236}">
                    <a16:creationId xmlns:a16="http://schemas.microsoft.com/office/drawing/2014/main" id="{604D3DA8-1F9E-4AB9-A06A-1D38BF96FE68}"/>
                  </a:ext>
                </a:extLst>
              </p:cNvPr>
              <p:cNvSpPr/>
              <p:nvPr/>
            </p:nvSpPr>
            <p:spPr>
              <a:xfrm>
                <a:off x="3646053" y="1966425"/>
                <a:ext cx="1719351" cy="969123"/>
              </a:xfrm>
              <a:custGeom>
                <a:avLst/>
                <a:gdLst/>
                <a:ahLst/>
                <a:cxnLst/>
                <a:rect l="l" t="t" r="r" b="b"/>
                <a:pathLst>
                  <a:path w="40601" h="22885" extrusionOk="0">
                    <a:moveTo>
                      <a:pt x="19586" y="775"/>
                    </a:moveTo>
                    <a:cubicBezTo>
                      <a:pt x="20907" y="1"/>
                      <a:pt x="23051" y="1"/>
                      <a:pt x="24372" y="775"/>
                    </a:cubicBezTo>
                    <a:lnTo>
                      <a:pt x="40600" y="10204"/>
                    </a:lnTo>
                    <a:lnTo>
                      <a:pt x="34850" y="13526"/>
                    </a:lnTo>
                    <a:cubicBezTo>
                      <a:pt x="34992" y="12288"/>
                      <a:pt x="34266" y="11038"/>
                      <a:pt x="32659" y="10085"/>
                    </a:cubicBezTo>
                    <a:cubicBezTo>
                      <a:pt x="29492" y="8359"/>
                      <a:pt x="24932" y="8347"/>
                      <a:pt x="21943" y="9919"/>
                    </a:cubicBezTo>
                    <a:cubicBezTo>
                      <a:pt x="18657" y="11978"/>
                      <a:pt x="18717" y="14705"/>
                      <a:pt x="21646" y="16407"/>
                    </a:cubicBezTo>
                    <a:cubicBezTo>
                      <a:pt x="22693" y="17015"/>
                      <a:pt x="23955" y="17408"/>
                      <a:pt x="25301" y="17586"/>
                    </a:cubicBezTo>
                    <a:cubicBezTo>
                      <a:pt x="26337" y="17705"/>
                      <a:pt x="26980" y="17729"/>
                      <a:pt x="27611" y="17705"/>
                    </a:cubicBezTo>
                    <a:lnTo>
                      <a:pt x="21860" y="21027"/>
                    </a:lnTo>
                    <a:lnTo>
                      <a:pt x="16145" y="17705"/>
                    </a:lnTo>
                    <a:cubicBezTo>
                      <a:pt x="16193" y="18086"/>
                      <a:pt x="16145" y="18479"/>
                      <a:pt x="16014" y="18848"/>
                    </a:cubicBezTo>
                    <a:cubicBezTo>
                      <a:pt x="15740" y="19670"/>
                      <a:pt x="15061" y="20456"/>
                      <a:pt x="13990" y="21099"/>
                    </a:cubicBezTo>
                    <a:cubicBezTo>
                      <a:pt x="13954" y="21122"/>
                      <a:pt x="13918" y="21146"/>
                      <a:pt x="13883" y="21170"/>
                    </a:cubicBezTo>
                    <a:cubicBezTo>
                      <a:pt x="10704" y="22884"/>
                      <a:pt x="6084" y="22884"/>
                      <a:pt x="3131" y="21265"/>
                    </a:cubicBezTo>
                    <a:cubicBezTo>
                      <a:pt x="0" y="19336"/>
                      <a:pt x="24" y="16646"/>
                      <a:pt x="2786" y="14943"/>
                    </a:cubicBezTo>
                    <a:cubicBezTo>
                      <a:pt x="3012" y="14800"/>
                      <a:pt x="3048" y="14788"/>
                      <a:pt x="3096" y="14764"/>
                    </a:cubicBezTo>
                    <a:cubicBezTo>
                      <a:pt x="4727" y="13860"/>
                      <a:pt x="6858" y="13443"/>
                      <a:pt x="8954" y="13526"/>
                    </a:cubicBezTo>
                    <a:lnTo>
                      <a:pt x="3239" y="10204"/>
                    </a:lnTo>
                    <a:close/>
                  </a:path>
                </a:pathLst>
              </a:custGeom>
              <a:solidFill>
                <a:srgbClr val="EC3A3B"/>
              </a:solidFill>
              <a:ln w="9525" cap="flat" cmpd="sng">
                <a:solidFill>
                  <a:srgbClr val="EC3A3B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166" name="Google Shape;1583;p44">
                <a:extLst>
                  <a:ext uri="{FF2B5EF4-FFF2-40B4-BE49-F238E27FC236}">
                    <a16:creationId xmlns:a16="http://schemas.microsoft.com/office/drawing/2014/main" id="{52E6F4B5-E34A-449F-B887-75B91B77CB60}"/>
                  </a:ext>
                </a:extLst>
              </p:cNvPr>
              <p:cNvGrpSpPr/>
              <p:nvPr/>
            </p:nvGrpSpPr>
            <p:grpSpPr>
              <a:xfrm>
                <a:off x="4435944" y="2320270"/>
                <a:ext cx="1672886" cy="1254944"/>
                <a:chOff x="5728159" y="2536881"/>
                <a:chExt cx="1766511" cy="1325178"/>
              </a:xfrm>
            </p:grpSpPr>
            <p:sp>
              <p:nvSpPr>
                <p:cNvPr id="173" name="Google Shape;1584;p44">
                  <a:extLst>
                    <a:ext uri="{FF2B5EF4-FFF2-40B4-BE49-F238E27FC236}">
                      <a16:creationId xmlns:a16="http://schemas.microsoft.com/office/drawing/2014/main" id="{E9F7DD2C-A6BD-444A-AC02-13DDD6E37AD1}"/>
                    </a:ext>
                  </a:extLst>
                </p:cNvPr>
                <p:cNvSpPr/>
                <p:nvPr/>
              </p:nvSpPr>
              <p:spPr>
                <a:xfrm>
                  <a:off x="5728159" y="2536881"/>
                  <a:ext cx="1766511" cy="10504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506" h="23492" extrusionOk="0">
                      <a:moveTo>
                        <a:pt x="2774" y="1858"/>
                      </a:moveTo>
                      <a:cubicBezTo>
                        <a:pt x="6263" y="1"/>
                        <a:pt x="10859" y="13"/>
                        <a:pt x="13776" y="1596"/>
                      </a:cubicBezTo>
                      <a:cubicBezTo>
                        <a:pt x="15609" y="2680"/>
                        <a:pt x="16335" y="3930"/>
                        <a:pt x="16193" y="5168"/>
                      </a:cubicBezTo>
                      <a:lnTo>
                        <a:pt x="21943" y="1846"/>
                      </a:lnTo>
                      <a:lnTo>
                        <a:pt x="38183" y="11276"/>
                      </a:lnTo>
                      <a:cubicBezTo>
                        <a:pt x="39505" y="12050"/>
                        <a:pt x="39493" y="13288"/>
                        <a:pt x="38172" y="14050"/>
                      </a:cubicBezTo>
                      <a:lnTo>
                        <a:pt x="21824" y="23492"/>
                      </a:lnTo>
                      <a:lnTo>
                        <a:pt x="16109" y="20170"/>
                      </a:lnTo>
                      <a:cubicBezTo>
                        <a:pt x="18252" y="20253"/>
                        <a:pt x="20443" y="19813"/>
                        <a:pt x="22086" y="18860"/>
                      </a:cubicBezTo>
                      <a:cubicBezTo>
                        <a:pt x="25122" y="17110"/>
                        <a:pt x="25134" y="14276"/>
                        <a:pt x="22122" y="12526"/>
                      </a:cubicBezTo>
                      <a:cubicBezTo>
                        <a:pt x="19050" y="10788"/>
                        <a:pt x="14192" y="10800"/>
                        <a:pt x="11204" y="12526"/>
                      </a:cubicBezTo>
                      <a:cubicBezTo>
                        <a:pt x="9632" y="13431"/>
                        <a:pt x="8882" y="14812"/>
                        <a:pt x="8918" y="15991"/>
                      </a:cubicBezTo>
                      <a:lnTo>
                        <a:pt x="3203" y="12669"/>
                      </a:lnTo>
                      <a:lnTo>
                        <a:pt x="8954" y="9347"/>
                      </a:lnTo>
                      <a:cubicBezTo>
                        <a:pt x="8323" y="9371"/>
                        <a:pt x="7680" y="9347"/>
                        <a:pt x="7049" y="9288"/>
                      </a:cubicBezTo>
                      <a:cubicBezTo>
                        <a:pt x="5298" y="9050"/>
                        <a:pt x="4036" y="8645"/>
                        <a:pt x="2989" y="8049"/>
                      </a:cubicBezTo>
                      <a:cubicBezTo>
                        <a:pt x="60" y="6347"/>
                        <a:pt x="0" y="3620"/>
                        <a:pt x="2774" y="1858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 w="9525" cap="flat" cmpd="sng">
                  <a:solidFill>
                    <a:srgbClr val="FCBD2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585;p44">
                  <a:extLst>
                    <a:ext uri="{FF2B5EF4-FFF2-40B4-BE49-F238E27FC236}">
                      <a16:creationId xmlns:a16="http://schemas.microsoft.com/office/drawing/2014/main" id="{8F71E588-EE43-41AD-94D8-70B08841058B}"/>
                    </a:ext>
                  </a:extLst>
                </p:cNvPr>
                <p:cNvSpPr/>
                <p:nvPr/>
              </p:nvSpPr>
              <p:spPr>
                <a:xfrm>
                  <a:off x="6704022" y="3102843"/>
                  <a:ext cx="776252" cy="7592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60" h="16979" extrusionOk="0">
                      <a:moveTo>
                        <a:pt x="17360" y="6144"/>
                      </a:moveTo>
                      <a:lnTo>
                        <a:pt x="17360" y="6144"/>
                      </a:lnTo>
                      <a:lnTo>
                        <a:pt x="17336" y="0"/>
                      </a:lnTo>
                      <a:cubicBezTo>
                        <a:pt x="17336" y="24"/>
                        <a:pt x="17336" y="36"/>
                        <a:pt x="17336" y="60"/>
                      </a:cubicBezTo>
                      <a:cubicBezTo>
                        <a:pt x="17336" y="72"/>
                        <a:pt x="17336" y="95"/>
                        <a:pt x="17336" y="107"/>
                      </a:cubicBezTo>
                      <a:cubicBezTo>
                        <a:pt x="17336" y="119"/>
                        <a:pt x="17336" y="143"/>
                        <a:pt x="17336" y="155"/>
                      </a:cubicBezTo>
                      <a:cubicBezTo>
                        <a:pt x="17324" y="167"/>
                        <a:pt x="17324" y="191"/>
                        <a:pt x="17324" y="203"/>
                      </a:cubicBezTo>
                      <a:cubicBezTo>
                        <a:pt x="17324" y="215"/>
                        <a:pt x="17312" y="238"/>
                        <a:pt x="17312" y="250"/>
                      </a:cubicBezTo>
                      <a:cubicBezTo>
                        <a:pt x="17312" y="262"/>
                        <a:pt x="17312" y="286"/>
                        <a:pt x="17300" y="298"/>
                      </a:cubicBezTo>
                      <a:cubicBezTo>
                        <a:pt x="17300" y="310"/>
                        <a:pt x="17300" y="334"/>
                        <a:pt x="17288" y="345"/>
                      </a:cubicBezTo>
                      <a:cubicBezTo>
                        <a:pt x="17288" y="357"/>
                        <a:pt x="17276" y="381"/>
                        <a:pt x="17276" y="393"/>
                      </a:cubicBezTo>
                      <a:cubicBezTo>
                        <a:pt x="17264" y="405"/>
                        <a:pt x="17264" y="417"/>
                        <a:pt x="17252" y="441"/>
                      </a:cubicBezTo>
                      <a:cubicBezTo>
                        <a:pt x="17252" y="453"/>
                        <a:pt x="17241" y="465"/>
                        <a:pt x="17241" y="488"/>
                      </a:cubicBezTo>
                      <a:cubicBezTo>
                        <a:pt x="17229" y="500"/>
                        <a:pt x="17229" y="512"/>
                        <a:pt x="17217" y="536"/>
                      </a:cubicBezTo>
                      <a:cubicBezTo>
                        <a:pt x="17205" y="548"/>
                        <a:pt x="17205" y="560"/>
                        <a:pt x="17193" y="584"/>
                      </a:cubicBezTo>
                      <a:cubicBezTo>
                        <a:pt x="17181" y="596"/>
                        <a:pt x="17181" y="607"/>
                        <a:pt x="17169" y="619"/>
                      </a:cubicBezTo>
                      <a:cubicBezTo>
                        <a:pt x="17157" y="643"/>
                        <a:pt x="17145" y="655"/>
                        <a:pt x="17133" y="679"/>
                      </a:cubicBezTo>
                      <a:cubicBezTo>
                        <a:pt x="17121" y="691"/>
                        <a:pt x="17121" y="703"/>
                        <a:pt x="17110" y="715"/>
                      </a:cubicBezTo>
                      <a:cubicBezTo>
                        <a:pt x="17098" y="738"/>
                        <a:pt x="17086" y="750"/>
                        <a:pt x="17074" y="774"/>
                      </a:cubicBezTo>
                      <a:cubicBezTo>
                        <a:pt x="17062" y="786"/>
                        <a:pt x="17050" y="798"/>
                        <a:pt x="17038" y="810"/>
                      </a:cubicBezTo>
                      <a:cubicBezTo>
                        <a:pt x="17014" y="834"/>
                        <a:pt x="17002" y="869"/>
                        <a:pt x="16967" y="893"/>
                      </a:cubicBezTo>
                      <a:cubicBezTo>
                        <a:pt x="16967" y="905"/>
                        <a:pt x="16967" y="905"/>
                        <a:pt x="16955" y="917"/>
                      </a:cubicBezTo>
                      <a:cubicBezTo>
                        <a:pt x="16931" y="953"/>
                        <a:pt x="16895" y="977"/>
                        <a:pt x="16860" y="1012"/>
                      </a:cubicBezTo>
                      <a:cubicBezTo>
                        <a:pt x="16848" y="1024"/>
                        <a:pt x="16824" y="1036"/>
                        <a:pt x="16812" y="1060"/>
                      </a:cubicBezTo>
                      <a:cubicBezTo>
                        <a:pt x="16800" y="1072"/>
                        <a:pt x="16788" y="1084"/>
                        <a:pt x="16776" y="1096"/>
                      </a:cubicBezTo>
                      <a:cubicBezTo>
                        <a:pt x="16752" y="1107"/>
                        <a:pt x="16740" y="1119"/>
                        <a:pt x="16717" y="1143"/>
                      </a:cubicBezTo>
                      <a:cubicBezTo>
                        <a:pt x="16705" y="1143"/>
                        <a:pt x="16693" y="1155"/>
                        <a:pt x="16681" y="1167"/>
                      </a:cubicBezTo>
                      <a:cubicBezTo>
                        <a:pt x="16657" y="1191"/>
                        <a:pt x="16633" y="1203"/>
                        <a:pt x="16609" y="1215"/>
                      </a:cubicBezTo>
                      <a:cubicBezTo>
                        <a:pt x="16598" y="1227"/>
                        <a:pt x="16586" y="1238"/>
                        <a:pt x="16574" y="1250"/>
                      </a:cubicBezTo>
                      <a:cubicBezTo>
                        <a:pt x="16550" y="1262"/>
                        <a:pt x="16526" y="1286"/>
                        <a:pt x="16502" y="1298"/>
                      </a:cubicBezTo>
                      <a:cubicBezTo>
                        <a:pt x="16490" y="1310"/>
                        <a:pt x="16479" y="1310"/>
                        <a:pt x="16455" y="1322"/>
                      </a:cubicBezTo>
                      <a:cubicBezTo>
                        <a:pt x="16419" y="1346"/>
                        <a:pt x="16383" y="1369"/>
                        <a:pt x="16336" y="1393"/>
                      </a:cubicBezTo>
                      <a:lnTo>
                        <a:pt x="0" y="10835"/>
                      </a:lnTo>
                      <a:lnTo>
                        <a:pt x="12" y="16978"/>
                      </a:lnTo>
                      <a:lnTo>
                        <a:pt x="16359" y="7537"/>
                      </a:lnTo>
                      <a:cubicBezTo>
                        <a:pt x="16395" y="7525"/>
                        <a:pt x="16431" y="7501"/>
                        <a:pt x="16479" y="7477"/>
                      </a:cubicBezTo>
                      <a:cubicBezTo>
                        <a:pt x="16479" y="7477"/>
                        <a:pt x="16479" y="7477"/>
                        <a:pt x="16479" y="7465"/>
                      </a:cubicBezTo>
                      <a:cubicBezTo>
                        <a:pt x="16490" y="7465"/>
                        <a:pt x="16502" y="7454"/>
                        <a:pt x="16526" y="7442"/>
                      </a:cubicBezTo>
                      <a:cubicBezTo>
                        <a:pt x="16538" y="7430"/>
                        <a:pt x="16562" y="7406"/>
                        <a:pt x="16586" y="7394"/>
                      </a:cubicBezTo>
                      <a:cubicBezTo>
                        <a:pt x="16609" y="7382"/>
                        <a:pt x="16621" y="7370"/>
                        <a:pt x="16633" y="7358"/>
                      </a:cubicBezTo>
                      <a:cubicBezTo>
                        <a:pt x="16657" y="7346"/>
                        <a:pt x="16669" y="7334"/>
                        <a:pt x="16693" y="7323"/>
                      </a:cubicBezTo>
                      <a:cubicBezTo>
                        <a:pt x="16705" y="7311"/>
                        <a:pt x="16717" y="7299"/>
                        <a:pt x="16740" y="7287"/>
                      </a:cubicBezTo>
                      <a:cubicBezTo>
                        <a:pt x="16752" y="7263"/>
                        <a:pt x="16776" y="7251"/>
                        <a:pt x="16788" y="7239"/>
                      </a:cubicBezTo>
                      <a:cubicBezTo>
                        <a:pt x="16800" y="7227"/>
                        <a:pt x="16812" y="7215"/>
                        <a:pt x="16836" y="7203"/>
                      </a:cubicBezTo>
                      <a:cubicBezTo>
                        <a:pt x="16848" y="7192"/>
                        <a:pt x="16860" y="7180"/>
                        <a:pt x="16871" y="7168"/>
                      </a:cubicBezTo>
                      <a:cubicBezTo>
                        <a:pt x="16871" y="7168"/>
                        <a:pt x="16871" y="7156"/>
                        <a:pt x="16871" y="7156"/>
                      </a:cubicBezTo>
                      <a:cubicBezTo>
                        <a:pt x="16907" y="7120"/>
                        <a:pt x="16943" y="7096"/>
                        <a:pt x="16979" y="7061"/>
                      </a:cubicBezTo>
                      <a:cubicBezTo>
                        <a:pt x="16979" y="7049"/>
                        <a:pt x="16979" y="7049"/>
                        <a:pt x="16990" y="7037"/>
                      </a:cubicBezTo>
                      <a:cubicBezTo>
                        <a:pt x="17014" y="7013"/>
                        <a:pt x="17038" y="6989"/>
                        <a:pt x="17062" y="6953"/>
                      </a:cubicBezTo>
                      <a:cubicBezTo>
                        <a:pt x="17062" y="6953"/>
                        <a:pt x="17062" y="6953"/>
                        <a:pt x="17074" y="6942"/>
                      </a:cubicBezTo>
                      <a:cubicBezTo>
                        <a:pt x="17074" y="6942"/>
                        <a:pt x="17086" y="6930"/>
                        <a:pt x="17086" y="6918"/>
                      </a:cubicBezTo>
                      <a:cubicBezTo>
                        <a:pt x="17098" y="6906"/>
                        <a:pt x="17110" y="6882"/>
                        <a:pt x="17121" y="6858"/>
                      </a:cubicBezTo>
                      <a:cubicBezTo>
                        <a:pt x="17133" y="6846"/>
                        <a:pt x="17145" y="6834"/>
                        <a:pt x="17157" y="6822"/>
                      </a:cubicBezTo>
                      <a:cubicBezTo>
                        <a:pt x="17169" y="6811"/>
                        <a:pt x="17169" y="6787"/>
                        <a:pt x="17181" y="6763"/>
                      </a:cubicBezTo>
                      <a:cubicBezTo>
                        <a:pt x="17193" y="6763"/>
                        <a:pt x="17193" y="6751"/>
                        <a:pt x="17205" y="6739"/>
                      </a:cubicBezTo>
                      <a:cubicBezTo>
                        <a:pt x="17205" y="6739"/>
                        <a:pt x="17205" y="6727"/>
                        <a:pt x="17205" y="6727"/>
                      </a:cubicBezTo>
                      <a:cubicBezTo>
                        <a:pt x="17217" y="6703"/>
                        <a:pt x="17229" y="6692"/>
                        <a:pt x="17229" y="6680"/>
                      </a:cubicBezTo>
                      <a:cubicBezTo>
                        <a:pt x="17241" y="6656"/>
                        <a:pt x="17252" y="6644"/>
                        <a:pt x="17252" y="6632"/>
                      </a:cubicBezTo>
                      <a:cubicBezTo>
                        <a:pt x="17264" y="6620"/>
                        <a:pt x="17264" y="6596"/>
                        <a:pt x="17276" y="6584"/>
                      </a:cubicBezTo>
                      <a:cubicBezTo>
                        <a:pt x="17276" y="6572"/>
                        <a:pt x="17288" y="6561"/>
                        <a:pt x="17288" y="6549"/>
                      </a:cubicBezTo>
                      <a:cubicBezTo>
                        <a:pt x="17288" y="6549"/>
                        <a:pt x="17288" y="6537"/>
                        <a:pt x="17288" y="6537"/>
                      </a:cubicBezTo>
                      <a:cubicBezTo>
                        <a:pt x="17300" y="6525"/>
                        <a:pt x="17300" y="6501"/>
                        <a:pt x="17312" y="6489"/>
                      </a:cubicBezTo>
                      <a:cubicBezTo>
                        <a:pt x="17312" y="6477"/>
                        <a:pt x="17312" y="6453"/>
                        <a:pt x="17324" y="6441"/>
                      </a:cubicBezTo>
                      <a:cubicBezTo>
                        <a:pt x="17324" y="6430"/>
                        <a:pt x="17324" y="6406"/>
                        <a:pt x="17336" y="6394"/>
                      </a:cubicBezTo>
                      <a:cubicBezTo>
                        <a:pt x="17336" y="6382"/>
                        <a:pt x="17336" y="6370"/>
                        <a:pt x="17336" y="6358"/>
                      </a:cubicBezTo>
                      <a:cubicBezTo>
                        <a:pt x="17336" y="6358"/>
                        <a:pt x="17336" y="6358"/>
                        <a:pt x="17336" y="6346"/>
                      </a:cubicBezTo>
                      <a:cubicBezTo>
                        <a:pt x="17348" y="6334"/>
                        <a:pt x="17348" y="6311"/>
                        <a:pt x="17348" y="6299"/>
                      </a:cubicBezTo>
                      <a:cubicBezTo>
                        <a:pt x="17348" y="6287"/>
                        <a:pt x="17348" y="6263"/>
                        <a:pt x="17348" y="6251"/>
                      </a:cubicBezTo>
                      <a:cubicBezTo>
                        <a:pt x="17360" y="6239"/>
                        <a:pt x="17360" y="6215"/>
                        <a:pt x="17360" y="6203"/>
                      </a:cubicBezTo>
                      <a:cubicBezTo>
                        <a:pt x="17360" y="6191"/>
                        <a:pt x="17360" y="6180"/>
                        <a:pt x="17360" y="6168"/>
                      </a:cubicBezTo>
                      <a:cubicBezTo>
                        <a:pt x="17360" y="6156"/>
                        <a:pt x="17360" y="6156"/>
                        <a:pt x="17360" y="6144"/>
                      </a:cubicBezTo>
                      <a:close/>
                    </a:path>
                  </a:pathLst>
                </a:custGeom>
                <a:solidFill>
                  <a:srgbClr val="F2A340"/>
                </a:solidFill>
                <a:ln w="9525" cap="flat" cmpd="sng">
                  <a:solidFill>
                    <a:srgbClr val="F2A34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67" name="Google Shape;1586;p44">
                <a:extLst>
                  <a:ext uri="{FF2B5EF4-FFF2-40B4-BE49-F238E27FC236}">
                    <a16:creationId xmlns:a16="http://schemas.microsoft.com/office/drawing/2014/main" id="{15203B93-4BA6-4FE0-9224-444D8E7EF106}"/>
                  </a:ext>
                </a:extLst>
              </p:cNvPr>
              <p:cNvGrpSpPr/>
              <p:nvPr/>
            </p:nvGrpSpPr>
            <p:grpSpPr>
              <a:xfrm>
                <a:off x="3777984" y="2777050"/>
                <a:ext cx="1722302" cy="1222169"/>
                <a:chOff x="5033375" y="3019225"/>
                <a:chExt cx="1818693" cy="1290569"/>
              </a:xfrm>
            </p:grpSpPr>
            <p:sp>
              <p:nvSpPr>
                <p:cNvPr id="171" name="Google Shape;1587;p44">
                  <a:extLst>
                    <a:ext uri="{FF2B5EF4-FFF2-40B4-BE49-F238E27FC236}">
                      <a16:creationId xmlns:a16="http://schemas.microsoft.com/office/drawing/2014/main" id="{66BE2444-D290-410A-9E05-890FCF49188D}"/>
                    </a:ext>
                  </a:extLst>
                </p:cNvPr>
                <p:cNvSpPr/>
                <p:nvPr/>
              </p:nvSpPr>
              <p:spPr>
                <a:xfrm>
                  <a:off x="5033375" y="3019225"/>
                  <a:ext cx="1818693" cy="102383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73" h="22897" extrusionOk="0">
                      <a:moveTo>
                        <a:pt x="18741" y="1882"/>
                      </a:moveTo>
                      <a:lnTo>
                        <a:pt x="24456" y="5204"/>
                      </a:lnTo>
                      <a:cubicBezTo>
                        <a:pt x="24408" y="3823"/>
                        <a:pt x="25170" y="2644"/>
                        <a:pt x="26706" y="1751"/>
                      </a:cubicBezTo>
                      <a:cubicBezTo>
                        <a:pt x="29730" y="13"/>
                        <a:pt x="34588" y="1"/>
                        <a:pt x="37588" y="1692"/>
                      </a:cubicBezTo>
                      <a:cubicBezTo>
                        <a:pt x="40672" y="3489"/>
                        <a:pt x="40660" y="6323"/>
                        <a:pt x="37624" y="8073"/>
                      </a:cubicBezTo>
                      <a:cubicBezTo>
                        <a:pt x="35981" y="9026"/>
                        <a:pt x="33790" y="9466"/>
                        <a:pt x="31647" y="9383"/>
                      </a:cubicBezTo>
                      <a:lnTo>
                        <a:pt x="37362" y="12705"/>
                      </a:lnTo>
                      <a:lnTo>
                        <a:pt x="21027" y="22135"/>
                      </a:lnTo>
                      <a:cubicBezTo>
                        <a:pt x="19693" y="22897"/>
                        <a:pt x="17550" y="22897"/>
                        <a:pt x="16241" y="22135"/>
                      </a:cubicBezTo>
                      <a:lnTo>
                        <a:pt x="0" y="12705"/>
                      </a:lnTo>
                      <a:lnTo>
                        <a:pt x="5751" y="9383"/>
                      </a:lnTo>
                      <a:cubicBezTo>
                        <a:pt x="5608" y="10597"/>
                        <a:pt x="6323" y="11848"/>
                        <a:pt x="7906" y="12800"/>
                      </a:cubicBezTo>
                      <a:cubicBezTo>
                        <a:pt x="11145" y="14538"/>
                        <a:pt x="15693" y="14550"/>
                        <a:pt x="18658" y="12991"/>
                      </a:cubicBezTo>
                      <a:cubicBezTo>
                        <a:pt x="21896" y="10967"/>
                        <a:pt x="21872" y="8288"/>
                        <a:pt x="19110" y="6597"/>
                      </a:cubicBezTo>
                      <a:cubicBezTo>
                        <a:pt x="17800" y="5883"/>
                        <a:pt x="16705" y="5537"/>
                        <a:pt x="15550" y="5347"/>
                      </a:cubicBezTo>
                      <a:cubicBezTo>
                        <a:pt x="14407" y="5204"/>
                        <a:pt x="13693" y="5180"/>
                        <a:pt x="12990" y="5204"/>
                      </a:cubicBezTo>
                      <a:close/>
                    </a:path>
                  </a:pathLst>
                </a:custGeom>
                <a:solidFill>
                  <a:srgbClr val="4949E7"/>
                </a:solidFill>
                <a:ln w="9525" cap="flat" cmpd="sng">
                  <a:solidFill>
                    <a:srgbClr val="4949E7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588;p44">
                  <a:extLst>
                    <a:ext uri="{FF2B5EF4-FFF2-40B4-BE49-F238E27FC236}">
                      <a16:creationId xmlns:a16="http://schemas.microsoft.com/office/drawing/2014/main" id="{2650872F-5679-4A7D-9EDD-F2029BAF7BD6}"/>
                    </a:ext>
                  </a:extLst>
                </p:cNvPr>
                <p:cNvSpPr/>
                <p:nvPr/>
              </p:nvSpPr>
              <p:spPr>
                <a:xfrm>
                  <a:off x="5033375" y="3587289"/>
                  <a:ext cx="1671760" cy="722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387" h="16158" extrusionOk="0">
                      <a:moveTo>
                        <a:pt x="20479" y="15836"/>
                      </a:moveTo>
                      <a:cubicBezTo>
                        <a:pt x="20539" y="15812"/>
                        <a:pt x="20598" y="15789"/>
                        <a:pt x="20658" y="15765"/>
                      </a:cubicBezTo>
                      <a:cubicBezTo>
                        <a:pt x="20670" y="15765"/>
                        <a:pt x="20682" y="15753"/>
                        <a:pt x="20694" y="15753"/>
                      </a:cubicBezTo>
                      <a:cubicBezTo>
                        <a:pt x="20741" y="15729"/>
                        <a:pt x="20789" y="15705"/>
                        <a:pt x="20836" y="15693"/>
                      </a:cubicBezTo>
                      <a:cubicBezTo>
                        <a:pt x="20848" y="15681"/>
                        <a:pt x="20860" y="15669"/>
                        <a:pt x="20872" y="15669"/>
                      </a:cubicBezTo>
                      <a:cubicBezTo>
                        <a:pt x="20932" y="15634"/>
                        <a:pt x="20991" y="15610"/>
                        <a:pt x="21039" y="15574"/>
                      </a:cubicBezTo>
                      <a:lnTo>
                        <a:pt x="37386" y="6144"/>
                      </a:lnTo>
                      <a:lnTo>
                        <a:pt x="37362" y="1"/>
                      </a:lnTo>
                      <a:lnTo>
                        <a:pt x="21027" y="9431"/>
                      </a:lnTo>
                      <a:cubicBezTo>
                        <a:pt x="20967" y="9466"/>
                        <a:pt x="20920" y="9490"/>
                        <a:pt x="20860" y="9514"/>
                      </a:cubicBezTo>
                      <a:cubicBezTo>
                        <a:pt x="20848" y="9526"/>
                        <a:pt x="20824" y="9538"/>
                        <a:pt x="20813" y="9538"/>
                      </a:cubicBezTo>
                      <a:cubicBezTo>
                        <a:pt x="20765" y="9562"/>
                        <a:pt x="20717" y="9585"/>
                        <a:pt x="20670" y="9609"/>
                      </a:cubicBezTo>
                      <a:cubicBezTo>
                        <a:pt x="20658" y="9609"/>
                        <a:pt x="20658" y="9621"/>
                        <a:pt x="20646" y="9621"/>
                      </a:cubicBezTo>
                      <a:cubicBezTo>
                        <a:pt x="20586" y="9645"/>
                        <a:pt x="20527" y="9669"/>
                        <a:pt x="20467" y="9693"/>
                      </a:cubicBezTo>
                      <a:cubicBezTo>
                        <a:pt x="20455" y="9693"/>
                        <a:pt x="20432" y="9704"/>
                        <a:pt x="20420" y="9704"/>
                      </a:cubicBezTo>
                      <a:cubicBezTo>
                        <a:pt x="20372" y="9728"/>
                        <a:pt x="20324" y="9740"/>
                        <a:pt x="20277" y="9764"/>
                      </a:cubicBezTo>
                      <a:cubicBezTo>
                        <a:pt x="20265" y="9764"/>
                        <a:pt x="20241" y="9764"/>
                        <a:pt x="20229" y="9776"/>
                      </a:cubicBezTo>
                      <a:cubicBezTo>
                        <a:pt x="20146" y="9800"/>
                        <a:pt x="20062" y="9824"/>
                        <a:pt x="19967" y="9847"/>
                      </a:cubicBezTo>
                      <a:cubicBezTo>
                        <a:pt x="19955" y="9847"/>
                        <a:pt x="19943" y="9847"/>
                        <a:pt x="19932" y="9859"/>
                      </a:cubicBezTo>
                      <a:cubicBezTo>
                        <a:pt x="19848" y="9871"/>
                        <a:pt x="19753" y="9895"/>
                        <a:pt x="19658" y="9907"/>
                      </a:cubicBezTo>
                      <a:cubicBezTo>
                        <a:pt x="19646" y="9919"/>
                        <a:pt x="19634" y="9919"/>
                        <a:pt x="19622" y="9919"/>
                      </a:cubicBezTo>
                      <a:cubicBezTo>
                        <a:pt x="19562" y="9931"/>
                        <a:pt x="19491" y="9943"/>
                        <a:pt x="19431" y="9954"/>
                      </a:cubicBezTo>
                      <a:cubicBezTo>
                        <a:pt x="19431" y="9954"/>
                        <a:pt x="19431" y="9954"/>
                        <a:pt x="19420" y="9954"/>
                      </a:cubicBezTo>
                      <a:cubicBezTo>
                        <a:pt x="19360" y="9954"/>
                        <a:pt x="19300" y="9966"/>
                        <a:pt x="19241" y="9978"/>
                      </a:cubicBezTo>
                      <a:cubicBezTo>
                        <a:pt x="19217" y="9978"/>
                        <a:pt x="19193" y="9978"/>
                        <a:pt x="19170" y="9978"/>
                      </a:cubicBezTo>
                      <a:cubicBezTo>
                        <a:pt x="19134" y="9978"/>
                        <a:pt x="19098" y="9990"/>
                        <a:pt x="19062" y="9990"/>
                      </a:cubicBezTo>
                      <a:cubicBezTo>
                        <a:pt x="19039" y="9990"/>
                        <a:pt x="19015" y="9990"/>
                        <a:pt x="18991" y="9990"/>
                      </a:cubicBezTo>
                      <a:cubicBezTo>
                        <a:pt x="18955" y="10002"/>
                        <a:pt x="18919" y="10002"/>
                        <a:pt x="18884" y="10002"/>
                      </a:cubicBezTo>
                      <a:cubicBezTo>
                        <a:pt x="18860" y="10002"/>
                        <a:pt x="18836" y="10002"/>
                        <a:pt x="18812" y="10002"/>
                      </a:cubicBezTo>
                      <a:cubicBezTo>
                        <a:pt x="18789" y="10002"/>
                        <a:pt x="18753" y="10002"/>
                        <a:pt x="18729" y="10002"/>
                      </a:cubicBezTo>
                      <a:cubicBezTo>
                        <a:pt x="18705" y="10002"/>
                        <a:pt x="18681" y="10002"/>
                        <a:pt x="18646" y="10002"/>
                      </a:cubicBezTo>
                      <a:cubicBezTo>
                        <a:pt x="18622" y="10002"/>
                        <a:pt x="18586" y="10002"/>
                        <a:pt x="18562" y="10002"/>
                      </a:cubicBezTo>
                      <a:cubicBezTo>
                        <a:pt x="18538" y="10002"/>
                        <a:pt x="18503" y="10002"/>
                        <a:pt x="18479" y="10002"/>
                      </a:cubicBezTo>
                      <a:cubicBezTo>
                        <a:pt x="18455" y="10002"/>
                        <a:pt x="18431" y="10002"/>
                        <a:pt x="18396" y="10002"/>
                      </a:cubicBezTo>
                      <a:cubicBezTo>
                        <a:pt x="18372" y="10002"/>
                        <a:pt x="18348" y="10002"/>
                        <a:pt x="18324" y="10002"/>
                      </a:cubicBezTo>
                      <a:cubicBezTo>
                        <a:pt x="18288" y="10002"/>
                        <a:pt x="18265" y="9990"/>
                        <a:pt x="18229" y="9990"/>
                      </a:cubicBezTo>
                      <a:cubicBezTo>
                        <a:pt x="18205" y="9990"/>
                        <a:pt x="18181" y="9990"/>
                        <a:pt x="18157" y="9990"/>
                      </a:cubicBezTo>
                      <a:cubicBezTo>
                        <a:pt x="18122" y="9990"/>
                        <a:pt x="18098" y="9978"/>
                        <a:pt x="18074" y="9978"/>
                      </a:cubicBezTo>
                      <a:cubicBezTo>
                        <a:pt x="18050" y="9978"/>
                        <a:pt x="18015" y="9978"/>
                        <a:pt x="17991" y="9966"/>
                      </a:cubicBezTo>
                      <a:cubicBezTo>
                        <a:pt x="17967" y="9966"/>
                        <a:pt x="17931" y="9966"/>
                        <a:pt x="17907" y="9966"/>
                      </a:cubicBezTo>
                      <a:cubicBezTo>
                        <a:pt x="17884" y="9954"/>
                        <a:pt x="17860" y="9954"/>
                        <a:pt x="17836" y="9954"/>
                      </a:cubicBezTo>
                      <a:cubicBezTo>
                        <a:pt x="17800" y="9943"/>
                        <a:pt x="17765" y="9943"/>
                        <a:pt x="17729" y="9931"/>
                      </a:cubicBezTo>
                      <a:cubicBezTo>
                        <a:pt x="17705" y="9931"/>
                        <a:pt x="17693" y="9931"/>
                        <a:pt x="17669" y="9931"/>
                      </a:cubicBezTo>
                      <a:cubicBezTo>
                        <a:pt x="17622" y="9919"/>
                        <a:pt x="17586" y="9907"/>
                        <a:pt x="17538" y="9907"/>
                      </a:cubicBezTo>
                      <a:cubicBezTo>
                        <a:pt x="17526" y="9907"/>
                        <a:pt x="17515" y="9895"/>
                        <a:pt x="17503" y="9895"/>
                      </a:cubicBezTo>
                      <a:cubicBezTo>
                        <a:pt x="17455" y="9883"/>
                        <a:pt x="17395" y="9871"/>
                        <a:pt x="17336" y="9859"/>
                      </a:cubicBezTo>
                      <a:cubicBezTo>
                        <a:pt x="17324" y="9859"/>
                        <a:pt x="17312" y="9847"/>
                        <a:pt x="17288" y="9847"/>
                      </a:cubicBezTo>
                      <a:cubicBezTo>
                        <a:pt x="17253" y="9835"/>
                        <a:pt x="17217" y="9824"/>
                        <a:pt x="17181" y="9824"/>
                      </a:cubicBezTo>
                      <a:cubicBezTo>
                        <a:pt x="17157" y="9812"/>
                        <a:pt x="17145" y="9812"/>
                        <a:pt x="17122" y="9800"/>
                      </a:cubicBezTo>
                      <a:cubicBezTo>
                        <a:pt x="17074" y="9788"/>
                        <a:pt x="17026" y="9776"/>
                        <a:pt x="16979" y="9764"/>
                      </a:cubicBezTo>
                      <a:cubicBezTo>
                        <a:pt x="16967" y="9752"/>
                        <a:pt x="16943" y="9752"/>
                        <a:pt x="16931" y="9740"/>
                      </a:cubicBezTo>
                      <a:cubicBezTo>
                        <a:pt x="16872" y="9728"/>
                        <a:pt x="16812" y="9704"/>
                        <a:pt x="16753" y="9681"/>
                      </a:cubicBezTo>
                      <a:cubicBezTo>
                        <a:pt x="16753" y="9681"/>
                        <a:pt x="16741" y="9669"/>
                        <a:pt x="16729" y="9669"/>
                      </a:cubicBezTo>
                      <a:cubicBezTo>
                        <a:pt x="16645" y="9633"/>
                        <a:pt x="16562" y="9597"/>
                        <a:pt x="16491" y="9562"/>
                      </a:cubicBezTo>
                      <a:cubicBezTo>
                        <a:pt x="16479" y="9562"/>
                        <a:pt x="16479" y="9562"/>
                        <a:pt x="16479" y="9562"/>
                      </a:cubicBezTo>
                      <a:cubicBezTo>
                        <a:pt x="16395" y="9514"/>
                        <a:pt x="16312" y="9478"/>
                        <a:pt x="16229" y="9431"/>
                      </a:cubicBezTo>
                      <a:lnTo>
                        <a:pt x="0" y="1"/>
                      </a:lnTo>
                      <a:lnTo>
                        <a:pt x="12" y="6144"/>
                      </a:lnTo>
                      <a:lnTo>
                        <a:pt x="16252" y="15574"/>
                      </a:lnTo>
                      <a:cubicBezTo>
                        <a:pt x="16324" y="15622"/>
                        <a:pt x="16407" y="15669"/>
                        <a:pt x="16491" y="15705"/>
                      </a:cubicBezTo>
                      <a:cubicBezTo>
                        <a:pt x="16491" y="15705"/>
                        <a:pt x="16503" y="15705"/>
                        <a:pt x="16503" y="15705"/>
                      </a:cubicBezTo>
                      <a:cubicBezTo>
                        <a:pt x="16586" y="15753"/>
                        <a:pt x="16669" y="15789"/>
                        <a:pt x="16753" y="15812"/>
                      </a:cubicBezTo>
                      <a:cubicBezTo>
                        <a:pt x="16753" y="15824"/>
                        <a:pt x="16764" y="15824"/>
                        <a:pt x="16764" y="15824"/>
                      </a:cubicBezTo>
                      <a:cubicBezTo>
                        <a:pt x="16764" y="15824"/>
                        <a:pt x="16764" y="15824"/>
                        <a:pt x="16776" y="15824"/>
                      </a:cubicBezTo>
                      <a:cubicBezTo>
                        <a:pt x="16836" y="15848"/>
                        <a:pt x="16895" y="15872"/>
                        <a:pt x="16955" y="15884"/>
                      </a:cubicBezTo>
                      <a:cubicBezTo>
                        <a:pt x="16967" y="15896"/>
                        <a:pt x="16979" y="15896"/>
                        <a:pt x="17003" y="15908"/>
                      </a:cubicBezTo>
                      <a:cubicBezTo>
                        <a:pt x="17050" y="15919"/>
                        <a:pt x="17098" y="15931"/>
                        <a:pt x="17145" y="15955"/>
                      </a:cubicBezTo>
                      <a:cubicBezTo>
                        <a:pt x="17157" y="15955"/>
                        <a:pt x="17169" y="15955"/>
                        <a:pt x="17169" y="15955"/>
                      </a:cubicBezTo>
                      <a:cubicBezTo>
                        <a:pt x="17181" y="15955"/>
                        <a:pt x="17193" y="15967"/>
                        <a:pt x="17193" y="15967"/>
                      </a:cubicBezTo>
                      <a:cubicBezTo>
                        <a:pt x="17229" y="15979"/>
                        <a:pt x="17265" y="15979"/>
                        <a:pt x="17312" y="15991"/>
                      </a:cubicBezTo>
                      <a:cubicBezTo>
                        <a:pt x="17324" y="16003"/>
                        <a:pt x="17336" y="16003"/>
                        <a:pt x="17360" y="16003"/>
                      </a:cubicBezTo>
                      <a:cubicBezTo>
                        <a:pt x="17419" y="16015"/>
                        <a:pt x="17467" y="16027"/>
                        <a:pt x="17526" y="16039"/>
                      </a:cubicBezTo>
                      <a:lnTo>
                        <a:pt x="17526" y="16039"/>
                      </a:lnTo>
                      <a:cubicBezTo>
                        <a:pt x="17538" y="16050"/>
                        <a:pt x="17550" y="16050"/>
                        <a:pt x="17562" y="16050"/>
                      </a:cubicBezTo>
                      <a:cubicBezTo>
                        <a:pt x="17598" y="16062"/>
                        <a:pt x="17646" y="16062"/>
                        <a:pt x="17681" y="16074"/>
                      </a:cubicBezTo>
                      <a:cubicBezTo>
                        <a:pt x="17705" y="16074"/>
                        <a:pt x="17729" y="16074"/>
                        <a:pt x="17741" y="16086"/>
                      </a:cubicBezTo>
                      <a:cubicBezTo>
                        <a:pt x="17776" y="16086"/>
                        <a:pt x="17812" y="16098"/>
                        <a:pt x="17848" y="16098"/>
                      </a:cubicBezTo>
                      <a:cubicBezTo>
                        <a:pt x="17860" y="16098"/>
                        <a:pt x="17860" y="16098"/>
                        <a:pt x="17860" y="16098"/>
                      </a:cubicBezTo>
                      <a:cubicBezTo>
                        <a:pt x="17884" y="16098"/>
                        <a:pt x="17907" y="16110"/>
                        <a:pt x="17919" y="16110"/>
                      </a:cubicBezTo>
                      <a:cubicBezTo>
                        <a:pt x="17955" y="16110"/>
                        <a:pt x="17979" y="16110"/>
                        <a:pt x="18015" y="16122"/>
                      </a:cubicBezTo>
                      <a:cubicBezTo>
                        <a:pt x="18038" y="16122"/>
                        <a:pt x="18062" y="16122"/>
                        <a:pt x="18086" y="16122"/>
                      </a:cubicBezTo>
                      <a:cubicBezTo>
                        <a:pt x="18110" y="16134"/>
                        <a:pt x="18146" y="16134"/>
                        <a:pt x="18169" y="16134"/>
                      </a:cubicBezTo>
                      <a:cubicBezTo>
                        <a:pt x="18181" y="16134"/>
                        <a:pt x="18181" y="16134"/>
                        <a:pt x="18193" y="16134"/>
                      </a:cubicBezTo>
                      <a:cubicBezTo>
                        <a:pt x="18205" y="16134"/>
                        <a:pt x="18229" y="16134"/>
                        <a:pt x="18253" y="16134"/>
                      </a:cubicBezTo>
                      <a:cubicBezTo>
                        <a:pt x="18277" y="16146"/>
                        <a:pt x="18312" y="16146"/>
                        <a:pt x="18336" y="16146"/>
                      </a:cubicBezTo>
                      <a:cubicBezTo>
                        <a:pt x="18360" y="16146"/>
                        <a:pt x="18384" y="16146"/>
                        <a:pt x="18419" y="16146"/>
                      </a:cubicBezTo>
                      <a:cubicBezTo>
                        <a:pt x="18443" y="16146"/>
                        <a:pt x="18467" y="16146"/>
                        <a:pt x="18503" y="16146"/>
                      </a:cubicBezTo>
                      <a:cubicBezTo>
                        <a:pt x="18503" y="16146"/>
                        <a:pt x="18515" y="16146"/>
                        <a:pt x="18515" y="16146"/>
                      </a:cubicBezTo>
                      <a:cubicBezTo>
                        <a:pt x="18538" y="16146"/>
                        <a:pt x="18562" y="16146"/>
                        <a:pt x="18574" y="16146"/>
                      </a:cubicBezTo>
                      <a:cubicBezTo>
                        <a:pt x="18610" y="16158"/>
                        <a:pt x="18634" y="16158"/>
                        <a:pt x="18669" y="16158"/>
                      </a:cubicBezTo>
                      <a:cubicBezTo>
                        <a:pt x="18693" y="16158"/>
                        <a:pt x="18717" y="16146"/>
                        <a:pt x="18741" y="16146"/>
                      </a:cubicBezTo>
                      <a:cubicBezTo>
                        <a:pt x="18777" y="16146"/>
                        <a:pt x="18800" y="16146"/>
                        <a:pt x="18836" y="16146"/>
                      </a:cubicBezTo>
                      <a:cubicBezTo>
                        <a:pt x="18848" y="16146"/>
                        <a:pt x="18848" y="16146"/>
                        <a:pt x="18860" y="16146"/>
                      </a:cubicBezTo>
                      <a:cubicBezTo>
                        <a:pt x="18872" y="16146"/>
                        <a:pt x="18896" y="16146"/>
                        <a:pt x="18908" y="16146"/>
                      </a:cubicBezTo>
                      <a:cubicBezTo>
                        <a:pt x="18943" y="16146"/>
                        <a:pt x="18979" y="16146"/>
                        <a:pt x="19015" y="16146"/>
                      </a:cubicBezTo>
                      <a:cubicBezTo>
                        <a:pt x="19039" y="16134"/>
                        <a:pt x="19062" y="16134"/>
                        <a:pt x="19086" y="16134"/>
                      </a:cubicBezTo>
                      <a:cubicBezTo>
                        <a:pt x="19122" y="16134"/>
                        <a:pt x="19158" y="16134"/>
                        <a:pt x="19193" y="16122"/>
                      </a:cubicBezTo>
                      <a:cubicBezTo>
                        <a:pt x="19205" y="16122"/>
                        <a:pt x="19217" y="16122"/>
                        <a:pt x="19229" y="16122"/>
                      </a:cubicBezTo>
                      <a:cubicBezTo>
                        <a:pt x="19241" y="16122"/>
                        <a:pt x="19253" y="16122"/>
                        <a:pt x="19253" y="16122"/>
                      </a:cubicBezTo>
                      <a:cubicBezTo>
                        <a:pt x="19312" y="16110"/>
                        <a:pt x="19384" y="16110"/>
                        <a:pt x="19443" y="16098"/>
                      </a:cubicBezTo>
                      <a:cubicBezTo>
                        <a:pt x="19443" y="16098"/>
                        <a:pt x="19443" y="16098"/>
                        <a:pt x="19443" y="16098"/>
                      </a:cubicBezTo>
                      <a:cubicBezTo>
                        <a:pt x="19515" y="16086"/>
                        <a:pt x="19574" y="16074"/>
                        <a:pt x="19634" y="16062"/>
                      </a:cubicBezTo>
                      <a:cubicBezTo>
                        <a:pt x="19646" y="16062"/>
                        <a:pt x="19646" y="16062"/>
                        <a:pt x="19658" y="16062"/>
                      </a:cubicBezTo>
                      <a:cubicBezTo>
                        <a:pt x="19670" y="16062"/>
                        <a:pt x="19670" y="16062"/>
                        <a:pt x="19681" y="16062"/>
                      </a:cubicBezTo>
                      <a:cubicBezTo>
                        <a:pt x="19765" y="16039"/>
                        <a:pt x="19860" y="16027"/>
                        <a:pt x="19955" y="16003"/>
                      </a:cubicBezTo>
                      <a:cubicBezTo>
                        <a:pt x="19967" y="16003"/>
                        <a:pt x="19967" y="15991"/>
                        <a:pt x="19979" y="15991"/>
                      </a:cubicBezTo>
                      <a:cubicBezTo>
                        <a:pt x="20074" y="15967"/>
                        <a:pt x="20158" y="15943"/>
                        <a:pt x="20253" y="15919"/>
                      </a:cubicBezTo>
                      <a:cubicBezTo>
                        <a:pt x="20253" y="15919"/>
                        <a:pt x="20253" y="15919"/>
                        <a:pt x="20265" y="15919"/>
                      </a:cubicBezTo>
                      <a:cubicBezTo>
                        <a:pt x="20277" y="15908"/>
                        <a:pt x="20277" y="15908"/>
                        <a:pt x="20289" y="15908"/>
                      </a:cubicBezTo>
                      <a:cubicBezTo>
                        <a:pt x="20336" y="15884"/>
                        <a:pt x="20396" y="15872"/>
                        <a:pt x="20443" y="15848"/>
                      </a:cubicBezTo>
                      <a:cubicBezTo>
                        <a:pt x="20455" y="15848"/>
                        <a:pt x="20467" y="15848"/>
                        <a:pt x="20479" y="15836"/>
                      </a:cubicBezTo>
                      <a:close/>
                    </a:path>
                  </a:pathLst>
                </a:custGeom>
                <a:solidFill>
                  <a:srgbClr val="2727EB"/>
                </a:solidFill>
                <a:ln w="9525" cap="flat" cmpd="sng">
                  <a:solidFill>
                    <a:srgbClr val="2727EB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68" name="Google Shape;1589;p44">
                <a:extLst>
                  <a:ext uri="{FF2B5EF4-FFF2-40B4-BE49-F238E27FC236}">
                    <a16:creationId xmlns:a16="http://schemas.microsoft.com/office/drawing/2014/main" id="{45E24E45-38CA-4319-8B81-A7C3A3773F19}"/>
                  </a:ext>
                </a:extLst>
              </p:cNvPr>
              <p:cNvGrpSpPr/>
              <p:nvPr/>
            </p:nvGrpSpPr>
            <p:grpSpPr>
              <a:xfrm>
                <a:off x="3034825" y="2398439"/>
                <a:ext cx="1670387" cy="1176774"/>
                <a:chOff x="4248625" y="2619425"/>
                <a:chExt cx="1763873" cy="1242634"/>
              </a:xfrm>
            </p:grpSpPr>
            <p:sp>
              <p:nvSpPr>
                <p:cNvPr id="169" name="Google Shape;1590;p44">
                  <a:extLst>
                    <a:ext uri="{FF2B5EF4-FFF2-40B4-BE49-F238E27FC236}">
                      <a16:creationId xmlns:a16="http://schemas.microsoft.com/office/drawing/2014/main" id="{AEC32157-6F9C-49CB-BFAC-E850039C418E}"/>
                    </a:ext>
                  </a:extLst>
                </p:cNvPr>
                <p:cNvSpPr/>
                <p:nvPr/>
              </p:nvSpPr>
              <p:spPr>
                <a:xfrm>
                  <a:off x="4263560" y="3103916"/>
                  <a:ext cx="770395" cy="7581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29" h="16955" extrusionOk="0">
                      <a:moveTo>
                        <a:pt x="17216" y="10811"/>
                      </a:moveTo>
                      <a:lnTo>
                        <a:pt x="976" y="1369"/>
                      </a:lnTo>
                      <a:cubicBezTo>
                        <a:pt x="321" y="988"/>
                        <a:pt x="0" y="500"/>
                        <a:pt x="0" y="0"/>
                      </a:cubicBezTo>
                      <a:lnTo>
                        <a:pt x="12" y="6144"/>
                      </a:lnTo>
                      <a:cubicBezTo>
                        <a:pt x="12" y="6644"/>
                        <a:pt x="345" y="7144"/>
                        <a:pt x="1000" y="7525"/>
                      </a:cubicBezTo>
                      <a:lnTo>
                        <a:pt x="17228" y="16954"/>
                      </a:lnTo>
                      <a:close/>
                    </a:path>
                  </a:pathLst>
                </a:custGeom>
                <a:solidFill>
                  <a:srgbClr val="349FFD"/>
                </a:solidFill>
                <a:ln w="9525" cap="flat" cmpd="sng">
                  <a:solidFill>
                    <a:srgbClr val="349FF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591;p44">
                  <a:extLst>
                    <a:ext uri="{FF2B5EF4-FFF2-40B4-BE49-F238E27FC236}">
                      <a16:creationId xmlns:a16="http://schemas.microsoft.com/office/drawing/2014/main" id="{9AED328E-023F-46F4-88DE-C38C012B5B8A}"/>
                    </a:ext>
                  </a:extLst>
                </p:cNvPr>
                <p:cNvSpPr/>
                <p:nvPr/>
              </p:nvSpPr>
              <p:spPr>
                <a:xfrm>
                  <a:off x="4248625" y="2619425"/>
                  <a:ext cx="1763873" cy="10499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47" h="23480" extrusionOk="0">
                      <a:moveTo>
                        <a:pt x="17670" y="0"/>
                      </a:moveTo>
                      <a:lnTo>
                        <a:pt x="23385" y="3322"/>
                      </a:lnTo>
                      <a:cubicBezTo>
                        <a:pt x="21289" y="3239"/>
                        <a:pt x="19146" y="3656"/>
                        <a:pt x="17527" y="4560"/>
                      </a:cubicBezTo>
                      <a:cubicBezTo>
                        <a:pt x="17479" y="4584"/>
                        <a:pt x="17443" y="4596"/>
                        <a:pt x="17408" y="4620"/>
                      </a:cubicBezTo>
                      <a:cubicBezTo>
                        <a:pt x="14431" y="6454"/>
                        <a:pt x="14419" y="9132"/>
                        <a:pt x="17193" y="10847"/>
                      </a:cubicBezTo>
                      <a:cubicBezTo>
                        <a:pt x="20515" y="12669"/>
                        <a:pt x="25135" y="12680"/>
                        <a:pt x="28123" y="11073"/>
                      </a:cubicBezTo>
                      <a:cubicBezTo>
                        <a:pt x="28349" y="10942"/>
                        <a:pt x="28385" y="10918"/>
                        <a:pt x="28421" y="10895"/>
                      </a:cubicBezTo>
                      <a:cubicBezTo>
                        <a:pt x="29492" y="10252"/>
                        <a:pt x="30171" y="9466"/>
                        <a:pt x="30445" y="8644"/>
                      </a:cubicBezTo>
                      <a:cubicBezTo>
                        <a:pt x="30576" y="8275"/>
                        <a:pt x="30624" y="7882"/>
                        <a:pt x="30576" y="7501"/>
                      </a:cubicBezTo>
                      <a:lnTo>
                        <a:pt x="36291" y="10823"/>
                      </a:lnTo>
                      <a:lnTo>
                        <a:pt x="30540" y="14145"/>
                      </a:lnTo>
                      <a:cubicBezTo>
                        <a:pt x="31243" y="14121"/>
                        <a:pt x="31957" y="14145"/>
                        <a:pt x="32648" y="14228"/>
                      </a:cubicBezTo>
                      <a:cubicBezTo>
                        <a:pt x="34255" y="14478"/>
                        <a:pt x="35350" y="14824"/>
                        <a:pt x="36291" y="15324"/>
                      </a:cubicBezTo>
                      <a:cubicBezTo>
                        <a:pt x="39422" y="17229"/>
                        <a:pt x="39446" y="19908"/>
                        <a:pt x="36720" y="21634"/>
                      </a:cubicBezTo>
                      <a:cubicBezTo>
                        <a:pt x="33255" y="23479"/>
                        <a:pt x="28683" y="23468"/>
                        <a:pt x="25754" y="21908"/>
                      </a:cubicBezTo>
                      <a:cubicBezTo>
                        <a:pt x="23873" y="20789"/>
                        <a:pt x="23158" y="19538"/>
                        <a:pt x="23301" y="18324"/>
                      </a:cubicBezTo>
                      <a:lnTo>
                        <a:pt x="17550" y="21646"/>
                      </a:lnTo>
                      <a:lnTo>
                        <a:pt x="1310" y="12204"/>
                      </a:lnTo>
                      <a:cubicBezTo>
                        <a:pt x="1" y="11442"/>
                        <a:pt x="1" y="10204"/>
                        <a:pt x="1334" y="943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 w="9525" cap="flat" cmpd="sng">
                  <a:solidFill>
                    <a:srgbClr val="5EB2FC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175" name="Google Shape;1592;p44">
              <a:extLst>
                <a:ext uri="{FF2B5EF4-FFF2-40B4-BE49-F238E27FC236}">
                  <a16:creationId xmlns:a16="http://schemas.microsoft.com/office/drawing/2014/main" id="{A7CEDE85-8684-46C0-A638-D98BC5718461}"/>
                </a:ext>
              </a:extLst>
            </p:cNvPr>
            <p:cNvGrpSpPr/>
            <p:nvPr/>
          </p:nvGrpSpPr>
          <p:grpSpPr>
            <a:xfrm>
              <a:off x="443113" y="1393450"/>
              <a:ext cx="3097275" cy="1554524"/>
              <a:chOff x="443113" y="1393450"/>
              <a:chExt cx="3097275" cy="1554524"/>
            </a:xfrm>
          </p:grpSpPr>
          <p:grpSp>
            <p:nvGrpSpPr>
              <p:cNvPr id="176" name="Google Shape;1593;p44">
                <a:extLst>
                  <a:ext uri="{FF2B5EF4-FFF2-40B4-BE49-F238E27FC236}">
                    <a16:creationId xmlns:a16="http://schemas.microsoft.com/office/drawing/2014/main" id="{9B04F871-ED7C-47A2-8BD2-7CD233EAB5D2}"/>
                  </a:ext>
                </a:extLst>
              </p:cNvPr>
              <p:cNvGrpSpPr/>
              <p:nvPr/>
            </p:nvGrpSpPr>
            <p:grpSpPr>
              <a:xfrm>
                <a:off x="2712603" y="1608236"/>
                <a:ext cx="387661" cy="387661"/>
                <a:chOff x="1379797" y="1723249"/>
                <a:chExt cx="397887" cy="397887"/>
              </a:xfrm>
            </p:grpSpPr>
            <p:sp>
              <p:nvSpPr>
                <p:cNvPr id="182" name="Google Shape;1594;p44">
                  <a:extLst>
                    <a:ext uri="{FF2B5EF4-FFF2-40B4-BE49-F238E27FC236}">
                      <a16:creationId xmlns:a16="http://schemas.microsoft.com/office/drawing/2014/main" id="{DA37E99B-8F56-4601-9407-5129B09ACB91}"/>
                    </a:ext>
                  </a:extLst>
                </p:cNvPr>
                <p:cNvSpPr/>
                <p:nvPr/>
              </p:nvSpPr>
              <p:spPr>
                <a:xfrm>
                  <a:off x="1462169" y="1793977"/>
                  <a:ext cx="23354" cy="23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9" h="1117" extrusionOk="0">
                      <a:moveTo>
                        <a:pt x="559" y="1"/>
                      </a:moveTo>
                      <a:cubicBezTo>
                        <a:pt x="251" y="1"/>
                        <a:pt x="0" y="250"/>
                        <a:pt x="0" y="558"/>
                      </a:cubicBezTo>
                      <a:cubicBezTo>
                        <a:pt x="0" y="866"/>
                        <a:pt x="251" y="1117"/>
                        <a:pt x="559" y="1117"/>
                      </a:cubicBezTo>
                      <a:cubicBezTo>
                        <a:pt x="867" y="1117"/>
                        <a:pt x="1118" y="866"/>
                        <a:pt x="1118" y="558"/>
                      </a:cubicBezTo>
                      <a:cubicBezTo>
                        <a:pt x="1118" y="250"/>
                        <a:pt x="867" y="1"/>
                        <a:pt x="559" y="1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595;p44">
                  <a:extLst>
                    <a:ext uri="{FF2B5EF4-FFF2-40B4-BE49-F238E27FC236}">
                      <a16:creationId xmlns:a16="http://schemas.microsoft.com/office/drawing/2014/main" id="{228FC143-F71D-4466-BB36-9834CDAA6D59}"/>
                    </a:ext>
                  </a:extLst>
                </p:cNvPr>
                <p:cNvSpPr/>
                <p:nvPr/>
              </p:nvSpPr>
              <p:spPr>
                <a:xfrm>
                  <a:off x="1379797" y="1723249"/>
                  <a:ext cx="397887" cy="3978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65" h="19065" extrusionOk="0">
                      <a:moveTo>
                        <a:pt x="4506" y="2271"/>
                      </a:moveTo>
                      <a:cubicBezTo>
                        <a:pt x="5429" y="2271"/>
                        <a:pt x="6181" y="3023"/>
                        <a:pt x="6181" y="3947"/>
                      </a:cubicBezTo>
                      <a:cubicBezTo>
                        <a:pt x="6181" y="4872"/>
                        <a:pt x="5429" y="5622"/>
                        <a:pt x="4506" y="5622"/>
                      </a:cubicBezTo>
                      <a:cubicBezTo>
                        <a:pt x="3583" y="5622"/>
                        <a:pt x="2831" y="4872"/>
                        <a:pt x="2831" y="3947"/>
                      </a:cubicBezTo>
                      <a:cubicBezTo>
                        <a:pt x="2831" y="3023"/>
                        <a:pt x="3583" y="2271"/>
                        <a:pt x="4506" y="2271"/>
                      </a:cubicBezTo>
                      <a:close/>
                      <a:moveTo>
                        <a:pt x="5622" y="6740"/>
                      </a:moveTo>
                      <a:cubicBezTo>
                        <a:pt x="5932" y="6740"/>
                        <a:pt x="6181" y="6989"/>
                        <a:pt x="6181" y="7299"/>
                      </a:cubicBezTo>
                      <a:lnTo>
                        <a:pt x="6181" y="16234"/>
                      </a:lnTo>
                      <a:cubicBezTo>
                        <a:pt x="6181" y="16544"/>
                        <a:pt x="5932" y="16793"/>
                        <a:pt x="5622" y="16793"/>
                      </a:cubicBezTo>
                      <a:lnTo>
                        <a:pt x="3388" y="16793"/>
                      </a:lnTo>
                      <a:cubicBezTo>
                        <a:pt x="3080" y="16793"/>
                        <a:pt x="2831" y="16544"/>
                        <a:pt x="2831" y="16234"/>
                      </a:cubicBezTo>
                      <a:lnTo>
                        <a:pt x="2831" y="7299"/>
                      </a:lnTo>
                      <a:cubicBezTo>
                        <a:pt x="2831" y="6989"/>
                        <a:pt x="3080" y="6740"/>
                        <a:pt x="3388" y="6740"/>
                      </a:cubicBezTo>
                      <a:close/>
                      <a:moveTo>
                        <a:pt x="12596" y="6721"/>
                      </a:moveTo>
                      <a:cubicBezTo>
                        <a:pt x="12811" y="6721"/>
                        <a:pt x="13027" y="6739"/>
                        <a:pt x="13241" y="6774"/>
                      </a:cubicBezTo>
                      <a:cubicBezTo>
                        <a:pt x="15058" y="7069"/>
                        <a:pt x="16235" y="8557"/>
                        <a:pt x="16235" y="10223"/>
                      </a:cubicBezTo>
                      <a:lnTo>
                        <a:pt x="16235" y="16234"/>
                      </a:lnTo>
                      <a:cubicBezTo>
                        <a:pt x="16235" y="16544"/>
                        <a:pt x="15985" y="16793"/>
                        <a:pt x="15676" y="16793"/>
                      </a:cubicBezTo>
                      <a:lnTo>
                        <a:pt x="13441" y="16793"/>
                      </a:lnTo>
                      <a:cubicBezTo>
                        <a:pt x="13133" y="16793"/>
                        <a:pt x="12884" y="16544"/>
                        <a:pt x="12884" y="16234"/>
                      </a:cubicBezTo>
                      <a:lnTo>
                        <a:pt x="12884" y="11209"/>
                      </a:lnTo>
                      <a:cubicBezTo>
                        <a:pt x="12884" y="10593"/>
                        <a:pt x="12382" y="10091"/>
                        <a:pt x="11766" y="10091"/>
                      </a:cubicBezTo>
                      <a:cubicBezTo>
                        <a:pt x="11150" y="10091"/>
                        <a:pt x="10650" y="10593"/>
                        <a:pt x="10650" y="11209"/>
                      </a:cubicBezTo>
                      <a:lnTo>
                        <a:pt x="10650" y="16234"/>
                      </a:lnTo>
                      <a:cubicBezTo>
                        <a:pt x="10650" y="16544"/>
                        <a:pt x="10399" y="16793"/>
                        <a:pt x="10091" y="16793"/>
                      </a:cubicBezTo>
                      <a:lnTo>
                        <a:pt x="7857" y="16793"/>
                      </a:lnTo>
                      <a:cubicBezTo>
                        <a:pt x="7547" y="16793"/>
                        <a:pt x="7298" y="16544"/>
                        <a:pt x="7298" y="16234"/>
                      </a:cubicBezTo>
                      <a:lnTo>
                        <a:pt x="7298" y="7299"/>
                      </a:lnTo>
                      <a:cubicBezTo>
                        <a:pt x="7298" y="6989"/>
                        <a:pt x="7547" y="6740"/>
                        <a:pt x="7857" y="6740"/>
                      </a:cubicBezTo>
                      <a:lnTo>
                        <a:pt x="10091" y="6740"/>
                      </a:lnTo>
                      <a:cubicBezTo>
                        <a:pt x="10377" y="6740"/>
                        <a:pt x="10613" y="6956"/>
                        <a:pt x="10644" y="7234"/>
                      </a:cubicBezTo>
                      <a:cubicBezTo>
                        <a:pt x="11219" y="6901"/>
                        <a:pt x="11901" y="6721"/>
                        <a:pt x="12596" y="6721"/>
                      </a:cubicBezTo>
                      <a:close/>
                      <a:moveTo>
                        <a:pt x="2831" y="0"/>
                      </a:moveTo>
                      <a:cubicBezTo>
                        <a:pt x="1290" y="0"/>
                        <a:pt x="0" y="1290"/>
                        <a:pt x="0" y="2831"/>
                      </a:cubicBezTo>
                      <a:lnTo>
                        <a:pt x="0" y="16234"/>
                      </a:lnTo>
                      <a:cubicBezTo>
                        <a:pt x="0" y="17775"/>
                        <a:pt x="1290" y="19065"/>
                        <a:pt x="2831" y="19065"/>
                      </a:cubicBezTo>
                      <a:lnTo>
                        <a:pt x="16235" y="19065"/>
                      </a:lnTo>
                      <a:cubicBezTo>
                        <a:pt x="17774" y="19065"/>
                        <a:pt x="19065" y="17775"/>
                        <a:pt x="19065" y="16234"/>
                      </a:cubicBezTo>
                      <a:lnTo>
                        <a:pt x="19065" y="2831"/>
                      </a:lnTo>
                      <a:cubicBezTo>
                        <a:pt x="19065" y="1290"/>
                        <a:pt x="17774" y="0"/>
                        <a:pt x="16235" y="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596;p44">
                  <a:extLst>
                    <a:ext uri="{FF2B5EF4-FFF2-40B4-BE49-F238E27FC236}">
                      <a16:creationId xmlns:a16="http://schemas.microsoft.com/office/drawing/2014/main" id="{617FC66D-8DEF-4715-B2EA-DE834DF5DF5F}"/>
                    </a:ext>
                  </a:extLst>
                </p:cNvPr>
                <p:cNvSpPr/>
                <p:nvPr/>
              </p:nvSpPr>
              <p:spPr>
                <a:xfrm>
                  <a:off x="1555413" y="1886846"/>
                  <a:ext cx="139912" cy="1635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4" h="7837" extrusionOk="0">
                      <a:moveTo>
                        <a:pt x="4182" y="0"/>
                      </a:moveTo>
                      <a:cubicBezTo>
                        <a:pt x="3474" y="0"/>
                        <a:pt x="2782" y="261"/>
                        <a:pt x="2332" y="711"/>
                      </a:cubicBezTo>
                      <a:cubicBezTo>
                        <a:pt x="2108" y="935"/>
                        <a:pt x="1938" y="1142"/>
                        <a:pt x="1686" y="1142"/>
                      </a:cubicBezTo>
                      <a:cubicBezTo>
                        <a:pt x="1618" y="1142"/>
                        <a:pt x="1544" y="1127"/>
                        <a:pt x="1462" y="1093"/>
                      </a:cubicBezTo>
                      <a:cubicBezTo>
                        <a:pt x="1253" y="1006"/>
                        <a:pt x="1117" y="803"/>
                        <a:pt x="1117" y="576"/>
                      </a:cubicBezTo>
                      <a:lnTo>
                        <a:pt x="1117" y="17"/>
                      </a:lnTo>
                      <a:lnTo>
                        <a:pt x="1" y="17"/>
                      </a:lnTo>
                      <a:lnTo>
                        <a:pt x="1" y="7836"/>
                      </a:lnTo>
                      <a:lnTo>
                        <a:pt x="1117" y="7836"/>
                      </a:lnTo>
                      <a:lnTo>
                        <a:pt x="1117" y="3370"/>
                      </a:lnTo>
                      <a:cubicBezTo>
                        <a:pt x="1117" y="2137"/>
                        <a:pt x="2120" y="1135"/>
                        <a:pt x="3351" y="1135"/>
                      </a:cubicBezTo>
                      <a:cubicBezTo>
                        <a:pt x="4584" y="1135"/>
                        <a:pt x="5585" y="2137"/>
                        <a:pt x="5585" y="3370"/>
                      </a:cubicBezTo>
                      <a:lnTo>
                        <a:pt x="5585" y="7836"/>
                      </a:lnTo>
                      <a:lnTo>
                        <a:pt x="6703" y="7836"/>
                      </a:lnTo>
                      <a:lnTo>
                        <a:pt x="6703" y="2384"/>
                      </a:lnTo>
                      <a:cubicBezTo>
                        <a:pt x="6703" y="1266"/>
                        <a:pt x="5932" y="245"/>
                        <a:pt x="4648" y="38"/>
                      </a:cubicBezTo>
                      <a:cubicBezTo>
                        <a:pt x="4493" y="13"/>
                        <a:pt x="4337" y="0"/>
                        <a:pt x="4182" y="0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597;p44">
                  <a:extLst>
                    <a:ext uri="{FF2B5EF4-FFF2-40B4-BE49-F238E27FC236}">
                      <a16:creationId xmlns:a16="http://schemas.microsoft.com/office/drawing/2014/main" id="{04F96886-CBFB-4128-B428-0293A22C55DD}"/>
                    </a:ext>
                  </a:extLst>
                </p:cNvPr>
                <p:cNvSpPr/>
                <p:nvPr/>
              </p:nvSpPr>
              <p:spPr>
                <a:xfrm>
                  <a:off x="1462169" y="1887200"/>
                  <a:ext cx="23354" cy="1632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9" h="7820" extrusionOk="0">
                      <a:moveTo>
                        <a:pt x="0" y="0"/>
                      </a:moveTo>
                      <a:lnTo>
                        <a:pt x="0" y="7819"/>
                      </a:lnTo>
                      <a:lnTo>
                        <a:pt x="1118" y="7819"/>
                      </a:lnTo>
                      <a:lnTo>
                        <a:pt x="1118" y="0"/>
                      </a:ln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77" name="Google Shape;1598;p44">
                <a:extLst>
                  <a:ext uri="{FF2B5EF4-FFF2-40B4-BE49-F238E27FC236}">
                    <a16:creationId xmlns:a16="http://schemas.microsoft.com/office/drawing/2014/main" id="{A6CB0DAB-D473-4ABF-896D-8D9956DAD81F}"/>
                  </a:ext>
                </a:extLst>
              </p:cNvPr>
              <p:cNvSpPr txBox="1"/>
              <p:nvPr/>
            </p:nvSpPr>
            <p:spPr>
              <a:xfrm>
                <a:off x="1161288" y="1393450"/>
                <a:ext cx="1398900" cy="42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s-MX" sz="17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5EB2FC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Finalida</a:t>
                </a:r>
                <a:r>
                  <a:rPr lang="es-MX" sz="1700" b="1" kern="0" dirty="0">
                    <a:solidFill>
                      <a:srgbClr val="5EB2FC"/>
                    </a:solidFill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d</a:t>
                </a:r>
                <a:endParaRPr kumimoji="0" lang="en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5EB2FC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78" name="Google Shape;1599;p44">
                <a:extLst>
                  <a:ext uri="{FF2B5EF4-FFF2-40B4-BE49-F238E27FC236}">
                    <a16:creationId xmlns:a16="http://schemas.microsoft.com/office/drawing/2014/main" id="{4A6E03F7-FCC7-4500-B51A-043272F8260A}"/>
                  </a:ext>
                </a:extLst>
              </p:cNvPr>
              <p:cNvSpPr txBox="1"/>
              <p:nvPr/>
            </p:nvSpPr>
            <p:spPr>
              <a:xfrm>
                <a:off x="443113" y="1664100"/>
                <a:ext cx="2117076" cy="12838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r"/>
                <a:r>
                  <a:rPr lang="es-ES" sz="1400" b="1" dirty="0">
                    <a:effectLst/>
                    <a:latin typeface="Arial Narrow" panose="020B0606020202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El reconocimiento de los derechos humanos y sus garantías pretende que los derechos se respeten en el comportamiento cotidiano de los agentes del estado.</a:t>
                </a:r>
                <a:endParaRPr lang="es-MX" sz="14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9" name="Google Shape;1600;p44">
                <a:extLst>
                  <a:ext uri="{FF2B5EF4-FFF2-40B4-BE49-F238E27FC236}">
                    <a16:creationId xmlns:a16="http://schemas.microsoft.com/office/drawing/2014/main" id="{42D9AEF5-634B-4B6E-9346-026472092D66}"/>
                  </a:ext>
                </a:extLst>
              </p:cNvPr>
              <p:cNvGrpSpPr/>
              <p:nvPr/>
            </p:nvGrpSpPr>
            <p:grpSpPr>
              <a:xfrm>
                <a:off x="3077938" y="1756013"/>
                <a:ext cx="462450" cy="92100"/>
                <a:chOff x="1129200" y="1571200"/>
                <a:chExt cx="462450" cy="92100"/>
              </a:xfrm>
            </p:grpSpPr>
            <p:sp>
              <p:nvSpPr>
                <p:cNvPr id="180" name="Google Shape;1601;p44">
                  <a:extLst>
                    <a:ext uri="{FF2B5EF4-FFF2-40B4-BE49-F238E27FC236}">
                      <a16:creationId xmlns:a16="http://schemas.microsoft.com/office/drawing/2014/main" id="{5B91371D-D850-417B-99AD-9580DE129836}"/>
                    </a:ext>
                  </a:extLst>
                </p:cNvPr>
                <p:cNvSpPr/>
                <p:nvPr/>
              </p:nvSpPr>
              <p:spPr>
                <a:xfrm>
                  <a:off x="1499550" y="1571200"/>
                  <a:ext cx="92100" cy="92100"/>
                </a:xfrm>
                <a:prstGeom prst="ellipse">
                  <a:avLst/>
                </a:prstGeom>
                <a:solidFill>
                  <a:srgbClr val="5EB2F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81" name="Google Shape;1602;p44">
                  <a:extLst>
                    <a:ext uri="{FF2B5EF4-FFF2-40B4-BE49-F238E27FC236}">
                      <a16:creationId xmlns:a16="http://schemas.microsoft.com/office/drawing/2014/main" id="{94455E8C-CDBD-4D2C-844A-A5C2301B001F}"/>
                    </a:ext>
                  </a:extLst>
                </p:cNvPr>
                <p:cNvCxnSpPr/>
                <p:nvPr/>
              </p:nvCxnSpPr>
              <p:spPr>
                <a:xfrm>
                  <a:off x="1129200" y="1617263"/>
                  <a:ext cx="411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5EB2FC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186" name="Google Shape;1603;p44">
              <a:extLst>
                <a:ext uri="{FF2B5EF4-FFF2-40B4-BE49-F238E27FC236}">
                  <a16:creationId xmlns:a16="http://schemas.microsoft.com/office/drawing/2014/main" id="{CABF6B10-D52A-40FC-8F04-9F57D35E0591}"/>
                </a:ext>
              </a:extLst>
            </p:cNvPr>
            <p:cNvGrpSpPr/>
            <p:nvPr/>
          </p:nvGrpSpPr>
          <p:grpSpPr>
            <a:xfrm>
              <a:off x="671716" y="3430350"/>
              <a:ext cx="2868672" cy="817250"/>
              <a:chOff x="671716" y="3430350"/>
              <a:chExt cx="2868672" cy="817250"/>
            </a:xfrm>
          </p:grpSpPr>
          <p:grpSp>
            <p:nvGrpSpPr>
              <p:cNvPr id="187" name="Google Shape;1604;p44">
                <a:extLst>
                  <a:ext uri="{FF2B5EF4-FFF2-40B4-BE49-F238E27FC236}">
                    <a16:creationId xmlns:a16="http://schemas.microsoft.com/office/drawing/2014/main" id="{80D114DB-6921-4D92-A350-F2DC144107E1}"/>
                  </a:ext>
                </a:extLst>
              </p:cNvPr>
              <p:cNvGrpSpPr/>
              <p:nvPr/>
            </p:nvGrpSpPr>
            <p:grpSpPr>
              <a:xfrm>
                <a:off x="2712591" y="3645163"/>
                <a:ext cx="387681" cy="387681"/>
                <a:chOff x="4933458" y="1687279"/>
                <a:chExt cx="397907" cy="397907"/>
              </a:xfrm>
            </p:grpSpPr>
            <p:sp>
              <p:nvSpPr>
                <p:cNvPr id="193" name="Google Shape;1605;p44">
                  <a:extLst>
                    <a:ext uri="{FF2B5EF4-FFF2-40B4-BE49-F238E27FC236}">
                      <a16:creationId xmlns:a16="http://schemas.microsoft.com/office/drawing/2014/main" id="{AB902FA1-1D06-4710-99AC-2DA28D6186DA}"/>
                    </a:ext>
                  </a:extLst>
                </p:cNvPr>
                <p:cNvSpPr/>
                <p:nvPr/>
              </p:nvSpPr>
              <p:spPr>
                <a:xfrm>
                  <a:off x="5071801" y="1766541"/>
                  <a:ext cx="125867" cy="2412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31" h="11558" extrusionOk="0">
                      <a:moveTo>
                        <a:pt x="2415" y="1"/>
                      </a:moveTo>
                      <a:cubicBezTo>
                        <a:pt x="2233" y="993"/>
                        <a:pt x="1808" y="2415"/>
                        <a:pt x="0" y="2785"/>
                      </a:cubicBezTo>
                      <a:lnTo>
                        <a:pt x="0" y="4244"/>
                      </a:lnTo>
                      <a:lnTo>
                        <a:pt x="1228" y="4244"/>
                      </a:lnTo>
                      <a:cubicBezTo>
                        <a:pt x="1537" y="4244"/>
                        <a:pt x="1787" y="4496"/>
                        <a:pt x="1787" y="4803"/>
                      </a:cubicBezTo>
                      <a:lnTo>
                        <a:pt x="1787" y="9077"/>
                      </a:lnTo>
                      <a:cubicBezTo>
                        <a:pt x="1787" y="10222"/>
                        <a:pt x="2553" y="11558"/>
                        <a:pt x="4714" y="11558"/>
                      </a:cubicBezTo>
                      <a:cubicBezTo>
                        <a:pt x="5212" y="11558"/>
                        <a:pt x="5689" y="11535"/>
                        <a:pt x="6031" y="11512"/>
                      </a:cubicBezTo>
                      <a:lnTo>
                        <a:pt x="6031" y="9905"/>
                      </a:lnTo>
                      <a:lnTo>
                        <a:pt x="4891" y="9905"/>
                      </a:lnTo>
                      <a:cubicBezTo>
                        <a:pt x="3535" y="9905"/>
                        <a:pt x="3351" y="9125"/>
                        <a:pt x="3351" y="8363"/>
                      </a:cubicBezTo>
                      <a:lnTo>
                        <a:pt x="3351" y="4803"/>
                      </a:lnTo>
                      <a:cubicBezTo>
                        <a:pt x="3351" y="4496"/>
                        <a:pt x="3600" y="4244"/>
                        <a:pt x="3910" y="4244"/>
                      </a:cubicBezTo>
                      <a:lnTo>
                        <a:pt x="6031" y="4244"/>
                      </a:lnTo>
                      <a:lnTo>
                        <a:pt x="6031" y="2681"/>
                      </a:lnTo>
                      <a:lnTo>
                        <a:pt x="3910" y="2681"/>
                      </a:lnTo>
                      <a:cubicBezTo>
                        <a:pt x="3600" y="2681"/>
                        <a:pt x="3351" y="2431"/>
                        <a:pt x="3351" y="2122"/>
                      </a:cubicBezTo>
                      <a:lnTo>
                        <a:pt x="3351" y="1"/>
                      </a:lnTo>
                      <a:close/>
                    </a:path>
                  </a:pathLst>
                </a:custGeom>
                <a:solidFill>
                  <a:srgbClr val="4949E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606;p44">
                  <a:extLst>
                    <a:ext uri="{FF2B5EF4-FFF2-40B4-BE49-F238E27FC236}">
                      <a16:creationId xmlns:a16="http://schemas.microsoft.com/office/drawing/2014/main" id="{6401A5F9-8DB3-4174-9F20-7B0AA915298E}"/>
                    </a:ext>
                  </a:extLst>
                </p:cNvPr>
                <p:cNvSpPr/>
                <p:nvPr/>
              </p:nvSpPr>
              <p:spPr>
                <a:xfrm>
                  <a:off x="4933458" y="1687279"/>
                  <a:ext cx="397907" cy="3979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66" h="19066" extrusionOk="0">
                      <a:moveTo>
                        <a:pt x="10539" y="2681"/>
                      </a:moveTo>
                      <a:cubicBezTo>
                        <a:pt x="10846" y="2681"/>
                        <a:pt x="11059" y="2932"/>
                        <a:pt x="11059" y="3240"/>
                      </a:cubicBezTo>
                      <a:lnTo>
                        <a:pt x="11059" y="5362"/>
                      </a:lnTo>
                      <a:lnTo>
                        <a:pt x="13219" y="5362"/>
                      </a:lnTo>
                      <a:cubicBezTo>
                        <a:pt x="13528" y="5362"/>
                        <a:pt x="13778" y="5612"/>
                        <a:pt x="13778" y="5921"/>
                      </a:cubicBezTo>
                      <a:lnTo>
                        <a:pt x="13778" y="8601"/>
                      </a:lnTo>
                      <a:cubicBezTo>
                        <a:pt x="13778" y="8911"/>
                        <a:pt x="13528" y="9160"/>
                        <a:pt x="13219" y="9160"/>
                      </a:cubicBezTo>
                      <a:lnTo>
                        <a:pt x="11096" y="9160"/>
                      </a:lnTo>
                      <a:lnTo>
                        <a:pt x="11096" y="12161"/>
                      </a:lnTo>
                      <a:cubicBezTo>
                        <a:pt x="11096" y="12440"/>
                        <a:pt x="11121" y="12520"/>
                        <a:pt x="11133" y="12541"/>
                      </a:cubicBezTo>
                      <a:cubicBezTo>
                        <a:pt x="11140" y="12541"/>
                        <a:pt x="11234" y="12585"/>
                        <a:pt x="11520" y="12585"/>
                      </a:cubicBezTo>
                      <a:lnTo>
                        <a:pt x="13219" y="12585"/>
                      </a:lnTo>
                      <a:cubicBezTo>
                        <a:pt x="13528" y="12585"/>
                        <a:pt x="13741" y="12836"/>
                        <a:pt x="13741" y="13144"/>
                      </a:cubicBezTo>
                      <a:lnTo>
                        <a:pt x="13741" y="15826"/>
                      </a:lnTo>
                      <a:cubicBezTo>
                        <a:pt x="13741" y="16113"/>
                        <a:pt x="13560" y="16351"/>
                        <a:pt x="13273" y="16382"/>
                      </a:cubicBezTo>
                      <a:cubicBezTo>
                        <a:pt x="13236" y="16385"/>
                        <a:pt x="12341" y="16474"/>
                        <a:pt x="11342" y="16474"/>
                      </a:cubicBezTo>
                      <a:cubicBezTo>
                        <a:pt x="8564" y="16474"/>
                        <a:pt x="7298" y="14609"/>
                        <a:pt x="7298" y="12877"/>
                      </a:cubicBezTo>
                      <a:lnTo>
                        <a:pt x="7298" y="9160"/>
                      </a:lnTo>
                      <a:lnTo>
                        <a:pt x="6070" y="9160"/>
                      </a:lnTo>
                      <a:cubicBezTo>
                        <a:pt x="5760" y="9160"/>
                        <a:pt x="5511" y="8911"/>
                        <a:pt x="5511" y="8601"/>
                      </a:cubicBezTo>
                      <a:lnTo>
                        <a:pt x="5511" y="6100"/>
                      </a:lnTo>
                      <a:cubicBezTo>
                        <a:pt x="5511" y="5808"/>
                        <a:pt x="5734" y="5568"/>
                        <a:pt x="6024" y="5543"/>
                      </a:cubicBezTo>
                      <a:cubicBezTo>
                        <a:pt x="7535" y="5417"/>
                        <a:pt x="7797" y="4524"/>
                        <a:pt x="8000" y="3275"/>
                      </a:cubicBezTo>
                      <a:lnTo>
                        <a:pt x="8021" y="3148"/>
                      </a:lnTo>
                      <a:cubicBezTo>
                        <a:pt x="8066" y="2879"/>
                        <a:pt x="8299" y="2681"/>
                        <a:pt x="8571" y="2681"/>
                      </a:cubicBezTo>
                      <a:close/>
                      <a:moveTo>
                        <a:pt x="2794" y="1"/>
                      </a:moveTo>
                      <a:cubicBezTo>
                        <a:pt x="1253" y="1"/>
                        <a:pt x="1" y="1253"/>
                        <a:pt x="1" y="2794"/>
                      </a:cubicBezTo>
                      <a:lnTo>
                        <a:pt x="1" y="16272"/>
                      </a:lnTo>
                      <a:cubicBezTo>
                        <a:pt x="1" y="17811"/>
                        <a:pt x="1253" y="19065"/>
                        <a:pt x="2794" y="19065"/>
                      </a:cubicBezTo>
                      <a:lnTo>
                        <a:pt x="16272" y="19065"/>
                      </a:lnTo>
                      <a:cubicBezTo>
                        <a:pt x="17813" y="19065"/>
                        <a:pt x="19065" y="17811"/>
                        <a:pt x="19065" y="16272"/>
                      </a:cubicBezTo>
                      <a:lnTo>
                        <a:pt x="19065" y="2792"/>
                      </a:lnTo>
                      <a:cubicBezTo>
                        <a:pt x="19065" y="1253"/>
                        <a:pt x="17813" y="1"/>
                        <a:pt x="16272" y="1"/>
                      </a:cubicBezTo>
                      <a:close/>
                    </a:path>
                  </a:pathLst>
                </a:custGeom>
                <a:solidFill>
                  <a:srgbClr val="4949E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8" name="Google Shape;1607;p44">
                <a:extLst>
                  <a:ext uri="{FF2B5EF4-FFF2-40B4-BE49-F238E27FC236}">
                    <a16:creationId xmlns:a16="http://schemas.microsoft.com/office/drawing/2014/main" id="{4600A450-215B-474C-B2CE-44C40BB90822}"/>
                  </a:ext>
                </a:extLst>
              </p:cNvPr>
              <p:cNvSpPr txBox="1"/>
              <p:nvPr/>
            </p:nvSpPr>
            <p:spPr>
              <a:xfrm>
                <a:off x="960976" y="3430350"/>
                <a:ext cx="1599212" cy="42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" sz="1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949E7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Obligación Positiva</a:t>
                </a:r>
                <a:endParaRPr kumimoji="0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4949E7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89" name="Google Shape;1608;p44">
                <a:extLst>
                  <a:ext uri="{FF2B5EF4-FFF2-40B4-BE49-F238E27FC236}">
                    <a16:creationId xmlns:a16="http://schemas.microsoft.com/office/drawing/2014/main" id="{0804774D-C050-4C6A-A185-63199124F915}"/>
                  </a:ext>
                </a:extLst>
              </p:cNvPr>
              <p:cNvSpPr txBox="1"/>
              <p:nvPr/>
            </p:nvSpPr>
            <p:spPr>
              <a:xfrm>
                <a:off x="671716" y="3701000"/>
                <a:ext cx="1888473" cy="54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r"/>
                <a:r>
                  <a:rPr lang="es-ES" sz="1400" b="1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Debemos regresar a la obligación positiva de todas las autoridades de todos los niveles de gobierno para tutelar y hacer efectivo un derecho.</a:t>
                </a:r>
                <a:endParaRPr lang="es-MX" sz="1400" b="1" dirty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0" name="Google Shape;1609;p44">
                <a:extLst>
                  <a:ext uri="{FF2B5EF4-FFF2-40B4-BE49-F238E27FC236}">
                    <a16:creationId xmlns:a16="http://schemas.microsoft.com/office/drawing/2014/main" id="{BAB961C3-C2D7-4282-9F85-B73E0B134443}"/>
                  </a:ext>
                </a:extLst>
              </p:cNvPr>
              <p:cNvGrpSpPr/>
              <p:nvPr/>
            </p:nvGrpSpPr>
            <p:grpSpPr>
              <a:xfrm>
                <a:off x="3077938" y="3792938"/>
                <a:ext cx="462450" cy="92100"/>
                <a:chOff x="1129200" y="1571200"/>
                <a:chExt cx="462450" cy="92100"/>
              </a:xfrm>
            </p:grpSpPr>
            <p:sp>
              <p:nvSpPr>
                <p:cNvPr id="191" name="Google Shape;1610;p44">
                  <a:extLst>
                    <a:ext uri="{FF2B5EF4-FFF2-40B4-BE49-F238E27FC236}">
                      <a16:creationId xmlns:a16="http://schemas.microsoft.com/office/drawing/2014/main" id="{B8E9F83B-06A0-4AE7-95A6-C0CD94F13A3B}"/>
                    </a:ext>
                  </a:extLst>
                </p:cNvPr>
                <p:cNvSpPr/>
                <p:nvPr/>
              </p:nvSpPr>
              <p:spPr>
                <a:xfrm>
                  <a:off x="1499550" y="1571200"/>
                  <a:ext cx="92100" cy="92100"/>
                </a:xfrm>
                <a:prstGeom prst="ellipse">
                  <a:avLst/>
                </a:prstGeom>
                <a:solidFill>
                  <a:srgbClr val="4949E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192" name="Google Shape;1611;p44">
                  <a:extLst>
                    <a:ext uri="{FF2B5EF4-FFF2-40B4-BE49-F238E27FC236}">
                      <a16:creationId xmlns:a16="http://schemas.microsoft.com/office/drawing/2014/main" id="{E9811B75-F056-4CF5-BE26-09D54073EB1C}"/>
                    </a:ext>
                  </a:extLst>
                </p:cNvPr>
                <p:cNvCxnSpPr/>
                <p:nvPr/>
              </p:nvCxnSpPr>
              <p:spPr>
                <a:xfrm>
                  <a:off x="1129200" y="1617263"/>
                  <a:ext cx="411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949E7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195" name="Google Shape;1612;p44">
              <a:extLst>
                <a:ext uri="{FF2B5EF4-FFF2-40B4-BE49-F238E27FC236}">
                  <a16:creationId xmlns:a16="http://schemas.microsoft.com/office/drawing/2014/main" id="{74C3CA8B-2CA6-46A3-A724-2DBE6081BFD2}"/>
                </a:ext>
              </a:extLst>
            </p:cNvPr>
            <p:cNvGrpSpPr/>
            <p:nvPr/>
          </p:nvGrpSpPr>
          <p:grpSpPr>
            <a:xfrm>
              <a:off x="5581263" y="1393450"/>
              <a:ext cx="3322776" cy="817250"/>
              <a:chOff x="5581263" y="1393450"/>
              <a:chExt cx="3322776" cy="817250"/>
            </a:xfrm>
          </p:grpSpPr>
          <p:grpSp>
            <p:nvGrpSpPr>
              <p:cNvPr id="196" name="Google Shape;1613;p44">
                <a:extLst>
                  <a:ext uri="{FF2B5EF4-FFF2-40B4-BE49-F238E27FC236}">
                    <a16:creationId xmlns:a16="http://schemas.microsoft.com/office/drawing/2014/main" id="{BE5AAFC1-B567-42E0-9541-5DE89C7A1C65}"/>
                  </a:ext>
                </a:extLst>
              </p:cNvPr>
              <p:cNvGrpSpPr/>
              <p:nvPr/>
            </p:nvGrpSpPr>
            <p:grpSpPr>
              <a:xfrm>
                <a:off x="6043730" y="1608238"/>
                <a:ext cx="387681" cy="387681"/>
                <a:chOff x="4417380" y="1687279"/>
                <a:chExt cx="397907" cy="397907"/>
              </a:xfrm>
            </p:grpSpPr>
            <p:sp>
              <p:nvSpPr>
                <p:cNvPr id="202" name="Google Shape;1614;p44">
                  <a:extLst>
                    <a:ext uri="{FF2B5EF4-FFF2-40B4-BE49-F238E27FC236}">
                      <a16:creationId xmlns:a16="http://schemas.microsoft.com/office/drawing/2014/main" id="{4521BEAB-69AC-414F-BE26-E68EF4AB862E}"/>
                    </a:ext>
                  </a:extLst>
                </p:cNvPr>
                <p:cNvSpPr/>
                <p:nvPr/>
              </p:nvSpPr>
              <p:spPr>
                <a:xfrm>
                  <a:off x="4417380" y="1687279"/>
                  <a:ext cx="397907" cy="3979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66" h="19066" extrusionOk="0">
                      <a:moveTo>
                        <a:pt x="9525" y="2794"/>
                      </a:moveTo>
                      <a:cubicBezTo>
                        <a:pt x="11382" y="2845"/>
                        <a:pt x="13514" y="4021"/>
                        <a:pt x="13514" y="6949"/>
                      </a:cubicBezTo>
                      <a:cubicBezTo>
                        <a:pt x="13514" y="7361"/>
                        <a:pt x="13500" y="7674"/>
                        <a:pt x="13486" y="7912"/>
                      </a:cubicBezTo>
                      <a:cubicBezTo>
                        <a:pt x="13689" y="7867"/>
                        <a:pt x="14004" y="7789"/>
                        <a:pt x="14208" y="7789"/>
                      </a:cubicBezTo>
                      <a:cubicBezTo>
                        <a:pt x="14882" y="7789"/>
                        <a:pt x="15370" y="8202"/>
                        <a:pt x="15370" y="8769"/>
                      </a:cubicBezTo>
                      <a:cubicBezTo>
                        <a:pt x="15370" y="9574"/>
                        <a:pt x="14598" y="9882"/>
                        <a:pt x="14137" y="10066"/>
                      </a:cubicBezTo>
                      <a:cubicBezTo>
                        <a:pt x="14020" y="10112"/>
                        <a:pt x="13857" y="10178"/>
                        <a:pt x="13767" y="10231"/>
                      </a:cubicBezTo>
                      <a:cubicBezTo>
                        <a:pt x="13822" y="10949"/>
                        <a:pt x="14437" y="11278"/>
                        <a:pt x="15354" y="11690"/>
                      </a:cubicBezTo>
                      <a:cubicBezTo>
                        <a:pt x="16061" y="12007"/>
                        <a:pt x="16794" y="12336"/>
                        <a:pt x="16794" y="13104"/>
                      </a:cubicBezTo>
                      <a:cubicBezTo>
                        <a:pt x="16794" y="13896"/>
                        <a:pt x="16088" y="14016"/>
                        <a:pt x="15520" y="14112"/>
                      </a:cubicBezTo>
                      <a:cubicBezTo>
                        <a:pt x="15333" y="14146"/>
                        <a:pt x="15111" y="14183"/>
                        <a:pt x="14855" y="14239"/>
                      </a:cubicBezTo>
                      <a:cubicBezTo>
                        <a:pt x="14768" y="14620"/>
                        <a:pt x="14600" y="15156"/>
                        <a:pt x="13939" y="15156"/>
                      </a:cubicBezTo>
                      <a:cubicBezTo>
                        <a:pt x="13709" y="15156"/>
                        <a:pt x="13258" y="15035"/>
                        <a:pt x="12916" y="15035"/>
                      </a:cubicBezTo>
                      <a:cubicBezTo>
                        <a:pt x="12370" y="15035"/>
                        <a:pt x="12048" y="15253"/>
                        <a:pt x="11642" y="15531"/>
                      </a:cubicBezTo>
                      <a:cubicBezTo>
                        <a:pt x="11160" y="15860"/>
                        <a:pt x="10556" y="16272"/>
                        <a:pt x="9534" y="16272"/>
                      </a:cubicBezTo>
                      <a:cubicBezTo>
                        <a:pt x="8510" y="16272"/>
                        <a:pt x="7908" y="15860"/>
                        <a:pt x="7425" y="15531"/>
                      </a:cubicBezTo>
                      <a:cubicBezTo>
                        <a:pt x="7020" y="15255"/>
                        <a:pt x="6698" y="15035"/>
                        <a:pt x="6151" y="15035"/>
                      </a:cubicBezTo>
                      <a:cubicBezTo>
                        <a:pt x="5810" y="15035"/>
                        <a:pt x="5357" y="15156"/>
                        <a:pt x="5129" y="15156"/>
                      </a:cubicBezTo>
                      <a:cubicBezTo>
                        <a:pt x="4467" y="15156"/>
                        <a:pt x="4298" y="14620"/>
                        <a:pt x="4211" y="14239"/>
                      </a:cubicBezTo>
                      <a:cubicBezTo>
                        <a:pt x="3956" y="14183"/>
                        <a:pt x="3735" y="14146"/>
                        <a:pt x="3547" y="14112"/>
                      </a:cubicBezTo>
                      <a:cubicBezTo>
                        <a:pt x="2980" y="14016"/>
                        <a:pt x="2272" y="13896"/>
                        <a:pt x="2272" y="13104"/>
                      </a:cubicBezTo>
                      <a:cubicBezTo>
                        <a:pt x="2272" y="12336"/>
                        <a:pt x="3004" y="12007"/>
                        <a:pt x="3712" y="11690"/>
                      </a:cubicBezTo>
                      <a:cubicBezTo>
                        <a:pt x="4630" y="11280"/>
                        <a:pt x="5246" y="10949"/>
                        <a:pt x="5299" y="10231"/>
                      </a:cubicBezTo>
                      <a:cubicBezTo>
                        <a:pt x="5209" y="10178"/>
                        <a:pt x="5046" y="10112"/>
                        <a:pt x="4929" y="10066"/>
                      </a:cubicBezTo>
                      <a:cubicBezTo>
                        <a:pt x="4469" y="9882"/>
                        <a:pt x="3696" y="9573"/>
                        <a:pt x="3696" y="8769"/>
                      </a:cubicBezTo>
                      <a:cubicBezTo>
                        <a:pt x="3696" y="8202"/>
                        <a:pt x="4186" y="7789"/>
                        <a:pt x="4858" y="7789"/>
                      </a:cubicBezTo>
                      <a:cubicBezTo>
                        <a:pt x="5062" y="7789"/>
                        <a:pt x="5378" y="7867"/>
                        <a:pt x="5580" y="7912"/>
                      </a:cubicBezTo>
                      <a:cubicBezTo>
                        <a:pt x="5568" y="7674"/>
                        <a:pt x="5554" y="7361"/>
                        <a:pt x="5554" y="6949"/>
                      </a:cubicBezTo>
                      <a:cubicBezTo>
                        <a:pt x="5554" y="4011"/>
                        <a:pt x="7692" y="2840"/>
                        <a:pt x="9525" y="2794"/>
                      </a:cubicBezTo>
                      <a:close/>
                      <a:moveTo>
                        <a:pt x="2794" y="1"/>
                      </a:moveTo>
                      <a:cubicBezTo>
                        <a:pt x="1255" y="1"/>
                        <a:pt x="1" y="1253"/>
                        <a:pt x="1" y="2794"/>
                      </a:cubicBezTo>
                      <a:lnTo>
                        <a:pt x="1" y="16272"/>
                      </a:lnTo>
                      <a:cubicBezTo>
                        <a:pt x="1" y="17811"/>
                        <a:pt x="1255" y="19065"/>
                        <a:pt x="2794" y="19065"/>
                      </a:cubicBezTo>
                      <a:lnTo>
                        <a:pt x="16274" y="19065"/>
                      </a:lnTo>
                      <a:cubicBezTo>
                        <a:pt x="17813" y="19065"/>
                        <a:pt x="19065" y="17811"/>
                        <a:pt x="19065" y="16272"/>
                      </a:cubicBezTo>
                      <a:lnTo>
                        <a:pt x="19065" y="2792"/>
                      </a:lnTo>
                      <a:cubicBezTo>
                        <a:pt x="19065" y="1253"/>
                        <a:pt x="17813" y="1"/>
                        <a:pt x="16274" y="1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3" name="Google Shape;1615;p44">
                  <a:extLst>
                    <a:ext uri="{FF2B5EF4-FFF2-40B4-BE49-F238E27FC236}">
                      <a16:creationId xmlns:a16="http://schemas.microsoft.com/office/drawing/2014/main" id="{8ABD9B2B-715F-40C7-96D3-EC926B027250}"/>
                    </a:ext>
                  </a:extLst>
                </p:cNvPr>
                <p:cNvSpPr/>
                <p:nvPr/>
              </p:nvSpPr>
              <p:spPr>
                <a:xfrm>
                  <a:off x="4492363" y="1768878"/>
                  <a:ext cx="248270" cy="2347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96" h="11246" extrusionOk="0">
                      <a:moveTo>
                        <a:pt x="5930" y="0"/>
                      </a:moveTo>
                      <a:cubicBezTo>
                        <a:pt x="5093" y="21"/>
                        <a:pt x="3077" y="428"/>
                        <a:pt x="3077" y="3039"/>
                      </a:cubicBezTo>
                      <a:cubicBezTo>
                        <a:pt x="3077" y="3478"/>
                        <a:pt x="3094" y="3798"/>
                        <a:pt x="3107" y="4028"/>
                      </a:cubicBezTo>
                      <a:cubicBezTo>
                        <a:pt x="3142" y="4647"/>
                        <a:pt x="3077" y="5187"/>
                        <a:pt x="2410" y="5187"/>
                      </a:cubicBezTo>
                      <a:cubicBezTo>
                        <a:pt x="2173" y="5187"/>
                        <a:pt x="1840" y="5114"/>
                        <a:pt x="1608" y="5061"/>
                      </a:cubicBezTo>
                      <a:lnTo>
                        <a:pt x="1608" y="5061"/>
                      </a:lnTo>
                      <a:cubicBezTo>
                        <a:pt x="2217" y="5314"/>
                        <a:pt x="2827" y="5535"/>
                        <a:pt x="2827" y="6215"/>
                      </a:cubicBezTo>
                      <a:cubicBezTo>
                        <a:pt x="2827" y="7791"/>
                        <a:pt x="1472" y="8398"/>
                        <a:pt x="577" y="8799"/>
                      </a:cubicBezTo>
                      <a:cubicBezTo>
                        <a:pt x="400" y="8879"/>
                        <a:pt x="169" y="8981"/>
                        <a:pt x="0" y="9077"/>
                      </a:cubicBezTo>
                      <a:cubicBezTo>
                        <a:pt x="386" y="9148"/>
                        <a:pt x="526" y="9160"/>
                        <a:pt x="965" y="9263"/>
                      </a:cubicBezTo>
                      <a:cubicBezTo>
                        <a:pt x="1348" y="9355"/>
                        <a:pt x="1603" y="9620"/>
                        <a:pt x="1713" y="10103"/>
                      </a:cubicBezTo>
                      <a:cubicBezTo>
                        <a:pt x="2012" y="10046"/>
                        <a:pt x="2244" y="10007"/>
                        <a:pt x="2558" y="10007"/>
                      </a:cubicBezTo>
                      <a:cubicBezTo>
                        <a:pt x="3450" y="10007"/>
                        <a:pt x="3988" y="10373"/>
                        <a:pt x="4460" y="10697"/>
                      </a:cubicBezTo>
                      <a:cubicBezTo>
                        <a:pt x="4892" y="10991"/>
                        <a:pt x="5261" y="11244"/>
                        <a:pt x="5941" y="11246"/>
                      </a:cubicBezTo>
                      <a:cubicBezTo>
                        <a:pt x="6620" y="11244"/>
                        <a:pt x="6990" y="10991"/>
                        <a:pt x="7420" y="10697"/>
                      </a:cubicBezTo>
                      <a:cubicBezTo>
                        <a:pt x="7894" y="10373"/>
                        <a:pt x="8430" y="10007"/>
                        <a:pt x="9323" y="10007"/>
                      </a:cubicBezTo>
                      <a:cubicBezTo>
                        <a:pt x="9638" y="10007"/>
                        <a:pt x="9870" y="10044"/>
                        <a:pt x="10169" y="10103"/>
                      </a:cubicBezTo>
                      <a:cubicBezTo>
                        <a:pt x="10280" y="9616"/>
                        <a:pt x="10535" y="9355"/>
                        <a:pt x="10917" y="9263"/>
                      </a:cubicBezTo>
                      <a:cubicBezTo>
                        <a:pt x="11308" y="9171"/>
                        <a:pt x="11524" y="9140"/>
                        <a:pt x="11895" y="9075"/>
                      </a:cubicBezTo>
                      <a:cubicBezTo>
                        <a:pt x="11727" y="8988"/>
                        <a:pt x="11487" y="8880"/>
                        <a:pt x="11304" y="8799"/>
                      </a:cubicBezTo>
                      <a:cubicBezTo>
                        <a:pt x="10409" y="8398"/>
                        <a:pt x="9054" y="7791"/>
                        <a:pt x="9054" y="6215"/>
                      </a:cubicBezTo>
                      <a:cubicBezTo>
                        <a:pt x="9054" y="5541"/>
                        <a:pt x="9663" y="5312"/>
                        <a:pt x="10271" y="5061"/>
                      </a:cubicBezTo>
                      <a:lnTo>
                        <a:pt x="10271" y="5061"/>
                      </a:lnTo>
                      <a:cubicBezTo>
                        <a:pt x="9985" y="5105"/>
                        <a:pt x="9811" y="5187"/>
                        <a:pt x="9472" y="5187"/>
                      </a:cubicBezTo>
                      <a:cubicBezTo>
                        <a:pt x="8805" y="5187"/>
                        <a:pt x="8739" y="4647"/>
                        <a:pt x="8773" y="4028"/>
                      </a:cubicBezTo>
                      <a:cubicBezTo>
                        <a:pt x="8787" y="3798"/>
                        <a:pt x="8805" y="3478"/>
                        <a:pt x="8805" y="3039"/>
                      </a:cubicBezTo>
                      <a:cubicBezTo>
                        <a:pt x="8805" y="439"/>
                        <a:pt x="6795" y="25"/>
                        <a:pt x="5930" y="0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97" name="Google Shape;1616;p44">
                <a:extLst>
                  <a:ext uri="{FF2B5EF4-FFF2-40B4-BE49-F238E27FC236}">
                    <a16:creationId xmlns:a16="http://schemas.microsoft.com/office/drawing/2014/main" id="{73E2B51A-A1F3-4D7B-8408-44143430273A}"/>
                  </a:ext>
                </a:extLst>
              </p:cNvPr>
              <p:cNvSpPr txBox="1"/>
              <p:nvPr/>
            </p:nvSpPr>
            <p:spPr>
              <a:xfrm>
                <a:off x="6583788" y="1393450"/>
                <a:ext cx="1398900" cy="42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" sz="1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C3A3B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Doctrina CoIDH</a:t>
                </a:r>
                <a:endParaRPr kumimoji="0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EC3A3B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98" name="Google Shape;1617;p44">
                <a:extLst>
                  <a:ext uri="{FF2B5EF4-FFF2-40B4-BE49-F238E27FC236}">
                    <a16:creationId xmlns:a16="http://schemas.microsoft.com/office/drawing/2014/main" id="{AB584A13-D3A8-4450-ACC6-52BA50663553}"/>
                  </a:ext>
                </a:extLst>
              </p:cNvPr>
              <p:cNvSpPr txBox="1"/>
              <p:nvPr/>
            </p:nvSpPr>
            <p:spPr>
              <a:xfrm>
                <a:off x="6583787" y="1664100"/>
                <a:ext cx="2320252" cy="54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r>
                  <a:rPr lang="es-ES" sz="1400" b="1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En materia de reparaciones, las medidas para prevenir la repetición de las violaciones.</a:t>
                </a:r>
                <a:endParaRPr lang="es-MX" sz="1400" b="1" dirty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99" name="Google Shape;1618;p44">
                <a:extLst>
                  <a:ext uri="{FF2B5EF4-FFF2-40B4-BE49-F238E27FC236}">
                    <a16:creationId xmlns:a16="http://schemas.microsoft.com/office/drawing/2014/main" id="{7AFFE508-3889-4F9D-8FDB-003527437678}"/>
                  </a:ext>
                </a:extLst>
              </p:cNvPr>
              <p:cNvGrpSpPr/>
              <p:nvPr/>
            </p:nvGrpSpPr>
            <p:grpSpPr>
              <a:xfrm rot="10800000">
                <a:off x="5581263" y="1756013"/>
                <a:ext cx="462450" cy="92100"/>
                <a:chOff x="1129200" y="1571200"/>
                <a:chExt cx="462450" cy="92100"/>
              </a:xfrm>
            </p:grpSpPr>
            <p:sp>
              <p:nvSpPr>
                <p:cNvPr id="200" name="Google Shape;1619;p44">
                  <a:extLst>
                    <a:ext uri="{FF2B5EF4-FFF2-40B4-BE49-F238E27FC236}">
                      <a16:creationId xmlns:a16="http://schemas.microsoft.com/office/drawing/2014/main" id="{65D72255-09B3-4C74-96EB-13BB2053BE48}"/>
                    </a:ext>
                  </a:extLst>
                </p:cNvPr>
                <p:cNvSpPr/>
                <p:nvPr/>
              </p:nvSpPr>
              <p:spPr>
                <a:xfrm>
                  <a:off x="1499550" y="1571200"/>
                  <a:ext cx="92100" cy="92100"/>
                </a:xfrm>
                <a:prstGeom prst="ellipse">
                  <a:avLst/>
                </a:prstGeom>
                <a:solidFill>
                  <a:srgbClr val="EC3A3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201" name="Google Shape;1620;p44">
                  <a:extLst>
                    <a:ext uri="{FF2B5EF4-FFF2-40B4-BE49-F238E27FC236}">
                      <a16:creationId xmlns:a16="http://schemas.microsoft.com/office/drawing/2014/main" id="{D7E7C471-D5D6-48F4-98C4-4182D337BAF4}"/>
                    </a:ext>
                  </a:extLst>
                </p:cNvPr>
                <p:cNvCxnSpPr/>
                <p:nvPr/>
              </p:nvCxnSpPr>
              <p:spPr>
                <a:xfrm>
                  <a:off x="1129200" y="1617263"/>
                  <a:ext cx="411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EC3A3B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grpSp>
          <p:nvGrpSpPr>
            <p:cNvPr id="204" name="Google Shape;1621;p44">
              <a:extLst>
                <a:ext uri="{FF2B5EF4-FFF2-40B4-BE49-F238E27FC236}">
                  <a16:creationId xmlns:a16="http://schemas.microsoft.com/office/drawing/2014/main" id="{5B860DEA-5D27-4EB4-AD66-6C9443BDAB70}"/>
                </a:ext>
              </a:extLst>
            </p:cNvPr>
            <p:cNvGrpSpPr/>
            <p:nvPr/>
          </p:nvGrpSpPr>
          <p:grpSpPr>
            <a:xfrm>
              <a:off x="5581263" y="3430375"/>
              <a:ext cx="2979724" cy="817250"/>
              <a:chOff x="5581263" y="3430375"/>
              <a:chExt cx="2979724" cy="817250"/>
            </a:xfrm>
          </p:grpSpPr>
          <p:sp>
            <p:nvSpPr>
              <p:cNvPr id="205" name="Google Shape;1622;p44">
                <a:extLst>
                  <a:ext uri="{FF2B5EF4-FFF2-40B4-BE49-F238E27FC236}">
                    <a16:creationId xmlns:a16="http://schemas.microsoft.com/office/drawing/2014/main" id="{E7F06CF6-5E37-4D87-BC7F-0C9B62E96A0B}"/>
                  </a:ext>
                </a:extLst>
              </p:cNvPr>
              <p:cNvSpPr txBox="1"/>
              <p:nvPr/>
            </p:nvSpPr>
            <p:spPr>
              <a:xfrm>
                <a:off x="6583788" y="3430375"/>
                <a:ext cx="1398900" cy="42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en" sz="17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C000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Fira Sans Extra Condensed Medium"/>
                    <a:cs typeface="Fira Sans Extra Condensed Medium"/>
                    <a:sym typeface="Fira Sans Extra Condensed Medium"/>
                  </a:rPr>
                  <a:t>Erga omnes</a:t>
                </a:r>
                <a:endParaRPr kumimoji="0" sz="1700" b="1" i="0" u="none" strike="noStrike" kern="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Arial Narrow" panose="020B0606020202030204" pitchFamily="34" charset="0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206" name="Google Shape;1623;p44">
                <a:extLst>
                  <a:ext uri="{FF2B5EF4-FFF2-40B4-BE49-F238E27FC236}">
                    <a16:creationId xmlns:a16="http://schemas.microsoft.com/office/drawing/2014/main" id="{DDCFE11F-1C0A-4051-A192-BB05D54BE8FF}"/>
                  </a:ext>
                </a:extLst>
              </p:cNvPr>
              <p:cNvSpPr txBox="1"/>
              <p:nvPr/>
            </p:nvSpPr>
            <p:spPr>
              <a:xfrm>
                <a:off x="6583787" y="3701025"/>
                <a:ext cx="1977200" cy="54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r>
                  <a:rPr lang="es-ES" sz="1400" b="1" dirty="0" err="1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CoIDH</a:t>
                </a:r>
                <a:r>
                  <a:rPr lang="es-ES" sz="1400" b="1" dirty="0">
                    <a:latin typeface="Arial Narrow" panose="020B0606020202030204" pitchFamily="34" charset="0"/>
                    <a:cs typeface="Times New Roman" panose="02020603050405020304" pitchFamily="18" charset="0"/>
                  </a:rPr>
                  <a:t> Efectos erga omnes en procesos individualizados.</a:t>
                </a:r>
                <a:endParaRPr lang="es-MX" sz="1400" b="1" dirty="0">
                  <a:latin typeface="Arial Narrow" panose="020B0606020202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07" name="Google Shape;1624;p44">
                <a:extLst>
                  <a:ext uri="{FF2B5EF4-FFF2-40B4-BE49-F238E27FC236}">
                    <a16:creationId xmlns:a16="http://schemas.microsoft.com/office/drawing/2014/main" id="{421E19E1-70FA-4A58-AF87-E9C53668447F}"/>
                  </a:ext>
                </a:extLst>
              </p:cNvPr>
              <p:cNvGrpSpPr/>
              <p:nvPr/>
            </p:nvGrpSpPr>
            <p:grpSpPr>
              <a:xfrm>
                <a:off x="6043739" y="3645162"/>
                <a:ext cx="387641" cy="387661"/>
                <a:chOff x="864491" y="1723250"/>
                <a:chExt cx="397866" cy="397887"/>
              </a:xfrm>
            </p:grpSpPr>
            <p:sp>
              <p:nvSpPr>
                <p:cNvPr id="211" name="Google Shape;1625;p44">
                  <a:extLst>
                    <a:ext uri="{FF2B5EF4-FFF2-40B4-BE49-F238E27FC236}">
                      <a16:creationId xmlns:a16="http://schemas.microsoft.com/office/drawing/2014/main" id="{34714B23-1013-47A1-AEBD-E3E7BC2AA4B9}"/>
                    </a:ext>
                  </a:extLst>
                </p:cNvPr>
                <p:cNvSpPr/>
                <p:nvPr/>
              </p:nvSpPr>
              <p:spPr>
                <a:xfrm>
                  <a:off x="935197" y="1793977"/>
                  <a:ext cx="256451" cy="2564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288" h="12287" extrusionOk="0">
                      <a:moveTo>
                        <a:pt x="10053" y="1117"/>
                      </a:moveTo>
                      <a:cubicBezTo>
                        <a:pt x="10669" y="1117"/>
                        <a:pt x="11171" y="1617"/>
                        <a:pt x="11171" y="2233"/>
                      </a:cubicBezTo>
                      <a:cubicBezTo>
                        <a:pt x="11170" y="2850"/>
                        <a:pt x="10669" y="3351"/>
                        <a:pt x="10053" y="3351"/>
                      </a:cubicBezTo>
                      <a:cubicBezTo>
                        <a:pt x="9438" y="3351"/>
                        <a:pt x="8937" y="2850"/>
                        <a:pt x="8937" y="2233"/>
                      </a:cubicBezTo>
                      <a:cubicBezTo>
                        <a:pt x="8937" y="1617"/>
                        <a:pt x="9438" y="1117"/>
                        <a:pt x="10053" y="1117"/>
                      </a:cubicBezTo>
                      <a:close/>
                      <a:moveTo>
                        <a:pt x="6144" y="2233"/>
                      </a:moveTo>
                      <a:cubicBezTo>
                        <a:pt x="8300" y="2233"/>
                        <a:pt x="10053" y="3988"/>
                        <a:pt x="10053" y="6144"/>
                      </a:cubicBezTo>
                      <a:cubicBezTo>
                        <a:pt x="10053" y="8299"/>
                        <a:pt x="8300" y="10054"/>
                        <a:pt x="6144" y="10054"/>
                      </a:cubicBezTo>
                      <a:cubicBezTo>
                        <a:pt x="3989" y="10054"/>
                        <a:pt x="2234" y="8299"/>
                        <a:pt x="2234" y="6144"/>
                      </a:cubicBezTo>
                      <a:cubicBezTo>
                        <a:pt x="2234" y="3988"/>
                        <a:pt x="3987" y="2233"/>
                        <a:pt x="6144" y="2233"/>
                      </a:cubicBezTo>
                      <a:close/>
                      <a:moveTo>
                        <a:pt x="1675" y="1"/>
                      </a:moveTo>
                      <a:cubicBezTo>
                        <a:pt x="752" y="1"/>
                        <a:pt x="0" y="751"/>
                        <a:pt x="0" y="1676"/>
                      </a:cubicBezTo>
                      <a:lnTo>
                        <a:pt x="0" y="10611"/>
                      </a:lnTo>
                      <a:cubicBezTo>
                        <a:pt x="0" y="11536"/>
                        <a:pt x="752" y="12286"/>
                        <a:pt x="1675" y="12286"/>
                      </a:cubicBezTo>
                      <a:lnTo>
                        <a:pt x="10612" y="12286"/>
                      </a:lnTo>
                      <a:cubicBezTo>
                        <a:pt x="11536" y="12286"/>
                        <a:pt x="12288" y="11536"/>
                        <a:pt x="12288" y="10611"/>
                      </a:cubicBezTo>
                      <a:lnTo>
                        <a:pt x="12288" y="1676"/>
                      </a:lnTo>
                      <a:cubicBezTo>
                        <a:pt x="12288" y="752"/>
                        <a:pt x="11536" y="1"/>
                        <a:pt x="10612" y="1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12" name="Google Shape;1626;p44">
                  <a:extLst>
                    <a:ext uri="{FF2B5EF4-FFF2-40B4-BE49-F238E27FC236}">
                      <a16:creationId xmlns:a16="http://schemas.microsoft.com/office/drawing/2014/main" id="{95F5EA37-7285-484A-ACD3-B69FCA6B02BB}"/>
                    </a:ext>
                  </a:extLst>
                </p:cNvPr>
                <p:cNvSpPr/>
                <p:nvPr/>
              </p:nvSpPr>
              <p:spPr>
                <a:xfrm>
                  <a:off x="1005109" y="1863910"/>
                  <a:ext cx="116622" cy="1165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88" h="5585" extrusionOk="0">
                      <a:moveTo>
                        <a:pt x="2794" y="0"/>
                      </a:moveTo>
                      <a:cubicBezTo>
                        <a:pt x="1255" y="0"/>
                        <a:pt x="1" y="1252"/>
                        <a:pt x="1" y="2793"/>
                      </a:cubicBezTo>
                      <a:cubicBezTo>
                        <a:pt x="1" y="4332"/>
                        <a:pt x="1255" y="5585"/>
                        <a:pt x="2794" y="5585"/>
                      </a:cubicBezTo>
                      <a:cubicBezTo>
                        <a:pt x="4333" y="5585"/>
                        <a:pt x="5587" y="4332"/>
                        <a:pt x="5587" y="2793"/>
                      </a:cubicBezTo>
                      <a:cubicBezTo>
                        <a:pt x="5587" y="1252"/>
                        <a:pt x="4333" y="0"/>
                        <a:pt x="2794" y="0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13" name="Google Shape;1627;p44">
                  <a:extLst>
                    <a:ext uri="{FF2B5EF4-FFF2-40B4-BE49-F238E27FC236}">
                      <a16:creationId xmlns:a16="http://schemas.microsoft.com/office/drawing/2014/main" id="{0A0E8AA5-A5E1-46CB-B7B8-2B2FDA01547C}"/>
                    </a:ext>
                  </a:extLst>
                </p:cNvPr>
                <p:cNvSpPr/>
                <p:nvPr/>
              </p:nvSpPr>
              <p:spPr>
                <a:xfrm>
                  <a:off x="864491" y="1723250"/>
                  <a:ext cx="397866" cy="3978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64" h="19065" extrusionOk="0">
                      <a:moveTo>
                        <a:pt x="14000" y="2271"/>
                      </a:moveTo>
                      <a:cubicBezTo>
                        <a:pt x="15539" y="2271"/>
                        <a:pt x="16794" y="3524"/>
                        <a:pt x="16794" y="5065"/>
                      </a:cubicBezTo>
                      <a:lnTo>
                        <a:pt x="16794" y="14000"/>
                      </a:lnTo>
                      <a:cubicBezTo>
                        <a:pt x="16794" y="15541"/>
                        <a:pt x="15539" y="16793"/>
                        <a:pt x="14000" y="16793"/>
                      </a:cubicBezTo>
                      <a:lnTo>
                        <a:pt x="5063" y="16793"/>
                      </a:lnTo>
                      <a:cubicBezTo>
                        <a:pt x="3524" y="16793"/>
                        <a:pt x="2272" y="15541"/>
                        <a:pt x="2272" y="14000"/>
                      </a:cubicBezTo>
                      <a:lnTo>
                        <a:pt x="2272" y="5065"/>
                      </a:lnTo>
                      <a:cubicBezTo>
                        <a:pt x="2272" y="3524"/>
                        <a:pt x="3524" y="2271"/>
                        <a:pt x="5063" y="2271"/>
                      </a:cubicBezTo>
                      <a:close/>
                      <a:moveTo>
                        <a:pt x="2829" y="0"/>
                      </a:moveTo>
                      <a:cubicBezTo>
                        <a:pt x="1290" y="0"/>
                        <a:pt x="0" y="1290"/>
                        <a:pt x="0" y="2831"/>
                      </a:cubicBezTo>
                      <a:lnTo>
                        <a:pt x="0" y="16234"/>
                      </a:lnTo>
                      <a:cubicBezTo>
                        <a:pt x="0" y="17775"/>
                        <a:pt x="1290" y="19065"/>
                        <a:pt x="2829" y="19065"/>
                      </a:cubicBezTo>
                      <a:lnTo>
                        <a:pt x="16235" y="19065"/>
                      </a:lnTo>
                      <a:cubicBezTo>
                        <a:pt x="17774" y="19065"/>
                        <a:pt x="19063" y="17775"/>
                        <a:pt x="19063" y="16234"/>
                      </a:cubicBezTo>
                      <a:lnTo>
                        <a:pt x="19063" y="2831"/>
                      </a:lnTo>
                      <a:cubicBezTo>
                        <a:pt x="19063" y="1290"/>
                        <a:pt x="17774" y="0"/>
                        <a:pt x="16235" y="0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08" name="Google Shape;1628;p44">
                <a:extLst>
                  <a:ext uri="{FF2B5EF4-FFF2-40B4-BE49-F238E27FC236}">
                    <a16:creationId xmlns:a16="http://schemas.microsoft.com/office/drawing/2014/main" id="{1AD800A6-BD95-472A-AF7B-C5450249C3AF}"/>
                  </a:ext>
                </a:extLst>
              </p:cNvPr>
              <p:cNvGrpSpPr/>
              <p:nvPr/>
            </p:nvGrpSpPr>
            <p:grpSpPr>
              <a:xfrm rot="10800000">
                <a:off x="5581263" y="3792950"/>
                <a:ext cx="462450" cy="92100"/>
                <a:chOff x="1129200" y="1571200"/>
                <a:chExt cx="462450" cy="92100"/>
              </a:xfrm>
            </p:grpSpPr>
            <p:sp>
              <p:nvSpPr>
                <p:cNvPr id="209" name="Google Shape;1629;p44">
                  <a:extLst>
                    <a:ext uri="{FF2B5EF4-FFF2-40B4-BE49-F238E27FC236}">
                      <a16:creationId xmlns:a16="http://schemas.microsoft.com/office/drawing/2014/main" id="{006DC549-EDF0-4026-AEDD-C41FF08FE758}"/>
                    </a:ext>
                  </a:extLst>
                </p:cNvPr>
                <p:cNvSpPr/>
                <p:nvPr/>
              </p:nvSpPr>
              <p:spPr>
                <a:xfrm>
                  <a:off x="1499550" y="1571200"/>
                  <a:ext cx="92100" cy="92100"/>
                </a:xfrm>
                <a:prstGeom prst="ellipse">
                  <a:avLst/>
                </a:prstGeom>
                <a:solidFill>
                  <a:srgbClr val="FCBD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 typeface="Arial"/>
                    <a:buNone/>
                    <a:tabLst/>
                    <a:defRPr/>
                  </a:pPr>
                  <a:endParaRPr kumimoji="0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cs typeface="Arial"/>
                    <a:sym typeface="Arial"/>
                  </a:endParaRPr>
                </a:p>
              </p:txBody>
            </p:sp>
            <p:cxnSp>
              <p:nvCxnSpPr>
                <p:cNvPr id="210" name="Google Shape;1630;p44">
                  <a:extLst>
                    <a:ext uri="{FF2B5EF4-FFF2-40B4-BE49-F238E27FC236}">
                      <a16:creationId xmlns:a16="http://schemas.microsoft.com/office/drawing/2014/main" id="{3A64691C-DEFA-4B44-A64D-28666AE57589}"/>
                    </a:ext>
                  </a:extLst>
                </p:cNvPr>
                <p:cNvCxnSpPr/>
                <p:nvPr/>
              </p:nvCxnSpPr>
              <p:spPr>
                <a:xfrm>
                  <a:off x="1129200" y="1617263"/>
                  <a:ext cx="411300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CBD24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214" name="CuadroTexto 213">
            <a:extLst>
              <a:ext uri="{FF2B5EF4-FFF2-40B4-BE49-F238E27FC236}">
                <a16:creationId xmlns:a16="http://schemas.microsoft.com/office/drawing/2014/main" id="{B147DF5E-6E7D-46D3-9105-BFF5B7C6A981}"/>
              </a:ext>
            </a:extLst>
          </p:cNvPr>
          <p:cNvSpPr txBox="1"/>
          <p:nvPr/>
        </p:nvSpPr>
        <p:spPr>
          <a:xfrm>
            <a:off x="3487872" y="2349403"/>
            <a:ext cx="399035" cy="369332"/>
          </a:xfrm>
          <a:prstGeom prst="rect">
            <a:avLst/>
          </a:prstGeom>
          <a:solidFill>
            <a:srgbClr val="5EB2FC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15" name="CuadroTexto 214">
            <a:extLst>
              <a:ext uri="{FF2B5EF4-FFF2-40B4-BE49-F238E27FC236}">
                <a16:creationId xmlns:a16="http://schemas.microsoft.com/office/drawing/2014/main" id="{84E74F5B-3A55-425D-8BDB-09A8A93FFA29}"/>
              </a:ext>
            </a:extLst>
          </p:cNvPr>
          <p:cNvSpPr txBox="1"/>
          <p:nvPr/>
        </p:nvSpPr>
        <p:spPr>
          <a:xfrm>
            <a:off x="3487872" y="4772297"/>
            <a:ext cx="399035" cy="369332"/>
          </a:xfrm>
          <a:prstGeom prst="rect">
            <a:avLst/>
          </a:prstGeom>
          <a:solidFill>
            <a:srgbClr val="4949E7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16" name="CuadroTexto 215">
            <a:extLst>
              <a:ext uri="{FF2B5EF4-FFF2-40B4-BE49-F238E27FC236}">
                <a16:creationId xmlns:a16="http://schemas.microsoft.com/office/drawing/2014/main" id="{8AFF7252-77FB-497E-9A7C-AC819AFEB490}"/>
              </a:ext>
            </a:extLst>
          </p:cNvPr>
          <p:cNvSpPr txBox="1"/>
          <p:nvPr/>
        </p:nvSpPr>
        <p:spPr>
          <a:xfrm>
            <a:off x="7506106" y="2369357"/>
            <a:ext cx="430860" cy="369332"/>
          </a:xfrm>
          <a:prstGeom prst="rect">
            <a:avLst/>
          </a:prstGeom>
          <a:solidFill>
            <a:srgbClr val="EC3A3B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17" name="CuadroTexto 216">
            <a:extLst>
              <a:ext uri="{FF2B5EF4-FFF2-40B4-BE49-F238E27FC236}">
                <a16:creationId xmlns:a16="http://schemas.microsoft.com/office/drawing/2014/main" id="{687D2E91-4CB5-4DC8-A014-77D2BECDD0E6}"/>
              </a:ext>
            </a:extLst>
          </p:cNvPr>
          <p:cNvSpPr txBox="1"/>
          <p:nvPr/>
        </p:nvSpPr>
        <p:spPr>
          <a:xfrm>
            <a:off x="7504758" y="4781500"/>
            <a:ext cx="432208" cy="369332"/>
          </a:xfrm>
          <a:prstGeom prst="rect">
            <a:avLst/>
          </a:prstGeom>
          <a:solidFill>
            <a:srgbClr val="FCBD24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5917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690F7D7E-FBBA-4F89-84FF-516450721F8E}"/>
              </a:ext>
            </a:extLst>
          </p:cNvPr>
          <p:cNvGrpSpPr/>
          <p:nvPr/>
        </p:nvGrpSpPr>
        <p:grpSpPr>
          <a:xfrm>
            <a:off x="740229" y="1812689"/>
            <a:ext cx="10846215" cy="4483608"/>
            <a:chOff x="90495" y="1185672"/>
            <a:chExt cx="8697314" cy="3627613"/>
          </a:xfrm>
        </p:grpSpPr>
        <p:grpSp>
          <p:nvGrpSpPr>
            <p:cNvPr id="3" name="Google Shape;3074;p37">
              <a:extLst>
                <a:ext uri="{FF2B5EF4-FFF2-40B4-BE49-F238E27FC236}">
                  <a16:creationId xmlns:a16="http://schemas.microsoft.com/office/drawing/2014/main" id="{EB52859F-B6C2-4C7B-999E-A98CDA74E5A3}"/>
                </a:ext>
              </a:extLst>
            </p:cNvPr>
            <p:cNvGrpSpPr/>
            <p:nvPr/>
          </p:nvGrpSpPr>
          <p:grpSpPr>
            <a:xfrm>
              <a:off x="3138433" y="1185672"/>
              <a:ext cx="2867077" cy="3627613"/>
              <a:chOff x="457200" y="410400"/>
              <a:chExt cx="3416440" cy="4322704"/>
            </a:xfrm>
          </p:grpSpPr>
          <p:sp>
            <p:nvSpPr>
              <p:cNvPr id="4" name="Google Shape;3075;p37">
                <a:extLst>
                  <a:ext uri="{FF2B5EF4-FFF2-40B4-BE49-F238E27FC236}">
                    <a16:creationId xmlns:a16="http://schemas.microsoft.com/office/drawing/2014/main" id="{56775247-67E7-49DB-B69F-B7785E7612D3}"/>
                  </a:ext>
                </a:extLst>
              </p:cNvPr>
              <p:cNvSpPr/>
              <p:nvPr/>
            </p:nvSpPr>
            <p:spPr>
              <a:xfrm>
                <a:off x="2754523" y="3953849"/>
                <a:ext cx="765802" cy="326469"/>
              </a:xfrm>
              <a:custGeom>
                <a:avLst/>
                <a:gdLst/>
                <a:ahLst/>
                <a:cxnLst/>
                <a:rect l="l" t="t" r="r" b="b"/>
                <a:pathLst>
                  <a:path w="19833" h="8455" extrusionOk="0">
                    <a:moveTo>
                      <a:pt x="0" y="0"/>
                    </a:moveTo>
                    <a:lnTo>
                      <a:pt x="0" y="8454"/>
                    </a:lnTo>
                    <a:lnTo>
                      <a:pt x="19833" y="8454"/>
                    </a:lnTo>
                    <a:lnTo>
                      <a:pt x="19833" y="0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076;p37">
                <a:extLst>
                  <a:ext uri="{FF2B5EF4-FFF2-40B4-BE49-F238E27FC236}">
                    <a16:creationId xmlns:a16="http://schemas.microsoft.com/office/drawing/2014/main" id="{15204440-A074-4977-B6CF-17C33B4B2BBA}"/>
                  </a:ext>
                </a:extLst>
              </p:cNvPr>
              <p:cNvSpPr/>
              <p:nvPr/>
            </p:nvSpPr>
            <p:spPr>
              <a:xfrm>
                <a:off x="457200" y="3968444"/>
                <a:ext cx="1002381" cy="326469"/>
              </a:xfrm>
              <a:custGeom>
                <a:avLst/>
                <a:gdLst/>
                <a:ahLst/>
                <a:cxnLst/>
                <a:rect l="l" t="t" r="r" b="b"/>
                <a:pathLst>
                  <a:path w="25960" h="8455" extrusionOk="0">
                    <a:moveTo>
                      <a:pt x="0" y="0"/>
                    </a:moveTo>
                    <a:lnTo>
                      <a:pt x="0" y="8454"/>
                    </a:lnTo>
                    <a:lnTo>
                      <a:pt x="25960" y="8454"/>
                    </a:lnTo>
                    <a:lnTo>
                      <a:pt x="25960" y="0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" name="Google Shape;3077;p37">
                <a:extLst>
                  <a:ext uri="{FF2B5EF4-FFF2-40B4-BE49-F238E27FC236}">
                    <a16:creationId xmlns:a16="http://schemas.microsoft.com/office/drawing/2014/main" id="{1FDFEE5A-8C1C-4466-B3E3-9A0FF99EAFB2}"/>
                  </a:ext>
                </a:extLst>
              </p:cNvPr>
              <p:cNvSpPr/>
              <p:nvPr/>
            </p:nvSpPr>
            <p:spPr>
              <a:xfrm>
                <a:off x="457200" y="3865507"/>
                <a:ext cx="1002381" cy="102941"/>
              </a:xfrm>
              <a:custGeom>
                <a:avLst/>
                <a:gdLst/>
                <a:ahLst/>
                <a:cxnLst/>
                <a:rect l="l" t="t" r="r" b="b"/>
                <a:pathLst>
                  <a:path w="25960" h="2666" extrusionOk="0">
                    <a:moveTo>
                      <a:pt x="6505" y="0"/>
                    </a:moveTo>
                    <a:lnTo>
                      <a:pt x="0" y="2666"/>
                    </a:lnTo>
                    <a:lnTo>
                      <a:pt x="25960" y="2666"/>
                    </a:lnTo>
                    <a:lnTo>
                      <a:pt x="25960" y="0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" name="Google Shape;3078;p37">
                <a:extLst>
                  <a:ext uri="{FF2B5EF4-FFF2-40B4-BE49-F238E27FC236}">
                    <a16:creationId xmlns:a16="http://schemas.microsoft.com/office/drawing/2014/main" id="{B76A3DB8-85D6-4030-BDA3-6E6CA71554AA}"/>
                  </a:ext>
                </a:extLst>
              </p:cNvPr>
              <p:cNvSpPr/>
              <p:nvPr/>
            </p:nvSpPr>
            <p:spPr>
              <a:xfrm>
                <a:off x="3517981" y="3950761"/>
                <a:ext cx="355660" cy="291911"/>
              </a:xfrm>
              <a:custGeom>
                <a:avLst/>
                <a:gdLst/>
                <a:ahLst/>
                <a:cxnLst/>
                <a:rect l="l" t="t" r="r" b="b"/>
                <a:pathLst>
                  <a:path w="9211" h="7560" extrusionOk="0">
                    <a:moveTo>
                      <a:pt x="0" y="0"/>
                    </a:moveTo>
                    <a:lnTo>
                      <a:pt x="0" y="7560"/>
                    </a:lnTo>
                    <a:lnTo>
                      <a:pt x="9211" y="7560"/>
                    </a:lnTo>
                    <a:lnTo>
                      <a:pt x="9211" y="0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3079;p37">
                <a:extLst>
                  <a:ext uri="{FF2B5EF4-FFF2-40B4-BE49-F238E27FC236}">
                    <a16:creationId xmlns:a16="http://schemas.microsoft.com/office/drawing/2014/main" id="{61DDC78F-CBB4-4DC4-AB9D-66059500F3D8}"/>
                  </a:ext>
                </a:extLst>
              </p:cNvPr>
              <p:cNvSpPr/>
              <p:nvPr/>
            </p:nvSpPr>
            <p:spPr>
              <a:xfrm>
                <a:off x="2754523" y="3657355"/>
                <a:ext cx="1003153" cy="298822"/>
              </a:xfrm>
              <a:custGeom>
                <a:avLst/>
                <a:gdLst/>
                <a:ahLst/>
                <a:cxnLst/>
                <a:rect l="l" t="t" r="r" b="b"/>
                <a:pathLst>
                  <a:path w="25980" h="7739" extrusionOk="0">
                    <a:moveTo>
                      <a:pt x="0" y="0"/>
                    </a:moveTo>
                    <a:lnTo>
                      <a:pt x="0" y="7739"/>
                    </a:lnTo>
                    <a:lnTo>
                      <a:pt x="25980" y="7739"/>
                    </a:lnTo>
                    <a:lnTo>
                      <a:pt x="25980" y="0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3080;p37">
                <a:extLst>
                  <a:ext uri="{FF2B5EF4-FFF2-40B4-BE49-F238E27FC236}">
                    <a16:creationId xmlns:a16="http://schemas.microsoft.com/office/drawing/2014/main" id="{5F68B43D-3B60-4E1D-BD7F-9995142EE9CF}"/>
                  </a:ext>
                </a:extLst>
              </p:cNvPr>
              <p:cNvSpPr/>
              <p:nvPr/>
            </p:nvSpPr>
            <p:spPr>
              <a:xfrm>
                <a:off x="2754523" y="3077456"/>
                <a:ext cx="1003153" cy="308051"/>
              </a:xfrm>
              <a:custGeom>
                <a:avLst/>
                <a:gdLst/>
                <a:ahLst/>
                <a:cxnLst/>
                <a:rect l="l" t="t" r="r" b="b"/>
                <a:pathLst>
                  <a:path w="25980" h="7978" extrusionOk="0">
                    <a:moveTo>
                      <a:pt x="0" y="0"/>
                    </a:moveTo>
                    <a:lnTo>
                      <a:pt x="0" y="7977"/>
                    </a:lnTo>
                    <a:lnTo>
                      <a:pt x="25980" y="7977"/>
                    </a:lnTo>
                    <a:lnTo>
                      <a:pt x="25980" y="0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3081;p37">
                <a:extLst>
                  <a:ext uri="{FF2B5EF4-FFF2-40B4-BE49-F238E27FC236}">
                    <a16:creationId xmlns:a16="http://schemas.microsoft.com/office/drawing/2014/main" id="{A321AF52-9B5C-4235-BAEC-5B3EBC67BF4B}"/>
                  </a:ext>
                </a:extLst>
              </p:cNvPr>
              <p:cNvSpPr/>
              <p:nvPr/>
            </p:nvSpPr>
            <p:spPr>
              <a:xfrm>
                <a:off x="2754523" y="2996798"/>
                <a:ext cx="1003153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980" h="2090" extrusionOk="0">
                    <a:moveTo>
                      <a:pt x="0" y="1"/>
                    </a:moveTo>
                    <a:lnTo>
                      <a:pt x="0" y="2089"/>
                    </a:lnTo>
                    <a:lnTo>
                      <a:pt x="25980" y="2089"/>
                    </a:lnTo>
                    <a:lnTo>
                      <a:pt x="19455" y="1"/>
                    </a:ln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" name="Google Shape;3082;p37">
                <a:extLst>
                  <a:ext uri="{FF2B5EF4-FFF2-40B4-BE49-F238E27FC236}">
                    <a16:creationId xmlns:a16="http://schemas.microsoft.com/office/drawing/2014/main" id="{15F00C0B-30A4-43E4-AB9A-E668F14C7768}"/>
                  </a:ext>
                </a:extLst>
              </p:cNvPr>
              <p:cNvSpPr/>
              <p:nvPr/>
            </p:nvSpPr>
            <p:spPr>
              <a:xfrm>
                <a:off x="2754523" y="3384684"/>
                <a:ext cx="894845" cy="272720"/>
              </a:xfrm>
              <a:custGeom>
                <a:avLst/>
                <a:gdLst/>
                <a:ahLst/>
                <a:cxnLst/>
                <a:rect l="l" t="t" r="r" b="b"/>
                <a:pathLst>
                  <a:path w="23175" h="7063" extrusionOk="0">
                    <a:moveTo>
                      <a:pt x="0" y="1"/>
                    </a:moveTo>
                    <a:lnTo>
                      <a:pt x="0" y="7062"/>
                    </a:lnTo>
                    <a:lnTo>
                      <a:pt x="23175" y="7062"/>
                    </a:lnTo>
                    <a:lnTo>
                      <a:pt x="23175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3083;p37">
                <a:extLst>
                  <a:ext uri="{FF2B5EF4-FFF2-40B4-BE49-F238E27FC236}">
                    <a16:creationId xmlns:a16="http://schemas.microsoft.com/office/drawing/2014/main" id="{E0FCAB87-2E76-4415-8A40-AC81A89BB26C}"/>
                  </a:ext>
                </a:extLst>
              </p:cNvPr>
              <p:cNvSpPr/>
              <p:nvPr/>
            </p:nvSpPr>
            <p:spPr>
              <a:xfrm>
                <a:off x="3283727" y="2925213"/>
                <a:ext cx="179741" cy="130587"/>
              </a:xfrm>
              <a:custGeom>
                <a:avLst/>
                <a:gdLst/>
                <a:ahLst/>
                <a:cxnLst/>
                <a:rect l="l" t="t" r="r" b="b"/>
                <a:pathLst>
                  <a:path w="4655" h="3382" extrusionOk="0">
                    <a:moveTo>
                      <a:pt x="2962" y="1"/>
                    </a:moveTo>
                    <a:cubicBezTo>
                      <a:pt x="2943" y="1"/>
                      <a:pt x="2924" y="2"/>
                      <a:pt x="2904" y="5"/>
                    </a:cubicBezTo>
                    <a:cubicBezTo>
                      <a:pt x="2606" y="64"/>
                      <a:pt x="537" y="64"/>
                      <a:pt x="537" y="64"/>
                    </a:cubicBezTo>
                    <a:cubicBezTo>
                      <a:pt x="537" y="64"/>
                      <a:pt x="199" y="263"/>
                      <a:pt x="199" y="661"/>
                    </a:cubicBezTo>
                    <a:cubicBezTo>
                      <a:pt x="179" y="1059"/>
                      <a:pt x="0" y="1735"/>
                      <a:pt x="0" y="2054"/>
                    </a:cubicBezTo>
                    <a:cubicBezTo>
                      <a:pt x="0" y="2352"/>
                      <a:pt x="70" y="3382"/>
                      <a:pt x="1955" y="3382"/>
                    </a:cubicBezTo>
                    <a:cubicBezTo>
                      <a:pt x="2084" y="3382"/>
                      <a:pt x="2221" y="3377"/>
                      <a:pt x="2367" y="3367"/>
                    </a:cubicBezTo>
                    <a:cubicBezTo>
                      <a:pt x="4655" y="3227"/>
                      <a:pt x="4078" y="2074"/>
                      <a:pt x="4078" y="1795"/>
                    </a:cubicBezTo>
                    <a:cubicBezTo>
                      <a:pt x="4078" y="1536"/>
                      <a:pt x="3720" y="741"/>
                      <a:pt x="3601" y="482"/>
                    </a:cubicBezTo>
                    <a:cubicBezTo>
                      <a:pt x="3470" y="259"/>
                      <a:pt x="3236" y="1"/>
                      <a:pt x="2962" y="1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3084;p37">
                <a:extLst>
                  <a:ext uri="{FF2B5EF4-FFF2-40B4-BE49-F238E27FC236}">
                    <a16:creationId xmlns:a16="http://schemas.microsoft.com/office/drawing/2014/main" id="{BE5607F2-5E6A-436B-8C09-2F2D0DB996CE}"/>
                  </a:ext>
                </a:extLst>
              </p:cNvPr>
              <p:cNvSpPr/>
              <p:nvPr/>
            </p:nvSpPr>
            <p:spPr>
              <a:xfrm>
                <a:off x="2762940" y="2936912"/>
                <a:ext cx="283493" cy="100856"/>
              </a:xfrm>
              <a:custGeom>
                <a:avLst/>
                <a:gdLst/>
                <a:ahLst/>
                <a:cxnLst/>
                <a:rect l="l" t="t" r="r" b="b"/>
                <a:pathLst>
                  <a:path w="7342" h="2612" extrusionOk="0">
                    <a:moveTo>
                      <a:pt x="6764" y="0"/>
                    </a:moveTo>
                    <a:cubicBezTo>
                      <a:pt x="6486" y="0"/>
                      <a:pt x="697" y="875"/>
                      <a:pt x="697" y="875"/>
                    </a:cubicBezTo>
                    <a:cubicBezTo>
                      <a:pt x="697" y="875"/>
                      <a:pt x="458" y="935"/>
                      <a:pt x="279" y="1134"/>
                    </a:cubicBezTo>
                    <a:cubicBezTo>
                      <a:pt x="80" y="1333"/>
                      <a:pt x="1" y="1930"/>
                      <a:pt x="200" y="2009"/>
                    </a:cubicBezTo>
                    <a:cubicBezTo>
                      <a:pt x="366" y="2109"/>
                      <a:pt x="1185" y="2612"/>
                      <a:pt x="2355" y="2612"/>
                    </a:cubicBezTo>
                    <a:cubicBezTo>
                      <a:pt x="2585" y="2612"/>
                      <a:pt x="2829" y="2592"/>
                      <a:pt x="3084" y="2546"/>
                    </a:cubicBezTo>
                    <a:cubicBezTo>
                      <a:pt x="4225" y="2344"/>
                      <a:pt x="4517" y="2289"/>
                      <a:pt x="4781" y="2289"/>
                    </a:cubicBezTo>
                    <a:cubicBezTo>
                      <a:pt x="4881" y="2289"/>
                      <a:pt x="4977" y="2297"/>
                      <a:pt x="5113" y="2308"/>
                    </a:cubicBezTo>
                    <a:cubicBezTo>
                      <a:pt x="5279" y="2328"/>
                      <a:pt x="5524" y="2343"/>
                      <a:pt x="5787" y="2343"/>
                    </a:cubicBezTo>
                    <a:cubicBezTo>
                      <a:pt x="6311" y="2343"/>
                      <a:pt x="6904" y="2281"/>
                      <a:pt x="7063" y="2069"/>
                    </a:cubicBezTo>
                    <a:cubicBezTo>
                      <a:pt x="7341" y="1751"/>
                      <a:pt x="7242" y="557"/>
                      <a:pt x="7122" y="358"/>
                    </a:cubicBezTo>
                    <a:cubicBezTo>
                      <a:pt x="7003" y="119"/>
                      <a:pt x="7043" y="0"/>
                      <a:pt x="6764" y="0"/>
                    </a:cubicBez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3085;p37">
                <a:extLst>
                  <a:ext uri="{FF2B5EF4-FFF2-40B4-BE49-F238E27FC236}">
                    <a16:creationId xmlns:a16="http://schemas.microsoft.com/office/drawing/2014/main" id="{22D9F058-3523-4C63-BA3D-72D721570352}"/>
                  </a:ext>
                </a:extLst>
              </p:cNvPr>
              <p:cNvSpPr/>
              <p:nvPr/>
            </p:nvSpPr>
            <p:spPr>
              <a:xfrm>
                <a:off x="2889700" y="1179956"/>
                <a:ext cx="427865" cy="457404"/>
              </a:xfrm>
              <a:custGeom>
                <a:avLst/>
                <a:gdLst/>
                <a:ahLst/>
                <a:cxnLst/>
                <a:rect l="l" t="t" r="r" b="b"/>
                <a:pathLst>
                  <a:path w="11081" h="11846" extrusionOk="0">
                    <a:moveTo>
                      <a:pt x="2198" y="1"/>
                    </a:moveTo>
                    <a:cubicBezTo>
                      <a:pt x="1791" y="1"/>
                      <a:pt x="1357" y="76"/>
                      <a:pt x="895" y="248"/>
                    </a:cubicBezTo>
                    <a:lnTo>
                      <a:pt x="657" y="6733"/>
                    </a:lnTo>
                    <a:cubicBezTo>
                      <a:pt x="657" y="6733"/>
                      <a:pt x="0" y="8782"/>
                      <a:pt x="199" y="10115"/>
                    </a:cubicBezTo>
                    <a:cubicBezTo>
                      <a:pt x="398" y="11468"/>
                      <a:pt x="10384" y="11846"/>
                      <a:pt x="10384" y="11846"/>
                    </a:cubicBezTo>
                    <a:cubicBezTo>
                      <a:pt x="10384" y="11846"/>
                      <a:pt x="11080" y="11527"/>
                      <a:pt x="10822" y="9976"/>
                    </a:cubicBezTo>
                    <a:cubicBezTo>
                      <a:pt x="10583" y="8424"/>
                      <a:pt x="9688" y="7489"/>
                      <a:pt x="8713" y="6773"/>
                    </a:cubicBezTo>
                    <a:cubicBezTo>
                      <a:pt x="7738" y="6037"/>
                      <a:pt x="7559" y="5042"/>
                      <a:pt x="6803" y="3829"/>
                    </a:cubicBezTo>
                    <a:cubicBezTo>
                      <a:pt x="6137" y="2787"/>
                      <a:pt x="4665" y="1"/>
                      <a:pt x="2198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3086;p37">
                <a:extLst>
                  <a:ext uri="{FF2B5EF4-FFF2-40B4-BE49-F238E27FC236}">
                    <a16:creationId xmlns:a16="http://schemas.microsoft.com/office/drawing/2014/main" id="{2346B44A-C4A0-4E94-B017-35B5DEF5E4E3}"/>
                  </a:ext>
                </a:extLst>
              </p:cNvPr>
              <p:cNvSpPr/>
              <p:nvPr/>
            </p:nvSpPr>
            <p:spPr>
              <a:xfrm>
                <a:off x="2916574" y="2833126"/>
                <a:ext cx="82206" cy="110741"/>
              </a:xfrm>
              <a:custGeom>
                <a:avLst/>
                <a:gdLst/>
                <a:ahLst/>
                <a:cxnLst/>
                <a:rect l="l" t="t" r="r" b="b"/>
                <a:pathLst>
                  <a:path w="2129" h="2868" extrusionOk="0">
                    <a:moveTo>
                      <a:pt x="1382" y="0"/>
                    </a:moveTo>
                    <a:cubicBezTo>
                      <a:pt x="908" y="0"/>
                      <a:pt x="299" y="82"/>
                      <a:pt x="299" y="82"/>
                    </a:cubicBezTo>
                    <a:cubicBezTo>
                      <a:pt x="299" y="82"/>
                      <a:pt x="597" y="1892"/>
                      <a:pt x="299" y="2250"/>
                    </a:cubicBezTo>
                    <a:cubicBezTo>
                      <a:pt x="0" y="2589"/>
                      <a:pt x="1393" y="2867"/>
                      <a:pt x="1393" y="2867"/>
                    </a:cubicBezTo>
                    <a:lnTo>
                      <a:pt x="2129" y="1992"/>
                    </a:lnTo>
                    <a:cubicBezTo>
                      <a:pt x="2129" y="1992"/>
                      <a:pt x="1930" y="400"/>
                      <a:pt x="1930" y="142"/>
                    </a:cubicBezTo>
                    <a:cubicBezTo>
                      <a:pt x="1930" y="33"/>
                      <a:pt x="1683" y="0"/>
                      <a:pt x="1382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3087;p37">
                <a:extLst>
                  <a:ext uri="{FF2B5EF4-FFF2-40B4-BE49-F238E27FC236}">
                    <a16:creationId xmlns:a16="http://schemas.microsoft.com/office/drawing/2014/main" id="{D96CECEE-159A-48C3-9779-E0717BCF54F8}"/>
                  </a:ext>
                </a:extLst>
              </p:cNvPr>
              <p:cNvSpPr/>
              <p:nvPr/>
            </p:nvSpPr>
            <p:spPr>
              <a:xfrm>
                <a:off x="2778307" y="2894556"/>
                <a:ext cx="245576" cy="100701"/>
              </a:xfrm>
              <a:custGeom>
                <a:avLst/>
                <a:gdLst/>
                <a:ahLst/>
                <a:cxnLst/>
                <a:rect l="l" t="t" r="r" b="b"/>
                <a:pathLst>
                  <a:path w="6360" h="2608" extrusionOk="0">
                    <a:moveTo>
                      <a:pt x="3884" y="0"/>
                    </a:moveTo>
                    <a:cubicBezTo>
                      <a:pt x="3851" y="0"/>
                      <a:pt x="3804" y="20"/>
                      <a:pt x="3741" y="63"/>
                    </a:cubicBezTo>
                    <a:cubicBezTo>
                      <a:pt x="3741" y="63"/>
                      <a:pt x="2746" y="620"/>
                      <a:pt x="2050" y="978"/>
                    </a:cubicBezTo>
                    <a:cubicBezTo>
                      <a:pt x="1353" y="1336"/>
                      <a:pt x="777" y="1614"/>
                      <a:pt x="379" y="1654"/>
                    </a:cubicBezTo>
                    <a:cubicBezTo>
                      <a:pt x="1" y="1674"/>
                      <a:pt x="80" y="2092"/>
                      <a:pt x="100" y="2231"/>
                    </a:cubicBezTo>
                    <a:cubicBezTo>
                      <a:pt x="133" y="2330"/>
                      <a:pt x="578" y="2608"/>
                      <a:pt x="1298" y="2608"/>
                    </a:cubicBezTo>
                    <a:cubicBezTo>
                      <a:pt x="1444" y="2608"/>
                      <a:pt x="1603" y="2596"/>
                      <a:pt x="1771" y="2569"/>
                    </a:cubicBezTo>
                    <a:cubicBezTo>
                      <a:pt x="2766" y="2430"/>
                      <a:pt x="2925" y="2330"/>
                      <a:pt x="3164" y="2052"/>
                    </a:cubicBezTo>
                    <a:cubicBezTo>
                      <a:pt x="3342" y="1846"/>
                      <a:pt x="3445" y="1687"/>
                      <a:pt x="3511" y="1687"/>
                    </a:cubicBezTo>
                    <a:cubicBezTo>
                      <a:pt x="3541" y="1687"/>
                      <a:pt x="3563" y="1719"/>
                      <a:pt x="3581" y="1793"/>
                    </a:cubicBezTo>
                    <a:cubicBezTo>
                      <a:pt x="3661" y="2072"/>
                      <a:pt x="3661" y="2291"/>
                      <a:pt x="3979" y="2330"/>
                    </a:cubicBezTo>
                    <a:cubicBezTo>
                      <a:pt x="4146" y="2340"/>
                      <a:pt x="4461" y="2371"/>
                      <a:pt x="4788" y="2371"/>
                    </a:cubicBezTo>
                    <a:cubicBezTo>
                      <a:pt x="5160" y="2371"/>
                      <a:pt x="5548" y="2330"/>
                      <a:pt x="5750" y="2171"/>
                    </a:cubicBezTo>
                    <a:cubicBezTo>
                      <a:pt x="6128" y="1873"/>
                      <a:pt x="6247" y="1674"/>
                      <a:pt x="6247" y="1674"/>
                    </a:cubicBezTo>
                    <a:cubicBezTo>
                      <a:pt x="6247" y="1674"/>
                      <a:pt x="6360" y="39"/>
                      <a:pt x="5635" y="39"/>
                    </a:cubicBezTo>
                    <a:cubicBezTo>
                      <a:pt x="5614" y="39"/>
                      <a:pt x="5593" y="40"/>
                      <a:pt x="5571" y="43"/>
                    </a:cubicBezTo>
                    <a:cubicBezTo>
                      <a:pt x="5571" y="43"/>
                      <a:pt x="5511" y="580"/>
                      <a:pt x="4755" y="640"/>
                    </a:cubicBezTo>
                    <a:cubicBezTo>
                      <a:pt x="4731" y="641"/>
                      <a:pt x="4707" y="642"/>
                      <a:pt x="4684" y="642"/>
                    </a:cubicBezTo>
                    <a:cubicBezTo>
                      <a:pt x="4020" y="642"/>
                      <a:pt x="4036" y="100"/>
                      <a:pt x="3939" y="43"/>
                    </a:cubicBezTo>
                    <a:cubicBezTo>
                      <a:pt x="3930" y="15"/>
                      <a:pt x="3912" y="0"/>
                      <a:pt x="3884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3088;p37">
                <a:extLst>
                  <a:ext uri="{FF2B5EF4-FFF2-40B4-BE49-F238E27FC236}">
                    <a16:creationId xmlns:a16="http://schemas.microsoft.com/office/drawing/2014/main" id="{DD1D09F7-B7F4-427C-BA17-D7B986C4794D}"/>
                  </a:ext>
                </a:extLst>
              </p:cNvPr>
              <p:cNvSpPr/>
              <p:nvPr/>
            </p:nvSpPr>
            <p:spPr>
              <a:xfrm>
                <a:off x="3312145" y="2844130"/>
                <a:ext cx="63788" cy="76916"/>
              </a:xfrm>
              <a:custGeom>
                <a:avLst/>
                <a:gdLst/>
                <a:ahLst/>
                <a:cxnLst/>
                <a:rect l="l" t="t" r="r" b="b"/>
                <a:pathLst>
                  <a:path w="1652" h="1992" extrusionOk="0">
                    <a:moveTo>
                      <a:pt x="1225" y="0"/>
                    </a:moveTo>
                    <a:cubicBezTo>
                      <a:pt x="853" y="0"/>
                      <a:pt x="0" y="255"/>
                      <a:pt x="0" y="255"/>
                    </a:cubicBezTo>
                    <a:cubicBezTo>
                      <a:pt x="0" y="255"/>
                      <a:pt x="299" y="1548"/>
                      <a:pt x="239" y="1786"/>
                    </a:cubicBezTo>
                    <a:cubicBezTo>
                      <a:pt x="184" y="1963"/>
                      <a:pt x="866" y="1991"/>
                      <a:pt x="1301" y="1991"/>
                    </a:cubicBezTo>
                    <a:cubicBezTo>
                      <a:pt x="1502" y="1991"/>
                      <a:pt x="1651" y="1985"/>
                      <a:pt x="1651" y="1985"/>
                    </a:cubicBezTo>
                    <a:cubicBezTo>
                      <a:pt x="1651" y="1985"/>
                      <a:pt x="1472" y="255"/>
                      <a:pt x="1393" y="56"/>
                    </a:cubicBezTo>
                    <a:cubicBezTo>
                      <a:pt x="1381" y="16"/>
                      <a:pt x="1318" y="0"/>
                      <a:pt x="1225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3089;p37">
                <a:extLst>
                  <a:ext uri="{FF2B5EF4-FFF2-40B4-BE49-F238E27FC236}">
                    <a16:creationId xmlns:a16="http://schemas.microsoft.com/office/drawing/2014/main" id="{CD7BCB01-B506-4C77-B574-16E19FC71D11}"/>
                  </a:ext>
                </a:extLst>
              </p:cNvPr>
              <p:cNvSpPr/>
              <p:nvPr/>
            </p:nvSpPr>
            <p:spPr>
              <a:xfrm>
                <a:off x="3288322" y="2900927"/>
                <a:ext cx="144449" cy="121089"/>
              </a:xfrm>
              <a:custGeom>
                <a:avLst/>
                <a:gdLst/>
                <a:ahLst/>
                <a:cxnLst/>
                <a:rect l="l" t="t" r="r" b="b"/>
                <a:pathLst>
                  <a:path w="3741" h="3136" extrusionOk="0">
                    <a:moveTo>
                      <a:pt x="2123" y="0"/>
                    </a:moveTo>
                    <a:cubicBezTo>
                      <a:pt x="1938" y="0"/>
                      <a:pt x="1701" y="24"/>
                      <a:pt x="1393" y="77"/>
                    </a:cubicBezTo>
                    <a:cubicBezTo>
                      <a:pt x="1393" y="77"/>
                      <a:pt x="1284" y="68"/>
                      <a:pt x="1139" y="68"/>
                    </a:cubicBezTo>
                    <a:cubicBezTo>
                      <a:pt x="898" y="68"/>
                      <a:pt x="557" y="92"/>
                      <a:pt x="458" y="216"/>
                    </a:cubicBezTo>
                    <a:cubicBezTo>
                      <a:pt x="279" y="415"/>
                      <a:pt x="299" y="1270"/>
                      <a:pt x="319" y="1608"/>
                    </a:cubicBezTo>
                    <a:cubicBezTo>
                      <a:pt x="359" y="1947"/>
                      <a:pt x="0" y="2344"/>
                      <a:pt x="319" y="2683"/>
                    </a:cubicBezTo>
                    <a:cubicBezTo>
                      <a:pt x="590" y="2954"/>
                      <a:pt x="1001" y="3135"/>
                      <a:pt x="1297" y="3135"/>
                    </a:cubicBezTo>
                    <a:cubicBezTo>
                      <a:pt x="1371" y="3135"/>
                      <a:pt x="1437" y="3124"/>
                      <a:pt x="1492" y="3100"/>
                    </a:cubicBezTo>
                    <a:cubicBezTo>
                      <a:pt x="1741" y="3001"/>
                      <a:pt x="1852" y="2749"/>
                      <a:pt x="2147" y="2749"/>
                    </a:cubicBezTo>
                    <a:cubicBezTo>
                      <a:pt x="2206" y="2749"/>
                      <a:pt x="2272" y="2759"/>
                      <a:pt x="2348" y="2782"/>
                    </a:cubicBezTo>
                    <a:cubicBezTo>
                      <a:pt x="2696" y="2877"/>
                      <a:pt x="2717" y="3035"/>
                      <a:pt x="2902" y="3035"/>
                    </a:cubicBezTo>
                    <a:cubicBezTo>
                      <a:pt x="2949" y="3035"/>
                      <a:pt x="3007" y="3025"/>
                      <a:pt x="3084" y="3001"/>
                    </a:cubicBezTo>
                    <a:cubicBezTo>
                      <a:pt x="3442" y="2882"/>
                      <a:pt x="3740" y="2444"/>
                      <a:pt x="3601" y="1887"/>
                    </a:cubicBezTo>
                    <a:cubicBezTo>
                      <a:pt x="3482" y="1310"/>
                      <a:pt x="2964" y="693"/>
                      <a:pt x="2845" y="395"/>
                    </a:cubicBezTo>
                    <a:cubicBezTo>
                      <a:pt x="2743" y="176"/>
                      <a:pt x="2630" y="0"/>
                      <a:pt x="2123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3090;p37">
                <a:extLst>
                  <a:ext uri="{FF2B5EF4-FFF2-40B4-BE49-F238E27FC236}">
                    <a16:creationId xmlns:a16="http://schemas.microsoft.com/office/drawing/2014/main" id="{52174B83-1847-43C7-8F6C-E47CCE93C204}"/>
                  </a:ext>
                </a:extLst>
              </p:cNvPr>
              <p:cNvSpPr/>
              <p:nvPr/>
            </p:nvSpPr>
            <p:spPr>
              <a:xfrm>
                <a:off x="2837460" y="1984494"/>
                <a:ext cx="579960" cy="885385"/>
              </a:xfrm>
              <a:custGeom>
                <a:avLst/>
                <a:gdLst/>
                <a:ahLst/>
                <a:cxnLst/>
                <a:rect l="l" t="t" r="r" b="b"/>
                <a:pathLst>
                  <a:path w="15020" h="22930" extrusionOk="0">
                    <a:moveTo>
                      <a:pt x="5829" y="0"/>
                    </a:moveTo>
                    <a:lnTo>
                      <a:pt x="2447" y="756"/>
                    </a:lnTo>
                    <a:cubicBezTo>
                      <a:pt x="2447" y="756"/>
                      <a:pt x="199" y="6167"/>
                      <a:pt x="100" y="10305"/>
                    </a:cubicBezTo>
                    <a:cubicBezTo>
                      <a:pt x="0" y="14422"/>
                      <a:pt x="1433" y="21345"/>
                      <a:pt x="1492" y="21723"/>
                    </a:cubicBezTo>
                    <a:cubicBezTo>
                      <a:pt x="1521" y="21977"/>
                      <a:pt x="2228" y="22390"/>
                      <a:pt x="3233" y="22390"/>
                    </a:cubicBezTo>
                    <a:cubicBezTo>
                      <a:pt x="3646" y="22390"/>
                      <a:pt x="4109" y="22320"/>
                      <a:pt x="4596" y="22141"/>
                    </a:cubicBezTo>
                    <a:cubicBezTo>
                      <a:pt x="4596" y="22141"/>
                      <a:pt x="5630" y="18540"/>
                      <a:pt x="5690" y="16471"/>
                    </a:cubicBezTo>
                    <a:cubicBezTo>
                      <a:pt x="5730" y="14402"/>
                      <a:pt x="5173" y="12194"/>
                      <a:pt x="5431" y="11299"/>
                    </a:cubicBezTo>
                    <a:cubicBezTo>
                      <a:pt x="5724" y="10402"/>
                      <a:pt x="6379" y="7058"/>
                      <a:pt x="6574" y="7058"/>
                    </a:cubicBezTo>
                    <a:cubicBezTo>
                      <a:pt x="6578" y="7058"/>
                      <a:pt x="6581" y="7059"/>
                      <a:pt x="6585" y="7062"/>
                    </a:cubicBezTo>
                    <a:cubicBezTo>
                      <a:pt x="6784" y="7221"/>
                      <a:pt x="7818" y="12791"/>
                      <a:pt x="8176" y="13826"/>
                    </a:cubicBezTo>
                    <a:cubicBezTo>
                      <a:pt x="8515" y="14880"/>
                      <a:pt x="10245" y="21783"/>
                      <a:pt x="11001" y="22439"/>
                    </a:cubicBezTo>
                    <a:cubicBezTo>
                      <a:pt x="11536" y="22864"/>
                      <a:pt x="11928" y="22930"/>
                      <a:pt x="12121" y="22930"/>
                    </a:cubicBezTo>
                    <a:cubicBezTo>
                      <a:pt x="12208" y="22930"/>
                      <a:pt x="12254" y="22917"/>
                      <a:pt x="12254" y="22917"/>
                    </a:cubicBezTo>
                    <a:lnTo>
                      <a:pt x="13746" y="22479"/>
                    </a:lnTo>
                    <a:cubicBezTo>
                      <a:pt x="13746" y="22479"/>
                      <a:pt x="13762" y="22483"/>
                      <a:pt x="13790" y="22483"/>
                    </a:cubicBezTo>
                    <a:cubicBezTo>
                      <a:pt x="13945" y="22483"/>
                      <a:pt x="14469" y="22369"/>
                      <a:pt x="14721" y="20887"/>
                    </a:cubicBezTo>
                    <a:cubicBezTo>
                      <a:pt x="15019" y="19177"/>
                      <a:pt x="14761" y="16471"/>
                      <a:pt x="14283" y="15079"/>
                    </a:cubicBezTo>
                    <a:cubicBezTo>
                      <a:pt x="13826" y="13686"/>
                      <a:pt x="12652" y="10384"/>
                      <a:pt x="12593" y="9409"/>
                    </a:cubicBezTo>
                    <a:cubicBezTo>
                      <a:pt x="12553" y="8435"/>
                      <a:pt x="11936" y="4138"/>
                      <a:pt x="11558" y="2546"/>
                    </a:cubicBezTo>
                    <a:cubicBezTo>
                      <a:pt x="11180" y="955"/>
                      <a:pt x="9907" y="60"/>
                      <a:pt x="9907" y="60"/>
                    </a:cubicBezTo>
                    <a:lnTo>
                      <a:pt x="5829" y="0"/>
                    </a:ln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3091;p37">
                <a:extLst>
                  <a:ext uri="{FF2B5EF4-FFF2-40B4-BE49-F238E27FC236}">
                    <a16:creationId xmlns:a16="http://schemas.microsoft.com/office/drawing/2014/main" id="{AAE57584-5313-48A5-8C06-8310925281FF}"/>
                  </a:ext>
                </a:extLst>
              </p:cNvPr>
              <p:cNvSpPr/>
              <p:nvPr/>
            </p:nvSpPr>
            <p:spPr>
              <a:xfrm>
                <a:off x="2421155" y="1491200"/>
                <a:ext cx="851097" cy="554398"/>
              </a:xfrm>
              <a:custGeom>
                <a:avLst/>
                <a:gdLst/>
                <a:ahLst/>
                <a:cxnLst/>
                <a:rect l="l" t="t" r="r" b="b"/>
                <a:pathLst>
                  <a:path w="22042" h="14358" extrusionOk="0">
                    <a:moveTo>
                      <a:pt x="16861" y="0"/>
                    </a:moveTo>
                    <a:cubicBezTo>
                      <a:pt x="16799" y="0"/>
                      <a:pt x="16736" y="2"/>
                      <a:pt x="16671" y="5"/>
                    </a:cubicBezTo>
                    <a:lnTo>
                      <a:pt x="14781" y="323"/>
                    </a:lnTo>
                    <a:cubicBezTo>
                      <a:pt x="14781" y="323"/>
                      <a:pt x="13528" y="1139"/>
                      <a:pt x="12911" y="1378"/>
                    </a:cubicBezTo>
                    <a:cubicBezTo>
                      <a:pt x="12314" y="1596"/>
                      <a:pt x="7759" y="2492"/>
                      <a:pt x="4178" y="4799"/>
                    </a:cubicBezTo>
                    <a:cubicBezTo>
                      <a:pt x="597" y="7107"/>
                      <a:pt x="40" y="7286"/>
                      <a:pt x="40" y="7564"/>
                    </a:cubicBezTo>
                    <a:cubicBezTo>
                      <a:pt x="40" y="7803"/>
                      <a:pt x="1" y="9553"/>
                      <a:pt x="1" y="9553"/>
                    </a:cubicBezTo>
                    <a:cubicBezTo>
                      <a:pt x="1" y="9553"/>
                      <a:pt x="1638" y="9689"/>
                      <a:pt x="3229" y="9689"/>
                    </a:cubicBezTo>
                    <a:cubicBezTo>
                      <a:pt x="4073" y="9689"/>
                      <a:pt x="4905" y="9651"/>
                      <a:pt x="5471" y="9534"/>
                    </a:cubicBezTo>
                    <a:cubicBezTo>
                      <a:pt x="7122" y="9176"/>
                      <a:pt x="11598" y="7544"/>
                      <a:pt x="11598" y="7544"/>
                    </a:cubicBezTo>
                    <a:lnTo>
                      <a:pt x="11598" y="7544"/>
                    </a:lnTo>
                    <a:cubicBezTo>
                      <a:pt x="11598" y="7545"/>
                      <a:pt x="11339" y="11583"/>
                      <a:pt x="11817" y="12657"/>
                    </a:cubicBezTo>
                    <a:cubicBezTo>
                      <a:pt x="12246" y="13603"/>
                      <a:pt x="14230" y="14358"/>
                      <a:pt x="16158" y="14358"/>
                    </a:cubicBezTo>
                    <a:cubicBezTo>
                      <a:pt x="16377" y="14358"/>
                      <a:pt x="16595" y="14348"/>
                      <a:pt x="16810" y="14328"/>
                    </a:cubicBezTo>
                    <a:cubicBezTo>
                      <a:pt x="18938" y="14129"/>
                      <a:pt x="20749" y="13731"/>
                      <a:pt x="21385" y="12517"/>
                    </a:cubicBezTo>
                    <a:cubicBezTo>
                      <a:pt x="22042" y="11284"/>
                      <a:pt x="21843" y="10289"/>
                      <a:pt x="21823" y="9852"/>
                    </a:cubicBezTo>
                    <a:cubicBezTo>
                      <a:pt x="21783" y="9394"/>
                      <a:pt x="18660" y="482"/>
                      <a:pt x="18660" y="482"/>
                    </a:cubicBezTo>
                    <a:cubicBezTo>
                      <a:pt x="18660" y="482"/>
                      <a:pt x="17981" y="0"/>
                      <a:pt x="16861" y="0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3092;p37">
                <a:extLst>
                  <a:ext uri="{FF2B5EF4-FFF2-40B4-BE49-F238E27FC236}">
                    <a16:creationId xmlns:a16="http://schemas.microsoft.com/office/drawing/2014/main" id="{6715D14C-4DF1-4023-9192-114AE8AE670C}"/>
                  </a:ext>
                </a:extLst>
              </p:cNvPr>
              <p:cNvSpPr/>
              <p:nvPr/>
            </p:nvSpPr>
            <p:spPr>
              <a:xfrm>
                <a:off x="2858194" y="1635837"/>
                <a:ext cx="413270" cy="409022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10593" extrusionOk="0">
                    <a:moveTo>
                      <a:pt x="2556" y="1"/>
                    </a:moveTo>
                    <a:cubicBezTo>
                      <a:pt x="2431" y="1"/>
                      <a:pt x="2317" y="42"/>
                      <a:pt x="2229" y="158"/>
                    </a:cubicBezTo>
                    <a:cubicBezTo>
                      <a:pt x="1990" y="476"/>
                      <a:pt x="1572" y="775"/>
                      <a:pt x="1572" y="775"/>
                    </a:cubicBezTo>
                    <a:lnTo>
                      <a:pt x="239" y="3759"/>
                    </a:lnTo>
                    <a:cubicBezTo>
                      <a:pt x="239" y="3759"/>
                      <a:pt x="1" y="7837"/>
                      <a:pt x="478" y="8891"/>
                    </a:cubicBezTo>
                    <a:cubicBezTo>
                      <a:pt x="924" y="9853"/>
                      <a:pt x="2887" y="10592"/>
                      <a:pt x="4807" y="10592"/>
                    </a:cubicBezTo>
                    <a:cubicBezTo>
                      <a:pt x="5030" y="10592"/>
                      <a:pt x="5252" y="10582"/>
                      <a:pt x="5471" y="10562"/>
                    </a:cubicBezTo>
                    <a:cubicBezTo>
                      <a:pt x="7580" y="10383"/>
                      <a:pt x="9410" y="9965"/>
                      <a:pt x="10046" y="8732"/>
                    </a:cubicBezTo>
                    <a:cubicBezTo>
                      <a:pt x="10703" y="7518"/>
                      <a:pt x="10484" y="6524"/>
                      <a:pt x="10464" y="6086"/>
                    </a:cubicBezTo>
                    <a:cubicBezTo>
                      <a:pt x="10464" y="6086"/>
                      <a:pt x="7872" y="608"/>
                      <a:pt x="7583" y="608"/>
                    </a:cubicBezTo>
                    <a:cubicBezTo>
                      <a:pt x="7572" y="608"/>
                      <a:pt x="7564" y="617"/>
                      <a:pt x="7560" y="635"/>
                    </a:cubicBezTo>
                    <a:cubicBezTo>
                      <a:pt x="7471" y="1061"/>
                      <a:pt x="6625" y="2181"/>
                      <a:pt x="5386" y="2181"/>
                    </a:cubicBezTo>
                    <a:cubicBezTo>
                      <a:pt x="5234" y="2181"/>
                      <a:pt x="5077" y="2164"/>
                      <a:pt x="4914" y="2127"/>
                    </a:cubicBezTo>
                    <a:cubicBezTo>
                      <a:pt x="3422" y="1809"/>
                      <a:pt x="3641" y="317"/>
                      <a:pt x="3283" y="218"/>
                    </a:cubicBezTo>
                    <a:cubicBezTo>
                      <a:pt x="3074" y="152"/>
                      <a:pt x="2796" y="1"/>
                      <a:pt x="2556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3093;p37">
                <a:extLst>
                  <a:ext uri="{FF2B5EF4-FFF2-40B4-BE49-F238E27FC236}">
                    <a16:creationId xmlns:a16="http://schemas.microsoft.com/office/drawing/2014/main" id="{212DA385-A6DA-44D7-B229-3F58C58CD7AB}"/>
                  </a:ext>
                </a:extLst>
              </p:cNvPr>
              <p:cNvSpPr/>
              <p:nvPr/>
            </p:nvSpPr>
            <p:spPr>
              <a:xfrm>
                <a:off x="2976498" y="1427723"/>
                <a:ext cx="99118" cy="115258"/>
              </a:xfrm>
              <a:custGeom>
                <a:avLst/>
                <a:gdLst/>
                <a:ahLst/>
                <a:cxnLst/>
                <a:rect l="l" t="t" r="r" b="b"/>
                <a:pathLst>
                  <a:path w="2567" h="2985" extrusionOk="0">
                    <a:moveTo>
                      <a:pt x="1505" y="1"/>
                    </a:moveTo>
                    <a:cubicBezTo>
                      <a:pt x="1300" y="1"/>
                      <a:pt x="0" y="873"/>
                      <a:pt x="0" y="873"/>
                    </a:cubicBezTo>
                    <a:cubicBezTo>
                      <a:pt x="0" y="873"/>
                      <a:pt x="418" y="2544"/>
                      <a:pt x="418" y="2922"/>
                    </a:cubicBezTo>
                    <a:cubicBezTo>
                      <a:pt x="418" y="2922"/>
                      <a:pt x="661" y="2985"/>
                      <a:pt x="1005" y="2985"/>
                    </a:cubicBezTo>
                    <a:cubicBezTo>
                      <a:pt x="1459" y="2985"/>
                      <a:pt x="2090" y="2875"/>
                      <a:pt x="2566" y="2365"/>
                    </a:cubicBezTo>
                    <a:cubicBezTo>
                      <a:pt x="2566" y="2365"/>
                      <a:pt x="1572" y="237"/>
                      <a:pt x="1532" y="18"/>
                    </a:cubicBezTo>
                    <a:cubicBezTo>
                      <a:pt x="1530" y="6"/>
                      <a:pt x="1521" y="1"/>
                      <a:pt x="1505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3094;p37">
                <a:extLst>
                  <a:ext uri="{FF2B5EF4-FFF2-40B4-BE49-F238E27FC236}">
                    <a16:creationId xmlns:a16="http://schemas.microsoft.com/office/drawing/2014/main" id="{CB6FCD7E-569F-42A2-8EBE-B642B4E896BC}"/>
                  </a:ext>
                </a:extLst>
              </p:cNvPr>
              <p:cNvSpPr/>
              <p:nvPr/>
            </p:nvSpPr>
            <p:spPr>
              <a:xfrm>
                <a:off x="2992599" y="1495988"/>
                <a:ext cx="379484" cy="455010"/>
              </a:xfrm>
              <a:custGeom>
                <a:avLst/>
                <a:gdLst/>
                <a:ahLst/>
                <a:cxnLst/>
                <a:rect l="l" t="t" r="r" b="b"/>
                <a:pathLst>
                  <a:path w="9828" h="11784" extrusionOk="0">
                    <a:moveTo>
                      <a:pt x="3343" y="0"/>
                    </a:moveTo>
                    <a:cubicBezTo>
                      <a:pt x="3343" y="0"/>
                      <a:pt x="3024" y="1791"/>
                      <a:pt x="3104" y="2308"/>
                    </a:cubicBezTo>
                    <a:cubicBezTo>
                      <a:pt x="3184" y="2825"/>
                      <a:pt x="3900" y="4297"/>
                      <a:pt x="3900" y="4297"/>
                    </a:cubicBezTo>
                    <a:cubicBezTo>
                      <a:pt x="3900" y="4297"/>
                      <a:pt x="4437" y="5292"/>
                      <a:pt x="3601" y="6087"/>
                    </a:cubicBezTo>
                    <a:cubicBezTo>
                      <a:pt x="2806" y="6883"/>
                      <a:pt x="975" y="7520"/>
                      <a:pt x="578" y="7918"/>
                    </a:cubicBezTo>
                    <a:cubicBezTo>
                      <a:pt x="160" y="8335"/>
                      <a:pt x="1" y="9569"/>
                      <a:pt x="319" y="10464"/>
                    </a:cubicBezTo>
                    <a:cubicBezTo>
                      <a:pt x="582" y="11160"/>
                      <a:pt x="1699" y="11784"/>
                      <a:pt x="3249" y="11784"/>
                    </a:cubicBezTo>
                    <a:cubicBezTo>
                      <a:pt x="3692" y="11784"/>
                      <a:pt x="4171" y="11733"/>
                      <a:pt x="4676" y="11618"/>
                    </a:cubicBezTo>
                    <a:cubicBezTo>
                      <a:pt x="6943" y="11100"/>
                      <a:pt x="9131" y="8634"/>
                      <a:pt x="9470" y="7639"/>
                    </a:cubicBezTo>
                    <a:cubicBezTo>
                      <a:pt x="9828" y="6644"/>
                      <a:pt x="9052" y="3800"/>
                      <a:pt x="7759" y="2527"/>
                    </a:cubicBezTo>
                    <a:cubicBezTo>
                      <a:pt x="6446" y="1293"/>
                      <a:pt x="7003" y="358"/>
                      <a:pt x="3343" y="0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3095;p37">
                <a:extLst>
                  <a:ext uri="{FF2B5EF4-FFF2-40B4-BE49-F238E27FC236}">
                    <a16:creationId xmlns:a16="http://schemas.microsoft.com/office/drawing/2014/main" id="{4CD5638A-9A74-431F-BBE0-1302AD7B0CDB}"/>
                  </a:ext>
                </a:extLst>
              </p:cNvPr>
              <p:cNvSpPr/>
              <p:nvPr/>
            </p:nvSpPr>
            <p:spPr>
              <a:xfrm>
                <a:off x="2872789" y="1234050"/>
                <a:ext cx="223566" cy="237467"/>
              </a:xfrm>
              <a:custGeom>
                <a:avLst/>
                <a:gdLst/>
                <a:ahLst/>
                <a:cxnLst/>
                <a:rect l="l" t="t" r="r" b="b"/>
                <a:pathLst>
                  <a:path w="5790" h="6150" extrusionOk="0">
                    <a:moveTo>
                      <a:pt x="1811" y="1"/>
                    </a:moveTo>
                    <a:lnTo>
                      <a:pt x="776" y="339"/>
                    </a:lnTo>
                    <a:lnTo>
                      <a:pt x="0" y="2985"/>
                    </a:lnTo>
                    <a:cubicBezTo>
                      <a:pt x="0" y="2985"/>
                      <a:pt x="319" y="3880"/>
                      <a:pt x="339" y="4338"/>
                    </a:cubicBezTo>
                    <a:cubicBezTo>
                      <a:pt x="378" y="4815"/>
                      <a:pt x="876" y="5471"/>
                      <a:pt x="1393" y="5710"/>
                    </a:cubicBezTo>
                    <a:cubicBezTo>
                      <a:pt x="1905" y="5957"/>
                      <a:pt x="2327" y="6149"/>
                      <a:pt x="2658" y="6149"/>
                    </a:cubicBezTo>
                    <a:cubicBezTo>
                      <a:pt x="2674" y="6149"/>
                      <a:pt x="2690" y="6149"/>
                      <a:pt x="2706" y="6148"/>
                    </a:cubicBezTo>
                    <a:cubicBezTo>
                      <a:pt x="3064" y="6108"/>
                      <a:pt x="3919" y="5829"/>
                      <a:pt x="4118" y="5670"/>
                    </a:cubicBezTo>
                    <a:cubicBezTo>
                      <a:pt x="4317" y="5471"/>
                      <a:pt x="5093" y="4517"/>
                      <a:pt x="4874" y="3303"/>
                    </a:cubicBezTo>
                    <a:cubicBezTo>
                      <a:pt x="4874" y="3303"/>
                      <a:pt x="5789" y="2905"/>
                      <a:pt x="5690" y="2308"/>
                    </a:cubicBezTo>
                    <a:cubicBezTo>
                      <a:pt x="5612" y="1844"/>
                      <a:pt x="5451" y="1729"/>
                      <a:pt x="5223" y="1729"/>
                    </a:cubicBezTo>
                    <a:cubicBezTo>
                      <a:pt x="5158" y="1729"/>
                      <a:pt x="5088" y="1738"/>
                      <a:pt x="5013" y="1751"/>
                    </a:cubicBezTo>
                    <a:cubicBezTo>
                      <a:pt x="4695" y="1831"/>
                      <a:pt x="4556" y="2189"/>
                      <a:pt x="4556" y="2189"/>
                    </a:cubicBezTo>
                    <a:lnTo>
                      <a:pt x="3502" y="538"/>
                    </a:lnTo>
                    <a:lnTo>
                      <a:pt x="1811" y="1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3096;p37">
                <a:extLst>
                  <a:ext uri="{FF2B5EF4-FFF2-40B4-BE49-F238E27FC236}">
                    <a16:creationId xmlns:a16="http://schemas.microsoft.com/office/drawing/2014/main" id="{E68EEC5F-EC00-4671-9293-C172693441A8}"/>
                  </a:ext>
                </a:extLst>
              </p:cNvPr>
              <p:cNvSpPr/>
              <p:nvPr/>
            </p:nvSpPr>
            <p:spPr>
              <a:xfrm>
                <a:off x="2819042" y="1190111"/>
                <a:ext cx="257352" cy="167733"/>
              </a:xfrm>
              <a:custGeom>
                <a:avLst/>
                <a:gdLst/>
                <a:ahLst/>
                <a:cxnLst/>
                <a:rect l="l" t="t" r="r" b="b"/>
                <a:pathLst>
                  <a:path w="6665" h="4344" extrusionOk="0">
                    <a:moveTo>
                      <a:pt x="2457" y="0"/>
                    </a:moveTo>
                    <a:cubicBezTo>
                      <a:pt x="2094" y="0"/>
                      <a:pt x="1440" y="123"/>
                      <a:pt x="1015" y="920"/>
                    </a:cubicBezTo>
                    <a:cubicBezTo>
                      <a:pt x="378" y="2054"/>
                      <a:pt x="0" y="2810"/>
                      <a:pt x="318" y="3347"/>
                    </a:cubicBezTo>
                    <a:cubicBezTo>
                      <a:pt x="603" y="3845"/>
                      <a:pt x="856" y="4343"/>
                      <a:pt x="1305" y="4343"/>
                    </a:cubicBezTo>
                    <a:cubicBezTo>
                      <a:pt x="1358" y="4343"/>
                      <a:pt x="1413" y="4336"/>
                      <a:pt x="1472" y="4322"/>
                    </a:cubicBezTo>
                    <a:cubicBezTo>
                      <a:pt x="2009" y="4163"/>
                      <a:pt x="2666" y="3168"/>
                      <a:pt x="2705" y="2213"/>
                    </a:cubicBezTo>
                    <a:cubicBezTo>
                      <a:pt x="2705" y="2213"/>
                      <a:pt x="4018" y="3407"/>
                      <a:pt x="4973" y="3446"/>
                    </a:cubicBezTo>
                    <a:cubicBezTo>
                      <a:pt x="5129" y="3459"/>
                      <a:pt x="5261" y="3465"/>
                      <a:pt x="5371" y="3465"/>
                    </a:cubicBezTo>
                    <a:cubicBezTo>
                      <a:pt x="5951" y="3465"/>
                      <a:pt x="5970" y="3311"/>
                      <a:pt x="6087" y="3228"/>
                    </a:cubicBezTo>
                    <a:cubicBezTo>
                      <a:pt x="6226" y="3128"/>
                      <a:pt x="6664" y="2253"/>
                      <a:pt x="6664" y="2253"/>
                    </a:cubicBezTo>
                    <a:cubicBezTo>
                      <a:pt x="6664" y="2253"/>
                      <a:pt x="5351" y="363"/>
                      <a:pt x="5232" y="363"/>
                    </a:cubicBezTo>
                    <a:cubicBezTo>
                      <a:pt x="5230" y="364"/>
                      <a:pt x="5227" y="364"/>
                      <a:pt x="5222" y="364"/>
                    </a:cubicBezTo>
                    <a:cubicBezTo>
                      <a:pt x="5042" y="364"/>
                      <a:pt x="2725" y="25"/>
                      <a:pt x="2725" y="25"/>
                    </a:cubicBezTo>
                    <a:cubicBezTo>
                      <a:pt x="2725" y="25"/>
                      <a:pt x="2620" y="0"/>
                      <a:pt x="2457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3097;p37">
                <a:extLst>
                  <a:ext uri="{FF2B5EF4-FFF2-40B4-BE49-F238E27FC236}">
                    <a16:creationId xmlns:a16="http://schemas.microsoft.com/office/drawing/2014/main" id="{93A9CCD1-7156-4F23-8F20-29E5C1E9CEC8}"/>
                  </a:ext>
                </a:extLst>
              </p:cNvPr>
              <p:cNvSpPr/>
              <p:nvPr/>
            </p:nvSpPr>
            <p:spPr>
              <a:xfrm>
                <a:off x="2935763" y="1345096"/>
                <a:ext cx="33825" cy="62321"/>
              </a:xfrm>
              <a:custGeom>
                <a:avLst/>
                <a:gdLst/>
                <a:ahLst/>
                <a:cxnLst/>
                <a:rect l="l" t="t" r="r" b="b"/>
                <a:pathLst>
                  <a:path w="876" h="1614" extrusionOk="0">
                    <a:moveTo>
                      <a:pt x="171" y="1"/>
                    </a:moveTo>
                    <a:cubicBezTo>
                      <a:pt x="110" y="1"/>
                      <a:pt x="45" y="33"/>
                      <a:pt x="1" y="149"/>
                    </a:cubicBezTo>
                    <a:lnTo>
                      <a:pt x="200" y="1501"/>
                    </a:lnTo>
                    <a:cubicBezTo>
                      <a:pt x="200" y="1501"/>
                      <a:pt x="304" y="1613"/>
                      <a:pt x="468" y="1613"/>
                    </a:cubicBezTo>
                    <a:cubicBezTo>
                      <a:pt x="581" y="1613"/>
                      <a:pt x="722" y="1560"/>
                      <a:pt x="876" y="1382"/>
                    </a:cubicBezTo>
                    <a:lnTo>
                      <a:pt x="339" y="49"/>
                    </a:lnTo>
                    <a:cubicBezTo>
                      <a:pt x="317" y="49"/>
                      <a:pt x="247" y="1"/>
                      <a:pt x="171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3098;p37">
                <a:extLst>
                  <a:ext uri="{FF2B5EF4-FFF2-40B4-BE49-F238E27FC236}">
                    <a16:creationId xmlns:a16="http://schemas.microsoft.com/office/drawing/2014/main" id="{1603A964-5609-48D2-A7A8-5EC9E017CD51}"/>
                  </a:ext>
                </a:extLst>
              </p:cNvPr>
              <p:cNvSpPr/>
              <p:nvPr/>
            </p:nvSpPr>
            <p:spPr>
              <a:xfrm>
                <a:off x="1419582" y="4177330"/>
                <a:ext cx="1418739" cy="394079"/>
              </a:xfrm>
              <a:custGeom>
                <a:avLst/>
                <a:gdLst/>
                <a:ahLst/>
                <a:cxnLst/>
                <a:rect l="l" t="t" r="r" b="b"/>
                <a:pathLst>
                  <a:path w="36743" h="10206" extrusionOk="0">
                    <a:moveTo>
                      <a:pt x="1" y="1"/>
                    </a:moveTo>
                    <a:lnTo>
                      <a:pt x="1" y="10206"/>
                    </a:lnTo>
                    <a:lnTo>
                      <a:pt x="36742" y="10206"/>
                    </a:lnTo>
                    <a:lnTo>
                      <a:pt x="36742" y="1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3099;p37">
                <a:extLst>
                  <a:ext uri="{FF2B5EF4-FFF2-40B4-BE49-F238E27FC236}">
                    <a16:creationId xmlns:a16="http://schemas.microsoft.com/office/drawing/2014/main" id="{E00111B9-D969-43D5-ABA7-F76755242D3E}"/>
                  </a:ext>
                </a:extLst>
              </p:cNvPr>
              <p:cNvSpPr/>
              <p:nvPr/>
            </p:nvSpPr>
            <p:spPr>
              <a:xfrm>
                <a:off x="1420354" y="4069798"/>
                <a:ext cx="1417967" cy="107574"/>
              </a:xfrm>
              <a:custGeom>
                <a:avLst/>
                <a:gdLst/>
                <a:ahLst/>
                <a:cxnLst/>
                <a:rect l="l" t="t" r="r" b="b"/>
                <a:pathLst>
                  <a:path w="36723" h="2786" extrusionOk="0">
                    <a:moveTo>
                      <a:pt x="3820" y="1"/>
                    </a:moveTo>
                    <a:lnTo>
                      <a:pt x="0" y="2786"/>
                    </a:lnTo>
                    <a:lnTo>
                      <a:pt x="36722" y="2786"/>
                    </a:lnTo>
                    <a:lnTo>
                      <a:pt x="32883" y="1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100;p37">
                <a:extLst>
                  <a:ext uri="{FF2B5EF4-FFF2-40B4-BE49-F238E27FC236}">
                    <a16:creationId xmlns:a16="http://schemas.microsoft.com/office/drawing/2014/main" id="{2569488A-E137-44EE-89AA-F41A51640D5C}"/>
                  </a:ext>
                </a:extLst>
              </p:cNvPr>
              <p:cNvSpPr/>
              <p:nvPr/>
            </p:nvSpPr>
            <p:spPr>
              <a:xfrm>
                <a:off x="1419582" y="3392368"/>
                <a:ext cx="1418739" cy="393307"/>
              </a:xfrm>
              <a:custGeom>
                <a:avLst/>
                <a:gdLst/>
                <a:ahLst/>
                <a:cxnLst/>
                <a:rect l="l" t="t" r="r" b="b"/>
                <a:pathLst>
                  <a:path w="36743" h="10186" extrusionOk="0">
                    <a:moveTo>
                      <a:pt x="1" y="0"/>
                    </a:moveTo>
                    <a:lnTo>
                      <a:pt x="1" y="10186"/>
                    </a:lnTo>
                    <a:lnTo>
                      <a:pt x="36742" y="10186"/>
                    </a:lnTo>
                    <a:lnTo>
                      <a:pt x="36742" y="0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3101;p37">
                <a:extLst>
                  <a:ext uri="{FF2B5EF4-FFF2-40B4-BE49-F238E27FC236}">
                    <a16:creationId xmlns:a16="http://schemas.microsoft.com/office/drawing/2014/main" id="{A723E16F-8DDB-4133-8554-9501FCAD1692}"/>
                  </a:ext>
                </a:extLst>
              </p:cNvPr>
              <p:cNvSpPr/>
              <p:nvPr/>
            </p:nvSpPr>
            <p:spPr>
              <a:xfrm>
                <a:off x="1420354" y="3311710"/>
                <a:ext cx="1417967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36723" h="2090" extrusionOk="0">
                    <a:moveTo>
                      <a:pt x="3820" y="1"/>
                    </a:moveTo>
                    <a:lnTo>
                      <a:pt x="0" y="2089"/>
                    </a:lnTo>
                    <a:lnTo>
                      <a:pt x="36722" y="2089"/>
                    </a:lnTo>
                    <a:lnTo>
                      <a:pt x="32883" y="1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3102;p37">
                <a:extLst>
                  <a:ext uri="{FF2B5EF4-FFF2-40B4-BE49-F238E27FC236}">
                    <a16:creationId xmlns:a16="http://schemas.microsoft.com/office/drawing/2014/main" id="{704B4A7F-8CDA-4B04-A5FF-DA1166BAEDBE}"/>
                  </a:ext>
                </a:extLst>
              </p:cNvPr>
              <p:cNvSpPr/>
              <p:nvPr/>
            </p:nvSpPr>
            <p:spPr>
              <a:xfrm>
                <a:off x="1419582" y="2678064"/>
                <a:ext cx="1418739" cy="361027"/>
              </a:xfrm>
              <a:custGeom>
                <a:avLst/>
                <a:gdLst/>
                <a:ahLst/>
                <a:cxnLst/>
                <a:rect l="l" t="t" r="r" b="b"/>
                <a:pathLst>
                  <a:path w="36743" h="9350" extrusionOk="0">
                    <a:moveTo>
                      <a:pt x="1" y="0"/>
                    </a:moveTo>
                    <a:lnTo>
                      <a:pt x="1" y="9350"/>
                    </a:lnTo>
                    <a:lnTo>
                      <a:pt x="36742" y="9350"/>
                    </a:lnTo>
                    <a:lnTo>
                      <a:pt x="36742" y="0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3103;p37">
                <a:extLst>
                  <a:ext uri="{FF2B5EF4-FFF2-40B4-BE49-F238E27FC236}">
                    <a16:creationId xmlns:a16="http://schemas.microsoft.com/office/drawing/2014/main" id="{0D342D2E-832E-4F1F-93DD-67A2F97F554F}"/>
                  </a:ext>
                </a:extLst>
              </p:cNvPr>
              <p:cNvSpPr/>
              <p:nvPr/>
            </p:nvSpPr>
            <p:spPr>
              <a:xfrm>
                <a:off x="1420354" y="2604317"/>
                <a:ext cx="1417967" cy="73788"/>
              </a:xfrm>
              <a:custGeom>
                <a:avLst/>
                <a:gdLst/>
                <a:ahLst/>
                <a:cxnLst/>
                <a:rect l="l" t="t" r="r" b="b"/>
                <a:pathLst>
                  <a:path w="36723" h="1911" extrusionOk="0">
                    <a:moveTo>
                      <a:pt x="3820" y="1"/>
                    </a:moveTo>
                    <a:lnTo>
                      <a:pt x="0" y="1910"/>
                    </a:lnTo>
                    <a:lnTo>
                      <a:pt x="36722" y="1910"/>
                    </a:lnTo>
                    <a:lnTo>
                      <a:pt x="3288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3104;p37">
                <a:extLst>
                  <a:ext uri="{FF2B5EF4-FFF2-40B4-BE49-F238E27FC236}">
                    <a16:creationId xmlns:a16="http://schemas.microsoft.com/office/drawing/2014/main" id="{72F11DD5-D864-4499-94FA-4D8D150FCDB6}"/>
                  </a:ext>
                </a:extLst>
              </p:cNvPr>
              <p:cNvSpPr/>
              <p:nvPr/>
            </p:nvSpPr>
            <p:spPr>
              <a:xfrm>
                <a:off x="1419582" y="1989861"/>
                <a:ext cx="1418739" cy="359521"/>
              </a:xfrm>
              <a:custGeom>
                <a:avLst/>
                <a:gdLst/>
                <a:ahLst/>
                <a:cxnLst/>
                <a:rect l="l" t="t" r="r" b="b"/>
                <a:pathLst>
                  <a:path w="36743" h="9311" extrusionOk="0">
                    <a:moveTo>
                      <a:pt x="1" y="0"/>
                    </a:moveTo>
                    <a:lnTo>
                      <a:pt x="1" y="9310"/>
                    </a:lnTo>
                    <a:lnTo>
                      <a:pt x="36742" y="9310"/>
                    </a:lnTo>
                    <a:lnTo>
                      <a:pt x="36742" y="0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3105;p37">
                <a:extLst>
                  <a:ext uri="{FF2B5EF4-FFF2-40B4-BE49-F238E27FC236}">
                    <a16:creationId xmlns:a16="http://schemas.microsoft.com/office/drawing/2014/main" id="{E6637C26-E3A5-46FE-95A7-02E7A5F0D754}"/>
                  </a:ext>
                </a:extLst>
              </p:cNvPr>
              <p:cNvSpPr/>
              <p:nvPr/>
            </p:nvSpPr>
            <p:spPr>
              <a:xfrm>
                <a:off x="1420354" y="1915342"/>
                <a:ext cx="1417967" cy="74561"/>
              </a:xfrm>
              <a:custGeom>
                <a:avLst/>
                <a:gdLst/>
                <a:ahLst/>
                <a:cxnLst/>
                <a:rect l="l" t="t" r="r" b="b"/>
                <a:pathLst>
                  <a:path w="36723" h="1931" extrusionOk="0">
                    <a:moveTo>
                      <a:pt x="3820" y="1"/>
                    </a:moveTo>
                    <a:lnTo>
                      <a:pt x="0" y="1930"/>
                    </a:lnTo>
                    <a:lnTo>
                      <a:pt x="36722" y="1930"/>
                    </a:lnTo>
                    <a:lnTo>
                      <a:pt x="32883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3106;p37">
                <a:extLst>
                  <a:ext uri="{FF2B5EF4-FFF2-40B4-BE49-F238E27FC236}">
                    <a16:creationId xmlns:a16="http://schemas.microsoft.com/office/drawing/2014/main" id="{3A4AB900-C712-4CE1-9101-25B8B736D8A8}"/>
                  </a:ext>
                </a:extLst>
              </p:cNvPr>
              <p:cNvSpPr/>
              <p:nvPr/>
            </p:nvSpPr>
            <p:spPr>
              <a:xfrm>
                <a:off x="1404215" y="1292430"/>
                <a:ext cx="1418739" cy="365660"/>
              </a:xfrm>
              <a:custGeom>
                <a:avLst/>
                <a:gdLst/>
                <a:ahLst/>
                <a:cxnLst/>
                <a:rect l="l" t="t" r="r" b="b"/>
                <a:pathLst>
                  <a:path w="36743" h="9470" extrusionOk="0">
                    <a:moveTo>
                      <a:pt x="1" y="1"/>
                    </a:moveTo>
                    <a:lnTo>
                      <a:pt x="1" y="9470"/>
                    </a:lnTo>
                    <a:lnTo>
                      <a:pt x="36742" y="9470"/>
                    </a:lnTo>
                    <a:lnTo>
                      <a:pt x="36742" y="1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3107;p37">
                <a:extLst>
                  <a:ext uri="{FF2B5EF4-FFF2-40B4-BE49-F238E27FC236}">
                    <a16:creationId xmlns:a16="http://schemas.microsoft.com/office/drawing/2014/main" id="{4C4B06F3-0BF0-47A3-934C-2C2BCF91BB76}"/>
                  </a:ext>
                </a:extLst>
              </p:cNvPr>
              <p:cNvSpPr/>
              <p:nvPr/>
            </p:nvSpPr>
            <p:spPr>
              <a:xfrm>
                <a:off x="1404215" y="1218722"/>
                <a:ext cx="1419511" cy="73750"/>
              </a:xfrm>
              <a:custGeom>
                <a:avLst/>
                <a:gdLst/>
                <a:ahLst/>
                <a:cxnLst/>
                <a:rect l="l" t="t" r="r" b="b"/>
                <a:pathLst>
                  <a:path w="36763" h="1910" extrusionOk="0">
                    <a:moveTo>
                      <a:pt x="3860" y="0"/>
                    </a:moveTo>
                    <a:lnTo>
                      <a:pt x="1" y="1910"/>
                    </a:lnTo>
                    <a:lnTo>
                      <a:pt x="36762" y="1910"/>
                    </a:lnTo>
                    <a:lnTo>
                      <a:pt x="32903" y="0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3108;p37">
                <a:extLst>
                  <a:ext uri="{FF2B5EF4-FFF2-40B4-BE49-F238E27FC236}">
                    <a16:creationId xmlns:a16="http://schemas.microsoft.com/office/drawing/2014/main" id="{83209F2C-216B-49D3-ADCE-27F9394BA56F}"/>
                  </a:ext>
                </a:extLst>
              </p:cNvPr>
              <p:cNvSpPr/>
              <p:nvPr/>
            </p:nvSpPr>
            <p:spPr>
              <a:xfrm>
                <a:off x="1390392" y="3784077"/>
                <a:ext cx="526211" cy="393307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10186" extrusionOk="0">
                    <a:moveTo>
                      <a:pt x="1" y="1"/>
                    </a:moveTo>
                    <a:lnTo>
                      <a:pt x="1" y="10186"/>
                    </a:lnTo>
                    <a:lnTo>
                      <a:pt x="13627" y="10186"/>
                    </a:lnTo>
                    <a:lnTo>
                      <a:pt x="13627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3109;p37">
                <a:extLst>
                  <a:ext uri="{FF2B5EF4-FFF2-40B4-BE49-F238E27FC236}">
                    <a16:creationId xmlns:a16="http://schemas.microsoft.com/office/drawing/2014/main" id="{2933F759-B5DF-4BFE-98E0-CA56873AFED5}"/>
                  </a:ext>
                </a:extLst>
              </p:cNvPr>
              <p:cNvSpPr/>
              <p:nvPr/>
            </p:nvSpPr>
            <p:spPr>
              <a:xfrm>
                <a:off x="1916546" y="3784077"/>
                <a:ext cx="110625" cy="393307"/>
              </a:xfrm>
              <a:custGeom>
                <a:avLst/>
                <a:gdLst/>
                <a:ahLst/>
                <a:cxnLst/>
                <a:rect l="l" t="t" r="r" b="b"/>
                <a:pathLst>
                  <a:path w="2865" h="10186" extrusionOk="0">
                    <a:moveTo>
                      <a:pt x="0" y="1"/>
                    </a:moveTo>
                    <a:lnTo>
                      <a:pt x="0" y="10186"/>
                    </a:lnTo>
                    <a:lnTo>
                      <a:pt x="2865" y="7401"/>
                    </a:lnTo>
                    <a:lnTo>
                      <a:pt x="2865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3110;p37">
                <a:extLst>
                  <a:ext uri="{FF2B5EF4-FFF2-40B4-BE49-F238E27FC236}">
                    <a16:creationId xmlns:a16="http://schemas.microsoft.com/office/drawing/2014/main" id="{7D55A991-4CE9-4ED8-97A2-BFD18F961B9F}"/>
                  </a:ext>
                </a:extLst>
              </p:cNvPr>
              <p:cNvSpPr/>
              <p:nvPr/>
            </p:nvSpPr>
            <p:spPr>
              <a:xfrm>
                <a:off x="2341268" y="3784849"/>
                <a:ext cx="526211" cy="393307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10186" extrusionOk="0">
                    <a:moveTo>
                      <a:pt x="1" y="1"/>
                    </a:moveTo>
                    <a:lnTo>
                      <a:pt x="1" y="10186"/>
                    </a:lnTo>
                    <a:lnTo>
                      <a:pt x="13627" y="10186"/>
                    </a:lnTo>
                    <a:lnTo>
                      <a:pt x="13627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3111;p37">
                <a:extLst>
                  <a:ext uri="{FF2B5EF4-FFF2-40B4-BE49-F238E27FC236}">
                    <a16:creationId xmlns:a16="http://schemas.microsoft.com/office/drawing/2014/main" id="{FD5B7771-C6DC-4B7C-9505-7C3EBDB8CEEB}"/>
                  </a:ext>
                </a:extLst>
              </p:cNvPr>
              <p:cNvSpPr/>
              <p:nvPr/>
            </p:nvSpPr>
            <p:spPr>
              <a:xfrm>
                <a:off x="2231458" y="3784077"/>
                <a:ext cx="111397" cy="393307"/>
              </a:xfrm>
              <a:custGeom>
                <a:avLst/>
                <a:gdLst/>
                <a:ahLst/>
                <a:cxnLst/>
                <a:rect l="l" t="t" r="r" b="b"/>
                <a:pathLst>
                  <a:path w="2885" h="10186" extrusionOk="0">
                    <a:moveTo>
                      <a:pt x="0" y="1"/>
                    </a:moveTo>
                    <a:lnTo>
                      <a:pt x="0" y="7401"/>
                    </a:lnTo>
                    <a:lnTo>
                      <a:pt x="2885" y="10186"/>
                    </a:lnTo>
                    <a:lnTo>
                      <a:pt x="2885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3112;p37">
                <a:extLst>
                  <a:ext uri="{FF2B5EF4-FFF2-40B4-BE49-F238E27FC236}">
                    <a16:creationId xmlns:a16="http://schemas.microsoft.com/office/drawing/2014/main" id="{EEAD733A-0BE9-4044-9130-5E74FAEFC84A}"/>
                  </a:ext>
                </a:extLst>
              </p:cNvPr>
              <p:cNvSpPr/>
              <p:nvPr/>
            </p:nvSpPr>
            <p:spPr>
              <a:xfrm>
                <a:off x="1056290" y="3038266"/>
                <a:ext cx="444777" cy="354154"/>
              </a:xfrm>
              <a:custGeom>
                <a:avLst/>
                <a:gdLst/>
                <a:ahLst/>
                <a:cxnLst/>
                <a:rect l="l" t="t" r="r" b="b"/>
                <a:pathLst>
                  <a:path w="11519" h="9172" extrusionOk="0">
                    <a:moveTo>
                      <a:pt x="0" y="1"/>
                    </a:moveTo>
                    <a:lnTo>
                      <a:pt x="0" y="9171"/>
                    </a:lnTo>
                    <a:lnTo>
                      <a:pt x="11518" y="9171"/>
                    </a:lnTo>
                    <a:lnTo>
                      <a:pt x="11518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3113;p37">
                <a:extLst>
                  <a:ext uri="{FF2B5EF4-FFF2-40B4-BE49-F238E27FC236}">
                    <a16:creationId xmlns:a16="http://schemas.microsoft.com/office/drawing/2014/main" id="{5D1C70A1-4F1E-4675-B88E-2EAFB9831CF2}"/>
                  </a:ext>
                </a:extLst>
              </p:cNvPr>
              <p:cNvSpPr/>
              <p:nvPr/>
            </p:nvSpPr>
            <p:spPr>
              <a:xfrm>
                <a:off x="1500241" y="3038266"/>
                <a:ext cx="112169" cy="354154"/>
              </a:xfrm>
              <a:custGeom>
                <a:avLst/>
                <a:gdLst/>
                <a:ahLst/>
                <a:cxnLst/>
                <a:rect l="l" t="t" r="r" b="b"/>
                <a:pathLst>
                  <a:path w="2905" h="9172" extrusionOk="0">
                    <a:moveTo>
                      <a:pt x="0" y="1"/>
                    </a:moveTo>
                    <a:lnTo>
                      <a:pt x="0" y="9171"/>
                    </a:lnTo>
                    <a:lnTo>
                      <a:pt x="2905" y="7083"/>
                    </a:lnTo>
                    <a:lnTo>
                      <a:pt x="2905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3114;p37">
                <a:extLst>
                  <a:ext uri="{FF2B5EF4-FFF2-40B4-BE49-F238E27FC236}">
                    <a16:creationId xmlns:a16="http://schemas.microsoft.com/office/drawing/2014/main" id="{AA3AEFE7-DB63-4C85-B167-E287DFE05A44}"/>
                  </a:ext>
                </a:extLst>
              </p:cNvPr>
              <p:cNvSpPr/>
              <p:nvPr/>
            </p:nvSpPr>
            <p:spPr>
              <a:xfrm>
                <a:off x="2341268" y="3038266"/>
                <a:ext cx="526211" cy="354154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9172" extrusionOk="0">
                    <a:moveTo>
                      <a:pt x="1" y="1"/>
                    </a:moveTo>
                    <a:lnTo>
                      <a:pt x="1" y="9171"/>
                    </a:lnTo>
                    <a:lnTo>
                      <a:pt x="13627" y="9171"/>
                    </a:lnTo>
                    <a:lnTo>
                      <a:pt x="13627" y="1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3115;p37">
                <a:extLst>
                  <a:ext uri="{FF2B5EF4-FFF2-40B4-BE49-F238E27FC236}">
                    <a16:creationId xmlns:a16="http://schemas.microsoft.com/office/drawing/2014/main" id="{B1F8F805-9C3B-45EB-9F63-3B7528547E4F}"/>
                  </a:ext>
                </a:extLst>
              </p:cNvPr>
              <p:cNvSpPr/>
              <p:nvPr/>
            </p:nvSpPr>
            <p:spPr>
              <a:xfrm>
                <a:off x="2231458" y="3038266"/>
                <a:ext cx="111397" cy="354154"/>
              </a:xfrm>
              <a:custGeom>
                <a:avLst/>
                <a:gdLst/>
                <a:ahLst/>
                <a:cxnLst/>
                <a:rect l="l" t="t" r="r" b="b"/>
                <a:pathLst>
                  <a:path w="2885" h="9172" extrusionOk="0">
                    <a:moveTo>
                      <a:pt x="0" y="1"/>
                    </a:moveTo>
                    <a:lnTo>
                      <a:pt x="0" y="7083"/>
                    </a:lnTo>
                    <a:lnTo>
                      <a:pt x="2885" y="9171"/>
                    </a:lnTo>
                    <a:lnTo>
                      <a:pt x="2885" y="1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3116;p37">
                <a:extLst>
                  <a:ext uri="{FF2B5EF4-FFF2-40B4-BE49-F238E27FC236}">
                    <a16:creationId xmlns:a16="http://schemas.microsoft.com/office/drawing/2014/main" id="{847A1999-660B-439E-94BE-C12F9C2D4003}"/>
                  </a:ext>
                </a:extLst>
              </p:cNvPr>
              <p:cNvSpPr/>
              <p:nvPr/>
            </p:nvSpPr>
            <p:spPr>
              <a:xfrm>
                <a:off x="1390392" y="2347785"/>
                <a:ext cx="526211" cy="332608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8614" extrusionOk="0">
                    <a:moveTo>
                      <a:pt x="1" y="0"/>
                    </a:moveTo>
                    <a:lnTo>
                      <a:pt x="1" y="8614"/>
                    </a:lnTo>
                    <a:lnTo>
                      <a:pt x="13627" y="8614"/>
                    </a:lnTo>
                    <a:lnTo>
                      <a:pt x="13627" y="0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3117;p37">
                <a:extLst>
                  <a:ext uri="{FF2B5EF4-FFF2-40B4-BE49-F238E27FC236}">
                    <a16:creationId xmlns:a16="http://schemas.microsoft.com/office/drawing/2014/main" id="{745EDFA1-97FE-4F82-84AE-B9034132F7AB}"/>
                  </a:ext>
                </a:extLst>
              </p:cNvPr>
              <p:cNvSpPr/>
              <p:nvPr/>
            </p:nvSpPr>
            <p:spPr>
              <a:xfrm>
                <a:off x="1916546" y="2347785"/>
                <a:ext cx="110625" cy="333380"/>
              </a:xfrm>
              <a:custGeom>
                <a:avLst/>
                <a:gdLst/>
                <a:ahLst/>
                <a:cxnLst/>
                <a:rect l="l" t="t" r="r" b="b"/>
                <a:pathLst>
                  <a:path w="2865" h="8634" extrusionOk="0">
                    <a:moveTo>
                      <a:pt x="0" y="0"/>
                    </a:moveTo>
                    <a:lnTo>
                      <a:pt x="0" y="8634"/>
                    </a:lnTo>
                    <a:lnTo>
                      <a:pt x="2865" y="6565"/>
                    </a:lnTo>
                    <a:lnTo>
                      <a:pt x="2865" y="0"/>
                    </a:lnTo>
                    <a:close/>
                  </a:path>
                </a:pathLst>
              </a:custGeom>
              <a:solidFill>
                <a:srgbClr val="9E6CA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3118;p37">
                <a:extLst>
                  <a:ext uri="{FF2B5EF4-FFF2-40B4-BE49-F238E27FC236}">
                    <a16:creationId xmlns:a16="http://schemas.microsoft.com/office/drawing/2014/main" id="{5B111E40-0B58-4315-93AD-80533884E7A9}"/>
                  </a:ext>
                </a:extLst>
              </p:cNvPr>
              <p:cNvSpPr/>
              <p:nvPr/>
            </p:nvSpPr>
            <p:spPr>
              <a:xfrm>
                <a:off x="2341268" y="2347013"/>
                <a:ext cx="526211" cy="333380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8634" extrusionOk="0">
                    <a:moveTo>
                      <a:pt x="1" y="0"/>
                    </a:moveTo>
                    <a:lnTo>
                      <a:pt x="1" y="8634"/>
                    </a:lnTo>
                    <a:lnTo>
                      <a:pt x="13627" y="8634"/>
                    </a:lnTo>
                    <a:lnTo>
                      <a:pt x="13627" y="0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3119;p37">
                <a:extLst>
                  <a:ext uri="{FF2B5EF4-FFF2-40B4-BE49-F238E27FC236}">
                    <a16:creationId xmlns:a16="http://schemas.microsoft.com/office/drawing/2014/main" id="{070B0635-1783-41F5-90D3-3D6948CFDBB4}"/>
                  </a:ext>
                </a:extLst>
              </p:cNvPr>
              <p:cNvSpPr/>
              <p:nvPr/>
            </p:nvSpPr>
            <p:spPr>
              <a:xfrm>
                <a:off x="2231458" y="2347785"/>
                <a:ext cx="111397" cy="333380"/>
              </a:xfrm>
              <a:custGeom>
                <a:avLst/>
                <a:gdLst/>
                <a:ahLst/>
                <a:cxnLst/>
                <a:rect l="l" t="t" r="r" b="b"/>
                <a:pathLst>
                  <a:path w="2885" h="8634" extrusionOk="0">
                    <a:moveTo>
                      <a:pt x="0" y="0"/>
                    </a:moveTo>
                    <a:lnTo>
                      <a:pt x="0" y="6565"/>
                    </a:lnTo>
                    <a:lnTo>
                      <a:pt x="2885" y="8634"/>
                    </a:lnTo>
                    <a:lnTo>
                      <a:pt x="2885" y="0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3120;p37">
                <a:extLst>
                  <a:ext uri="{FF2B5EF4-FFF2-40B4-BE49-F238E27FC236}">
                    <a16:creationId xmlns:a16="http://schemas.microsoft.com/office/drawing/2014/main" id="{D93D19A3-2857-43A0-8417-92BAF0B5E206}"/>
                  </a:ext>
                </a:extLst>
              </p:cNvPr>
              <p:cNvSpPr/>
              <p:nvPr/>
            </p:nvSpPr>
            <p:spPr>
              <a:xfrm>
                <a:off x="1390392" y="1657266"/>
                <a:ext cx="526211" cy="333419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8635" extrusionOk="0">
                    <a:moveTo>
                      <a:pt x="1" y="1"/>
                    </a:moveTo>
                    <a:lnTo>
                      <a:pt x="1" y="8634"/>
                    </a:lnTo>
                    <a:lnTo>
                      <a:pt x="13627" y="8634"/>
                    </a:lnTo>
                    <a:lnTo>
                      <a:pt x="13627" y="1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3121;p37">
                <a:extLst>
                  <a:ext uri="{FF2B5EF4-FFF2-40B4-BE49-F238E27FC236}">
                    <a16:creationId xmlns:a16="http://schemas.microsoft.com/office/drawing/2014/main" id="{1C356F70-830E-4C05-825E-7B69714EEB7C}"/>
                  </a:ext>
                </a:extLst>
              </p:cNvPr>
              <p:cNvSpPr/>
              <p:nvPr/>
            </p:nvSpPr>
            <p:spPr>
              <a:xfrm>
                <a:off x="1916546" y="1657266"/>
                <a:ext cx="110625" cy="332647"/>
              </a:xfrm>
              <a:custGeom>
                <a:avLst/>
                <a:gdLst/>
                <a:ahLst/>
                <a:cxnLst/>
                <a:rect l="l" t="t" r="r" b="b"/>
                <a:pathLst>
                  <a:path w="2865" h="8615" extrusionOk="0">
                    <a:moveTo>
                      <a:pt x="0" y="1"/>
                    </a:moveTo>
                    <a:lnTo>
                      <a:pt x="0" y="8614"/>
                    </a:lnTo>
                    <a:lnTo>
                      <a:pt x="2865" y="6565"/>
                    </a:lnTo>
                    <a:lnTo>
                      <a:pt x="2865" y="1"/>
                    </a:lnTo>
                    <a:close/>
                  </a:path>
                </a:pathLst>
              </a:custGeom>
              <a:solidFill>
                <a:srgbClr val="4347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3122;p37">
                <a:extLst>
                  <a:ext uri="{FF2B5EF4-FFF2-40B4-BE49-F238E27FC236}">
                    <a16:creationId xmlns:a16="http://schemas.microsoft.com/office/drawing/2014/main" id="{0CF92D9B-FB75-4D07-AD7A-E7094E19A12D}"/>
                  </a:ext>
                </a:extLst>
              </p:cNvPr>
              <p:cNvSpPr/>
              <p:nvPr/>
            </p:nvSpPr>
            <p:spPr>
              <a:xfrm>
                <a:off x="2444978" y="1656494"/>
                <a:ext cx="526173" cy="332647"/>
              </a:xfrm>
              <a:custGeom>
                <a:avLst/>
                <a:gdLst/>
                <a:ahLst/>
                <a:cxnLst/>
                <a:rect l="l" t="t" r="r" b="b"/>
                <a:pathLst>
                  <a:path w="13627" h="8615" extrusionOk="0">
                    <a:moveTo>
                      <a:pt x="0" y="1"/>
                    </a:moveTo>
                    <a:lnTo>
                      <a:pt x="0" y="8614"/>
                    </a:lnTo>
                    <a:lnTo>
                      <a:pt x="13627" y="8614"/>
                    </a:lnTo>
                    <a:lnTo>
                      <a:pt x="13627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3123;p37">
                <a:extLst>
                  <a:ext uri="{FF2B5EF4-FFF2-40B4-BE49-F238E27FC236}">
                    <a16:creationId xmlns:a16="http://schemas.microsoft.com/office/drawing/2014/main" id="{E4152A2A-1E45-4CA1-A1D4-18AB83E33642}"/>
                  </a:ext>
                </a:extLst>
              </p:cNvPr>
              <p:cNvSpPr/>
              <p:nvPr/>
            </p:nvSpPr>
            <p:spPr>
              <a:xfrm>
                <a:off x="2335129" y="1657266"/>
                <a:ext cx="111436" cy="332647"/>
              </a:xfrm>
              <a:custGeom>
                <a:avLst/>
                <a:gdLst/>
                <a:ahLst/>
                <a:cxnLst/>
                <a:rect l="l" t="t" r="r" b="b"/>
                <a:pathLst>
                  <a:path w="2886" h="8615" extrusionOk="0">
                    <a:moveTo>
                      <a:pt x="1" y="1"/>
                    </a:moveTo>
                    <a:lnTo>
                      <a:pt x="1" y="6565"/>
                    </a:lnTo>
                    <a:lnTo>
                      <a:pt x="2885" y="8614"/>
                    </a:lnTo>
                    <a:lnTo>
                      <a:pt x="2885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3124;p37">
                <a:extLst>
                  <a:ext uri="{FF2B5EF4-FFF2-40B4-BE49-F238E27FC236}">
                    <a16:creationId xmlns:a16="http://schemas.microsoft.com/office/drawing/2014/main" id="{7A40CEDE-8AB5-471B-B7AA-319D1691A422}"/>
                  </a:ext>
                </a:extLst>
              </p:cNvPr>
              <p:cNvSpPr/>
              <p:nvPr/>
            </p:nvSpPr>
            <p:spPr>
              <a:xfrm>
                <a:off x="2295977" y="1736650"/>
                <a:ext cx="116764" cy="126688"/>
              </a:xfrm>
              <a:custGeom>
                <a:avLst/>
                <a:gdLst/>
                <a:ahLst/>
                <a:cxnLst/>
                <a:rect l="l" t="t" r="r" b="b"/>
                <a:pathLst>
                  <a:path w="3024" h="3281" extrusionOk="0">
                    <a:moveTo>
                      <a:pt x="2020" y="0"/>
                    </a:moveTo>
                    <a:cubicBezTo>
                      <a:pt x="1993" y="0"/>
                      <a:pt x="1963" y="5"/>
                      <a:pt x="1930" y="14"/>
                    </a:cubicBezTo>
                    <a:cubicBezTo>
                      <a:pt x="1751" y="34"/>
                      <a:pt x="1233" y="93"/>
                      <a:pt x="1094" y="93"/>
                    </a:cubicBezTo>
                    <a:cubicBezTo>
                      <a:pt x="1094" y="93"/>
                      <a:pt x="60" y="312"/>
                      <a:pt x="20" y="1406"/>
                    </a:cubicBezTo>
                    <a:cubicBezTo>
                      <a:pt x="0" y="2500"/>
                      <a:pt x="199" y="2719"/>
                      <a:pt x="597" y="2958"/>
                    </a:cubicBezTo>
                    <a:cubicBezTo>
                      <a:pt x="897" y="3163"/>
                      <a:pt x="1698" y="3281"/>
                      <a:pt x="2095" y="3281"/>
                    </a:cubicBezTo>
                    <a:cubicBezTo>
                      <a:pt x="2199" y="3281"/>
                      <a:pt x="2275" y="3273"/>
                      <a:pt x="2308" y="3256"/>
                    </a:cubicBezTo>
                    <a:cubicBezTo>
                      <a:pt x="2447" y="3196"/>
                      <a:pt x="3024" y="2082"/>
                      <a:pt x="2745" y="1545"/>
                    </a:cubicBezTo>
                    <a:cubicBezTo>
                      <a:pt x="2467" y="1028"/>
                      <a:pt x="1691" y="849"/>
                      <a:pt x="1691" y="849"/>
                    </a:cubicBezTo>
                    <a:cubicBezTo>
                      <a:pt x="1691" y="849"/>
                      <a:pt x="2308" y="750"/>
                      <a:pt x="2248" y="411"/>
                    </a:cubicBezTo>
                    <a:cubicBezTo>
                      <a:pt x="2231" y="141"/>
                      <a:pt x="2171" y="0"/>
                      <a:pt x="2020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3125;p37">
                <a:extLst>
                  <a:ext uri="{FF2B5EF4-FFF2-40B4-BE49-F238E27FC236}">
                    <a16:creationId xmlns:a16="http://schemas.microsoft.com/office/drawing/2014/main" id="{453ED2A1-B568-4471-8E93-512AB0B51A61}"/>
                  </a:ext>
                </a:extLst>
              </p:cNvPr>
              <p:cNvSpPr/>
              <p:nvPr/>
            </p:nvSpPr>
            <p:spPr>
              <a:xfrm>
                <a:off x="2803675" y="1816691"/>
                <a:ext cx="223489" cy="108694"/>
              </a:xfrm>
              <a:custGeom>
                <a:avLst/>
                <a:gdLst/>
                <a:ahLst/>
                <a:cxnLst/>
                <a:rect l="l" t="t" r="r" b="b"/>
                <a:pathLst>
                  <a:path w="5788" h="2815" extrusionOk="0">
                    <a:moveTo>
                      <a:pt x="2394" y="1"/>
                    </a:moveTo>
                    <a:cubicBezTo>
                      <a:pt x="2273" y="1"/>
                      <a:pt x="2198" y="34"/>
                      <a:pt x="2288" y="169"/>
                    </a:cubicBezTo>
                    <a:cubicBezTo>
                      <a:pt x="2427" y="427"/>
                      <a:pt x="3103" y="1004"/>
                      <a:pt x="3103" y="1004"/>
                    </a:cubicBezTo>
                    <a:cubicBezTo>
                      <a:pt x="3103" y="1004"/>
                      <a:pt x="2109" y="964"/>
                      <a:pt x="1691" y="885"/>
                    </a:cubicBezTo>
                    <a:cubicBezTo>
                      <a:pt x="1378" y="842"/>
                      <a:pt x="1014" y="708"/>
                      <a:pt x="766" y="708"/>
                    </a:cubicBezTo>
                    <a:cubicBezTo>
                      <a:pt x="668" y="708"/>
                      <a:pt x="588" y="729"/>
                      <a:pt x="537" y="785"/>
                    </a:cubicBezTo>
                    <a:cubicBezTo>
                      <a:pt x="338" y="984"/>
                      <a:pt x="0" y="1482"/>
                      <a:pt x="318" y="1820"/>
                    </a:cubicBezTo>
                    <a:cubicBezTo>
                      <a:pt x="637" y="2138"/>
                      <a:pt x="2188" y="2775"/>
                      <a:pt x="2944" y="2814"/>
                    </a:cubicBezTo>
                    <a:cubicBezTo>
                      <a:pt x="2957" y="2815"/>
                      <a:pt x="2970" y="2815"/>
                      <a:pt x="2983" y="2815"/>
                    </a:cubicBezTo>
                    <a:cubicBezTo>
                      <a:pt x="3779" y="2815"/>
                      <a:pt x="5533" y="2232"/>
                      <a:pt x="5670" y="1919"/>
                    </a:cubicBezTo>
                    <a:cubicBezTo>
                      <a:pt x="5787" y="1625"/>
                      <a:pt x="5692" y="924"/>
                      <a:pt x="5422" y="924"/>
                    </a:cubicBezTo>
                    <a:cubicBezTo>
                      <a:pt x="5419" y="924"/>
                      <a:pt x="5415" y="924"/>
                      <a:pt x="5411" y="925"/>
                    </a:cubicBezTo>
                    <a:lnTo>
                      <a:pt x="4198" y="925"/>
                    </a:lnTo>
                    <a:cubicBezTo>
                      <a:pt x="3839" y="925"/>
                      <a:pt x="2924" y="49"/>
                      <a:pt x="2706" y="29"/>
                    </a:cubicBezTo>
                    <a:cubicBezTo>
                      <a:pt x="2610" y="21"/>
                      <a:pt x="2488" y="1"/>
                      <a:pt x="2394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3126;p37">
                <a:extLst>
                  <a:ext uri="{FF2B5EF4-FFF2-40B4-BE49-F238E27FC236}">
                    <a16:creationId xmlns:a16="http://schemas.microsoft.com/office/drawing/2014/main" id="{73895CBD-4F5A-4BD4-9D0E-852A01BAC02E}"/>
                  </a:ext>
                </a:extLst>
              </p:cNvPr>
              <p:cNvSpPr/>
              <p:nvPr/>
            </p:nvSpPr>
            <p:spPr>
              <a:xfrm>
                <a:off x="1629279" y="699133"/>
                <a:ext cx="394851" cy="306081"/>
              </a:xfrm>
              <a:custGeom>
                <a:avLst/>
                <a:gdLst/>
                <a:ahLst/>
                <a:cxnLst/>
                <a:rect l="l" t="t" r="r" b="b"/>
                <a:pathLst>
                  <a:path w="10226" h="7927" extrusionOk="0">
                    <a:moveTo>
                      <a:pt x="5816" y="1"/>
                    </a:moveTo>
                    <a:cubicBezTo>
                      <a:pt x="5696" y="1"/>
                      <a:pt x="5580" y="3"/>
                      <a:pt x="5471" y="10"/>
                    </a:cubicBezTo>
                    <a:cubicBezTo>
                      <a:pt x="4436" y="49"/>
                      <a:pt x="1810" y="407"/>
                      <a:pt x="1810" y="407"/>
                    </a:cubicBezTo>
                    <a:cubicBezTo>
                      <a:pt x="1810" y="407"/>
                      <a:pt x="2188" y="407"/>
                      <a:pt x="1094" y="2039"/>
                    </a:cubicBezTo>
                    <a:cubicBezTo>
                      <a:pt x="0" y="3690"/>
                      <a:pt x="1393" y="7927"/>
                      <a:pt x="1393" y="7927"/>
                    </a:cubicBezTo>
                    <a:lnTo>
                      <a:pt x="10225" y="7827"/>
                    </a:lnTo>
                    <a:lnTo>
                      <a:pt x="8952" y="3033"/>
                    </a:lnTo>
                    <a:lnTo>
                      <a:pt x="8216" y="208"/>
                    </a:lnTo>
                    <a:cubicBezTo>
                      <a:pt x="8216" y="208"/>
                      <a:pt x="6857" y="1"/>
                      <a:pt x="5816" y="1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3127;p37">
                <a:extLst>
                  <a:ext uri="{FF2B5EF4-FFF2-40B4-BE49-F238E27FC236}">
                    <a16:creationId xmlns:a16="http://schemas.microsoft.com/office/drawing/2014/main" id="{7169293D-8686-4761-B71B-3578DEDB54D9}"/>
                  </a:ext>
                </a:extLst>
              </p:cNvPr>
              <p:cNvSpPr/>
              <p:nvPr/>
            </p:nvSpPr>
            <p:spPr>
              <a:xfrm>
                <a:off x="1629279" y="777823"/>
                <a:ext cx="394851" cy="227389"/>
              </a:xfrm>
              <a:custGeom>
                <a:avLst/>
                <a:gdLst/>
                <a:ahLst/>
                <a:cxnLst/>
                <a:rect l="l" t="t" r="r" b="b"/>
                <a:pathLst>
                  <a:path w="10226" h="5889" extrusionOk="0">
                    <a:moveTo>
                      <a:pt x="1094" y="1"/>
                    </a:moveTo>
                    <a:lnTo>
                      <a:pt x="1094" y="1"/>
                    </a:lnTo>
                    <a:cubicBezTo>
                      <a:pt x="0" y="1612"/>
                      <a:pt x="1393" y="5889"/>
                      <a:pt x="1393" y="5889"/>
                    </a:cubicBezTo>
                    <a:lnTo>
                      <a:pt x="10225" y="5789"/>
                    </a:lnTo>
                    <a:lnTo>
                      <a:pt x="8952" y="995"/>
                    </a:lnTo>
                    <a:cubicBezTo>
                      <a:pt x="8952" y="995"/>
                      <a:pt x="8455" y="3064"/>
                      <a:pt x="6883" y="3462"/>
                    </a:cubicBezTo>
                    <a:cubicBezTo>
                      <a:pt x="6135" y="3637"/>
                      <a:pt x="5282" y="3741"/>
                      <a:pt x="4471" y="3741"/>
                    </a:cubicBezTo>
                    <a:cubicBezTo>
                      <a:pt x="3622" y="3741"/>
                      <a:pt x="2818" y="3627"/>
                      <a:pt x="2228" y="3362"/>
                    </a:cubicBezTo>
                    <a:cubicBezTo>
                      <a:pt x="1094" y="2825"/>
                      <a:pt x="1094" y="1"/>
                      <a:pt x="1094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3128;p37">
                <a:extLst>
                  <a:ext uri="{FF2B5EF4-FFF2-40B4-BE49-F238E27FC236}">
                    <a16:creationId xmlns:a16="http://schemas.microsoft.com/office/drawing/2014/main" id="{350F36E3-84AD-4B99-84D0-A4D6E4185CB8}"/>
                  </a:ext>
                </a:extLst>
              </p:cNvPr>
              <p:cNvSpPr/>
              <p:nvPr/>
            </p:nvSpPr>
            <p:spPr>
              <a:xfrm>
                <a:off x="1752912" y="670291"/>
                <a:ext cx="116803" cy="71858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1861" extrusionOk="0">
                    <a:moveTo>
                      <a:pt x="2826" y="1"/>
                    </a:moveTo>
                    <a:lnTo>
                      <a:pt x="1" y="498"/>
                    </a:lnTo>
                    <a:lnTo>
                      <a:pt x="41" y="1413"/>
                    </a:lnTo>
                    <a:cubicBezTo>
                      <a:pt x="41" y="1413"/>
                      <a:pt x="423" y="1860"/>
                      <a:pt x="1235" y="1860"/>
                    </a:cubicBezTo>
                    <a:cubicBezTo>
                      <a:pt x="1692" y="1860"/>
                      <a:pt x="2286" y="1718"/>
                      <a:pt x="3025" y="1274"/>
                    </a:cubicBezTo>
                    <a:lnTo>
                      <a:pt x="2826" y="1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3129;p37">
                <a:extLst>
                  <a:ext uri="{FF2B5EF4-FFF2-40B4-BE49-F238E27FC236}">
                    <a16:creationId xmlns:a16="http://schemas.microsoft.com/office/drawing/2014/main" id="{3B000122-A4F8-4AF0-B86C-79E363EFDB49}"/>
                  </a:ext>
                </a:extLst>
              </p:cNvPr>
              <p:cNvSpPr/>
              <p:nvPr/>
            </p:nvSpPr>
            <p:spPr>
              <a:xfrm>
                <a:off x="1723761" y="489784"/>
                <a:ext cx="169007" cy="173640"/>
              </a:xfrm>
              <a:custGeom>
                <a:avLst/>
                <a:gdLst/>
                <a:ahLst/>
                <a:cxnLst/>
                <a:rect l="l" t="t" r="r" b="b"/>
                <a:pathLst>
                  <a:path w="4377" h="4497" extrusionOk="0">
                    <a:moveTo>
                      <a:pt x="995" y="1"/>
                    </a:moveTo>
                    <a:lnTo>
                      <a:pt x="0" y="518"/>
                    </a:lnTo>
                    <a:lnTo>
                      <a:pt x="139" y="3243"/>
                    </a:lnTo>
                    <a:lnTo>
                      <a:pt x="1054" y="4497"/>
                    </a:lnTo>
                    <a:lnTo>
                      <a:pt x="3581" y="4298"/>
                    </a:lnTo>
                    <a:lnTo>
                      <a:pt x="4277" y="3243"/>
                    </a:lnTo>
                    <a:lnTo>
                      <a:pt x="4376" y="1612"/>
                    </a:lnTo>
                    <a:lnTo>
                      <a:pt x="4118" y="1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3130;p37">
                <a:extLst>
                  <a:ext uri="{FF2B5EF4-FFF2-40B4-BE49-F238E27FC236}">
                    <a16:creationId xmlns:a16="http://schemas.microsoft.com/office/drawing/2014/main" id="{B178DA8E-6F04-452E-9EFA-681AD1C9CA21}"/>
                  </a:ext>
                </a:extLst>
              </p:cNvPr>
              <p:cNvSpPr/>
              <p:nvPr/>
            </p:nvSpPr>
            <p:spPr>
              <a:xfrm>
                <a:off x="1694570" y="410400"/>
                <a:ext cx="218161" cy="302954"/>
              </a:xfrm>
              <a:custGeom>
                <a:avLst/>
                <a:gdLst/>
                <a:ahLst/>
                <a:cxnLst/>
                <a:rect l="l" t="t" r="r" b="b"/>
                <a:pathLst>
                  <a:path w="5650" h="7846" extrusionOk="0">
                    <a:moveTo>
                      <a:pt x="4556" y="2355"/>
                    </a:moveTo>
                    <a:cubicBezTo>
                      <a:pt x="4556" y="2355"/>
                      <a:pt x="4874" y="3668"/>
                      <a:pt x="4874" y="3907"/>
                    </a:cubicBezTo>
                    <a:cubicBezTo>
                      <a:pt x="4874" y="4126"/>
                      <a:pt x="4874" y="4643"/>
                      <a:pt x="4774" y="5100"/>
                    </a:cubicBezTo>
                    <a:cubicBezTo>
                      <a:pt x="4675" y="5538"/>
                      <a:pt x="4158" y="6035"/>
                      <a:pt x="2785" y="6135"/>
                    </a:cubicBezTo>
                    <a:cubicBezTo>
                      <a:pt x="2699" y="6141"/>
                      <a:pt x="2618" y="6144"/>
                      <a:pt x="2541" y="6144"/>
                    </a:cubicBezTo>
                    <a:cubicBezTo>
                      <a:pt x="1392" y="6144"/>
                      <a:pt x="1242" y="5486"/>
                      <a:pt x="1074" y="5299"/>
                    </a:cubicBezTo>
                    <a:cubicBezTo>
                      <a:pt x="915" y="5061"/>
                      <a:pt x="935" y="2853"/>
                      <a:pt x="935" y="2853"/>
                    </a:cubicBezTo>
                    <a:lnTo>
                      <a:pt x="915" y="2475"/>
                    </a:lnTo>
                    <a:lnTo>
                      <a:pt x="915" y="2475"/>
                    </a:lnTo>
                    <a:cubicBezTo>
                      <a:pt x="915" y="2475"/>
                      <a:pt x="1265" y="3120"/>
                      <a:pt x="2567" y="3120"/>
                    </a:cubicBezTo>
                    <a:cubicBezTo>
                      <a:pt x="2655" y="3120"/>
                      <a:pt x="2748" y="3117"/>
                      <a:pt x="2845" y="3111"/>
                    </a:cubicBezTo>
                    <a:cubicBezTo>
                      <a:pt x="4357" y="3012"/>
                      <a:pt x="4556" y="2355"/>
                      <a:pt x="4556" y="2355"/>
                    </a:cubicBezTo>
                    <a:close/>
                    <a:moveTo>
                      <a:pt x="2390" y="0"/>
                    </a:moveTo>
                    <a:cubicBezTo>
                      <a:pt x="2068" y="0"/>
                      <a:pt x="1701" y="54"/>
                      <a:pt x="1333" y="247"/>
                    </a:cubicBezTo>
                    <a:cubicBezTo>
                      <a:pt x="537" y="664"/>
                      <a:pt x="0" y="1639"/>
                      <a:pt x="20" y="2077"/>
                    </a:cubicBezTo>
                    <a:cubicBezTo>
                      <a:pt x="36" y="2440"/>
                      <a:pt x="214" y="2477"/>
                      <a:pt x="287" y="2477"/>
                    </a:cubicBezTo>
                    <a:cubicBezTo>
                      <a:pt x="306" y="2477"/>
                      <a:pt x="318" y="2475"/>
                      <a:pt x="318" y="2475"/>
                    </a:cubicBezTo>
                    <a:cubicBezTo>
                      <a:pt x="318" y="2475"/>
                      <a:pt x="438" y="4504"/>
                      <a:pt x="418" y="5100"/>
                    </a:cubicBezTo>
                    <a:cubicBezTo>
                      <a:pt x="398" y="5717"/>
                      <a:pt x="80" y="7846"/>
                      <a:pt x="2646" y="7846"/>
                    </a:cubicBezTo>
                    <a:cubicBezTo>
                      <a:pt x="5192" y="7846"/>
                      <a:pt x="5530" y="6214"/>
                      <a:pt x="5570" y="5061"/>
                    </a:cubicBezTo>
                    <a:cubicBezTo>
                      <a:pt x="5650" y="3947"/>
                      <a:pt x="5550" y="2952"/>
                      <a:pt x="5550" y="2276"/>
                    </a:cubicBezTo>
                    <a:cubicBezTo>
                      <a:pt x="5550" y="1619"/>
                      <a:pt x="5272" y="923"/>
                      <a:pt x="4695" y="525"/>
                    </a:cubicBezTo>
                    <a:cubicBezTo>
                      <a:pt x="4098" y="127"/>
                      <a:pt x="3601" y="87"/>
                      <a:pt x="3302" y="87"/>
                    </a:cubicBezTo>
                    <a:cubicBezTo>
                      <a:pt x="3135" y="87"/>
                      <a:pt x="2800" y="0"/>
                      <a:pt x="2390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3131;p37">
                <a:extLst>
                  <a:ext uri="{FF2B5EF4-FFF2-40B4-BE49-F238E27FC236}">
                    <a16:creationId xmlns:a16="http://schemas.microsoft.com/office/drawing/2014/main" id="{61017803-C45B-4DA1-BB11-99D8218A6ACE}"/>
                  </a:ext>
                </a:extLst>
              </p:cNvPr>
              <p:cNvSpPr/>
              <p:nvPr/>
            </p:nvSpPr>
            <p:spPr>
              <a:xfrm>
                <a:off x="1656925" y="522990"/>
                <a:ext cx="59927" cy="54405"/>
              </a:xfrm>
              <a:custGeom>
                <a:avLst/>
                <a:gdLst/>
                <a:ahLst/>
                <a:cxnLst/>
                <a:rect l="l" t="t" r="r" b="b"/>
                <a:pathLst>
                  <a:path w="1552" h="1409" extrusionOk="0">
                    <a:moveTo>
                      <a:pt x="694" y="0"/>
                    </a:moveTo>
                    <a:cubicBezTo>
                      <a:pt x="655" y="0"/>
                      <a:pt x="616" y="5"/>
                      <a:pt x="577" y="16"/>
                    </a:cubicBezTo>
                    <a:cubicBezTo>
                      <a:pt x="100" y="135"/>
                      <a:pt x="0" y="752"/>
                      <a:pt x="358" y="1051"/>
                    </a:cubicBezTo>
                    <a:cubicBezTo>
                      <a:pt x="697" y="1349"/>
                      <a:pt x="1552" y="1409"/>
                      <a:pt x="1552" y="1409"/>
                    </a:cubicBezTo>
                    <a:lnTo>
                      <a:pt x="1552" y="692"/>
                    </a:lnTo>
                    <a:cubicBezTo>
                      <a:pt x="1552" y="692"/>
                      <a:pt x="1147" y="0"/>
                      <a:pt x="694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3132;p37">
                <a:extLst>
                  <a:ext uri="{FF2B5EF4-FFF2-40B4-BE49-F238E27FC236}">
                    <a16:creationId xmlns:a16="http://schemas.microsoft.com/office/drawing/2014/main" id="{E6E4EC42-667C-437C-A252-E8FCE5670C77}"/>
                  </a:ext>
                </a:extLst>
              </p:cNvPr>
              <p:cNvSpPr/>
              <p:nvPr/>
            </p:nvSpPr>
            <p:spPr>
              <a:xfrm>
                <a:off x="1901179" y="519978"/>
                <a:ext cx="51509" cy="57417"/>
              </a:xfrm>
              <a:custGeom>
                <a:avLst/>
                <a:gdLst/>
                <a:ahLst/>
                <a:cxnLst/>
                <a:rect l="l" t="t" r="r" b="b"/>
                <a:pathLst>
                  <a:path w="1334" h="1487" extrusionOk="0">
                    <a:moveTo>
                      <a:pt x="870" y="0"/>
                    </a:moveTo>
                    <a:cubicBezTo>
                      <a:pt x="597" y="0"/>
                      <a:pt x="247" y="214"/>
                      <a:pt x="20" y="532"/>
                    </a:cubicBezTo>
                    <a:lnTo>
                      <a:pt x="0" y="1487"/>
                    </a:lnTo>
                    <a:cubicBezTo>
                      <a:pt x="0" y="1487"/>
                      <a:pt x="1333" y="1089"/>
                      <a:pt x="1273" y="412"/>
                    </a:cubicBezTo>
                    <a:cubicBezTo>
                      <a:pt x="1239" y="122"/>
                      <a:pt x="1076" y="0"/>
                      <a:pt x="870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3133;p37">
                <a:extLst>
                  <a:ext uri="{FF2B5EF4-FFF2-40B4-BE49-F238E27FC236}">
                    <a16:creationId xmlns:a16="http://schemas.microsoft.com/office/drawing/2014/main" id="{F899EFED-74E5-4E50-A0F7-7800C56E66E5}"/>
                  </a:ext>
                </a:extLst>
              </p:cNvPr>
              <p:cNvSpPr/>
              <p:nvPr/>
            </p:nvSpPr>
            <p:spPr>
              <a:xfrm>
                <a:off x="1791330" y="571524"/>
                <a:ext cx="21546" cy="53903"/>
              </a:xfrm>
              <a:custGeom>
                <a:avLst/>
                <a:gdLst/>
                <a:ahLst/>
                <a:cxnLst/>
                <a:rect l="l" t="t" r="r" b="b"/>
                <a:pathLst>
                  <a:path w="558" h="1396" extrusionOk="0">
                    <a:moveTo>
                      <a:pt x="223" y="0"/>
                    </a:moveTo>
                    <a:cubicBezTo>
                      <a:pt x="160" y="0"/>
                      <a:pt x="94" y="32"/>
                      <a:pt x="40" y="132"/>
                    </a:cubicBezTo>
                    <a:lnTo>
                      <a:pt x="1" y="1246"/>
                    </a:lnTo>
                    <a:cubicBezTo>
                      <a:pt x="1" y="1246"/>
                      <a:pt x="124" y="1396"/>
                      <a:pt x="289" y="1396"/>
                    </a:cubicBezTo>
                    <a:cubicBezTo>
                      <a:pt x="372" y="1396"/>
                      <a:pt x="465" y="1358"/>
                      <a:pt x="558" y="1246"/>
                    </a:cubicBezTo>
                    <a:lnTo>
                      <a:pt x="438" y="92"/>
                    </a:lnTo>
                    <a:cubicBezTo>
                      <a:pt x="414" y="80"/>
                      <a:pt x="322" y="0"/>
                      <a:pt x="223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3134;p37">
                <a:extLst>
                  <a:ext uri="{FF2B5EF4-FFF2-40B4-BE49-F238E27FC236}">
                    <a16:creationId xmlns:a16="http://schemas.microsoft.com/office/drawing/2014/main" id="{5547B59F-B748-4D3A-806A-F98E274FDFD0}"/>
                  </a:ext>
                </a:extLst>
              </p:cNvPr>
              <p:cNvSpPr/>
              <p:nvPr/>
            </p:nvSpPr>
            <p:spPr>
              <a:xfrm>
                <a:off x="1418038" y="714848"/>
                <a:ext cx="284999" cy="455280"/>
              </a:xfrm>
              <a:custGeom>
                <a:avLst/>
                <a:gdLst/>
                <a:ahLst/>
                <a:cxnLst/>
                <a:rect l="l" t="t" r="r" b="b"/>
                <a:pathLst>
                  <a:path w="7381" h="11791" extrusionOk="0">
                    <a:moveTo>
                      <a:pt x="7381" y="0"/>
                    </a:moveTo>
                    <a:cubicBezTo>
                      <a:pt x="7380" y="0"/>
                      <a:pt x="3402" y="239"/>
                      <a:pt x="2288" y="4078"/>
                    </a:cubicBezTo>
                    <a:cubicBezTo>
                      <a:pt x="1194" y="7898"/>
                      <a:pt x="1155" y="8614"/>
                      <a:pt x="578" y="9251"/>
                    </a:cubicBezTo>
                    <a:cubicBezTo>
                      <a:pt x="1" y="9867"/>
                      <a:pt x="60" y="11399"/>
                      <a:pt x="1334" y="11737"/>
                    </a:cubicBezTo>
                    <a:cubicBezTo>
                      <a:pt x="1475" y="11774"/>
                      <a:pt x="1611" y="11791"/>
                      <a:pt x="1740" y="11791"/>
                    </a:cubicBezTo>
                    <a:cubicBezTo>
                      <a:pt x="2787" y="11791"/>
                      <a:pt x="3402" y="10703"/>
                      <a:pt x="3402" y="10703"/>
                    </a:cubicBezTo>
                    <a:lnTo>
                      <a:pt x="6187" y="5192"/>
                    </a:lnTo>
                    <a:cubicBezTo>
                      <a:pt x="6187" y="5192"/>
                      <a:pt x="6187" y="5192"/>
                      <a:pt x="6187" y="5192"/>
                    </a:cubicBezTo>
                    <a:cubicBezTo>
                      <a:pt x="6193" y="5192"/>
                      <a:pt x="7381" y="814"/>
                      <a:pt x="7381" y="0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3135;p37">
                <a:extLst>
                  <a:ext uri="{FF2B5EF4-FFF2-40B4-BE49-F238E27FC236}">
                    <a16:creationId xmlns:a16="http://schemas.microsoft.com/office/drawing/2014/main" id="{583E40A2-E10B-4EAE-944D-A47C0E95A1B0}"/>
                  </a:ext>
                </a:extLst>
              </p:cNvPr>
              <p:cNvSpPr/>
              <p:nvPr/>
            </p:nvSpPr>
            <p:spPr>
              <a:xfrm>
                <a:off x="1553215" y="959873"/>
                <a:ext cx="526211" cy="333380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8634" extrusionOk="0">
                    <a:moveTo>
                      <a:pt x="1" y="0"/>
                    </a:moveTo>
                    <a:lnTo>
                      <a:pt x="1" y="8634"/>
                    </a:lnTo>
                    <a:lnTo>
                      <a:pt x="13627" y="8634"/>
                    </a:lnTo>
                    <a:lnTo>
                      <a:pt x="13627" y="0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3136;p37">
                <a:extLst>
                  <a:ext uri="{FF2B5EF4-FFF2-40B4-BE49-F238E27FC236}">
                    <a16:creationId xmlns:a16="http://schemas.microsoft.com/office/drawing/2014/main" id="{AB7E91C8-702C-4B69-B081-3C9452994197}"/>
                  </a:ext>
                </a:extLst>
              </p:cNvPr>
              <p:cNvSpPr/>
              <p:nvPr/>
            </p:nvSpPr>
            <p:spPr>
              <a:xfrm>
                <a:off x="2078597" y="960646"/>
                <a:ext cx="111397" cy="331836"/>
              </a:xfrm>
              <a:custGeom>
                <a:avLst/>
                <a:gdLst/>
                <a:ahLst/>
                <a:cxnLst/>
                <a:rect l="l" t="t" r="r" b="b"/>
                <a:pathLst>
                  <a:path w="2885" h="8594" extrusionOk="0">
                    <a:moveTo>
                      <a:pt x="0" y="0"/>
                    </a:moveTo>
                    <a:lnTo>
                      <a:pt x="0" y="8594"/>
                    </a:lnTo>
                    <a:lnTo>
                      <a:pt x="2885" y="6565"/>
                    </a:lnTo>
                    <a:lnTo>
                      <a:pt x="2885" y="0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3137;p37">
                <a:extLst>
                  <a:ext uri="{FF2B5EF4-FFF2-40B4-BE49-F238E27FC236}">
                    <a16:creationId xmlns:a16="http://schemas.microsoft.com/office/drawing/2014/main" id="{B393C58C-A0C4-4BFE-86D1-A7728BAEECED}"/>
                  </a:ext>
                </a:extLst>
              </p:cNvPr>
              <p:cNvSpPr/>
              <p:nvPr/>
            </p:nvSpPr>
            <p:spPr>
              <a:xfrm>
                <a:off x="1461823" y="1088294"/>
                <a:ext cx="192059" cy="136920"/>
              </a:xfrm>
              <a:custGeom>
                <a:avLst/>
                <a:gdLst/>
                <a:ahLst/>
                <a:cxnLst/>
                <a:rect l="l" t="t" r="r" b="b"/>
                <a:pathLst>
                  <a:path w="4974" h="3546" extrusionOk="0">
                    <a:moveTo>
                      <a:pt x="3844" y="0"/>
                    </a:moveTo>
                    <a:cubicBezTo>
                      <a:pt x="3802" y="0"/>
                      <a:pt x="3755" y="5"/>
                      <a:pt x="3701" y="16"/>
                    </a:cubicBezTo>
                    <a:cubicBezTo>
                      <a:pt x="3243" y="116"/>
                      <a:pt x="1930" y="136"/>
                      <a:pt x="737" y="792"/>
                    </a:cubicBezTo>
                    <a:cubicBezTo>
                      <a:pt x="737" y="792"/>
                      <a:pt x="1" y="1608"/>
                      <a:pt x="677" y="2901"/>
                    </a:cubicBezTo>
                    <a:cubicBezTo>
                      <a:pt x="928" y="3381"/>
                      <a:pt x="1492" y="3545"/>
                      <a:pt x="2110" y="3545"/>
                    </a:cubicBezTo>
                    <a:cubicBezTo>
                      <a:pt x="3156" y="3545"/>
                      <a:pt x="4357" y="3073"/>
                      <a:pt x="4457" y="2861"/>
                    </a:cubicBezTo>
                    <a:cubicBezTo>
                      <a:pt x="4656" y="2503"/>
                      <a:pt x="4974" y="1767"/>
                      <a:pt x="4616" y="1468"/>
                    </a:cubicBezTo>
                    <a:cubicBezTo>
                      <a:pt x="4238" y="1150"/>
                      <a:pt x="3422" y="1150"/>
                      <a:pt x="2965" y="1110"/>
                    </a:cubicBezTo>
                    <a:cubicBezTo>
                      <a:pt x="2527" y="1070"/>
                      <a:pt x="3621" y="673"/>
                      <a:pt x="3900" y="494"/>
                    </a:cubicBezTo>
                    <a:cubicBezTo>
                      <a:pt x="4130" y="334"/>
                      <a:pt x="4187" y="0"/>
                      <a:pt x="3844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3138;p37">
                <a:extLst>
                  <a:ext uri="{FF2B5EF4-FFF2-40B4-BE49-F238E27FC236}">
                    <a16:creationId xmlns:a16="http://schemas.microsoft.com/office/drawing/2014/main" id="{8D837B1C-B75F-47CD-8F82-08BA20EAB535}"/>
                  </a:ext>
                </a:extLst>
              </p:cNvPr>
              <p:cNvSpPr/>
              <p:nvPr/>
            </p:nvSpPr>
            <p:spPr>
              <a:xfrm>
                <a:off x="1933419" y="703921"/>
                <a:ext cx="413270" cy="497677"/>
              </a:xfrm>
              <a:custGeom>
                <a:avLst/>
                <a:gdLst/>
                <a:ahLst/>
                <a:cxnLst/>
                <a:rect l="l" t="t" r="r" b="b"/>
                <a:pathLst>
                  <a:path w="10703" h="12889" extrusionOk="0">
                    <a:moveTo>
                      <a:pt x="149" y="0"/>
                    </a:moveTo>
                    <a:cubicBezTo>
                      <a:pt x="52" y="0"/>
                      <a:pt x="1" y="5"/>
                      <a:pt x="1" y="5"/>
                    </a:cubicBezTo>
                    <a:cubicBezTo>
                      <a:pt x="1" y="5"/>
                      <a:pt x="399" y="3864"/>
                      <a:pt x="1095" y="4401"/>
                    </a:cubicBezTo>
                    <a:cubicBezTo>
                      <a:pt x="1791" y="4978"/>
                      <a:pt x="3462" y="6311"/>
                      <a:pt x="2348" y="7683"/>
                    </a:cubicBezTo>
                    <a:cubicBezTo>
                      <a:pt x="1214" y="9056"/>
                      <a:pt x="975" y="11384"/>
                      <a:pt x="975" y="11384"/>
                    </a:cubicBezTo>
                    <a:cubicBezTo>
                      <a:pt x="1012" y="11379"/>
                      <a:pt x="1047" y="11377"/>
                      <a:pt x="1081" y="11377"/>
                    </a:cubicBezTo>
                    <a:cubicBezTo>
                      <a:pt x="1968" y="11377"/>
                      <a:pt x="2189" y="12816"/>
                      <a:pt x="2189" y="12816"/>
                    </a:cubicBezTo>
                    <a:cubicBezTo>
                      <a:pt x="2251" y="12866"/>
                      <a:pt x="2396" y="12888"/>
                      <a:pt x="2587" y="12888"/>
                    </a:cubicBezTo>
                    <a:cubicBezTo>
                      <a:pt x="3004" y="12888"/>
                      <a:pt x="3641" y="12781"/>
                      <a:pt x="4119" y="12617"/>
                    </a:cubicBezTo>
                    <a:cubicBezTo>
                      <a:pt x="4815" y="12358"/>
                      <a:pt x="10703" y="8778"/>
                      <a:pt x="7043" y="4222"/>
                    </a:cubicBezTo>
                    <a:cubicBezTo>
                      <a:pt x="3833" y="245"/>
                      <a:pt x="837" y="0"/>
                      <a:pt x="149" y="0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3139;p37">
                <a:extLst>
                  <a:ext uri="{FF2B5EF4-FFF2-40B4-BE49-F238E27FC236}">
                    <a16:creationId xmlns:a16="http://schemas.microsoft.com/office/drawing/2014/main" id="{F915920B-CE98-4F73-ADDA-81041D052D6A}"/>
                  </a:ext>
                </a:extLst>
              </p:cNvPr>
              <p:cNvSpPr/>
              <p:nvPr/>
            </p:nvSpPr>
            <p:spPr>
              <a:xfrm>
                <a:off x="1831292" y="1125785"/>
                <a:ext cx="199742" cy="151593"/>
              </a:xfrm>
              <a:custGeom>
                <a:avLst/>
                <a:gdLst/>
                <a:ahLst/>
                <a:cxnLst/>
                <a:rect l="l" t="t" r="r" b="b"/>
                <a:pathLst>
                  <a:path w="5173" h="3926" extrusionOk="0">
                    <a:moveTo>
                      <a:pt x="4396" y="0"/>
                    </a:moveTo>
                    <a:lnTo>
                      <a:pt x="3839" y="199"/>
                    </a:lnTo>
                    <a:cubicBezTo>
                      <a:pt x="3839" y="199"/>
                      <a:pt x="3700" y="716"/>
                      <a:pt x="3362" y="716"/>
                    </a:cubicBezTo>
                    <a:cubicBezTo>
                      <a:pt x="3111" y="716"/>
                      <a:pt x="2337" y="607"/>
                      <a:pt x="1839" y="607"/>
                    </a:cubicBezTo>
                    <a:cubicBezTo>
                      <a:pt x="1665" y="607"/>
                      <a:pt x="1524" y="620"/>
                      <a:pt x="1452" y="656"/>
                    </a:cubicBezTo>
                    <a:cubicBezTo>
                      <a:pt x="1174" y="816"/>
                      <a:pt x="1034" y="1094"/>
                      <a:pt x="1313" y="1134"/>
                    </a:cubicBezTo>
                    <a:cubicBezTo>
                      <a:pt x="1611" y="1194"/>
                      <a:pt x="2646" y="1293"/>
                      <a:pt x="2646" y="1293"/>
                    </a:cubicBezTo>
                    <a:cubicBezTo>
                      <a:pt x="2646" y="1293"/>
                      <a:pt x="1631" y="1751"/>
                      <a:pt x="955" y="1910"/>
                    </a:cubicBezTo>
                    <a:cubicBezTo>
                      <a:pt x="298" y="2049"/>
                      <a:pt x="0" y="2148"/>
                      <a:pt x="0" y="2884"/>
                    </a:cubicBezTo>
                    <a:cubicBezTo>
                      <a:pt x="0" y="3601"/>
                      <a:pt x="358" y="3839"/>
                      <a:pt x="1711" y="3919"/>
                    </a:cubicBezTo>
                    <a:cubicBezTo>
                      <a:pt x="1782" y="3923"/>
                      <a:pt x="1852" y="3925"/>
                      <a:pt x="1923" y="3925"/>
                    </a:cubicBezTo>
                    <a:cubicBezTo>
                      <a:pt x="3174" y="3925"/>
                      <a:pt x="4310" y="3280"/>
                      <a:pt x="4536" y="2884"/>
                    </a:cubicBezTo>
                    <a:cubicBezTo>
                      <a:pt x="4794" y="2447"/>
                      <a:pt x="4814" y="1890"/>
                      <a:pt x="4814" y="1890"/>
                    </a:cubicBezTo>
                    <a:lnTo>
                      <a:pt x="5172" y="716"/>
                    </a:lnTo>
                    <a:lnTo>
                      <a:pt x="4396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3140;p37">
                <a:extLst>
                  <a:ext uri="{FF2B5EF4-FFF2-40B4-BE49-F238E27FC236}">
                    <a16:creationId xmlns:a16="http://schemas.microsoft.com/office/drawing/2014/main" id="{BE303425-45AC-4DA3-B545-E092359AB9E4}"/>
                  </a:ext>
                </a:extLst>
              </p:cNvPr>
              <p:cNvSpPr/>
              <p:nvPr/>
            </p:nvSpPr>
            <p:spPr>
              <a:xfrm>
                <a:off x="623846" y="4561394"/>
                <a:ext cx="288860" cy="171710"/>
              </a:xfrm>
              <a:custGeom>
                <a:avLst/>
                <a:gdLst/>
                <a:ahLst/>
                <a:cxnLst/>
                <a:rect l="l" t="t" r="r" b="b"/>
                <a:pathLst>
                  <a:path w="7481" h="4447" extrusionOk="0">
                    <a:moveTo>
                      <a:pt x="1135" y="0"/>
                    </a:moveTo>
                    <a:cubicBezTo>
                      <a:pt x="1135" y="0"/>
                      <a:pt x="597" y="637"/>
                      <a:pt x="299" y="1035"/>
                    </a:cubicBezTo>
                    <a:cubicBezTo>
                      <a:pt x="1" y="1432"/>
                      <a:pt x="1174" y="2168"/>
                      <a:pt x="1592" y="2268"/>
                    </a:cubicBezTo>
                    <a:cubicBezTo>
                      <a:pt x="1835" y="2323"/>
                      <a:pt x="2048" y="2335"/>
                      <a:pt x="2189" y="2335"/>
                    </a:cubicBezTo>
                    <a:cubicBezTo>
                      <a:pt x="2301" y="2335"/>
                      <a:pt x="2368" y="2328"/>
                      <a:pt x="2368" y="2328"/>
                    </a:cubicBezTo>
                    <a:cubicBezTo>
                      <a:pt x="2368" y="2328"/>
                      <a:pt x="2368" y="2745"/>
                      <a:pt x="2746" y="2984"/>
                    </a:cubicBezTo>
                    <a:cubicBezTo>
                      <a:pt x="3105" y="3230"/>
                      <a:pt x="5945" y="4446"/>
                      <a:pt x="6755" y="4446"/>
                    </a:cubicBezTo>
                    <a:cubicBezTo>
                      <a:pt x="6797" y="4446"/>
                      <a:pt x="6833" y="4443"/>
                      <a:pt x="6864" y="4436"/>
                    </a:cubicBezTo>
                    <a:cubicBezTo>
                      <a:pt x="7480" y="4277"/>
                      <a:pt x="7341" y="3183"/>
                      <a:pt x="7341" y="3183"/>
                    </a:cubicBezTo>
                    <a:lnTo>
                      <a:pt x="5272" y="1950"/>
                    </a:lnTo>
                    <a:lnTo>
                      <a:pt x="3641" y="657"/>
                    </a:lnTo>
                    <a:lnTo>
                      <a:pt x="1135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1" name="Google Shape;3141;p37">
                <a:extLst>
                  <a:ext uri="{FF2B5EF4-FFF2-40B4-BE49-F238E27FC236}">
                    <a16:creationId xmlns:a16="http://schemas.microsoft.com/office/drawing/2014/main" id="{87C1F426-C13F-4FBD-8815-79A9BBEFE0AD}"/>
                  </a:ext>
                </a:extLst>
              </p:cNvPr>
              <p:cNvSpPr/>
              <p:nvPr/>
            </p:nvSpPr>
            <p:spPr>
              <a:xfrm>
                <a:off x="944125" y="4618229"/>
                <a:ext cx="326507" cy="103443"/>
              </a:xfrm>
              <a:custGeom>
                <a:avLst/>
                <a:gdLst/>
                <a:ahLst/>
                <a:cxnLst/>
                <a:rect l="l" t="t" r="r" b="b"/>
                <a:pathLst>
                  <a:path w="8456" h="2679" extrusionOk="0">
                    <a:moveTo>
                      <a:pt x="2607" y="0"/>
                    </a:moveTo>
                    <a:lnTo>
                      <a:pt x="757" y="378"/>
                    </a:lnTo>
                    <a:cubicBezTo>
                      <a:pt x="757" y="378"/>
                      <a:pt x="240" y="856"/>
                      <a:pt x="200" y="1194"/>
                    </a:cubicBezTo>
                    <a:cubicBezTo>
                      <a:pt x="140" y="1552"/>
                      <a:pt x="1" y="1970"/>
                      <a:pt x="439" y="2208"/>
                    </a:cubicBezTo>
                    <a:cubicBezTo>
                      <a:pt x="745" y="2382"/>
                      <a:pt x="1356" y="2510"/>
                      <a:pt x="1869" y="2510"/>
                    </a:cubicBezTo>
                    <a:cubicBezTo>
                      <a:pt x="2122" y="2510"/>
                      <a:pt x="2350" y="2479"/>
                      <a:pt x="2507" y="2407"/>
                    </a:cubicBezTo>
                    <a:cubicBezTo>
                      <a:pt x="2886" y="2218"/>
                      <a:pt x="2927" y="1842"/>
                      <a:pt x="3076" y="1842"/>
                    </a:cubicBezTo>
                    <a:cubicBezTo>
                      <a:pt x="3115" y="1842"/>
                      <a:pt x="3162" y="1868"/>
                      <a:pt x="3224" y="1930"/>
                    </a:cubicBezTo>
                    <a:cubicBezTo>
                      <a:pt x="3522" y="2228"/>
                      <a:pt x="3323" y="2566"/>
                      <a:pt x="3800" y="2566"/>
                    </a:cubicBezTo>
                    <a:cubicBezTo>
                      <a:pt x="4076" y="2566"/>
                      <a:pt x="5163" y="2679"/>
                      <a:pt x="6154" y="2679"/>
                    </a:cubicBezTo>
                    <a:cubicBezTo>
                      <a:pt x="6882" y="2679"/>
                      <a:pt x="7557" y="2618"/>
                      <a:pt x="7819" y="2407"/>
                    </a:cubicBezTo>
                    <a:cubicBezTo>
                      <a:pt x="8455" y="1930"/>
                      <a:pt x="8296" y="1174"/>
                      <a:pt x="8117" y="975"/>
                    </a:cubicBezTo>
                    <a:cubicBezTo>
                      <a:pt x="7918" y="776"/>
                      <a:pt x="4517" y="617"/>
                      <a:pt x="4517" y="617"/>
                    </a:cubicBezTo>
                    <a:lnTo>
                      <a:pt x="2607" y="0"/>
                    </a:lnTo>
                    <a:close/>
                  </a:path>
                </a:pathLst>
              </a:custGeom>
              <a:solidFill>
                <a:srgbClr val="EEEE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2" name="Google Shape;3142;p37">
                <a:extLst>
                  <a:ext uri="{FF2B5EF4-FFF2-40B4-BE49-F238E27FC236}">
                    <a16:creationId xmlns:a16="http://schemas.microsoft.com/office/drawing/2014/main" id="{9AB642EC-8BF4-4AA9-9130-1118A9FEAEF8}"/>
                  </a:ext>
                </a:extLst>
              </p:cNvPr>
              <p:cNvSpPr/>
              <p:nvPr/>
            </p:nvSpPr>
            <p:spPr>
              <a:xfrm>
                <a:off x="1406532" y="3147342"/>
                <a:ext cx="154411" cy="160242"/>
              </a:xfrm>
              <a:custGeom>
                <a:avLst/>
                <a:gdLst/>
                <a:ahLst/>
                <a:cxnLst/>
                <a:rect l="l" t="t" r="r" b="b"/>
                <a:pathLst>
                  <a:path w="3999" h="4150" extrusionOk="0">
                    <a:moveTo>
                      <a:pt x="1751" y="1"/>
                    </a:moveTo>
                    <a:cubicBezTo>
                      <a:pt x="1393" y="1"/>
                      <a:pt x="1075" y="776"/>
                      <a:pt x="776" y="1652"/>
                    </a:cubicBezTo>
                    <a:cubicBezTo>
                      <a:pt x="585" y="2201"/>
                      <a:pt x="344" y="2299"/>
                      <a:pt x="196" y="2299"/>
                    </a:cubicBezTo>
                    <a:cubicBezTo>
                      <a:pt x="114" y="2299"/>
                      <a:pt x="60" y="2268"/>
                      <a:pt x="60" y="2268"/>
                    </a:cubicBezTo>
                    <a:lnTo>
                      <a:pt x="0" y="4079"/>
                    </a:lnTo>
                    <a:cubicBezTo>
                      <a:pt x="0" y="4079"/>
                      <a:pt x="646" y="4149"/>
                      <a:pt x="1241" y="4149"/>
                    </a:cubicBezTo>
                    <a:cubicBezTo>
                      <a:pt x="1539" y="4149"/>
                      <a:pt x="1824" y="4132"/>
                      <a:pt x="2010" y="4079"/>
                    </a:cubicBezTo>
                    <a:cubicBezTo>
                      <a:pt x="2606" y="3939"/>
                      <a:pt x="3402" y="3880"/>
                      <a:pt x="3700" y="2746"/>
                    </a:cubicBezTo>
                    <a:cubicBezTo>
                      <a:pt x="3999" y="1592"/>
                      <a:pt x="3621" y="876"/>
                      <a:pt x="3342" y="816"/>
                    </a:cubicBezTo>
                    <a:cubicBezTo>
                      <a:pt x="3331" y="815"/>
                      <a:pt x="3320" y="814"/>
                      <a:pt x="3309" y="814"/>
                    </a:cubicBezTo>
                    <a:cubicBezTo>
                      <a:pt x="3024" y="814"/>
                      <a:pt x="2758" y="1301"/>
                      <a:pt x="2567" y="1493"/>
                    </a:cubicBezTo>
                    <a:cubicBezTo>
                      <a:pt x="2484" y="1576"/>
                      <a:pt x="2328" y="1600"/>
                      <a:pt x="2175" y="1600"/>
                    </a:cubicBezTo>
                    <a:cubicBezTo>
                      <a:pt x="1961" y="1600"/>
                      <a:pt x="1751" y="1552"/>
                      <a:pt x="1751" y="1552"/>
                    </a:cubicBezTo>
                    <a:cubicBezTo>
                      <a:pt x="1751" y="1552"/>
                      <a:pt x="2089" y="1"/>
                      <a:pt x="1751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3143;p37">
                <a:extLst>
                  <a:ext uri="{FF2B5EF4-FFF2-40B4-BE49-F238E27FC236}">
                    <a16:creationId xmlns:a16="http://schemas.microsoft.com/office/drawing/2014/main" id="{60AFFB86-B793-4696-963C-002E029A310F}"/>
                  </a:ext>
                </a:extLst>
              </p:cNvPr>
              <p:cNvSpPr/>
              <p:nvPr/>
            </p:nvSpPr>
            <p:spPr>
              <a:xfrm>
                <a:off x="1206063" y="2752236"/>
                <a:ext cx="47648" cy="64869"/>
              </a:xfrm>
              <a:custGeom>
                <a:avLst/>
                <a:gdLst/>
                <a:ahLst/>
                <a:cxnLst/>
                <a:rect l="l" t="t" r="r" b="b"/>
                <a:pathLst>
                  <a:path w="1234" h="1680" extrusionOk="0">
                    <a:moveTo>
                      <a:pt x="683" y="0"/>
                    </a:moveTo>
                    <a:cubicBezTo>
                      <a:pt x="538" y="0"/>
                      <a:pt x="394" y="124"/>
                      <a:pt x="299" y="208"/>
                    </a:cubicBezTo>
                    <a:cubicBezTo>
                      <a:pt x="140" y="407"/>
                      <a:pt x="0" y="685"/>
                      <a:pt x="0" y="685"/>
                    </a:cubicBezTo>
                    <a:lnTo>
                      <a:pt x="339" y="1680"/>
                    </a:lnTo>
                    <a:cubicBezTo>
                      <a:pt x="339" y="1680"/>
                      <a:pt x="1234" y="1083"/>
                      <a:pt x="1035" y="407"/>
                    </a:cubicBezTo>
                    <a:cubicBezTo>
                      <a:pt x="941" y="98"/>
                      <a:pt x="812" y="0"/>
                      <a:pt x="683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3144;p37">
                <a:extLst>
                  <a:ext uri="{FF2B5EF4-FFF2-40B4-BE49-F238E27FC236}">
                    <a16:creationId xmlns:a16="http://schemas.microsoft.com/office/drawing/2014/main" id="{663C8ECB-9D63-43DE-9FF8-5ECAEE3ABD7E}"/>
                  </a:ext>
                </a:extLst>
              </p:cNvPr>
              <p:cNvSpPr/>
              <p:nvPr/>
            </p:nvSpPr>
            <p:spPr>
              <a:xfrm>
                <a:off x="991771" y="2688026"/>
                <a:ext cx="115258" cy="202059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5233" extrusionOk="0">
                    <a:moveTo>
                      <a:pt x="856" y="1"/>
                    </a:moveTo>
                    <a:cubicBezTo>
                      <a:pt x="856" y="1"/>
                      <a:pt x="498" y="160"/>
                      <a:pt x="239" y="598"/>
                    </a:cubicBezTo>
                    <a:cubicBezTo>
                      <a:pt x="0" y="1055"/>
                      <a:pt x="0" y="3323"/>
                      <a:pt x="120" y="4139"/>
                    </a:cubicBezTo>
                    <a:cubicBezTo>
                      <a:pt x="239" y="4974"/>
                      <a:pt x="1472" y="5233"/>
                      <a:pt x="1472" y="5233"/>
                    </a:cubicBezTo>
                    <a:lnTo>
                      <a:pt x="2984" y="4815"/>
                    </a:lnTo>
                    <a:lnTo>
                      <a:pt x="856" y="1"/>
                    </a:ln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3145;p37">
                <a:extLst>
                  <a:ext uri="{FF2B5EF4-FFF2-40B4-BE49-F238E27FC236}">
                    <a16:creationId xmlns:a16="http://schemas.microsoft.com/office/drawing/2014/main" id="{1C9C589B-CF34-4C4A-8B57-01AE38EB9520}"/>
                  </a:ext>
                </a:extLst>
              </p:cNvPr>
              <p:cNvSpPr/>
              <p:nvPr/>
            </p:nvSpPr>
            <p:spPr>
              <a:xfrm>
                <a:off x="706049" y="4463052"/>
                <a:ext cx="108347" cy="103752"/>
              </a:xfrm>
              <a:custGeom>
                <a:avLst/>
                <a:gdLst/>
                <a:ahLst/>
                <a:cxnLst/>
                <a:rect l="l" t="t" r="r" b="b"/>
                <a:pathLst>
                  <a:path w="2806" h="2687" extrusionOk="0">
                    <a:moveTo>
                      <a:pt x="895" y="1"/>
                    </a:moveTo>
                    <a:cubicBezTo>
                      <a:pt x="895" y="1"/>
                      <a:pt x="358" y="1791"/>
                      <a:pt x="199" y="1851"/>
                    </a:cubicBezTo>
                    <a:cubicBezTo>
                      <a:pt x="0" y="1931"/>
                      <a:pt x="1910" y="2686"/>
                      <a:pt x="1910" y="2686"/>
                    </a:cubicBezTo>
                    <a:cubicBezTo>
                      <a:pt x="1910" y="2686"/>
                      <a:pt x="2427" y="896"/>
                      <a:pt x="2606" y="439"/>
                    </a:cubicBezTo>
                    <a:cubicBezTo>
                      <a:pt x="2805" y="1"/>
                      <a:pt x="895" y="1"/>
                      <a:pt x="895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3146;p37">
                <a:extLst>
                  <a:ext uri="{FF2B5EF4-FFF2-40B4-BE49-F238E27FC236}">
                    <a16:creationId xmlns:a16="http://schemas.microsoft.com/office/drawing/2014/main" id="{97A0B92D-ED2A-4E62-9FD2-E3CF8E1A2378}"/>
                  </a:ext>
                </a:extLst>
              </p:cNvPr>
              <p:cNvSpPr/>
              <p:nvPr/>
            </p:nvSpPr>
            <p:spPr>
              <a:xfrm>
                <a:off x="649213" y="4502242"/>
                <a:ext cx="272720" cy="191441"/>
              </a:xfrm>
              <a:custGeom>
                <a:avLst/>
                <a:gdLst/>
                <a:ahLst/>
                <a:cxnLst/>
                <a:rect l="l" t="t" r="r" b="b"/>
                <a:pathLst>
                  <a:path w="7063" h="4958" extrusionOk="0">
                    <a:moveTo>
                      <a:pt x="1830" y="0"/>
                    </a:moveTo>
                    <a:cubicBezTo>
                      <a:pt x="1830" y="0"/>
                      <a:pt x="736" y="319"/>
                      <a:pt x="577" y="896"/>
                    </a:cubicBezTo>
                    <a:cubicBezTo>
                      <a:pt x="378" y="1473"/>
                      <a:pt x="0" y="1870"/>
                      <a:pt x="239" y="2228"/>
                    </a:cubicBezTo>
                    <a:cubicBezTo>
                      <a:pt x="497" y="2606"/>
                      <a:pt x="935" y="2925"/>
                      <a:pt x="1393" y="2925"/>
                    </a:cubicBezTo>
                    <a:cubicBezTo>
                      <a:pt x="1712" y="2925"/>
                      <a:pt x="1905" y="2521"/>
                      <a:pt x="2117" y="2521"/>
                    </a:cubicBezTo>
                    <a:cubicBezTo>
                      <a:pt x="2195" y="2521"/>
                      <a:pt x="2276" y="2576"/>
                      <a:pt x="2367" y="2726"/>
                    </a:cubicBezTo>
                    <a:cubicBezTo>
                      <a:pt x="2686" y="3303"/>
                      <a:pt x="2228" y="3502"/>
                      <a:pt x="2725" y="3820"/>
                    </a:cubicBezTo>
                    <a:cubicBezTo>
                      <a:pt x="3263" y="4158"/>
                      <a:pt x="4774" y="4795"/>
                      <a:pt x="5670" y="4854"/>
                    </a:cubicBezTo>
                    <a:cubicBezTo>
                      <a:pt x="6219" y="4891"/>
                      <a:pt x="6521" y="4957"/>
                      <a:pt x="6705" y="4957"/>
                    </a:cubicBezTo>
                    <a:cubicBezTo>
                      <a:pt x="6820" y="4957"/>
                      <a:pt x="6889" y="4931"/>
                      <a:pt x="6943" y="4854"/>
                    </a:cubicBezTo>
                    <a:cubicBezTo>
                      <a:pt x="7062" y="4655"/>
                      <a:pt x="7002" y="4078"/>
                      <a:pt x="6605" y="3959"/>
                    </a:cubicBezTo>
                    <a:cubicBezTo>
                      <a:pt x="6207" y="3820"/>
                      <a:pt x="4953" y="2984"/>
                      <a:pt x="4575" y="2089"/>
                    </a:cubicBezTo>
                    <a:cubicBezTo>
                      <a:pt x="4198" y="1194"/>
                      <a:pt x="3760" y="677"/>
                      <a:pt x="3760" y="677"/>
                    </a:cubicBezTo>
                    <a:cubicBezTo>
                      <a:pt x="3760" y="677"/>
                      <a:pt x="3535" y="967"/>
                      <a:pt x="3151" y="967"/>
                    </a:cubicBezTo>
                    <a:cubicBezTo>
                      <a:pt x="3064" y="967"/>
                      <a:pt x="2968" y="952"/>
                      <a:pt x="2865" y="916"/>
                    </a:cubicBezTo>
                    <a:cubicBezTo>
                      <a:pt x="2288" y="776"/>
                      <a:pt x="1830" y="0"/>
                      <a:pt x="1830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3147;p37">
                <a:extLst>
                  <a:ext uri="{FF2B5EF4-FFF2-40B4-BE49-F238E27FC236}">
                    <a16:creationId xmlns:a16="http://schemas.microsoft.com/office/drawing/2014/main" id="{6735ED44-954D-4D9E-ACF3-6F6832AD2D93}"/>
                  </a:ext>
                </a:extLst>
              </p:cNvPr>
              <p:cNvSpPr/>
              <p:nvPr/>
            </p:nvSpPr>
            <p:spPr>
              <a:xfrm>
                <a:off x="990226" y="4470735"/>
                <a:ext cx="66877" cy="97188"/>
              </a:xfrm>
              <a:custGeom>
                <a:avLst/>
                <a:gdLst/>
                <a:ahLst/>
                <a:cxnLst/>
                <a:rect l="l" t="t" r="r" b="b"/>
                <a:pathLst>
                  <a:path w="1732" h="2517" extrusionOk="0">
                    <a:moveTo>
                      <a:pt x="1393" y="1"/>
                    </a:moveTo>
                    <a:lnTo>
                      <a:pt x="1" y="498"/>
                    </a:lnTo>
                    <a:cubicBezTo>
                      <a:pt x="1" y="498"/>
                      <a:pt x="140" y="2189"/>
                      <a:pt x="100" y="2308"/>
                    </a:cubicBezTo>
                    <a:cubicBezTo>
                      <a:pt x="65" y="2389"/>
                      <a:pt x="438" y="2517"/>
                      <a:pt x="863" y="2517"/>
                    </a:cubicBezTo>
                    <a:cubicBezTo>
                      <a:pt x="1170" y="2517"/>
                      <a:pt x="1505" y="2449"/>
                      <a:pt x="1731" y="2249"/>
                    </a:cubicBezTo>
                    <a:lnTo>
                      <a:pt x="1393" y="1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3148;p37">
                <a:extLst>
                  <a:ext uri="{FF2B5EF4-FFF2-40B4-BE49-F238E27FC236}">
                    <a16:creationId xmlns:a16="http://schemas.microsoft.com/office/drawing/2014/main" id="{99597A7A-9E3F-4968-93C8-E885DE28F9E5}"/>
                  </a:ext>
                </a:extLst>
              </p:cNvPr>
              <p:cNvSpPr/>
              <p:nvPr/>
            </p:nvSpPr>
            <p:spPr>
              <a:xfrm>
                <a:off x="961809" y="4537571"/>
                <a:ext cx="308051" cy="138580"/>
              </a:xfrm>
              <a:custGeom>
                <a:avLst/>
                <a:gdLst/>
                <a:ahLst/>
                <a:cxnLst/>
                <a:rect l="l" t="t" r="r" b="b"/>
                <a:pathLst>
                  <a:path w="7978" h="3589" extrusionOk="0">
                    <a:moveTo>
                      <a:pt x="2368" y="1"/>
                    </a:moveTo>
                    <a:cubicBezTo>
                      <a:pt x="2368" y="1"/>
                      <a:pt x="1984" y="278"/>
                      <a:pt x="1450" y="278"/>
                    </a:cubicBezTo>
                    <a:cubicBezTo>
                      <a:pt x="1255" y="278"/>
                      <a:pt x="1040" y="241"/>
                      <a:pt x="816" y="140"/>
                    </a:cubicBezTo>
                    <a:lnTo>
                      <a:pt x="478" y="199"/>
                    </a:lnTo>
                    <a:cubicBezTo>
                      <a:pt x="478" y="199"/>
                      <a:pt x="100" y="1075"/>
                      <a:pt x="60" y="1851"/>
                    </a:cubicBezTo>
                    <a:cubicBezTo>
                      <a:pt x="0" y="2606"/>
                      <a:pt x="60" y="3223"/>
                      <a:pt x="60" y="3223"/>
                    </a:cubicBezTo>
                    <a:cubicBezTo>
                      <a:pt x="60" y="3223"/>
                      <a:pt x="981" y="3450"/>
                      <a:pt x="1618" y="3450"/>
                    </a:cubicBezTo>
                    <a:cubicBezTo>
                      <a:pt x="1802" y="3450"/>
                      <a:pt x="1962" y="3431"/>
                      <a:pt x="2069" y="3382"/>
                    </a:cubicBezTo>
                    <a:cubicBezTo>
                      <a:pt x="2547" y="3124"/>
                      <a:pt x="2447" y="2865"/>
                      <a:pt x="2686" y="2865"/>
                    </a:cubicBezTo>
                    <a:cubicBezTo>
                      <a:pt x="2945" y="2865"/>
                      <a:pt x="2746" y="3283"/>
                      <a:pt x="3203" y="3382"/>
                    </a:cubicBezTo>
                    <a:cubicBezTo>
                      <a:pt x="3623" y="3470"/>
                      <a:pt x="5430" y="3588"/>
                      <a:pt x="6549" y="3588"/>
                    </a:cubicBezTo>
                    <a:cubicBezTo>
                      <a:pt x="6702" y="3588"/>
                      <a:pt x="6841" y="3586"/>
                      <a:pt x="6963" y="3581"/>
                    </a:cubicBezTo>
                    <a:cubicBezTo>
                      <a:pt x="7977" y="3522"/>
                      <a:pt x="7580" y="2229"/>
                      <a:pt x="7222" y="2229"/>
                    </a:cubicBezTo>
                    <a:cubicBezTo>
                      <a:pt x="7093" y="2229"/>
                      <a:pt x="6895" y="2247"/>
                      <a:pt x="6652" y="2247"/>
                    </a:cubicBezTo>
                    <a:cubicBezTo>
                      <a:pt x="6180" y="2247"/>
                      <a:pt x="5537" y="2178"/>
                      <a:pt x="4894" y="1771"/>
                    </a:cubicBezTo>
                    <a:cubicBezTo>
                      <a:pt x="3939" y="1134"/>
                      <a:pt x="3144" y="120"/>
                      <a:pt x="2368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3149;p37">
                <a:extLst>
                  <a:ext uri="{FF2B5EF4-FFF2-40B4-BE49-F238E27FC236}">
                    <a16:creationId xmlns:a16="http://schemas.microsoft.com/office/drawing/2014/main" id="{44555D0B-E628-4DBF-BF5F-953D3F64E3FD}"/>
                  </a:ext>
                </a:extLst>
              </p:cNvPr>
              <p:cNvSpPr/>
              <p:nvPr/>
            </p:nvSpPr>
            <p:spPr>
              <a:xfrm>
                <a:off x="694504" y="3424608"/>
                <a:ext cx="401763" cy="1087289"/>
              </a:xfrm>
              <a:custGeom>
                <a:avLst/>
                <a:gdLst/>
                <a:ahLst/>
                <a:cxnLst/>
                <a:rect l="l" t="t" r="r" b="b"/>
                <a:pathLst>
                  <a:path w="10405" h="28159" extrusionOk="0">
                    <a:moveTo>
                      <a:pt x="1254" y="1"/>
                    </a:moveTo>
                    <a:cubicBezTo>
                      <a:pt x="1254" y="1"/>
                      <a:pt x="1" y="2448"/>
                      <a:pt x="240" y="5332"/>
                    </a:cubicBezTo>
                    <a:cubicBezTo>
                      <a:pt x="498" y="8217"/>
                      <a:pt x="3184" y="13906"/>
                      <a:pt x="3323" y="14284"/>
                    </a:cubicBezTo>
                    <a:cubicBezTo>
                      <a:pt x="3442" y="14662"/>
                      <a:pt x="2686" y="15557"/>
                      <a:pt x="2547" y="16074"/>
                    </a:cubicBezTo>
                    <a:cubicBezTo>
                      <a:pt x="2428" y="16591"/>
                      <a:pt x="2308" y="20749"/>
                      <a:pt x="1732" y="22738"/>
                    </a:cubicBezTo>
                    <a:cubicBezTo>
                      <a:pt x="1155" y="24728"/>
                      <a:pt x="757" y="26836"/>
                      <a:pt x="956" y="27155"/>
                    </a:cubicBezTo>
                    <a:cubicBezTo>
                      <a:pt x="956" y="27155"/>
                      <a:pt x="1791" y="27930"/>
                      <a:pt x="2885" y="27930"/>
                    </a:cubicBezTo>
                    <a:cubicBezTo>
                      <a:pt x="2885" y="27930"/>
                      <a:pt x="3701" y="27811"/>
                      <a:pt x="4536" y="26578"/>
                    </a:cubicBezTo>
                    <a:cubicBezTo>
                      <a:pt x="4536" y="26578"/>
                      <a:pt x="5770" y="24867"/>
                      <a:pt x="6088" y="23773"/>
                    </a:cubicBezTo>
                    <a:lnTo>
                      <a:pt x="7222" y="28129"/>
                    </a:lnTo>
                    <a:cubicBezTo>
                      <a:pt x="7222" y="28129"/>
                      <a:pt x="7478" y="28159"/>
                      <a:pt x="7847" y="28159"/>
                    </a:cubicBezTo>
                    <a:cubicBezTo>
                      <a:pt x="8438" y="28159"/>
                      <a:pt x="9320" y="28083"/>
                      <a:pt x="9907" y="27692"/>
                    </a:cubicBezTo>
                    <a:cubicBezTo>
                      <a:pt x="9907" y="27692"/>
                      <a:pt x="9669" y="21465"/>
                      <a:pt x="10047" y="18203"/>
                    </a:cubicBezTo>
                    <a:cubicBezTo>
                      <a:pt x="10405" y="14960"/>
                      <a:pt x="10246" y="14184"/>
                      <a:pt x="10246" y="12394"/>
                    </a:cubicBezTo>
                    <a:cubicBezTo>
                      <a:pt x="10246" y="10604"/>
                      <a:pt x="8455" y="2468"/>
                      <a:pt x="7998" y="1453"/>
                    </a:cubicBezTo>
                    <a:cubicBezTo>
                      <a:pt x="7520" y="399"/>
                      <a:pt x="1254" y="1"/>
                      <a:pt x="1254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3150;p37">
                <a:extLst>
                  <a:ext uri="{FF2B5EF4-FFF2-40B4-BE49-F238E27FC236}">
                    <a16:creationId xmlns:a16="http://schemas.microsoft.com/office/drawing/2014/main" id="{42BFCCF8-F9FB-4DD4-8ADF-ACEB6379E7FC}"/>
                  </a:ext>
                </a:extLst>
              </p:cNvPr>
              <p:cNvSpPr/>
              <p:nvPr/>
            </p:nvSpPr>
            <p:spPr>
              <a:xfrm>
                <a:off x="927252" y="3576504"/>
                <a:ext cx="135221" cy="883570"/>
              </a:xfrm>
              <a:custGeom>
                <a:avLst/>
                <a:gdLst/>
                <a:ahLst/>
                <a:cxnLst/>
                <a:rect l="l" t="t" r="r" b="b"/>
                <a:pathLst>
                  <a:path w="3502" h="22883" extrusionOk="0">
                    <a:moveTo>
                      <a:pt x="1423" y="1"/>
                    </a:moveTo>
                    <a:cubicBezTo>
                      <a:pt x="1338" y="1"/>
                      <a:pt x="1273" y="75"/>
                      <a:pt x="1293" y="225"/>
                    </a:cubicBezTo>
                    <a:cubicBezTo>
                      <a:pt x="1293" y="225"/>
                      <a:pt x="2845" y="11046"/>
                      <a:pt x="2308" y="12956"/>
                    </a:cubicBezTo>
                    <a:cubicBezTo>
                      <a:pt x="1791" y="14866"/>
                      <a:pt x="0" y="19799"/>
                      <a:pt x="0" y="19799"/>
                    </a:cubicBezTo>
                    <a:lnTo>
                      <a:pt x="816" y="22882"/>
                    </a:lnTo>
                    <a:cubicBezTo>
                      <a:pt x="816" y="22882"/>
                      <a:pt x="2049" y="19879"/>
                      <a:pt x="2606" y="18287"/>
                    </a:cubicBezTo>
                    <a:cubicBezTo>
                      <a:pt x="3183" y="16696"/>
                      <a:pt x="3501" y="12021"/>
                      <a:pt x="3263" y="9892"/>
                    </a:cubicBezTo>
                    <a:cubicBezTo>
                      <a:pt x="3004" y="7784"/>
                      <a:pt x="1791" y="543"/>
                      <a:pt x="1671" y="225"/>
                    </a:cubicBezTo>
                    <a:cubicBezTo>
                      <a:pt x="1612" y="75"/>
                      <a:pt x="1507" y="1"/>
                      <a:pt x="142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3151;p37">
                <a:extLst>
                  <a:ext uri="{FF2B5EF4-FFF2-40B4-BE49-F238E27FC236}">
                    <a16:creationId xmlns:a16="http://schemas.microsoft.com/office/drawing/2014/main" id="{CB32CEA0-AF67-4225-B10A-77390D3FD11D}"/>
                  </a:ext>
                </a:extLst>
              </p:cNvPr>
              <p:cNvSpPr/>
              <p:nvPr/>
            </p:nvSpPr>
            <p:spPr>
              <a:xfrm>
                <a:off x="1015555" y="2863937"/>
                <a:ext cx="99929" cy="120394"/>
              </a:xfrm>
              <a:custGeom>
                <a:avLst/>
                <a:gdLst/>
                <a:ahLst/>
                <a:cxnLst/>
                <a:rect l="l" t="t" r="r" b="b"/>
                <a:pathLst>
                  <a:path w="2588" h="3118" extrusionOk="0">
                    <a:moveTo>
                      <a:pt x="677" y="0"/>
                    </a:moveTo>
                    <a:cubicBezTo>
                      <a:pt x="677" y="617"/>
                      <a:pt x="1" y="2228"/>
                      <a:pt x="1" y="2228"/>
                    </a:cubicBezTo>
                    <a:cubicBezTo>
                      <a:pt x="1" y="2228"/>
                      <a:pt x="1376" y="3118"/>
                      <a:pt x="1704" y="3118"/>
                    </a:cubicBezTo>
                    <a:cubicBezTo>
                      <a:pt x="1740" y="3118"/>
                      <a:pt x="1764" y="3107"/>
                      <a:pt x="1771" y="3084"/>
                    </a:cubicBezTo>
                    <a:cubicBezTo>
                      <a:pt x="1871" y="2845"/>
                      <a:pt x="2587" y="1691"/>
                      <a:pt x="2587" y="1691"/>
                    </a:cubicBezTo>
                    <a:lnTo>
                      <a:pt x="677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3152;p37">
                <a:extLst>
                  <a:ext uri="{FF2B5EF4-FFF2-40B4-BE49-F238E27FC236}">
                    <a16:creationId xmlns:a16="http://schemas.microsoft.com/office/drawing/2014/main" id="{E34C1FDF-6B42-4A57-B26E-0A85D5FB3F21}"/>
                  </a:ext>
                </a:extLst>
              </p:cNvPr>
              <p:cNvSpPr/>
              <p:nvPr/>
            </p:nvSpPr>
            <p:spPr>
              <a:xfrm>
                <a:off x="962581" y="2728760"/>
                <a:ext cx="271176" cy="222794"/>
              </a:xfrm>
              <a:custGeom>
                <a:avLst/>
                <a:gdLst/>
                <a:ahLst/>
                <a:cxnLst/>
                <a:rect l="l" t="t" r="r" b="b"/>
                <a:pathLst>
                  <a:path w="7023" h="5770" extrusionOk="0">
                    <a:moveTo>
                      <a:pt x="3899" y="0"/>
                    </a:moveTo>
                    <a:lnTo>
                      <a:pt x="2567" y="20"/>
                    </a:lnTo>
                    <a:lnTo>
                      <a:pt x="2268" y="1691"/>
                    </a:lnTo>
                    <a:cubicBezTo>
                      <a:pt x="2268" y="1691"/>
                      <a:pt x="1674" y="1086"/>
                      <a:pt x="1123" y="1086"/>
                    </a:cubicBezTo>
                    <a:cubicBezTo>
                      <a:pt x="926" y="1086"/>
                      <a:pt x="734" y="1163"/>
                      <a:pt x="577" y="1373"/>
                    </a:cubicBezTo>
                    <a:cubicBezTo>
                      <a:pt x="0" y="2188"/>
                      <a:pt x="1910" y="2885"/>
                      <a:pt x="1910" y="2885"/>
                    </a:cubicBezTo>
                    <a:cubicBezTo>
                      <a:pt x="1910" y="2885"/>
                      <a:pt x="1970" y="4098"/>
                      <a:pt x="2706" y="4854"/>
                    </a:cubicBezTo>
                    <a:cubicBezTo>
                      <a:pt x="3442" y="5590"/>
                      <a:pt x="4456" y="5769"/>
                      <a:pt x="4934" y="5769"/>
                    </a:cubicBezTo>
                    <a:cubicBezTo>
                      <a:pt x="4974" y="5769"/>
                      <a:pt x="5014" y="5769"/>
                      <a:pt x="5054" y="5769"/>
                    </a:cubicBezTo>
                    <a:cubicBezTo>
                      <a:pt x="5498" y="5769"/>
                      <a:pt x="5975" y="5752"/>
                      <a:pt x="6485" y="5351"/>
                    </a:cubicBezTo>
                    <a:cubicBezTo>
                      <a:pt x="7023" y="4894"/>
                      <a:pt x="7023" y="4198"/>
                      <a:pt x="6943" y="3660"/>
                    </a:cubicBezTo>
                    <a:cubicBezTo>
                      <a:pt x="6883" y="3103"/>
                      <a:pt x="6704" y="2646"/>
                      <a:pt x="6645" y="2288"/>
                    </a:cubicBezTo>
                    <a:lnTo>
                      <a:pt x="6326" y="657"/>
                    </a:lnTo>
                    <a:lnTo>
                      <a:pt x="3899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3153;p37">
                <a:extLst>
                  <a:ext uri="{FF2B5EF4-FFF2-40B4-BE49-F238E27FC236}">
                    <a16:creationId xmlns:a16="http://schemas.microsoft.com/office/drawing/2014/main" id="{A9E20AE8-6C5B-4308-8931-072417F400BD}"/>
                  </a:ext>
                </a:extLst>
              </p:cNvPr>
              <p:cNvSpPr/>
              <p:nvPr/>
            </p:nvSpPr>
            <p:spPr>
              <a:xfrm>
                <a:off x="988682" y="2652774"/>
                <a:ext cx="244301" cy="191672"/>
              </a:xfrm>
              <a:custGeom>
                <a:avLst/>
                <a:gdLst/>
                <a:ahLst/>
                <a:cxnLst/>
                <a:rect l="l" t="t" r="r" b="b"/>
                <a:pathLst>
                  <a:path w="6327" h="4964" extrusionOk="0">
                    <a:moveTo>
                      <a:pt x="3394" y="0"/>
                    </a:moveTo>
                    <a:cubicBezTo>
                      <a:pt x="2200" y="0"/>
                      <a:pt x="777" y="454"/>
                      <a:pt x="438" y="1292"/>
                    </a:cubicBezTo>
                    <a:cubicBezTo>
                      <a:pt x="1" y="2326"/>
                      <a:pt x="1453" y="3162"/>
                      <a:pt x="1453" y="3162"/>
                    </a:cubicBezTo>
                    <a:cubicBezTo>
                      <a:pt x="1453" y="3162"/>
                      <a:pt x="1811" y="4296"/>
                      <a:pt x="1811" y="4574"/>
                    </a:cubicBezTo>
                    <a:cubicBezTo>
                      <a:pt x="1811" y="4799"/>
                      <a:pt x="1736" y="4964"/>
                      <a:pt x="1991" y="4964"/>
                    </a:cubicBezTo>
                    <a:cubicBezTo>
                      <a:pt x="2029" y="4964"/>
                      <a:pt x="2075" y="4960"/>
                      <a:pt x="2129" y="4952"/>
                    </a:cubicBezTo>
                    <a:cubicBezTo>
                      <a:pt x="2487" y="4932"/>
                      <a:pt x="2567" y="4534"/>
                      <a:pt x="2547" y="4057"/>
                    </a:cubicBezTo>
                    <a:cubicBezTo>
                      <a:pt x="2527" y="3579"/>
                      <a:pt x="2547" y="2525"/>
                      <a:pt x="2547" y="2525"/>
                    </a:cubicBezTo>
                    <a:cubicBezTo>
                      <a:pt x="2547" y="2525"/>
                      <a:pt x="3741" y="3659"/>
                      <a:pt x="4218" y="3659"/>
                    </a:cubicBezTo>
                    <a:cubicBezTo>
                      <a:pt x="4676" y="3659"/>
                      <a:pt x="4735" y="3102"/>
                      <a:pt x="4735" y="3102"/>
                    </a:cubicBezTo>
                    <a:cubicBezTo>
                      <a:pt x="4735" y="3102"/>
                      <a:pt x="4839" y="3515"/>
                      <a:pt x="5223" y="3515"/>
                    </a:cubicBezTo>
                    <a:cubicBezTo>
                      <a:pt x="5285" y="3515"/>
                      <a:pt x="5354" y="3505"/>
                      <a:pt x="5431" y="3480"/>
                    </a:cubicBezTo>
                    <a:cubicBezTo>
                      <a:pt x="5969" y="3341"/>
                      <a:pt x="6327" y="3102"/>
                      <a:pt x="5909" y="2107"/>
                    </a:cubicBezTo>
                    <a:cubicBezTo>
                      <a:pt x="5471" y="1113"/>
                      <a:pt x="5113" y="178"/>
                      <a:pt x="3800" y="19"/>
                    </a:cubicBezTo>
                    <a:cubicBezTo>
                      <a:pt x="3669" y="6"/>
                      <a:pt x="3533" y="0"/>
                      <a:pt x="3394" y="0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3154;p37">
                <a:extLst>
                  <a:ext uri="{FF2B5EF4-FFF2-40B4-BE49-F238E27FC236}">
                    <a16:creationId xmlns:a16="http://schemas.microsoft.com/office/drawing/2014/main" id="{E120459C-865E-4738-AE7D-B61A247D1E30}"/>
                  </a:ext>
                </a:extLst>
              </p:cNvPr>
              <p:cNvSpPr/>
              <p:nvPr/>
            </p:nvSpPr>
            <p:spPr>
              <a:xfrm>
                <a:off x="1173012" y="2822469"/>
                <a:ext cx="30002" cy="50621"/>
              </a:xfrm>
              <a:custGeom>
                <a:avLst/>
                <a:gdLst/>
                <a:ahLst/>
                <a:cxnLst/>
                <a:rect l="l" t="t" r="r" b="b"/>
                <a:pathLst>
                  <a:path w="777" h="1311" extrusionOk="0">
                    <a:moveTo>
                      <a:pt x="290" y="0"/>
                    </a:moveTo>
                    <a:cubicBezTo>
                      <a:pt x="215" y="0"/>
                      <a:pt x="114" y="41"/>
                      <a:pt x="1" y="179"/>
                    </a:cubicBezTo>
                    <a:lnTo>
                      <a:pt x="200" y="1194"/>
                    </a:lnTo>
                    <a:cubicBezTo>
                      <a:pt x="200" y="1194"/>
                      <a:pt x="348" y="1310"/>
                      <a:pt x="507" y="1310"/>
                    </a:cubicBezTo>
                    <a:cubicBezTo>
                      <a:pt x="602" y="1310"/>
                      <a:pt x="702" y="1268"/>
                      <a:pt x="777" y="1134"/>
                    </a:cubicBezTo>
                    <a:lnTo>
                      <a:pt x="419" y="80"/>
                    </a:lnTo>
                    <a:cubicBezTo>
                      <a:pt x="441" y="68"/>
                      <a:pt x="388" y="0"/>
                      <a:pt x="290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3155;p37">
                <a:extLst>
                  <a:ext uri="{FF2B5EF4-FFF2-40B4-BE49-F238E27FC236}">
                    <a16:creationId xmlns:a16="http://schemas.microsoft.com/office/drawing/2014/main" id="{EB27D4E7-C88D-4D31-BE39-732F15B0207C}"/>
                  </a:ext>
                </a:extLst>
              </p:cNvPr>
              <p:cNvSpPr/>
              <p:nvPr/>
            </p:nvSpPr>
            <p:spPr>
              <a:xfrm>
                <a:off x="689909" y="2934132"/>
                <a:ext cx="739738" cy="559032"/>
              </a:xfrm>
              <a:custGeom>
                <a:avLst/>
                <a:gdLst/>
                <a:ahLst/>
                <a:cxnLst/>
                <a:rect l="l" t="t" r="r" b="b"/>
                <a:pathLst>
                  <a:path w="19158" h="14478" extrusionOk="0">
                    <a:moveTo>
                      <a:pt x="7689" y="1"/>
                    </a:moveTo>
                    <a:cubicBezTo>
                      <a:pt x="6940" y="1"/>
                      <a:pt x="5939" y="141"/>
                      <a:pt x="5212" y="768"/>
                    </a:cubicBezTo>
                    <a:cubicBezTo>
                      <a:pt x="3899" y="1922"/>
                      <a:pt x="2785" y="5881"/>
                      <a:pt x="2427" y="6597"/>
                    </a:cubicBezTo>
                    <a:cubicBezTo>
                      <a:pt x="2049" y="7333"/>
                      <a:pt x="955" y="10058"/>
                      <a:pt x="478" y="10655"/>
                    </a:cubicBezTo>
                    <a:cubicBezTo>
                      <a:pt x="0" y="11252"/>
                      <a:pt x="140" y="12067"/>
                      <a:pt x="796" y="12644"/>
                    </a:cubicBezTo>
                    <a:cubicBezTo>
                      <a:pt x="1411" y="13150"/>
                      <a:pt x="3946" y="14477"/>
                      <a:pt x="6180" y="14477"/>
                    </a:cubicBezTo>
                    <a:cubicBezTo>
                      <a:pt x="6405" y="14477"/>
                      <a:pt x="6627" y="14464"/>
                      <a:pt x="6844" y="14435"/>
                    </a:cubicBezTo>
                    <a:cubicBezTo>
                      <a:pt x="9211" y="14096"/>
                      <a:pt x="9489" y="12008"/>
                      <a:pt x="9489" y="11849"/>
                    </a:cubicBezTo>
                    <a:lnTo>
                      <a:pt x="9489" y="10317"/>
                    </a:lnTo>
                    <a:cubicBezTo>
                      <a:pt x="9489" y="10317"/>
                      <a:pt x="10258" y="11056"/>
                      <a:pt x="12165" y="11056"/>
                    </a:cubicBezTo>
                    <a:cubicBezTo>
                      <a:pt x="12470" y="11056"/>
                      <a:pt x="12805" y="11037"/>
                      <a:pt x="13169" y="10993"/>
                    </a:cubicBezTo>
                    <a:cubicBezTo>
                      <a:pt x="15795" y="10675"/>
                      <a:pt x="18560" y="10575"/>
                      <a:pt x="18839" y="9501"/>
                    </a:cubicBezTo>
                    <a:cubicBezTo>
                      <a:pt x="19078" y="8407"/>
                      <a:pt x="19157" y="7512"/>
                      <a:pt x="18401" y="7273"/>
                    </a:cubicBezTo>
                    <a:cubicBezTo>
                      <a:pt x="17665" y="7015"/>
                      <a:pt x="13090" y="5244"/>
                      <a:pt x="12135" y="5085"/>
                    </a:cubicBezTo>
                    <a:cubicBezTo>
                      <a:pt x="11934" y="5052"/>
                      <a:pt x="11744" y="5038"/>
                      <a:pt x="11570" y="5038"/>
                    </a:cubicBezTo>
                    <a:cubicBezTo>
                      <a:pt x="10918" y="5038"/>
                      <a:pt x="10484" y="5224"/>
                      <a:pt x="10484" y="5224"/>
                    </a:cubicBezTo>
                    <a:cubicBezTo>
                      <a:pt x="10484" y="5224"/>
                      <a:pt x="11180" y="4906"/>
                      <a:pt x="11240" y="4787"/>
                    </a:cubicBezTo>
                    <a:cubicBezTo>
                      <a:pt x="11319" y="4647"/>
                      <a:pt x="10941" y="4787"/>
                      <a:pt x="11101" y="4488"/>
                    </a:cubicBezTo>
                    <a:cubicBezTo>
                      <a:pt x="11220" y="4190"/>
                      <a:pt x="11300" y="3494"/>
                      <a:pt x="11200" y="2559"/>
                    </a:cubicBezTo>
                    <a:cubicBezTo>
                      <a:pt x="11101" y="1644"/>
                      <a:pt x="10225" y="868"/>
                      <a:pt x="9748" y="589"/>
                    </a:cubicBezTo>
                    <a:cubicBezTo>
                      <a:pt x="9303" y="415"/>
                      <a:pt x="8840" y="91"/>
                      <a:pt x="8741" y="91"/>
                    </a:cubicBezTo>
                    <a:cubicBezTo>
                      <a:pt x="8738" y="91"/>
                      <a:pt x="8736" y="91"/>
                      <a:pt x="8733" y="92"/>
                    </a:cubicBezTo>
                    <a:cubicBezTo>
                      <a:pt x="8733" y="92"/>
                      <a:pt x="8293" y="1"/>
                      <a:pt x="7689" y="1"/>
                    </a:cubicBezTo>
                    <a:close/>
                  </a:path>
                </a:pathLst>
              </a:custGeom>
              <a:solidFill>
                <a:srgbClr val="928AC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3156;p37">
                <a:extLst>
                  <a:ext uri="{FF2B5EF4-FFF2-40B4-BE49-F238E27FC236}">
                    <a16:creationId xmlns:a16="http://schemas.microsoft.com/office/drawing/2014/main" id="{8E9797F8-6ED9-446B-9612-E4544522B2A3}"/>
                  </a:ext>
                </a:extLst>
              </p:cNvPr>
              <p:cNvSpPr/>
              <p:nvPr/>
            </p:nvSpPr>
            <p:spPr>
              <a:xfrm>
                <a:off x="881150" y="3067456"/>
                <a:ext cx="182097" cy="372572"/>
              </a:xfrm>
              <a:custGeom>
                <a:avLst/>
                <a:gdLst/>
                <a:ahLst/>
                <a:cxnLst/>
                <a:rect l="l" t="t" r="r" b="b"/>
                <a:pathLst>
                  <a:path w="4716" h="9649" extrusionOk="0">
                    <a:moveTo>
                      <a:pt x="1035" y="1"/>
                    </a:moveTo>
                    <a:cubicBezTo>
                      <a:pt x="1035" y="2"/>
                      <a:pt x="1" y="2508"/>
                      <a:pt x="160" y="4357"/>
                    </a:cubicBezTo>
                    <a:cubicBezTo>
                      <a:pt x="299" y="6207"/>
                      <a:pt x="2428" y="7640"/>
                      <a:pt x="3064" y="8515"/>
                    </a:cubicBezTo>
                    <a:cubicBezTo>
                      <a:pt x="3681" y="9350"/>
                      <a:pt x="4119" y="9649"/>
                      <a:pt x="4119" y="9649"/>
                    </a:cubicBezTo>
                    <a:cubicBezTo>
                      <a:pt x="4715" y="8933"/>
                      <a:pt x="4556" y="6904"/>
                      <a:pt x="4556" y="6904"/>
                    </a:cubicBezTo>
                    <a:cubicBezTo>
                      <a:pt x="4556" y="6904"/>
                      <a:pt x="2448" y="6128"/>
                      <a:pt x="1453" y="4039"/>
                    </a:cubicBezTo>
                    <a:cubicBezTo>
                      <a:pt x="459" y="1971"/>
                      <a:pt x="1035" y="2"/>
                      <a:pt x="1035" y="1"/>
                    </a:cubicBezTo>
                    <a:close/>
                  </a:path>
                </a:pathLst>
              </a:custGeom>
              <a:solidFill>
                <a:srgbClr val="1D1D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87" name="Google Shape;3157;p37">
              <a:extLst>
                <a:ext uri="{FF2B5EF4-FFF2-40B4-BE49-F238E27FC236}">
                  <a16:creationId xmlns:a16="http://schemas.microsoft.com/office/drawing/2014/main" id="{253851E9-8247-4990-89BF-C254432DEBB6}"/>
                </a:ext>
              </a:extLst>
            </p:cNvPr>
            <p:cNvSpPr txBox="1"/>
            <p:nvPr/>
          </p:nvSpPr>
          <p:spPr>
            <a:xfrm>
              <a:off x="90495" y="1378475"/>
              <a:ext cx="1871655" cy="461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</a:pPr>
              <a:r>
                <a:rPr lang="es-ES" sz="2000" b="1" dirty="0">
                  <a:solidFill>
                    <a:srgbClr val="006600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Medios para reprimir el incumplimiento de las garantías represivas.</a:t>
              </a:r>
              <a:endParaRPr lang="es-MX" sz="2000" b="1" dirty="0">
                <a:solidFill>
                  <a:srgbClr val="006600"/>
                </a:solidFill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Google Shape;3158;p37">
              <a:extLst>
                <a:ext uri="{FF2B5EF4-FFF2-40B4-BE49-F238E27FC236}">
                  <a16:creationId xmlns:a16="http://schemas.microsoft.com/office/drawing/2014/main" id="{9ED203F3-9998-4BE3-98B3-2F4FC941DD60}"/>
                </a:ext>
              </a:extLst>
            </p:cNvPr>
            <p:cNvSpPr txBox="1"/>
            <p:nvPr/>
          </p:nvSpPr>
          <p:spPr>
            <a:xfrm>
              <a:off x="7180675" y="1609175"/>
              <a:ext cx="1607134" cy="18733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r>
                <a:rPr lang="es-ES" sz="2000" b="1" dirty="0">
                  <a:solidFill>
                    <a:srgbClr val="6600CC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Garantías represivas que no sólo busquen reparar el derecho sino </a:t>
              </a:r>
              <a:r>
                <a:rPr lang="es-ES" sz="2000" b="1" u="sng" dirty="0">
                  <a:solidFill>
                    <a:srgbClr val="6600CC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sancionar </a:t>
              </a:r>
              <a:r>
                <a:rPr lang="es-ES" sz="2000" b="1" dirty="0">
                  <a:solidFill>
                    <a:srgbClr val="6600CC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los actos ilícitos</a:t>
              </a:r>
              <a:endParaRPr sz="2000" b="1" dirty="0">
                <a:solidFill>
                  <a:srgbClr val="6600CC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Fira Sans Extra Condensed"/>
              </a:endParaRPr>
            </a:p>
          </p:txBody>
        </p:sp>
        <p:sp>
          <p:nvSpPr>
            <p:cNvPr id="92" name="Google Shape;3162;p37">
              <a:extLst>
                <a:ext uri="{FF2B5EF4-FFF2-40B4-BE49-F238E27FC236}">
                  <a16:creationId xmlns:a16="http://schemas.microsoft.com/office/drawing/2014/main" id="{26A567B5-7BA5-4845-9188-C24E1C04E287}"/>
                </a:ext>
              </a:extLst>
            </p:cNvPr>
            <p:cNvSpPr txBox="1"/>
            <p:nvPr/>
          </p:nvSpPr>
          <p:spPr>
            <a:xfrm>
              <a:off x="456750" y="2582152"/>
              <a:ext cx="1505400" cy="1674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r">
                <a:buClr>
                  <a:srgbClr val="000000"/>
                </a:buClr>
                <a:buFont typeface="Arial"/>
                <a:buNone/>
              </a:pPr>
              <a:r>
                <a:rPr lang="es-ES" sz="2000" b="1" dirty="0">
                  <a:solidFill>
                    <a:srgbClr val="434782"/>
                  </a:solidFill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Garantías preventivas.</a:t>
              </a:r>
            </a:p>
            <a:p>
              <a:pPr algn="r">
                <a:buClr>
                  <a:srgbClr val="000000"/>
                </a:buClr>
                <a:buFont typeface="Arial"/>
                <a:buNone/>
              </a:pPr>
              <a:r>
                <a:rPr lang="es-ES" sz="2000" b="1" kern="0" dirty="0">
                  <a:solidFill>
                    <a:srgbClr val="434782"/>
                  </a:solidFill>
                  <a:latin typeface="Arial Narrow" panose="020B0606020202030204" pitchFamily="34" charset="0"/>
                  <a:ea typeface="Fira Sans Extra Condensed"/>
                  <a:cs typeface="Times New Roman" panose="02020603050405020304" pitchFamily="18" charset="0"/>
                  <a:sym typeface="Fira Sans Extra Condensed"/>
                </a:rPr>
                <a:t>Políticas públicas que garanticen los bienes jurídicos protegidos</a:t>
              </a:r>
              <a:endParaRPr sz="2000" b="1" kern="0" dirty="0">
                <a:solidFill>
                  <a:srgbClr val="434782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163;p37">
              <a:extLst>
                <a:ext uri="{FF2B5EF4-FFF2-40B4-BE49-F238E27FC236}">
                  <a16:creationId xmlns:a16="http://schemas.microsoft.com/office/drawing/2014/main" id="{FAAD8AD7-1CEC-40CB-BE50-6E205F63DC00}"/>
                </a:ext>
              </a:extLst>
            </p:cNvPr>
            <p:cNvCxnSpPr>
              <a:cxnSpLocks/>
              <a:stCxn id="87" idx="3"/>
            </p:cNvCxnSpPr>
            <p:nvPr/>
          </p:nvCxnSpPr>
          <p:spPr>
            <a:xfrm>
              <a:off x="1962150" y="1609175"/>
              <a:ext cx="1862100" cy="0"/>
            </a:xfrm>
            <a:prstGeom prst="straightConnector1">
              <a:avLst/>
            </a:prstGeom>
            <a:noFill/>
            <a:ln w="38100" cap="flat" cmpd="sng">
              <a:solidFill>
                <a:srgbClr val="948CD3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cxnSp>
          <p:nvCxnSpPr>
            <p:cNvPr id="94" name="Google Shape;3164;p37">
              <a:extLst>
                <a:ext uri="{FF2B5EF4-FFF2-40B4-BE49-F238E27FC236}">
                  <a16:creationId xmlns:a16="http://schemas.microsoft.com/office/drawing/2014/main" id="{0E7AFFFC-7260-459A-B891-4E379593E864}"/>
                </a:ext>
              </a:extLst>
            </p:cNvPr>
            <p:cNvCxnSpPr>
              <a:cxnSpLocks/>
              <a:stCxn id="92" idx="3"/>
            </p:cNvCxnSpPr>
            <p:nvPr/>
          </p:nvCxnSpPr>
          <p:spPr>
            <a:xfrm>
              <a:off x="1962150" y="3419395"/>
              <a:ext cx="1266900" cy="44455"/>
            </a:xfrm>
            <a:prstGeom prst="straightConnector1">
              <a:avLst/>
            </a:prstGeom>
            <a:noFill/>
            <a:ln w="38100" cap="flat" cmpd="sng">
              <a:solidFill>
                <a:srgbClr val="43478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cxnSp>
          <p:nvCxnSpPr>
            <p:cNvPr id="95" name="Google Shape;3165;p37">
              <a:extLst>
                <a:ext uri="{FF2B5EF4-FFF2-40B4-BE49-F238E27FC236}">
                  <a16:creationId xmlns:a16="http://schemas.microsoft.com/office/drawing/2014/main" id="{47F9ED09-2B15-495F-9A87-BDBA8A69FBFD}"/>
                </a:ext>
              </a:extLst>
            </p:cNvPr>
            <p:cNvCxnSpPr>
              <a:cxnSpLocks/>
              <a:stCxn id="88" idx="1"/>
            </p:cNvCxnSpPr>
            <p:nvPr/>
          </p:nvCxnSpPr>
          <p:spPr>
            <a:xfrm flipH="1">
              <a:off x="5714877" y="2545845"/>
              <a:ext cx="1465798" cy="36306"/>
            </a:xfrm>
            <a:prstGeom prst="straightConnector1">
              <a:avLst/>
            </a:prstGeom>
            <a:noFill/>
            <a:ln w="38100" cap="flat" cmpd="sng">
              <a:solidFill>
                <a:srgbClr val="EE7A7D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67110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7ADA05D0-F4AC-F346-A724-4376E72E3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271343E-431F-4FEA-96E0-B4C7D9E50C83}"/>
              </a:ext>
            </a:extLst>
          </p:cNvPr>
          <p:cNvGrpSpPr/>
          <p:nvPr/>
        </p:nvGrpSpPr>
        <p:grpSpPr>
          <a:xfrm>
            <a:off x="566670" y="1338762"/>
            <a:ext cx="11050074" cy="4612994"/>
            <a:chOff x="-377198" y="1196601"/>
            <a:chExt cx="9670577" cy="3810097"/>
          </a:xfrm>
        </p:grpSpPr>
        <p:grpSp>
          <p:nvGrpSpPr>
            <p:cNvPr id="3" name="Google Shape;2854;p34">
              <a:extLst>
                <a:ext uri="{FF2B5EF4-FFF2-40B4-BE49-F238E27FC236}">
                  <a16:creationId xmlns:a16="http://schemas.microsoft.com/office/drawing/2014/main" id="{A1CE3CAC-CB1C-4F3A-9D3D-ADA4E45081F5}"/>
                </a:ext>
              </a:extLst>
            </p:cNvPr>
            <p:cNvGrpSpPr/>
            <p:nvPr/>
          </p:nvGrpSpPr>
          <p:grpSpPr>
            <a:xfrm>
              <a:off x="2405889" y="1283895"/>
              <a:ext cx="4337891" cy="3722803"/>
              <a:chOff x="2504108" y="1323999"/>
              <a:chExt cx="4055620" cy="3480556"/>
            </a:xfrm>
          </p:grpSpPr>
          <p:sp>
            <p:nvSpPr>
              <p:cNvPr id="4" name="Google Shape;2855;p34">
                <a:extLst>
                  <a:ext uri="{FF2B5EF4-FFF2-40B4-BE49-F238E27FC236}">
                    <a16:creationId xmlns:a16="http://schemas.microsoft.com/office/drawing/2014/main" id="{08E58844-0641-461B-91CC-1EC1187A5D6D}"/>
                  </a:ext>
                </a:extLst>
              </p:cNvPr>
              <p:cNvSpPr/>
              <p:nvPr/>
            </p:nvSpPr>
            <p:spPr>
              <a:xfrm>
                <a:off x="4554916" y="3099919"/>
                <a:ext cx="1116536" cy="1011053"/>
              </a:xfrm>
              <a:custGeom>
                <a:avLst/>
                <a:gdLst/>
                <a:ahLst/>
                <a:cxnLst/>
                <a:rect l="l" t="t" r="r" b="b"/>
                <a:pathLst>
                  <a:path w="39249" h="35541" extrusionOk="0">
                    <a:moveTo>
                      <a:pt x="10678" y="1"/>
                    </a:moveTo>
                    <a:cubicBezTo>
                      <a:pt x="9102" y="1"/>
                      <a:pt x="7733" y="1131"/>
                      <a:pt x="7480" y="2722"/>
                    </a:cubicBezTo>
                    <a:lnTo>
                      <a:pt x="6008" y="11952"/>
                    </a:lnTo>
                    <a:cubicBezTo>
                      <a:pt x="5590" y="11653"/>
                      <a:pt x="5093" y="11455"/>
                      <a:pt x="4536" y="11375"/>
                    </a:cubicBezTo>
                    <a:cubicBezTo>
                      <a:pt x="4341" y="11344"/>
                      <a:pt x="4147" y="11329"/>
                      <a:pt x="3956" y="11329"/>
                    </a:cubicBezTo>
                    <a:cubicBezTo>
                      <a:pt x="2175" y="11329"/>
                      <a:pt x="606" y="12626"/>
                      <a:pt x="318" y="14458"/>
                    </a:cubicBezTo>
                    <a:cubicBezTo>
                      <a:pt x="0" y="16487"/>
                      <a:pt x="1373" y="18377"/>
                      <a:pt x="3402" y="18696"/>
                    </a:cubicBezTo>
                    <a:cubicBezTo>
                      <a:pt x="3593" y="18723"/>
                      <a:pt x="3779" y="18736"/>
                      <a:pt x="3962" y="18736"/>
                    </a:cubicBezTo>
                    <a:cubicBezTo>
                      <a:pt x="4311" y="18736"/>
                      <a:pt x="4647" y="18688"/>
                      <a:pt x="4973" y="18596"/>
                    </a:cubicBezTo>
                    <a:lnTo>
                      <a:pt x="4973" y="18596"/>
                    </a:lnTo>
                    <a:lnTo>
                      <a:pt x="3501" y="27806"/>
                    </a:lnTo>
                    <a:cubicBezTo>
                      <a:pt x="3223" y="29577"/>
                      <a:pt x="4416" y="31228"/>
                      <a:pt x="6187" y="31487"/>
                    </a:cubicBezTo>
                    <a:lnTo>
                      <a:pt x="31291" y="35505"/>
                    </a:lnTo>
                    <a:cubicBezTo>
                      <a:pt x="31454" y="35529"/>
                      <a:pt x="31615" y="35540"/>
                      <a:pt x="31774" y="35540"/>
                    </a:cubicBezTo>
                    <a:cubicBezTo>
                      <a:pt x="33353" y="35540"/>
                      <a:pt x="34737" y="34409"/>
                      <a:pt x="34971" y="32819"/>
                    </a:cubicBezTo>
                    <a:lnTo>
                      <a:pt x="38990" y="7695"/>
                    </a:lnTo>
                    <a:cubicBezTo>
                      <a:pt x="39248" y="5984"/>
                      <a:pt x="38055" y="4313"/>
                      <a:pt x="36304" y="4054"/>
                    </a:cubicBezTo>
                    <a:lnTo>
                      <a:pt x="27353" y="2622"/>
                    </a:lnTo>
                    <a:lnTo>
                      <a:pt x="27353" y="2622"/>
                    </a:lnTo>
                    <a:cubicBezTo>
                      <a:pt x="27611" y="3299"/>
                      <a:pt x="27691" y="4054"/>
                      <a:pt x="27571" y="4810"/>
                    </a:cubicBezTo>
                    <a:cubicBezTo>
                      <a:pt x="27231" y="6891"/>
                      <a:pt x="25450" y="8406"/>
                      <a:pt x="23381" y="8406"/>
                    </a:cubicBezTo>
                    <a:cubicBezTo>
                      <a:pt x="23156" y="8406"/>
                      <a:pt x="22928" y="8388"/>
                      <a:pt x="22698" y="8351"/>
                    </a:cubicBezTo>
                    <a:cubicBezTo>
                      <a:pt x="20390" y="7973"/>
                      <a:pt x="18799" y="5805"/>
                      <a:pt x="19177" y="3478"/>
                    </a:cubicBezTo>
                    <a:cubicBezTo>
                      <a:pt x="19296" y="2702"/>
                      <a:pt x="19614" y="2006"/>
                      <a:pt x="20072" y="1468"/>
                    </a:cubicBezTo>
                    <a:lnTo>
                      <a:pt x="11160" y="36"/>
                    </a:lnTo>
                    <a:cubicBezTo>
                      <a:pt x="10998" y="12"/>
                      <a:pt x="10837" y="1"/>
                      <a:pt x="10678" y="1"/>
                    </a:cubicBezTo>
                    <a:close/>
                  </a:path>
                </a:pathLst>
              </a:custGeom>
              <a:solidFill>
                <a:srgbClr val="948C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2856;p34">
                <a:extLst>
                  <a:ext uri="{FF2B5EF4-FFF2-40B4-BE49-F238E27FC236}">
                    <a16:creationId xmlns:a16="http://schemas.microsoft.com/office/drawing/2014/main" id="{40625AAC-E9D8-47DF-AAAF-0957DAD70C4E}"/>
                  </a:ext>
                </a:extLst>
              </p:cNvPr>
              <p:cNvSpPr/>
              <p:nvPr/>
            </p:nvSpPr>
            <p:spPr>
              <a:xfrm rot="-479176">
                <a:off x="4943041" y="3438127"/>
                <a:ext cx="628738" cy="593718"/>
              </a:xfrm>
              <a:custGeom>
                <a:avLst/>
                <a:gdLst/>
                <a:ahLst/>
                <a:cxnLst/>
                <a:rect l="l" t="t" r="r" b="b"/>
                <a:pathLst>
                  <a:path w="22101" h="20870" extrusionOk="0">
                    <a:moveTo>
                      <a:pt x="5692" y="18903"/>
                    </a:moveTo>
                    <a:cubicBezTo>
                      <a:pt x="5550" y="18903"/>
                      <a:pt x="5411" y="18918"/>
                      <a:pt x="5272" y="18948"/>
                    </a:cubicBezTo>
                    <a:lnTo>
                      <a:pt x="10473" y="19777"/>
                    </a:lnTo>
                    <a:lnTo>
                      <a:pt x="10473" y="19777"/>
                    </a:lnTo>
                    <a:lnTo>
                      <a:pt x="6127" y="18948"/>
                    </a:lnTo>
                    <a:cubicBezTo>
                      <a:pt x="5978" y="18918"/>
                      <a:pt x="5834" y="18903"/>
                      <a:pt x="5692" y="18903"/>
                    </a:cubicBezTo>
                    <a:close/>
                    <a:moveTo>
                      <a:pt x="10473" y="19777"/>
                    </a:moveTo>
                    <a:lnTo>
                      <a:pt x="10822" y="19843"/>
                    </a:lnTo>
                    <a:lnTo>
                      <a:pt x="10810" y="19830"/>
                    </a:lnTo>
                    <a:lnTo>
                      <a:pt x="10810" y="19830"/>
                    </a:lnTo>
                    <a:lnTo>
                      <a:pt x="10473" y="19777"/>
                    </a:lnTo>
                    <a:close/>
                    <a:moveTo>
                      <a:pt x="12889" y="0"/>
                    </a:moveTo>
                    <a:cubicBezTo>
                      <a:pt x="12517" y="0"/>
                      <a:pt x="12140" y="130"/>
                      <a:pt x="11836" y="388"/>
                    </a:cubicBezTo>
                    <a:lnTo>
                      <a:pt x="11498" y="726"/>
                    </a:lnTo>
                    <a:cubicBezTo>
                      <a:pt x="10842" y="1283"/>
                      <a:pt x="10802" y="2278"/>
                      <a:pt x="11359" y="2934"/>
                    </a:cubicBezTo>
                    <a:lnTo>
                      <a:pt x="16869" y="9022"/>
                    </a:lnTo>
                    <a:lnTo>
                      <a:pt x="16690" y="9181"/>
                    </a:lnTo>
                    <a:lnTo>
                      <a:pt x="16611" y="9240"/>
                    </a:lnTo>
                    <a:lnTo>
                      <a:pt x="9509" y="1363"/>
                    </a:lnTo>
                    <a:cubicBezTo>
                      <a:pt x="9199" y="1021"/>
                      <a:pt x="8769" y="846"/>
                      <a:pt x="8336" y="846"/>
                    </a:cubicBezTo>
                    <a:cubicBezTo>
                      <a:pt x="7962" y="846"/>
                      <a:pt x="7585" y="976"/>
                      <a:pt x="7281" y="1244"/>
                    </a:cubicBezTo>
                    <a:lnTo>
                      <a:pt x="6943" y="1562"/>
                    </a:lnTo>
                    <a:lnTo>
                      <a:pt x="6784" y="1701"/>
                    </a:lnTo>
                    <a:cubicBezTo>
                      <a:pt x="6784" y="1741"/>
                      <a:pt x="6764" y="1741"/>
                      <a:pt x="6764" y="1761"/>
                    </a:cubicBezTo>
                    <a:cubicBezTo>
                      <a:pt x="6724" y="1820"/>
                      <a:pt x="6684" y="1860"/>
                      <a:pt x="6664" y="1900"/>
                    </a:cubicBezTo>
                    <a:cubicBezTo>
                      <a:pt x="6644" y="1960"/>
                      <a:pt x="6585" y="2039"/>
                      <a:pt x="6565" y="2079"/>
                    </a:cubicBezTo>
                    <a:cubicBezTo>
                      <a:pt x="6565" y="2099"/>
                      <a:pt x="6565" y="2099"/>
                      <a:pt x="6545" y="2139"/>
                    </a:cubicBezTo>
                    <a:cubicBezTo>
                      <a:pt x="6525" y="2178"/>
                      <a:pt x="6485" y="2258"/>
                      <a:pt x="6485" y="2318"/>
                    </a:cubicBezTo>
                    <a:cubicBezTo>
                      <a:pt x="6465" y="2377"/>
                      <a:pt x="6465" y="2437"/>
                      <a:pt x="6445" y="2517"/>
                    </a:cubicBezTo>
                    <a:lnTo>
                      <a:pt x="6445" y="2537"/>
                    </a:lnTo>
                    <a:lnTo>
                      <a:pt x="6445" y="2735"/>
                    </a:lnTo>
                    <a:cubicBezTo>
                      <a:pt x="6445" y="2795"/>
                      <a:pt x="6445" y="2875"/>
                      <a:pt x="6465" y="2954"/>
                    </a:cubicBezTo>
                    <a:lnTo>
                      <a:pt x="6465" y="2974"/>
                    </a:lnTo>
                    <a:cubicBezTo>
                      <a:pt x="6465" y="3054"/>
                      <a:pt x="6485" y="3133"/>
                      <a:pt x="6525" y="3173"/>
                    </a:cubicBezTo>
                    <a:cubicBezTo>
                      <a:pt x="6585" y="3372"/>
                      <a:pt x="6684" y="3571"/>
                      <a:pt x="6843" y="3750"/>
                    </a:cubicBezTo>
                    <a:lnTo>
                      <a:pt x="13945" y="11628"/>
                    </a:lnTo>
                    <a:lnTo>
                      <a:pt x="13746" y="11807"/>
                    </a:lnTo>
                    <a:lnTo>
                      <a:pt x="5451" y="2576"/>
                    </a:lnTo>
                    <a:cubicBezTo>
                      <a:pt x="5141" y="2235"/>
                      <a:pt x="4711" y="2059"/>
                      <a:pt x="4281" y="2059"/>
                    </a:cubicBezTo>
                    <a:cubicBezTo>
                      <a:pt x="3909" y="2059"/>
                      <a:pt x="3538" y="2190"/>
                      <a:pt x="3243" y="2457"/>
                    </a:cubicBezTo>
                    <a:lnTo>
                      <a:pt x="2885" y="2775"/>
                    </a:lnTo>
                    <a:cubicBezTo>
                      <a:pt x="2248" y="3352"/>
                      <a:pt x="2188" y="4347"/>
                      <a:pt x="2765" y="5003"/>
                    </a:cubicBezTo>
                    <a:lnTo>
                      <a:pt x="11061" y="14214"/>
                    </a:lnTo>
                    <a:lnTo>
                      <a:pt x="10822" y="14452"/>
                    </a:lnTo>
                    <a:lnTo>
                      <a:pt x="3263" y="6038"/>
                    </a:lnTo>
                    <a:cubicBezTo>
                      <a:pt x="2953" y="5696"/>
                      <a:pt x="2523" y="5520"/>
                      <a:pt x="2092" y="5520"/>
                    </a:cubicBezTo>
                    <a:cubicBezTo>
                      <a:pt x="1721" y="5520"/>
                      <a:pt x="1349" y="5651"/>
                      <a:pt x="1055" y="5918"/>
                    </a:cubicBezTo>
                    <a:lnTo>
                      <a:pt x="696" y="6237"/>
                    </a:lnTo>
                    <a:cubicBezTo>
                      <a:pt x="60" y="6813"/>
                      <a:pt x="0" y="7808"/>
                      <a:pt x="577" y="8445"/>
                    </a:cubicBezTo>
                    <a:lnTo>
                      <a:pt x="9867" y="18789"/>
                    </a:lnTo>
                    <a:lnTo>
                      <a:pt x="10810" y="19830"/>
                    </a:lnTo>
                    <a:lnTo>
                      <a:pt x="10810" y="19830"/>
                    </a:lnTo>
                    <a:lnTo>
                      <a:pt x="17008" y="20818"/>
                    </a:lnTo>
                    <a:cubicBezTo>
                      <a:pt x="17201" y="20853"/>
                      <a:pt x="17393" y="20869"/>
                      <a:pt x="17582" y="20869"/>
                    </a:cubicBezTo>
                    <a:cubicBezTo>
                      <a:pt x="19126" y="20869"/>
                      <a:pt x="20478" y="19750"/>
                      <a:pt x="20708" y="18172"/>
                    </a:cubicBezTo>
                    <a:lnTo>
                      <a:pt x="22101" y="9479"/>
                    </a:lnTo>
                    <a:lnTo>
                      <a:pt x="14044" y="527"/>
                    </a:lnTo>
                    <a:cubicBezTo>
                      <a:pt x="13745" y="175"/>
                      <a:pt x="13320" y="0"/>
                      <a:pt x="1288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" name="Google Shape;2857;p34">
                <a:extLst>
                  <a:ext uri="{FF2B5EF4-FFF2-40B4-BE49-F238E27FC236}">
                    <a16:creationId xmlns:a16="http://schemas.microsoft.com/office/drawing/2014/main" id="{CE1CAFD6-7CED-4645-A27E-F742ED227A86}"/>
                  </a:ext>
                </a:extLst>
              </p:cNvPr>
              <p:cNvSpPr/>
              <p:nvPr/>
            </p:nvSpPr>
            <p:spPr>
              <a:xfrm rot="-479176">
                <a:off x="5496957" y="3819405"/>
                <a:ext cx="475970" cy="479925"/>
              </a:xfrm>
              <a:custGeom>
                <a:avLst/>
                <a:gdLst/>
                <a:ahLst/>
                <a:cxnLst/>
                <a:rect l="l" t="t" r="r" b="b"/>
                <a:pathLst>
                  <a:path w="16731" h="16870" extrusionOk="0">
                    <a:moveTo>
                      <a:pt x="8236" y="1"/>
                    </a:moveTo>
                    <a:lnTo>
                      <a:pt x="1" y="7421"/>
                    </a:lnTo>
                    <a:lnTo>
                      <a:pt x="8495" y="16870"/>
                    </a:lnTo>
                    <a:lnTo>
                      <a:pt x="16730" y="9430"/>
                    </a:lnTo>
                    <a:lnTo>
                      <a:pt x="8236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" name="Google Shape;2858;p34">
                <a:extLst>
                  <a:ext uri="{FF2B5EF4-FFF2-40B4-BE49-F238E27FC236}">
                    <a16:creationId xmlns:a16="http://schemas.microsoft.com/office/drawing/2014/main" id="{3D4B5F0F-4F91-4B5B-94D8-3750DD2297B1}"/>
                  </a:ext>
                </a:extLst>
              </p:cNvPr>
              <p:cNvSpPr/>
              <p:nvPr/>
            </p:nvSpPr>
            <p:spPr>
              <a:xfrm rot="-479176">
                <a:off x="5239417" y="3609269"/>
                <a:ext cx="522939" cy="500464"/>
              </a:xfrm>
              <a:custGeom>
                <a:avLst/>
                <a:gdLst/>
                <a:ahLst/>
                <a:cxnLst/>
                <a:rect l="l" t="t" r="r" b="b"/>
                <a:pathLst>
                  <a:path w="18382" h="17592" extrusionOk="0">
                    <a:moveTo>
                      <a:pt x="10698" y="1"/>
                    </a:moveTo>
                    <a:cubicBezTo>
                      <a:pt x="10275" y="1"/>
                      <a:pt x="9851" y="152"/>
                      <a:pt x="9509" y="466"/>
                    </a:cubicBezTo>
                    <a:lnTo>
                      <a:pt x="796" y="8304"/>
                    </a:lnTo>
                    <a:cubicBezTo>
                      <a:pt x="80" y="8980"/>
                      <a:pt x="1" y="10094"/>
                      <a:pt x="677" y="10830"/>
                    </a:cubicBezTo>
                    <a:lnTo>
                      <a:pt x="6227" y="16997"/>
                    </a:lnTo>
                    <a:cubicBezTo>
                      <a:pt x="6579" y="17391"/>
                      <a:pt x="7062" y="17591"/>
                      <a:pt x="7551" y="17591"/>
                    </a:cubicBezTo>
                    <a:cubicBezTo>
                      <a:pt x="7974" y="17591"/>
                      <a:pt x="8403" y="17441"/>
                      <a:pt x="8753" y="17136"/>
                    </a:cubicBezTo>
                    <a:lnTo>
                      <a:pt x="15298" y="11228"/>
                    </a:lnTo>
                    <a:cubicBezTo>
                      <a:pt x="16034" y="10591"/>
                      <a:pt x="18382" y="7608"/>
                      <a:pt x="15517" y="4445"/>
                    </a:cubicBezTo>
                    <a:lnTo>
                      <a:pt x="12036" y="585"/>
                    </a:lnTo>
                    <a:cubicBezTo>
                      <a:pt x="11674" y="202"/>
                      <a:pt x="11186" y="1"/>
                      <a:pt x="10698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" name="Google Shape;2859;p34">
                <a:extLst>
                  <a:ext uri="{FF2B5EF4-FFF2-40B4-BE49-F238E27FC236}">
                    <a16:creationId xmlns:a16="http://schemas.microsoft.com/office/drawing/2014/main" id="{B1B3FCD5-2C42-467F-AA52-283A8F85748D}"/>
                  </a:ext>
                </a:extLst>
              </p:cNvPr>
              <p:cNvSpPr/>
              <p:nvPr/>
            </p:nvSpPr>
            <p:spPr>
              <a:xfrm rot="-479176">
                <a:off x="4979901" y="3602724"/>
                <a:ext cx="373528" cy="392503"/>
              </a:xfrm>
              <a:custGeom>
                <a:avLst/>
                <a:gdLst/>
                <a:ahLst/>
                <a:cxnLst/>
                <a:rect l="l" t="t" r="r" b="b"/>
                <a:pathLst>
                  <a:path w="13130" h="13797" extrusionOk="0">
                    <a:moveTo>
                      <a:pt x="2093" y="1"/>
                    </a:moveTo>
                    <a:cubicBezTo>
                      <a:pt x="1722" y="1"/>
                      <a:pt x="1350" y="131"/>
                      <a:pt x="1055" y="398"/>
                    </a:cubicBezTo>
                    <a:lnTo>
                      <a:pt x="697" y="717"/>
                    </a:lnTo>
                    <a:cubicBezTo>
                      <a:pt x="60" y="1294"/>
                      <a:pt x="1" y="2288"/>
                      <a:pt x="578" y="2925"/>
                    </a:cubicBezTo>
                    <a:lnTo>
                      <a:pt x="9887" y="13269"/>
                    </a:lnTo>
                    <a:cubicBezTo>
                      <a:pt x="10197" y="13621"/>
                      <a:pt x="10627" y="13796"/>
                      <a:pt x="11058" y="13796"/>
                    </a:cubicBezTo>
                    <a:cubicBezTo>
                      <a:pt x="11429" y="13796"/>
                      <a:pt x="11801" y="13666"/>
                      <a:pt x="12095" y="13408"/>
                    </a:cubicBezTo>
                    <a:lnTo>
                      <a:pt x="12454" y="13070"/>
                    </a:lnTo>
                    <a:cubicBezTo>
                      <a:pt x="13090" y="12513"/>
                      <a:pt x="13130" y="11518"/>
                      <a:pt x="12573" y="10862"/>
                    </a:cubicBezTo>
                    <a:lnTo>
                      <a:pt x="3263" y="518"/>
                    </a:lnTo>
                    <a:cubicBezTo>
                      <a:pt x="2953" y="176"/>
                      <a:pt x="2523" y="1"/>
                      <a:pt x="2093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" name="Google Shape;2860;p34">
                <a:extLst>
                  <a:ext uri="{FF2B5EF4-FFF2-40B4-BE49-F238E27FC236}">
                    <a16:creationId xmlns:a16="http://schemas.microsoft.com/office/drawing/2014/main" id="{5808F6FD-C426-4535-B5D1-F51E9266BBA3}"/>
                  </a:ext>
                </a:extLst>
              </p:cNvPr>
              <p:cNvSpPr/>
              <p:nvPr/>
            </p:nvSpPr>
            <p:spPr>
              <a:xfrm rot="-479176">
                <a:off x="4979963" y="3639398"/>
                <a:ext cx="84919" cy="71121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2500" extrusionOk="0">
                    <a:moveTo>
                      <a:pt x="1489" y="1"/>
                    </a:moveTo>
                    <a:cubicBezTo>
                      <a:pt x="1168" y="1"/>
                      <a:pt x="848" y="116"/>
                      <a:pt x="597" y="348"/>
                    </a:cubicBezTo>
                    <a:cubicBezTo>
                      <a:pt x="40" y="846"/>
                      <a:pt x="0" y="1681"/>
                      <a:pt x="497" y="2238"/>
                    </a:cubicBezTo>
                    <a:cubicBezTo>
                      <a:pt x="669" y="2424"/>
                      <a:pt x="839" y="2500"/>
                      <a:pt x="1009" y="2500"/>
                    </a:cubicBezTo>
                    <a:cubicBezTo>
                      <a:pt x="1332" y="2500"/>
                      <a:pt x="1658" y="2225"/>
                      <a:pt x="2009" y="1900"/>
                    </a:cubicBezTo>
                    <a:cubicBezTo>
                      <a:pt x="2566" y="1403"/>
                      <a:pt x="2984" y="985"/>
                      <a:pt x="2487" y="448"/>
                    </a:cubicBezTo>
                    <a:cubicBezTo>
                      <a:pt x="2222" y="151"/>
                      <a:pt x="1855" y="1"/>
                      <a:pt x="1489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2861;p34">
                <a:extLst>
                  <a:ext uri="{FF2B5EF4-FFF2-40B4-BE49-F238E27FC236}">
                    <a16:creationId xmlns:a16="http://schemas.microsoft.com/office/drawing/2014/main" id="{7E06248A-2DA8-466F-965E-5C1C937608CC}"/>
                  </a:ext>
                </a:extLst>
              </p:cNvPr>
              <p:cNvSpPr/>
              <p:nvPr/>
            </p:nvSpPr>
            <p:spPr>
              <a:xfrm rot="-479176">
                <a:off x="5027876" y="3496570"/>
                <a:ext cx="373556" cy="392759"/>
              </a:xfrm>
              <a:custGeom>
                <a:avLst/>
                <a:gdLst/>
                <a:ahLst/>
                <a:cxnLst/>
                <a:rect l="l" t="t" r="r" b="b"/>
                <a:pathLst>
                  <a:path w="13131" h="13806" extrusionOk="0">
                    <a:moveTo>
                      <a:pt x="2093" y="0"/>
                    </a:moveTo>
                    <a:cubicBezTo>
                      <a:pt x="1722" y="0"/>
                      <a:pt x="1350" y="131"/>
                      <a:pt x="1055" y="398"/>
                    </a:cubicBezTo>
                    <a:lnTo>
                      <a:pt x="697" y="716"/>
                    </a:lnTo>
                    <a:cubicBezTo>
                      <a:pt x="61" y="1293"/>
                      <a:pt x="1" y="2288"/>
                      <a:pt x="578" y="2944"/>
                    </a:cubicBezTo>
                    <a:lnTo>
                      <a:pt x="9888" y="13289"/>
                    </a:lnTo>
                    <a:cubicBezTo>
                      <a:pt x="10187" y="13630"/>
                      <a:pt x="10612" y="13806"/>
                      <a:pt x="11043" y="13806"/>
                    </a:cubicBezTo>
                    <a:cubicBezTo>
                      <a:pt x="11415" y="13806"/>
                      <a:pt x="11792" y="13675"/>
                      <a:pt x="12096" y="13408"/>
                    </a:cubicBezTo>
                    <a:lnTo>
                      <a:pt x="12434" y="13090"/>
                    </a:lnTo>
                    <a:cubicBezTo>
                      <a:pt x="13090" y="12513"/>
                      <a:pt x="13130" y="11518"/>
                      <a:pt x="12573" y="10862"/>
                    </a:cubicBezTo>
                    <a:lnTo>
                      <a:pt x="3263" y="517"/>
                    </a:lnTo>
                    <a:cubicBezTo>
                      <a:pt x="2954" y="176"/>
                      <a:pt x="2524" y="0"/>
                      <a:pt x="2093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" name="Google Shape;2862;p34">
                <a:extLst>
                  <a:ext uri="{FF2B5EF4-FFF2-40B4-BE49-F238E27FC236}">
                    <a16:creationId xmlns:a16="http://schemas.microsoft.com/office/drawing/2014/main" id="{361F6779-4DF3-4467-8CFE-B842630374AE}"/>
                  </a:ext>
                </a:extLst>
              </p:cNvPr>
              <p:cNvSpPr/>
              <p:nvPr/>
            </p:nvSpPr>
            <p:spPr>
              <a:xfrm rot="-479176">
                <a:off x="5027948" y="3533472"/>
                <a:ext cx="84919" cy="71064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2498" extrusionOk="0">
                    <a:moveTo>
                      <a:pt x="1505" y="0"/>
                    </a:moveTo>
                    <a:cubicBezTo>
                      <a:pt x="1184" y="0"/>
                      <a:pt x="860" y="115"/>
                      <a:pt x="597" y="340"/>
                    </a:cubicBezTo>
                    <a:cubicBezTo>
                      <a:pt x="40" y="837"/>
                      <a:pt x="0" y="1673"/>
                      <a:pt x="498" y="2230"/>
                    </a:cubicBezTo>
                    <a:cubicBezTo>
                      <a:pt x="673" y="2419"/>
                      <a:pt x="846" y="2497"/>
                      <a:pt x="1020" y="2497"/>
                    </a:cubicBezTo>
                    <a:cubicBezTo>
                      <a:pt x="1339" y="2497"/>
                      <a:pt x="1662" y="2234"/>
                      <a:pt x="2010" y="1911"/>
                    </a:cubicBezTo>
                    <a:cubicBezTo>
                      <a:pt x="2567" y="1414"/>
                      <a:pt x="2984" y="977"/>
                      <a:pt x="2487" y="439"/>
                    </a:cubicBezTo>
                    <a:cubicBezTo>
                      <a:pt x="2224" y="145"/>
                      <a:pt x="1866" y="0"/>
                      <a:pt x="1505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2863;p34">
                <a:extLst>
                  <a:ext uri="{FF2B5EF4-FFF2-40B4-BE49-F238E27FC236}">
                    <a16:creationId xmlns:a16="http://schemas.microsoft.com/office/drawing/2014/main" id="{72382F7F-9FE1-41BE-A54E-EAB02AB5A626}"/>
                  </a:ext>
                </a:extLst>
              </p:cNvPr>
              <p:cNvSpPr/>
              <p:nvPr/>
            </p:nvSpPr>
            <p:spPr>
              <a:xfrm rot="-479176">
                <a:off x="5137747" y="3444869"/>
                <a:ext cx="373556" cy="392474"/>
              </a:xfrm>
              <a:custGeom>
                <a:avLst/>
                <a:gdLst/>
                <a:ahLst/>
                <a:cxnLst/>
                <a:rect l="l" t="t" r="r" b="b"/>
                <a:pathLst>
                  <a:path w="13131" h="13796" extrusionOk="0">
                    <a:moveTo>
                      <a:pt x="2093" y="0"/>
                    </a:moveTo>
                    <a:cubicBezTo>
                      <a:pt x="1722" y="0"/>
                      <a:pt x="1350" y="130"/>
                      <a:pt x="1055" y="388"/>
                    </a:cubicBezTo>
                    <a:lnTo>
                      <a:pt x="697" y="726"/>
                    </a:lnTo>
                    <a:cubicBezTo>
                      <a:pt x="61" y="1283"/>
                      <a:pt x="1" y="2278"/>
                      <a:pt x="578" y="2934"/>
                    </a:cubicBezTo>
                    <a:lnTo>
                      <a:pt x="9888" y="13278"/>
                    </a:lnTo>
                    <a:cubicBezTo>
                      <a:pt x="10197" y="13620"/>
                      <a:pt x="10622" y="13796"/>
                      <a:pt x="11050" y="13796"/>
                    </a:cubicBezTo>
                    <a:cubicBezTo>
                      <a:pt x="11419" y="13796"/>
                      <a:pt x="11792" y="13665"/>
                      <a:pt x="12096" y="13398"/>
                    </a:cubicBezTo>
                    <a:lnTo>
                      <a:pt x="12434" y="13079"/>
                    </a:lnTo>
                    <a:cubicBezTo>
                      <a:pt x="13090" y="12503"/>
                      <a:pt x="13130" y="11508"/>
                      <a:pt x="12573" y="10871"/>
                    </a:cubicBezTo>
                    <a:lnTo>
                      <a:pt x="3263" y="527"/>
                    </a:lnTo>
                    <a:cubicBezTo>
                      <a:pt x="2954" y="175"/>
                      <a:pt x="2523" y="0"/>
                      <a:pt x="2093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2864;p34">
                <a:extLst>
                  <a:ext uri="{FF2B5EF4-FFF2-40B4-BE49-F238E27FC236}">
                    <a16:creationId xmlns:a16="http://schemas.microsoft.com/office/drawing/2014/main" id="{29265E96-38D0-4C4A-9065-54865CB18B12}"/>
                  </a:ext>
                </a:extLst>
              </p:cNvPr>
              <p:cNvSpPr/>
              <p:nvPr/>
            </p:nvSpPr>
            <p:spPr>
              <a:xfrm rot="-479176">
                <a:off x="5137891" y="3482023"/>
                <a:ext cx="84919" cy="71320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2507" extrusionOk="0">
                    <a:moveTo>
                      <a:pt x="1478" y="0"/>
                    </a:moveTo>
                    <a:cubicBezTo>
                      <a:pt x="1161" y="0"/>
                      <a:pt x="845" y="111"/>
                      <a:pt x="597" y="341"/>
                    </a:cubicBezTo>
                    <a:cubicBezTo>
                      <a:pt x="60" y="838"/>
                      <a:pt x="0" y="1693"/>
                      <a:pt x="498" y="2231"/>
                    </a:cubicBezTo>
                    <a:cubicBezTo>
                      <a:pt x="673" y="2426"/>
                      <a:pt x="845" y="2507"/>
                      <a:pt x="1019" y="2507"/>
                    </a:cubicBezTo>
                    <a:cubicBezTo>
                      <a:pt x="1338" y="2507"/>
                      <a:pt x="1661" y="2235"/>
                      <a:pt x="2010" y="1912"/>
                    </a:cubicBezTo>
                    <a:cubicBezTo>
                      <a:pt x="2567" y="1415"/>
                      <a:pt x="2984" y="997"/>
                      <a:pt x="2487" y="440"/>
                    </a:cubicBezTo>
                    <a:cubicBezTo>
                      <a:pt x="2219" y="151"/>
                      <a:pt x="1848" y="0"/>
                      <a:pt x="1478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" name="Google Shape;2865;p34">
                <a:extLst>
                  <a:ext uri="{FF2B5EF4-FFF2-40B4-BE49-F238E27FC236}">
                    <a16:creationId xmlns:a16="http://schemas.microsoft.com/office/drawing/2014/main" id="{797F8382-BEBB-4AD2-939D-913420D477A3}"/>
                  </a:ext>
                </a:extLst>
              </p:cNvPr>
              <p:cNvSpPr/>
              <p:nvPr/>
            </p:nvSpPr>
            <p:spPr>
              <a:xfrm rot="-479176">
                <a:off x="5262288" y="3403669"/>
                <a:ext cx="373528" cy="392759"/>
              </a:xfrm>
              <a:custGeom>
                <a:avLst/>
                <a:gdLst/>
                <a:ahLst/>
                <a:cxnLst/>
                <a:rect l="l" t="t" r="r" b="b"/>
                <a:pathLst>
                  <a:path w="13130" h="13806" extrusionOk="0">
                    <a:moveTo>
                      <a:pt x="2090" y="0"/>
                    </a:moveTo>
                    <a:cubicBezTo>
                      <a:pt x="1716" y="0"/>
                      <a:pt x="1339" y="131"/>
                      <a:pt x="1035" y="398"/>
                    </a:cubicBezTo>
                    <a:lnTo>
                      <a:pt x="697" y="717"/>
                    </a:lnTo>
                    <a:cubicBezTo>
                      <a:pt x="40" y="1293"/>
                      <a:pt x="0" y="2288"/>
                      <a:pt x="577" y="2945"/>
                    </a:cubicBezTo>
                    <a:lnTo>
                      <a:pt x="9867" y="13289"/>
                    </a:lnTo>
                    <a:cubicBezTo>
                      <a:pt x="10177" y="13631"/>
                      <a:pt x="10607" y="13806"/>
                      <a:pt x="11037" y="13806"/>
                    </a:cubicBezTo>
                    <a:cubicBezTo>
                      <a:pt x="11409" y="13806"/>
                      <a:pt x="11780" y="13675"/>
                      <a:pt x="12075" y="13408"/>
                    </a:cubicBezTo>
                    <a:lnTo>
                      <a:pt x="12433" y="13090"/>
                    </a:lnTo>
                    <a:cubicBezTo>
                      <a:pt x="13070" y="12513"/>
                      <a:pt x="13130" y="11518"/>
                      <a:pt x="12553" y="10862"/>
                    </a:cubicBezTo>
                    <a:lnTo>
                      <a:pt x="3263" y="518"/>
                    </a:lnTo>
                    <a:cubicBezTo>
                      <a:pt x="2953" y="176"/>
                      <a:pt x="2523" y="0"/>
                      <a:pt x="2090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" name="Google Shape;2866;p34">
                <a:extLst>
                  <a:ext uri="{FF2B5EF4-FFF2-40B4-BE49-F238E27FC236}">
                    <a16:creationId xmlns:a16="http://schemas.microsoft.com/office/drawing/2014/main" id="{5DDE4DBE-2EC8-487E-983F-0C87C2C22642}"/>
                  </a:ext>
                </a:extLst>
              </p:cNvPr>
              <p:cNvSpPr/>
              <p:nvPr/>
            </p:nvSpPr>
            <p:spPr>
              <a:xfrm rot="-479176">
                <a:off x="5262315" y="3440347"/>
                <a:ext cx="84919" cy="71292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2506" extrusionOk="0">
                    <a:moveTo>
                      <a:pt x="1490" y="1"/>
                    </a:moveTo>
                    <a:cubicBezTo>
                      <a:pt x="1169" y="1"/>
                      <a:pt x="849" y="116"/>
                      <a:pt x="598" y="348"/>
                    </a:cubicBezTo>
                    <a:cubicBezTo>
                      <a:pt x="41" y="846"/>
                      <a:pt x="1" y="1681"/>
                      <a:pt x="498" y="2238"/>
                    </a:cubicBezTo>
                    <a:cubicBezTo>
                      <a:pt x="673" y="2427"/>
                      <a:pt x="844" y="2505"/>
                      <a:pt x="1015" y="2505"/>
                    </a:cubicBezTo>
                    <a:cubicBezTo>
                      <a:pt x="1330" y="2505"/>
                      <a:pt x="1649" y="2242"/>
                      <a:pt x="2010" y="1920"/>
                    </a:cubicBezTo>
                    <a:cubicBezTo>
                      <a:pt x="2547" y="1422"/>
                      <a:pt x="2985" y="985"/>
                      <a:pt x="2487" y="448"/>
                    </a:cubicBezTo>
                    <a:cubicBezTo>
                      <a:pt x="2222" y="151"/>
                      <a:pt x="1856" y="1"/>
                      <a:pt x="1490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2867;p34">
                <a:extLst>
                  <a:ext uri="{FF2B5EF4-FFF2-40B4-BE49-F238E27FC236}">
                    <a16:creationId xmlns:a16="http://schemas.microsoft.com/office/drawing/2014/main" id="{BE8D7C77-4FDB-4F79-9757-C997A3BE64AD}"/>
                  </a:ext>
                </a:extLst>
              </p:cNvPr>
              <p:cNvSpPr/>
              <p:nvPr/>
            </p:nvSpPr>
            <p:spPr>
              <a:xfrm rot="-479176">
                <a:off x="5117063" y="3963424"/>
                <a:ext cx="423910" cy="172682"/>
              </a:xfrm>
              <a:custGeom>
                <a:avLst/>
                <a:gdLst/>
                <a:ahLst/>
                <a:cxnLst/>
                <a:rect l="l" t="t" r="r" b="b"/>
                <a:pathLst>
                  <a:path w="14901" h="6070" extrusionOk="0">
                    <a:moveTo>
                      <a:pt x="2203" y="1"/>
                    </a:moveTo>
                    <a:cubicBezTo>
                      <a:pt x="1268" y="1"/>
                      <a:pt x="448" y="650"/>
                      <a:pt x="239" y="1573"/>
                    </a:cubicBezTo>
                    <a:lnTo>
                      <a:pt x="219" y="1672"/>
                    </a:lnTo>
                    <a:cubicBezTo>
                      <a:pt x="1" y="2766"/>
                      <a:pt x="697" y="3821"/>
                      <a:pt x="1771" y="4040"/>
                    </a:cubicBezTo>
                    <a:lnTo>
                      <a:pt x="12274" y="6029"/>
                    </a:lnTo>
                    <a:cubicBezTo>
                      <a:pt x="12413" y="6056"/>
                      <a:pt x="12550" y="6069"/>
                      <a:pt x="12685" y="6069"/>
                    </a:cubicBezTo>
                    <a:cubicBezTo>
                      <a:pt x="13633" y="6069"/>
                      <a:pt x="14450" y="5420"/>
                      <a:pt x="14642" y="4497"/>
                    </a:cubicBezTo>
                    <a:lnTo>
                      <a:pt x="14681" y="4398"/>
                    </a:lnTo>
                    <a:cubicBezTo>
                      <a:pt x="14900" y="3304"/>
                      <a:pt x="14204" y="2249"/>
                      <a:pt x="13130" y="2030"/>
                    </a:cubicBezTo>
                    <a:lnTo>
                      <a:pt x="2607" y="41"/>
                    </a:lnTo>
                    <a:cubicBezTo>
                      <a:pt x="2471" y="14"/>
                      <a:pt x="2336" y="1"/>
                      <a:pt x="2203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2868;p34">
                <a:extLst>
                  <a:ext uri="{FF2B5EF4-FFF2-40B4-BE49-F238E27FC236}">
                    <a16:creationId xmlns:a16="http://schemas.microsoft.com/office/drawing/2014/main" id="{C512F5AB-FD49-4B5C-8BDF-A9CE029600E8}"/>
                  </a:ext>
                </a:extLst>
              </p:cNvPr>
              <p:cNvSpPr/>
              <p:nvPr/>
            </p:nvSpPr>
            <p:spPr>
              <a:xfrm rot="-479176">
                <a:off x="5142886" y="4026562"/>
                <a:ext cx="83240" cy="79968"/>
              </a:xfrm>
              <a:custGeom>
                <a:avLst/>
                <a:gdLst/>
                <a:ahLst/>
                <a:cxnLst/>
                <a:rect l="l" t="t" r="r" b="b"/>
                <a:pathLst>
                  <a:path w="2926" h="2811" extrusionOk="0">
                    <a:moveTo>
                      <a:pt x="1722" y="1"/>
                    </a:moveTo>
                    <a:cubicBezTo>
                      <a:pt x="902" y="1"/>
                      <a:pt x="183" y="597"/>
                      <a:pt x="41" y="1418"/>
                    </a:cubicBezTo>
                    <a:cubicBezTo>
                      <a:pt x="1" y="1656"/>
                      <a:pt x="21" y="1895"/>
                      <a:pt x="61" y="2114"/>
                    </a:cubicBezTo>
                    <a:cubicBezTo>
                      <a:pt x="319" y="2313"/>
                      <a:pt x="598" y="2432"/>
                      <a:pt x="916" y="2512"/>
                    </a:cubicBezTo>
                    <a:lnTo>
                      <a:pt x="2448" y="2810"/>
                    </a:lnTo>
                    <a:cubicBezTo>
                      <a:pt x="2567" y="2551"/>
                      <a:pt x="2627" y="2213"/>
                      <a:pt x="2686" y="1855"/>
                    </a:cubicBezTo>
                    <a:cubicBezTo>
                      <a:pt x="2826" y="940"/>
                      <a:pt x="2925" y="164"/>
                      <a:pt x="2010" y="25"/>
                    </a:cubicBezTo>
                    <a:cubicBezTo>
                      <a:pt x="1913" y="9"/>
                      <a:pt x="1817" y="1"/>
                      <a:pt x="1722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2869;p34">
                <a:extLst>
                  <a:ext uri="{FF2B5EF4-FFF2-40B4-BE49-F238E27FC236}">
                    <a16:creationId xmlns:a16="http://schemas.microsoft.com/office/drawing/2014/main" id="{747682E0-4B89-4B2B-B858-C723DD85266D}"/>
                  </a:ext>
                </a:extLst>
              </p:cNvPr>
              <p:cNvSpPr/>
              <p:nvPr/>
            </p:nvSpPr>
            <p:spPr>
              <a:xfrm rot="-479176">
                <a:off x="5582441" y="3844286"/>
                <a:ext cx="868132" cy="904346"/>
              </a:xfrm>
              <a:custGeom>
                <a:avLst/>
                <a:gdLst/>
                <a:ahLst/>
                <a:cxnLst/>
                <a:rect l="l" t="t" r="r" b="b"/>
                <a:pathLst>
                  <a:path w="30516" h="31789" extrusionOk="0">
                    <a:moveTo>
                      <a:pt x="10026" y="0"/>
                    </a:moveTo>
                    <a:lnTo>
                      <a:pt x="7838" y="1970"/>
                    </a:lnTo>
                    <a:lnTo>
                      <a:pt x="9628" y="5053"/>
                    </a:lnTo>
                    <a:lnTo>
                      <a:pt x="6863" y="2845"/>
                    </a:lnTo>
                    <a:lnTo>
                      <a:pt x="0" y="9012"/>
                    </a:lnTo>
                    <a:lnTo>
                      <a:pt x="20509" y="31789"/>
                    </a:lnTo>
                    <a:lnTo>
                      <a:pt x="30516" y="22777"/>
                    </a:lnTo>
                    <a:lnTo>
                      <a:pt x="10026" y="0"/>
                    </a:lnTo>
                    <a:close/>
                  </a:path>
                </a:pathLst>
              </a:custGeom>
              <a:solidFill>
                <a:srgbClr val="948C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" name="Google Shape;2870;p34">
                <a:extLst>
                  <a:ext uri="{FF2B5EF4-FFF2-40B4-BE49-F238E27FC236}">
                    <a16:creationId xmlns:a16="http://schemas.microsoft.com/office/drawing/2014/main" id="{E0AC4EB7-47F7-4B9A-8A13-A79842B595FA}"/>
                  </a:ext>
                </a:extLst>
              </p:cNvPr>
              <p:cNvSpPr/>
              <p:nvPr/>
            </p:nvSpPr>
            <p:spPr>
              <a:xfrm rot="-479176">
                <a:off x="5791359" y="3918333"/>
                <a:ext cx="58319" cy="52203"/>
              </a:xfrm>
              <a:custGeom>
                <a:avLst/>
                <a:gdLst/>
                <a:ahLst/>
                <a:cxnLst/>
                <a:rect l="l" t="t" r="r" b="b"/>
                <a:pathLst>
                  <a:path w="2050" h="1835" extrusionOk="0">
                    <a:moveTo>
                      <a:pt x="1023" y="1"/>
                    </a:moveTo>
                    <a:cubicBezTo>
                      <a:pt x="808" y="1"/>
                      <a:pt x="594" y="76"/>
                      <a:pt x="419" y="224"/>
                    </a:cubicBezTo>
                    <a:cubicBezTo>
                      <a:pt x="41" y="582"/>
                      <a:pt x="1" y="1159"/>
                      <a:pt x="339" y="1517"/>
                    </a:cubicBezTo>
                    <a:cubicBezTo>
                      <a:pt x="535" y="1723"/>
                      <a:pt x="796" y="1835"/>
                      <a:pt x="1051" y="1835"/>
                    </a:cubicBezTo>
                    <a:cubicBezTo>
                      <a:pt x="1263" y="1835"/>
                      <a:pt x="1470" y="1758"/>
                      <a:pt x="1632" y="1596"/>
                    </a:cubicBezTo>
                    <a:cubicBezTo>
                      <a:pt x="2010" y="1258"/>
                      <a:pt x="2050" y="681"/>
                      <a:pt x="1712" y="303"/>
                    </a:cubicBezTo>
                    <a:cubicBezTo>
                      <a:pt x="1520" y="101"/>
                      <a:pt x="1271" y="1"/>
                      <a:pt x="102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871;p34">
                <a:extLst>
                  <a:ext uri="{FF2B5EF4-FFF2-40B4-BE49-F238E27FC236}">
                    <a16:creationId xmlns:a16="http://schemas.microsoft.com/office/drawing/2014/main" id="{92B2CACF-BA5E-4327-A9C6-93B16E0AB11F}"/>
                  </a:ext>
                </a:extLst>
              </p:cNvPr>
              <p:cNvSpPr/>
              <p:nvPr/>
            </p:nvSpPr>
            <p:spPr>
              <a:xfrm rot="-479176">
                <a:off x="5801049" y="3927726"/>
                <a:ext cx="38491" cy="34110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1199" extrusionOk="0">
                    <a:moveTo>
                      <a:pt x="697" y="1"/>
                    </a:moveTo>
                    <a:cubicBezTo>
                      <a:pt x="556" y="1"/>
                      <a:pt x="409" y="51"/>
                      <a:pt x="279" y="153"/>
                    </a:cubicBezTo>
                    <a:cubicBezTo>
                      <a:pt x="20" y="372"/>
                      <a:pt x="0" y="750"/>
                      <a:pt x="219" y="989"/>
                    </a:cubicBezTo>
                    <a:cubicBezTo>
                      <a:pt x="348" y="1129"/>
                      <a:pt x="512" y="1199"/>
                      <a:pt x="677" y="1199"/>
                    </a:cubicBezTo>
                    <a:cubicBezTo>
                      <a:pt x="816" y="1199"/>
                      <a:pt x="956" y="1149"/>
                      <a:pt x="1074" y="1048"/>
                    </a:cubicBezTo>
                    <a:cubicBezTo>
                      <a:pt x="1313" y="830"/>
                      <a:pt x="1353" y="452"/>
                      <a:pt x="1114" y="193"/>
                    </a:cubicBezTo>
                    <a:cubicBezTo>
                      <a:pt x="1008" y="66"/>
                      <a:pt x="857" y="1"/>
                      <a:pt x="69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" name="Google Shape;2872;p34">
                <a:extLst>
                  <a:ext uri="{FF2B5EF4-FFF2-40B4-BE49-F238E27FC236}">
                    <a16:creationId xmlns:a16="http://schemas.microsoft.com/office/drawing/2014/main" id="{557A8F06-06BF-4101-8BFC-84E4FB18C423}"/>
                  </a:ext>
                </a:extLst>
              </p:cNvPr>
              <p:cNvSpPr/>
              <p:nvPr/>
            </p:nvSpPr>
            <p:spPr>
              <a:xfrm rot="-802752">
                <a:off x="5418368" y="2107888"/>
                <a:ext cx="289193" cy="373908"/>
              </a:xfrm>
              <a:custGeom>
                <a:avLst/>
                <a:gdLst/>
                <a:ahLst/>
                <a:cxnLst/>
                <a:rect l="l" t="t" r="r" b="b"/>
                <a:pathLst>
                  <a:path w="10166" h="13144" extrusionOk="0">
                    <a:moveTo>
                      <a:pt x="7835" y="1"/>
                    </a:moveTo>
                    <a:cubicBezTo>
                      <a:pt x="7186" y="1"/>
                      <a:pt x="6550" y="326"/>
                      <a:pt x="6167" y="913"/>
                    </a:cubicBezTo>
                    <a:lnTo>
                      <a:pt x="597" y="10044"/>
                    </a:lnTo>
                    <a:cubicBezTo>
                      <a:pt x="0" y="10959"/>
                      <a:pt x="279" y="12172"/>
                      <a:pt x="1194" y="12769"/>
                    </a:cubicBezTo>
                    <a:lnTo>
                      <a:pt x="1273" y="12829"/>
                    </a:lnTo>
                    <a:cubicBezTo>
                      <a:pt x="1601" y="13043"/>
                      <a:pt x="1968" y="13144"/>
                      <a:pt x="2330" y="13144"/>
                    </a:cubicBezTo>
                    <a:cubicBezTo>
                      <a:pt x="2979" y="13144"/>
                      <a:pt x="3616" y="12819"/>
                      <a:pt x="3999" y="12232"/>
                    </a:cubicBezTo>
                    <a:lnTo>
                      <a:pt x="9568" y="3101"/>
                    </a:lnTo>
                    <a:cubicBezTo>
                      <a:pt x="10165" y="2186"/>
                      <a:pt x="9887" y="973"/>
                      <a:pt x="8972" y="376"/>
                    </a:cubicBezTo>
                    <a:lnTo>
                      <a:pt x="8892" y="316"/>
                    </a:lnTo>
                    <a:cubicBezTo>
                      <a:pt x="8564" y="102"/>
                      <a:pt x="8198" y="1"/>
                      <a:pt x="7835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2873;p34">
                <a:extLst>
                  <a:ext uri="{FF2B5EF4-FFF2-40B4-BE49-F238E27FC236}">
                    <a16:creationId xmlns:a16="http://schemas.microsoft.com/office/drawing/2014/main" id="{48DAD52B-EEC0-464D-8BFF-174AA9D82B10}"/>
                  </a:ext>
                </a:extLst>
              </p:cNvPr>
              <p:cNvSpPr/>
              <p:nvPr/>
            </p:nvSpPr>
            <p:spPr>
              <a:xfrm rot="-802752">
                <a:off x="5497115" y="2396444"/>
                <a:ext cx="92254" cy="86024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3024" extrusionOk="0">
                    <a:moveTo>
                      <a:pt x="1199" y="1"/>
                    </a:moveTo>
                    <a:cubicBezTo>
                      <a:pt x="925" y="1"/>
                      <a:pt x="685" y="132"/>
                      <a:pt x="478" y="477"/>
                    </a:cubicBezTo>
                    <a:cubicBezTo>
                      <a:pt x="0" y="1293"/>
                      <a:pt x="279" y="2327"/>
                      <a:pt x="1075" y="2805"/>
                    </a:cubicBezTo>
                    <a:cubicBezTo>
                      <a:pt x="1274" y="2924"/>
                      <a:pt x="1512" y="3004"/>
                      <a:pt x="1751" y="3023"/>
                    </a:cubicBezTo>
                    <a:cubicBezTo>
                      <a:pt x="2010" y="2884"/>
                      <a:pt x="2248" y="2665"/>
                      <a:pt x="2427" y="2387"/>
                    </a:cubicBezTo>
                    <a:lnTo>
                      <a:pt x="3243" y="1034"/>
                    </a:lnTo>
                    <a:cubicBezTo>
                      <a:pt x="3044" y="835"/>
                      <a:pt x="2746" y="676"/>
                      <a:pt x="2447" y="497"/>
                    </a:cubicBezTo>
                    <a:cubicBezTo>
                      <a:pt x="1974" y="226"/>
                      <a:pt x="1558" y="1"/>
                      <a:pt x="1199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874;p34">
                <a:extLst>
                  <a:ext uri="{FF2B5EF4-FFF2-40B4-BE49-F238E27FC236}">
                    <a16:creationId xmlns:a16="http://schemas.microsoft.com/office/drawing/2014/main" id="{DCCB6BC6-13FF-458F-BD9A-64E1B44E2F3D}"/>
                  </a:ext>
                </a:extLst>
              </p:cNvPr>
              <p:cNvSpPr/>
              <p:nvPr/>
            </p:nvSpPr>
            <p:spPr>
              <a:xfrm>
                <a:off x="4652235" y="1974792"/>
                <a:ext cx="907731" cy="1072983"/>
              </a:xfrm>
              <a:custGeom>
                <a:avLst/>
                <a:gdLst/>
                <a:ahLst/>
                <a:cxnLst/>
                <a:rect l="l" t="t" r="r" b="b"/>
                <a:pathLst>
                  <a:path w="31909" h="37718" extrusionOk="0">
                    <a:moveTo>
                      <a:pt x="3243" y="1"/>
                    </a:moveTo>
                    <a:cubicBezTo>
                      <a:pt x="1453" y="1"/>
                      <a:pt x="1" y="1453"/>
                      <a:pt x="1" y="3243"/>
                    </a:cubicBezTo>
                    <a:lnTo>
                      <a:pt x="1" y="12374"/>
                    </a:lnTo>
                    <a:cubicBezTo>
                      <a:pt x="617" y="11996"/>
                      <a:pt x="1373" y="11777"/>
                      <a:pt x="2169" y="11777"/>
                    </a:cubicBezTo>
                    <a:cubicBezTo>
                      <a:pt x="4477" y="11777"/>
                      <a:pt x="6346" y="13627"/>
                      <a:pt x="6346" y="15955"/>
                    </a:cubicBezTo>
                    <a:cubicBezTo>
                      <a:pt x="6346" y="18262"/>
                      <a:pt x="4477" y="20112"/>
                      <a:pt x="2169" y="20112"/>
                    </a:cubicBezTo>
                    <a:cubicBezTo>
                      <a:pt x="1373" y="20112"/>
                      <a:pt x="657" y="19893"/>
                      <a:pt x="1" y="19515"/>
                    </a:cubicBezTo>
                    <a:lnTo>
                      <a:pt x="1" y="28646"/>
                    </a:lnTo>
                    <a:cubicBezTo>
                      <a:pt x="1" y="30436"/>
                      <a:pt x="1453" y="31889"/>
                      <a:pt x="3243" y="31889"/>
                    </a:cubicBezTo>
                    <a:lnTo>
                      <a:pt x="12911" y="31889"/>
                    </a:lnTo>
                    <a:cubicBezTo>
                      <a:pt x="12493" y="32485"/>
                      <a:pt x="12235" y="33221"/>
                      <a:pt x="12235" y="34017"/>
                    </a:cubicBezTo>
                    <a:cubicBezTo>
                      <a:pt x="12235" y="36066"/>
                      <a:pt x="13906" y="37717"/>
                      <a:pt x="15955" y="37717"/>
                    </a:cubicBezTo>
                    <a:cubicBezTo>
                      <a:pt x="17984" y="37717"/>
                      <a:pt x="19655" y="36066"/>
                      <a:pt x="19655" y="34017"/>
                    </a:cubicBezTo>
                    <a:cubicBezTo>
                      <a:pt x="19655" y="33221"/>
                      <a:pt x="19396" y="32485"/>
                      <a:pt x="18978" y="31889"/>
                    </a:cubicBezTo>
                    <a:lnTo>
                      <a:pt x="28686" y="31889"/>
                    </a:lnTo>
                    <a:cubicBezTo>
                      <a:pt x="30476" y="31889"/>
                      <a:pt x="31909" y="30436"/>
                      <a:pt x="31909" y="28646"/>
                    </a:cubicBezTo>
                    <a:lnTo>
                      <a:pt x="31909" y="3243"/>
                    </a:lnTo>
                    <a:cubicBezTo>
                      <a:pt x="31849" y="1453"/>
                      <a:pt x="30417" y="1"/>
                      <a:pt x="28646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2875;p34">
                <a:extLst>
                  <a:ext uri="{FF2B5EF4-FFF2-40B4-BE49-F238E27FC236}">
                    <a16:creationId xmlns:a16="http://schemas.microsoft.com/office/drawing/2014/main" id="{3E326C94-3743-4CD2-897F-7ABC13E1D894}"/>
                  </a:ext>
                </a:extLst>
              </p:cNvPr>
              <p:cNvSpPr/>
              <p:nvPr/>
            </p:nvSpPr>
            <p:spPr>
              <a:xfrm rot="-802752">
                <a:off x="4915630" y="1955147"/>
                <a:ext cx="598185" cy="548943"/>
              </a:xfrm>
              <a:custGeom>
                <a:avLst/>
                <a:gdLst/>
                <a:ahLst/>
                <a:cxnLst/>
                <a:rect l="l" t="t" r="r" b="b"/>
                <a:pathLst>
                  <a:path w="21028" h="19297" extrusionOk="0">
                    <a:moveTo>
                      <a:pt x="17148" y="1"/>
                    </a:moveTo>
                    <a:lnTo>
                      <a:pt x="17089" y="21"/>
                    </a:lnTo>
                    <a:cubicBezTo>
                      <a:pt x="17029" y="21"/>
                      <a:pt x="17009" y="21"/>
                      <a:pt x="16949" y="60"/>
                    </a:cubicBezTo>
                    <a:cubicBezTo>
                      <a:pt x="16910" y="60"/>
                      <a:pt x="16890" y="80"/>
                      <a:pt x="16830" y="80"/>
                    </a:cubicBezTo>
                    <a:lnTo>
                      <a:pt x="3383" y="3561"/>
                    </a:lnTo>
                    <a:cubicBezTo>
                      <a:pt x="2527" y="3780"/>
                      <a:pt x="2030" y="4616"/>
                      <a:pt x="2269" y="5471"/>
                    </a:cubicBezTo>
                    <a:lnTo>
                      <a:pt x="2388" y="5909"/>
                    </a:lnTo>
                    <a:cubicBezTo>
                      <a:pt x="2572" y="6628"/>
                      <a:pt x="3206" y="7094"/>
                      <a:pt x="3900" y="7094"/>
                    </a:cubicBezTo>
                    <a:cubicBezTo>
                      <a:pt x="4031" y="7094"/>
                      <a:pt x="4165" y="7078"/>
                      <a:pt x="4298" y="7043"/>
                    </a:cubicBezTo>
                    <a:lnTo>
                      <a:pt x="12255" y="4974"/>
                    </a:lnTo>
                    <a:lnTo>
                      <a:pt x="12314" y="5153"/>
                    </a:lnTo>
                    <a:lnTo>
                      <a:pt x="12334" y="5272"/>
                    </a:lnTo>
                    <a:lnTo>
                      <a:pt x="2030" y="7938"/>
                    </a:lnTo>
                    <a:cubicBezTo>
                      <a:pt x="1194" y="8157"/>
                      <a:pt x="697" y="9012"/>
                      <a:pt x="916" y="9848"/>
                    </a:cubicBezTo>
                    <a:lnTo>
                      <a:pt x="1035" y="10305"/>
                    </a:lnTo>
                    <a:cubicBezTo>
                      <a:pt x="1035" y="10345"/>
                      <a:pt x="1075" y="10405"/>
                      <a:pt x="1095" y="10444"/>
                    </a:cubicBezTo>
                    <a:cubicBezTo>
                      <a:pt x="1095" y="10464"/>
                      <a:pt x="1095" y="10464"/>
                      <a:pt x="1115" y="10504"/>
                    </a:cubicBezTo>
                    <a:cubicBezTo>
                      <a:pt x="1135" y="10524"/>
                      <a:pt x="1135" y="10564"/>
                      <a:pt x="1174" y="10604"/>
                    </a:cubicBezTo>
                    <a:cubicBezTo>
                      <a:pt x="1174" y="10623"/>
                      <a:pt x="1174" y="10623"/>
                      <a:pt x="1194" y="10643"/>
                    </a:cubicBezTo>
                    <a:cubicBezTo>
                      <a:pt x="1214" y="10703"/>
                      <a:pt x="1234" y="10723"/>
                      <a:pt x="1274" y="10763"/>
                    </a:cubicBezTo>
                    <a:cubicBezTo>
                      <a:pt x="1274" y="10763"/>
                      <a:pt x="1274" y="10802"/>
                      <a:pt x="1294" y="10802"/>
                    </a:cubicBezTo>
                    <a:cubicBezTo>
                      <a:pt x="1314" y="10822"/>
                      <a:pt x="1334" y="10842"/>
                      <a:pt x="1334" y="10902"/>
                    </a:cubicBezTo>
                    <a:cubicBezTo>
                      <a:pt x="1334" y="10922"/>
                      <a:pt x="1373" y="10922"/>
                      <a:pt x="1373" y="10942"/>
                    </a:cubicBezTo>
                    <a:cubicBezTo>
                      <a:pt x="1393" y="10962"/>
                      <a:pt x="1393" y="11001"/>
                      <a:pt x="1413" y="11021"/>
                    </a:cubicBezTo>
                    <a:cubicBezTo>
                      <a:pt x="1413" y="11041"/>
                      <a:pt x="1433" y="11041"/>
                      <a:pt x="1433" y="11061"/>
                    </a:cubicBezTo>
                    <a:cubicBezTo>
                      <a:pt x="1473" y="11101"/>
                      <a:pt x="1493" y="11121"/>
                      <a:pt x="1532" y="11141"/>
                    </a:cubicBezTo>
                    <a:cubicBezTo>
                      <a:pt x="1572" y="11161"/>
                      <a:pt x="1572" y="11161"/>
                      <a:pt x="1592" y="11161"/>
                    </a:cubicBezTo>
                    <a:cubicBezTo>
                      <a:pt x="1612" y="11180"/>
                      <a:pt x="1632" y="11180"/>
                      <a:pt x="1632" y="11220"/>
                    </a:cubicBezTo>
                    <a:lnTo>
                      <a:pt x="1692" y="11260"/>
                    </a:lnTo>
                    <a:cubicBezTo>
                      <a:pt x="1712" y="11260"/>
                      <a:pt x="1712" y="11300"/>
                      <a:pt x="1731" y="11300"/>
                    </a:cubicBezTo>
                    <a:cubicBezTo>
                      <a:pt x="1791" y="11320"/>
                      <a:pt x="1811" y="11340"/>
                      <a:pt x="1871" y="11359"/>
                    </a:cubicBezTo>
                    <a:cubicBezTo>
                      <a:pt x="1891" y="11359"/>
                      <a:pt x="1891" y="11379"/>
                      <a:pt x="1910" y="11379"/>
                    </a:cubicBezTo>
                    <a:cubicBezTo>
                      <a:pt x="1930" y="11379"/>
                      <a:pt x="1970" y="11419"/>
                      <a:pt x="1990" y="11419"/>
                    </a:cubicBezTo>
                    <a:cubicBezTo>
                      <a:pt x="2010" y="11419"/>
                      <a:pt x="2010" y="11439"/>
                      <a:pt x="2030" y="11439"/>
                    </a:cubicBezTo>
                    <a:cubicBezTo>
                      <a:pt x="2070" y="11439"/>
                      <a:pt x="2089" y="11459"/>
                      <a:pt x="2109" y="11459"/>
                    </a:cubicBezTo>
                    <a:cubicBezTo>
                      <a:pt x="2129" y="11459"/>
                      <a:pt x="2129" y="11459"/>
                      <a:pt x="2169" y="11479"/>
                    </a:cubicBezTo>
                    <a:cubicBezTo>
                      <a:pt x="2209" y="11519"/>
                      <a:pt x="2269" y="11519"/>
                      <a:pt x="2328" y="11538"/>
                    </a:cubicBezTo>
                    <a:lnTo>
                      <a:pt x="2368" y="11538"/>
                    </a:lnTo>
                    <a:cubicBezTo>
                      <a:pt x="2450" y="11547"/>
                      <a:pt x="2536" y="11552"/>
                      <a:pt x="2624" y="11552"/>
                    </a:cubicBezTo>
                    <a:cubicBezTo>
                      <a:pt x="2748" y="11552"/>
                      <a:pt x="2876" y="11542"/>
                      <a:pt x="3005" y="11519"/>
                    </a:cubicBezTo>
                    <a:lnTo>
                      <a:pt x="13309" y="8853"/>
                    </a:lnTo>
                    <a:lnTo>
                      <a:pt x="13369" y="9131"/>
                    </a:lnTo>
                    <a:lnTo>
                      <a:pt x="1334" y="12235"/>
                    </a:lnTo>
                    <a:cubicBezTo>
                      <a:pt x="498" y="12454"/>
                      <a:pt x="1" y="13309"/>
                      <a:pt x="220" y="14144"/>
                    </a:cubicBezTo>
                    <a:lnTo>
                      <a:pt x="339" y="14602"/>
                    </a:lnTo>
                    <a:cubicBezTo>
                      <a:pt x="540" y="15304"/>
                      <a:pt x="1162" y="15768"/>
                      <a:pt x="1863" y="15768"/>
                    </a:cubicBezTo>
                    <a:cubicBezTo>
                      <a:pt x="1996" y="15768"/>
                      <a:pt x="2132" y="15751"/>
                      <a:pt x="2269" y="15716"/>
                    </a:cubicBezTo>
                    <a:lnTo>
                      <a:pt x="14304" y="12613"/>
                    </a:lnTo>
                    <a:lnTo>
                      <a:pt x="14363" y="12931"/>
                    </a:lnTo>
                    <a:lnTo>
                      <a:pt x="3402" y="15756"/>
                    </a:lnTo>
                    <a:cubicBezTo>
                      <a:pt x="2567" y="15994"/>
                      <a:pt x="2070" y="16830"/>
                      <a:pt x="2288" y="17685"/>
                    </a:cubicBezTo>
                    <a:lnTo>
                      <a:pt x="2408" y="18123"/>
                    </a:lnTo>
                    <a:cubicBezTo>
                      <a:pt x="2589" y="18833"/>
                      <a:pt x="3210" y="19297"/>
                      <a:pt x="3894" y="19297"/>
                    </a:cubicBezTo>
                    <a:cubicBezTo>
                      <a:pt x="4034" y="19297"/>
                      <a:pt x="4176" y="19277"/>
                      <a:pt x="4317" y="19237"/>
                    </a:cubicBezTo>
                    <a:lnTo>
                      <a:pt x="17785" y="15756"/>
                    </a:lnTo>
                    <a:lnTo>
                      <a:pt x="21027" y="14920"/>
                    </a:lnTo>
                    <a:lnTo>
                      <a:pt x="21027" y="3243"/>
                    </a:lnTo>
                    <a:lnTo>
                      <a:pt x="20928" y="3243"/>
                    </a:lnTo>
                    <a:cubicBezTo>
                      <a:pt x="20928" y="1453"/>
                      <a:pt x="19496" y="1"/>
                      <a:pt x="177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" name="Google Shape;2876;p34">
                <a:extLst>
                  <a:ext uri="{FF2B5EF4-FFF2-40B4-BE49-F238E27FC236}">
                    <a16:creationId xmlns:a16="http://schemas.microsoft.com/office/drawing/2014/main" id="{01391665-88BE-4822-A8B0-F82494DA2F85}"/>
                  </a:ext>
                </a:extLst>
              </p:cNvPr>
              <p:cNvSpPr/>
              <p:nvPr/>
            </p:nvSpPr>
            <p:spPr>
              <a:xfrm rot="-802752">
                <a:off x="5495109" y="1716673"/>
                <a:ext cx="428982" cy="396154"/>
              </a:xfrm>
              <a:custGeom>
                <a:avLst/>
                <a:gdLst/>
                <a:ahLst/>
                <a:cxnLst/>
                <a:rect l="l" t="t" r="r" b="b"/>
                <a:pathLst>
                  <a:path w="15080" h="13926" extrusionOk="0">
                    <a:moveTo>
                      <a:pt x="12314" y="1"/>
                    </a:moveTo>
                    <a:lnTo>
                      <a:pt x="1" y="3183"/>
                    </a:lnTo>
                    <a:lnTo>
                      <a:pt x="2786" y="13925"/>
                    </a:lnTo>
                    <a:lnTo>
                      <a:pt x="15079" y="10743"/>
                    </a:lnTo>
                    <a:lnTo>
                      <a:pt x="12314" y="1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877;p34">
                <a:extLst>
                  <a:ext uri="{FF2B5EF4-FFF2-40B4-BE49-F238E27FC236}">
                    <a16:creationId xmlns:a16="http://schemas.microsoft.com/office/drawing/2014/main" id="{F9DC71E5-92FF-4F86-9D9D-5F1AC20AC3F9}"/>
                  </a:ext>
                </a:extLst>
              </p:cNvPr>
              <p:cNvSpPr/>
              <p:nvPr/>
            </p:nvSpPr>
            <p:spPr>
              <a:xfrm rot="-802752">
                <a:off x="5224027" y="1833609"/>
                <a:ext cx="424999" cy="465792"/>
              </a:xfrm>
              <a:custGeom>
                <a:avLst/>
                <a:gdLst/>
                <a:ahLst/>
                <a:cxnLst/>
                <a:rect l="l" t="t" r="r" b="b"/>
                <a:pathLst>
                  <a:path w="14940" h="16374" extrusionOk="0">
                    <a:moveTo>
                      <a:pt x="8090" y="1"/>
                    </a:moveTo>
                    <a:cubicBezTo>
                      <a:pt x="7632" y="1"/>
                      <a:pt x="7131" y="63"/>
                      <a:pt x="6585" y="205"/>
                    </a:cubicBezTo>
                    <a:lnTo>
                      <a:pt x="1552" y="1498"/>
                    </a:lnTo>
                    <a:cubicBezTo>
                      <a:pt x="577" y="1737"/>
                      <a:pt x="0" y="2712"/>
                      <a:pt x="259" y="3686"/>
                    </a:cubicBezTo>
                    <a:lnTo>
                      <a:pt x="3183" y="15025"/>
                    </a:lnTo>
                    <a:cubicBezTo>
                      <a:pt x="3401" y="15848"/>
                      <a:pt x="4116" y="16373"/>
                      <a:pt x="4920" y="16373"/>
                    </a:cubicBezTo>
                    <a:cubicBezTo>
                      <a:pt x="5068" y="16373"/>
                      <a:pt x="5219" y="16355"/>
                      <a:pt x="5371" y="16318"/>
                    </a:cubicBezTo>
                    <a:lnTo>
                      <a:pt x="13408" y="14229"/>
                    </a:lnTo>
                    <a:cubicBezTo>
                      <a:pt x="14383" y="13971"/>
                      <a:pt x="14940" y="13016"/>
                      <a:pt x="14701" y="12041"/>
                    </a:cubicBezTo>
                    <a:lnTo>
                      <a:pt x="12513" y="3527"/>
                    </a:lnTo>
                    <a:cubicBezTo>
                      <a:pt x="12288" y="2716"/>
                      <a:pt x="11105" y="1"/>
                      <a:pt x="8090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" name="Google Shape;2878;p34">
                <a:extLst>
                  <a:ext uri="{FF2B5EF4-FFF2-40B4-BE49-F238E27FC236}">
                    <a16:creationId xmlns:a16="http://schemas.microsoft.com/office/drawing/2014/main" id="{B11393E9-5352-4944-BE42-8AEDE19FE72C}"/>
                  </a:ext>
                </a:extLst>
              </p:cNvPr>
              <p:cNvSpPr/>
              <p:nvPr/>
            </p:nvSpPr>
            <p:spPr>
              <a:xfrm rot="-802752">
                <a:off x="5012378" y="2241754"/>
                <a:ext cx="484994" cy="200950"/>
              </a:xfrm>
              <a:custGeom>
                <a:avLst/>
                <a:gdLst/>
                <a:ahLst/>
                <a:cxnLst/>
                <a:rect l="l" t="t" r="r" b="b"/>
                <a:pathLst>
                  <a:path w="17049" h="7064" extrusionOk="0">
                    <a:moveTo>
                      <a:pt x="15177" y="1"/>
                    </a:moveTo>
                    <a:cubicBezTo>
                      <a:pt x="15047" y="1"/>
                      <a:pt x="14914" y="17"/>
                      <a:pt x="14781" y="51"/>
                    </a:cubicBezTo>
                    <a:lnTo>
                      <a:pt x="1333" y="3532"/>
                    </a:lnTo>
                    <a:cubicBezTo>
                      <a:pt x="518" y="3751"/>
                      <a:pt x="1" y="4606"/>
                      <a:pt x="219" y="5442"/>
                    </a:cubicBezTo>
                    <a:lnTo>
                      <a:pt x="339" y="5899"/>
                    </a:lnTo>
                    <a:cubicBezTo>
                      <a:pt x="523" y="6588"/>
                      <a:pt x="1162" y="7064"/>
                      <a:pt x="1859" y="7064"/>
                    </a:cubicBezTo>
                    <a:cubicBezTo>
                      <a:pt x="1987" y="7064"/>
                      <a:pt x="2118" y="7047"/>
                      <a:pt x="2248" y="7013"/>
                    </a:cubicBezTo>
                    <a:lnTo>
                      <a:pt x="15716" y="3532"/>
                    </a:lnTo>
                    <a:cubicBezTo>
                      <a:pt x="16531" y="3313"/>
                      <a:pt x="17049" y="2458"/>
                      <a:pt x="16830" y="1622"/>
                    </a:cubicBezTo>
                    <a:lnTo>
                      <a:pt x="16710" y="1165"/>
                    </a:lnTo>
                    <a:cubicBezTo>
                      <a:pt x="16509" y="476"/>
                      <a:pt x="15882" y="1"/>
                      <a:pt x="15177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" name="Google Shape;2879;p34">
                <a:extLst>
                  <a:ext uri="{FF2B5EF4-FFF2-40B4-BE49-F238E27FC236}">
                    <a16:creationId xmlns:a16="http://schemas.microsoft.com/office/drawing/2014/main" id="{74BB88F5-F771-457A-A5F3-C0C3ACA732C7}"/>
                  </a:ext>
                </a:extLst>
              </p:cNvPr>
              <p:cNvSpPr/>
              <p:nvPr/>
            </p:nvSpPr>
            <p:spPr>
              <a:xfrm rot="-802752">
                <a:off x="5044820" y="2394199"/>
                <a:ext cx="71886" cy="75470"/>
              </a:xfrm>
              <a:custGeom>
                <a:avLst/>
                <a:gdLst/>
                <a:ahLst/>
                <a:cxnLst/>
                <a:rect l="l" t="t" r="r" b="b"/>
                <a:pathLst>
                  <a:path w="2527" h="2653" extrusionOk="0">
                    <a:moveTo>
                      <a:pt x="1399" y="0"/>
                    </a:moveTo>
                    <a:cubicBezTo>
                      <a:pt x="1325" y="0"/>
                      <a:pt x="1244" y="11"/>
                      <a:pt x="1154" y="33"/>
                    </a:cubicBezTo>
                    <a:cubicBezTo>
                      <a:pt x="458" y="232"/>
                      <a:pt x="0" y="948"/>
                      <a:pt x="160" y="1645"/>
                    </a:cubicBezTo>
                    <a:cubicBezTo>
                      <a:pt x="330" y="2258"/>
                      <a:pt x="881" y="2653"/>
                      <a:pt x="1485" y="2653"/>
                    </a:cubicBezTo>
                    <a:cubicBezTo>
                      <a:pt x="1586" y="2653"/>
                      <a:pt x="1688" y="2642"/>
                      <a:pt x="1791" y="2619"/>
                    </a:cubicBezTo>
                    <a:cubicBezTo>
                      <a:pt x="2527" y="2420"/>
                      <a:pt x="2407" y="1843"/>
                      <a:pt x="2228" y="1127"/>
                    </a:cubicBezTo>
                    <a:cubicBezTo>
                      <a:pt x="2072" y="518"/>
                      <a:pt x="1915" y="0"/>
                      <a:pt x="1399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2880;p34">
                <a:extLst>
                  <a:ext uri="{FF2B5EF4-FFF2-40B4-BE49-F238E27FC236}">
                    <a16:creationId xmlns:a16="http://schemas.microsoft.com/office/drawing/2014/main" id="{F3DD3755-10E7-4C3E-A138-04D4AF426760}"/>
                  </a:ext>
                </a:extLst>
              </p:cNvPr>
              <p:cNvSpPr/>
              <p:nvPr/>
            </p:nvSpPr>
            <p:spPr>
              <a:xfrm rot="-802752">
                <a:off x="4930798" y="2157860"/>
                <a:ext cx="486132" cy="201149"/>
              </a:xfrm>
              <a:custGeom>
                <a:avLst/>
                <a:gdLst/>
                <a:ahLst/>
                <a:cxnLst/>
                <a:rect l="l" t="t" r="r" b="b"/>
                <a:pathLst>
                  <a:path w="17089" h="7071" extrusionOk="0">
                    <a:moveTo>
                      <a:pt x="15233" y="1"/>
                    </a:moveTo>
                    <a:cubicBezTo>
                      <a:pt x="15098" y="1"/>
                      <a:pt x="14960" y="19"/>
                      <a:pt x="14821" y="58"/>
                    </a:cubicBezTo>
                    <a:lnTo>
                      <a:pt x="1354" y="3539"/>
                    </a:lnTo>
                    <a:cubicBezTo>
                      <a:pt x="538" y="3758"/>
                      <a:pt x="1" y="4593"/>
                      <a:pt x="240" y="5449"/>
                    </a:cubicBezTo>
                    <a:lnTo>
                      <a:pt x="359" y="5886"/>
                    </a:lnTo>
                    <a:cubicBezTo>
                      <a:pt x="544" y="6592"/>
                      <a:pt x="1183" y="7071"/>
                      <a:pt x="1880" y="7071"/>
                    </a:cubicBezTo>
                    <a:cubicBezTo>
                      <a:pt x="2008" y="7071"/>
                      <a:pt x="2139" y="7054"/>
                      <a:pt x="2269" y="7020"/>
                    </a:cubicBezTo>
                    <a:lnTo>
                      <a:pt x="15756" y="3539"/>
                    </a:lnTo>
                    <a:cubicBezTo>
                      <a:pt x="16572" y="3300"/>
                      <a:pt x="17089" y="2465"/>
                      <a:pt x="16870" y="1610"/>
                    </a:cubicBezTo>
                    <a:lnTo>
                      <a:pt x="16751" y="1172"/>
                    </a:lnTo>
                    <a:cubicBezTo>
                      <a:pt x="16551" y="489"/>
                      <a:pt x="15932" y="1"/>
                      <a:pt x="15233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" name="Google Shape;2881;p34">
                <a:extLst>
                  <a:ext uri="{FF2B5EF4-FFF2-40B4-BE49-F238E27FC236}">
                    <a16:creationId xmlns:a16="http://schemas.microsoft.com/office/drawing/2014/main" id="{6EE8B32A-1992-4C46-8E7F-08F07C1EA21B}"/>
                  </a:ext>
                </a:extLst>
              </p:cNvPr>
              <p:cNvSpPr/>
              <p:nvPr/>
            </p:nvSpPr>
            <p:spPr>
              <a:xfrm rot="-802752">
                <a:off x="4965395" y="2309617"/>
                <a:ext cx="71317" cy="75698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661" extrusionOk="0">
                    <a:moveTo>
                      <a:pt x="1384" y="0"/>
                    </a:moveTo>
                    <a:cubicBezTo>
                      <a:pt x="1309" y="0"/>
                      <a:pt x="1226" y="11"/>
                      <a:pt x="1134" y="33"/>
                    </a:cubicBezTo>
                    <a:cubicBezTo>
                      <a:pt x="418" y="212"/>
                      <a:pt x="0" y="948"/>
                      <a:pt x="140" y="1645"/>
                    </a:cubicBezTo>
                    <a:cubicBezTo>
                      <a:pt x="308" y="2266"/>
                      <a:pt x="858" y="2661"/>
                      <a:pt x="1457" y="2661"/>
                    </a:cubicBezTo>
                    <a:cubicBezTo>
                      <a:pt x="1567" y="2661"/>
                      <a:pt x="1679" y="2647"/>
                      <a:pt x="1791" y="2619"/>
                    </a:cubicBezTo>
                    <a:cubicBezTo>
                      <a:pt x="2507" y="2420"/>
                      <a:pt x="2388" y="1844"/>
                      <a:pt x="2208" y="1127"/>
                    </a:cubicBezTo>
                    <a:cubicBezTo>
                      <a:pt x="2052" y="518"/>
                      <a:pt x="1910" y="0"/>
                      <a:pt x="1384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" name="Google Shape;2882;p34">
                <a:extLst>
                  <a:ext uri="{FF2B5EF4-FFF2-40B4-BE49-F238E27FC236}">
                    <a16:creationId xmlns:a16="http://schemas.microsoft.com/office/drawing/2014/main" id="{35D0B50B-A08E-4B18-9840-DBC8C97A1044}"/>
                  </a:ext>
                </a:extLst>
              </p:cNvPr>
              <p:cNvSpPr/>
              <p:nvPr/>
            </p:nvSpPr>
            <p:spPr>
              <a:xfrm rot="-802752">
                <a:off x="4925127" y="2036172"/>
                <a:ext cx="485563" cy="201149"/>
              </a:xfrm>
              <a:custGeom>
                <a:avLst/>
                <a:gdLst/>
                <a:ahLst/>
                <a:cxnLst/>
                <a:rect l="l" t="t" r="r" b="b"/>
                <a:pathLst>
                  <a:path w="17069" h="7071" extrusionOk="0">
                    <a:moveTo>
                      <a:pt x="15196" y="0"/>
                    </a:moveTo>
                    <a:cubicBezTo>
                      <a:pt x="15066" y="0"/>
                      <a:pt x="14934" y="17"/>
                      <a:pt x="14801" y="51"/>
                    </a:cubicBezTo>
                    <a:lnTo>
                      <a:pt x="1353" y="3532"/>
                    </a:lnTo>
                    <a:cubicBezTo>
                      <a:pt x="538" y="3771"/>
                      <a:pt x="1" y="4606"/>
                      <a:pt x="239" y="5461"/>
                    </a:cubicBezTo>
                    <a:lnTo>
                      <a:pt x="359" y="5899"/>
                    </a:lnTo>
                    <a:cubicBezTo>
                      <a:pt x="542" y="6582"/>
                      <a:pt x="1172" y="7070"/>
                      <a:pt x="1863" y="7070"/>
                    </a:cubicBezTo>
                    <a:cubicBezTo>
                      <a:pt x="1997" y="7070"/>
                      <a:pt x="2133" y="7052"/>
                      <a:pt x="2268" y="7013"/>
                    </a:cubicBezTo>
                    <a:lnTo>
                      <a:pt x="15736" y="3532"/>
                    </a:lnTo>
                    <a:cubicBezTo>
                      <a:pt x="16551" y="3313"/>
                      <a:pt x="17069" y="2478"/>
                      <a:pt x="16850" y="1622"/>
                    </a:cubicBezTo>
                    <a:lnTo>
                      <a:pt x="16730" y="1185"/>
                    </a:lnTo>
                    <a:cubicBezTo>
                      <a:pt x="16529" y="479"/>
                      <a:pt x="15902" y="0"/>
                      <a:pt x="15196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3" name="Google Shape;2883;p34">
                <a:extLst>
                  <a:ext uri="{FF2B5EF4-FFF2-40B4-BE49-F238E27FC236}">
                    <a16:creationId xmlns:a16="http://schemas.microsoft.com/office/drawing/2014/main" id="{883C3E14-6BF3-4C43-8D47-8C1B7AAFDBC8}"/>
                  </a:ext>
                </a:extLst>
              </p:cNvPr>
              <p:cNvSpPr/>
              <p:nvPr/>
            </p:nvSpPr>
            <p:spPr>
              <a:xfrm rot="-802752">
                <a:off x="4959242" y="2188327"/>
                <a:ext cx="71317" cy="75698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661" extrusionOk="0">
                    <a:moveTo>
                      <a:pt x="1379" y="1"/>
                    </a:moveTo>
                    <a:cubicBezTo>
                      <a:pt x="1305" y="1"/>
                      <a:pt x="1224" y="12"/>
                      <a:pt x="1134" y="34"/>
                    </a:cubicBezTo>
                    <a:cubicBezTo>
                      <a:pt x="418" y="233"/>
                      <a:pt x="0" y="949"/>
                      <a:pt x="139" y="1645"/>
                    </a:cubicBezTo>
                    <a:cubicBezTo>
                      <a:pt x="308" y="2253"/>
                      <a:pt x="849" y="2660"/>
                      <a:pt x="1459" y="2660"/>
                    </a:cubicBezTo>
                    <a:cubicBezTo>
                      <a:pt x="1568" y="2660"/>
                      <a:pt x="1679" y="2647"/>
                      <a:pt x="1791" y="2620"/>
                    </a:cubicBezTo>
                    <a:cubicBezTo>
                      <a:pt x="2507" y="2421"/>
                      <a:pt x="2387" y="1844"/>
                      <a:pt x="2208" y="1128"/>
                    </a:cubicBezTo>
                    <a:cubicBezTo>
                      <a:pt x="2052" y="519"/>
                      <a:pt x="1895" y="1"/>
                      <a:pt x="1379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" name="Google Shape;2884;p34">
                <a:extLst>
                  <a:ext uri="{FF2B5EF4-FFF2-40B4-BE49-F238E27FC236}">
                    <a16:creationId xmlns:a16="http://schemas.microsoft.com/office/drawing/2014/main" id="{E76A468F-9F9E-4D4F-9761-5E77D3298D6A}"/>
                  </a:ext>
                </a:extLst>
              </p:cNvPr>
              <p:cNvSpPr/>
              <p:nvPr/>
            </p:nvSpPr>
            <p:spPr>
              <a:xfrm rot="-802752">
                <a:off x="4933624" y="1905674"/>
                <a:ext cx="484994" cy="200950"/>
              </a:xfrm>
              <a:custGeom>
                <a:avLst/>
                <a:gdLst/>
                <a:ahLst/>
                <a:cxnLst/>
                <a:rect l="l" t="t" r="r" b="b"/>
                <a:pathLst>
                  <a:path w="17049" h="7064" extrusionOk="0">
                    <a:moveTo>
                      <a:pt x="15190" y="0"/>
                    </a:moveTo>
                    <a:cubicBezTo>
                      <a:pt x="15061" y="0"/>
                      <a:pt x="14931" y="16"/>
                      <a:pt x="14801" y="50"/>
                    </a:cubicBezTo>
                    <a:lnTo>
                      <a:pt x="1333" y="3532"/>
                    </a:lnTo>
                    <a:cubicBezTo>
                      <a:pt x="518" y="3750"/>
                      <a:pt x="0" y="4606"/>
                      <a:pt x="219" y="5441"/>
                    </a:cubicBezTo>
                    <a:lnTo>
                      <a:pt x="339" y="5899"/>
                    </a:lnTo>
                    <a:cubicBezTo>
                      <a:pt x="540" y="6587"/>
                      <a:pt x="1167" y="7063"/>
                      <a:pt x="1872" y="7063"/>
                    </a:cubicBezTo>
                    <a:cubicBezTo>
                      <a:pt x="2002" y="7063"/>
                      <a:pt x="2135" y="7047"/>
                      <a:pt x="2268" y="7013"/>
                    </a:cubicBezTo>
                    <a:lnTo>
                      <a:pt x="15716" y="3532"/>
                    </a:lnTo>
                    <a:cubicBezTo>
                      <a:pt x="16531" y="3313"/>
                      <a:pt x="17048" y="2457"/>
                      <a:pt x="16830" y="1622"/>
                    </a:cubicBezTo>
                    <a:lnTo>
                      <a:pt x="16710" y="1164"/>
                    </a:lnTo>
                    <a:cubicBezTo>
                      <a:pt x="16525" y="476"/>
                      <a:pt x="15887" y="0"/>
                      <a:pt x="15190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" name="Google Shape;2885;p34">
                <a:extLst>
                  <a:ext uri="{FF2B5EF4-FFF2-40B4-BE49-F238E27FC236}">
                    <a16:creationId xmlns:a16="http://schemas.microsoft.com/office/drawing/2014/main" id="{9C1BB7B0-1349-4820-86DA-988C10BE1087}"/>
                  </a:ext>
                </a:extLst>
              </p:cNvPr>
              <p:cNvSpPr/>
              <p:nvPr/>
            </p:nvSpPr>
            <p:spPr>
              <a:xfrm rot="-802752">
                <a:off x="4967178" y="2057894"/>
                <a:ext cx="71317" cy="75498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2654" extrusionOk="0">
                    <a:moveTo>
                      <a:pt x="1398" y="1"/>
                    </a:moveTo>
                    <a:cubicBezTo>
                      <a:pt x="1324" y="1"/>
                      <a:pt x="1243" y="11"/>
                      <a:pt x="1154" y="34"/>
                    </a:cubicBezTo>
                    <a:cubicBezTo>
                      <a:pt x="418" y="233"/>
                      <a:pt x="0" y="949"/>
                      <a:pt x="159" y="1645"/>
                    </a:cubicBezTo>
                    <a:cubicBezTo>
                      <a:pt x="330" y="2259"/>
                      <a:pt x="880" y="2653"/>
                      <a:pt x="1485" y="2653"/>
                    </a:cubicBezTo>
                    <a:cubicBezTo>
                      <a:pt x="1586" y="2653"/>
                      <a:pt x="1688" y="2642"/>
                      <a:pt x="1790" y="2620"/>
                    </a:cubicBezTo>
                    <a:cubicBezTo>
                      <a:pt x="2506" y="2421"/>
                      <a:pt x="2387" y="1844"/>
                      <a:pt x="2208" y="1128"/>
                    </a:cubicBezTo>
                    <a:cubicBezTo>
                      <a:pt x="2069" y="519"/>
                      <a:pt x="1914" y="1"/>
                      <a:pt x="1398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" name="Google Shape;2886;p34">
                <a:extLst>
                  <a:ext uri="{FF2B5EF4-FFF2-40B4-BE49-F238E27FC236}">
                    <a16:creationId xmlns:a16="http://schemas.microsoft.com/office/drawing/2014/main" id="{3FA9BCD9-4750-4A0B-975F-1E84CA5E2C96}"/>
                  </a:ext>
                </a:extLst>
              </p:cNvPr>
              <p:cNvSpPr/>
              <p:nvPr/>
            </p:nvSpPr>
            <p:spPr>
              <a:xfrm rot="-802752">
                <a:off x="5564976" y="1448932"/>
                <a:ext cx="939407" cy="588541"/>
              </a:xfrm>
              <a:custGeom>
                <a:avLst/>
                <a:gdLst/>
                <a:ahLst/>
                <a:cxnLst/>
                <a:rect l="l" t="t" r="r" b="b"/>
                <a:pathLst>
                  <a:path w="33023" h="20689" extrusionOk="0">
                    <a:moveTo>
                      <a:pt x="29680" y="0"/>
                    </a:moveTo>
                    <a:lnTo>
                      <a:pt x="1" y="7659"/>
                    </a:lnTo>
                    <a:lnTo>
                      <a:pt x="737" y="10484"/>
                    </a:lnTo>
                    <a:lnTo>
                      <a:pt x="4317" y="10344"/>
                    </a:lnTo>
                    <a:lnTo>
                      <a:pt x="1075" y="11757"/>
                    </a:lnTo>
                    <a:lnTo>
                      <a:pt x="3362" y="20689"/>
                    </a:lnTo>
                    <a:lnTo>
                      <a:pt x="33022" y="13030"/>
                    </a:lnTo>
                    <a:lnTo>
                      <a:pt x="29680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" name="Google Shape;2887;p34">
                <a:extLst>
                  <a:ext uri="{FF2B5EF4-FFF2-40B4-BE49-F238E27FC236}">
                    <a16:creationId xmlns:a16="http://schemas.microsoft.com/office/drawing/2014/main" id="{455C4E08-8D04-4DA4-B815-225B1E20EE43}"/>
                  </a:ext>
                </a:extLst>
              </p:cNvPr>
              <p:cNvSpPr/>
              <p:nvPr/>
            </p:nvSpPr>
            <p:spPr>
              <a:xfrm rot="-802752">
                <a:off x="5606716" y="1766011"/>
                <a:ext cx="57179" cy="51887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1824" extrusionOk="0">
                    <a:moveTo>
                      <a:pt x="998" y="0"/>
                    </a:moveTo>
                    <a:cubicBezTo>
                      <a:pt x="925" y="0"/>
                      <a:pt x="851" y="9"/>
                      <a:pt x="776" y="27"/>
                    </a:cubicBezTo>
                    <a:cubicBezTo>
                      <a:pt x="279" y="146"/>
                      <a:pt x="1" y="643"/>
                      <a:pt x="120" y="1141"/>
                    </a:cubicBezTo>
                    <a:cubicBezTo>
                      <a:pt x="222" y="1547"/>
                      <a:pt x="597" y="1823"/>
                      <a:pt x="1013" y="1823"/>
                    </a:cubicBezTo>
                    <a:cubicBezTo>
                      <a:pt x="1086" y="1823"/>
                      <a:pt x="1160" y="1815"/>
                      <a:pt x="1234" y="1797"/>
                    </a:cubicBezTo>
                    <a:cubicBezTo>
                      <a:pt x="1711" y="1678"/>
                      <a:pt x="2010" y="1180"/>
                      <a:pt x="1890" y="683"/>
                    </a:cubicBezTo>
                    <a:cubicBezTo>
                      <a:pt x="1789" y="277"/>
                      <a:pt x="1414" y="0"/>
                      <a:pt x="99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" name="Google Shape;2888;p34">
                <a:extLst>
                  <a:ext uri="{FF2B5EF4-FFF2-40B4-BE49-F238E27FC236}">
                    <a16:creationId xmlns:a16="http://schemas.microsoft.com/office/drawing/2014/main" id="{842A4192-C86A-4DCE-BE6E-D1465171291A}"/>
                  </a:ext>
                </a:extLst>
              </p:cNvPr>
              <p:cNvSpPr/>
              <p:nvPr/>
            </p:nvSpPr>
            <p:spPr>
              <a:xfrm rot="-802752">
                <a:off x="5616260" y="1774858"/>
                <a:ext cx="36810" cy="33738"/>
              </a:xfrm>
              <a:custGeom>
                <a:avLst/>
                <a:gdLst/>
                <a:ahLst/>
                <a:cxnLst/>
                <a:rect l="l" t="t" r="r" b="b"/>
                <a:pathLst>
                  <a:path w="1294" h="1186" extrusionOk="0">
                    <a:moveTo>
                      <a:pt x="658" y="0"/>
                    </a:moveTo>
                    <a:cubicBezTo>
                      <a:pt x="606" y="0"/>
                      <a:pt x="552" y="6"/>
                      <a:pt x="498" y="19"/>
                    </a:cubicBezTo>
                    <a:cubicBezTo>
                      <a:pt x="200" y="119"/>
                      <a:pt x="1" y="437"/>
                      <a:pt x="80" y="735"/>
                    </a:cubicBezTo>
                    <a:cubicBezTo>
                      <a:pt x="149" y="1027"/>
                      <a:pt x="395" y="1185"/>
                      <a:pt x="665" y="1185"/>
                    </a:cubicBezTo>
                    <a:cubicBezTo>
                      <a:pt x="709" y="1185"/>
                      <a:pt x="753" y="1181"/>
                      <a:pt x="797" y="1173"/>
                    </a:cubicBezTo>
                    <a:cubicBezTo>
                      <a:pt x="1135" y="1093"/>
                      <a:pt x="1294" y="775"/>
                      <a:pt x="1234" y="437"/>
                    </a:cubicBezTo>
                    <a:cubicBezTo>
                      <a:pt x="1167" y="169"/>
                      <a:pt x="932" y="0"/>
                      <a:pt x="65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" name="Google Shape;2889;p34">
                <a:extLst>
                  <a:ext uri="{FF2B5EF4-FFF2-40B4-BE49-F238E27FC236}">
                    <a16:creationId xmlns:a16="http://schemas.microsoft.com/office/drawing/2014/main" id="{FF519C8B-802A-42D9-A946-8555B648B25A}"/>
                  </a:ext>
                </a:extLst>
              </p:cNvPr>
              <p:cNvSpPr/>
              <p:nvPr/>
            </p:nvSpPr>
            <p:spPr>
              <a:xfrm>
                <a:off x="3463869" y="3482481"/>
                <a:ext cx="262599" cy="388564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13659" extrusionOk="0">
                    <a:moveTo>
                      <a:pt x="6901" y="0"/>
                    </a:moveTo>
                    <a:cubicBezTo>
                      <a:pt x="6183" y="0"/>
                      <a:pt x="5484" y="401"/>
                      <a:pt x="5132" y="1090"/>
                    </a:cubicBezTo>
                    <a:lnTo>
                      <a:pt x="497" y="10738"/>
                    </a:lnTo>
                    <a:cubicBezTo>
                      <a:pt x="0" y="11713"/>
                      <a:pt x="398" y="12906"/>
                      <a:pt x="1373" y="13404"/>
                    </a:cubicBezTo>
                    <a:lnTo>
                      <a:pt x="1472" y="13443"/>
                    </a:lnTo>
                    <a:cubicBezTo>
                      <a:pt x="1759" y="13590"/>
                      <a:pt x="2064" y="13658"/>
                      <a:pt x="2366" y="13658"/>
                    </a:cubicBezTo>
                    <a:cubicBezTo>
                      <a:pt x="3089" y="13658"/>
                      <a:pt x="3787" y="13262"/>
                      <a:pt x="4138" y="12588"/>
                    </a:cubicBezTo>
                    <a:lnTo>
                      <a:pt x="8733" y="2940"/>
                    </a:lnTo>
                    <a:cubicBezTo>
                      <a:pt x="9230" y="1965"/>
                      <a:pt x="8832" y="772"/>
                      <a:pt x="7858" y="274"/>
                    </a:cubicBezTo>
                    <a:lnTo>
                      <a:pt x="7778" y="215"/>
                    </a:lnTo>
                    <a:cubicBezTo>
                      <a:pt x="7498" y="69"/>
                      <a:pt x="7198" y="0"/>
                      <a:pt x="6901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0" name="Google Shape;2890;p34">
                <a:extLst>
                  <a:ext uri="{FF2B5EF4-FFF2-40B4-BE49-F238E27FC236}">
                    <a16:creationId xmlns:a16="http://schemas.microsoft.com/office/drawing/2014/main" id="{4AA4BAF8-101D-43DE-88E1-8A70BA32BFDA}"/>
                  </a:ext>
                </a:extLst>
              </p:cNvPr>
              <p:cNvSpPr/>
              <p:nvPr/>
            </p:nvSpPr>
            <p:spPr>
              <a:xfrm>
                <a:off x="3556096" y="2934611"/>
                <a:ext cx="982434" cy="1105072"/>
              </a:xfrm>
              <a:custGeom>
                <a:avLst/>
                <a:gdLst/>
                <a:ahLst/>
                <a:cxnLst/>
                <a:rect l="l" t="t" r="r" b="b"/>
                <a:pathLst>
                  <a:path w="34535" h="38846" extrusionOk="0">
                    <a:moveTo>
                      <a:pt x="15502" y="1"/>
                    </a:moveTo>
                    <a:cubicBezTo>
                      <a:pt x="15382" y="1"/>
                      <a:pt x="15261" y="7"/>
                      <a:pt x="15139" y="19"/>
                    </a:cubicBezTo>
                    <a:cubicBezTo>
                      <a:pt x="13090" y="217"/>
                      <a:pt x="11598" y="2028"/>
                      <a:pt x="11797" y="4057"/>
                    </a:cubicBezTo>
                    <a:cubicBezTo>
                      <a:pt x="11876" y="4892"/>
                      <a:pt x="12235" y="5608"/>
                      <a:pt x="12732" y="6185"/>
                    </a:cubicBezTo>
                    <a:lnTo>
                      <a:pt x="3044" y="7120"/>
                    </a:lnTo>
                    <a:cubicBezTo>
                      <a:pt x="1294" y="7299"/>
                      <a:pt x="1" y="8871"/>
                      <a:pt x="160" y="10661"/>
                    </a:cubicBezTo>
                    <a:lnTo>
                      <a:pt x="2646" y="35945"/>
                    </a:lnTo>
                    <a:cubicBezTo>
                      <a:pt x="2814" y="37605"/>
                      <a:pt x="4207" y="38846"/>
                      <a:pt x="5856" y="38846"/>
                    </a:cubicBezTo>
                    <a:cubicBezTo>
                      <a:pt x="5966" y="38846"/>
                      <a:pt x="6076" y="38840"/>
                      <a:pt x="6187" y="38829"/>
                    </a:cubicBezTo>
                    <a:lnTo>
                      <a:pt x="31471" y="36343"/>
                    </a:lnTo>
                    <a:cubicBezTo>
                      <a:pt x="33241" y="36164"/>
                      <a:pt x="34534" y="34592"/>
                      <a:pt x="34355" y="32802"/>
                    </a:cubicBezTo>
                    <a:lnTo>
                      <a:pt x="33480" y="24029"/>
                    </a:lnTo>
                    <a:cubicBezTo>
                      <a:pt x="33042" y="24248"/>
                      <a:pt x="32565" y="24387"/>
                      <a:pt x="32068" y="24427"/>
                    </a:cubicBezTo>
                    <a:cubicBezTo>
                      <a:pt x="31931" y="24440"/>
                      <a:pt x="31795" y="24446"/>
                      <a:pt x="31661" y="24446"/>
                    </a:cubicBezTo>
                    <a:cubicBezTo>
                      <a:pt x="29544" y="24446"/>
                      <a:pt x="27737" y="22857"/>
                      <a:pt x="27512" y="20687"/>
                    </a:cubicBezTo>
                    <a:cubicBezTo>
                      <a:pt x="27293" y="18439"/>
                      <a:pt x="28984" y="16390"/>
                      <a:pt x="31272" y="16171"/>
                    </a:cubicBezTo>
                    <a:cubicBezTo>
                      <a:pt x="31401" y="16162"/>
                      <a:pt x="31529" y="16157"/>
                      <a:pt x="31656" y="16157"/>
                    </a:cubicBezTo>
                    <a:cubicBezTo>
                      <a:pt x="32036" y="16157"/>
                      <a:pt x="32406" y="16201"/>
                      <a:pt x="32764" y="16291"/>
                    </a:cubicBezTo>
                    <a:lnTo>
                      <a:pt x="31889" y="7518"/>
                    </a:lnTo>
                    <a:cubicBezTo>
                      <a:pt x="31739" y="5858"/>
                      <a:pt x="30348" y="4617"/>
                      <a:pt x="28698" y="4617"/>
                    </a:cubicBezTo>
                    <a:cubicBezTo>
                      <a:pt x="28589" y="4617"/>
                      <a:pt x="28479" y="4623"/>
                      <a:pt x="28368" y="4634"/>
                    </a:cubicBezTo>
                    <a:lnTo>
                      <a:pt x="18700" y="5589"/>
                    </a:lnTo>
                    <a:cubicBezTo>
                      <a:pt x="19098" y="4932"/>
                      <a:pt x="19257" y="4136"/>
                      <a:pt x="19197" y="3341"/>
                    </a:cubicBezTo>
                    <a:cubicBezTo>
                      <a:pt x="19010" y="1433"/>
                      <a:pt x="17382" y="1"/>
                      <a:pt x="15502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" name="Google Shape;2891;p34">
                <a:extLst>
                  <a:ext uri="{FF2B5EF4-FFF2-40B4-BE49-F238E27FC236}">
                    <a16:creationId xmlns:a16="http://schemas.microsoft.com/office/drawing/2014/main" id="{D13A411F-964A-419A-BEFC-FA54CB51E658}"/>
                  </a:ext>
                </a:extLst>
              </p:cNvPr>
              <p:cNvSpPr/>
              <p:nvPr/>
            </p:nvSpPr>
            <p:spPr>
              <a:xfrm>
                <a:off x="3604770" y="3551609"/>
                <a:ext cx="587981" cy="540815"/>
              </a:xfrm>
              <a:custGeom>
                <a:avLst/>
                <a:gdLst/>
                <a:ahLst/>
                <a:cxnLst/>
                <a:rect l="l" t="t" r="r" b="b"/>
                <a:pathLst>
                  <a:path w="20669" h="19011" extrusionOk="0">
                    <a:moveTo>
                      <a:pt x="16782" y="1"/>
                    </a:moveTo>
                    <a:cubicBezTo>
                      <a:pt x="16653" y="1"/>
                      <a:pt x="16522" y="18"/>
                      <a:pt x="16392" y="52"/>
                    </a:cubicBezTo>
                    <a:lnTo>
                      <a:pt x="2905" y="3494"/>
                    </a:lnTo>
                    <a:lnTo>
                      <a:pt x="0" y="4230"/>
                    </a:lnTo>
                    <a:lnTo>
                      <a:pt x="1174" y="16245"/>
                    </a:lnTo>
                    <a:cubicBezTo>
                      <a:pt x="1373" y="17618"/>
                      <a:pt x="2467" y="18732"/>
                      <a:pt x="3820" y="19010"/>
                    </a:cubicBezTo>
                    <a:lnTo>
                      <a:pt x="17207" y="15589"/>
                    </a:lnTo>
                    <a:cubicBezTo>
                      <a:pt x="18043" y="15370"/>
                      <a:pt x="18540" y="14534"/>
                      <a:pt x="18321" y="13699"/>
                    </a:cubicBezTo>
                    <a:lnTo>
                      <a:pt x="18202" y="13261"/>
                    </a:lnTo>
                    <a:cubicBezTo>
                      <a:pt x="18020" y="12551"/>
                      <a:pt x="17400" y="12087"/>
                      <a:pt x="16727" y="12087"/>
                    </a:cubicBezTo>
                    <a:cubicBezTo>
                      <a:pt x="16590" y="12087"/>
                      <a:pt x="16451" y="12107"/>
                      <a:pt x="16312" y="12147"/>
                    </a:cubicBezTo>
                    <a:lnTo>
                      <a:pt x="8355" y="14176"/>
                    </a:lnTo>
                    <a:lnTo>
                      <a:pt x="8296" y="13957"/>
                    </a:lnTo>
                    <a:lnTo>
                      <a:pt x="8276" y="13858"/>
                    </a:lnTo>
                    <a:lnTo>
                      <a:pt x="18580" y="11252"/>
                    </a:lnTo>
                    <a:cubicBezTo>
                      <a:pt x="19416" y="11013"/>
                      <a:pt x="19913" y="10178"/>
                      <a:pt x="19694" y="9362"/>
                    </a:cubicBezTo>
                    <a:lnTo>
                      <a:pt x="19575" y="8905"/>
                    </a:lnTo>
                    <a:cubicBezTo>
                      <a:pt x="19575" y="8865"/>
                      <a:pt x="19555" y="8805"/>
                      <a:pt x="19515" y="8765"/>
                    </a:cubicBezTo>
                    <a:cubicBezTo>
                      <a:pt x="19515" y="8726"/>
                      <a:pt x="19515" y="8726"/>
                      <a:pt x="19495" y="8706"/>
                    </a:cubicBezTo>
                    <a:cubicBezTo>
                      <a:pt x="19475" y="8686"/>
                      <a:pt x="19475" y="8626"/>
                      <a:pt x="19455" y="8606"/>
                    </a:cubicBezTo>
                    <a:cubicBezTo>
                      <a:pt x="19455" y="8606"/>
                      <a:pt x="19455" y="8586"/>
                      <a:pt x="19416" y="8586"/>
                    </a:cubicBezTo>
                    <a:cubicBezTo>
                      <a:pt x="19396" y="8527"/>
                      <a:pt x="19376" y="8507"/>
                      <a:pt x="19356" y="8467"/>
                    </a:cubicBezTo>
                    <a:cubicBezTo>
                      <a:pt x="19356" y="8467"/>
                      <a:pt x="19356" y="8427"/>
                      <a:pt x="19316" y="8427"/>
                    </a:cubicBezTo>
                    <a:cubicBezTo>
                      <a:pt x="19296" y="8407"/>
                      <a:pt x="19276" y="8387"/>
                      <a:pt x="19276" y="8328"/>
                    </a:cubicBezTo>
                    <a:cubicBezTo>
                      <a:pt x="19276" y="8308"/>
                      <a:pt x="19256" y="8308"/>
                      <a:pt x="19256" y="8288"/>
                    </a:cubicBezTo>
                    <a:cubicBezTo>
                      <a:pt x="19217" y="8268"/>
                      <a:pt x="19217" y="8228"/>
                      <a:pt x="19197" y="8208"/>
                    </a:cubicBezTo>
                    <a:cubicBezTo>
                      <a:pt x="19197" y="8189"/>
                      <a:pt x="19177" y="8189"/>
                      <a:pt x="19177" y="8169"/>
                    </a:cubicBezTo>
                    <a:cubicBezTo>
                      <a:pt x="19157" y="8129"/>
                      <a:pt x="19117" y="8109"/>
                      <a:pt x="19077" y="8089"/>
                    </a:cubicBezTo>
                    <a:lnTo>
                      <a:pt x="19018" y="8029"/>
                    </a:lnTo>
                    <a:lnTo>
                      <a:pt x="18978" y="7990"/>
                    </a:lnTo>
                    <a:lnTo>
                      <a:pt x="18918" y="7930"/>
                    </a:lnTo>
                    <a:cubicBezTo>
                      <a:pt x="18898" y="7930"/>
                      <a:pt x="18898" y="7910"/>
                      <a:pt x="18878" y="7910"/>
                    </a:cubicBezTo>
                    <a:cubicBezTo>
                      <a:pt x="18799" y="7870"/>
                      <a:pt x="18719" y="7811"/>
                      <a:pt x="18660" y="7791"/>
                    </a:cubicBezTo>
                    <a:cubicBezTo>
                      <a:pt x="18620" y="7791"/>
                      <a:pt x="18620" y="7791"/>
                      <a:pt x="18600" y="7771"/>
                    </a:cubicBezTo>
                    <a:cubicBezTo>
                      <a:pt x="18580" y="7771"/>
                      <a:pt x="18540" y="7731"/>
                      <a:pt x="18520" y="7731"/>
                    </a:cubicBezTo>
                    <a:lnTo>
                      <a:pt x="18501" y="7731"/>
                    </a:lnTo>
                    <a:cubicBezTo>
                      <a:pt x="18461" y="7711"/>
                      <a:pt x="18381" y="7711"/>
                      <a:pt x="18321" y="7691"/>
                    </a:cubicBezTo>
                    <a:lnTo>
                      <a:pt x="18302" y="7691"/>
                    </a:lnTo>
                    <a:cubicBezTo>
                      <a:pt x="18219" y="7683"/>
                      <a:pt x="18133" y="7678"/>
                      <a:pt x="18046" y="7678"/>
                    </a:cubicBezTo>
                    <a:cubicBezTo>
                      <a:pt x="17921" y="7678"/>
                      <a:pt x="17793" y="7688"/>
                      <a:pt x="17665" y="7711"/>
                    </a:cubicBezTo>
                    <a:lnTo>
                      <a:pt x="7361" y="10357"/>
                    </a:lnTo>
                    <a:lnTo>
                      <a:pt x="7281" y="10078"/>
                    </a:lnTo>
                    <a:lnTo>
                      <a:pt x="19316" y="7015"/>
                    </a:lnTo>
                    <a:cubicBezTo>
                      <a:pt x="20172" y="6796"/>
                      <a:pt x="20669" y="5941"/>
                      <a:pt x="20450" y="5125"/>
                    </a:cubicBezTo>
                    <a:lnTo>
                      <a:pt x="20311" y="4687"/>
                    </a:lnTo>
                    <a:cubicBezTo>
                      <a:pt x="20127" y="3968"/>
                      <a:pt x="19507" y="3502"/>
                      <a:pt x="18817" y="3502"/>
                    </a:cubicBezTo>
                    <a:cubicBezTo>
                      <a:pt x="18687" y="3502"/>
                      <a:pt x="18554" y="3519"/>
                      <a:pt x="18421" y="3554"/>
                    </a:cubicBezTo>
                    <a:lnTo>
                      <a:pt x="6386" y="6617"/>
                    </a:lnTo>
                    <a:lnTo>
                      <a:pt x="6326" y="6299"/>
                    </a:lnTo>
                    <a:lnTo>
                      <a:pt x="17287" y="3514"/>
                    </a:lnTo>
                    <a:cubicBezTo>
                      <a:pt x="18123" y="3295"/>
                      <a:pt x="18620" y="2440"/>
                      <a:pt x="18401" y="1624"/>
                    </a:cubicBezTo>
                    <a:lnTo>
                      <a:pt x="18282" y="1166"/>
                    </a:lnTo>
                    <a:cubicBezTo>
                      <a:pt x="18098" y="464"/>
                      <a:pt x="17464" y="1"/>
                      <a:pt x="1678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2" name="Google Shape;2892;p34">
                <a:extLst>
                  <a:ext uri="{FF2B5EF4-FFF2-40B4-BE49-F238E27FC236}">
                    <a16:creationId xmlns:a16="http://schemas.microsoft.com/office/drawing/2014/main" id="{ACE909B5-29B2-4610-96A6-484E3DBFB682}"/>
                  </a:ext>
                </a:extLst>
              </p:cNvPr>
              <p:cNvSpPr/>
              <p:nvPr/>
            </p:nvSpPr>
            <p:spPr>
              <a:xfrm>
                <a:off x="3176379" y="3823026"/>
                <a:ext cx="448219" cy="421051"/>
              </a:xfrm>
              <a:custGeom>
                <a:avLst/>
                <a:gdLst/>
                <a:ahLst/>
                <a:cxnLst/>
                <a:rect l="l" t="t" r="r" b="b"/>
                <a:pathLst>
                  <a:path w="15756" h="14801" extrusionOk="0">
                    <a:moveTo>
                      <a:pt x="11936" y="0"/>
                    </a:moveTo>
                    <a:lnTo>
                      <a:pt x="1" y="4397"/>
                    </a:lnTo>
                    <a:lnTo>
                      <a:pt x="3840" y="14800"/>
                    </a:lnTo>
                    <a:lnTo>
                      <a:pt x="15756" y="10404"/>
                    </a:lnTo>
                    <a:lnTo>
                      <a:pt x="11936" y="0"/>
                    </a:ln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" name="Google Shape;2893;p34">
                <a:extLst>
                  <a:ext uri="{FF2B5EF4-FFF2-40B4-BE49-F238E27FC236}">
                    <a16:creationId xmlns:a16="http://schemas.microsoft.com/office/drawing/2014/main" id="{9A9F48AB-5CEF-440F-88BB-4EA69E1302E9}"/>
                  </a:ext>
                </a:extLst>
              </p:cNvPr>
              <p:cNvSpPr/>
              <p:nvPr/>
            </p:nvSpPr>
            <p:spPr>
              <a:xfrm>
                <a:off x="3465548" y="3680077"/>
                <a:ext cx="452742" cy="473765"/>
              </a:xfrm>
              <a:custGeom>
                <a:avLst/>
                <a:gdLst/>
                <a:ahLst/>
                <a:cxnLst/>
                <a:rect l="l" t="t" r="r" b="b"/>
                <a:pathLst>
                  <a:path w="15915" h="16654" extrusionOk="0">
                    <a:moveTo>
                      <a:pt x="9811" y="1"/>
                    </a:moveTo>
                    <a:cubicBezTo>
                      <a:pt x="9604" y="1"/>
                      <a:pt x="9394" y="37"/>
                      <a:pt x="9191" y="112"/>
                    </a:cubicBezTo>
                    <a:lnTo>
                      <a:pt x="1413" y="2976"/>
                    </a:lnTo>
                    <a:cubicBezTo>
                      <a:pt x="458" y="3314"/>
                      <a:pt x="1" y="4369"/>
                      <a:pt x="339" y="5284"/>
                    </a:cubicBezTo>
                    <a:lnTo>
                      <a:pt x="3382" y="13539"/>
                    </a:lnTo>
                    <a:cubicBezTo>
                      <a:pt x="3644" y="14324"/>
                      <a:pt x="4967" y="16653"/>
                      <a:pt x="7648" y="16653"/>
                    </a:cubicBezTo>
                    <a:cubicBezTo>
                      <a:pt x="8230" y="16653"/>
                      <a:pt x="8876" y="16543"/>
                      <a:pt x="9589" y="16285"/>
                    </a:cubicBezTo>
                    <a:lnTo>
                      <a:pt x="14483" y="14494"/>
                    </a:lnTo>
                    <a:cubicBezTo>
                      <a:pt x="15437" y="14136"/>
                      <a:pt x="15915" y="13102"/>
                      <a:pt x="15557" y="12167"/>
                    </a:cubicBezTo>
                    <a:lnTo>
                      <a:pt x="11499" y="1186"/>
                    </a:lnTo>
                    <a:cubicBezTo>
                      <a:pt x="11235" y="443"/>
                      <a:pt x="10539" y="1"/>
                      <a:pt x="9811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4" name="Google Shape;2894;p34">
                <a:extLst>
                  <a:ext uri="{FF2B5EF4-FFF2-40B4-BE49-F238E27FC236}">
                    <a16:creationId xmlns:a16="http://schemas.microsoft.com/office/drawing/2014/main" id="{59EBC596-42AB-4079-838F-42E41D05CF93}"/>
                  </a:ext>
                </a:extLst>
              </p:cNvPr>
              <p:cNvSpPr/>
              <p:nvPr/>
            </p:nvSpPr>
            <p:spPr>
              <a:xfrm>
                <a:off x="3669829" y="3552035"/>
                <a:ext cx="476524" cy="238106"/>
              </a:xfrm>
              <a:custGeom>
                <a:avLst/>
                <a:gdLst/>
                <a:ahLst/>
                <a:cxnLst/>
                <a:rect l="l" t="t" r="r" b="b"/>
                <a:pathLst>
                  <a:path w="16751" h="8370" extrusionOk="0">
                    <a:moveTo>
                      <a:pt x="14816" y="1"/>
                    </a:moveTo>
                    <a:cubicBezTo>
                      <a:pt x="14634" y="1"/>
                      <a:pt x="14448" y="32"/>
                      <a:pt x="14264" y="97"/>
                    </a:cubicBezTo>
                    <a:lnTo>
                      <a:pt x="1214" y="4891"/>
                    </a:lnTo>
                    <a:cubicBezTo>
                      <a:pt x="419" y="5190"/>
                      <a:pt x="1" y="6085"/>
                      <a:pt x="299" y="6900"/>
                    </a:cubicBezTo>
                    <a:lnTo>
                      <a:pt x="478" y="7358"/>
                    </a:lnTo>
                    <a:cubicBezTo>
                      <a:pt x="711" y="7979"/>
                      <a:pt x="1307" y="8370"/>
                      <a:pt x="1946" y="8370"/>
                    </a:cubicBezTo>
                    <a:cubicBezTo>
                      <a:pt x="2125" y="8370"/>
                      <a:pt x="2308" y="8339"/>
                      <a:pt x="2488" y="8273"/>
                    </a:cubicBezTo>
                    <a:lnTo>
                      <a:pt x="15537" y="3479"/>
                    </a:lnTo>
                    <a:cubicBezTo>
                      <a:pt x="16333" y="3180"/>
                      <a:pt x="16751" y="2285"/>
                      <a:pt x="16452" y="1450"/>
                    </a:cubicBezTo>
                    <a:lnTo>
                      <a:pt x="16293" y="1012"/>
                    </a:lnTo>
                    <a:cubicBezTo>
                      <a:pt x="16060" y="391"/>
                      <a:pt x="15464" y="1"/>
                      <a:pt x="14816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5" name="Google Shape;2895;p34">
                <a:extLst>
                  <a:ext uri="{FF2B5EF4-FFF2-40B4-BE49-F238E27FC236}">
                    <a16:creationId xmlns:a16="http://schemas.microsoft.com/office/drawing/2014/main" id="{F9793CF2-1296-492A-9F91-5C448F846B86}"/>
                  </a:ext>
                </a:extLst>
              </p:cNvPr>
              <p:cNvSpPr/>
              <p:nvPr/>
            </p:nvSpPr>
            <p:spPr>
              <a:xfrm>
                <a:off x="4051822" y="3567909"/>
                <a:ext cx="76438" cy="75329"/>
              </a:xfrm>
              <a:custGeom>
                <a:avLst/>
                <a:gdLst/>
                <a:ahLst/>
                <a:cxnLst/>
                <a:rect l="l" t="t" r="r" b="b"/>
                <a:pathLst>
                  <a:path w="2687" h="2648" extrusionOk="0">
                    <a:moveTo>
                      <a:pt x="1152" y="0"/>
                    </a:moveTo>
                    <a:cubicBezTo>
                      <a:pt x="1001" y="0"/>
                      <a:pt x="847" y="25"/>
                      <a:pt x="697" y="76"/>
                    </a:cubicBezTo>
                    <a:cubicBezTo>
                      <a:pt x="1" y="335"/>
                      <a:pt x="199" y="892"/>
                      <a:pt x="458" y="1588"/>
                    </a:cubicBezTo>
                    <a:cubicBezTo>
                      <a:pt x="673" y="2166"/>
                      <a:pt x="873" y="2647"/>
                      <a:pt x="1333" y="2647"/>
                    </a:cubicBezTo>
                    <a:cubicBezTo>
                      <a:pt x="1427" y="2647"/>
                      <a:pt x="1533" y="2627"/>
                      <a:pt x="1652" y="2583"/>
                    </a:cubicBezTo>
                    <a:cubicBezTo>
                      <a:pt x="2328" y="2344"/>
                      <a:pt x="2686" y="1568"/>
                      <a:pt x="2408" y="872"/>
                    </a:cubicBezTo>
                    <a:cubicBezTo>
                      <a:pt x="2220" y="326"/>
                      <a:pt x="1703" y="0"/>
                      <a:pt x="115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2896;p34">
                <a:extLst>
                  <a:ext uri="{FF2B5EF4-FFF2-40B4-BE49-F238E27FC236}">
                    <a16:creationId xmlns:a16="http://schemas.microsoft.com/office/drawing/2014/main" id="{D28C647E-9E18-4203-9BF7-965DA8BE026D}"/>
                  </a:ext>
                </a:extLst>
              </p:cNvPr>
              <p:cNvSpPr/>
              <p:nvPr/>
            </p:nvSpPr>
            <p:spPr>
              <a:xfrm>
                <a:off x="3738302" y="3645969"/>
                <a:ext cx="477093" cy="238106"/>
              </a:xfrm>
              <a:custGeom>
                <a:avLst/>
                <a:gdLst/>
                <a:ahLst/>
                <a:cxnLst/>
                <a:rect l="l" t="t" r="r" b="b"/>
                <a:pathLst>
                  <a:path w="16771" h="8370" extrusionOk="0">
                    <a:moveTo>
                      <a:pt x="14826" y="1"/>
                    </a:moveTo>
                    <a:cubicBezTo>
                      <a:pt x="14646" y="1"/>
                      <a:pt x="14463" y="32"/>
                      <a:pt x="14284" y="97"/>
                    </a:cubicBezTo>
                    <a:lnTo>
                      <a:pt x="1234" y="4891"/>
                    </a:lnTo>
                    <a:cubicBezTo>
                      <a:pt x="419" y="5190"/>
                      <a:pt x="1" y="6085"/>
                      <a:pt x="299" y="6901"/>
                    </a:cubicBezTo>
                    <a:lnTo>
                      <a:pt x="478" y="7358"/>
                    </a:lnTo>
                    <a:cubicBezTo>
                      <a:pt x="711" y="7979"/>
                      <a:pt x="1307" y="8370"/>
                      <a:pt x="1946" y="8370"/>
                    </a:cubicBezTo>
                    <a:cubicBezTo>
                      <a:pt x="2125" y="8370"/>
                      <a:pt x="2308" y="8339"/>
                      <a:pt x="2488" y="8273"/>
                    </a:cubicBezTo>
                    <a:lnTo>
                      <a:pt x="15537" y="3479"/>
                    </a:lnTo>
                    <a:cubicBezTo>
                      <a:pt x="16333" y="3181"/>
                      <a:pt x="16771" y="2285"/>
                      <a:pt x="16472" y="1470"/>
                    </a:cubicBezTo>
                    <a:lnTo>
                      <a:pt x="16293" y="1012"/>
                    </a:lnTo>
                    <a:cubicBezTo>
                      <a:pt x="16060" y="391"/>
                      <a:pt x="15464" y="1"/>
                      <a:pt x="14826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2897;p34">
                <a:extLst>
                  <a:ext uri="{FF2B5EF4-FFF2-40B4-BE49-F238E27FC236}">
                    <a16:creationId xmlns:a16="http://schemas.microsoft.com/office/drawing/2014/main" id="{A8C876E5-1C88-470E-A8DC-9982EEE971D9}"/>
                  </a:ext>
                </a:extLst>
              </p:cNvPr>
              <p:cNvSpPr/>
              <p:nvPr/>
            </p:nvSpPr>
            <p:spPr>
              <a:xfrm>
                <a:off x="4120295" y="3661843"/>
                <a:ext cx="76438" cy="75699"/>
              </a:xfrm>
              <a:custGeom>
                <a:avLst/>
                <a:gdLst/>
                <a:ahLst/>
                <a:cxnLst/>
                <a:rect l="l" t="t" r="r" b="b"/>
                <a:pathLst>
                  <a:path w="2687" h="2661" extrusionOk="0">
                    <a:moveTo>
                      <a:pt x="1152" y="0"/>
                    </a:moveTo>
                    <a:cubicBezTo>
                      <a:pt x="1001" y="0"/>
                      <a:pt x="847" y="25"/>
                      <a:pt x="697" y="76"/>
                    </a:cubicBezTo>
                    <a:cubicBezTo>
                      <a:pt x="1" y="335"/>
                      <a:pt x="199" y="912"/>
                      <a:pt x="458" y="1608"/>
                    </a:cubicBezTo>
                    <a:cubicBezTo>
                      <a:pt x="674" y="2190"/>
                      <a:pt x="876" y="2660"/>
                      <a:pt x="1343" y="2660"/>
                    </a:cubicBezTo>
                    <a:cubicBezTo>
                      <a:pt x="1435" y="2660"/>
                      <a:pt x="1537" y="2642"/>
                      <a:pt x="1652" y="2603"/>
                    </a:cubicBezTo>
                    <a:cubicBezTo>
                      <a:pt x="2308" y="2344"/>
                      <a:pt x="2686" y="1568"/>
                      <a:pt x="2408" y="872"/>
                    </a:cubicBezTo>
                    <a:cubicBezTo>
                      <a:pt x="2220" y="326"/>
                      <a:pt x="1703" y="0"/>
                      <a:pt x="115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2898;p34">
                <a:extLst>
                  <a:ext uri="{FF2B5EF4-FFF2-40B4-BE49-F238E27FC236}">
                    <a16:creationId xmlns:a16="http://schemas.microsoft.com/office/drawing/2014/main" id="{29215C65-F207-4977-A921-E43F5184EE45}"/>
                  </a:ext>
                </a:extLst>
              </p:cNvPr>
              <p:cNvSpPr/>
              <p:nvPr/>
            </p:nvSpPr>
            <p:spPr>
              <a:xfrm>
                <a:off x="3728687" y="3767070"/>
                <a:ext cx="476524" cy="238106"/>
              </a:xfrm>
              <a:custGeom>
                <a:avLst/>
                <a:gdLst/>
                <a:ahLst/>
                <a:cxnLst/>
                <a:rect l="l" t="t" r="r" b="b"/>
                <a:pathLst>
                  <a:path w="16751" h="8370" extrusionOk="0">
                    <a:moveTo>
                      <a:pt x="14808" y="1"/>
                    </a:moveTo>
                    <a:cubicBezTo>
                      <a:pt x="14627" y="1"/>
                      <a:pt x="14443" y="32"/>
                      <a:pt x="14264" y="97"/>
                    </a:cubicBezTo>
                    <a:lnTo>
                      <a:pt x="1214" y="4891"/>
                    </a:lnTo>
                    <a:cubicBezTo>
                      <a:pt x="419" y="5190"/>
                      <a:pt x="1" y="6085"/>
                      <a:pt x="299" y="6901"/>
                    </a:cubicBezTo>
                    <a:lnTo>
                      <a:pt x="458" y="7358"/>
                    </a:lnTo>
                    <a:cubicBezTo>
                      <a:pt x="691" y="7979"/>
                      <a:pt x="1287" y="8370"/>
                      <a:pt x="1935" y="8370"/>
                    </a:cubicBezTo>
                    <a:cubicBezTo>
                      <a:pt x="2117" y="8370"/>
                      <a:pt x="2304" y="8339"/>
                      <a:pt x="2487" y="8273"/>
                    </a:cubicBezTo>
                    <a:lnTo>
                      <a:pt x="15537" y="3479"/>
                    </a:lnTo>
                    <a:cubicBezTo>
                      <a:pt x="16333" y="3181"/>
                      <a:pt x="16750" y="2286"/>
                      <a:pt x="16452" y="1450"/>
                    </a:cubicBezTo>
                    <a:lnTo>
                      <a:pt x="16273" y="1012"/>
                    </a:lnTo>
                    <a:cubicBezTo>
                      <a:pt x="16056" y="392"/>
                      <a:pt x="15451" y="1"/>
                      <a:pt x="14808" y="1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" name="Google Shape;2899;p34">
                <a:extLst>
                  <a:ext uri="{FF2B5EF4-FFF2-40B4-BE49-F238E27FC236}">
                    <a16:creationId xmlns:a16="http://schemas.microsoft.com/office/drawing/2014/main" id="{D67D6B76-AB3F-425C-9024-DB69E0ECBFCB}"/>
                  </a:ext>
                </a:extLst>
              </p:cNvPr>
              <p:cNvSpPr/>
              <p:nvPr/>
            </p:nvSpPr>
            <p:spPr>
              <a:xfrm>
                <a:off x="4111249" y="3782944"/>
                <a:ext cx="75841" cy="75329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2648" extrusionOk="0">
                    <a:moveTo>
                      <a:pt x="1132" y="0"/>
                    </a:moveTo>
                    <a:cubicBezTo>
                      <a:pt x="981" y="0"/>
                      <a:pt x="827" y="25"/>
                      <a:pt x="677" y="76"/>
                    </a:cubicBezTo>
                    <a:cubicBezTo>
                      <a:pt x="0" y="335"/>
                      <a:pt x="179" y="892"/>
                      <a:pt x="418" y="1588"/>
                    </a:cubicBezTo>
                    <a:cubicBezTo>
                      <a:pt x="649" y="2166"/>
                      <a:pt x="839" y="2647"/>
                      <a:pt x="1294" y="2647"/>
                    </a:cubicBezTo>
                    <a:cubicBezTo>
                      <a:pt x="1388" y="2647"/>
                      <a:pt x="1493" y="2627"/>
                      <a:pt x="1612" y="2583"/>
                    </a:cubicBezTo>
                    <a:cubicBezTo>
                      <a:pt x="2288" y="2344"/>
                      <a:pt x="2666" y="1568"/>
                      <a:pt x="2387" y="872"/>
                    </a:cubicBezTo>
                    <a:cubicBezTo>
                      <a:pt x="2200" y="326"/>
                      <a:pt x="1683" y="0"/>
                      <a:pt x="113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" name="Google Shape;2900;p34">
                <a:extLst>
                  <a:ext uri="{FF2B5EF4-FFF2-40B4-BE49-F238E27FC236}">
                    <a16:creationId xmlns:a16="http://schemas.microsoft.com/office/drawing/2014/main" id="{0FC3F4AC-D98A-4FCF-8934-64943DE37097}"/>
                  </a:ext>
                </a:extLst>
              </p:cNvPr>
              <p:cNvSpPr/>
              <p:nvPr/>
            </p:nvSpPr>
            <p:spPr>
              <a:xfrm>
                <a:off x="3702658" y="3895539"/>
                <a:ext cx="476524" cy="238106"/>
              </a:xfrm>
              <a:custGeom>
                <a:avLst/>
                <a:gdLst/>
                <a:ahLst/>
                <a:cxnLst/>
                <a:rect l="l" t="t" r="r" b="b"/>
                <a:pathLst>
                  <a:path w="16751" h="8370" extrusionOk="0">
                    <a:moveTo>
                      <a:pt x="14806" y="0"/>
                    </a:moveTo>
                    <a:cubicBezTo>
                      <a:pt x="14626" y="0"/>
                      <a:pt x="14443" y="31"/>
                      <a:pt x="14264" y="97"/>
                    </a:cubicBezTo>
                    <a:lnTo>
                      <a:pt x="1214" y="4891"/>
                    </a:lnTo>
                    <a:cubicBezTo>
                      <a:pt x="418" y="5190"/>
                      <a:pt x="1" y="6085"/>
                      <a:pt x="299" y="6920"/>
                    </a:cubicBezTo>
                    <a:lnTo>
                      <a:pt x="458" y="7358"/>
                    </a:lnTo>
                    <a:cubicBezTo>
                      <a:pt x="691" y="7979"/>
                      <a:pt x="1287" y="8369"/>
                      <a:pt x="1935" y="8369"/>
                    </a:cubicBezTo>
                    <a:cubicBezTo>
                      <a:pt x="2117" y="8369"/>
                      <a:pt x="2304" y="8338"/>
                      <a:pt x="2487" y="8273"/>
                    </a:cubicBezTo>
                    <a:lnTo>
                      <a:pt x="15537" y="3479"/>
                    </a:lnTo>
                    <a:cubicBezTo>
                      <a:pt x="16333" y="3180"/>
                      <a:pt x="16750" y="2285"/>
                      <a:pt x="16452" y="1470"/>
                    </a:cubicBezTo>
                    <a:lnTo>
                      <a:pt x="16273" y="1012"/>
                    </a:lnTo>
                    <a:cubicBezTo>
                      <a:pt x="16040" y="391"/>
                      <a:pt x="15444" y="0"/>
                      <a:pt x="14806" y="0"/>
                    </a:cubicBezTo>
                    <a:close/>
                  </a:path>
                </a:pathLst>
              </a:custGeom>
              <a:solidFill>
                <a:srgbClr val="EE7A7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" name="Google Shape;2901;p34">
                <a:extLst>
                  <a:ext uri="{FF2B5EF4-FFF2-40B4-BE49-F238E27FC236}">
                    <a16:creationId xmlns:a16="http://schemas.microsoft.com/office/drawing/2014/main" id="{A47FEE1D-5DBC-411D-A0EB-D4B141D83A2B}"/>
                  </a:ext>
                </a:extLst>
              </p:cNvPr>
              <p:cNvSpPr/>
              <p:nvPr/>
            </p:nvSpPr>
            <p:spPr>
              <a:xfrm>
                <a:off x="4084651" y="3911725"/>
                <a:ext cx="75841" cy="75357"/>
              </a:xfrm>
              <a:custGeom>
                <a:avLst/>
                <a:gdLst/>
                <a:ahLst/>
                <a:cxnLst/>
                <a:rect l="l" t="t" r="r" b="b"/>
                <a:pathLst>
                  <a:path w="2666" h="2649" extrusionOk="0">
                    <a:moveTo>
                      <a:pt x="1143" y="1"/>
                    </a:moveTo>
                    <a:cubicBezTo>
                      <a:pt x="988" y="1"/>
                      <a:pt x="830" y="28"/>
                      <a:pt x="677" y="85"/>
                    </a:cubicBezTo>
                    <a:cubicBezTo>
                      <a:pt x="0" y="324"/>
                      <a:pt x="179" y="901"/>
                      <a:pt x="438" y="1597"/>
                    </a:cubicBezTo>
                    <a:cubicBezTo>
                      <a:pt x="671" y="2178"/>
                      <a:pt x="862" y="2649"/>
                      <a:pt x="1324" y="2649"/>
                    </a:cubicBezTo>
                    <a:cubicBezTo>
                      <a:pt x="1415" y="2649"/>
                      <a:pt x="1517" y="2631"/>
                      <a:pt x="1632" y="2591"/>
                    </a:cubicBezTo>
                    <a:cubicBezTo>
                      <a:pt x="2328" y="2333"/>
                      <a:pt x="2666" y="1577"/>
                      <a:pt x="2407" y="881"/>
                    </a:cubicBezTo>
                    <a:cubicBezTo>
                      <a:pt x="2206" y="338"/>
                      <a:pt x="1690" y="1"/>
                      <a:pt x="1143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2902;p34">
                <a:extLst>
                  <a:ext uri="{FF2B5EF4-FFF2-40B4-BE49-F238E27FC236}">
                    <a16:creationId xmlns:a16="http://schemas.microsoft.com/office/drawing/2014/main" id="{850B721F-92C5-4CA7-82AC-867688DDA679}"/>
                  </a:ext>
                </a:extLst>
              </p:cNvPr>
              <p:cNvSpPr/>
              <p:nvPr/>
            </p:nvSpPr>
            <p:spPr>
              <a:xfrm>
                <a:off x="2579920" y="3830935"/>
                <a:ext cx="949606" cy="661006"/>
              </a:xfrm>
              <a:custGeom>
                <a:avLst/>
                <a:gdLst/>
                <a:ahLst/>
                <a:cxnLst/>
                <a:rect l="l" t="t" r="r" b="b"/>
                <a:pathLst>
                  <a:path w="33381" h="23236" extrusionOk="0">
                    <a:moveTo>
                      <a:pt x="28746" y="1"/>
                    </a:moveTo>
                    <a:lnTo>
                      <a:pt x="1" y="10604"/>
                    </a:lnTo>
                    <a:lnTo>
                      <a:pt x="4636" y="23235"/>
                    </a:lnTo>
                    <a:lnTo>
                      <a:pt x="33381" y="12633"/>
                    </a:lnTo>
                    <a:lnTo>
                      <a:pt x="32386" y="9887"/>
                    </a:lnTo>
                    <a:lnTo>
                      <a:pt x="28865" y="10385"/>
                    </a:lnTo>
                    <a:lnTo>
                      <a:pt x="31928" y="8634"/>
                    </a:lnTo>
                    <a:lnTo>
                      <a:pt x="28746" y="1"/>
                    </a:lnTo>
                    <a:close/>
                  </a:path>
                </a:pathLst>
              </a:custGeom>
              <a:solidFill>
                <a:srgbClr val="A06CA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2903;p34">
                <a:extLst>
                  <a:ext uri="{FF2B5EF4-FFF2-40B4-BE49-F238E27FC236}">
                    <a16:creationId xmlns:a16="http://schemas.microsoft.com/office/drawing/2014/main" id="{FAF008D2-71B3-48BE-AB12-CE3A770C27E4}"/>
                  </a:ext>
                </a:extLst>
              </p:cNvPr>
              <p:cNvSpPr/>
              <p:nvPr/>
            </p:nvSpPr>
            <p:spPr>
              <a:xfrm>
                <a:off x="3428765" y="4139988"/>
                <a:ext cx="57748" cy="52030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1829" extrusionOk="0">
                    <a:moveTo>
                      <a:pt x="1028" y="1"/>
                    </a:moveTo>
                    <a:cubicBezTo>
                      <a:pt x="925" y="1"/>
                      <a:pt x="820" y="19"/>
                      <a:pt x="717" y="58"/>
                    </a:cubicBezTo>
                    <a:cubicBezTo>
                      <a:pt x="239" y="237"/>
                      <a:pt x="1" y="754"/>
                      <a:pt x="160" y="1232"/>
                    </a:cubicBezTo>
                    <a:cubicBezTo>
                      <a:pt x="299" y="1601"/>
                      <a:pt x="640" y="1828"/>
                      <a:pt x="1009" y="1828"/>
                    </a:cubicBezTo>
                    <a:cubicBezTo>
                      <a:pt x="1117" y="1828"/>
                      <a:pt x="1226" y="1809"/>
                      <a:pt x="1334" y="1769"/>
                    </a:cubicBezTo>
                    <a:cubicBezTo>
                      <a:pt x="1811" y="1609"/>
                      <a:pt x="2030" y="1072"/>
                      <a:pt x="1890" y="615"/>
                    </a:cubicBezTo>
                    <a:cubicBezTo>
                      <a:pt x="1750" y="241"/>
                      <a:pt x="1402" y="1"/>
                      <a:pt x="102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2904;p34">
                <a:extLst>
                  <a:ext uri="{FF2B5EF4-FFF2-40B4-BE49-F238E27FC236}">
                    <a16:creationId xmlns:a16="http://schemas.microsoft.com/office/drawing/2014/main" id="{EAB953A2-B1A1-4022-8D71-0BE81F34D355}"/>
                  </a:ext>
                </a:extLst>
              </p:cNvPr>
              <p:cNvSpPr/>
              <p:nvPr/>
            </p:nvSpPr>
            <p:spPr>
              <a:xfrm>
                <a:off x="3437811" y="4149034"/>
                <a:ext cx="39087" cy="34165"/>
              </a:xfrm>
              <a:custGeom>
                <a:avLst/>
                <a:gdLst/>
                <a:ahLst/>
                <a:cxnLst/>
                <a:rect l="l" t="t" r="r" b="b"/>
                <a:pathLst>
                  <a:path w="1374" h="1201" extrusionOk="0">
                    <a:moveTo>
                      <a:pt x="673" y="1"/>
                    </a:moveTo>
                    <a:cubicBezTo>
                      <a:pt x="608" y="1"/>
                      <a:pt x="542" y="13"/>
                      <a:pt x="478" y="38"/>
                    </a:cubicBezTo>
                    <a:cubicBezTo>
                      <a:pt x="180" y="158"/>
                      <a:pt x="1" y="516"/>
                      <a:pt x="120" y="814"/>
                    </a:cubicBezTo>
                    <a:cubicBezTo>
                      <a:pt x="211" y="1042"/>
                      <a:pt x="442" y="1200"/>
                      <a:pt x="679" y="1200"/>
                    </a:cubicBezTo>
                    <a:cubicBezTo>
                      <a:pt x="752" y="1200"/>
                      <a:pt x="826" y="1185"/>
                      <a:pt x="896" y="1152"/>
                    </a:cubicBezTo>
                    <a:cubicBezTo>
                      <a:pt x="1214" y="1033"/>
                      <a:pt x="1374" y="695"/>
                      <a:pt x="1234" y="396"/>
                    </a:cubicBezTo>
                    <a:cubicBezTo>
                      <a:pt x="1140" y="162"/>
                      <a:pt x="911" y="1"/>
                      <a:pt x="67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5" name="Google Shape;2905;p34">
                <a:extLst>
                  <a:ext uri="{FF2B5EF4-FFF2-40B4-BE49-F238E27FC236}">
                    <a16:creationId xmlns:a16="http://schemas.microsoft.com/office/drawing/2014/main" id="{9E6E0666-E362-4702-A759-3BB248AE8664}"/>
                  </a:ext>
                </a:extLst>
              </p:cNvPr>
              <p:cNvSpPr/>
              <p:nvPr/>
            </p:nvSpPr>
            <p:spPr>
              <a:xfrm>
                <a:off x="3458208" y="1848827"/>
                <a:ext cx="421620" cy="155750"/>
              </a:xfrm>
              <a:custGeom>
                <a:avLst/>
                <a:gdLst/>
                <a:ahLst/>
                <a:cxnLst/>
                <a:rect l="l" t="t" r="r" b="b"/>
                <a:pathLst>
                  <a:path w="14821" h="5475" extrusionOk="0">
                    <a:moveTo>
                      <a:pt x="12730" y="1"/>
                    </a:moveTo>
                    <a:cubicBezTo>
                      <a:pt x="12658" y="1"/>
                      <a:pt x="12586" y="4"/>
                      <a:pt x="12513" y="12"/>
                    </a:cubicBezTo>
                    <a:lnTo>
                      <a:pt x="1890" y="1405"/>
                    </a:lnTo>
                    <a:cubicBezTo>
                      <a:pt x="796" y="1524"/>
                      <a:pt x="0" y="2499"/>
                      <a:pt x="139" y="3593"/>
                    </a:cubicBezTo>
                    <a:lnTo>
                      <a:pt x="139" y="3693"/>
                    </a:lnTo>
                    <a:cubicBezTo>
                      <a:pt x="251" y="4714"/>
                      <a:pt x="1090" y="5475"/>
                      <a:pt x="2091" y="5475"/>
                    </a:cubicBezTo>
                    <a:cubicBezTo>
                      <a:pt x="2162" y="5475"/>
                      <a:pt x="2235" y="5471"/>
                      <a:pt x="2308" y="5463"/>
                    </a:cubicBezTo>
                    <a:lnTo>
                      <a:pt x="12930" y="4071"/>
                    </a:lnTo>
                    <a:cubicBezTo>
                      <a:pt x="14024" y="3931"/>
                      <a:pt x="14820" y="2976"/>
                      <a:pt x="14701" y="1882"/>
                    </a:cubicBezTo>
                    <a:lnTo>
                      <a:pt x="14701" y="1783"/>
                    </a:lnTo>
                    <a:cubicBezTo>
                      <a:pt x="14589" y="762"/>
                      <a:pt x="13733" y="1"/>
                      <a:pt x="12730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6" name="Google Shape;2906;p34">
                <a:extLst>
                  <a:ext uri="{FF2B5EF4-FFF2-40B4-BE49-F238E27FC236}">
                    <a16:creationId xmlns:a16="http://schemas.microsoft.com/office/drawing/2014/main" id="{33ABD118-2EE3-4F81-9920-C28E17338E39}"/>
                  </a:ext>
                </a:extLst>
              </p:cNvPr>
              <p:cNvSpPr/>
              <p:nvPr/>
            </p:nvSpPr>
            <p:spPr>
              <a:xfrm>
                <a:off x="3511405" y="1832811"/>
                <a:ext cx="1140859" cy="1021379"/>
              </a:xfrm>
              <a:custGeom>
                <a:avLst/>
                <a:gdLst/>
                <a:ahLst/>
                <a:cxnLst/>
                <a:rect l="l" t="t" r="r" b="b"/>
                <a:pathLst>
                  <a:path w="40104" h="35904" extrusionOk="0">
                    <a:moveTo>
                      <a:pt x="7910" y="0"/>
                    </a:moveTo>
                    <a:cubicBezTo>
                      <a:pt x="6390" y="0"/>
                      <a:pt x="5038" y="1099"/>
                      <a:pt x="4774" y="2664"/>
                    </a:cubicBezTo>
                    <a:lnTo>
                      <a:pt x="318" y="27669"/>
                    </a:lnTo>
                    <a:cubicBezTo>
                      <a:pt x="0" y="29420"/>
                      <a:pt x="1174" y="31111"/>
                      <a:pt x="2924" y="31409"/>
                    </a:cubicBezTo>
                    <a:lnTo>
                      <a:pt x="12154" y="33040"/>
                    </a:lnTo>
                    <a:cubicBezTo>
                      <a:pt x="11856" y="32344"/>
                      <a:pt x="11757" y="31568"/>
                      <a:pt x="11916" y="30773"/>
                    </a:cubicBezTo>
                    <a:cubicBezTo>
                      <a:pt x="12271" y="28854"/>
                      <a:pt x="13944" y="27490"/>
                      <a:pt x="15842" y="27490"/>
                    </a:cubicBezTo>
                    <a:cubicBezTo>
                      <a:pt x="16069" y="27490"/>
                      <a:pt x="16299" y="27510"/>
                      <a:pt x="16531" y="27550"/>
                    </a:cubicBezTo>
                    <a:cubicBezTo>
                      <a:pt x="18699" y="27948"/>
                      <a:pt x="20131" y="30017"/>
                      <a:pt x="19773" y="32165"/>
                    </a:cubicBezTo>
                    <a:cubicBezTo>
                      <a:pt x="19614" y="32961"/>
                      <a:pt x="19236" y="33657"/>
                      <a:pt x="18739" y="34214"/>
                    </a:cubicBezTo>
                    <a:lnTo>
                      <a:pt x="27969" y="35845"/>
                    </a:lnTo>
                    <a:cubicBezTo>
                      <a:pt x="28172" y="35884"/>
                      <a:pt x="28374" y="35903"/>
                      <a:pt x="28573" y="35903"/>
                    </a:cubicBezTo>
                    <a:cubicBezTo>
                      <a:pt x="30093" y="35903"/>
                      <a:pt x="31445" y="34805"/>
                      <a:pt x="31709" y="33239"/>
                    </a:cubicBezTo>
                    <a:lnTo>
                      <a:pt x="33420" y="23611"/>
                    </a:lnTo>
                    <a:cubicBezTo>
                      <a:pt x="33937" y="24188"/>
                      <a:pt x="34653" y="24606"/>
                      <a:pt x="35489" y="24765"/>
                    </a:cubicBezTo>
                    <a:cubicBezTo>
                      <a:pt x="35701" y="24801"/>
                      <a:pt x="35912" y="24818"/>
                      <a:pt x="36120" y="24818"/>
                    </a:cubicBezTo>
                    <a:cubicBezTo>
                      <a:pt x="37884" y="24818"/>
                      <a:pt x="39447" y="23578"/>
                      <a:pt x="39785" y="21781"/>
                    </a:cubicBezTo>
                    <a:cubicBezTo>
                      <a:pt x="40104" y="19792"/>
                      <a:pt x="38771" y="17882"/>
                      <a:pt x="36742" y="17504"/>
                    </a:cubicBezTo>
                    <a:cubicBezTo>
                      <a:pt x="36532" y="17468"/>
                      <a:pt x="36322" y="17451"/>
                      <a:pt x="36115" y="17451"/>
                    </a:cubicBezTo>
                    <a:cubicBezTo>
                      <a:pt x="35515" y="17451"/>
                      <a:pt x="34932" y="17596"/>
                      <a:pt x="34414" y="17862"/>
                    </a:cubicBezTo>
                    <a:lnTo>
                      <a:pt x="36125" y="8234"/>
                    </a:lnTo>
                    <a:cubicBezTo>
                      <a:pt x="36443" y="6484"/>
                      <a:pt x="35290" y="4793"/>
                      <a:pt x="33519" y="4494"/>
                    </a:cubicBezTo>
                    <a:lnTo>
                      <a:pt x="8514" y="58"/>
                    </a:lnTo>
                    <a:cubicBezTo>
                      <a:pt x="8311" y="19"/>
                      <a:pt x="8109" y="0"/>
                      <a:pt x="7910" y="0"/>
                    </a:cubicBez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7" name="Google Shape;2907;p34">
                <a:extLst>
                  <a:ext uri="{FF2B5EF4-FFF2-40B4-BE49-F238E27FC236}">
                    <a16:creationId xmlns:a16="http://schemas.microsoft.com/office/drawing/2014/main" id="{B6963CD7-F102-4F04-9A26-4804AFC6B5B3}"/>
                  </a:ext>
                </a:extLst>
              </p:cNvPr>
              <p:cNvSpPr/>
              <p:nvPr/>
            </p:nvSpPr>
            <p:spPr>
              <a:xfrm>
                <a:off x="3557234" y="1931779"/>
                <a:ext cx="520077" cy="612389"/>
              </a:xfrm>
              <a:custGeom>
                <a:avLst/>
                <a:gdLst/>
                <a:ahLst/>
                <a:cxnLst/>
                <a:rect l="l" t="t" r="r" b="b"/>
                <a:pathLst>
                  <a:path w="18282" h="21527" extrusionOk="0">
                    <a:moveTo>
                      <a:pt x="3004" y="1"/>
                    </a:moveTo>
                    <a:lnTo>
                      <a:pt x="0" y="16890"/>
                    </a:lnTo>
                    <a:lnTo>
                      <a:pt x="5789" y="21206"/>
                    </a:lnTo>
                    <a:cubicBezTo>
                      <a:pt x="6071" y="21424"/>
                      <a:pt x="6398" y="21527"/>
                      <a:pt x="6722" y="21527"/>
                    </a:cubicBezTo>
                    <a:cubicBezTo>
                      <a:pt x="7199" y="21527"/>
                      <a:pt x="7669" y="21303"/>
                      <a:pt x="7977" y="20888"/>
                    </a:cubicBezTo>
                    <a:lnTo>
                      <a:pt x="8256" y="20510"/>
                    </a:lnTo>
                    <a:cubicBezTo>
                      <a:pt x="8773" y="19814"/>
                      <a:pt x="8634" y="18859"/>
                      <a:pt x="7938" y="18322"/>
                    </a:cubicBezTo>
                    <a:lnTo>
                      <a:pt x="1353" y="13428"/>
                    </a:lnTo>
                    <a:lnTo>
                      <a:pt x="1452" y="13289"/>
                    </a:lnTo>
                    <a:lnTo>
                      <a:pt x="1552" y="13150"/>
                    </a:lnTo>
                    <a:lnTo>
                      <a:pt x="10046" y="19496"/>
                    </a:lnTo>
                    <a:cubicBezTo>
                      <a:pt x="10329" y="19706"/>
                      <a:pt x="10658" y="19808"/>
                      <a:pt x="10984" y="19808"/>
                    </a:cubicBezTo>
                    <a:cubicBezTo>
                      <a:pt x="11459" y="19808"/>
                      <a:pt x="11927" y="19591"/>
                      <a:pt x="12234" y="19177"/>
                    </a:cubicBezTo>
                    <a:lnTo>
                      <a:pt x="12513" y="18799"/>
                    </a:lnTo>
                    <a:cubicBezTo>
                      <a:pt x="12533" y="18760"/>
                      <a:pt x="12573" y="18720"/>
                      <a:pt x="12592" y="18680"/>
                    </a:cubicBezTo>
                    <a:lnTo>
                      <a:pt x="12612" y="18660"/>
                    </a:lnTo>
                    <a:cubicBezTo>
                      <a:pt x="12632" y="18620"/>
                      <a:pt x="12632" y="18600"/>
                      <a:pt x="12652" y="18561"/>
                    </a:cubicBezTo>
                    <a:lnTo>
                      <a:pt x="12692" y="18521"/>
                    </a:lnTo>
                    <a:cubicBezTo>
                      <a:pt x="12712" y="18481"/>
                      <a:pt x="12712" y="18461"/>
                      <a:pt x="12732" y="18402"/>
                    </a:cubicBezTo>
                    <a:lnTo>
                      <a:pt x="12732" y="18382"/>
                    </a:lnTo>
                    <a:cubicBezTo>
                      <a:pt x="12732" y="18362"/>
                      <a:pt x="12752" y="18302"/>
                      <a:pt x="12752" y="18282"/>
                    </a:cubicBezTo>
                    <a:lnTo>
                      <a:pt x="12752" y="18222"/>
                    </a:lnTo>
                    <a:cubicBezTo>
                      <a:pt x="12752" y="18203"/>
                      <a:pt x="12752" y="18183"/>
                      <a:pt x="12791" y="18123"/>
                    </a:cubicBezTo>
                    <a:lnTo>
                      <a:pt x="12791" y="18083"/>
                    </a:lnTo>
                    <a:lnTo>
                      <a:pt x="12791" y="17964"/>
                    </a:lnTo>
                    <a:lnTo>
                      <a:pt x="12791" y="17904"/>
                    </a:lnTo>
                    <a:lnTo>
                      <a:pt x="12791" y="17825"/>
                    </a:lnTo>
                    <a:lnTo>
                      <a:pt x="12791" y="17765"/>
                    </a:lnTo>
                    <a:lnTo>
                      <a:pt x="12791" y="17685"/>
                    </a:lnTo>
                    <a:cubicBezTo>
                      <a:pt x="12791" y="17665"/>
                      <a:pt x="12791" y="17606"/>
                      <a:pt x="12752" y="17586"/>
                    </a:cubicBezTo>
                    <a:cubicBezTo>
                      <a:pt x="12752" y="17566"/>
                      <a:pt x="12752" y="17526"/>
                      <a:pt x="12732" y="17506"/>
                    </a:cubicBezTo>
                    <a:cubicBezTo>
                      <a:pt x="12732" y="17486"/>
                      <a:pt x="12712" y="17467"/>
                      <a:pt x="12712" y="17427"/>
                    </a:cubicBezTo>
                    <a:cubicBezTo>
                      <a:pt x="12712" y="17407"/>
                      <a:pt x="12712" y="17407"/>
                      <a:pt x="12692" y="17387"/>
                    </a:cubicBezTo>
                    <a:cubicBezTo>
                      <a:pt x="12692" y="17367"/>
                      <a:pt x="12672" y="17327"/>
                      <a:pt x="12672" y="17307"/>
                    </a:cubicBezTo>
                    <a:cubicBezTo>
                      <a:pt x="12672" y="17288"/>
                      <a:pt x="12672" y="17288"/>
                      <a:pt x="12632" y="17268"/>
                    </a:cubicBezTo>
                    <a:lnTo>
                      <a:pt x="12573" y="17108"/>
                    </a:lnTo>
                    <a:lnTo>
                      <a:pt x="12573" y="17089"/>
                    </a:lnTo>
                    <a:cubicBezTo>
                      <a:pt x="12473" y="16910"/>
                      <a:pt x="12314" y="16731"/>
                      <a:pt x="12135" y="16591"/>
                    </a:cubicBezTo>
                    <a:lnTo>
                      <a:pt x="3621" y="10246"/>
                    </a:lnTo>
                    <a:lnTo>
                      <a:pt x="3780" y="10027"/>
                    </a:lnTo>
                    <a:lnTo>
                      <a:pt x="13726" y="17427"/>
                    </a:lnTo>
                    <a:cubicBezTo>
                      <a:pt x="14008" y="17644"/>
                      <a:pt x="14335" y="17747"/>
                      <a:pt x="14659" y="17747"/>
                    </a:cubicBezTo>
                    <a:cubicBezTo>
                      <a:pt x="15136" y="17747"/>
                      <a:pt x="15606" y="17523"/>
                      <a:pt x="15914" y="17108"/>
                    </a:cubicBezTo>
                    <a:lnTo>
                      <a:pt x="16193" y="16731"/>
                    </a:lnTo>
                    <a:cubicBezTo>
                      <a:pt x="16710" y="16034"/>
                      <a:pt x="16571" y="15079"/>
                      <a:pt x="15875" y="14542"/>
                    </a:cubicBezTo>
                    <a:lnTo>
                      <a:pt x="5928" y="7142"/>
                    </a:lnTo>
                    <a:lnTo>
                      <a:pt x="6127" y="6864"/>
                    </a:lnTo>
                    <a:lnTo>
                      <a:pt x="15298" y="13647"/>
                    </a:lnTo>
                    <a:cubicBezTo>
                      <a:pt x="15581" y="13857"/>
                      <a:pt x="15910" y="13959"/>
                      <a:pt x="16235" y="13959"/>
                    </a:cubicBezTo>
                    <a:cubicBezTo>
                      <a:pt x="16711" y="13959"/>
                      <a:pt x="17179" y="13742"/>
                      <a:pt x="17486" y="13329"/>
                    </a:cubicBezTo>
                    <a:lnTo>
                      <a:pt x="17764" y="12951"/>
                    </a:lnTo>
                    <a:cubicBezTo>
                      <a:pt x="18282" y="12255"/>
                      <a:pt x="18123" y="11300"/>
                      <a:pt x="17426" y="10763"/>
                    </a:cubicBezTo>
                    <a:lnTo>
                      <a:pt x="6286" y="2467"/>
                    </a:lnTo>
                    <a:lnTo>
                      <a:pt x="3004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8" name="Google Shape;2908;p34">
                <a:extLst>
                  <a:ext uri="{FF2B5EF4-FFF2-40B4-BE49-F238E27FC236}">
                    <a16:creationId xmlns:a16="http://schemas.microsoft.com/office/drawing/2014/main" id="{D58ED2AD-6C88-4020-BF2D-01131B3F8CBD}"/>
                  </a:ext>
                </a:extLst>
              </p:cNvPr>
              <p:cNvSpPr/>
              <p:nvPr/>
            </p:nvSpPr>
            <p:spPr>
              <a:xfrm>
                <a:off x="3025294" y="1724113"/>
                <a:ext cx="478202" cy="469156"/>
              </a:xfrm>
              <a:custGeom>
                <a:avLst/>
                <a:gdLst/>
                <a:ahLst/>
                <a:cxnLst/>
                <a:rect l="l" t="t" r="r" b="b"/>
                <a:pathLst>
                  <a:path w="16810" h="16492" extrusionOk="0">
                    <a:moveTo>
                      <a:pt x="6624" y="0"/>
                    </a:moveTo>
                    <a:lnTo>
                      <a:pt x="0" y="8892"/>
                    </a:lnTo>
                    <a:lnTo>
                      <a:pt x="10185" y="16491"/>
                    </a:lnTo>
                    <a:lnTo>
                      <a:pt x="16810" y="7599"/>
                    </a:lnTo>
                    <a:lnTo>
                      <a:pt x="6624" y="0"/>
                    </a:ln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9" name="Google Shape;2909;p34">
                <a:extLst>
                  <a:ext uri="{FF2B5EF4-FFF2-40B4-BE49-F238E27FC236}">
                    <a16:creationId xmlns:a16="http://schemas.microsoft.com/office/drawing/2014/main" id="{4B8507E8-0C94-4A61-B9C6-FB077A65A383}"/>
                  </a:ext>
                </a:extLst>
              </p:cNvPr>
              <p:cNvSpPr/>
              <p:nvPr/>
            </p:nvSpPr>
            <p:spPr>
              <a:xfrm>
                <a:off x="3258990" y="1888340"/>
                <a:ext cx="503691" cy="511344"/>
              </a:xfrm>
              <a:custGeom>
                <a:avLst/>
                <a:gdLst/>
                <a:ahLst/>
                <a:cxnLst/>
                <a:rect l="l" t="t" r="r" b="b"/>
                <a:pathLst>
                  <a:path w="17706" h="17975" extrusionOk="0">
                    <a:moveTo>
                      <a:pt x="9009" y="0"/>
                    </a:moveTo>
                    <a:cubicBezTo>
                      <a:pt x="8460" y="0"/>
                      <a:pt x="7918" y="255"/>
                      <a:pt x="7560" y="732"/>
                    </a:cubicBezTo>
                    <a:lnTo>
                      <a:pt x="2308" y="7794"/>
                    </a:lnTo>
                    <a:cubicBezTo>
                      <a:pt x="1712" y="8590"/>
                      <a:pt x="1" y="11952"/>
                      <a:pt x="3422" y="14518"/>
                    </a:cubicBezTo>
                    <a:lnTo>
                      <a:pt x="7600" y="17621"/>
                    </a:lnTo>
                    <a:cubicBezTo>
                      <a:pt x="7919" y="17860"/>
                      <a:pt x="8289" y="17975"/>
                      <a:pt x="8657" y="17975"/>
                    </a:cubicBezTo>
                    <a:cubicBezTo>
                      <a:pt x="9206" y="17975"/>
                      <a:pt x="9749" y="17720"/>
                      <a:pt x="10106" y="17243"/>
                    </a:cubicBezTo>
                    <a:lnTo>
                      <a:pt x="17109" y="7854"/>
                    </a:lnTo>
                    <a:cubicBezTo>
                      <a:pt x="17705" y="7058"/>
                      <a:pt x="17526" y="5924"/>
                      <a:pt x="16731" y="5327"/>
                    </a:cubicBezTo>
                    <a:lnTo>
                      <a:pt x="10067" y="354"/>
                    </a:lnTo>
                    <a:cubicBezTo>
                      <a:pt x="9747" y="115"/>
                      <a:pt x="9377" y="0"/>
                      <a:pt x="9009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0" name="Google Shape;2910;p34">
                <a:extLst>
                  <a:ext uri="{FF2B5EF4-FFF2-40B4-BE49-F238E27FC236}">
                    <a16:creationId xmlns:a16="http://schemas.microsoft.com/office/drawing/2014/main" id="{166AC0B8-08B3-47C2-A457-82C5E6EE8848}"/>
                  </a:ext>
                </a:extLst>
              </p:cNvPr>
              <p:cNvSpPr/>
              <p:nvPr/>
            </p:nvSpPr>
            <p:spPr>
              <a:xfrm>
                <a:off x="3631368" y="2017748"/>
                <a:ext cx="426144" cy="336050"/>
              </a:xfrm>
              <a:custGeom>
                <a:avLst/>
                <a:gdLst/>
                <a:ahLst/>
                <a:cxnLst/>
                <a:rect l="l" t="t" r="r" b="b"/>
                <a:pathLst>
                  <a:path w="14980" h="11813" extrusionOk="0">
                    <a:moveTo>
                      <a:pt x="2057" y="0"/>
                    </a:moveTo>
                    <a:cubicBezTo>
                      <a:pt x="1584" y="0"/>
                      <a:pt x="1116" y="224"/>
                      <a:pt x="796" y="639"/>
                    </a:cubicBezTo>
                    <a:lnTo>
                      <a:pt x="537" y="1017"/>
                    </a:lnTo>
                    <a:cubicBezTo>
                      <a:pt x="0" y="1713"/>
                      <a:pt x="159" y="2668"/>
                      <a:pt x="856" y="3205"/>
                    </a:cubicBezTo>
                    <a:lnTo>
                      <a:pt x="11996" y="11500"/>
                    </a:lnTo>
                    <a:cubicBezTo>
                      <a:pt x="12279" y="11711"/>
                      <a:pt x="12608" y="11812"/>
                      <a:pt x="12933" y="11812"/>
                    </a:cubicBezTo>
                    <a:cubicBezTo>
                      <a:pt x="13409" y="11812"/>
                      <a:pt x="13877" y="11595"/>
                      <a:pt x="14184" y="11182"/>
                    </a:cubicBezTo>
                    <a:lnTo>
                      <a:pt x="14462" y="10804"/>
                    </a:lnTo>
                    <a:cubicBezTo>
                      <a:pt x="14979" y="10108"/>
                      <a:pt x="14820" y="9133"/>
                      <a:pt x="14124" y="8616"/>
                    </a:cubicBezTo>
                    <a:lnTo>
                      <a:pt x="2984" y="321"/>
                    </a:lnTo>
                    <a:cubicBezTo>
                      <a:pt x="2703" y="104"/>
                      <a:pt x="2379" y="0"/>
                      <a:pt x="2057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1" name="Google Shape;2911;p34">
                <a:extLst>
                  <a:ext uri="{FF2B5EF4-FFF2-40B4-BE49-F238E27FC236}">
                    <a16:creationId xmlns:a16="http://schemas.microsoft.com/office/drawing/2014/main" id="{34AF6EA4-4477-494E-AA0B-F4ACCA02A339}"/>
                  </a:ext>
                </a:extLst>
              </p:cNvPr>
              <p:cNvSpPr/>
              <p:nvPr/>
            </p:nvSpPr>
            <p:spPr>
              <a:xfrm>
                <a:off x="3956182" y="2263221"/>
                <a:ext cx="83209" cy="73850"/>
              </a:xfrm>
              <a:custGeom>
                <a:avLst/>
                <a:gdLst/>
                <a:ahLst/>
                <a:cxnLst/>
                <a:rect l="l" t="t" r="r" b="b"/>
                <a:pathLst>
                  <a:path w="2925" h="2596" extrusionOk="0">
                    <a:moveTo>
                      <a:pt x="1740" y="1"/>
                    </a:moveTo>
                    <a:cubicBezTo>
                      <a:pt x="1380" y="1"/>
                      <a:pt x="1094" y="350"/>
                      <a:pt x="776" y="783"/>
                    </a:cubicBezTo>
                    <a:cubicBezTo>
                      <a:pt x="359" y="1379"/>
                      <a:pt x="1" y="1877"/>
                      <a:pt x="597" y="2334"/>
                    </a:cubicBezTo>
                    <a:cubicBezTo>
                      <a:pt x="837" y="2510"/>
                      <a:pt x="1115" y="2596"/>
                      <a:pt x="1391" y="2596"/>
                    </a:cubicBezTo>
                    <a:cubicBezTo>
                      <a:pt x="1801" y="2596"/>
                      <a:pt x="2205" y="2405"/>
                      <a:pt x="2467" y="2036"/>
                    </a:cubicBezTo>
                    <a:cubicBezTo>
                      <a:pt x="2925" y="1459"/>
                      <a:pt x="2786" y="604"/>
                      <a:pt x="2189" y="166"/>
                    </a:cubicBezTo>
                    <a:cubicBezTo>
                      <a:pt x="2025" y="51"/>
                      <a:pt x="1877" y="1"/>
                      <a:pt x="1740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2" name="Google Shape;2912;p34">
                <a:extLst>
                  <a:ext uri="{FF2B5EF4-FFF2-40B4-BE49-F238E27FC236}">
                    <a16:creationId xmlns:a16="http://schemas.microsoft.com/office/drawing/2014/main" id="{27AA2A59-7F4C-40EB-BFF0-E0940D1DBAFE}"/>
                  </a:ext>
                </a:extLst>
              </p:cNvPr>
              <p:cNvSpPr/>
              <p:nvPr/>
            </p:nvSpPr>
            <p:spPr>
              <a:xfrm>
                <a:off x="3590062" y="2126645"/>
                <a:ext cx="425575" cy="336164"/>
              </a:xfrm>
              <a:custGeom>
                <a:avLst/>
                <a:gdLst/>
                <a:ahLst/>
                <a:cxnLst/>
                <a:rect l="l" t="t" r="r" b="b"/>
                <a:pathLst>
                  <a:path w="14960" h="11817" extrusionOk="0">
                    <a:moveTo>
                      <a:pt x="2046" y="0"/>
                    </a:moveTo>
                    <a:cubicBezTo>
                      <a:pt x="1571" y="0"/>
                      <a:pt x="1103" y="217"/>
                      <a:pt x="796" y="630"/>
                    </a:cubicBezTo>
                    <a:lnTo>
                      <a:pt x="517" y="1008"/>
                    </a:lnTo>
                    <a:cubicBezTo>
                      <a:pt x="0" y="1705"/>
                      <a:pt x="139" y="2679"/>
                      <a:pt x="836" y="3197"/>
                    </a:cubicBezTo>
                    <a:lnTo>
                      <a:pt x="11976" y="11512"/>
                    </a:lnTo>
                    <a:cubicBezTo>
                      <a:pt x="12253" y="11718"/>
                      <a:pt x="12575" y="11817"/>
                      <a:pt x="12894" y="11817"/>
                    </a:cubicBezTo>
                    <a:cubicBezTo>
                      <a:pt x="13376" y="11817"/>
                      <a:pt x="13853" y="11592"/>
                      <a:pt x="14164" y="11174"/>
                    </a:cubicBezTo>
                    <a:lnTo>
                      <a:pt x="14442" y="10815"/>
                    </a:lnTo>
                    <a:cubicBezTo>
                      <a:pt x="14959" y="10119"/>
                      <a:pt x="14820" y="9144"/>
                      <a:pt x="14124" y="8627"/>
                    </a:cubicBezTo>
                    <a:lnTo>
                      <a:pt x="2984" y="312"/>
                    </a:lnTo>
                    <a:cubicBezTo>
                      <a:pt x="2701" y="102"/>
                      <a:pt x="2372" y="0"/>
                      <a:pt x="2046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2913;p34">
                <a:extLst>
                  <a:ext uri="{FF2B5EF4-FFF2-40B4-BE49-F238E27FC236}">
                    <a16:creationId xmlns:a16="http://schemas.microsoft.com/office/drawing/2014/main" id="{B2533F2E-D6DE-471A-97C8-36B3E6CAF8F2}"/>
                  </a:ext>
                </a:extLst>
              </p:cNvPr>
              <p:cNvSpPr/>
              <p:nvPr/>
            </p:nvSpPr>
            <p:spPr>
              <a:xfrm>
                <a:off x="3914307" y="2371322"/>
                <a:ext cx="83209" cy="73850"/>
              </a:xfrm>
              <a:custGeom>
                <a:avLst/>
                <a:gdLst/>
                <a:ahLst/>
                <a:cxnLst/>
                <a:rect l="l" t="t" r="r" b="b"/>
                <a:pathLst>
                  <a:path w="2925" h="2596" extrusionOk="0">
                    <a:moveTo>
                      <a:pt x="1744" y="0"/>
                    </a:moveTo>
                    <a:cubicBezTo>
                      <a:pt x="1388" y="0"/>
                      <a:pt x="1108" y="350"/>
                      <a:pt x="776" y="782"/>
                    </a:cubicBezTo>
                    <a:cubicBezTo>
                      <a:pt x="359" y="1379"/>
                      <a:pt x="1" y="1876"/>
                      <a:pt x="597" y="2334"/>
                    </a:cubicBezTo>
                    <a:cubicBezTo>
                      <a:pt x="837" y="2510"/>
                      <a:pt x="1115" y="2595"/>
                      <a:pt x="1390" y="2595"/>
                    </a:cubicBezTo>
                    <a:cubicBezTo>
                      <a:pt x="1801" y="2595"/>
                      <a:pt x="2205" y="2405"/>
                      <a:pt x="2467" y="2035"/>
                    </a:cubicBezTo>
                    <a:cubicBezTo>
                      <a:pt x="2925" y="1459"/>
                      <a:pt x="2805" y="623"/>
                      <a:pt x="2189" y="166"/>
                    </a:cubicBezTo>
                    <a:cubicBezTo>
                      <a:pt x="2025" y="51"/>
                      <a:pt x="1879" y="0"/>
                      <a:pt x="1744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4" name="Google Shape;2914;p34">
                <a:extLst>
                  <a:ext uri="{FF2B5EF4-FFF2-40B4-BE49-F238E27FC236}">
                    <a16:creationId xmlns:a16="http://schemas.microsoft.com/office/drawing/2014/main" id="{69D4944E-543B-4BA4-9517-4E99EED1C87D}"/>
                  </a:ext>
                </a:extLst>
              </p:cNvPr>
              <p:cNvSpPr/>
              <p:nvPr/>
            </p:nvSpPr>
            <p:spPr>
              <a:xfrm>
                <a:off x="3483100" y="2183995"/>
                <a:ext cx="425575" cy="336164"/>
              </a:xfrm>
              <a:custGeom>
                <a:avLst/>
                <a:gdLst/>
                <a:ahLst/>
                <a:cxnLst/>
                <a:rect l="l" t="t" r="r" b="b"/>
                <a:pathLst>
                  <a:path w="14960" h="11817" extrusionOk="0">
                    <a:moveTo>
                      <a:pt x="2065" y="0"/>
                    </a:moveTo>
                    <a:cubicBezTo>
                      <a:pt x="1583" y="0"/>
                      <a:pt x="1107" y="225"/>
                      <a:pt x="796" y="643"/>
                    </a:cubicBezTo>
                    <a:lnTo>
                      <a:pt x="518" y="1002"/>
                    </a:lnTo>
                    <a:cubicBezTo>
                      <a:pt x="0" y="1698"/>
                      <a:pt x="140" y="2673"/>
                      <a:pt x="836" y="3190"/>
                    </a:cubicBezTo>
                    <a:lnTo>
                      <a:pt x="11976" y="11505"/>
                    </a:lnTo>
                    <a:cubicBezTo>
                      <a:pt x="12259" y="11715"/>
                      <a:pt x="12588" y="11817"/>
                      <a:pt x="12913" y="11817"/>
                    </a:cubicBezTo>
                    <a:cubicBezTo>
                      <a:pt x="13389" y="11817"/>
                      <a:pt x="13857" y="11600"/>
                      <a:pt x="14164" y="11187"/>
                    </a:cubicBezTo>
                    <a:lnTo>
                      <a:pt x="14442" y="10809"/>
                    </a:lnTo>
                    <a:cubicBezTo>
                      <a:pt x="14960" y="10112"/>
                      <a:pt x="14820" y="9138"/>
                      <a:pt x="14124" y="8620"/>
                    </a:cubicBezTo>
                    <a:lnTo>
                      <a:pt x="2984" y="305"/>
                    </a:lnTo>
                    <a:cubicBezTo>
                      <a:pt x="2707" y="99"/>
                      <a:pt x="2385" y="0"/>
                      <a:pt x="2065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5" name="Google Shape;2915;p34">
                <a:extLst>
                  <a:ext uri="{FF2B5EF4-FFF2-40B4-BE49-F238E27FC236}">
                    <a16:creationId xmlns:a16="http://schemas.microsoft.com/office/drawing/2014/main" id="{A8A55E10-26AD-4273-8C4B-6DAEC27F0769}"/>
                  </a:ext>
                </a:extLst>
              </p:cNvPr>
              <p:cNvSpPr/>
              <p:nvPr/>
            </p:nvSpPr>
            <p:spPr>
              <a:xfrm>
                <a:off x="3807913" y="2429355"/>
                <a:ext cx="82668" cy="73935"/>
              </a:xfrm>
              <a:custGeom>
                <a:avLst/>
                <a:gdLst/>
                <a:ahLst/>
                <a:cxnLst/>
                <a:rect l="l" t="t" r="r" b="b"/>
                <a:pathLst>
                  <a:path w="2906" h="2599" extrusionOk="0">
                    <a:moveTo>
                      <a:pt x="1738" y="1"/>
                    </a:moveTo>
                    <a:cubicBezTo>
                      <a:pt x="1378" y="1"/>
                      <a:pt x="1093" y="360"/>
                      <a:pt x="777" y="791"/>
                    </a:cubicBezTo>
                    <a:cubicBezTo>
                      <a:pt x="339" y="1388"/>
                      <a:pt x="1" y="1885"/>
                      <a:pt x="598" y="2323"/>
                    </a:cubicBezTo>
                    <a:cubicBezTo>
                      <a:pt x="839" y="2508"/>
                      <a:pt x="1120" y="2599"/>
                      <a:pt x="1397" y="2599"/>
                    </a:cubicBezTo>
                    <a:cubicBezTo>
                      <a:pt x="1803" y="2599"/>
                      <a:pt x="2199" y="2403"/>
                      <a:pt x="2448" y="2025"/>
                    </a:cubicBezTo>
                    <a:cubicBezTo>
                      <a:pt x="2905" y="1468"/>
                      <a:pt x="2786" y="612"/>
                      <a:pt x="2189" y="174"/>
                    </a:cubicBezTo>
                    <a:cubicBezTo>
                      <a:pt x="2024" y="53"/>
                      <a:pt x="1875" y="1"/>
                      <a:pt x="1738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2916;p34">
                <a:extLst>
                  <a:ext uri="{FF2B5EF4-FFF2-40B4-BE49-F238E27FC236}">
                    <a16:creationId xmlns:a16="http://schemas.microsoft.com/office/drawing/2014/main" id="{96D4B661-5070-41D7-ACC9-0D286DBF5E34}"/>
                  </a:ext>
                </a:extLst>
              </p:cNvPr>
              <p:cNvSpPr/>
              <p:nvPr/>
            </p:nvSpPr>
            <p:spPr>
              <a:xfrm>
                <a:off x="3361430" y="2232782"/>
                <a:ext cx="425575" cy="336050"/>
              </a:xfrm>
              <a:custGeom>
                <a:avLst/>
                <a:gdLst/>
                <a:ahLst/>
                <a:cxnLst/>
                <a:rect l="l" t="t" r="r" b="b"/>
                <a:pathLst>
                  <a:path w="14960" h="11813" extrusionOk="0">
                    <a:moveTo>
                      <a:pt x="2052" y="0"/>
                    </a:moveTo>
                    <a:cubicBezTo>
                      <a:pt x="1575" y="0"/>
                      <a:pt x="1104" y="225"/>
                      <a:pt x="796" y="639"/>
                    </a:cubicBezTo>
                    <a:lnTo>
                      <a:pt x="518" y="1017"/>
                    </a:lnTo>
                    <a:cubicBezTo>
                      <a:pt x="0" y="1713"/>
                      <a:pt x="140" y="2668"/>
                      <a:pt x="836" y="3205"/>
                    </a:cubicBezTo>
                    <a:lnTo>
                      <a:pt x="11976" y="11501"/>
                    </a:lnTo>
                    <a:cubicBezTo>
                      <a:pt x="12259" y="11711"/>
                      <a:pt x="12588" y="11813"/>
                      <a:pt x="12913" y="11813"/>
                    </a:cubicBezTo>
                    <a:cubicBezTo>
                      <a:pt x="13389" y="11813"/>
                      <a:pt x="13857" y="11596"/>
                      <a:pt x="14164" y="11182"/>
                    </a:cubicBezTo>
                    <a:lnTo>
                      <a:pt x="14443" y="10804"/>
                    </a:lnTo>
                    <a:cubicBezTo>
                      <a:pt x="14960" y="10108"/>
                      <a:pt x="14821" y="9133"/>
                      <a:pt x="14124" y="8616"/>
                    </a:cubicBezTo>
                    <a:lnTo>
                      <a:pt x="2984" y="321"/>
                    </a:lnTo>
                    <a:cubicBezTo>
                      <a:pt x="2703" y="104"/>
                      <a:pt x="2376" y="0"/>
                      <a:pt x="2052" y="0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7" name="Google Shape;2917;p34">
                <a:extLst>
                  <a:ext uri="{FF2B5EF4-FFF2-40B4-BE49-F238E27FC236}">
                    <a16:creationId xmlns:a16="http://schemas.microsoft.com/office/drawing/2014/main" id="{BE48E4F0-C60E-44A4-84DF-7F50815AF786}"/>
                  </a:ext>
                </a:extLst>
              </p:cNvPr>
              <p:cNvSpPr/>
              <p:nvPr/>
            </p:nvSpPr>
            <p:spPr>
              <a:xfrm>
                <a:off x="3686243" y="2477772"/>
                <a:ext cx="82668" cy="73935"/>
              </a:xfrm>
              <a:custGeom>
                <a:avLst/>
                <a:gdLst/>
                <a:ahLst/>
                <a:cxnLst/>
                <a:rect l="l" t="t" r="r" b="b"/>
                <a:pathLst>
                  <a:path w="2906" h="2599" extrusionOk="0">
                    <a:moveTo>
                      <a:pt x="1735" y="1"/>
                    </a:moveTo>
                    <a:cubicBezTo>
                      <a:pt x="1376" y="1"/>
                      <a:pt x="1087" y="369"/>
                      <a:pt x="757" y="800"/>
                    </a:cubicBezTo>
                    <a:cubicBezTo>
                      <a:pt x="339" y="1397"/>
                      <a:pt x="1" y="1894"/>
                      <a:pt x="598" y="2352"/>
                    </a:cubicBezTo>
                    <a:cubicBezTo>
                      <a:pt x="835" y="2518"/>
                      <a:pt x="1110" y="2599"/>
                      <a:pt x="1382" y="2599"/>
                    </a:cubicBezTo>
                    <a:cubicBezTo>
                      <a:pt x="1793" y="2599"/>
                      <a:pt x="2196" y="2413"/>
                      <a:pt x="2448" y="2053"/>
                    </a:cubicBezTo>
                    <a:cubicBezTo>
                      <a:pt x="2905" y="1476"/>
                      <a:pt x="2786" y="621"/>
                      <a:pt x="2189" y="183"/>
                    </a:cubicBezTo>
                    <a:cubicBezTo>
                      <a:pt x="2023" y="56"/>
                      <a:pt x="1874" y="1"/>
                      <a:pt x="1735" y="1"/>
                    </a:cubicBezTo>
                    <a:close/>
                  </a:path>
                </a:pathLst>
              </a:custGeom>
              <a:solidFill>
                <a:srgbClr val="F0A6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8" name="Google Shape;2918;p34">
                <a:extLst>
                  <a:ext uri="{FF2B5EF4-FFF2-40B4-BE49-F238E27FC236}">
                    <a16:creationId xmlns:a16="http://schemas.microsoft.com/office/drawing/2014/main" id="{457CA9EC-08A9-4ACA-8297-9D16DBBEB3B0}"/>
                  </a:ext>
                </a:extLst>
              </p:cNvPr>
              <p:cNvSpPr/>
              <p:nvPr/>
            </p:nvSpPr>
            <p:spPr>
              <a:xfrm>
                <a:off x="2504108" y="1323999"/>
                <a:ext cx="928100" cy="827936"/>
              </a:xfrm>
              <a:custGeom>
                <a:avLst/>
                <a:gdLst/>
                <a:ahLst/>
                <a:cxnLst/>
                <a:rect l="l" t="t" r="r" b="b"/>
                <a:pathLst>
                  <a:path w="32625" h="29104" extrusionOk="0">
                    <a:moveTo>
                      <a:pt x="8057" y="1"/>
                    </a:moveTo>
                    <a:lnTo>
                      <a:pt x="0" y="10803"/>
                    </a:lnTo>
                    <a:lnTo>
                      <a:pt x="24568" y="29104"/>
                    </a:lnTo>
                    <a:lnTo>
                      <a:pt x="26298" y="26757"/>
                    </a:lnTo>
                    <a:lnTo>
                      <a:pt x="23971" y="24071"/>
                    </a:lnTo>
                    <a:lnTo>
                      <a:pt x="27094" y="25722"/>
                    </a:lnTo>
                    <a:lnTo>
                      <a:pt x="32624" y="18302"/>
                    </a:lnTo>
                    <a:lnTo>
                      <a:pt x="8057" y="1"/>
                    </a:lnTo>
                    <a:close/>
                  </a:path>
                </a:pathLst>
              </a:custGeom>
              <a:solidFill>
                <a:srgbClr val="CCC3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919;p34">
                <a:extLst>
                  <a:ext uri="{FF2B5EF4-FFF2-40B4-BE49-F238E27FC236}">
                    <a16:creationId xmlns:a16="http://schemas.microsoft.com/office/drawing/2014/main" id="{160BCCBC-434C-430D-BFA0-1448FC3F0C2C}"/>
                  </a:ext>
                </a:extLst>
              </p:cNvPr>
              <p:cNvSpPr/>
              <p:nvPr/>
            </p:nvSpPr>
            <p:spPr>
              <a:xfrm>
                <a:off x="3154304" y="2053165"/>
                <a:ext cx="58317" cy="51149"/>
              </a:xfrm>
              <a:custGeom>
                <a:avLst/>
                <a:gdLst/>
                <a:ahLst/>
                <a:cxnLst/>
                <a:rect l="l" t="t" r="r" b="b"/>
                <a:pathLst>
                  <a:path w="2050" h="1798" extrusionOk="0">
                    <a:moveTo>
                      <a:pt x="1019" y="1"/>
                    </a:moveTo>
                    <a:cubicBezTo>
                      <a:pt x="746" y="1"/>
                      <a:pt x="477" y="132"/>
                      <a:pt x="299" y="369"/>
                    </a:cubicBezTo>
                    <a:cubicBezTo>
                      <a:pt x="1" y="767"/>
                      <a:pt x="100" y="1324"/>
                      <a:pt x="498" y="1622"/>
                    </a:cubicBezTo>
                    <a:cubicBezTo>
                      <a:pt x="667" y="1742"/>
                      <a:pt x="855" y="1798"/>
                      <a:pt x="1037" y="1798"/>
                    </a:cubicBezTo>
                    <a:cubicBezTo>
                      <a:pt x="1307" y="1798"/>
                      <a:pt x="1565" y="1676"/>
                      <a:pt x="1731" y="1463"/>
                    </a:cubicBezTo>
                    <a:cubicBezTo>
                      <a:pt x="2050" y="1065"/>
                      <a:pt x="1950" y="488"/>
                      <a:pt x="1552" y="190"/>
                    </a:cubicBezTo>
                    <a:cubicBezTo>
                      <a:pt x="1392" y="61"/>
                      <a:pt x="1205" y="1"/>
                      <a:pt x="101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0" name="Google Shape;2920;p34">
                <a:extLst>
                  <a:ext uri="{FF2B5EF4-FFF2-40B4-BE49-F238E27FC236}">
                    <a16:creationId xmlns:a16="http://schemas.microsoft.com/office/drawing/2014/main" id="{49507954-E9D8-4168-944B-A44F14C0B94A}"/>
                  </a:ext>
                </a:extLst>
              </p:cNvPr>
              <p:cNvSpPr/>
              <p:nvPr/>
            </p:nvSpPr>
            <p:spPr>
              <a:xfrm>
                <a:off x="3164488" y="2061415"/>
                <a:ext cx="38518" cy="33881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191" extrusionOk="0">
                    <a:moveTo>
                      <a:pt x="684" y="0"/>
                    </a:moveTo>
                    <a:cubicBezTo>
                      <a:pt x="501" y="0"/>
                      <a:pt x="318" y="84"/>
                      <a:pt x="200" y="238"/>
                    </a:cubicBezTo>
                    <a:cubicBezTo>
                      <a:pt x="1" y="496"/>
                      <a:pt x="60" y="874"/>
                      <a:pt x="339" y="1073"/>
                    </a:cubicBezTo>
                    <a:cubicBezTo>
                      <a:pt x="434" y="1152"/>
                      <a:pt x="550" y="1191"/>
                      <a:pt x="669" y="1191"/>
                    </a:cubicBezTo>
                    <a:cubicBezTo>
                      <a:pt x="849" y="1191"/>
                      <a:pt x="1035" y="1102"/>
                      <a:pt x="1155" y="934"/>
                    </a:cubicBezTo>
                    <a:cubicBezTo>
                      <a:pt x="1354" y="695"/>
                      <a:pt x="1294" y="317"/>
                      <a:pt x="1035" y="119"/>
                    </a:cubicBezTo>
                    <a:cubicBezTo>
                      <a:pt x="931" y="38"/>
                      <a:pt x="807" y="0"/>
                      <a:pt x="68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1" name="Google Shape;2921;p34">
              <a:extLst>
                <a:ext uri="{FF2B5EF4-FFF2-40B4-BE49-F238E27FC236}">
                  <a16:creationId xmlns:a16="http://schemas.microsoft.com/office/drawing/2014/main" id="{640D258B-16EF-442B-96BA-21FA6B986A4E}"/>
                </a:ext>
              </a:extLst>
            </p:cNvPr>
            <p:cNvSpPr txBox="1"/>
            <p:nvPr/>
          </p:nvSpPr>
          <p:spPr>
            <a:xfrm>
              <a:off x="7162" y="2807958"/>
              <a:ext cx="2464863" cy="47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>
                <a:lnSpc>
                  <a:spcPct val="115000"/>
                </a:lnSpc>
                <a:spcAft>
                  <a:spcPts val="1600"/>
                </a:spcAft>
                <a:buClr>
                  <a:srgbClr val="000000"/>
                </a:buClr>
              </a:pPr>
              <a:r>
                <a:rPr lang="es-ES" b="1" dirty="0">
                  <a:solidFill>
                    <a:srgbClr val="F0A6A6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Garantías de primer grado</a:t>
              </a:r>
              <a:endParaRPr b="1" dirty="0">
                <a:solidFill>
                  <a:srgbClr val="F0A6A6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Fira Sans Extra Condensed"/>
              </a:endParaRPr>
            </a:p>
          </p:txBody>
        </p:sp>
        <p:sp>
          <p:nvSpPr>
            <p:cNvPr id="72" name="Google Shape;2922;p34">
              <a:extLst>
                <a:ext uri="{FF2B5EF4-FFF2-40B4-BE49-F238E27FC236}">
                  <a16:creationId xmlns:a16="http://schemas.microsoft.com/office/drawing/2014/main" id="{70DBA64B-46C4-498F-8642-648D219A7235}"/>
                </a:ext>
              </a:extLst>
            </p:cNvPr>
            <p:cNvSpPr txBox="1"/>
            <p:nvPr/>
          </p:nvSpPr>
          <p:spPr>
            <a:xfrm>
              <a:off x="-377198" y="1247799"/>
              <a:ext cx="2791227" cy="47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>
                <a:lnSpc>
                  <a:spcPct val="115000"/>
                </a:lnSpc>
                <a:spcAft>
                  <a:spcPts val="1600"/>
                </a:spcAft>
                <a:buClr>
                  <a:srgbClr val="000000"/>
                </a:buClr>
                <a:buFont typeface="Arial"/>
                <a:buNone/>
              </a:pPr>
              <a:r>
                <a:rPr lang="es-ES" b="1" dirty="0">
                  <a:solidFill>
                    <a:srgbClr val="9E6CAA"/>
                  </a:solidFill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Garantías primarias o sustanciales</a:t>
              </a:r>
              <a:endParaRPr b="1" kern="0" dirty="0">
                <a:solidFill>
                  <a:srgbClr val="9E6CAA"/>
                </a:solidFill>
                <a:latin typeface="Arial Narrow" panose="020B0606020202030204" pitchFamily="34" charset="0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73" name="Google Shape;2923;p34">
              <a:extLst>
                <a:ext uri="{FF2B5EF4-FFF2-40B4-BE49-F238E27FC236}">
                  <a16:creationId xmlns:a16="http://schemas.microsoft.com/office/drawing/2014/main" id="{371E64E8-E539-4F40-9623-61BC0075A872}"/>
                </a:ext>
              </a:extLst>
            </p:cNvPr>
            <p:cNvSpPr txBox="1"/>
            <p:nvPr/>
          </p:nvSpPr>
          <p:spPr>
            <a:xfrm>
              <a:off x="302098" y="1843719"/>
              <a:ext cx="2402100" cy="8578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/>
              <a:r>
                <a:rPr lang="es-ES" sz="14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Los deberes inmediatamente relacionados con los derechos.</a:t>
              </a:r>
            </a:p>
            <a:p>
              <a:pPr algn="r"/>
              <a:r>
                <a:rPr lang="es-ES" sz="1400" b="1" dirty="0">
                  <a:latin typeface="Arial Narrow" panose="020B0606020202030204" pitchFamily="34" charset="0"/>
                  <a:cs typeface="Times New Roman" panose="02020603050405020304" pitchFamily="18" charset="0"/>
                </a:rPr>
                <a:t>Sustanciales, que aseguren la efectividad del derecho.</a:t>
              </a:r>
              <a:endParaRPr lang="es-MX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Google Shape;2924;p34">
              <a:extLst>
                <a:ext uri="{FF2B5EF4-FFF2-40B4-BE49-F238E27FC236}">
                  <a16:creationId xmlns:a16="http://schemas.microsoft.com/office/drawing/2014/main" id="{9AE13B60-72C5-4B60-BD74-796E82D44A7E}"/>
                </a:ext>
              </a:extLst>
            </p:cNvPr>
            <p:cNvSpPr txBox="1"/>
            <p:nvPr/>
          </p:nvSpPr>
          <p:spPr>
            <a:xfrm>
              <a:off x="-34607" y="3244741"/>
              <a:ext cx="2773604" cy="5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algn="r"/>
              <a:r>
                <a:rPr lang="es-ES" sz="1400" b="1" dirty="0">
                  <a:latin typeface="Arial Narrow" panose="020B0606020202030204" pitchFamily="34" charset="0"/>
                  <a:cs typeface="Times New Roman" panose="02020603050405020304" pitchFamily="18" charset="0"/>
                </a:rPr>
                <a:t>La obligación o prohibición de lesión dispuesta para garantizar un derecho subjetivo.</a:t>
              </a:r>
              <a:endParaRPr lang="es-MX" sz="1400" b="1" dirty="0"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Google Shape;2925;p34">
              <a:extLst>
                <a:ext uri="{FF2B5EF4-FFF2-40B4-BE49-F238E27FC236}">
                  <a16:creationId xmlns:a16="http://schemas.microsoft.com/office/drawing/2014/main" id="{4FE9BD2E-2220-47AC-92A3-A873A72B2DE3}"/>
                </a:ext>
              </a:extLst>
            </p:cNvPr>
            <p:cNvSpPr txBox="1"/>
            <p:nvPr/>
          </p:nvSpPr>
          <p:spPr>
            <a:xfrm>
              <a:off x="6317940" y="2833373"/>
              <a:ext cx="2742941" cy="47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600"/>
                </a:spcAft>
                <a:buClr>
                  <a:srgbClr val="000000"/>
                </a:buClr>
                <a:buFont typeface="Arial"/>
                <a:buNone/>
              </a:pPr>
              <a:r>
                <a:rPr lang="es-ES" sz="1600" b="1" dirty="0">
                  <a:solidFill>
                    <a:srgbClr val="948CD3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Garantías secundarias, de segundo grado</a:t>
              </a:r>
              <a:endParaRPr sz="1600" b="1" dirty="0">
                <a:solidFill>
                  <a:srgbClr val="948CD3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Fira Sans Extra Condensed"/>
              </a:endParaRPr>
            </a:p>
          </p:txBody>
        </p:sp>
        <p:sp>
          <p:nvSpPr>
            <p:cNvPr id="76" name="Google Shape;2926;p34">
              <a:extLst>
                <a:ext uri="{FF2B5EF4-FFF2-40B4-BE49-F238E27FC236}">
                  <a16:creationId xmlns:a16="http://schemas.microsoft.com/office/drawing/2014/main" id="{49492C57-4EE3-497E-A3F4-ACA3FA606328}"/>
                </a:ext>
              </a:extLst>
            </p:cNvPr>
            <p:cNvSpPr txBox="1"/>
            <p:nvPr/>
          </p:nvSpPr>
          <p:spPr>
            <a:xfrm>
              <a:off x="6804241" y="1196601"/>
              <a:ext cx="2489138" cy="47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600"/>
                </a:spcAft>
                <a:buClr>
                  <a:srgbClr val="000000"/>
                </a:buClr>
              </a:pPr>
              <a:r>
                <a:rPr lang="es-ES" sz="1600" b="1" dirty="0">
                  <a:solidFill>
                    <a:srgbClr val="EE7A7D"/>
                  </a:solidFill>
                  <a:latin typeface="Arial Narrow" panose="020B0606020202030204" pitchFamily="34" charset="0"/>
                  <a:cs typeface="Times New Roman" panose="02020603050405020304" pitchFamily="18" charset="0"/>
                </a:rPr>
                <a:t>Garantías secundarias o procesales</a:t>
              </a:r>
              <a:endParaRPr sz="1600" b="1" dirty="0">
                <a:solidFill>
                  <a:srgbClr val="EE7A7D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Fira Sans Extra Condensed"/>
              </a:endParaRPr>
            </a:p>
          </p:txBody>
        </p:sp>
        <p:sp>
          <p:nvSpPr>
            <p:cNvPr id="77" name="Google Shape;2927;p34">
              <a:extLst>
                <a:ext uri="{FF2B5EF4-FFF2-40B4-BE49-F238E27FC236}">
                  <a16:creationId xmlns:a16="http://schemas.microsoft.com/office/drawing/2014/main" id="{6AEF967D-5CCF-48C8-A554-702D5F2EBEFB}"/>
                </a:ext>
              </a:extLst>
            </p:cNvPr>
            <p:cNvSpPr txBox="1"/>
            <p:nvPr/>
          </p:nvSpPr>
          <p:spPr>
            <a:xfrm>
              <a:off x="6336731" y="3270180"/>
              <a:ext cx="2499203" cy="5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182563" indent="-182563">
                <a:buFont typeface="Arial" panose="020B0604020202020204" pitchFamily="34" charset="0"/>
                <a:buChar char="•"/>
              </a:pPr>
              <a:r>
                <a:rPr lang="es-ES" sz="1300" b="1" dirty="0">
                  <a:latin typeface="Arial Narrow" panose="020B0606020202030204" pitchFamily="34" charset="0"/>
                  <a:cs typeface="Times New Roman" panose="02020603050405020304" pitchFamily="18" charset="0"/>
                </a:rPr>
                <a:t>Procesales, de carácter subsidiario, juegan en favor de la efectividad de las primeras (anulación y de responsabilidad). </a:t>
              </a:r>
            </a:p>
            <a:p>
              <a:pPr marL="182563" indent="-182563">
                <a:buFont typeface="Arial" panose="020B0604020202020204" pitchFamily="34" charset="0"/>
                <a:buChar char="•"/>
              </a:pPr>
              <a:r>
                <a:rPr lang="es-ES" sz="1300" b="1" dirty="0">
                  <a:latin typeface="Arial Narrow" panose="020B0606020202030204" pitchFamily="34" charset="0"/>
                  <a:cs typeface="Times New Roman" panose="02020603050405020304" pitchFamily="18" charset="0"/>
                </a:rPr>
                <a:t>Fuerza del derecho positivo y garantía de derechos, su efectividad se asegura por la coerción y el uso regulado de la fuerza.</a:t>
              </a:r>
              <a:endParaRPr lang="es-MX" sz="1300" b="1" dirty="0">
                <a:latin typeface="Arial Narrow" panose="020B0606020202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Google Shape;2928;p34">
              <a:extLst>
                <a:ext uri="{FF2B5EF4-FFF2-40B4-BE49-F238E27FC236}">
                  <a16:creationId xmlns:a16="http://schemas.microsoft.com/office/drawing/2014/main" id="{89072C6F-99AA-4255-850A-1E9A690F2ECB}"/>
                </a:ext>
              </a:extLst>
            </p:cNvPr>
            <p:cNvSpPr txBox="1"/>
            <p:nvPr/>
          </p:nvSpPr>
          <p:spPr>
            <a:xfrm>
              <a:off x="6351239" y="1712042"/>
              <a:ext cx="2882536" cy="5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s-ES" sz="13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Técnicas de minimización, obligaciones de: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s-ES" sz="1300" b="1" dirty="0"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r>
                <a:rPr lang="es-ES" sz="13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nulabilidad (actos formales inválidos)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s-ES" sz="13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Responsabilidad (actos informales e ilícitos).</a:t>
              </a:r>
            </a:p>
            <a:p>
              <a:r>
                <a:rPr lang="es-ES" sz="1300" b="1" dirty="0">
                  <a:effectLst/>
                  <a:latin typeface="Arial Narrow" panose="020B0606020202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Responsabilidad no sólo por el incumplimiento de las resoluciones judiciales.</a:t>
              </a:r>
              <a:endParaRPr lang="es-MX" sz="13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0" name="CuadroTexto 79">
            <a:extLst>
              <a:ext uri="{FF2B5EF4-FFF2-40B4-BE49-F238E27FC236}">
                <a16:creationId xmlns:a16="http://schemas.microsoft.com/office/drawing/2014/main" id="{346DA488-D371-4BFD-8B30-129B7B9ABF01}"/>
              </a:ext>
            </a:extLst>
          </p:cNvPr>
          <p:cNvSpPr txBox="1"/>
          <p:nvPr/>
        </p:nvSpPr>
        <p:spPr>
          <a:xfrm>
            <a:off x="5040684" y="1369370"/>
            <a:ext cx="247644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5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Propuesta desde el garantismo: Un sistema de garantías</a:t>
            </a:r>
            <a:endParaRPr lang="es-MX" sz="15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9A8C0377-833E-4954-98A6-7330B6FD3B34}"/>
              </a:ext>
            </a:extLst>
          </p:cNvPr>
          <p:cNvSpPr txBox="1"/>
          <p:nvPr/>
        </p:nvSpPr>
        <p:spPr>
          <a:xfrm>
            <a:off x="4776491" y="5521692"/>
            <a:ext cx="2824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Desplazar el peso e importancia de las segundas a las primeras</a:t>
            </a:r>
            <a:endParaRPr lang="es-MX" sz="1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01507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959</Words>
  <Application>Microsoft Macintosh PowerPoint</Application>
  <PresentationFormat>Panorámica</PresentationFormat>
  <Paragraphs>132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4" baseType="lpstr">
      <vt:lpstr>Arial</vt:lpstr>
      <vt:lpstr>Arial Black</vt:lpstr>
      <vt:lpstr>Arial Narrow</vt:lpstr>
      <vt:lpstr>Arial Rounded MT Bold</vt:lpstr>
      <vt:lpstr>Calibri</vt:lpstr>
      <vt:lpstr>Calibri Light</vt:lpstr>
      <vt:lpstr>Fira Sans Extra Condensed</vt:lpstr>
      <vt:lpstr>Fira Sans Extra Condensed Medium</vt:lpstr>
      <vt:lpstr>Palatino Linotype</vt:lpstr>
      <vt:lpstr>Roboto</vt:lpstr>
      <vt:lpstr>1_Tema de Office</vt:lpstr>
      <vt:lpstr>Mtro. José Guadalupe Luna Hernández</vt:lpstr>
      <vt:lpstr>Presentación de PowerPoint</vt:lpstr>
      <vt:lpstr>Presentación de PowerPoint</vt:lpstr>
      <vt:lpstr>Módulo Uno. Los derechos humanos y sus garantías.      Definiciones básicas y su regulación en México.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Mtro. José Guadalupe Luna Hernández</dc:title>
  <dc:creator>ALVARO MIGUEL</dc:creator>
  <cp:lastModifiedBy>Comisionado Infoem</cp:lastModifiedBy>
  <cp:revision>42</cp:revision>
  <dcterms:created xsi:type="dcterms:W3CDTF">2021-03-09T00:09:24Z</dcterms:created>
  <dcterms:modified xsi:type="dcterms:W3CDTF">2021-03-12T00:49:18Z</dcterms:modified>
</cp:coreProperties>
</file>