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59" r:id="rId4"/>
    <p:sldId id="275" r:id="rId5"/>
    <p:sldId id="279" r:id="rId6"/>
    <p:sldId id="262" r:id="rId7"/>
    <p:sldId id="282" r:id="rId8"/>
    <p:sldId id="283" r:id="rId9"/>
    <p:sldId id="281" r:id="rId10"/>
    <p:sldId id="277" r:id="rId11"/>
    <p:sldId id="288" r:id="rId12"/>
    <p:sldId id="289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shiba" initials="t" lastIdx="2" clrIdx="0">
    <p:extLst>
      <p:ext uri="{19B8F6BF-5375-455C-9EA6-DF929625EA0E}">
        <p15:presenceInfo xmlns:p15="http://schemas.microsoft.com/office/powerpoint/2012/main" userId="toshi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1"/>
    <p:restoredTop sz="92244"/>
  </p:normalViewPr>
  <p:slideViewPr>
    <p:cSldViewPr snapToGrid="0" snapToObjects="1">
      <p:cViewPr varScale="1">
        <p:scale>
          <a:sx n="91" d="100"/>
          <a:sy n="91" d="100"/>
        </p:scale>
        <p:origin x="1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C17BB-E81D-DB4C-A39F-681160785BF6}" type="doc">
      <dgm:prSet loTypeId="urn:microsoft.com/office/officeart/2008/layout/VerticalCurvedLis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781A663-F5D7-9D4C-817C-922727770B1C}">
      <dgm:prSet phldrT="[Texto]"/>
      <dgm:spPr/>
      <dgm:t>
        <a:bodyPr/>
        <a:lstStyle/>
        <a:p>
          <a:r>
            <a:rPr lang="es-ES" dirty="0"/>
            <a:t>Publicada en el D.O.F. 10 junio 2011</a:t>
          </a:r>
        </a:p>
      </dgm:t>
    </dgm:pt>
    <dgm:pt modelId="{B6A4EB1D-461E-E04F-89F0-CC2372286075}" type="parTrans" cxnId="{4EF55E22-697F-9C42-A192-162D7381015E}">
      <dgm:prSet/>
      <dgm:spPr/>
      <dgm:t>
        <a:bodyPr/>
        <a:lstStyle/>
        <a:p>
          <a:endParaRPr lang="es-ES"/>
        </a:p>
      </dgm:t>
    </dgm:pt>
    <dgm:pt modelId="{2166583C-7A1C-1D47-BF26-A6961ED54A8B}" type="sibTrans" cxnId="{4EF55E22-697F-9C42-A192-162D7381015E}">
      <dgm:prSet/>
      <dgm:spPr/>
      <dgm:t>
        <a:bodyPr/>
        <a:lstStyle/>
        <a:p>
          <a:endParaRPr lang="es-ES"/>
        </a:p>
      </dgm:t>
    </dgm:pt>
    <dgm:pt modelId="{60554669-CDFE-A248-8C3D-B30EE589B728}">
      <dgm:prSet phldrT="[Texto]"/>
      <dgm:spPr/>
      <dgm:t>
        <a:bodyPr/>
        <a:lstStyle/>
        <a:p>
          <a:r>
            <a:rPr lang="es-ES" dirty="0"/>
            <a:t>Se modificaron 10 artículos Constitucionales </a:t>
          </a:r>
        </a:p>
      </dgm:t>
    </dgm:pt>
    <dgm:pt modelId="{41E299FC-C6A1-C04E-9A4B-F4CD0C6DEB47}" type="parTrans" cxnId="{31481F41-A96F-0948-8970-393D3ABFA745}">
      <dgm:prSet/>
      <dgm:spPr/>
      <dgm:t>
        <a:bodyPr/>
        <a:lstStyle/>
        <a:p>
          <a:endParaRPr lang="es-ES"/>
        </a:p>
      </dgm:t>
    </dgm:pt>
    <dgm:pt modelId="{9AD7E04B-72D4-364E-824E-5A571633D8A5}" type="sibTrans" cxnId="{31481F41-A96F-0948-8970-393D3ABFA745}">
      <dgm:prSet/>
      <dgm:spPr/>
      <dgm:t>
        <a:bodyPr/>
        <a:lstStyle/>
        <a:p>
          <a:endParaRPr lang="es-ES"/>
        </a:p>
      </dgm:t>
    </dgm:pt>
    <dgm:pt modelId="{AD0715A6-8540-584C-B09D-A67A0FEDDB78}">
      <dgm:prSet phldrT="[Texto]"/>
      <dgm:spPr/>
      <dgm:t>
        <a:bodyPr/>
        <a:lstStyle/>
        <a:p>
          <a:r>
            <a:rPr lang="es-MX" dirty="0"/>
            <a:t>Cambio de paradigma en la tutela de los derechos del gobernado en el México contemporáneo.</a:t>
          </a:r>
          <a:endParaRPr lang="es-ES" dirty="0"/>
        </a:p>
      </dgm:t>
    </dgm:pt>
    <dgm:pt modelId="{D2F1091B-C84E-104E-BD9F-4965F4A06E3A}" type="parTrans" cxnId="{915A49A8-8B53-F349-B437-4B603EC8C519}">
      <dgm:prSet/>
      <dgm:spPr/>
      <dgm:t>
        <a:bodyPr/>
        <a:lstStyle/>
        <a:p>
          <a:endParaRPr lang="es-ES"/>
        </a:p>
      </dgm:t>
    </dgm:pt>
    <dgm:pt modelId="{C339FAC7-6126-CE41-914A-C82CCC0EB1D6}" type="sibTrans" cxnId="{915A49A8-8B53-F349-B437-4B603EC8C519}">
      <dgm:prSet/>
      <dgm:spPr/>
      <dgm:t>
        <a:bodyPr/>
        <a:lstStyle/>
        <a:p>
          <a:endParaRPr lang="es-ES"/>
        </a:p>
      </dgm:t>
    </dgm:pt>
    <dgm:pt modelId="{F7A497EF-5A53-0C41-95AD-05D8E32CB0BD}" type="pres">
      <dgm:prSet presAssocID="{629C17BB-E81D-DB4C-A39F-681160785BF6}" presName="Name0" presStyleCnt="0">
        <dgm:presLayoutVars>
          <dgm:chMax val="7"/>
          <dgm:chPref val="7"/>
          <dgm:dir/>
        </dgm:presLayoutVars>
      </dgm:prSet>
      <dgm:spPr/>
    </dgm:pt>
    <dgm:pt modelId="{374296B5-E94E-3245-96B2-D38100313761}" type="pres">
      <dgm:prSet presAssocID="{629C17BB-E81D-DB4C-A39F-681160785BF6}" presName="Name1" presStyleCnt="0"/>
      <dgm:spPr/>
    </dgm:pt>
    <dgm:pt modelId="{C6E8D785-FF26-FC45-95AE-0A5F13F14085}" type="pres">
      <dgm:prSet presAssocID="{629C17BB-E81D-DB4C-A39F-681160785BF6}" presName="cycle" presStyleCnt="0"/>
      <dgm:spPr/>
    </dgm:pt>
    <dgm:pt modelId="{E486FBA8-416C-2D43-A67E-2F6044292632}" type="pres">
      <dgm:prSet presAssocID="{629C17BB-E81D-DB4C-A39F-681160785BF6}" presName="srcNode" presStyleLbl="node1" presStyleIdx="0" presStyleCnt="3"/>
      <dgm:spPr/>
    </dgm:pt>
    <dgm:pt modelId="{532FBDBE-32F8-0B44-9BEC-593241BEB396}" type="pres">
      <dgm:prSet presAssocID="{629C17BB-E81D-DB4C-A39F-681160785BF6}" presName="conn" presStyleLbl="parChTrans1D2" presStyleIdx="0" presStyleCnt="1"/>
      <dgm:spPr/>
    </dgm:pt>
    <dgm:pt modelId="{2955DE01-A51E-1F40-A6DC-78D169C8FB90}" type="pres">
      <dgm:prSet presAssocID="{629C17BB-E81D-DB4C-A39F-681160785BF6}" presName="extraNode" presStyleLbl="node1" presStyleIdx="0" presStyleCnt="3"/>
      <dgm:spPr/>
    </dgm:pt>
    <dgm:pt modelId="{0A4605BA-09EF-8043-BA02-D537599B53B9}" type="pres">
      <dgm:prSet presAssocID="{629C17BB-E81D-DB4C-A39F-681160785BF6}" presName="dstNode" presStyleLbl="node1" presStyleIdx="0" presStyleCnt="3"/>
      <dgm:spPr/>
    </dgm:pt>
    <dgm:pt modelId="{6612CC92-2F5A-1C4E-BC31-6ECCB1BE40F7}" type="pres">
      <dgm:prSet presAssocID="{4781A663-F5D7-9D4C-817C-922727770B1C}" presName="text_1" presStyleLbl="node1" presStyleIdx="0" presStyleCnt="3">
        <dgm:presLayoutVars>
          <dgm:bulletEnabled val="1"/>
        </dgm:presLayoutVars>
      </dgm:prSet>
      <dgm:spPr/>
    </dgm:pt>
    <dgm:pt modelId="{06344997-BE23-BB4C-9C24-61C034E94259}" type="pres">
      <dgm:prSet presAssocID="{4781A663-F5D7-9D4C-817C-922727770B1C}" presName="accent_1" presStyleCnt="0"/>
      <dgm:spPr/>
    </dgm:pt>
    <dgm:pt modelId="{40C3F0D4-110B-7C4D-BEE3-C181DA0BC6ED}" type="pres">
      <dgm:prSet presAssocID="{4781A663-F5D7-9D4C-817C-922727770B1C}" presName="accentRepeatNode" presStyleLbl="solidFgAcc1" presStyleIdx="0" presStyleCnt="3"/>
      <dgm:spPr/>
    </dgm:pt>
    <dgm:pt modelId="{1C82CFE2-EB20-4141-83A7-EC135D3F3CE3}" type="pres">
      <dgm:prSet presAssocID="{60554669-CDFE-A248-8C3D-B30EE589B728}" presName="text_2" presStyleLbl="node1" presStyleIdx="1" presStyleCnt="3">
        <dgm:presLayoutVars>
          <dgm:bulletEnabled val="1"/>
        </dgm:presLayoutVars>
      </dgm:prSet>
      <dgm:spPr/>
    </dgm:pt>
    <dgm:pt modelId="{F7F73B68-2334-EC4A-A6F4-BBB0C56E9F71}" type="pres">
      <dgm:prSet presAssocID="{60554669-CDFE-A248-8C3D-B30EE589B728}" presName="accent_2" presStyleCnt="0"/>
      <dgm:spPr/>
    </dgm:pt>
    <dgm:pt modelId="{272455A2-8811-FD49-A1CD-178CE7B0FDFE}" type="pres">
      <dgm:prSet presAssocID="{60554669-CDFE-A248-8C3D-B30EE589B728}" presName="accentRepeatNode" presStyleLbl="solidFgAcc1" presStyleIdx="1" presStyleCnt="3"/>
      <dgm:spPr/>
    </dgm:pt>
    <dgm:pt modelId="{14E224C1-845A-6D46-BBD8-252F06EE544F}" type="pres">
      <dgm:prSet presAssocID="{AD0715A6-8540-584C-B09D-A67A0FEDDB78}" presName="text_3" presStyleLbl="node1" presStyleIdx="2" presStyleCnt="3">
        <dgm:presLayoutVars>
          <dgm:bulletEnabled val="1"/>
        </dgm:presLayoutVars>
      </dgm:prSet>
      <dgm:spPr/>
    </dgm:pt>
    <dgm:pt modelId="{89EAA650-8A81-C54A-AAD8-FC6C6658C695}" type="pres">
      <dgm:prSet presAssocID="{AD0715A6-8540-584C-B09D-A67A0FEDDB78}" presName="accent_3" presStyleCnt="0"/>
      <dgm:spPr/>
    </dgm:pt>
    <dgm:pt modelId="{3EF0970F-4319-2C43-90B0-EA006FF22D9D}" type="pres">
      <dgm:prSet presAssocID="{AD0715A6-8540-584C-B09D-A67A0FEDDB78}" presName="accentRepeatNode" presStyleLbl="solidFgAcc1" presStyleIdx="2" presStyleCnt="3"/>
      <dgm:spPr/>
    </dgm:pt>
  </dgm:ptLst>
  <dgm:cxnLst>
    <dgm:cxn modelId="{B3BBBC05-520B-6141-8723-EEB09AD126DB}" type="presOf" srcId="{AD0715A6-8540-584C-B09D-A67A0FEDDB78}" destId="{14E224C1-845A-6D46-BBD8-252F06EE544F}" srcOrd="0" destOrd="0" presId="urn:microsoft.com/office/officeart/2008/layout/VerticalCurvedList"/>
    <dgm:cxn modelId="{4EF55E22-697F-9C42-A192-162D7381015E}" srcId="{629C17BB-E81D-DB4C-A39F-681160785BF6}" destId="{4781A663-F5D7-9D4C-817C-922727770B1C}" srcOrd="0" destOrd="0" parTransId="{B6A4EB1D-461E-E04F-89F0-CC2372286075}" sibTransId="{2166583C-7A1C-1D47-BF26-A6961ED54A8B}"/>
    <dgm:cxn modelId="{30CAA023-92F0-4B4D-88BD-279E87BC9F07}" type="presOf" srcId="{60554669-CDFE-A248-8C3D-B30EE589B728}" destId="{1C82CFE2-EB20-4141-83A7-EC135D3F3CE3}" srcOrd="0" destOrd="0" presId="urn:microsoft.com/office/officeart/2008/layout/VerticalCurvedList"/>
    <dgm:cxn modelId="{31481F41-A96F-0948-8970-393D3ABFA745}" srcId="{629C17BB-E81D-DB4C-A39F-681160785BF6}" destId="{60554669-CDFE-A248-8C3D-B30EE589B728}" srcOrd="1" destOrd="0" parTransId="{41E299FC-C6A1-C04E-9A4B-F4CD0C6DEB47}" sibTransId="{9AD7E04B-72D4-364E-824E-5A571633D8A5}"/>
    <dgm:cxn modelId="{273CD64B-DD0D-5344-B928-ABD0980B707B}" type="presOf" srcId="{4781A663-F5D7-9D4C-817C-922727770B1C}" destId="{6612CC92-2F5A-1C4E-BC31-6ECCB1BE40F7}" srcOrd="0" destOrd="0" presId="urn:microsoft.com/office/officeart/2008/layout/VerticalCurvedList"/>
    <dgm:cxn modelId="{2F0E9E4E-0236-5D44-8C02-96A27CA72696}" type="presOf" srcId="{629C17BB-E81D-DB4C-A39F-681160785BF6}" destId="{F7A497EF-5A53-0C41-95AD-05D8E32CB0BD}" srcOrd="0" destOrd="0" presId="urn:microsoft.com/office/officeart/2008/layout/VerticalCurvedList"/>
    <dgm:cxn modelId="{915A49A8-8B53-F349-B437-4B603EC8C519}" srcId="{629C17BB-E81D-DB4C-A39F-681160785BF6}" destId="{AD0715A6-8540-584C-B09D-A67A0FEDDB78}" srcOrd="2" destOrd="0" parTransId="{D2F1091B-C84E-104E-BD9F-4965F4A06E3A}" sibTransId="{C339FAC7-6126-CE41-914A-C82CCC0EB1D6}"/>
    <dgm:cxn modelId="{6940E0BC-B895-FA41-80F6-A177C4936FC7}" type="presOf" srcId="{2166583C-7A1C-1D47-BF26-A6961ED54A8B}" destId="{532FBDBE-32F8-0B44-9BEC-593241BEB396}" srcOrd="0" destOrd="0" presId="urn:microsoft.com/office/officeart/2008/layout/VerticalCurvedList"/>
    <dgm:cxn modelId="{1FB03C1E-CA6F-FD4F-A46F-73E90BDF8DB4}" type="presParOf" srcId="{F7A497EF-5A53-0C41-95AD-05D8E32CB0BD}" destId="{374296B5-E94E-3245-96B2-D38100313761}" srcOrd="0" destOrd="0" presId="urn:microsoft.com/office/officeart/2008/layout/VerticalCurvedList"/>
    <dgm:cxn modelId="{6EA29FE4-7B15-5341-A595-3FF5EC43E988}" type="presParOf" srcId="{374296B5-E94E-3245-96B2-D38100313761}" destId="{C6E8D785-FF26-FC45-95AE-0A5F13F14085}" srcOrd="0" destOrd="0" presId="urn:microsoft.com/office/officeart/2008/layout/VerticalCurvedList"/>
    <dgm:cxn modelId="{029E33AA-FA98-B448-BA6D-ADB6E40CDFD9}" type="presParOf" srcId="{C6E8D785-FF26-FC45-95AE-0A5F13F14085}" destId="{E486FBA8-416C-2D43-A67E-2F6044292632}" srcOrd="0" destOrd="0" presId="urn:microsoft.com/office/officeart/2008/layout/VerticalCurvedList"/>
    <dgm:cxn modelId="{D53B7C44-9B74-1748-86BE-CD4398CD7B31}" type="presParOf" srcId="{C6E8D785-FF26-FC45-95AE-0A5F13F14085}" destId="{532FBDBE-32F8-0B44-9BEC-593241BEB396}" srcOrd="1" destOrd="0" presId="urn:microsoft.com/office/officeart/2008/layout/VerticalCurvedList"/>
    <dgm:cxn modelId="{C38FA1FB-CCBD-6541-B108-E8A3A40F0591}" type="presParOf" srcId="{C6E8D785-FF26-FC45-95AE-0A5F13F14085}" destId="{2955DE01-A51E-1F40-A6DC-78D169C8FB90}" srcOrd="2" destOrd="0" presId="urn:microsoft.com/office/officeart/2008/layout/VerticalCurvedList"/>
    <dgm:cxn modelId="{662A9F01-66D9-8646-85AE-1AC3739CBA62}" type="presParOf" srcId="{C6E8D785-FF26-FC45-95AE-0A5F13F14085}" destId="{0A4605BA-09EF-8043-BA02-D537599B53B9}" srcOrd="3" destOrd="0" presId="urn:microsoft.com/office/officeart/2008/layout/VerticalCurvedList"/>
    <dgm:cxn modelId="{C36BB928-1BD5-2D4B-A7B0-D73D6493F2A0}" type="presParOf" srcId="{374296B5-E94E-3245-96B2-D38100313761}" destId="{6612CC92-2F5A-1C4E-BC31-6ECCB1BE40F7}" srcOrd="1" destOrd="0" presId="urn:microsoft.com/office/officeart/2008/layout/VerticalCurvedList"/>
    <dgm:cxn modelId="{2842F1E7-7BC7-4A42-998B-56AC4FFB5EE8}" type="presParOf" srcId="{374296B5-E94E-3245-96B2-D38100313761}" destId="{06344997-BE23-BB4C-9C24-61C034E94259}" srcOrd="2" destOrd="0" presId="urn:microsoft.com/office/officeart/2008/layout/VerticalCurvedList"/>
    <dgm:cxn modelId="{874C76B4-1481-EA4A-92C2-B0436A564F8F}" type="presParOf" srcId="{06344997-BE23-BB4C-9C24-61C034E94259}" destId="{40C3F0D4-110B-7C4D-BEE3-C181DA0BC6ED}" srcOrd="0" destOrd="0" presId="urn:microsoft.com/office/officeart/2008/layout/VerticalCurvedList"/>
    <dgm:cxn modelId="{58AAC441-09FB-694F-93DB-06316D25BA8F}" type="presParOf" srcId="{374296B5-E94E-3245-96B2-D38100313761}" destId="{1C82CFE2-EB20-4141-83A7-EC135D3F3CE3}" srcOrd="3" destOrd="0" presId="urn:microsoft.com/office/officeart/2008/layout/VerticalCurvedList"/>
    <dgm:cxn modelId="{FC381162-9305-ED48-8198-874166C25F19}" type="presParOf" srcId="{374296B5-E94E-3245-96B2-D38100313761}" destId="{F7F73B68-2334-EC4A-A6F4-BBB0C56E9F71}" srcOrd="4" destOrd="0" presId="urn:microsoft.com/office/officeart/2008/layout/VerticalCurvedList"/>
    <dgm:cxn modelId="{D8147C7F-7C7A-A343-BEA3-3D35E27E97AB}" type="presParOf" srcId="{F7F73B68-2334-EC4A-A6F4-BBB0C56E9F71}" destId="{272455A2-8811-FD49-A1CD-178CE7B0FDFE}" srcOrd="0" destOrd="0" presId="urn:microsoft.com/office/officeart/2008/layout/VerticalCurvedList"/>
    <dgm:cxn modelId="{64134526-D0EE-A344-B1C1-1C7E586BA720}" type="presParOf" srcId="{374296B5-E94E-3245-96B2-D38100313761}" destId="{14E224C1-845A-6D46-BBD8-252F06EE544F}" srcOrd="5" destOrd="0" presId="urn:microsoft.com/office/officeart/2008/layout/VerticalCurvedList"/>
    <dgm:cxn modelId="{B4BE1A74-07A4-CE40-B935-DC24C4F374FC}" type="presParOf" srcId="{374296B5-E94E-3245-96B2-D38100313761}" destId="{89EAA650-8A81-C54A-AAD8-FC6C6658C695}" srcOrd="6" destOrd="0" presId="urn:microsoft.com/office/officeart/2008/layout/VerticalCurvedList"/>
    <dgm:cxn modelId="{DB60EDAA-9F31-934F-AC3B-5342911C1BE8}" type="presParOf" srcId="{89EAA650-8A81-C54A-AAD8-FC6C6658C695}" destId="{3EF0970F-4319-2C43-90B0-EA006FF22D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F4044-9149-B042-8C30-DB06CE44750C}" type="doc">
      <dgm:prSet loTypeId="urn:microsoft.com/office/officeart/2005/8/layout/process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940D906-2E67-1943-AE30-A43EC9C9D7C7}">
      <dgm:prSet phldrT="[Texto]"/>
      <dgm:spPr/>
      <dgm:t>
        <a:bodyPr/>
        <a:lstStyle/>
        <a:p>
          <a:r>
            <a:rPr lang="es-ES" dirty="0"/>
            <a:t>Garantías individuales </a:t>
          </a:r>
        </a:p>
      </dgm:t>
    </dgm:pt>
    <dgm:pt modelId="{6651894A-96E3-D043-9FAC-29487D994CA3}" type="parTrans" cxnId="{2DA72103-B92B-8740-96E4-C4A63CB45F43}">
      <dgm:prSet/>
      <dgm:spPr/>
      <dgm:t>
        <a:bodyPr/>
        <a:lstStyle/>
        <a:p>
          <a:endParaRPr lang="es-ES"/>
        </a:p>
      </dgm:t>
    </dgm:pt>
    <dgm:pt modelId="{4BB20433-2DC4-C24B-BB92-275B0C185571}" type="sibTrans" cxnId="{2DA72103-B92B-8740-96E4-C4A63CB45F43}">
      <dgm:prSet/>
      <dgm:spPr/>
      <dgm:t>
        <a:bodyPr/>
        <a:lstStyle/>
        <a:p>
          <a:endParaRPr lang="es-ES"/>
        </a:p>
      </dgm:t>
    </dgm:pt>
    <dgm:pt modelId="{48F39874-799E-E642-86AC-785DBF9EC4E5}">
      <dgm:prSet phldrT="[Texto]"/>
      <dgm:spPr/>
      <dgm:t>
        <a:bodyPr/>
        <a:lstStyle/>
        <a:p>
          <a:r>
            <a:rPr lang="es-ES" dirty="0"/>
            <a:t>Derechos humanos</a:t>
          </a:r>
        </a:p>
      </dgm:t>
    </dgm:pt>
    <dgm:pt modelId="{A161BE24-528E-4D48-9B41-C2E2C09872DE}" type="parTrans" cxnId="{601602C0-4426-FA44-9DEE-A09F17B1D4BE}">
      <dgm:prSet/>
      <dgm:spPr/>
      <dgm:t>
        <a:bodyPr/>
        <a:lstStyle/>
        <a:p>
          <a:endParaRPr lang="es-ES"/>
        </a:p>
      </dgm:t>
    </dgm:pt>
    <dgm:pt modelId="{E038305E-1B18-1A4F-B2CB-C483D0FDD878}" type="sibTrans" cxnId="{601602C0-4426-FA44-9DEE-A09F17B1D4BE}">
      <dgm:prSet/>
      <dgm:spPr/>
      <dgm:t>
        <a:bodyPr/>
        <a:lstStyle/>
        <a:p>
          <a:endParaRPr lang="es-ES"/>
        </a:p>
      </dgm:t>
    </dgm:pt>
    <dgm:pt modelId="{B383AC06-979C-FA42-B178-DA4E1BAA23F9}" type="pres">
      <dgm:prSet presAssocID="{7CFF4044-9149-B042-8C30-DB06CE44750C}" presName="Name0" presStyleCnt="0">
        <dgm:presLayoutVars>
          <dgm:dir/>
          <dgm:resizeHandles val="exact"/>
        </dgm:presLayoutVars>
      </dgm:prSet>
      <dgm:spPr/>
    </dgm:pt>
    <dgm:pt modelId="{6D43862E-CC61-C945-8AE6-81530372C08F}" type="pres">
      <dgm:prSet presAssocID="{5940D906-2E67-1943-AE30-A43EC9C9D7C7}" presName="node" presStyleLbl="node1" presStyleIdx="0" presStyleCnt="2">
        <dgm:presLayoutVars>
          <dgm:bulletEnabled val="1"/>
        </dgm:presLayoutVars>
      </dgm:prSet>
      <dgm:spPr/>
    </dgm:pt>
    <dgm:pt modelId="{50152C0B-15F7-4B45-890A-9222B14B41AB}" type="pres">
      <dgm:prSet presAssocID="{4BB20433-2DC4-C24B-BB92-275B0C185571}" presName="sibTrans" presStyleLbl="sibTrans2D1" presStyleIdx="0" presStyleCnt="1"/>
      <dgm:spPr/>
    </dgm:pt>
    <dgm:pt modelId="{0C8AB85E-B0A2-E040-9272-221C2DEF4A13}" type="pres">
      <dgm:prSet presAssocID="{4BB20433-2DC4-C24B-BB92-275B0C185571}" presName="connectorText" presStyleLbl="sibTrans2D1" presStyleIdx="0" presStyleCnt="1"/>
      <dgm:spPr/>
    </dgm:pt>
    <dgm:pt modelId="{0A4392EA-7BF4-0049-925C-2E63909E4EC7}" type="pres">
      <dgm:prSet presAssocID="{48F39874-799E-E642-86AC-785DBF9EC4E5}" presName="node" presStyleLbl="node1" presStyleIdx="1" presStyleCnt="2">
        <dgm:presLayoutVars>
          <dgm:bulletEnabled val="1"/>
        </dgm:presLayoutVars>
      </dgm:prSet>
      <dgm:spPr/>
    </dgm:pt>
  </dgm:ptLst>
  <dgm:cxnLst>
    <dgm:cxn modelId="{F3430A01-69EA-8F4F-B33D-70B0F7912CD4}" type="presOf" srcId="{7CFF4044-9149-B042-8C30-DB06CE44750C}" destId="{B383AC06-979C-FA42-B178-DA4E1BAA23F9}" srcOrd="0" destOrd="0" presId="urn:microsoft.com/office/officeart/2005/8/layout/process1"/>
    <dgm:cxn modelId="{2DA72103-B92B-8740-96E4-C4A63CB45F43}" srcId="{7CFF4044-9149-B042-8C30-DB06CE44750C}" destId="{5940D906-2E67-1943-AE30-A43EC9C9D7C7}" srcOrd="0" destOrd="0" parTransId="{6651894A-96E3-D043-9FAC-29487D994CA3}" sibTransId="{4BB20433-2DC4-C24B-BB92-275B0C185571}"/>
    <dgm:cxn modelId="{4C542B09-3071-814F-ACCF-5C8A6AB0BBBD}" type="presOf" srcId="{4BB20433-2DC4-C24B-BB92-275B0C185571}" destId="{0C8AB85E-B0A2-E040-9272-221C2DEF4A13}" srcOrd="1" destOrd="0" presId="urn:microsoft.com/office/officeart/2005/8/layout/process1"/>
    <dgm:cxn modelId="{B33F7717-BB79-1C47-9036-9F6F7D4C7CBE}" type="presOf" srcId="{48F39874-799E-E642-86AC-785DBF9EC4E5}" destId="{0A4392EA-7BF4-0049-925C-2E63909E4EC7}" srcOrd="0" destOrd="0" presId="urn:microsoft.com/office/officeart/2005/8/layout/process1"/>
    <dgm:cxn modelId="{47645CAF-229C-5543-B11F-00D7D65E9F73}" type="presOf" srcId="{5940D906-2E67-1943-AE30-A43EC9C9D7C7}" destId="{6D43862E-CC61-C945-8AE6-81530372C08F}" srcOrd="0" destOrd="0" presId="urn:microsoft.com/office/officeart/2005/8/layout/process1"/>
    <dgm:cxn modelId="{601602C0-4426-FA44-9DEE-A09F17B1D4BE}" srcId="{7CFF4044-9149-B042-8C30-DB06CE44750C}" destId="{48F39874-799E-E642-86AC-785DBF9EC4E5}" srcOrd="1" destOrd="0" parTransId="{A161BE24-528E-4D48-9B41-C2E2C09872DE}" sibTransId="{E038305E-1B18-1A4F-B2CB-C483D0FDD878}"/>
    <dgm:cxn modelId="{CE2FB8F1-828C-9144-80B5-DB8DA76F273F}" type="presOf" srcId="{4BB20433-2DC4-C24B-BB92-275B0C185571}" destId="{50152C0B-15F7-4B45-890A-9222B14B41AB}" srcOrd="0" destOrd="0" presId="urn:microsoft.com/office/officeart/2005/8/layout/process1"/>
    <dgm:cxn modelId="{61150155-F0DA-2B41-822F-9F22C686A34A}" type="presParOf" srcId="{B383AC06-979C-FA42-B178-DA4E1BAA23F9}" destId="{6D43862E-CC61-C945-8AE6-81530372C08F}" srcOrd="0" destOrd="0" presId="urn:microsoft.com/office/officeart/2005/8/layout/process1"/>
    <dgm:cxn modelId="{29DD7D5F-2CC3-E049-9AD2-1F372C000593}" type="presParOf" srcId="{B383AC06-979C-FA42-B178-DA4E1BAA23F9}" destId="{50152C0B-15F7-4B45-890A-9222B14B41AB}" srcOrd="1" destOrd="0" presId="urn:microsoft.com/office/officeart/2005/8/layout/process1"/>
    <dgm:cxn modelId="{BFAB372A-1311-D240-B8F7-607F2E4B3134}" type="presParOf" srcId="{50152C0B-15F7-4B45-890A-9222B14B41AB}" destId="{0C8AB85E-B0A2-E040-9272-221C2DEF4A13}" srcOrd="0" destOrd="0" presId="urn:microsoft.com/office/officeart/2005/8/layout/process1"/>
    <dgm:cxn modelId="{6E9DB737-5439-FF4E-9259-AA9F5B4D8E7E}" type="presParOf" srcId="{B383AC06-979C-FA42-B178-DA4E1BAA23F9}" destId="{0A4392EA-7BF4-0049-925C-2E63909E4EC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6E064B-5D40-904F-945D-98FF3E21E81B}" type="doc">
      <dgm:prSet loTypeId="urn:microsoft.com/office/officeart/2005/8/layout/hProcess4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D1686FA-FB30-9540-9EAC-3B696D56A992}">
      <dgm:prSet phldrT="[Texto]"/>
      <dgm:spPr/>
      <dgm:t>
        <a:bodyPr/>
        <a:lstStyle/>
        <a:p>
          <a:r>
            <a:rPr lang="es-ES" i="1" dirty="0"/>
            <a:t>“todas las autoridades</a:t>
          </a:r>
          <a:r>
            <a:rPr lang="es-ES" dirty="0"/>
            <a:t>”; </a:t>
          </a:r>
        </a:p>
      </dgm:t>
    </dgm:pt>
    <dgm:pt modelId="{2225466D-588D-AA4A-B11F-946D8A7ADFD9}" type="parTrans" cxnId="{336F833D-5F50-1B40-BFFA-FF6B19C1FDC2}">
      <dgm:prSet/>
      <dgm:spPr/>
      <dgm:t>
        <a:bodyPr/>
        <a:lstStyle/>
        <a:p>
          <a:endParaRPr lang="es-ES"/>
        </a:p>
      </dgm:t>
    </dgm:pt>
    <dgm:pt modelId="{8F7FA6E9-1663-BE43-9620-2F354DC5F1E8}" type="sibTrans" cxnId="{336F833D-5F50-1B40-BFFA-FF6B19C1FDC2}">
      <dgm:prSet/>
      <dgm:spPr/>
      <dgm:t>
        <a:bodyPr/>
        <a:lstStyle/>
        <a:p>
          <a:endParaRPr lang="es-ES"/>
        </a:p>
      </dgm:t>
    </dgm:pt>
    <dgm:pt modelId="{F13DCA7D-FA5D-AB48-9648-3B89E6C4CF5D}">
      <dgm:prSet phldrT="[Texto]" custT="1"/>
      <dgm:spPr/>
      <dgm:t>
        <a:bodyPr/>
        <a:lstStyle/>
        <a:p>
          <a:pPr algn="just"/>
          <a:r>
            <a:rPr lang="es-ES" sz="1200" dirty="0"/>
            <a:t>Figura genérica para referir a un diverso conjunto de autoridades que puede disgregarse en las del ámbito federal, estatal o municipal, las de cualquiera de los tres poderes o los órganos constitucionalmente autónomos, pero lo que nos permite concluir que esa generalización termina disgregada es el enunciado subordinado que acompaña al sujeto: en el ámbito de su competencia. </a:t>
          </a:r>
        </a:p>
      </dgm:t>
    </dgm:pt>
    <dgm:pt modelId="{D95CE971-D805-6041-B3E7-D1063CD8E44C}" type="parTrans" cxnId="{CDFE9D15-D537-8941-A3BD-24AF1EDEF832}">
      <dgm:prSet/>
      <dgm:spPr/>
      <dgm:t>
        <a:bodyPr/>
        <a:lstStyle/>
        <a:p>
          <a:endParaRPr lang="es-ES"/>
        </a:p>
      </dgm:t>
    </dgm:pt>
    <dgm:pt modelId="{8FF7F443-E049-DB46-B003-DCAF26537643}" type="sibTrans" cxnId="{CDFE9D15-D537-8941-A3BD-24AF1EDEF832}">
      <dgm:prSet/>
      <dgm:spPr/>
      <dgm:t>
        <a:bodyPr/>
        <a:lstStyle/>
        <a:p>
          <a:endParaRPr lang="es-ES"/>
        </a:p>
      </dgm:t>
    </dgm:pt>
    <dgm:pt modelId="{7BFE0050-CF97-7A44-85DA-9C840E6CC9BF}">
      <dgm:prSet phldrT="[Texto]"/>
      <dgm:spPr/>
      <dgm:t>
        <a:bodyPr/>
        <a:lstStyle/>
        <a:p>
          <a:r>
            <a:rPr lang="es-ES" i="1" dirty="0"/>
            <a:t>“el Estado</a:t>
          </a:r>
          <a:r>
            <a:rPr lang="es-ES" dirty="0"/>
            <a:t>”. </a:t>
          </a:r>
        </a:p>
      </dgm:t>
    </dgm:pt>
    <dgm:pt modelId="{4B13C73E-926E-D842-9458-EA6FF0304821}" type="parTrans" cxnId="{59887D24-210F-964E-B50F-DE5FFB9BFA13}">
      <dgm:prSet/>
      <dgm:spPr/>
      <dgm:t>
        <a:bodyPr/>
        <a:lstStyle/>
        <a:p>
          <a:endParaRPr lang="es-ES"/>
        </a:p>
      </dgm:t>
    </dgm:pt>
    <dgm:pt modelId="{D968EF40-DC9A-9F4B-8D12-42516CDB4F37}" type="sibTrans" cxnId="{59887D24-210F-964E-B50F-DE5FFB9BFA13}">
      <dgm:prSet/>
      <dgm:spPr/>
      <dgm:t>
        <a:bodyPr/>
        <a:lstStyle/>
        <a:p>
          <a:endParaRPr lang="es-ES"/>
        </a:p>
      </dgm:t>
    </dgm:pt>
    <dgm:pt modelId="{505BEECB-24C6-4248-880E-6CB6E637CDAE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/>
            <a:t>Ente unitario, unificador e insustituible.</a:t>
          </a:r>
        </a:p>
      </dgm:t>
    </dgm:pt>
    <dgm:pt modelId="{5B541D72-772C-354E-BC88-4ED30E398DE7}" type="parTrans" cxnId="{5AD98FD7-6FE3-2743-935A-8863514FC335}">
      <dgm:prSet/>
      <dgm:spPr/>
      <dgm:t>
        <a:bodyPr/>
        <a:lstStyle/>
        <a:p>
          <a:endParaRPr lang="es-ES"/>
        </a:p>
      </dgm:t>
    </dgm:pt>
    <dgm:pt modelId="{DF09AC8E-7032-CE4C-B6F4-914539EF7E91}" type="sibTrans" cxnId="{5AD98FD7-6FE3-2743-935A-8863514FC335}">
      <dgm:prSet/>
      <dgm:spPr/>
      <dgm:t>
        <a:bodyPr/>
        <a:lstStyle/>
        <a:p>
          <a:endParaRPr lang="es-ES"/>
        </a:p>
      </dgm:t>
    </dgm:pt>
    <dgm:pt modelId="{0B7B64BA-5FFD-A64D-97E1-FDE28F6B3B3C}" type="pres">
      <dgm:prSet presAssocID="{3D6E064B-5D40-904F-945D-98FF3E21E81B}" presName="Name0" presStyleCnt="0">
        <dgm:presLayoutVars>
          <dgm:dir/>
          <dgm:animLvl val="lvl"/>
          <dgm:resizeHandles val="exact"/>
        </dgm:presLayoutVars>
      </dgm:prSet>
      <dgm:spPr/>
    </dgm:pt>
    <dgm:pt modelId="{D61736E7-C840-C24E-8685-7B098D25E83C}" type="pres">
      <dgm:prSet presAssocID="{3D6E064B-5D40-904F-945D-98FF3E21E81B}" presName="tSp" presStyleCnt="0"/>
      <dgm:spPr/>
    </dgm:pt>
    <dgm:pt modelId="{F73251E9-BF5E-D041-8816-292412ACD486}" type="pres">
      <dgm:prSet presAssocID="{3D6E064B-5D40-904F-945D-98FF3E21E81B}" presName="bSp" presStyleCnt="0"/>
      <dgm:spPr/>
    </dgm:pt>
    <dgm:pt modelId="{9A3543C4-21BA-2A4A-8DE3-E639E7835934}" type="pres">
      <dgm:prSet presAssocID="{3D6E064B-5D40-904F-945D-98FF3E21E81B}" presName="process" presStyleCnt="0"/>
      <dgm:spPr/>
    </dgm:pt>
    <dgm:pt modelId="{E2031948-122A-5240-BAA1-DF0E1BFE7D82}" type="pres">
      <dgm:prSet presAssocID="{7D1686FA-FB30-9540-9EAC-3B696D56A992}" presName="composite1" presStyleCnt="0"/>
      <dgm:spPr/>
    </dgm:pt>
    <dgm:pt modelId="{2B037003-9662-7343-B0BB-9E095B63050F}" type="pres">
      <dgm:prSet presAssocID="{7D1686FA-FB30-9540-9EAC-3B696D56A992}" presName="dummyNode1" presStyleLbl="node1" presStyleIdx="0" presStyleCnt="2"/>
      <dgm:spPr/>
    </dgm:pt>
    <dgm:pt modelId="{2FC632B5-D689-0142-8855-EE924DC25B80}" type="pres">
      <dgm:prSet presAssocID="{7D1686FA-FB30-9540-9EAC-3B696D56A992}" presName="childNode1" presStyleLbl="bgAcc1" presStyleIdx="0" presStyleCnt="2">
        <dgm:presLayoutVars>
          <dgm:bulletEnabled val="1"/>
        </dgm:presLayoutVars>
      </dgm:prSet>
      <dgm:spPr/>
    </dgm:pt>
    <dgm:pt modelId="{9DD7B14F-D4F1-4D4E-BA67-209FBFB84F9B}" type="pres">
      <dgm:prSet presAssocID="{7D1686FA-FB30-9540-9EAC-3B696D56A992}" presName="childNode1tx" presStyleLbl="bgAcc1" presStyleIdx="0" presStyleCnt="2">
        <dgm:presLayoutVars>
          <dgm:bulletEnabled val="1"/>
        </dgm:presLayoutVars>
      </dgm:prSet>
      <dgm:spPr/>
    </dgm:pt>
    <dgm:pt modelId="{29BEAE34-63DA-AE48-8FF7-DFF3A3B958AF}" type="pres">
      <dgm:prSet presAssocID="{7D1686FA-FB30-9540-9EAC-3B696D56A992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22F0907D-96AF-7941-9B5C-F7C893D929FF}" type="pres">
      <dgm:prSet presAssocID="{7D1686FA-FB30-9540-9EAC-3B696D56A992}" presName="connSite1" presStyleCnt="0"/>
      <dgm:spPr/>
    </dgm:pt>
    <dgm:pt modelId="{2D1B7C8C-893A-864E-BEA6-901C536F7797}" type="pres">
      <dgm:prSet presAssocID="{8F7FA6E9-1663-BE43-9620-2F354DC5F1E8}" presName="Name9" presStyleLbl="sibTrans2D1" presStyleIdx="0" presStyleCnt="1"/>
      <dgm:spPr/>
    </dgm:pt>
    <dgm:pt modelId="{ED04BDB9-8B0A-7446-9EEE-A00A7E281119}" type="pres">
      <dgm:prSet presAssocID="{7BFE0050-CF97-7A44-85DA-9C840E6CC9BF}" presName="composite2" presStyleCnt="0"/>
      <dgm:spPr/>
    </dgm:pt>
    <dgm:pt modelId="{7E1A2C34-81D4-3F4D-8473-F52E6B941797}" type="pres">
      <dgm:prSet presAssocID="{7BFE0050-CF97-7A44-85DA-9C840E6CC9BF}" presName="dummyNode2" presStyleLbl="node1" presStyleIdx="0" presStyleCnt="2"/>
      <dgm:spPr/>
    </dgm:pt>
    <dgm:pt modelId="{5EBB873C-83B9-3545-B14C-4272FB89754E}" type="pres">
      <dgm:prSet presAssocID="{7BFE0050-CF97-7A44-85DA-9C840E6CC9BF}" presName="childNode2" presStyleLbl="bgAcc1" presStyleIdx="1" presStyleCnt="2">
        <dgm:presLayoutVars>
          <dgm:bulletEnabled val="1"/>
        </dgm:presLayoutVars>
      </dgm:prSet>
      <dgm:spPr/>
    </dgm:pt>
    <dgm:pt modelId="{744A40CB-D7A0-F24F-8E24-D94BCC12404E}" type="pres">
      <dgm:prSet presAssocID="{7BFE0050-CF97-7A44-85DA-9C840E6CC9BF}" presName="childNode2tx" presStyleLbl="bgAcc1" presStyleIdx="1" presStyleCnt="2">
        <dgm:presLayoutVars>
          <dgm:bulletEnabled val="1"/>
        </dgm:presLayoutVars>
      </dgm:prSet>
      <dgm:spPr/>
    </dgm:pt>
    <dgm:pt modelId="{EDB62196-2AEF-1648-847F-1EBBCF8476DD}" type="pres">
      <dgm:prSet presAssocID="{7BFE0050-CF97-7A44-85DA-9C840E6CC9BF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2973E339-1CF2-C34E-8E65-E82288D66D57}" type="pres">
      <dgm:prSet presAssocID="{7BFE0050-CF97-7A44-85DA-9C840E6CC9BF}" presName="connSite2" presStyleCnt="0"/>
      <dgm:spPr/>
    </dgm:pt>
  </dgm:ptLst>
  <dgm:cxnLst>
    <dgm:cxn modelId="{CDFE9D15-D537-8941-A3BD-24AF1EDEF832}" srcId="{7D1686FA-FB30-9540-9EAC-3B696D56A992}" destId="{F13DCA7D-FA5D-AB48-9648-3B89E6C4CF5D}" srcOrd="0" destOrd="0" parTransId="{D95CE971-D805-6041-B3E7-D1063CD8E44C}" sibTransId="{8FF7F443-E049-DB46-B003-DCAF26537643}"/>
    <dgm:cxn modelId="{59887D24-210F-964E-B50F-DE5FFB9BFA13}" srcId="{3D6E064B-5D40-904F-945D-98FF3E21E81B}" destId="{7BFE0050-CF97-7A44-85DA-9C840E6CC9BF}" srcOrd="1" destOrd="0" parTransId="{4B13C73E-926E-D842-9458-EA6FF0304821}" sibTransId="{D968EF40-DC9A-9F4B-8D12-42516CDB4F37}"/>
    <dgm:cxn modelId="{336F833D-5F50-1B40-BFFA-FF6B19C1FDC2}" srcId="{3D6E064B-5D40-904F-945D-98FF3E21E81B}" destId="{7D1686FA-FB30-9540-9EAC-3B696D56A992}" srcOrd="0" destOrd="0" parTransId="{2225466D-588D-AA4A-B11F-946D8A7ADFD9}" sibTransId="{8F7FA6E9-1663-BE43-9620-2F354DC5F1E8}"/>
    <dgm:cxn modelId="{430D3C6A-04B0-B240-B79C-3098866A4318}" type="presOf" srcId="{505BEECB-24C6-4248-880E-6CB6E637CDAE}" destId="{5EBB873C-83B9-3545-B14C-4272FB89754E}" srcOrd="0" destOrd="0" presId="urn:microsoft.com/office/officeart/2005/8/layout/hProcess4"/>
    <dgm:cxn modelId="{42EDDA93-6983-EA42-8707-4F31F16B4774}" type="presOf" srcId="{F13DCA7D-FA5D-AB48-9648-3B89E6C4CF5D}" destId="{2FC632B5-D689-0142-8855-EE924DC25B80}" srcOrd="0" destOrd="0" presId="urn:microsoft.com/office/officeart/2005/8/layout/hProcess4"/>
    <dgm:cxn modelId="{BAD96C96-51E8-C846-B719-18B23EC15E55}" type="presOf" srcId="{7BFE0050-CF97-7A44-85DA-9C840E6CC9BF}" destId="{EDB62196-2AEF-1648-847F-1EBBCF8476DD}" srcOrd="0" destOrd="0" presId="urn:microsoft.com/office/officeart/2005/8/layout/hProcess4"/>
    <dgm:cxn modelId="{CFA11AA0-961E-0F41-9516-87CCA5AB7E86}" type="presOf" srcId="{505BEECB-24C6-4248-880E-6CB6E637CDAE}" destId="{744A40CB-D7A0-F24F-8E24-D94BCC12404E}" srcOrd="1" destOrd="0" presId="urn:microsoft.com/office/officeart/2005/8/layout/hProcess4"/>
    <dgm:cxn modelId="{1E8CDDD2-7B40-3A49-9173-1769BC4399AF}" type="presOf" srcId="{7D1686FA-FB30-9540-9EAC-3B696D56A992}" destId="{29BEAE34-63DA-AE48-8FF7-DFF3A3B958AF}" srcOrd="0" destOrd="0" presId="urn:microsoft.com/office/officeart/2005/8/layout/hProcess4"/>
    <dgm:cxn modelId="{5AD98FD7-6FE3-2743-935A-8863514FC335}" srcId="{7BFE0050-CF97-7A44-85DA-9C840E6CC9BF}" destId="{505BEECB-24C6-4248-880E-6CB6E637CDAE}" srcOrd="0" destOrd="0" parTransId="{5B541D72-772C-354E-BC88-4ED30E398DE7}" sibTransId="{DF09AC8E-7032-CE4C-B6F4-914539EF7E91}"/>
    <dgm:cxn modelId="{170478E2-6154-1442-8EEA-D1832D8DE256}" type="presOf" srcId="{8F7FA6E9-1663-BE43-9620-2F354DC5F1E8}" destId="{2D1B7C8C-893A-864E-BEA6-901C536F7797}" srcOrd="0" destOrd="0" presId="urn:microsoft.com/office/officeart/2005/8/layout/hProcess4"/>
    <dgm:cxn modelId="{C88F60E5-ACFE-894B-9DE9-956AC259BBA7}" type="presOf" srcId="{F13DCA7D-FA5D-AB48-9648-3B89E6C4CF5D}" destId="{9DD7B14F-D4F1-4D4E-BA67-209FBFB84F9B}" srcOrd="1" destOrd="0" presId="urn:microsoft.com/office/officeart/2005/8/layout/hProcess4"/>
    <dgm:cxn modelId="{FEBE35E7-7E1B-BB45-97E4-656E59F420DC}" type="presOf" srcId="{3D6E064B-5D40-904F-945D-98FF3E21E81B}" destId="{0B7B64BA-5FFD-A64D-97E1-FDE28F6B3B3C}" srcOrd="0" destOrd="0" presId="urn:microsoft.com/office/officeart/2005/8/layout/hProcess4"/>
    <dgm:cxn modelId="{AD0B0486-F705-394A-9249-95FA7F09BFAC}" type="presParOf" srcId="{0B7B64BA-5FFD-A64D-97E1-FDE28F6B3B3C}" destId="{D61736E7-C840-C24E-8685-7B098D25E83C}" srcOrd="0" destOrd="0" presId="urn:microsoft.com/office/officeart/2005/8/layout/hProcess4"/>
    <dgm:cxn modelId="{B6CF2C92-94CC-0048-87F2-C6CCF0289E96}" type="presParOf" srcId="{0B7B64BA-5FFD-A64D-97E1-FDE28F6B3B3C}" destId="{F73251E9-BF5E-D041-8816-292412ACD486}" srcOrd="1" destOrd="0" presId="urn:microsoft.com/office/officeart/2005/8/layout/hProcess4"/>
    <dgm:cxn modelId="{BF7B0CBA-4768-EA49-A38C-698CC033A21D}" type="presParOf" srcId="{0B7B64BA-5FFD-A64D-97E1-FDE28F6B3B3C}" destId="{9A3543C4-21BA-2A4A-8DE3-E639E7835934}" srcOrd="2" destOrd="0" presId="urn:microsoft.com/office/officeart/2005/8/layout/hProcess4"/>
    <dgm:cxn modelId="{8EAFA714-9638-1E4D-A138-7EB4F954FFF5}" type="presParOf" srcId="{9A3543C4-21BA-2A4A-8DE3-E639E7835934}" destId="{E2031948-122A-5240-BAA1-DF0E1BFE7D82}" srcOrd="0" destOrd="0" presId="urn:microsoft.com/office/officeart/2005/8/layout/hProcess4"/>
    <dgm:cxn modelId="{EF09B49A-71A1-5C4E-8FC8-63F8D9C6496E}" type="presParOf" srcId="{E2031948-122A-5240-BAA1-DF0E1BFE7D82}" destId="{2B037003-9662-7343-B0BB-9E095B63050F}" srcOrd="0" destOrd="0" presId="urn:microsoft.com/office/officeart/2005/8/layout/hProcess4"/>
    <dgm:cxn modelId="{ADFD54A3-FBE6-BD41-8C49-FA09801074FA}" type="presParOf" srcId="{E2031948-122A-5240-BAA1-DF0E1BFE7D82}" destId="{2FC632B5-D689-0142-8855-EE924DC25B80}" srcOrd="1" destOrd="0" presId="urn:microsoft.com/office/officeart/2005/8/layout/hProcess4"/>
    <dgm:cxn modelId="{DFAD32E3-1974-8E47-8124-B64764F8CD3A}" type="presParOf" srcId="{E2031948-122A-5240-BAA1-DF0E1BFE7D82}" destId="{9DD7B14F-D4F1-4D4E-BA67-209FBFB84F9B}" srcOrd="2" destOrd="0" presId="urn:microsoft.com/office/officeart/2005/8/layout/hProcess4"/>
    <dgm:cxn modelId="{0C10CC34-DA43-C040-8E5E-C6D89F4F5D87}" type="presParOf" srcId="{E2031948-122A-5240-BAA1-DF0E1BFE7D82}" destId="{29BEAE34-63DA-AE48-8FF7-DFF3A3B958AF}" srcOrd="3" destOrd="0" presId="urn:microsoft.com/office/officeart/2005/8/layout/hProcess4"/>
    <dgm:cxn modelId="{24E278B7-E56A-E944-A0C7-431D6FBAFE7D}" type="presParOf" srcId="{E2031948-122A-5240-BAA1-DF0E1BFE7D82}" destId="{22F0907D-96AF-7941-9B5C-F7C893D929FF}" srcOrd="4" destOrd="0" presId="urn:microsoft.com/office/officeart/2005/8/layout/hProcess4"/>
    <dgm:cxn modelId="{DE99EB58-3BF4-1149-A0FA-C46382BE31CC}" type="presParOf" srcId="{9A3543C4-21BA-2A4A-8DE3-E639E7835934}" destId="{2D1B7C8C-893A-864E-BEA6-901C536F7797}" srcOrd="1" destOrd="0" presId="urn:microsoft.com/office/officeart/2005/8/layout/hProcess4"/>
    <dgm:cxn modelId="{3373B435-7068-5549-839E-C9666E6F2D1D}" type="presParOf" srcId="{9A3543C4-21BA-2A4A-8DE3-E639E7835934}" destId="{ED04BDB9-8B0A-7446-9EEE-A00A7E281119}" srcOrd="2" destOrd="0" presId="urn:microsoft.com/office/officeart/2005/8/layout/hProcess4"/>
    <dgm:cxn modelId="{E0A1C105-46E8-E440-863B-872D62BA1192}" type="presParOf" srcId="{ED04BDB9-8B0A-7446-9EEE-A00A7E281119}" destId="{7E1A2C34-81D4-3F4D-8473-F52E6B941797}" srcOrd="0" destOrd="0" presId="urn:microsoft.com/office/officeart/2005/8/layout/hProcess4"/>
    <dgm:cxn modelId="{9C29427D-CBA0-B54E-B921-7FD8145C0D7A}" type="presParOf" srcId="{ED04BDB9-8B0A-7446-9EEE-A00A7E281119}" destId="{5EBB873C-83B9-3545-B14C-4272FB89754E}" srcOrd="1" destOrd="0" presId="urn:microsoft.com/office/officeart/2005/8/layout/hProcess4"/>
    <dgm:cxn modelId="{CDE036E1-174A-9145-85A2-F7B7B8C64035}" type="presParOf" srcId="{ED04BDB9-8B0A-7446-9EEE-A00A7E281119}" destId="{744A40CB-D7A0-F24F-8E24-D94BCC12404E}" srcOrd="2" destOrd="0" presId="urn:microsoft.com/office/officeart/2005/8/layout/hProcess4"/>
    <dgm:cxn modelId="{434BB21C-1117-A542-8F1F-B33B6BCED52F}" type="presParOf" srcId="{ED04BDB9-8B0A-7446-9EEE-A00A7E281119}" destId="{EDB62196-2AEF-1648-847F-1EBBCF8476DD}" srcOrd="3" destOrd="0" presId="urn:microsoft.com/office/officeart/2005/8/layout/hProcess4"/>
    <dgm:cxn modelId="{F63E13D6-5E6A-3447-B59D-86C479E12FA6}" type="presParOf" srcId="{ED04BDB9-8B0A-7446-9EEE-A00A7E281119}" destId="{2973E339-1CF2-C34E-8E65-E82288D66D5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67036E-D3F6-EE44-A18C-335281D901D1}" type="doc">
      <dgm:prSet loTypeId="urn:microsoft.com/office/officeart/2005/8/layout/hLis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72954E2-8394-8F4D-BCDA-C5360B97EA17}">
      <dgm:prSet phldrT="[Texto]"/>
      <dgm:spPr/>
      <dgm:t>
        <a:bodyPr/>
        <a:lstStyle/>
        <a:p>
          <a:r>
            <a:rPr lang="es-MX" dirty="0"/>
            <a:t>Todas las autoridades</a:t>
          </a:r>
          <a:endParaRPr lang="es-ES" dirty="0"/>
        </a:p>
      </dgm:t>
    </dgm:pt>
    <dgm:pt modelId="{7F2B3581-F516-2F46-89C1-B531CCAF32B9}" type="parTrans" cxnId="{4B16C10C-D6EF-944E-91A9-35781104D1B8}">
      <dgm:prSet/>
      <dgm:spPr/>
      <dgm:t>
        <a:bodyPr/>
        <a:lstStyle/>
        <a:p>
          <a:endParaRPr lang="es-ES"/>
        </a:p>
      </dgm:t>
    </dgm:pt>
    <dgm:pt modelId="{8EBC81DE-64EF-E146-B7C3-6768CA53F100}" type="sibTrans" cxnId="{4B16C10C-D6EF-944E-91A9-35781104D1B8}">
      <dgm:prSet/>
      <dgm:spPr/>
      <dgm:t>
        <a:bodyPr/>
        <a:lstStyle/>
        <a:p>
          <a:endParaRPr lang="es-ES"/>
        </a:p>
      </dgm:t>
    </dgm:pt>
    <dgm:pt modelId="{AA66A2ED-E793-724E-88BD-10E6817EB60B}">
      <dgm:prSet phldrT="[Texto]"/>
      <dgm:spPr/>
      <dgm:t>
        <a:bodyPr/>
        <a:lstStyle/>
        <a:p>
          <a:r>
            <a:rPr lang="es-MX" dirty="0"/>
            <a:t>promover</a:t>
          </a:r>
          <a:endParaRPr lang="es-ES" dirty="0"/>
        </a:p>
      </dgm:t>
    </dgm:pt>
    <dgm:pt modelId="{35281718-D094-E840-AA2A-983250B28B0E}" type="parTrans" cxnId="{79617835-BE9F-864F-8893-EEC6AA43B646}">
      <dgm:prSet/>
      <dgm:spPr/>
      <dgm:t>
        <a:bodyPr/>
        <a:lstStyle/>
        <a:p>
          <a:endParaRPr lang="es-ES"/>
        </a:p>
      </dgm:t>
    </dgm:pt>
    <dgm:pt modelId="{639C3BA5-C6F4-CE41-966A-37D90903A87E}" type="sibTrans" cxnId="{79617835-BE9F-864F-8893-EEC6AA43B646}">
      <dgm:prSet/>
      <dgm:spPr/>
      <dgm:t>
        <a:bodyPr/>
        <a:lstStyle/>
        <a:p>
          <a:endParaRPr lang="es-ES"/>
        </a:p>
      </dgm:t>
    </dgm:pt>
    <dgm:pt modelId="{1317A5C4-5379-2842-ADBE-00046D7CFEF0}">
      <dgm:prSet phldrT="[Texto]"/>
      <dgm:spPr/>
      <dgm:t>
        <a:bodyPr/>
        <a:lstStyle/>
        <a:p>
          <a:r>
            <a:rPr lang="es-ES" dirty="0"/>
            <a:t>El Estado </a:t>
          </a:r>
        </a:p>
      </dgm:t>
    </dgm:pt>
    <dgm:pt modelId="{24272AAA-29AE-634C-A8FE-29B755F50343}" type="parTrans" cxnId="{1D0B7067-8A72-FD49-8511-86B2B584D84A}">
      <dgm:prSet/>
      <dgm:spPr/>
      <dgm:t>
        <a:bodyPr/>
        <a:lstStyle/>
        <a:p>
          <a:endParaRPr lang="es-ES"/>
        </a:p>
      </dgm:t>
    </dgm:pt>
    <dgm:pt modelId="{B4CCD4D5-04E8-7443-BBC2-C6E96FA7A5AF}" type="sibTrans" cxnId="{1D0B7067-8A72-FD49-8511-86B2B584D84A}">
      <dgm:prSet/>
      <dgm:spPr/>
      <dgm:t>
        <a:bodyPr/>
        <a:lstStyle/>
        <a:p>
          <a:endParaRPr lang="es-ES"/>
        </a:p>
      </dgm:t>
    </dgm:pt>
    <dgm:pt modelId="{2EC1D068-E5FA-9642-9DFC-4983E54D21C1}">
      <dgm:prSet phldrT="[Texto]"/>
      <dgm:spPr/>
      <dgm:t>
        <a:bodyPr/>
        <a:lstStyle/>
        <a:p>
          <a:r>
            <a:rPr lang="es-MX" dirty="0"/>
            <a:t>prevenir</a:t>
          </a:r>
          <a:endParaRPr lang="es-ES" dirty="0"/>
        </a:p>
      </dgm:t>
    </dgm:pt>
    <dgm:pt modelId="{C5027280-5F89-5441-B3AF-F4050BFD54AE}" type="parTrans" cxnId="{0F2E85EF-CAAA-4D4A-A35C-59824FC16232}">
      <dgm:prSet/>
      <dgm:spPr/>
      <dgm:t>
        <a:bodyPr/>
        <a:lstStyle/>
        <a:p>
          <a:endParaRPr lang="es-ES"/>
        </a:p>
      </dgm:t>
    </dgm:pt>
    <dgm:pt modelId="{16427D51-C5DB-6544-8F79-BA687D8D4CBD}" type="sibTrans" cxnId="{0F2E85EF-CAAA-4D4A-A35C-59824FC16232}">
      <dgm:prSet/>
      <dgm:spPr/>
      <dgm:t>
        <a:bodyPr/>
        <a:lstStyle/>
        <a:p>
          <a:endParaRPr lang="es-ES"/>
        </a:p>
      </dgm:t>
    </dgm:pt>
    <dgm:pt modelId="{5393CDB7-CE68-844E-90DA-CB0903F1E601}">
      <dgm:prSet phldrT="[Texto]"/>
      <dgm:spPr/>
      <dgm:t>
        <a:bodyPr/>
        <a:lstStyle/>
        <a:p>
          <a:r>
            <a:rPr lang="es-MX" dirty="0"/>
            <a:t>respetar</a:t>
          </a:r>
          <a:endParaRPr lang="es-ES" dirty="0"/>
        </a:p>
      </dgm:t>
    </dgm:pt>
    <dgm:pt modelId="{0DF05153-CF73-2544-9FA4-816505DBAD90}" type="parTrans" cxnId="{17E19C84-5D4D-4A4E-95F7-7D703A9601F5}">
      <dgm:prSet/>
      <dgm:spPr/>
      <dgm:t>
        <a:bodyPr/>
        <a:lstStyle/>
        <a:p>
          <a:endParaRPr lang="es-ES"/>
        </a:p>
      </dgm:t>
    </dgm:pt>
    <dgm:pt modelId="{1A96F25F-7F8F-874F-9E33-BD83B1D176D3}" type="sibTrans" cxnId="{17E19C84-5D4D-4A4E-95F7-7D703A9601F5}">
      <dgm:prSet/>
      <dgm:spPr/>
      <dgm:t>
        <a:bodyPr/>
        <a:lstStyle/>
        <a:p>
          <a:endParaRPr lang="es-ES"/>
        </a:p>
      </dgm:t>
    </dgm:pt>
    <dgm:pt modelId="{C8B8FA28-CBE5-844C-B688-600CE7D9AE30}">
      <dgm:prSet phldrT="[Texto]"/>
      <dgm:spPr/>
      <dgm:t>
        <a:bodyPr/>
        <a:lstStyle/>
        <a:p>
          <a:r>
            <a:rPr lang="es-MX" dirty="0"/>
            <a:t>Proteger, y</a:t>
          </a:r>
          <a:endParaRPr lang="es-ES" dirty="0"/>
        </a:p>
      </dgm:t>
    </dgm:pt>
    <dgm:pt modelId="{37334638-E49C-E545-A242-2873BEBD8A1B}" type="parTrans" cxnId="{2B852C32-2041-D849-8D55-993C946C43BB}">
      <dgm:prSet/>
      <dgm:spPr/>
      <dgm:t>
        <a:bodyPr/>
        <a:lstStyle/>
        <a:p>
          <a:endParaRPr lang="es-ES"/>
        </a:p>
      </dgm:t>
    </dgm:pt>
    <dgm:pt modelId="{FEC755B7-04AC-BB4C-9227-EEDB2035A1E7}" type="sibTrans" cxnId="{2B852C32-2041-D849-8D55-993C946C43BB}">
      <dgm:prSet/>
      <dgm:spPr/>
      <dgm:t>
        <a:bodyPr/>
        <a:lstStyle/>
        <a:p>
          <a:endParaRPr lang="es-ES"/>
        </a:p>
      </dgm:t>
    </dgm:pt>
    <dgm:pt modelId="{D1AAADD7-48F6-114A-86DE-87E6567BDC6C}">
      <dgm:prSet phldrT="[Texto]"/>
      <dgm:spPr/>
      <dgm:t>
        <a:bodyPr/>
        <a:lstStyle/>
        <a:p>
          <a:r>
            <a:rPr lang="es-MX" dirty="0"/>
            <a:t> Garantizar </a:t>
          </a:r>
          <a:r>
            <a:rPr lang="es-MX" b="1" dirty="0"/>
            <a:t>los derechos humanos </a:t>
          </a:r>
          <a:endParaRPr lang="es-ES" b="1" dirty="0"/>
        </a:p>
      </dgm:t>
    </dgm:pt>
    <dgm:pt modelId="{50FBDC86-DBF4-0E41-83AB-5B8698F257D8}" type="parTrans" cxnId="{E4A69708-0007-2544-8E4C-EF50A40AC43B}">
      <dgm:prSet/>
      <dgm:spPr/>
      <dgm:t>
        <a:bodyPr/>
        <a:lstStyle/>
        <a:p>
          <a:endParaRPr lang="es-ES"/>
        </a:p>
      </dgm:t>
    </dgm:pt>
    <dgm:pt modelId="{A14F6675-6B02-3B47-8363-EF56ED34A1F3}" type="sibTrans" cxnId="{E4A69708-0007-2544-8E4C-EF50A40AC43B}">
      <dgm:prSet/>
      <dgm:spPr/>
      <dgm:t>
        <a:bodyPr/>
        <a:lstStyle/>
        <a:p>
          <a:endParaRPr lang="es-ES"/>
        </a:p>
      </dgm:t>
    </dgm:pt>
    <dgm:pt modelId="{FAD3A36C-E0A2-F443-B2EC-FE7A9C1E5BAF}">
      <dgm:prSet phldrT="[Texto]"/>
      <dgm:spPr/>
      <dgm:t>
        <a:bodyPr/>
        <a:lstStyle/>
        <a:p>
          <a:r>
            <a:rPr lang="es-MX" dirty="0"/>
            <a:t>Investigar</a:t>
          </a:r>
          <a:endParaRPr lang="es-ES" dirty="0"/>
        </a:p>
      </dgm:t>
    </dgm:pt>
    <dgm:pt modelId="{A2BAEB1C-6C06-0041-A337-E6BC5BC42445}" type="parTrans" cxnId="{0011CB3E-4A96-104B-8DD6-CD3E7F95F46F}">
      <dgm:prSet/>
      <dgm:spPr/>
      <dgm:t>
        <a:bodyPr/>
        <a:lstStyle/>
        <a:p>
          <a:endParaRPr lang="es-ES"/>
        </a:p>
      </dgm:t>
    </dgm:pt>
    <dgm:pt modelId="{582B089D-D286-4F44-8128-A5CB17F12334}" type="sibTrans" cxnId="{0011CB3E-4A96-104B-8DD6-CD3E7F95F46F}">
      <dgm:prSet/>
      <dgm:spPr/>
      <dgm:t>
        <a:bodyPr/>
        <a:lstStyle/>
        <a:p>
          <a:endParaRPr lang="es-ES"/>
        </a:p>
      </dgm:t>
    </dgm:pt>
    <dgm:pt modelId="{CA39DFE4-9050-5E48-830C-E8BDBB374A58}">
      <dgm:prSet phldrT="[Texto]"/>
      <dgm:spPr/>
      <dgm:t>
        <a:bodyPr/>
        <a:lstStyle/>
        <a:p>
          <a:r>
            <a:rPr lang="es-MX" dirty="0"/>
            <a:t>Sancionar, y</a:t>
          </a:r>
          <a:endParaRPr lang="es-ES" dirty="0"/>
        </a:p>
      </dgm:t>
    </dgm:pt>
    <dgm:pt modelId="{FBFD6632-BA42-294B-9259-80F3D491D026}" type="parTrans" cxnId="{D69991C2-3238-7649-943F-FA0FDAC19EDD}">
      <dgm:prSet/>
      <dgm:spPr/>
      <dgm:t>
        <a:bodyPr/>
        <a:lstStyle/>
        <a:p>
          <a:endParaRPr lang="es-ES"/>
        </a:p>
      </dgm:t>
    </dgm:pt>
    <dgm:pt modelId="{FC76947F-113F-624C-888B-34536F209B02}" type="sibTrans" cxnId="{D69991C2-3238-7649-943F-FA0FDAC19EDD}">
      <dgm:prSet/>
      <dgm:spPr/>
      <dgm:t>
        <a:bodyPr/>
        <a:lstStyle/>
        <a:p>
          <a:endParaRPr lang="es-ES"/>
        </a:p>
      </dgm:t>
    </dgm:pt>
    <dgm:pt modelId="{65941C98-52B4-CC48-9927-98BE69783718}">
      <dgm:prSet phldrT="[Texto]"/>
      <dgm:spPr/>
      <dgm:t>
        <a:bodyPr/>
        <a:lstStyle/>
        <a:p>
          <a:r>
            <a:rPr lang="es-MX" dirty="0"/>
            <a:t>Reparar </a:t>
          </a:r>
          <a:r>
            <a:rPr lang="es-MX" b="1" dirty="0"/>
            <a:t>las violaciones a los derechos humanos</a:t>
          </a:r>
          <a:endParaRPr lang="es-ES" b="1" dirty="0"/>
        </a:p>
      </dgm:t>
    </dgm:pt>
    <dgm:pt modelId="{D2DD92B2-38E2-AA41-8DA2-5A0F7FC78A98}" type="parTrans" cxnId="{B60AB913-20D8-B24C-89CE-CB0FDF447D71}">
      <dgm:prSet/>
      <dgm:spPr/>
      <dgm:t>
        <a:bodyPr/>
        <a:lstStyle/>
        <a:p>
          <a:endParaRPr lang="es-ES"/>
        </a:p>
      </dgm:t>
    </dgm:pt>
    <dgm:pt modelId="{C19EC701-D1B9-D846-97ED-4397FA70C46A}" type="sibTrans" cxnId="{B60AB913-20D8-B24C-89CE-CB0FDF447D71}">
      <dgm:prSet/>
      <dgm:spPr/>
      <dgm:t>
        <a:bodyPr/>
        <a:lstStyle/>
        <a:p>
          <a:endParaRPr lang="es-ES"/>
        </a:p>
      </dgm:t>
    </dgm:pt>
    <dgm:pt modelId="{8B5DCD08-240C-6F44-B160-936657A8549F}" type="pres">
      <dgm:prSet presAssocID="{4967036E-D3F6-EE44-A18C-335281D901D1}" presName="Name0" presStyleCnt="0">
        <dgm:presLayoutVars>
          <dgm:dir/>
          <dgm:animLvl val="lvl"/>
          <dgm:resizeHandles val="exact"/>
        </dgm:presLayoutVars>
      </dgm:prSet>
      <dgm:spPr/>
    </dgm:pt>
    <dgm:pt modelId="{CB32D0C6-9389-5245-AB68-0ED653C73C99}" type="pres">
      <dgm:prSet presAssocID="{972954E2-8394-8F4D-BCDA-C5360B97EA17}" presName="composite" presStyleCnt="0"/>
      <dgm:spPr/>
    </dgm:pt>
    <dgm:pt modelId="{6FA37F90-4E7D-5847-B5A5-CAEA95A383F3}" type="pres">
      <dgm:prSet presAssocID="{972954E2-8394-8F4D-BCDA-C5360B97EA1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AE324A5-F5DE-D84D-A5AB-8C3F3B5B0C34}" type="pres">
      <dgm:prSet presAssocID="{972954E2-8394-8F4D-BCDA-C5360B97EA17}" presName="desTx" presStyleLbl="alignAccFollowNode1" presStyleIdx="0" presStyleCnt="2">
        <dgm:presLayoutVars>
          <dgm:bulletEnabled val="1"/>
        </dgm:presLayoutVars>
      </dgm:prSet>
      <dgm:spPr/>
    </dgm:pt>
    <dgm:pt modelId="{0AEB04C6-5424-F746-AC0E-5B89FAB74895}" type="pres">
      <dgm:prSet presAssocID="{8EBC81DE-64EF-E146-B7C3-6768CA53F100}" presName="space" presStyleCnt="0"/>
      <dgm:spPr/>
    </dgm:pt>
    <dgm:pt modelId="{86087980-2935-EA45-B6F0-0A7724449EA8}" type="pres">
      <dgm:prSet presAssocID="{1317A5C4-5379-2842-ADBE-00046D7CFEF0}" presName="composite" presStyleCnt="0"/>
      <dgm:spPr/>
    </dgm:pt>
    <dgm:pt modelId="{655C4189-4658-8343-B860-D3CACAB8615E}" type="pres">
      <dgm:prSet presAssocID="{1317A5C4-5379-2842-ADBE-00046D7CFEF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46ED9E2-73A7-A547-8B90-7A2968BBBFEF}" type="pres">
      <dgm:prSet presAssocID="{1317A5C4-5379-2842-ADBE-00046D7CFEF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84A8500-F1DD-CF46-9AED-946AA95C71BC}" type="presOf" srcId="{1317A5C4-5379-2842-ADBE-00046D7CFEF0}" destId="{655C4189-4658-8343-B860-D3CACAB8615E}" srcOrd="0" destOrd="0" presId="urn:microsoft.com/office/officeart/2005/8/layout/hList1"/>
    <dgm:cxn modelId="{E4A69708-0007-2544-8E4C-EF50A40AC43B}" srcId="{972954E2-8394-8F4D-BCDA-C5360B97EA17}" destId="{D1AAADD7-48F6-114A-86DE-87E6567BDC6C}" srcOrd="3" destOrd="0" parTransId="{50FBDC86-DBF4-0E41-83AB-5B8698F257D8}" sibTransId="{A14F6675-6B02-3B47-8363-EF56ED34A1F3}"/>
    <dgm:cxn modelId="{4B16C10C-D6EF-944E-91A9-35781104D1B8}" srcId="{4967036E-D3F6-EE44-A18C-335281D901D1}" destId="{972954E2-8394-8F4D-BCDA-C5360B97EA17}" srcOrd="0" destOrd="0" parTransId="{7F2B3581-F516-2F46-89C1-B531CCAF32B9}" sibTransId="{8EBC81DE-64EF-E146-B7C3-6768CA53F100}"/>
    <dgm:cxn modelId="{B60AB913-20D8-B24C-89CE-CB0FDF447D71}" srcId="{1317A5C4-5379-2842-ADBE-00046D7CFEF0}" destId="{65941C98-52B4-CC48-9927-98BE69783718}" srcOrd="3" destOrd="0" parTransId="{D2DD92B2-38E2-AA41-8DA2-5A0F7FC78A98}" sibTransId="{C19EC701-D1B9-D846-97ED-4397FA70C46A}"/>
    <dgm:cxn modelId="{925CCB24-4E1D-AC48-B95F-A52D12A4E782}" type="presOf" srcId="{C8B8FA28-CBE5-844C-B688-600CE7D9AE30}" destId="{5AE324A5-F5DE-D84D-A5AB-8C3F3B5B0C34}" srcOrd="0" destOrd="2" presId="urn:microsoft.com/office/officeart/2005/8/layout/hList1"/>
    <dgm:cxn modelId="{2B852C32-2041-D849-8D55-993C946C43BB}" srcId="{972954E2-8394-8F4D-BCDA-C5360B97EA17}" destId="{C8B8FA28-CBE5-844C-B688-600CE7D9AE30}" srcOrd="2" destOrd="0" parTransId="{37334638-E49C-E545-A242-2873BEBD8A1B}" sibTransId="{FEC755B7-04AC-BB4C-9227-EEDB2035A1E7}"/>
    <dgm:cxn modelId="{79617835-BE9F-864F-8893-EEC6AA43B646}" srcId="{972954E2-8394-8F4D-BCDA-C5360B97EA17}" destId="{AA66A2ED-E793-724E-88BD-10E6817EB60B}" srcOrd="0" destOrd="0" parTransId="{35281718-D094-E840-AA2A-983250B28B0E}" sibTransId="{639C3BA5-C6F4-CE41-966A-37D90903A87E}"/>
    <dgm:cxn modelId="{0011CB3E-4A96-104B-8DD6-CD3E7F95F46F}" srcId="{1317A5C4-5379-2842-ADBE-00046D7CFEF0}" destId="{FAD3A36C-E0A2-F443-B2EC-FE7A9C1E5BAF}" srcOrd="1" destOrd="0" parTransId="{A2BAEB1C-6C06-0041-A337-E6BC5BC42445}" sibTransId="{582B089D-D286-4F44-8128-A5CB17F12334}"/>
    <dgm:cxn modelId="{84619B57-7F0A-6149-AD1A-1FFAE3C2FE5B}" type="presOf" srcId="{D1AAADD7-48F6-114A-86DE-87E6567BDC6C}" destId="{5AE324A5-F5DE-D84D-A5AB-8C3F3B5B0C34}" srcOrd="0" destOrd="3" presId="urn:microsoft.com/office/officeart/2005/8/layout/hList1"/>
    <dgm:cxn modelId="{4F725B66-E5AB-4446-9B6E-4F45D8A0C862}" type="presOf" srcId="{972954E2-8394-8F4D-BCDA-C5360B97EA17}" destId="{6FA37F90-4E7D-5847-B5A5-CAEA95A383F3}" srcOrd="0" destOrd="0" presId="urn:microsoft.com/office/officeart/2005/8/layout/hList1"/>
    <dgm:cxn modelId="{1D0B7067-8A72-FD49-8511-86B2B584D84A}" srcId="{4967036E-D3F6-EE44-A18C-335281D901D1}" destId="{1317A5C4-5379-2842-ADBE-00046D7CFEF0}" srcOrd="1" destOrd="0" parTransId="{24272AAA-29AE-634C-A8FE-29B755F50343}" sibTransId="{B4CCD4D5-04E8-7443-BBC2-C6E96FA7A5AF}"/>
    <dgm:cxn modelId="{9273FF70-4EBF-654D-8E3A-A1000EA7D90A}" type="presOf" srcId="{FAD3A36C-E0A2-F443-B2EC-FE7A9C1E5BAF}" destId="{446ED9E2-73A7-A547-8B90-7A2968BBBFEF}" srcOrd="0" destOrd="1" presId="urn:microsoft.com/office/officeart/2005/8/layout/hList1"/>
    <dgm:cxn modelId="{295D3772-2FB4-B446-90D7-CEA89E6DDE6B}" type="presOf" srcId="{2EC1D068-E5FA-9642-9DFC-4983E54D21C1}" destId="{446ED9E2-73A7-A547-8B90-7A2968BBBFEF}" srcOrd="0" destOrd="0" presId="urn:microsoft.com/office/officeart/2005/8/layout/hList1"/>
    <dgm:cxn modelId="{17E19C84-5D4D-4A4E-95F7-7D703A9601F5}" srcId="{972954E2-8394-8F4D-BCDA-C5360B97EA17}" destId="{5393CDB7-CE68-844E-90DA-CB0903F1E601}" srcOrd="1" destOrd="0" parTransId="{0DF05153-CF73-2544-9FA4-816505DBAD90}" sibTransId="{1A96F25F-7F8F-874F-9E33-BD83B1D176D3}"/>
    <dgm:cxn modelId="{F298628C-DA27-A44F-B7DA-7EE8E9E00A26}" type="presOf" srcId="{65941C98-52B4-CC48-9927-98BE69783718}" destId="{446ED9E2-73A7-A547-8B90-7A2968BBBFEF}" srcOrd="0" destOrd="3" presId="urn:microsoft.com/office/officeart/2005/8/layout/hList1"/>
    <dgm:cxn modelId="{4C78AF92-5AEF-BA4D-89FB-C4006755C513}" type="presOf" srcId="{5393CDB7-CE68-844E-90DA-CB0903F1E601}" destId="{5AE324A5-F5DE-D84D-A5AB-8C3F3B5B0C34}" srcOrd="0" destOrd="1" presId="urn:microsoft.com/office/officeart/2005/8/layout/hList1"/>
    <dgm:cxn modelId="{1D9FDDA2-9DAD-1F4D-A652-12F797499E5B}" type="presOf" srcId="{4967036E-D3F6-EE44-A18C-335281D901D1}" destId="{8B5DCD08-240C-6F44-B160-936657A8549F}" srcOrd="0" destOrd="0" presId="urn:microsoft.com/office/officeart/2005/8/layout/hList1"/>
    <dgm:cxn modelId="{D69991C2-3238-7649-943F-FA0FDAC19EDD}" srcId="{1317A5C4-5379-2842-ADBE-00046D7CFEF0}" destId="{CA39DFE4-9050-5E48-830C-E8BDBB374A58}" srcOrd="2" destOrd="0" parTransId="{FBFD6632-BA42-294B-9259-80F3D491D026}" sibTransId="{FC76947F-113F-624C-888B-34536F209B02}"/>
    <dgm:cxn modelId="{2C0DD0EA-ABB6-034A-9B4B-552F286C7AB5}" type="presOf" srcId="{CA39DFE4-9050-5E48-830C-E8BDBB374A58}" destId="{446ED9E2-73A7-A547-8B90-7A2968BBBFEF}" srcOrd="0" destOrd="2" presId="urn:microsoft.com/office/officeart/2005/8/layout/hList1"/>
    <dgm:cxn modelId="{0F2E85EF-CAAA-4D4A-A35C-59824FC16232}" srcId="{1317A5C4-5379-2842-ADBE-00046D7CFEF0}" destId="{2EC1D068-E5FA-9642-9DFC-4983E54D21C1}" srcOrd="0" destOrd="0" parTransId="{C5027280-5F89-5441-B3AF-F4050BFD54AE}" sibTransId="{16427D51-C5DB-6544-8F79-BA687D8D4CBD}"/>
    <dgm:cxn modelId="{645B93F6-9ED8-034B-AF69-5B757FDACD43}" type="presOf" srcId="{AA66A2ED-E793-724E-88BD-10E6817EB60B}" destId="{5AE324A5-F5DE-D84D-A5AB-8C3F3B5B0C34}" srcOrd="0" destOrd="0" presId="urn:microsoft.com/office/officeart/2005/8/layout/hList1"/>
    <dgm:cxn modelId="{49D3BAB5-288B-724C-9AE6-73D86275A53C}" type="presParOf" srcId="{8B5DCD08-240C-6F44-B160-936657A8549F}" destId="{CB32D0C6-9389-5245-AB68-0ED653C73C99}" srcOrd="0" destOrd="0" presId="urn:microsoft.com/office/officeart/2005/8/layout/hList1"/>
    <dgm:cxn modelId="{69C1642B-3EC3-1B49-9567-E198BF930FFF}" type="presParOf" srcId="{CB32D0C6-9389-5245-AB68-0ED653C73C99}" destId="{6FA37F90-4E7D-5847-B5A5-CAEA95A383F3}" srcOrd="0" destOrd="0" presId="urn:microsoft.com/office/officeart/2005/8/layout/hList1"/>
    <dgm:cxn modelId="{4AF38BCC-DD9A-DD44-88F2-77673F5C44AA}" type="presParOf" srcId="{CB32D0C6-9389-5245-AB68-0ED653C73C99}" destId="{5AE324A5-F5DE-D84D-A5AB-8C3F3B5B0C34}" srcOrd="1" destOrd="0" presId="urn:microsoft.com/office/officeart/2005/8/layout/hList1"/>
    <dgm:cxn modelId="{D1D35086-EBE7-D34D-B0F3-F258220A4859}" type="presParOf" srcId="{8B5DCD08-240C-6F44-B160-936657A8549F}" destId="{0AEB04C6-5424-F746-AC0E-5B89FAB74895}" srcOrd="1" destOrd="0" presId="urn:microsoft.com/office/officeart/2005/8/layout/hList1"/>
    <dgm:cxn modelId="{4D77E3B6-EB83-0A4B-ACAB-4BA499C684F5}" type="presParOf" srcId="{8B5DCD08-240C-6F44-B160-936657A8549F}" destId="{86087980-2935-EA45-B6F0-0A7724449EA8}" srcOrd="2" destOrd="0" presId="urn:microsoft.com/office/officeart/2005/8/layout/hList1"/>
    <dgm:cxn modelId="{1DF22FFD-149A-4045-A1C4-234E71BFEBD1}" type="presParOf" srcId="{86087980-2935-EA45-B6F0-0A7724449EA8}" destId="{655C4189-4658-8343-B860-D3CACAB8615E}" srcOrd="0" destOrd="0" presId="urn:microsoft.com/office/officeart/2005/8/layout/hList1"/>
    <dgm:cxn modelId="{C9280884-CEA0-4E4B-9B9F-720B02021BF1}" type="presParOf" srcId="{86087980-2935-EA45-B6F0-0A7724449EA8}" destId="{446ED9E2-73A7-A547-8B90-7A2968BBBF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FBDBE-32F8-0B44-9BEC-593241BEB396}">
      <dsp:nvSpPr>
        <dsp:cNvPr id="0" name=""/>
        <dsp:cNvSpPr/>
      </dsp:nvSpPr>
      <dsp:spPr>
        <a:xfrm>
          <a:off x="-3320105" y="-510691"/>
          <a:ext cx="3959122" cy="3959122"/>
        </a:xfrm>
        <a:prstGeom prst="blockArc">
          <a:avLst>
            <a:gd name="adj1" fmla="val 18900000"/>
            <a:gd name="adj2" fmla="val 2700000"/>
            <a:gd name="adj3" fmla="val 54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2CC92-2F5A-1C4E-BC31-6ECCB1BE40F7}">
      <dsp:nvSpPr>
        <dsp:cNvPr id="0" name=""/>
        <dsp:cNvSpPr/>
      </dsp:nvSpPr>
      <dsp:spPr>
        <a:xfrm>
          <a:off x="410900" y="293774"/>
          <a:ext cx="5953779" cy="587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36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Publicada en el D.O.F. 10 junio 2011</a:t>
          </a:r>
        </a:p>
      </dsp:txBody>
      <dsp:txXfrm>
        <a:off x="410900" y="293774"/>
        <a:ext cx="5953779" cy="587548"/>
      </dsp:txXfrm>
    </dsp:sp>
    <dsp:sp modelId="{40C3F0D4-110B-7C4D-BEE3-C181DA0BC6ED}">
      <dsp:nvSpPr>
        <dsp:cNvPr id="0" name=""/>
        <dsp:cNvSpPr/>
      </dsp:nvSpPr>
      <dsp:spPr>
        <a:xfrm>
          <a:off x="43683" y="220330"/>
          <a:ext cx="734435" cy="734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2CFE2-EB20-4141-83A7-EC135D3F3CE3}">
      <dsp:nvSpPr>
        <dsp:cNvPr id="0" name=""/>
        <dsp:cNvSpPr/>
      </dsp:nvSpPr>
      <dsp:spPr>
        <a:xfrm>
          <a:off x="624474" y="1175096"/>
          <a:ext cx="5740206" cy="58754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36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Se modificaron 10 artículos Constitucionales </a:t>
          </a:r>
        </a:p>
      </dsp:txBody>
      <dsp:txXfrm>
        <a:off x="624474" y="1175096"/>
        <a:ext cx="5740206" cy="587548"/>
      </dsp:txXfrm>
    </dsp:sp>
    <dsp:sp modelId="{272455A2-8811-FD49-A1CD-178CE7B0FDFE}">
      <dsp:nvSpPr>
        <dsp:cNvPr id="0" name=""/>
        <dsp:cNvSpPr/>
      </dsp:nvSpPr>
      <dsp:spPr>
        <a:xfrm>
          <a:off x="257256" y="1101652"/>
          <a:ext cx="734435" cy="734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224C1-845A-6D46-BBD8-252F06EE544F}">
      <dsp:nvSpPr>
        <dsp:cNvPr id="0" name=""/>
        <dsp:cNvSpPr/>
      </dsp:nvSpPr>
      <dsp:spPr>
        <a:xfrm>
          <a:off x="410900" y="2056418"/>
          <a:ext cx="5953779" cy="58754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36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Cambio de paradigma en la tutela de los derechos del gobernado en el México contemporáneo.</a:t>
          </a:r>
          <a:endParaRPr lang="es-ES" sz="1700" kern="1200" dirty="0"/>
        </a:p>
      </dsp:txBody>
      <dsp:txXfrm>
        <a:off x="410900" y="2056418"/>
        <a:ext cx="5953779" cy="587548"/>
      </dsp:txXfrm>
    </dsp:sp>
    <dsp:sp modelId="{3EF0970F-4319-2C43-90B0-EA006FF22D9D}">
      <dsp:nvSpPr>
        <dsp:cNvPr id="0" name=""/>
        <dsp:cNvSpPr/>
      </dsp:nvSpPr>
      <dsp:spPr>
        <a:xfrm>
          <a:off x="43683" y="1982974"/>
          <a:ext cx="734435" cy="734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3862E-CC61-C945-8AE6-81530372C08F}">
      <dsp:nvSpPr>
        <dsp:cNvPr id="0" name=""/>
        <dsp:cNvSpPr/>
      </dsp:nvSpPr>
      <dsp:spPr>
        <a:xfrm>
          <a:off x="1150" y="1480800"/>
          <a:ext cx="2454374" cy="14726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Garantías individuales </a:t>
          </a:r>
        </a:p>
      </dsp:txBody>
      <dsp:txXfrm>
        <a:off x="44282" y="1523932"/>
        <a:ext cx="2368110" cy="1386360"/>
      </dsp:txXfrm>
    </dsp:sp>
    <dsp:sp modelId="{50152C0B-15F7-4B45-890A-9222B14B41AB}">
      <dsp:nvSpPr>
        <dsp:cNvPr id="0" name=""/>
        <dsp:cNvSpPr/>
      </dsp:nvSpPr>
      <dsp:spPr>
        <a:xfrm>
          <a:off x="2700962" y="1912770"/>
          <a:ext cx="520327" cy="608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600" kern="1200"/>
        </a:p>
      </dsp:txBody>
      <dsp:txXfrm>
        <a:off x="2700962" y="2034507"/>
        <a:ext cx="364229" cy="365210"/>
      </dsp:txXfrm>
    </dsp:sp>
    <dsp:sp modelId="{0A4392EA-7BF4-0049-925C-2E63909E4EC7}">
      <dsp:nvSpPr>
        <dsp:cNvPr id="0" name=""/>
        <dsp:cNvSpPr/>
      </dsp:nvSpPr>
      <dsp:spPr>
        <a:xfrm>
          <a:off x="3437274" y="1480800"/>
          <a:ext cx="2454374" cy="147262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Derechos humanos</a:t>
          </a:r>
        </a:p>
      </dsp:txBody>
      <dsp:txXfrm>
        <a:off x="3480406" y="1523932"/>
        <a:ext cx="2368110" cy="1386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632B5-D689-0142-8855-EE924DC25B80}">
      <dsp:nvSpPr>
        <dsp:cNvPr id="0" name=""/>
        <dsp:cNvSpPr/>
      </dsp:nvSpPr>
      <dsp:spPr>
        <a:xfrm>
          <a:off x="1781780" y="1338049"/>
          <a:ext cx="3117339" cy="2571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70485" rIns="70485" bIns="70485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Figura genérica para referir a un diverso conjunto de autoridades que puede disgregarse en las del ámbito federal, estatal o municipal, las de cualquiera de los tres poderes o los órganos constitucionalmente autónomos, pero lo que nos permite concluir que esa generalización termina disgregada es el enunciado subordinado que acompaña al sujeto: en el ámbito de su competencia. </a:t>
          </a:r>
        </a:p>
      </dsp:txBody>
      <dsp:txXfrm>
        <a:off x="1840949" y="1397218"/>
        <a:ext cx="2999001" cy="1901853"/>
      </dsp:txXfrm>
    </dsp:sp>
    <dsp:sp modelId="{2D1B7C8C-893A-864E-BEA6-901C536F7797}">
      <dsp:nvSpPr>
        <dsp:cNvPr id="0" name=""/>
        <dsp:cNvSpPr/>
      </dsp:nvSpPr>
      <dsp:spPr>
        <a:xfrm>
          <a:off x="3522824" y="1911559"/>
          <a:ext cx="3495251" cy="3495251"/>
        </a:xfrm>
        <a:prstGeom prst="leftCircularArrow">
          <a:avLst>
            <a:gd name="adj1" fmla="val 3317"/>
            <a:gd name="adj2" fmla="val 409834"/>
            <a:gd name="adj3" fmla="val 2185345"/>
            <a:gd name="adj4" fmla="val 9024489"/>
            <a:gd name="adj5" fmla="val 38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EAE34-63DA-AE48-8FF7-DFF3A3B958AF}">
      <dsp:nvSpPr>
        <dsp:cNvPr id="0" name=""/>
        <dsp:cNvSpPr/>
      </dsp:nvSpPr>
      <dsp:spPr>
        <a:xfrm>
          <a:off x="2474522" y="3358240"/>
          <a:ext cx="2770968" cy="11019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i="1" kern="1200" dirty="0"/>
            <a:t>“todas las autoridades</a:t>
          </a:r>
          <a:r>
            <a:rPr lang="es-ES" sz="3400" kern="1200" dirty="0"/>
            <a:t>”; </a:t>
          </a:r>
        </a:p>
      </dsp:txBody>
      <dsp:txXfrm>
        <a:off x="2506796" y="3390514"/>
        <a:ext cx="2706420" cy="1037374"/>
      </dsp:txXfrm>
    </dsp:sp>
    <dsp:sp modelId="{5EBB873C-83B9-3545-B14C-4272FB89754E}">
      <dsp:nvSpPr>
        <dsp:cNvPr id="0" name=""/>
        <dsp:cNvSpPr/>
      </dsp:nvSpPr>
      <dsp:spPr>
        <a:xfrm>
          <a:off x="5797647" y="1338049"/>
          <a:ext cx="3117339" cy="2571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70485" rIns="70485" bIns="7048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3700" kern="1200" dirty="0"/>
            <a:t>Ente unitario, unificador e insustituible.</a:t>
          </a:r>
        </a:p>
      </dsp:txBody>
      <dsp:txXfrm>
        <a:off x="5856816" y="1948179"/>
        <a:ext cx="2999001" cy="1901853"/>
      </dsp:txXfrm>
    </dsp:sp>
    <dsp:sp modelId="{EDB62196-2AEF-1648-847F-1EBBCF8476DD}">
      <dsp:nvSpPr>
        <dsp:cNvPr id="0" name=""/>
        <dsp:cNvSpPr/>
      </dsp:nvSpPr>
      <dsp:spPr>
        <a:xfrm>
          <a:off x="6490389" y="787087"/>
          <a:ext cx="2770968" cy="110192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i="1" kern="1200" dirty="0"/>
            <a:t>“el Estado</a:t>
          </a:r>
          <a:r>
            <a:rPr lang="es-ES" sz="3400" kern="1200" dirty="0"/>
            <a:t>”. </a:t>
          </a:r>
        </a:p>
      </dsp:txBody>
      <dsp:txXfrm>
        <a:off x="6522663" y="819361"/>
        <a:ext cx="2706420" cy="1037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37F90-4E7D-5847-B5A5-CAEA95A383F3}">
      <dsp:nvSpPr>
        <dsp:cNvPr id="0" name=""/>
        <dsp:cNvSpPr/>
      </dsp:nvSpPr>
      <dsp:spPr>
        <a:xfrm>
          <a:off x="36" y="156793"/>
          <a:ext cx="3509949" cy="662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Todas las autoridades</a:t>
          </a:r>
          <a:endParaRPr lang="es-ES" sz="2300" kern="1200" dirty="0"/>
        </a:p>
      </dsp:txBody>
      <dsp:txXfrm>
        <a:off x="36" y="156793"/>
        <a:ext cx="3509949" cy="662400"/>
      </dsp:txXfrm>
    </dsp:sp>
    <dsp:sp modelId="{5AE324A5-F5DE-D84D-A5AB-8C3F3B5B0C34}">
      <dsp:nvSpPr>
        <dsp:cNvPr id="0" name=""/>
        <dsp:cNvSpPr/>
      </dsp:nvSpPr>
      <dsp:spPr>
        <a:xfrm>
          <a:off x="36" y="819193"/>
          <a:ext cx="3509949" cy="208345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promover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respetar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Proteger, y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 Garantizar </a:t>
          </a:r>
          <a:r>
            <a:rPr lang="es-MX" sz="2300" b="1" kern="1200" dirty="0"/>
            <a:t>los derechos humanos </a:t>
          </a:r>
          <a:endParaRPr lang="es-ES" sz="2300" b="1" kern="1200" dirty="0"/>
        </a:p>
      </dsp:txBody>
      <dsp:txXfrm>
        <a:off x="36" y="819193"/>
        <a:ext cx="3509949" cy="2083454"/>
      </dsp:txXfrm>
    </dsp:sp>
    <dsp:sp modelId="{655C4189-4658-8343-B860-D3CACAB8615E}">
      <dsp:nvSpPr>
        <dsp:cNvPr id="0" name=""/>
        <dsp:cNvSpPr/>
      </dsp:nvSpPr>
      <dsp:spPr>
        <a:xfrm>
          <a:off x="4001378" y="156793"/>
          <a:ext cx="3509949" cy="6624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El Estado </a:t>
          </a:r>
        </a:p>
      </dsp:txBody>
      <dsp:txXfrm>
        <a:off x="4001378" y="156793"/>
        <a:ext cx="3509949" cy="662400"/>
      </dsp:txXfrm>
    </dsp:sp>
    <dsp:sp modelId="{446ED9E2-73A7-A547-8B90-7A2968BBBFEF}">
      <dsp:nvSpPr>
        <dsp:cNvPr id="0" name=""/>
        <dsp:cNvSpPr/>
      </dsp:nvSpPr>
      <dsp:spPr>
        <a:xfrm>
          <a:off x="4001378" y="819193"/>
          <a:ext cx="3509949" cy="208345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prevenir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Investigar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Sancionar, y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Reparar </a:t>
          </a:r>
          <a:r>
            <a:rPr lang="es-MX" sz="2300" b="1" kern="1200" dirty="0"/>
            <a:t>las violaciones a los derechos humanos</a:t>
          </a:r>
          <a:endParaRPr lang="es-ES" sz="2300" b="1" kern="1200" dirty="0"/>
        </a:p>
      </dsp:txBody>
      <dsp:txXfrm>
        <a:off x="4001378" y="819193"/>
        <a:ext cx="3509949" cy="2083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163E9-28E7-0D4F-AFBE-3E087098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79CEE2-4261-F840-924E-964C2D585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29B346-50DA-864B-8D8A-8F71216D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11/03/21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013256-0D4B-3342-BDB8-492A1D5F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A29FDD-26F3-DC49-8C62-D1189754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880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21EB6-AFC5-7442-B1F7-07F26776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0DFFCC-8FB6-EA4B-BEFA-77D84EC00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DA21F4-5CFF-544C-A96C-95F0AA92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11/03/21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BFD08-09E8-F849-98FF-32D18571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499C39-8381-C44D-8235-8F18F508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18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4B0AE2-8121-D74E-8AD6-2400B108C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E7E6A2-3468-534A-A093-495971D8F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F258C6-0A8E-B94D-B5E3-A184EB63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11/03/21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5E405F-0D86-1444-ADA1-B6D57B0F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32302B-7F84-2B40-B2BF-5C5837D7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93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ACE92-2BEF-6D41-AF4F-8D4E70E5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142C16-D723-E441-A109-7F33E1E15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29C3FE-E51F-2E47-AB67-E4A66DD9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11/03/21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950409-6375-B740-9C50-AC714BA7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B1E183-4C41-F049-9B9B-AA3446F4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548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2975A-5D8A-FD4E-BF87-86986673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9A1573-EC6D-FA42-83DE-7C489861C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F331C4-48C7-A948-987F-885B3FB0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11/03/21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383F9-60AF-8945-8915-4E62BDD7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EEC226-FE33-9D46-971D-1AC8706B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629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63664-4F77-E34C-B47F-9DC919F1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280C5D-B1CF-424A-969D-601B27ACC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B6D0E6-D6D7-D24E-AB48-5C67AB914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20601-CCE0-B445-8174-AAEAF8AA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11/03/21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1905CD-63C9-F44E-A7F7-30FB7807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DAC467-DA77-6743-B97B-CDBCC765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037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1D55A-D2EA-074F-8CB4-A804CCDA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E777CB-0D16-8D4D-BBCA-9A13FCB2C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5FB600-6F9D-E146-AF1A-8574D59BC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BF5A41-327E-D04C-A37D-AAAD1820D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E21DF-4529-F942-AE28-F564B4536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27AFB5-9628-B54F-A27F-36A39B69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11/03/21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5FE3FB-7196-244B-A08E-2561E6D0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BBFEC8-0890-E141-87B8-599BDDB0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394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09B09-846E-1144-9526-934FDE39B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8610B7-54A8-7B4C-8122-9C5F111C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11/03/21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8F5917-84B7-F648-9F8B-F5CAFE46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14BF13-9ED9-0646-B628-4C500A0B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582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2DE837-962E-6E4F-B7C4-D940341D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11/03/21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6C51EC-9A4C-0442-81BC-3F02E890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A78508-727A-F446-A5FE-FC3D4EBA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807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F3753-557F-4245-8F59-CBBBD7B2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1B1F84-790D-6F4D-83F9-15931C95D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76C68C-25AE-1342-AE45-2D08354AB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2509F0-42B4-154E-A1E9-5B296A61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11/03/21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44C549-9557-0C40-93B4-0499C469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A01D3-575F-A04D-B123-41872851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62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DCA2-E336-4842-A3CA-D3D77825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8C65A0-3827-FB4E-9469-87D4E0D06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5349B4-58CB-2849-9D8A-B8E2E4F16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86F936-BF2D-8844-9681-EF1865F4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11/03/21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1261A4-E77F-A44E-9067-FD0D0CCC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3D5D3-43CE-A94C-BAF3-3E5F1509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807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28A8A1-3FDB-C341-A3BF-31438824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BDAD55-1536-D54F-ADCB-C6F7EC2FC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A425B-D4A1-0B48-BFB6-EB17CE5FF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B865-4188-214F-ACDD-648B631DDD3F}" type="datetimeFigureOut">
              <a:rPr lang="es-MX" smtClean="0"/>
              <a:t>11/03/21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B9FBF-2D19-BB4B-8DB0-0D2546E85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C5D5F4-6E7D-424F-8D69-681F251CF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203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20B32E-20A7-234F-8315-DC2A87BF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4F9CBE-1572-6B42-99B6-5B39F6165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092" y="5345723"/>
            <a:ext cx="9144000" cy="661256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M. en D. Catalina Camarillo Rosas</a:t>
            </a:r>
          </a:p>
        </p:txBody>
      </p:sp>
    </p:spTree>
    <p:extLst>
      <p:ext uri="{BB962C8B-B14F-4D97-AF65-F5344CB8AC3E}">
        <p14:creationId xmlns:p14="http://schemas.microsoft.com/office/powerpoint/2010/main" val="333450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8" y="-28116"/>
            <a:ext cx="12192000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9534F4-4145-CD43-90F3-A896CA517927}"/>
              </a:ext>
            </a:extLst>
          </p:cNvPr>
          <p:cNvSpPr txBox="1"/>
          <p:nvPr/>
        </p:nvSpPr>
        <p:spPr>
          <a:xfrm>
            <a:off x="1373981" y="2690578"/>
            <a:ext cx="94440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ea typeface="Arial" panose="020B0604020202020204" pitchFamily="34" charset="0"/>
              </a:rPr>
              <a:t>Los</a:t>
            </a:r>
            <a:r>
              <a:rPr lang="es-ES" sz="2400" spc="-320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principios de los derechos y las obligaciones del Estado ante las violaciones; así</a:t>
            </a:r>
            <a:r>
              <a:rPr lang="es-ES" sz="2400" spc="5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como la prohibición expresa de la discriminación.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sz="2400" dirty="0">
              <a:ea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Establece las obligaciones de todas las autoridades frente a los derechos humanos y define los deberes del Estado frente a las violaciones a los mismos derechos.</a:t>
            </a:r>
            <a:endParaRPr lang="es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endParaRPr lang="es-MX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2578E06-8D61-3D45-80E6-5C32CEC8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dirty="0"/>
              <a:t>1.4 La reforma constitucional de 2011 en materia </a:t>
            </a:r>
            <a:br>
              <a:rPr lang="es-ES" sz="3200" dirty="0"/>
            </a:br>
            <a:r>
              <a:rPr lang="es-ES" sz="3200" dirty="0"/>
              <a:t>de derechos humanos</a:t>
            </a:r>
            <a:endParaRPr lang="es-MX" sz="3200" dirty="0"/>
          </a:p>
        </p:txBody>
      </p:sp>
      <p:sp>
        <p:nvSpPr>
          <p:cNvPr id="7" name="Flecha derecha 6">
            <a:extLst>
              <a:ext uri="{FF2B5EF4-FFF2-40B4-BE49-F238E27FC236}">
                <a16:creationId xmlns:a16="http://schemas.microsoft.com/office/drawing/2014/main" id="{F9AF3D41-2B4D-6941-A1A5-1A44EAE9E1C1}"/>
              </a:ext>
            </a:extLst>
          </p:cNvPr>
          <p:cNvSpPr/>
          <p:nvPr/>
        </p:nvSpPr>
        <p:spPr>
          <a:xfrm>
            <a:off x="1175239" y="2718714"/>
            <a:ext cx="397483" cy="38112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Flecha derecha 9">
            <a:extLst>
              <a:ext uri="{FF2B5EF4-FFF2-40B4-BE49-F238E27FC236}">
                <a16:creationId xmlns:a16="http://schemas.microsoft.com/office/drawing/2014/main" id="{B3F35CDE-79DE-F04D-AAF6-2A4951C01306}"/>
              </a:ext>
            </a:extLst>
          </p:cNvPr>
          <p:cNvSpPr/>
          <p:nvPr/>
        </p:nvSpPr>
        <p:spPr>
          <a:xfrm>
            <a:off x="1175238" y="3824999"/>
            <a:ext cx="397483" cy="38112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9383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116"/>
            <a:ext cx="12192000" cy="6858000"/>
          </a:xfr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2578E06-8D61-3D45-80E6-5C32CEC8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42" y="10387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dirty="0"/>
              <a:t>1.4 La reforma constitucional de 2011 en materia </a:t>
            </a:r>
            <a:br>
              <a:rPr lang="es-ES" sz="3200" dirty="0"/>
            </a:br>
            <a:r>
              <a:rPr lang="es-ES" sz="3200" dirty="0"/>
              <a:t>de derechos humanos</a:t>
            </a:r>
            <a:endParaRPr lang="es-MX" sz="32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6C37F73-F34F-AA4D-B65A-0E7DF05438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136472"/>
              </p:ext>
            </p:extLst>
          </p:nvPr>
        </p:nvGraphicFramePr>
        <p:xfrm>
          <a:off x="844062" y="1448972"/>
          <a:ext cx="11043138" cy="524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434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9788"/>
            <a:ext cx="12192000" cy="6858000"/>
          </a:xfr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2578E06-8D61-3D45-80E6-5C32CEC8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554" y="12216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dirty="0"/>
              <a:t>1.4 La reforma constitucional de 2011 en materia </a:t>
            </a:r>
            <a:br>
              <a:rPr lang="es-ES" sz="3200" dirty="0"/>
            </a:br>
            <a:r>
              <a:rPr lang="es-ES" sz="3200" dirty="0"/>
              <a:t>de derechos humanos</a:t>
            </a:r>
            <a:endParaRPr lang="es-MX" sz="32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5D96760-B911-1140-94D7-5A4BF3B5A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996588"/>
              </p:ext>
            </p:extLst>
          </p:nvPr>
        </p:nvGraphicFramePr>
        <p:xfrm>
          <a:off x="2245361" y="2469361"/>
          <a:ext cx="7511365" cy="305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C34A62E-A560-D54C-B2FD-9044044BEA59}"/>
              </a:ext>
            </a:extLst>
          </p:cNvPr>
          <p:cNvSpPr txBox="1"/>
          <p:nvPr/>
        </p:nvSpPr>
        <p:spPr>
          <a:xfrm>
            <a:off x="741284" y="3987738"/>
            <a:ext cx="130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/>
              <a:t>GARANTÍAS PRIMARIAS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719610-EBAB-824F-AC66-C0CA154F9E80}"/>
              </a:ext>
            </a:extLst>
          </p:cNvPr>
          <p:cNvSpPr txBox="1"/>
          <p:nvPr/>
        </p:nvSpPr>
        <p:spPr>
          <a:xfrm>
            <a:off x="9830386" y="3675917"/>
            <a:ext cx="157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/>
              <a:t>GARANTÍAS SECUNDARIAS  </a:t>
            </a:r>
          </a:p>
        </p:txBody>
      </p:sp>
      <p:sp>
        <p:nvSpPr>
          <p:cNvPr id="14" name="Flecha curvada hacia abajo 13">
            <a:extLst>
              <a:ext uri="{FF2B5EF4-FFF2-40B4-BE49-F238E27FC236}">
                <a16:creationId xmlns:a16="http://schemas.microsoft.com/office/drawing/2014/main" id="{7D2C0427-2551-CA46-B1B1-A8C57DC2FB99}"/>
              </a:ext>
            </a:extLst>
          </p:cNvPr>
          <p:cNvSpPr/>
          <p:nvPr/>
        </p:nvSpPr>
        <p:spPr>
          <a:xfrm>
            <a:off x="9830386" y="2853216"/>
            <a:ext cx="1040716" cy="661182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>
              <a:solidFill>
                <a:schemeClr val="tx1"/>
              </a:solidFill>
            </a:endParaRPr>
          </a:p>
        </p:txBody>
      </p:sp>
      <p:sp>
        <p:nvSpPr>
          <p:cNvPr id="15" name="Flecha curvada hacia abajo 14">
            <a:extLst>
              <a:ext uri="{FF2B5EF4-FFF2-40B4-BE49-F238E27FC236}">
                <a16:creationId xmlns:a16="http://schemas.microsoft.com/office/drawing/2014/main" id="{3BC9B832-2AE6-1642-9AEC-E6B9452CB22C}"/>
              </a:ext>
            </a:extLst>
          </p:cNvPr>
          <p:cNvSpPr/>
          <p:nvPr/>
        </p:nvSpPr>
        <p:spPr>
          <a:xfrm flipH="1">
            <a:off x="1119553" y="3076030"/>
            <a:ext cx="953476" cy="7109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8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48E03F-B68E-0D44-9B2C-EC6FC7D3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51164"/>
            <a:ext cx="10515600" cy="1325563"/>
          </a:xfrm>
        </p:spPr>
        <p:txBody>
          <a:bodyPr>
            <a:normAutofit/>
          </a:bodyPr>
          <a:lstStyle/>
          <a:p>
            <a:r>
              <a:rPr lang="es-MX" sz="2800" b="1" dirty="0"/>
              <a:t>Módulo I. </a:t>
            </a:r>
            <a:r>
              <a:rPr lang="es-ES" sz="2800" b="1" dirty="0"/>
              <a:t>Los derechos humanos y sus garantías. </a:t>
            </a:r>
            <a:br>
              <a:rPr lang="es-ES" sz="2800" b="1" dirty="0"/>
            </a:br>
            <a:r>
              <a:rPr lang="es-ES" sz="2800" b="1" dirty="0"/>
              <a:t>Definiciones básicas y su regulación en México.</a:t>
            </a:r>
            <a:endParaRPr lang="es-MX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9534F4-4145-CD43-90F3-A896CA517927}"/>
              </a:ext>
            </a:extLst>
          </p:cNvPr>
          <p:cNvSpPr txBox="1"/>
          <p:nvPr/>
        </p:nvSpPr>
        <p:spPr>
          <a:xfrm>
            <a:off x="3034146" y="2548799"/>
            <a:ext cx="76892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400" dirty="0"/>
              <a:t>1.1 Antecedentes constitucionales modernos</a:t>
            </a:r>
            <a:endParaRPr lang="es-US" sz="2400" dirty="0"/>
          </a:p>
          <a:p>
            <a:r>
              <a:rPr lang="es-ES" sz="2400" dirty="0"/>
              <a:t>1.2 Definición de los derechos humanos</a:t>
            </a:r>
          </a:p>
          <a:p>
            <a:pPr lvl="0"/>
            <a:r>
              <a:rPr lang="es-ES" sz="2400" dirty="0"/>
              <a:t>1.3 Definición de las garantías</a:t>
            </a:r>
            <a:endParaRPr lang="es-US" sz="2400" dirty="0"/>
          </a:p>
          <a:p>
            <a:r>
              <a:rPr lang="es-ES" sz="2400" dirty="0"/>
              <a:t>1.3.1 La concepción restrictiva de garantía</a:t>
            </a:r>
          </a:p>
          <a:p>
            <a:pPr lvl="0"/>
            <a:r>
              <a:rPr lang="es-ES" sz="2400" dirty="0"/>
              <a:t>1.3.2 Los efectos de la concepción restrictiva</a:t>
            </a:r>
            <a:endParaRPr lang="es-US" sz="2400" dirty="0"/>
          </a:p>
          <a:p>
            <a:r>
              <a:rPr lang="es-ES" sz="2400" dirty="0"/>
              <a:t>1.3.3 La concepción alternativa de garantía y sus implicaciones jurídicas</a:t>
            </a:r>
          </a:p>
          <a:p>
            <a:r>
              <a:rPr lang="es-ES" sz="2800" b="1" dirty="0">
                <a:solidFill>
                  <a:srgbClr val="7030A0"/>
                </a:solidFill>
              </a:rPr>
              <a:t>1.4 La reforma constitucional de 2011 en materia de derechos humanos</a:t>
            </a:r>
          </a:p>
          <a:p>
            <a:endParaRPr lang="es-MX" dirty="0"/>
          </a:p>
        </p:txBody>
      </p:sp>
      <p:sp>
        <p:nvSpPr>
          <p:cNvPr id="3" name="Flecha derecha 2">
            <a:extLst>
              <a:ext uri="{FF2B5EF4-FFF2-40B4-BE49-F238E27FC236}">
                <a16:creationId xmlns:a16="http://schemas.microsoft.com/office/drawing/2014/main" id="{304F7199-E6C4-F741-8920-3102FFE05D4C}"/>
              </a:ext>
            </a:extLst>
          </p:cNvPr>
          <p:cNvSpPr/>
          <p:nvPr/>
        </p:nvSpPr>
        <p:spPr>
          <a:xfrm>
            <a:off x="2376056" y="5098473"/>
            <a:ext cx="526472" cy="74814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8954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" y="0"/>
            <a:ext cx="12192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48E03F-B68E-0D44-9B2C-EC6FC7D3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dirty="0"/>
              <a:t>1.4 La reforma constitucional de 2011 en materia </a:t>
            </a:r>
            <a:br>
              <a:rPr lang="es-ES" sz="3200" dirty="0"/>
            </a:br>
            <a:r>
              <a:rPr lang="es-ES" sz="3200" dirty="0"/>
              <a:t>de derechos humanos</a:t>
            </a:r>
            <a:endParaRPr lang="es-MX" sz="3200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EED53C9-00D9-164E-945A-B38F747B9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715615"/>
              </p:ext>
            </p:extLst>
          </p:nvPr>
        </p:nvGraphicFramePr>
        <p:xfrm>
          <a:off x="4487594" y="2548660"/>
          <a:ext cx="6402079" cy="2937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BEA5B5AA-2512-7046-83B2-52FB144E64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0886" y="2826328"/>
            <a:ext cx="2185786" cy="21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5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9534F4-4145-CD43-90F3-A896CA517927}"/>
              </a:ext>
            </a:extLst>
          </p:cNvPr>
          <p:cNvSpPr txBox="1"/>
          <p:nvPr/>
        </p:nvSpPr>
        <p:spPr>
          <a:xfrm>
            <a:off x="1909763" y="2057145"/>
            <a:ext cx="9444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b="1" dirty="0"/>
          </a:p>
          <a:p>
            <a:endParaRPr lang="es-MX" sz="2400" dirty="0"/>
          </a:p>
          <a:p>
            <a:endParaRPr lang="es-MX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10CFBE5-E5D5-8D4A-87B4-1AEA91125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378536"/>
              </p:ext>
            </p:extLst>
          </p:nvPr>
        </p:nvGraphicFramePr>
        <p:xfrm>
          <a:off x="5729068" y="1543739"/>
          <a:ext cx="5892800" cy="443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4BD79E1-98C6-F044-B404-09C12479D9D0}"/>
              </a:ext>
            </a:extLst>
          </p:cNvPr>
          <p:cNvSpPr txBox="1"/>
          <p:nvPr/>
        </p:nvSpPr>
        <p:spPr>
          <a:xfrm>
            <a:off x="992944" y="2611143"/>
            <a:ext cx="4320736" cy="279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000" dirty="0"/>
              <a:t>Cambio de denominación del Título Primero, Capítulo Primero de la CPEUM “</a:t>
            </a:r>
            <a:r>
              <a:rPr lang="es-MX" b="1" dirty="0"/>
              <a:t>De los Derechos Humanos y sus Garantías”</a:t>
            </a:r>
            <a:endParaRPr lang="es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000" b="1" dirty="0"/>
              <a:t>Garantías</a:t>
            </a:r>
            <a:r>
              <a:rPr lang="es-US" sz="2000" dirty="0"/>
              <a:t> son los instrumentos de tutela, de protección de los DH, no los derechos en sí mismos. </a:t>
            </a:r>
          </a:p>
          <a:p>
            <a:endParaRPr lang="es-US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C026235-2FF3-494B-B0DF-C84E18629E1D}"/>
              </a:ext>
            </a:extLst>
          </p:cNvPr>
          <p:cNvSpPr txBox="1">
            <a:spLocks/>
          </p:cNvSpPr>
          <p:nvPr/>
        </p:nvSpPr>
        <p:spPr>
          <a:xfrm>
            <a:off x="838200" y="11112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/>
              <a:t>1.4 La reforma constitucional de 2011 en materia </a:t>
            </a:r>
            <a:br>
              <a:rPr lang="es-ES" sz="3200" dirty="0"/>
            </a:br>
            <a:r>
              <a:rPr lang="es-ES" sz="3200" dirty="0"/>
              <a:t>de derechos humanos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79960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116"/>
            <a:ext cx="12192000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9534F4-4145-CD43-90F3-A896CA517927}"/>
              </a:ext>
            </a:extLst>
          </p:cNvPr>
          <p:cNvSpPr txBox="1"/>
          <p:nvPr/>
        </p:nvSpPr>
        <p:spPr>
          <a:xfrm>
            <a:off x="1491176" y="2602672"/>
            <a:ext cx="89904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PRIMER PÁRARFO DEL ARTÍCULO 1º CPEUM</a:t>
            </a:r>
          </a:p>
          <a:p>
            <a:pPr algn="just"/>
            <a:endParaRPr lang="es-MX" sz="2000" b="1" dirty="0"/>
          </a:p>
          <a:p>
            <a:pPr algn="just"/>
            <a:r>
              <a:rPr lang="es-MX" sz="2000" b="1" dirty="0"/>
              <a:t>Artículo 1o.</a:t>
            </a:r>
            <a:r>
              <a:rPr lang="es-MX" sz="2000" dirty="0"/>
              <a:t> En los Estados Unidos Mexicanos todas las personas gozarán de los derechos humanos reconocidos en esta Constitución y en los tratados internacionales de los que el Estado Mexicano sea parte, así como de las garantías para su protección, cuyo ejercicio no podrá restringirse ni suspenderse, salvo en los casos y bajo las condiciones que esta Constitución establece.</a:t>
            </a:r>
            <a:endParaRPr lang="es-US" sz="2000" dirty="0"/>
          </a:p>
          <a:p>
            <a:pPr algn="just"/>
            <a:r>
              <a:rPr lang="es-MX" sz="2000" dirty="0"/>
              <a:t> </a:t>
            </a:r>
            <a:endParaRPr lang="es-US" sz="2000" dirty="0"/>
          </a:p>
          <a:p>
            <a:endParaRPr lang="es-MX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2578E06-8D61-3D45-80E6-5C32CEC8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dirty="0"/>
              <a:t>1.4 La reforma constitucional de 2011 en materia </a:t>
            </a:r>
            <a:br>
              <a:rPr lang="es-ES" sz="3200" dirty="0"/>
            </a:br>
            <a:r>
              <a:rPr lang="es-ES" sz="3200" dirty="0"/>
              <a:t>de derechos humanos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56932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9534F4-4145-CD43-90F3-A896CA517927}"/>
              </a:ext>
            </a:extLst>
          </p:cNvPr>
          <p:cNvSpPr txBox="1"/>
          <p:nvPr/>
        </p:nvSpPr>
        <p:spPr>
          <a:xfrm>
            <a:off x="2058590" y="2581125"/>
            <a:ext cx="81826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ea typeface="Arial" panose="020B0604020202020204" pitchFamily="34" charset="0"/>
              </a:rPr>
              <a:t>Rediseño del</a:t>
            </a:r>
            <a:r>
              <a:rPr lang="es-ES" sz="2400" spc="5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artículo primero, que ahora determina la titularidad de los derechos reconocidos en</a:t>
            </a:r>
            <a:r>
              <a:rPr lang="es-ES" sz="2400" spc="-320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favor de todas las personas que se encuentren en nuestro país.</a:t>
            </a:r>
            <a:endParaRPr lang="es-MX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Modifica al sujeto titular de los derechos humano antes individuo, ahora es la persona (físicas y jurídicas colectivas).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La incorporación de todos los derechos humanos de los tratados internacionales como derechos constitucionales.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endParaRPr lang="es-MX" sz="2400" dirty="0"/>
          </a:p>
          <a:p>
            <a:endParaRPr lang="es-MX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2578E06-8D61-3D45-80E6-5C32CEC8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dirty="0"/>
              <a:t>1.4 La reforma constitucional de 2011 en materia </a:t>
            </a:r>
            <a:br>
              <a:rPr lang="es-ES" sz="3200" dirty="0"/>
            </a:br>
            <a:r>
              <a:rPr lang="es-ES" sz="3200" dirty="0"/>
              <a:t>de derechos humanos</a:t>
            </a:r>
            <a:endParaRPr lang="es-MX" sz="3200" dirty="0"/>
          </a:p>
        </p:txBody>
      </p:sp>
      <p:sp>
        <p:nvSpPr>
          <p:cNvPr id="7" name="Flecha derecha 6">
            <a:extLst>
              <a:ext uri="{FF2B5EF4-FFF2-40B4-BE49-F238E27FC236}">
                <a16:creationId xmlns:a16="http://schemas.microsoft.com/office/drawing/2014/main" id="{B20E9C9A-0CFB-9D47-9EE3-3605AD5C9A0B}"/>
              </a:ext>
            </a:extLst>
          </p:cNvPr>
          <p:cNvSpPr/>
          <p:nvPr/>
        </p:nvSpPr>
        <p:spPr>
          <a:xfrm>
            <a:off x="1924271" y="4461592"/>
            <a:ext cx="397483" cy="38112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Flecha derecha 9">
            <a:extLst>
              <a:ext uri="{FF2B5EF4-FFF2-40B4-BE49-F238E27FC236}">
                <a16:creationId xmlns:a16="http://schemas.microsoft.com/office/drawing/2014/main" id="{17DA8EAF-AFA6-0F4D-B4AC-E288A5815557}"/>
              </a:ext>
            </a:extLst>
          </p:cNvPr>
          <p:cNvSpPr/>
          <p:nvPr/>
        </p:nvSpPr>
        <p:spPr>
          <a:xfrm>
            <a:off x="1924271" y="3651356"/>
            <a:ext cx="397483" cy="38112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1" name="Flecha derecha 10">
            <a:extLst>
              <a:ext uri="{FF2B5EF4-FFF2-40B4-BE49-F238E27FC236}">
                <a16:creationId xmlns:a16="http://schemas.microsoft.com/office/drawing/2014/main" id="{3CD4029F-7AB3-9A40-8A2A-520F26B7D717}"/>
              </a:ext>
            </a:extLst>
          </p:cNvPr>
          <p:cNvSpPr/>
          <p:nvPr/>
        </p:nvSpPr>
        <p:spPr>
          <a:xfrm>
            <a:off x="1889705" y="2650560"/>
            <a:ext cx="397483" cy="38112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0425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116"/>
            <a:ext cx="12192000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9534F4-4145-CD43-90F3-A896CA517927}"/>
              </a:ext>
            </a:extLst>
          </p:cNvPr>
          <p:cNvSpPr txBox="1"/>
          <p:nvPr/>
        </p:nvSpPr>
        <p:spPr>
          <a:xfrm>
            <a:off x="1434905" y="2561223"/>
            <a:ext cx="917330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SEGUNDO PÁRARFO DEL ARTÍCULO 1º CPEUM</a:t>
            </a:r>
          </a:p>
          <a:p>
            <a:pPr algn="just"/>
            <a:endParaRPr lang="es-MX" sz="2000" b="1" dirty="0"/>
          </a:p>
          <a:p>
            <a:pPr algn="just"/>
            <a:r>
              <a:rPr lang="es-MX" sz="2000" b="1" dirty="0"/>
              <a:t>Artículo 1o…</a:t>
            </a:r>
          </a:p>
          <a:p>
            <a:pPr algn="just"/>
            <a:r>
              <a:rPr lang="es-MX" sz="2000" dirty="0"/>
              <a:t> </a:t>
            </a:r>
            <a:endParaRPr lang="es-US" sz="2000" dirty="0"/>
          </a:p>
          <a:p>
            <a:pPr algn="just"/>
            <a:r>
              <a:rPr lang="es-MX" sz="2000" dirty="0"/>
              <a:t>Las normas relativas a los derechos humanos se interpretarán de conformidad con esta Constitución y con los tratados internacionales de la materia favoreciendo en todo tiempo a las personas la protección más amplia.</a:t>
            </a:r>
            <a:endParaRPr lang="es-US" sz="2000" dirty="0"/>
          </a:p>
          <a:p>
            <a:endParaRPr lang="es-MX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2578E06-8D61-3D45-80E6-5C32CEC8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dirty="0"/>
              <a:t>1.4 La reforma constitucional de 2011 en materia </a:t>
            </a:r>
            <a:br>
              <a:rPr lang="es-ES" sz="3200" dirty="0"/>
            </a:br>
            <a:r>
              <a:rPr lang="es-ES" sz="3200" dirty="0"/>
              <a:t>de derechos humanos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00049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116"/>
            <a:ext cx="12192000" cy="6858000"/>
          </a:xfr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2578E06-8D61-3D45-80E6-5C32CEC8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dirty="0"/>
              <a:t>1.4 La reforma constitucional de 2011 en materia </a:t>
            </a:r>
            <a:br>
              <a:rPr lang="es-ES" sz="3200" dirty="0"/>
            </a:br>
            <a:r>
              <a:rPr lang="es-ES" sz="3200" dirty="0"/>
              <a:t>de derechos humanos</a:t>
            </a:r>
            <a:endParaRPr lang="es-MX" sz="3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9751630-0ED0-AA4C-8D02-9A3C9FB46B71}"/>
              </a:ext>
            </a:extLst>
          </p:cNvPr>
          <p:cNvSpPr/>
          <p:nvPr/>
        </p:nvSpPr>
        <p:spPr>
          <a:xfrm>
            <a:off x="2053883" y="2700998"/>
            <a:ext cx="82436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ea typeface="Arial" panose="020B0604020202020204" pitchFamily="34" charset="0"/>
              </a:rPr>
              <a:t>Los métodos de interpretación</a:t>
            </a:r>
            <a:r>
              <a:rPr lang="es-ES" sz="2400" spc="5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de</a:t>
            </a:r>
            <a:r>
              <a:rPr lang="es-ES" sz="2400" spc="5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los</a:t>
            </a:r>
            <a:r>
              <a:rPr lang="es-ES" sz="2400" spc="5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derechos</a:t>
            </a:r>
            <a:r>
              <a:rPr lang="es-ES" sz="2400" spc="5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humanos,</a:t>
            </a:r>
            <a:r>
              <a:rPr lang="es-ES" sz="2400" spc="5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conforme</a:t>
            </a:r>
            <a:r>
              <a:rPr lang="es-ES" sz="2400" spc="5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a</a:t>
            </a:r>
            <a:r>
              <a:rPr lang="es-ES" sz="2400" spc="5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la</a:t>
            </a:r>
            <a:r>
              <a:rPr lang="es-ES" sz="2400" spc="5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Constitución</a:t>
            </a:r>
            <a:r>
              <a:rPr lang="es-ES" sz="2400" spc="5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y</a:t>
            </a:r>
            <a:r>
              <a:rPr lang="es-ES" sz="2400" spc="5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a</a:t>
            </a:r>
            <a:r>
              <a:rPr lang="es-ES" sz="2400" spc="5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los</a:t>
            </a:r>
            <a:r>
              <a:rPr lang="es-ES" sz="2400" spc="5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Tratados</a:t>
            </a:r>
            <a:r>
              <a:rPr lang="es-ES" sz="2400" spc="5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Internacionales</a:t>
            </a:r>
            <a:r>
              <a:rPr lang="es-ES" sz="2400" spc="-25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y</a:t>
            </a:r>
            <a:r>
              <a:rPr lang="es-ES" sz="2400" spc="-20" dirty="0">
                <a:ea typeface="Arial" panose="020B0604020202020204" pitchFamily="34" charset="0"/>
              </a:rPr>
              <a:t> </a:t>
            </a:r>
            <a:r>
              <a:rPr lang="es-ES" sz="2400" dirty="0">
                <a:ea typeface="Arial" panose="020B0604020202020204" pitchFamily="34" charset="0"/>
              </a:rPr>
              <a:t>al</a:t>
            </a:r>
            <a:r>
              <a:rPr lang="es-ES" sz="2400" spc="-20" dirty="0">
                <a:ea typeface="Arial" panose="020B0604020202020204" pitchFamily="34" charset="0"/>
              </a:rPr>
              <a:t> </a:t>
            </a:r>
            <a:r>
              <a:rPr lang="es-ES" sz="2400" b="1" dirty="0">
                <a:ea typeface="Arial" panose="020B0604020202020204" pitchFamily="34" charset="0"/>
              </a:rPr>
              <a:t>principio</a:t>
            </a:r>
            <a:r>
              <a:rPr lang="es-ES" sz="2400" b="1" spc="-20" dirty="0">
                <a:ea typeface="Arial" panose="020B0604020202020204" pitchFamily="34" charset="0"/>
              </a:rPr>
              <a:t> </a:t>
            </a:r>
            <a:r>
              <a:rPr lang="es-ES" sz="2400" b="1" dirty="0">
                <a:ea typeface="Arial" panose="020B0604020202020204" pitchFamily="34" charset="0"/>
              </a:rPr>
              <a:t>pro</a:t>
            </a:r>
            <a:r>
              <a:rPr lang="es-ES" sz="2400" b="1" spc="-20" dirty="0">
                <a:ea typeface="Arial" panose="020B0604020202020204" pitchFamily="34" charset="0"/>
              </a:rPr>
              <a:t> </a:t>
            </a:r>
            <a:r>
              <a:rPr lang="es-ES" sz="2400" b="1" dirty="0">
                <a:ea typeface="Arial" panose="020B0604020202020204" pitchFamily="34" charset="0"/>
              </a:rPr>
              <a:t>persona.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La obligación de las autoridades de guiarse por el principio </a:t>
            </a:r>
            <a:r>
              <a:rPr lang="es-MX" sz="2400" b="1" i="1" dirty="0"/>
              <a:t>pro persona</a:t>
            </a:r>
            <a:r>
              <a:rPr lang="es-MX" sz="2400" b="1" dirty="0"/>
              <a:t> </a:t>
            </a:r>
            <a:r>
              <a:rPr lang="es-MX" sz="2400" dirty="0"/>
              <a:t>cuando apliquen normas de derechos humanos, lo que significa que deben preferir la norma o la interpretación más favorable a la persona.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9" name="Flecha derecha 8">
            <a:extLst>
              <a:ext uri="{FF2B5EF4-FFF2-40B4-BE49-F238E27FC236}">
                <a16:creationId xmlns:a16="http://schemas.microsoft.com/office/drawing/2014/main" id="{1BACECF1-DB6C-0244-90F3-A9B2980A776D}"/>
              </a:ext>
            </a:extLst>
          </p:cNvPr>
          <p:cNvSpPr/>
          <p:nvPr/>
        </p:nvSpPr>
        <p:spPr>
          <a:xfrm>
            <a:off x="1855141" y="3811273"/>
            <a:ext cx="397483" cy="38112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Flecha derecha 9">
            <a:extLst>
              <a:ext uri="{FF2B5EF4-FFF2-40B4-BE49-F238E27FC236}">
                <a16:creationId xmlns:a16="http://schemas.microsoft.com/office/drawing/2014/main" id="{09C42886-3748-8040-AA01-6CAEE4106258}"/>
              </a:ext>
            </a:extLst>
          </p:cNvPr>
          <p:cNvSpPr/>
          <p:nvPr/>
        </p:nvSpPr>
        <p:spPr>
          <a:xfrm>
            <a:off x="1855140" y="2712164"/>
            <a:ext cx="397483" cy="38112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3833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116"/>
            <a:ext cx="12192000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9534F4-4145-CD43-90F3-A896CA517927}"/>
              </a:ext>
            </a:extLst>
          </p:cNvPr>
          <p:cNvSpPr txBox="1"/>
          <p:nvPr/>
        </p:nvSpPr>
        <p:spPr>
          <a:xfrm>
            <a:off x="1434905" y="2561223"/>
            <a:ext cx="917330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/>
              <a:t>TERCER PÁRARFO DEL ARTÍCULO 1º CPEUM</a:t>
            </a:r>
          </a:p>
          <a:p>
            <a:pPr algn="just"/>
            <a:endParaRPr lang="es-MX" sz="1600" b="1" dirty="0"/>
          </a:p>
          <a:p>
            <a:pPr algn="just"/>
            <a:r>
              <a:rPr lang="es-MX" sz="1600" b="1" dirty="0"/>
              <a:t>Artículo 1o…</a:t>
            </a:r>
          </a:p>
          <a:p>
            <a:pPr algn="just"/>
            <a:r>
              <a:rPr lang="es-MX" sz="1600" dirty="0"/>
              <a:t> </a:t>
            </a:r>
            <a:endParaRPr lang="es-US" sz="1600" dirty="0"/>
          </a:p>
          <a:p>
            <a:pPr algn="just"/>
            <a:r>
              <a:rPr lang="es-MX" sz="1600" dirty="0"/>
              <a:t>Todas las autoridades, en el ámbito de sus competencias, tienen la obligación de promover, respetar, proteger y garantizar los derechos humanos de conformidad con los principios de universalidad, interdependencia, indivisibilidad y progresividad. En consecuencia, el Estado deberá prevenir, investigar, sancionar y reparar las violaciones a los derechos humanos, en los términos que establezca la ley.</a:t>
            </a:r>
            <a:endParaRPr lang="es-US" sz="1600" dirty="0"/>
          </a:p>
          <a:p>
            <a:endParaRPr lang="es-MX" sz="2400" dirty="0"/>
          </a:p>
          <a:p>
            <a:endParaRPr lang="es-MX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2578E06-8D61-3D45-80E6-5C32CEC8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dirty="0"/>
              <a:t>1.4 La reforma constitucional de 2011 en materia </a:t>
            </a:r>
            <a:br>
              <a:rPr lang="es-ES" sz="3200" dirty="0"/>
            </a:br>
            <a:r>
              <a:rPr lang="es-ES" sz="3200" dirty="0"/>
              <a:t>de derechos humanos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376485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751</Words>
  <Application>Microsoft Macintosh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Tema de Office</vt:lpstr>
      <vt:lpstr>M. en D. Catalina Camarillo Rosas</vt:lpstr>
      <vt:lpstr>Módulo I. Los derechos humanos y sus garantías.  Definiciones básicas y su regulación en México.</vt:lpstr>
      <vt:lpstr>1.4 La reforma constitucional de 2011 en materia  de derechos humanos</vt:lpstr>
      <vt:lpstr>Presentación de PowerPoint</vt:lpstr>
      <vt:lpstr>1.4 La reforma constitucional de 2011 en materia  de derechos humanos</vt:lpstr>
      <vt:lpstr>1.4 La reforma constitucional de 2011 en materia  de derechos humanos</vt:lpstr>
      <vt:lpstr>1.4 La reforma constitucional de 2011 en materia  de derechos humanos</vt:lpstr>
      <vt:lpstr>1.4 La reforma constitucional de 2011 en materia  de derechos humanos</vt:lpstr>
      <vt:lpstr>1.4 La reforma constitucional de 2011 en materia  de derechos humanos</vt:lpstr>
      <vt:lpstr>1.4 La reforma constitucional de 2011 en materia  de derechos humanos</vt:lpstr>
      <vt:lpstr>1.4 La reforma constitucional de 2011 en materia  de derechos humanos</vt:lpstr>
      <vt:lpstr>1.4 La reforma constitucional de 2011 en materia  de derechos humanos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DEL CATEDRÁTICO</dc:title>
  <dc:creator>Microsoft Office User</dc:creator>
  <cp:lastModifiedBy>Microsoft Office User</cp:lastModifiedBy>
  <cp:revision>31</cp:revision>
  <dcterms:created xsi:type="dcterms:W3CDTF">2021-02-16T16:59:28Z</dcterms:created>
  <dcterms:modified xsi:type="dcterms:W3CDTF">2021-03-12T05:22:40Z</dcterms:modified>
</cp:coreProperties>
</file>