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69" r:id="rId4"/>
    <p:sldId id="270" r:id="rId5"/>
    <p:sldId id="271" r:id="rId6"/>
    <p:sldId id="272" r:id="rId7"/>
    <p:sldId id="278" r:id="rId8"/>
    <p:sldId id="273" r:id="rId9"/>
    <p:sldId id="274" r:id="rId10"/>
    <p:sldId id="275" r:id="rId11"/>
    <p:sldId id="276" r:id="rId12"/>
    <p:sldId id="277" r:id="rId13"/>
    <p:sldId id="279" r:id="rId14"/>
    <p:sldId id="281" r:id="rId15"/>
    <p:sldId id="283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D96"/>
    <a:srgbClr val="D6591E"/>
    <a:srgbClr val="AC4D5B"/>
    <a:srgbClr val="A11686"/>
    <a:srgbClr val="B7589D"/>
    <a:srgbClr val="967C5E"/>
    <a:srgbClr val="3D9F66"/>
    <a:srgbClr val="C19626"/>
    <a:srgbClr val="C90C51"/>
    <a:srgbClr val="B40A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86"/>
    <p:restoredTop sz="94755"/>
  </p:normalViewPr>
  <p:slideViewPr>
    <p:cSldViewPr snapToGrid="0" snapToObjects="1">
      <p:cViewPr varScale="1">
        <p:scale>
          <a:sx n="92" d="100"/>
          <a:sy n="9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2E180-D2BA-46E8-BC08-4B87CDE76A5E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D0A8C-0868-4FA0-B327-65721608DE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435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BD0A8C-0868-4FA0-B327-65721608DEF9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9047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BD0A8C-0868-4FA0-B327-65721608DEF9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2182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BD0A8C-0868-4FA0-B327-65721608DEF9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4079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BD0A8C-0868-4FA0-B327-65721608DEF9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647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163E9-28E7-0D4F-AFBE-3E087098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79CEE2-4261-F840-924E-964C2D585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9B346-50DA-864B-8D8A-8F71216D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013256-0D4B-3342-BDB8-492A1D5F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29FDD-26F3-DC49-8C62-D1189754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80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21EB6-AFC5-7442-B1F7-07F2677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0DFFCC-8FB6-EA4B-BEFA-77D84EC0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A21F4-5CFF-544C-A96C-95F0AA92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1BFD08-09E8-F849-98FF-32D18571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499C39-8381-C44D-8235-8F18F508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181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4B0AE2-8121-D74E-8AD6-2400B108C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E7E6A2-3468-534A-A093-495971D8F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F258C6-0A8E-B94D-B5E3-A184EB63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E405F-0D86-1444-ADA1-B6D57B0F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32302B-7F84-2B40-B2BF-5C5837D7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93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AACE92-2BEF-6D41-AF4F-8D4E70E5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142C16-D723-E441-A109-7F33E1E1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9C3FE-E51F-2E47-AB67-E4A66DD99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950409-6375-B740-9C50-AC714BA7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B1E183-4C41-F049-9B9B-AA3446F4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548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2975A-5D8A-FD4E-BF87-86986673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A1573-EC6D-FA42-83DE-7C489861C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331C4-48C7-A948-987F-885B3FB0C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C383F9-60AF-8945-8915-4E62BDD7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EEC226-FE33-9D46-971D-1AC8706B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629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63664-4F77-E34C-B47F-9DC919F1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80C5D-B1CF-424A-969D-601B27ACC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B6D0E6-D6D7-D24E-AB48-5C67AB914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20601-CCE0-B445-8174-AAEAF8AAB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905CD-63C9-F44E-A7F7-30FB78070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DAC467-DA77-6743-B97B-CDBCC765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03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1D55A-D2EA-074F-8CB4-A804CCDA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E777CB-0D16-8D4D-BBCA-9A13FCB2C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5FB600-6F9D-E146-AF1A-8574D59BC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BF5A41-327E-D04C-A37D-AAAD1820D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6E21DF-4529-F942-AE28-F564B4536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27AFB5-9628-B54F-A27F-36A39B69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5FE3FB-7196-244B-A08E-2561E6D0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BBFEC8-0890-E141-87B8-599BDDB0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3940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09B09-846E-1144-9526-934FDE39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8610B7-54A8-7B4C-8122-9C5F111C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8F5917-84B7-F648-9F8B-F5CAFE46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14BF13-9ED9-0646-B628-4C500A0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5821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2DE837-962E-6E4F-B7C4-D940341DD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6C51EC-9A4C-0442-81BC-3F02E890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A78508-727A-F446-A5FE-FC3D4EBA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807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F3753-557F-4245-8F59-CBBBD7B2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1B1F84-790D-6F4D-83F9-15931C95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76C68C-25AE-1342-AE45-2D08354AB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2509F0-42B4-154E-A1E9-5B296A61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44C549-9557-0C40-93B4-0499C469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A01D3-575F-A04D-B123-41872851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862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9DCA2-E336-4842-A3CA-D3D77825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8C65A0-3827-FB4E-9469-87D4E0D06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5349B4-58CB-2849-9D8A-B8E2E4F16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86F936-BF2D-8844-9681-EF1865F4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1261A4-E77F-A44E-9067-FD0D0CCC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33D5D3-43CE-A94C-BAF3-3E5F1509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07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28A8A1-3FDB-C341-A3BF-31438824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BDAD55-1536-D54F-ADCB-C6F7EC2F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1A425B-D4A1-0B48-BFB6-EB17CE5FF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B865-4188-214F-ACDD-648B631DDD3F}" type="datetimeFigureOut">
              <a:rPr lang="es-MX" smtClean="0"/>
              <a:t>05/03/21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B9FBF-2D19-BB4B-8DB0-0D2546E85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5D5F4-6E7D-424F-8D69-681F251CF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3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app.goo.gl/fRowbQVfDHMdbpke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ages.app.goo.gl/TnoxefLCy1LCv69h9" TargetMode="External"/><Relationship Id="rId5" Type="http://schemas.openxmlformats.org/officeDocument/2006/relationships/hyperlink" Target="https://images.app.goo.gl/sxmJDWdmnQtWAMm38" TargetMode="External"/><Relationship Id="rId4" Type="http://schemas.openxmlformats.org/officeDocument/2006/relationships/hyperlink" Target="https://images.app.goo.gl/KHeX5WwZFkHGsDpS7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ose.luna@itaipem.org.m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520B32E-20A7-234F-8315-DC2A87BF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54F9CBE-1572-6B42-99B6-5B39F6165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7092" y="5345723"/>
            <a:ext cx="9144000" cy="661256"/>
          </a:xfrm>
        </p:spPr>
        <p:txBody>
          <a:bodyPr>
            <a:normAutofit/>
          </a:bodyPr>
          <a:lstStyle/>
          <a:p>
            <a:r>
              <a:rPr lang="es-MX" sz="2800" dirty="0">
                <a:solidFill>
                  <a:srgbClr val="7030A0"/>
                </a:solidFill>
                <a:latin typeface="Arial Rounded MT Bold" panose="020F0704030504030204" pitchFamily="34" charset="77"/>
              </a:rPr>
              <a:t>Mtro. José Guadalupe Luna Hernández</a:t>
            </a:r>
          </a:p>
        </p:txBody>
      </p:sp>
    </p:spTree>
    <p:extLst>
      <p:ext uri="{BB962C8B-B14F-4D97-AF65-F5344CB8AC3E}">
        <p14:creationId xmlns:p14="http://schemas.microsoft.com/office/powerpoint/2010/main" val="333450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6268BB7-1E91-459E-ABE6-50F4B1934351}"/>
              </a:ext>
            </a:extLst>
          </p:cNvPr>
          <p:cNvGrpSpPr/>
          <p:nvPr/>
        </p:nvGrpSpPr>
        <p:grpSpPr>
          <a:xfrm>
            <a:off x="1280953" y="271268"/>
            <a:ext cx="9101140" cy="5651087"/>
            <a:chOff x="1560512" y="640080"/>
            <a:chExt cx="9101140" cy="5651087"/>
          </a:xfrm>
        </p:grpSpPr>
        <p:grpSp>
          <p:nvGrpSpPr>
            <p:cNvPr id="4" name="Group 8">
              <a:extLst>
                <a:ext uri="{FF2B5EF4-FFF2-40B4-BE49-F238E27FC236}">
                  <a16:creationId xmlns:a16="http://schemas.microsoft.com/office/drawing/2014/main" id="{B57472FB-B86A-4CCE-9905-E4D3DF89D230}"/>
                </a:ext>
              </a:extLst>
            </p:cNvPr>
            <p:cNvGrpSpPr/>
            <p:nvPr/>
          </p:nvGrpSpPr>
          <p:grpSpPr>
            <a:xfrm>
              <a:off x="3025775" y="4964017"/>
              <a:ext cx="7635875" cy="1327150"/>
              <a:chOff x="3025775" y="5437594"/>
              <a:chExt cx="7602537" cy="1327150"/>
            </a:xfrm>
          </p:grpSpPr>
          <p:sp>
            <p:nvSpPr>
              <p:cNvPr id="7" name="Freeform 18">
                <a:extLst>
                  <a:ext uri="{FF2B5EF4-FFF2-40B4-BE49-F238E27FC236}">
                    <a16:creationId xmlns:a16="http://schemas.microsoft.com/office/drawing/2014/main" id="{186DADCC-2446-44A2-A354-24EDDC419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762" y="5805894"/>
                <a:ext cx="7194550" cy="958850"/>
              </a:xfrm>
              <a:custGeom>
                <a:avLst/>
                <a:gdLst>
                  <a:gd name="T0" fmla="*/ 0 w 13597"/>
                  <a:gd name="T1" fmla="*/ 0 h 1812"/>
                  <a:gd name="T2" fmla="*/ 1495 w 13597"/>
                  <a:gd name="T3" fmla="*/ 0 h 1812"/>
                  <a:gd name="T4" fmla="*/ 11204 w 13597"/>
                  <a:gd name="T5" fmla="*/ 0 h 1812"/>
                  <a:gd name="T6" fmla="*/ 11698 w 13597"/>
                  <a:gd name="T7" fmla="*/ 0 h 1812"/>
                  <a:gd name="T8" fmla="*/ 13111 w 13597"/>
                  <a:gd name="T9" fmla="*/ 0 h 1812"/>
                  <a:gd name="T10" fmla="*/ 13597 w 13597"/>
                  <a:gd name="T11" fmla="*/ 888 h 1812"/>
                  <a:gd name="T12" fmla="*/ 13140 w 13597"/>
                  <a:gd name="T13" fmla="*/ 1802 h 1812"/>
                  <a:gd name="T14" fmla="*/ 11698 w 13597"/>
                  <a:gd name="T15" fmla="*/ 1805 h 1812"/>
                  <a:gd name="T16" fmla="*/ 11698 w 13597"/>
                  <a:gd name="T17" fmla="*/ 1806 h 1812"/>
                  <a:gd name="T18" fmla="*/ 1495 w 13597"/>
                  <a:gd name="T19" fmla="*/ 1810 h 1812"/>
                  <a:gd name="T20" fmla="*/ 0 w 13597"/>
                  <a:gd name="T21" fmla="*/ 1812 h 1812"/>
                  <a:gd name="T22" fmla="*/ 0 w 13597"/>
                  <a:gd name="T23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597" h="1812">
                    <a:moveTo>
                      <a:pt x="0" y="0"/>
                    </a:moveTo>
                    <a:lnTo>
                      <a:pt x="1495" y="0"/>
                    </a:lnTo>
                    <a:lnTo>
                      <a:pt x="11204" y="0"/>
                    </a:lnTo>
                    <a:lnTo>
                      <a:pt x="11698" y="0"/>
                    </a:lnTo>
                    <a:lnTo>
                      <a:pt x="13111" y="0"/>
                    </a:lnTo>
                    <a:lnTo>
                      <a:pt x="13597" y="888"/>
                    </a:lnTo>
                    <a:lnTo>
                      <a:pt x="13140" y="1802"/>
                    </a:lnTo>
                    <a:lnTo>
                      <a:pt x="11698" y="1805"/>
                    </a:lnTo>
                    <a:lnTo>
                      <a:pt x="11698" y="1806"/>
                    </a:lnTo>
                    <a:lnTo>
                      <a:pt x="1495" y="1810"/>
                    </a:lnTo>
                    <a:lnTo>
                      <a:pt x="0" y="1812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" name="Freeform 19">
                <a:extLst>
                  <a:ext uri="{FF2B5EF4-FFF2-40B4-BE49-F238E27FC236}">
                    <a16:creationId xmlns:a16="http://schemas.microsoft.com/office/drawing/2014/main" id="{CAE99190-504D-47C2-9005-07C6B92E34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775" y="5437594"/>
                <a:ext cx="407988" cy="1327150"/>
              </a:xfrm>
              <a:custGeom>
                <a:avLst/>
                <a:gdLst>
                  <a:gd name="T0" fmla="*/ 769 w 769"/>
                  <a:gd name="T1" fmla="*/ 2508 h 2508"/>
                  <a:gd name="T2" fmla="*/ 769 w 769"/>
                  <a:gd name="T3" fmla="*/ 696 h 2508"/>
                  <a:gd name="T4" fmla="*/ 1 w 769"/>
                  <a:gd name="T5" fmla="*/ 0 h 2508"/>
                  <a:gd name="T6" fmla="*/ 1 w 769"/>
                  <a:gd name="T7" fmla="*/ 1496 h 2508"/>
                  <a:gd name="T8" fmla="*/ 0 w 769"/>
                  <a:gd name="T9" fmla="*/ 1496 h 2508"/>
                  <a:gd name="T10" fmla="*/ 769 w 769"/>
                  <a:gd name="T11" fmla="*/ 2508 h 2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9" h="2508">
                    <a:moveTo>
                      <a:pt x="769" y="2508"/>
                    </a:moveTo>
                    <a:lnTo>
                      <a:pt x="769" y="696"/>
                    </a:lnTo>
                    <a:lnTo>
                      <a:pt x="1" y="0"/>
                    </a:lnTo>
                    <a:lnTo>
                      <a:pt x="1" y="1496"/>
                    </a:lnTo>
                    <a:lnTo>
                      <a:pt x="0" y="1496"/>
                    </a:lnTo>
                    <a:lnTo>
                      <a:pt x="769" y="2508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9" name="Group 7">
              <a:extLst>
                <a:ext uri="{FF2B5EF4-FFF2-40B4-BE49-F238E27FC236}">
                  <a16:creationId xmlns:a16="http://schemas.microsoft.com/office/drawing/2014/main" id="{B1AE8BE0-D078-4D29-80D9-DCE2558892F8}"/>
                </a:ext>
              </a:extLst>
            </p:cNvPr>
            <p:cNvGrpSpPr/>
            <p:nvPr/>
          </p:nvGrpSpPr>
          <p:grpSpPr>
            <a:xfrm>
              <a:off x="3025775" y="3935630"/>
              <a:ext cx="7635875" cy="1158875"/>
              <a:chOff x="3025775" y="4731931"/>
              <a:chExt cx="7602537" cy="1158875"/>
            </a:xfrm>
          </p:grpSpPr>
          <p:sp>
            <p:nvSpPr>
              <p:cNvPr id="10" name="Freeform 15">
                <a:extLst>
                  <a:ext uri="{FF2B5EF4-FFF2-40B4-BE49-F238E27FC236}">
                    <a16:creationId xmlns:a16="http://schemas.microsoft.com/office/drawing/2014/main" id="{BE25754E-484A-41A4-BDC2-7AE39BE1B6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762" y="4931956"/>
                <a:ext cx="7194550" cy="958850"/>
              </a:xfrm>
              <a:custGeom>
                <a:avLst/>
                <a:gdLst>
                  <a:gd name="T0" fmla="*/ 0 w 13597"/>
                  <a:gd name="T1" fmla="*/ 0 h 1812"/>
                  <a:gd name="T2" fmla="*/ 1495 w 13597"/>
                  <a:gd name="T3" fmla="*/ 0 h 1812"/>
                  <a:gd name="T4" fmla="*/ 11204 w 13597"/>
                  <a:gd name="T5" fmla="*/ 0 h 1812"/>
                  <a:gd name="T6" fmla="*/ 11698 w 13597"/>
                  <a:gd name="T7" fmla="*/ 0 h 1812"/>
                  <a:gd name="T8" fmla="*/ 13111 w 13597"/>
                  <a:gd name="T9" fmla="*/ 0 h 1812"/>
                  <a:gd name="T10" fmla="*/ 13597 w 13597"/>
                  <a:gd name="T11" fmla="*/ 888 h 1812"/>
                  <a:gd name="T12" fmla="*/ 13140 w 13597"/>
                  <a:gd name="T13" fmla="*/ 1802 h 1812"/>
                  <a:gd name="T14" fmla="*/ 11698 w 13597"/>
                  <a:gd name="T15" fmla="*/ 1804 h 1812"/>
                  <a:gd name="T16" fmla="*/ 11698 w 13597"/>
                  <a:gd name="T17" fmla="*/ 1805 h 1812"/>
                  <a:gd name="T18" fmla="*/ 1495 w 13597"/>
                  <a:gd name="T19" fmla="*/ 1810 h 1812"/>
                  <a:gd name="T20" fmla="*/ 0 w 13597"/>
                  <a:gd name="T21" fmla="*/ 1812 h 1812"/>
                  <a:gd name="T22" fmla="*/ 0 w 13597"/>
                  <a:gd name="T23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597" h="1812">
                    <a:moveTo>
                      <a:pt x="0" y="0"/>
                    </a:moveTo>
                    <a:lnTo>
                      <a:pt x="1495" y="0"/>
                    </a:lnTo>
                    <a:lnTo>
                      <a:pt x="11204" y="0"/>
                    </a:lnTo>
                    <a:lnTo>
                      <a:pt x="11698" y="0"/>
                    </a:lnTo>
                    <a:lnTo>
                      <a:pt x="13111" y="0"/>
                    </a:lnTo>
                    <a:lnTo>
                      <a:pt x="13597" y="888"/>
                    </a:lnTo>
                    <a:lnTo>
                      <a:pt x="13140" y="1802"/>
                    </a:lnTo>
                    <a:lnTo>
                      <a:pt x="11698" y="1804"/>
                    </a:lnTo>
                    <a:lnTo>
                      <a:pt x="11698" y="1805"/>
                    </a:lnTo>
                    <a:lnTo>
                      <a:pt x="1495" y="1810"/>
                    </a:lnTo>
                    <a:lnTo>
                      <a:pt x="0" y="1812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" name="Freeform 16">
                <a:extLst>
                  <a:ext uri="{FF2B5EF4-FFF2-40B4-BE49-F238E27FC236}">
                    <a16:creationId xmlns:a16="http://schemas.microsoft.com/office/drawing/2014/main" id="{AAB3B2AE-9B36-46A2-9D28-1E10682A1C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775" y="4731931"/>
                <a:ext cx="407988" cy="1155700"/>
              </a:xfrm>
              <a:custGeom>
                <a:avLst/>
                <a:gdLst>
                  <a:gd name="T0" fmla="*/ 769 w 769"/>
                  <a:gd name="T1" fmla="*/ 2183 h 2183"/>
                  <a:gd name="T2" fmla="*/ 769 w 769"/>
                  <a:gd name="T3" fmla="*/ 376 h 2183"/>
                  <a:gd name="T4" fmla="*/ 1 w 769"/>
                  <a:gd name="T5" fmla="*/ 0 h 2183"/>
                  <a:gd name="T6" fmla="*/ 1 w 769"/>
                  <a:gd name="T7" fmla="*/ 1496 h 2183"/>
                  <a:gd name="T8" fmla="*/ 0 w 769"/>
                  <a:gd name="T9" fmla="*/ 1496 h 2183"/>
                  <a:gd name="T10" fmla="*/ 769 w 769"/>
                  <a:gd name="T11" fmla="*/ 2183 h 2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9" h="2183">
                    <a:moveTo>
                      <a:pt x="769" y="2183"/>
                    </a:moveTo>
                    <a:lnTo>
                      <a:pt x="769" y="376"/>
                    </a:lnTo>
                    <a:lnTo>
                      <a:pt x="1" y="0"/>
                    </a:lnTo>
                    <a:lnTo>
                      <a:pt x="1" y="1496"/>
                    </a:lnTo>
                    <a:lnTo>
                      <a:pt x="0" y="1496"/>
                    </a:lnTo>
                    <a:lnTo>
                      <a:pt x="769" y="2183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roup 6">
              <a:extLst>
                <a:ext uri="{FF2B5EF4-FFF2-40B4-BE49-F238E27FC236}">
                  <a16:creationId xmlns:a16="http://schemas.microsoft.com/office/drawing/2014/main" id="{53357F1A-656A-4168-BFB6-114F820319F3}"/>
                </a:ext>
              </a:extLst>
            </p:cNvPr>
            <p:cNvGrpSpPr/>
            <p:nvPr/>
          </p:nvGrpSpPr>
          <p:grpSpPr>
            <a:xfrm>
              <a:off x="3027362" y="2983875"/>
              <a:ext cx="7634288" cy="958850"/>
              <a:chOff x="3027362" y="3546496"/>
              <a:chExt cx="7600950" cy="958850"/>
            </a:xfrm>
          </p:grpSpPr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B9C1617A-8EE8-4D10-92DE-DDA0FC0466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762" y="3546496"/>
                <a:ext cx="7194550" cy="958850"/>
              </a:xfrm>
              <a:custGeom>
                <a:avLst/>
                <a:gdLst>
                  <a:gd name="T0" fmla="*/ 0 w 13597"/>
                  <a:gd name="T1" fmla="*/ 0 h 1812"/>
                  <a:gd name="T2" fmla="*/ 1495 w 13597"/>
                  <a:gd name="T3" fmla="*/ 0 h 1812"/>
                  <a:gd name="T4" fmla="*/ 11204 w 13597"/>
                  <a:gd name="T5" fmla="*/ 0 h 1812"/>
                  <a:gd name="T6" fmla="*/ 11698 w 13597"/>
                  <a:gd name="T7" fmla="*/ 0 h 1812"/>
                  <a:gd name="T8" fmla="*/ 13111 w 13597"/>
                  <a:gd name="T9" fmla="*/ 0 h 1812"/>
                  <a:gd name="T10" fmla="*/ 13597 w 13597"/>
                  <a:gd name="T11" fmla="*/ 888 h 1812"/>
                  <a:gd name="T12" fmla="*/ 13140 w 13597"/>
                  <a:gd name="T13" fmla="*/ 1803 h 1812"/>
                  <a:gd name="T14" fmla="*/ 11698 w 13597"/>
                  <a:gd name="T15" fmla="*/ 1805 h 1812"/>
                  <a:gd name="T16" fmla="*/ 11698 w 13597"/>
                  <a:gd name="T17" fmla="*/ 1806 h 1812"/>
                  <a:gd name="T18" fmla="*/ 1495 w 13597"/>
                  <a:gd name="T19" fmla="*/ 1810 h 1812"/>
                  <a:gd name="T20" fmla="*/ 0 w 13597"/>
                  <a:gd name="T21" fmla="*/ 1812 h 1812"/>
                  <a:gd name="T22" fmla="*/ 0 w 13597"/>
                  <a:gd name="T23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597" h="1812">
                    <a:moveTo>
                      <a:pt x="0" y="0"/>
                    </a:moveTo>
                    <a:lnTo>
                      <a:pt x="1495" y="0"/>
                    </a:lnTo>
                    <a:lnTo>
                      <a:pt x="11204" y="0"/>
                    </a:lnTo>
                    <a:lnTo>
                      <a:pt x="11698" y="0"/>
                    </a:lnTo>
                    <a:lnTo>
                      <a:pt x="13111" y="0"/>
                    </a:lnTo>
                    <a:lnTo>
                      <a:pt x="13597" y="888"/>
                    </a:lnTo>
                    <a:lnTo>
                      <a:pt x="13140" y="1803"/>
                    </a:lnTo>
                    <a:lnTo>
                      <a:pt x="11698" y="1805"/>
                    </a:lnTo>
                    <a:lnTo>
                      <a:pt x="11698" y="1806"/>
                    </a:lnTo>
                    <a:lnTo>
                      <a:pt x="1495" y="1810"/>
                    </a:lnTo>
                    <a:lnTo>
                      <a:pt x="0" y="1812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9D46CEE6-287C-4B5F-B650-BAC53F8BD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7362" y="3546496"/>
                <a:ext cx="406400" cy="958850"/>
              </a:xfrm>
              <a:custGeom>
                <a:avLst/>
                <a:gdLst>
                  <a:gd name="T0" fmla="*/ 768 w 768"/>
                  <a:gd name="T1" fmla="*/ 1812 h 1812"/>
                  <a:gd name="T2" fmla="*/ 768 w 768"/>
                  <a:gd name="T3" fmla="*/ 0 h 1812"/>
                  <a:gd name="T4" fmla="*/ 0 w 768"/>
                  <a:gd name="T5" fmla="*/ 12 h 1812"/>
                  <a:gd name="T6" fmla="*/ 0 w 768"/>
                  <a:gd name="T7" fmla="*/ 1509 h 1812"/>
                  <a:gd name="T8" fmla="*/ 768 w 768"/>
                  <a:gd name="T9" fmla="*/ 1812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1812">
                    <a:moveTo>
                      <a:pt x="768" y="1812"/>
                    </a:moveTo>
                    <a:lnTo>
                      <a:pt x="768" y="0"/>
                    </a:lnTo>
                    <a:lnTo>
                      <a:pt x="0" y="12"/>
                    </a:lnTo>
                    <a:lnTo>
                      <a:pt x="0" y="1509"/>
                    </a:lnTo>
                    <a:lnTo>
                      <a:pt x="768" y="1812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5">
              <a:extLst>
                <a:ext uri="{FF2B5EF4-FFF2-40B4-BE49-F238E27FC236}">
                  <a16:creationId xmlns:a16="http://schemas.microsoft.com/office/drawing/2014/main" id="{4DB286B4-393E-4D4B-8918-4C12C0D75A39}"/>
                </a:ext>
              </a:extLst>
            </p:cNvPr>
            <p:cNvGrpSpPr/>
            <p:nvPr/>
          </p:nvGrpSpPr>
          <p:grpSpPr>
            <a:xfrm>
              <a:off x="3027362" y="1855281"/>
              <a:ext cx="7634288" cy="958850"/>
              <a:chOff x="3027362" y="2521487"/>
              <a:chExt cx="7600950" cy="958850"/>
            </a:xfrm>
          </p:grpSpPr>
          <p:sp>
            <p:nvSpPr>
              <p:cNvPr id="16" name="Freeform 9">
                <a:extLst>
                  <a:ext uri="{FF2B5EF4-FFF2-40B4-BE49-F238E27FC236}">
                    <a16:creationId xmlns:a16="http://schemas.microsoft.com/office/drawing/2014/main" id="{3A78D74F-8257-44FD-B64E-BD632764A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762" y="2521487"/>
                <a:ext cx="7194550" cy="958850"/>
              </a:xfrm>
              <a:custGeom>
                <a:avLst/>
                <a:gdLst>
                  <a:gd name="T0" fmla="*/ 0 w 13597"/>
                  <a:gd name="T1" fmla="*/ 0 h 1812"/>
                  <a:gd name="T2" fmla="*/ 1495 w 13597"/>
                  <a:gd name="T3" fmla="*/ 0 h 1812"/>
                  <a:gd name="T4" fmla="*/ 11204 w 13597"/>
                  <a:gd name="T5" fmla="*/ 0 h 1812"/>
                  <a:gd name="T6" fmla="*/ 11698 w 13597"/>
                  <a:gd name="T7" fmla="*/ 0 h 1812"/>
                  <a:gd name="T8" fmla="*/ 13111 w 13597"/>
                  <a:gd name="T9" fmla="*/ 0 h 1812"/>
                  <a:gd name="T10" fmla="*/ 13597 w 13597"/>
                  <a:gd name="T11" fmla="*/ 888 h 1812"/>
                  <a:gd name="T12" fmla="*/ 13140 w 13597"/>
                  <a:gd name="T13" fmla="*/ 1802 h 1812"/>
                  <a:gd name="T14" fmla="*/ 11698 w 13597"/>
                  <a:gd name="T15" fmla="*/ 1804 h 1812"/>
                  <a:gd name="T16" fmla="*/ 11698 w 13597"/>
                  <a:gd name="T17" fmla="*/ 1805 h 1812"/>
                  <a:gd name="T18" fmla="*/ 1495 w 13597"/>
                  <a:gd name="T19" fmla="*/ 1810 h 1812"/>
                  <a:gd name="T20" fmla="*/ 0 w 13597"/>
                  <a:gd name="T21" fmla="*/ 1812 h 1812"/>
                  <a:gd name="T22" fmla="*/ 0 w 13597"/>
                  <a:gd name="T23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597" h="1812">
                    <a:moveTo>
                      <a:pt x="0" y="0"/>
                    </a:moveTo>
                    <a:lnTo>
                      <a:pt x="1495" y="0"/>
                    </a:lnTo>
                    <a:lnTo>
                      <a:pt x="11204" y="0"/>
                    </a:lnTo>
                    <a:lnTo>
                      <a:pt x="11698" y="0"/>
                    </a:lnTo>
                    <a:lnTo>
                      <a:pt x="13111" y="0"/>
                    </a:lnTo>
                    <a:lnTo>
                      <a:pt x="13597" y="888"/>
                    </a:lnTo>
                    <a:lnTo>
                      <a:pt x="13140" y="1802"/>
                    </a:lnTo>
                    <a:lnTo>
                      <a:pt x="11698" y="1804"/>
                    </a:lnTo>
                    <a:lnTo>
                      <a:pt x="11698" y="1805"/>
                    </a:lnTo>
                    <a:lnTo>
                      <a:pt x="1495" y="1810"/>
                    </a:lnTo>
                    <a:lnTo>
                      <a:pt x="0" y="1812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7" name="Freeform 10">
                <a:extLst>
                  <a:ext uri="{FF2B5EF4-FFF2-40B4-BE49-F238E27FC236}">
                    <a16:creationId xmlns:a16="http://schemas.microsoft.com/office/drawing/2014/main" id="{B2DA3CD2-BD15-49BD-827C-6F6EE6672E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7362" y="2523074"/>
                <a:ext cx="406400" cy="957262"/>
              </a:xfrm>
              <a:custGeom>
                <a:avLst/>
                <a:gdLst>
                  <a:gd name="T0" fmla="*/ 768 w 768"/>
                  <a:gd name="T1" fmla="*/ 1807 h 1807"/>
                  <a:gd name="T2" fmla="*/ 768 w 768"/>
                  <a:gd name="T3" fmla="*/ 0 h 1807"/>
                  <a:gd name="T4" fmla="*/ 0 w 768"/>
                  <a:gd name="T5" fmla="*/ 309 h 1807"/>
                  <a:gd name="T6" fmla="*/ 0 w 768"/>
                  <a:gd name="T7" fmla="*/ 1806 h 1807"/>
                  <a:gd name="T8" fmla="*/ 768 w 768"/>
                  <a:gd name="T9" fmla="*/ 1807 h 18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1807">
                    <a:moveTo>
                      <a:pt x="768" y="1807"/>
                    </a:moveTo>
                    <a:lnTo>
                      <a:pt x="768" y="0"/>
                    </a:lnTo>
                    <a:lnTo>
                      <a:pt x="0" y="309"/>
                    </a:lnTo>
                    <a:lnTo>
                      <a:pt x="0" y="1806"/>
                    </a:lnTo>
                    <a:lnTo>
                      <a:pt x="768" y="1807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8" name="Group 2">
              <a:extLst>
                <a:ext uri="{FF2B5EF4-FFF2-40B4-BE49-F238E27FC236}">
                  <a16:creationId xmlns:a16="http://schemas.microsoft.com/office/drawing/2014/main" id="{92BC03B1-2BF8-485D-ABF7-6509E08834F0}"/>
                </a:ext>
              </a:extLst>
            </p:cNvPr>
            <p:cNvGrpSpPr/>
            <p:nvPr/>
          </p:nvGrpSpPr>
          <p:grpSpPr>
            <a:xfrm>
              <a:off x="3027363" y="688806"/>
              <a:ext cx="7634289" cy="1147762"/>
              <a:chOff x="3027362" y="1253332"/>
              <a:chExt cx="7600950" cy="1147762"/>
            </a:xfrm>
          </p:grpSpPr>
          <p:sp>
            <p:nvSpPr>
              <p:cNvPr id="19" name="Freeform 5">
                <a:extLst>
                  <a:ext uri="{FF2B5EF4-FFF2-40B4-BE49-F238E27FC236}">
                    <a16:creationId xmlns:a16="http://schemas.microsoft.com/office/drawing/2014/main" id="{F5EC0AEE-8A49-43E4-BFE4-EB3F0F9117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7362" y="1253332"/>
                <a:ext cx="406399" cy="1147762"/>
              </a:xfrm>
              <a:custGeom>
                <a:avLst/>
                <a:gdLst>
                  <a:gd name="T0" fmla="*/ 768 w 768"/>
                  <a:gd name="T1" fmla="*/ 1811 h 2169"/>
                  <a:gd name="T2" fmla="*/ 768 w 768"/>
                  <a:gd name="T3" fmla="*/ 0 h 2169"/>
                  <a:gd name="T4" fmla="*/ 0 w 768"/>
                  <a:gd name="T5" fmla="*/ 672 h 2169"/>
                  <a:gd name="T6" fmla="*/ 0 w 768"/>
                  <a:gd name="T7" fmla="*/ 2169 h 2169"/>
                  <a:gd name="T8" fmla="*/ 768 w 768"/>
                  <a:gd name="T9" fmla="*/ 1811 h 2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2169">
                    <a:moveTo>
                      <a:pt x="768" y="1811"/>
                    </a:moveTo>
                    <a:lnTo>
                      <a:pt x="768" y="0"/>
                    </a:lnTo>
                    <a:lnTo>
                      <a:pt x="0" y="672"/>
                    </a:lnTo>
                    <a:lnTo>
                      <a:pt x="0" y="2169"/>
                    </a:lnTo>
                    <a:lnTo>
                      <a:pt x="768" y="1811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Freeform 7">
                <a:extLst>
                  <a:ext uri="{FF2B5EF4-FFF2-40B4-BE49-F238E27FC236}">
                    <a16:creationId xmlns:a16="http://schemas.microsoft.com/office/drawing/2014/main" id="{DAD7733C-DDC9-462E-91D1-7AA4B3682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762" y="1253332"/>
                <a:ext cx="7194550" cy="958850"/>
              </a:xfrm>
              <a:custGeom>
                <a:avLst/>
                <a:gdLst>
                  <a:gd name="T0" fmla="*/ 0 w 13597"/>
                  <a:gd name="T1" fmla="*/ 0 h 1812"/>
                  <a:gd name="T2" fmla="*/ 1495 w 13597"/>
                  <a:gd name="T3" fmla="*/ 0 h 1812"/>
                  <a:gd name="T4" fmla="*/ 11204 w 13597"/>
                  <a:gd name="T5" fmla="*/ 0 h 1812"/>
                  <a:gd name="T6" fmla="*/ 11698 w 13597"/>
                  <a:gd name="T7" fmla="*/ 0 h 1812"/>
                  <a:gd name="T8" fmla="*/ 13111 w 13597"/>
                  <a:gd name="T9" fmla="*/ 0 h 1812"/>
                  <a:gd name="T10" fmla="*/ 13597 w 13597"/>
                  <a:gd name="T11" fmla="*/ 888 h 1812"/>
                  <a:gd name="T12" fmla="*/ 13140 w 13597"/>
                  <a:gd name="T13" fmla="*/ 1802 h 1812"/>
                  <a:gd name="T14" fmla="*/ 11698 w 13597"/>
                  <a:gd name="T15" fmla="*/ 1805 h 1812"/>
                  <a:gd name="T16" fmla="*/ 11698 w 13597"/>
                  <a:gd name="T17" fmla="*/ 1806 h 1812"/>
                  <a:gd name="T18" fmla="*/ 1495 w 13597"/>
                  <a:gd name="T19" fmla="*/ 1810 h 1812"/>
                  <a:gd name="T20" fmla="*/ 0 w 13597"/>
                  <a:gd name="T21" fmla="*/ 1812 h 1812"/>
                  <a:gd name="T22" fmla="*/ 0 w 13597"/>
                  <a:gd name="T23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597" h="1812">
                    <a:moveTo>
                      <a:pt x="0" y="0"/>
                    </a:moveTo>
                    <a:lnTo>
                      <a:pt x="1495" y="0"/>
                    </a:lnTo>
                    <a:lnTo>
                      <a:pt x="11204" y="0"/>
                    </a:lnTo>
                    <a:lnTo>
                      <a:pt x="11698" y="0"/>
                    </a:lnTo>
                    <a:lnTo>
                      <a:pt x="13111" y="0"/>
                    </a:lnTo>
                    <a:lnTo>
                      <a:pt x="13597" y="888"/>
                    </a:lnTo>
                    <a:lnTo>
                      <a:pt x="13140" y="1802"/>
                    </a:lnTo>
                    <a:lnTo>
                      <a:pt x="11698" y="1805"/>
                    </a:lnTo>
                    <a:lnTo>
                      <a:pt x="11698" y="1806"/>
                    </a:lnTo>
                    <a:lnTo>
                      <a:pt x="1495" y="1810"/>
                    </a:lnTo>
                    <a:lnTo>
                      <a:pt x="0" y="1812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17700">
                    <a:srgbClr val="EEEEEE"/>
                  </a:gs>
                  <a:gs pos="0">
                    <a:sysClr val="window" lastClr="FFFFFF">
                      <a:lumMod val="95000"/>
                      <a:alpha val="0"/>
                    </a:sysClr>
                  </a:gs>
                  <a:gs pos="100000">
                    <a:sysClr val="windowText" lastClr="000000">
                      <a:lumMod val="50000"/>
                      <a:lumOff val="50000"/>
                      <a:alpha val="28000"/>
                    </a:sys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0DE65FE2-B7DF-4382-B777-21AC59DDC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2" y="995680"/>
              <a:ext cx="1466850" cy="792162"/>
            </a:xfrm>
            <a:custGeom>
              <a:avLst/>
              <a:gdLst>
                <a:gd name="T0" fmla="*/ 2771 w 2771"/>
                <a:gd name="T1" fmla="*/ 0 h 1497"/>
                <a:gd name="T2" fmla="*/ 136 w 2771"/>
                <a:gd name="T3" fmla="*/ 0 h 1497"/>
                <a:gd name="T4" fmla="*/ 130 w 2771"/>
                <a:gd name="T5" fmla="*/ 0 h 1497"/>
                <a:gd name="T6" fmla="*/ 122 w 2771"/>
                <a:gd name="T7" fmla="*/ 0 h 1497"/>
                <a:gd name="T8" fmla="*/ 116 w 2771"/>
                <a:gd name="T9" fmla="*/ 1 h 1497"/>
                <a:gd name="T10" fmla="*/ 109 w 2771"/>
                <a:gd name="T11" fmla="*/ 2 h 1497"/>
                <a:gd name="T12" fmla="*/ 95 w 2771"/>
                <a:gd name="T13" fmla="*/ 5 h 1497"/>
                <a:gd name="T14" fmla="*/ 84 w 2771"/>
                <a:gd name="T15" fmla="*/ 10 h 1497"/>
                <a:gd name="T16" fmla="*/ 72 w 2771"/>
                <a:gd name="T17" fmla="*/ 16 h 1497"/>
                <a:gd name="T18" fmla="*/ 60 w 2771"/>
                <a:gd name="T19" fmla="*/ 22 h 1497"/>
                <a:gd name="T20" fmla="*/ 49 w 2771"/>
                <a:gd name="T21" fmla="*/ 30 h 1497"/>
                <a:gd name="T22" fmla="*/ 41 w 2771"/>
                <a:gd name="T23" fmla="*/ 39 h 1497"/>
                <a:gd name="T24" fmla="*/ 31 w 2771"/>
                <a:gd name="T25" fmla="*/ 49 h 1497"/>
                <a:gd name="T26" fmla="*/ 24 w 2771"/>
                <a:gd name="T27" fmla="*/ 60 h 1497"/>
                <a:gd name="T28" fmla="*/ 17 w 2771"/>
                <a:gd name="T29" fmla="*/ 70 h 1497"/>
                <a:gd name="T30" fmla="*/ 11 w 2771"/>
                <a:gd name="T31" fmla="*/ 82 h 1497"/>
                <a:gd name="T32" fmla="*/ 6 w 2771"/>
                <a:gd name="T33" fmla="*/ 95 h 1497"/>
                <a:gd name="T34" fmla="*/ 2 w 2771"/>
                <a:gd name="T35" fmla="*/ 107 h 1497"/>
                <a:gd name="T36" fmla="*/ 1 w 2771"/>
                <a:gd name="T37" fmla="*/ 114 h 1497"/>
                <a:gd name="T38" fmla="*/ 0 w 2771"/>
                <a:gd name="T39" fmla="*/ 122 h 1497"/>
                <a:gd name="T40" fmla="*/ 0 w 2771"/>
                <a:gd name="T41" fmla="*/ 128 h 1497"/>
                <a:gd name="T42" fmla="*/ 0 w 2771"/>
                <a:gd name="T43" fmla="*/ 134 h 1497"/>
                <a:gd name="T44" fmla="*/ 0 w 2771"/>
                <a:gd name="T45" fmla="*/ 1360 h 1497"/>
                <a:gd name="T46" fmla="*/ 0 w 2771"/>
                <a:gd name="T47" fmla="*/ 1367 h 1497"/>
                <a:gd name="T48" fmla="*/ 0 w 2771"/>
                <a:gd name="T49" fmla="*/ 1374 h 1497"/>
                <a:gd name="T50" fmla="*/ 1 w 2771"/>
                <a:gd name="T51" fmla="*/ 1380 h 1497"/>
                <a:gd name="T52" fmla="*/ 2 w 2771"/>
                <a:gd name="T53" fmla="*/ 1388 h 1497"/>
                <a:gd name="T54" fmla="*/ 6 w 2771"/>
                <a:gd name="T55" fmla="*/ 1400 h 1497"/>
                <a:gd name="T56" fmla="*/ 11 w 2771"/>
                <a:gd name="T57" fmla="*/ 1413 h 1497"/>
                <a:gd name="T58" fmla="*/ 17 w 2771"/>
                <a:gd name="T59" fmla="*/ 1425 h 1497"/>
                <a:gd name="T60" fmla="*/ 24 w 2771"/>
                <a:gd name="T61" fmla="*/ 1437 h 1497"/>
                <a:gd name="T62" fmla="*/ 31 w 2771"/>
                <a:gd name="T63" fmla="*/ 1447 h 1497"/>
                <a:gd name="T64" fmla="*/ 41 w 2771"/>
                <a:gd name="T65" fmla="*/ 1456 h 1497"/>
                <a:gd name="T66" fmla="*/ 49 w 2771"/>
                <a:gd name="T67" fmla="*/ 1465 h 1497"/>
                <a:gd name="T68" fmla="*/ 60 w 2771"/>
                <a:gd name="T69" fmla="*/ 1473 h 1497"/>
                <a:gd name="T70" fmla="*/ 72 w 2771"/>
                <a:gd name="T71" fmla="*/ 1480 h 1497"/>
                <a:gd name="T72" fmla="*/ 84 w 2771"/>
                <a:gd name="T73" fmla="*/ 1485 h 1497"/>
                <a:gd name="T74" fmla="*/ 95 w 2771"/>
                <a:gd name="T75" fmla="*/ 1490 h 1497"/>
                <a:gd name="T76" fmla="*/ 109 w 2771"/>
                <a:gd name="T77" fmla="*/ 1494 h 1497"/>
                <a:gd name="T78" fmla="*/ 116 w 2771"/>
                <a:gd name="T79" fmla="*/ 1495 h 1497"/>
                <a:gd name="T80" fmla="*/ 122 w 2771"/>
                <a:gd name="T81" fmla="*/ 1496 h 1497"/>
                <a:gd name="T82" fmla="*/ 130 w 2771"/>
                <a:gd name="T83" fmla="*/ 1497 h 1497"/>
                <a:gd name="T84" fmla="*/ 136 w 2771"/>
                <a:gd name="T85" fmla="*/ 1497 h 1497"/>
                <a:gd name="T86" fmla="*/ 2771 w 2771"/>
                <a:gd name="T87" fmla="*/ 1497 h 1497"/>
                <a:gd name="T88" fmla="*/ 2771 w 2771"/>
                <a:gd name="T89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71" h="1497">
                  <a:moveTo>
                    <a:pt x="2771" y="0"/>
                  </a:moveTo>
                  <a:lnTo>
                    <a:pt x="136" y="0"/>
                  </a:lnTo>
                  <a:lnTo>
                    <a:pt x="130" y="0"/>
                  </a:lnTo>
                  <a:lnTo>
                    <a:pt x="122" y="0"/>
                  </a:lnTo>
                  <a:lnTo>
                    <a:pt x="116" y="1"/>
                  </a:lnTo>
                  <a:lnTo>
                    <a:pt x="109" y="2"/>
                  </a:lnTo>
                  <a:lnTo>
                    <a:pt x="95" y="5"/>
                  </a:lnTo>
                  <a:lnTo>
                    <a:pt x="84" y="10"/>
                  </a:lnTo>
                  <a:lnTo>
                    <a:pt x="72" y="16"/>
                  </a:lnTo>
                  <a:lnTo>
                    <a:pt x="60" y="22"/>
                  </a:lnTo>
                  <a:lnTo>
                    <a:pt x="49" y="30"/>
                  </a:lnTo>
                  <a:lnTo>
                    <a:pt x="41" y="39"/>
                  </a:lnTo>
                  <a:lnTo>
                    <a:pt x="31" y="49"/>
                  </a:lnTo>
                  <a:lnTo>
                    <a:pt x="24" y="60"/>
                  </a:lnTo>
                  <a:lnTo>
                    <a:pt x="17" y="70"/>
                  </a:lnTo>
                  <a:lnTo>
                    <a:pt x="11" y="82"/>
                  </a:lnTo>
                  <a:lnTo>
                    <a:pt x="6" y="95"/>
                  </a:lnTo>
                  <a:lnTo>
                    <a:pt x="2" y="107"/>
                  </a:lnTo>
                  <a:lnTo>
                    <a:pt x="1" y="114"/>
                  </a:lnTo>
                  <a:lnTo>
                    <a:pt x="0" y="122"/>
                  </a:lnTo>
                  <a:lnTo>
                    <a:pt x="0" y="128"/>
                  </a:lnTo>
                  <a:lnTo>
                    <a:pt x="0" y="134"/>
                  </a:lnTo>
                  <a:lnTo>
                    <a:pt x="0" y="1360"/>
                  </a:lnTo>
                  <a:lnTo>
                    <a:pt x="0" y="1367"/>
                  </a:lnTo>
                  <a:lnTo>
                    <a:pt x="0" y="1374"/>
                  </a:lnTo>
                  <a:lnTo>
                    <a:pt x="1" y="1380"/>
                  </a:lnTo>
                  <a:lnTo>
                    <a:pt x="2" y="1388"/>
                  </a:lnTo>
                  <a:lnTo>
                    <a:pt x="6" y="1400"/>
                  </a:lnTo>
                  <a:lnTo>
                    <a:pt x="11" y="1413"/>
                  </a:lnTo>
                  <a:lnTo>
                    <a:pt x="17" y="1425"/>
                  </a:lnTo>
                  <a:lnTo>
                    <a:pt x="24" y="1437"/>
                  </a:lnTo>
                  <a:lnTo>
                    <a:pt x="31" y="1447"/>
                  </a:lnTo>
                  <a:lnTo>
                    <a:pt x="41" y="1456"/>
                  </a:lnTo>
                  <a:lnTo>
                    <a:pt x="49" y="1465"/>
                  </a:lnTo>
                  <a:lnTo>
                    <a:pt x="60" y="1473"/>
                  </a:lnTo>
                  <a:lnTo>
                    <a:pt x="72" y="1480"/>
                  </a:lnTo>
                  <a:lnTo>
                    <a:pt x="84" y="1485"/>
                  </a:lnTo>
                  <a:lnTo>
                    <a:pt x="95" y="1490"/>
                  </a:lnTo>
                  <a:lnTo>
                    <a:pt x="109" y="1494"/>
                  </a:lnTo>
                  <a:lnTo>
                    <a:pt x="116" y="1495"/>
                  </a:lnTo>
                  <a:lnTo>
                    <a:pt x="122" y="1496"/>
                  </a:lnTo>
                  <a:lnTo>
                    <a:pt x="130" y="1497"/>
                  </a:lnTo>
                  <a:lnTo>
                    <a:pt x="136" y="1497"/>
                  </a:lnTo>
                  <a:lnTo>
                    <a:pt x="2771" y="1497"/>
                  </a:lnTo>
                  <a:lnTo>
                    <a:pt x="2771" y="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E1D1C05E-B383-4CA0-926B-C5AFC7995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362" y="640080"/>
              <a:ext cx="406400" cy="1147762"/>
            </a:xfrm>
            <a:custGeom>
              <a:avLst/>
              <a:gdLst>
                <a:gd name="T0" fmla="*/ 768 w 768"/>
                <a:gd name="T1" fmla="*/ 1811 h 2169"/>
                <a:gd name="T2" fmla="*/ 768 w 768"/>
                <a:gd name="T3" fmla="*/ 0 h 2169"/>
                <a:gd name="T4" fmla="*/ 0 w 768"/>
                <a:gd name="T5" fmla="*/ 672 h 2169"/>
                <a:gd name="T6" fmla="*/ 0 w 768"/>
                <a:gd name="T7" fmla="*/ 2169 h 2169"/>
                <a:gd name="T8" fmla="*/ 768 w 768"/>
                <a:gd name="T9" fmla="*/ 1811 h 2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2169">
                  <a:moveTo>
                    <a:pt x="768" y="1811"/>
                  </a:moveTo>
                  <a:lnTo>
                    <a:pt x="768" y="0"/>
                  </a:lnTo>
                  <a:lnTo>
                    <a:pt x="0" y="672"/>
                  </a:lnTo>
                  <a:lnTo>
                    <a:pt x="0" y="2169"/>
                  </a:lnTo>
                  <a:lnTo>
                    <a:pt x="768" y="1811"/>
                  </a:lnTo>
                  <a:close/>
                </a:path>
              </a:pathLst>
            </a:custGeom>
            <a:gradFill>
              <a:gsLst>
                <a:gs pos="0">
                  <a:srgbClr val="F69C2A">
                    <a:lumMod val="50000"/>
                  </a:srgbClr>
                </a:gs>
                <a:gs pos="100000">
                  <a:srgbClr val="F69C2A"/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19FAA769-1CDD-4FD3-AA92-7686582D91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762" y="640080"/>
              <a:ext cx="7194550" cy="958850"/>
            </a:xfrm>
            <a:custGeom>
              <a:avLst/>
              <a:gdLst>
                <a:gd name="T0" fmla="*/ 0 w 13597"/>
                <a:gd name="T1" fmla="*/ 0 h 1812"/>
                <a:gd name="T2" fmla="*/ 1495 w 13597"/>
                <a:gd name="T3" fmla="*/ 0 h 1812"/>
                <a:gd name="T4" fmla="*/ 11204 w 13597"/>
                <a:gd name="T5" fmla="*/ 0 h 1812"/>
                <a:gd name="T6" fmla="*/ 11698 w 13597"/>
                <a:gd name="T7" fmla="*/ 0 h 1812"/>
                <a:gd name="T8" fmla="*/ 13111 w 13597"/>
                <a:gd name="T9" fmla="*/ 0 h 1812"/>
                <a:gd name="T10" fmla="*/ 13597 w 13597"/>
                <a:gd name="T11" fmla="*/ 888 h 1812"/>
                <a:gd name="T12" fmla="*/ 13140 w 13597"/>
                <a:gd name="T13" fmla="*/ 1802 h 1812"/>
                <a:gd name="T14" fmla="*/ 11698 w 13597"/>
                <a:gd name="T15" fmla="*/ 1805 h 1812"/>
                <a:gd name="T16" fmla="*/ 11698 w 13597"/>
                <a:gd name="T17" fmla="*/ 1806 h 1812"/>
                <a:gd name="T18" fmla="*/ 1495 w 13597"/>
                <a:gd name="T19" fmla="*/ 1810 h 1812"/>
                <a:gd name="T20" fmla="*/ 0 w 13597"/>
                <a:gd name="T21" fmla="*/ 1812 h 1812"/>
                <a:gd name="T22" fmla="*/ 0 w 13597"/>
                <a:gd name="T23" fmla="*/ 0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97" h="1812">
                  <a:moveTo>
                    <a:pt x="0" y="0"/>
                  </a:moveTo>
                  <a:lnTo>
                    <a:pt x="1495" y="0"/>
                  </a:lnTo>
                  <a:lnTo>
                    <a:pt x="11204" y="0"/>
                  </a:lnTo>
                  <a:lnTo>
                    <a:pt x="11698" y="0"/>
                  </a:lnTo>
                  <a:lnTo>
                    <a:pt x="13111" y="0"/>
                  </a:lnTo>
                  <a:lnTo>
                    <a:pt x="13597" y="888"/>
                  </a:lnTo>
                  <a:lnTo>
                    <a:pt x="13140" y="1802"/>
                  </a:lnTo>
                  <a:lnTo>
                    <a:pt x="11698" y="1805"/>
                  </a:lnTo>
                  <a:lnTo>
                    <a:pt x="11698" y="1806"/>
                  </a:lnTo>
                  <a:lnTo>
                    <a:pt x="1495" y="1810"/>
                  </a:lnTo>
                  <a:lnTo>
                    <a:pt x="0" y="1812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F7321A"/>
                </a:gs>
                <a:gs pos="100000">
                  <a:srgbClr val="F69C2A">
                    <a:lumMod val="60000"/>
                    <a:lumOff val="4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827D7FBB-BE6D-48E2-8A0C-52A315541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2" y="1970405"/>
              <a:ext cx="1466850" cy="792162"/>
            </a:xfrm>
            <a:custGeom>
              <a:avLst/>
              <a:gdLst>
                <a:gd name="T0" fmla="*/ 2771 w 2771"/>
                <a:gd name="T1" fmla="*/ 0 h 1497"/>
                <a:gd name="T2" fmla="*/ 136 w 2771"/>
                <a:gd name="T3" fmla="*/ 0 h 1497"/>
                <a:gd name="T4" fmla="*/ 130 w 2771"/>
                <a:gd name="T5" fmla="*/ 0 h 1497"/>
                <a:gd name="T6" fmla="*/ 122 w 2771"/>
                <a:gd name="T7" fmla="*/ 1 h 1497"/>
                <a:gd name="T8" fmla="*/ 116 w 2771"/>
                <a:gd name="T9" fmla="*/ 1 h 1497"/>
                <a:gd name="T10" fmla="*/ 109 w 2771"/>
                <a:gd name="T11" fmla="*/ 2 h 1497"/>
                <a:gd name="T12" fmla="*/ 95 w 2771"/>
                <a:gd name="T13" fmla="*/ 6 h 1497"/>
                <a:gd name="T14" fmla="*/ 84 w 2771"/>
                <a:gd name="T15" fmla="*/ 10 h 1497"/>
                <a:gd name="T16" fmla="*/ 72 w 2771"/>
                <a:gd name="T17" fmla="*/ 16 h 1497"/>
                <a:gd name="T18" fmla="*/ 60 w 2771"/>
                <a:gd name="T19" fmla="*/ 23 h 1497"/>
                <a:gd name="T20" fmla="*/ 49 w 2771"/>
                <a:gd name="T21" fmla="*/ 31 h 1497"/>
                <a:gd name="T22" fmla="*/ 41 w 2771"/>
                <a:gd name="T23" fmla="*/ 40 h 1497"/>
                <a:gd name="T24" fmla="*/ 31 w 2771"/>
                <a:gd name="T25" fmla="*/ 49 h 1497"/>
                <a:gd name="T26" fmla="*/ 24 w 2771"/>
                <a:gd name="T27" fmla="*/ 60 h 1497"/>
                <a:gd name="T28" fmla="*/ 17 w 2771"/>
                <a:gd name="T29" fmla="*/ 71 h 1497"/>
                <a:gd name="T30" fmla="*/ 11 w 2771"/>
                <a:gd name="T31" fmla="*/ 82 h 1497"/>
                <a:gd name="T32" fmla="*/ 6 w 2771"/>
                <a:gd name="T33" fmla="*/ 95 h 1497"/>
                <a:gd name="T34" fmla="*/ 2 w 2771"/>
                <a:gd name="T35" fmla="*/ 108 h 1497"/>
                <a:gd name="T36" fmla="*/ 1 w 2771"/>
                <a:gd name="T37" fmla="*/ 114 h 1497"/>
                <a:gd name="T38" fmla="*/ 0 w 2771"/>
                <a:gd name="T39" fmla="*/ 122 h 1497"/>
                <a:gd name="T40" fmla="*/ 0 w 2771"/>
                <a:gd name="T41" fmla="*/ 128 h 1497"/>
                <a:gd name="T42" fmla="*/ 0 w 2771"/>
                <a:gd name="T43" fmla="*/ 136 h 1497"/>
                <a:gd name="T44" fmla="*/ 0 w 2771"/>
                <a:gd name="T45" fmla="*/ 1361 h 1497"/>
                <a:gd name="T46" fmla="*/ 0 w 2771"/>
                <a:gd name="T47" fmla="*/ 1367 h 1497"/>
                <a:gd name="T48" fmla="*/ 0 w 2771"/>
                <a:gd name="T49" fmla="*/ 1375 h 1497"/>
                <a:gd name="T50" fmla="*/ 1 w 2771"/>
                <a:gd name="T51" fmla="*/ 1381 h 1497"/>
                <a:gd name="T52" fmla="*/ 2 w 2771"/>
                <a:gd name="T53" fmla="*/ 1388 h 1497"/>
                <a:gd name="T54" fmla="*/ 6 w 2771"/>
                <a:gd name="T55" fmla="*/ 1401 h 1497"/>
                <a:gd name="T56" fmla="*/ 11 w 2771"/>
                <a:gd name="T57" fmla="*/ 1413 h 1497"/>
                <a:gd name="T58" fmla="*/ 17 w 2771"/>
                <a:gd name="T59" fmla="*/ 1425 h 1497"/>
                <a:gd name="T60" fmla="*/ 24 w 2771"/>
                <a:gd name="T61" fmla="*/ 1437 h 1497"/>
                <a:gd name="T62" fmla="*/ 31 w 2771"/>
                <a:gd name="T63" fmla="*/ 1448 h 1497"/>
                <a:gd name="T64" fmla="*/ 41 w 2771"/>
                <a:gd name="T65" fmla="*/ 1456 h 1497"/>
                <a:gd name="T66" fmla="*/ 49 w 2771"/>
                <a:gd name="T67" fmla="*/ 1466 h 1497"/>
                <a:gd name="T68" fmla="*/ 60 w 2771"/>
                <a:gd name="T69" fmla="*/ 1473 h 1497"/>
                <a:gd name="T70" fmla="*/ 72 w 2771"/>
                <a:gd name="T71" fmla="*/ 1480 h 1497"/>
                <a:gd name="T72" fmla="*/ 84 w 2771"/>
                <a:gd name="T73" fmla="*/ 1486 h 1497"/>
                <a:gd name="T74" fmla="*/ 95 w 2771"/>
                <a:gd name="T75" fmla="*/ 1490 h 1497"/>
                <a:gd name="T76" fmla="*/ 109 w 2771"/>
                <a:gd name="T77" fmla="*/ 1495 h 1497"/>
                <a:gd name="T78" fmla="*/ 116 w 2771"/>
                <a:gd name="T79" fmla="*/ 1496 h 1497"/>
                <a:gd name="T80" fmla="*/ 122 w 2771"/>
                <a:gd name="T81" fmla="*/ 1496 h 1497"/>
                <a:gd name="T82" fmla="*/ 130 w 2771"/>
                <a:gd name="T83" fmla="*/ 1497 h 1497"/>
                <a:gd name="T84" fmla="*/ 136 w 2771"/>
                <a:gd name="T85" fmla="*/ 1497 h 1497"/>
                <a:gd name="T86" fmla="*/ 2771 w 2771"/>
                <a:gd name="T87" fmla="*/ 1497 h 1497"/>
                <a:gd name="T88" fmla="*/ 2771 w 2771"/>
                <a:gd name="T89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71" h="1497">
                  <a:moveTo>
                    <a:pt x="2771" y="0"/>
                  </a:moveTo>
                  <a:lnTo>
                    <a:pt x="136" y="0"/>
                  </a:lnTo>
                  <a:lnTo>
                    <a:pt x="130" y="0"/>
                  </a:lnTo>
                  <a:lnTo>
                    <a:pt x="122" y="1"/>
                  </a:lnTo>
                  <a:lnTo>
                    <a:pt x="116" y="1"/>
                  </a:lnTo>
                  <a:lnTo>
                    <a:pt x="109" y="2"/>
                  </a:lnTo>
                  <a:lnTo>
                    <a:pt x="95" y="6"/>
                  </a:lnTo>
                  <a:lnTo>
                    <a:pt x="84" y="10"/>
                  </a:lnTo>
                  <a:lnTo>
                    <a:pt x="72" y="16"/>
                  </a:lnTo>
                  <a:lnTo>
                    <a:pt x="60" y="23"/>
                  </a:lnTo>
                  <a:lnTo>
                    <a:pt x="49" y="31"/>
                  </a:lnTo>
                  <a:lnTo>
                    <a:pt x="41" y="40"/>
                  </a:lnTo>
                  <a:lnTo>
                    <a:pt x="31" y="49"/>
                  </a:lnTo>
                  <a:lnTo>
                    <a:pt x="24" y="60"/>
                  </a:lnTo>
                  <a:lnTo>
                    <a:pt x="17" y="71"/>
                  </a:lnTo>
                  <a:lnTo>
                    <a:pt x="11" y="82"/>
                  </a:lnTo>
                  <a:lnTo>
                    <a:pt x="6" y="95"/>
                  </a:lnTo>
                  <a:lnTo>
                    <a:pt x="2" y="108"/>
                  </a:lnTo>
                  <a:lnTo>
                    <a:pt x="1" y="114"/>
                  </a:lnTo>
                  <a:lnTo>
                    <a:pt x="0" y="122"/>
                  </a:lnTo>
                  <a:lnTo>
                    <a:pt x="0" y="128"/>
                  </a:lnTo>
                  <a:lnTo>
                    <a:pt x="0" y="136"/>
                  </a:lnTo>
                  <a:lnTo>
                    <a:pt x="0" y="1361"/>
                  </a:lnTo>
                  <a:lnTo>
                    <a:pt x="0" y="1367"/>
                  </a:lnTo>
                  <a:lnTo>
                    <a:pt x="0" y="1375"/>
                  </a:lnTo>
                  <a:lnTo>
                    <a:pt x="1" y="1381"/>
                  </a:lnTo>
                  <a:lnTo>
                    <a:pt x="2" y="1388"/>
                  </a:lnTo>
                  <a:lnTo>
                    <a:pt x="6" y="1401"/>
                  </a:lnTo>
                  <a:lnTo>
                    <a:pt x="11" y="1413"/>
                  </a:lnTo>
                  <a:lnTo>
                    <a:pt x="17" y="1425"/>
                  </a:lnTo>
                  <a:lnTo>
                    <a:pt x="24" y="1437"/>
                  </a:lnTo>
                  <a:lnTo>
                    <a:pt x="31" y="1448"/>
                  </a:lnTo>
                  <a:lnTo>
                    <a:pt x="41" y="1456"/>
                  </a:lnTo>
                  <a:lnTo>
                    <a:pt x="49" y="1466"/>
                  </a:lnTo>
                  <a:lnTo>
                    <a:pt x="60" y="1473"/>
                  </a:lnTo>
                  <a:lnTo>
                    <a:pt x="72" y="1480"/>
                  </a:lnTo>
                  <a:lnTo>
                    <a:pt x="84" y="1486"/>
                  </a:lnTo>
                  <a:lnTo>
                    <a:pt x="95" y="1490"/>
                  </a:lnTo>
                  <a:lnTo>
                    <a:pt x="109" y="1495"/>
                  </a:lnTo>
                  <a:lnTo>
                    <a:pt x="116" y="1496"/>
                  </a:lnTo>
                  <a:lnTo>
                    <a:pt x="122" y="1496"/>
                  </a:lnTo>
                  <a:lnTo>
                    <a:pt x="130" y="1497"/>
                  </a:lnTo>
                  <a:lnTo>
                    <a:pt x="136" y="1497"/>
                  </a:lnTo>
                  <a:lnTo>
                    <a:pt x="2771" y="1497"/>
                  </a:lnTo>
                  <a:lnTo>
                    <a:pt x="2771" y="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F2D2EF6B-B226-49AD-9373-E3E665346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762" y="1805305"/>
              <a:ext cx="7194550" cy="958850"/>
            </a:xfrm>
            <a:custGeom>
              <a:avLst/>
              <a:gdLst>
                <a:gd name="T0" fmla="*/ 0 w 13597"/>
                <a:gd name="T1" fmla="*/ 0 h 1812"/>
                <a:gd name="T2" fmla="*/ 1495 w 13597"/>
                <a:gd name="T3" fmla="*/ 0 h 1812"/>
                <a:gd name="T4" fmla="*/ 11204 w 13597"/>
                <a:gd name="T5" fmla="*/ 0 h 1812"/>
                <a:gd name="T6" fmla="*/ 11698 w 13597"/>
                <a:gd name="T7" fmla="*/ 0 h 1812"/>
                <a:gd name="T8" fmla="*/ 13111 w 13597"/>
                <a:gd name="T9" fmla="*/ 0 h 1812"/>
                <a:gd name="T10" fmla="*/ 13597 w 13597"/>
                <a:gd name="T11" fmla="*/ 888 h 1812"/>
                <a:gd name="T12" fmla="*/ 13140 w 13597"/>
                <a:gd name="T13" fmla="*/ 1802 h 1812"/>
                <a:gd name="T14" fmla="*/ 11698 w 13597"/>
                <a:gd name="T15" fmla="*/ 1804 h 1812"/>
                <a:gd name="T16" fmla="*/ 11698 w 13597"/>
                <a:gd name="T17" fmla="*/ 1805 h 1812"/>
                <a:gd name="T18" fmla="*/ 1495 w 13597"/>
                <a:gd name="T19" fmla="*/ 1810 h 1812"/>
                <a:gd name="T20" fmla="*/ 0 w 13597"/>
                <a:gd name="T21" fmla="*/ 1812 h 1812"/>
                <a:gd name="T22" fmla="*/ 0 w 13597"/>
                <a:gd name="T23" fmla="*/ 0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97" h="1812">
                  <a:moveTo>
                    <a:pt x="0" y="0"/>
                  </a:moveTo>
                  <a:lnTo>
                    <a:pt x="1495" y="0"/>
                  </a:lnTo>
                  <a:lnTo>
                    <a:pt x="11204" y="0"/>
                  </a:lnTo>
                  <a:lnTo>
                    <a:pt x="11698" y="0"/>
                  </a:lnTo>
                  <a:lnTo>
                    <a:pt x="13111" y="0"/>
                  </a:lnTo>
                  <a:lnTo>
                    <a:pt x="13597" y="888"/>
                  </a:lnTo>
                  <a:lnTo>
                    <a:pt x="13140" y="1802"/>
                  </a:lnTo>
                  <a:lnTo>
                    <a:pt x="11698" y="1804"/>
                  </a:lnTo>
                  <a:lnTo>
                    <a:pt x="11698" y="1805"/>
                  </a:lnTo>
                  <a:lnTo>
                    <a:pt x="1495" y="1810"/>
                  </a:lnTo>
                  <a:lnTo>
                    <a:pt x="0" y="181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1000">
                  <a:srgbClr val="F69C2A"/>
                </a:gs>
                <a:gs pos="100000">
                  <a:srgbClr val="F69C2A">
                    <a:lumMod val="60000"/>
                    <a:lumOff val="40000"/>
                  </a:srgb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C1F6701-54FC-4385-B032-7AD97318D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362" y="1806892"/>
              <a:ext cx="406400" cy="957262"/>
            </a:xfrm>
            <a:custGeom>
              <a:avLst/>
              <a:gdLst>
                <a:gd name="T0" fmla="*/ 768 w 768"/>
                <a:gd name="T1" fmla="*/ 1807 h 1807"/>
                <a:gd name="T2" fmla="*/ 768 w 768"/>
                <a:gd name="T3" fmla="*/ 0 h 1807"/>
                <a:gd name="T4" fmla="*/ 0 w 768"/>
                <a:gd name="T5" fmla="*/ 309 h 1807"/>
                <a:gd name="T6" fmla="*/ 0 w 768"/>
                <a:gd name="T7" fmla="*/ 1806 h 1807"/>
                <a:gd name="T8" fmla="*/ 768 w 768"/>
                <a:gd name="T9" fmla="*/ 1807 h 1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1807">
                  <a:moveTo>
                    <a:pt x="768" y="1807"/>
                  </a:moveTo>
                  <a:lnTo>
                    <a:pt x="768" y="0"/>
                  </a:lnTo>
                  <a:lnTo>
                    <a:pt x="0" y="309"/>
                  </a:lnTo>
                  <a:lnTo>
                    <a:pt x="0" y="1806"/>
                  </a:lnTo>
                  <a:lnTo>
                    <a:pt x="768" y="1807"/>
                  </a:lnTo>
                  <a:close/>
                </a:path>
              </a:pathLst>
            </a:custGeom>
            <a:gradFill>
              <a:gsLst>
                <a:gs pos="0">
                  <a:srgbClr val="F69C2A">
                    <a:lumMod val="75000"/>
                  </a:srgbClr>
                </a:gs>
                <a:gs pos="100000">
                  <a:srgbClr val="F69C2A">
                    <a:lumMod val="75000"/>
                    <a:lumOff val="25000"/>
                  </a:srgb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2B6A6582-2B72-4CAD-9873-558F8AFE0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2" y="2940367"/>
              <a:ext cx="1466850" cy="792162"/>
            </a:xfrm>
            <a:custGeom>
              <a:avLst/>
              <a:gdLst>
                <a:gd name="T0" fmla="*/ 2771 w 2771"/>
                <a:gd name="T1" fmla="*/ 0 h 1497"/>
                <a:gd name="T2" fmla="*/ 136 w 2771"/>
                <a:gd name="T3" fmla="*/ 0 h 1497"/>
                <a:gd name="T4" fmla="*/ 130 w 2771"/>
                <a:gd name="T5" fmla="*/ 0 h 1497"/>
                <a:gd name="T6" fmla="*/ 122 w 2771"/>
                <a:gd name="T7" fmla="*/ 1 h 1497"/>
                <a:gd name="T8" fmla="*/ 116 w 2771"/>
                <a:gd name="T9" fmla="*/ 1 h 1497"/>
                <a:gd name="T10" fmla="*/ 109 w 2771"/>
                <a:gd name="T11" fmla="*/ 2 h 1497"/>
                <a:gd name="T12" fmla="*/ 95 w 2771"/>
                <a:gd name="T13" fmla="*/ 6 h 1497"/>
                <a:gd name="T14" fmla="*/ 84 w 2771"/>
                <a:gd name="T15" fmla="*/ 11 h 1497"/>
                <a:gd name="T16" fmla="*/ 72 w 2771"/>
                <a:gd name="T17" fmla="*/ 16 h 1497"/>
                <a:gd name="T18" fmla="*/ 60 w 2771"/>
                <a:gd name="T19" fmla="*/ 24 h 1497"/>
                <a:gd name="T20" fmla="*/ 49 w 2771"/>
                <a:gd name="T21" fmla="*/ 31 h 1497"/>
                <a:gd name="T22" fmla="*/ 41 w 2771"/>
                <a:gd name="T23" fmla="*/ 41 h 1497"/>
                <a:gd name="T24" fmla="*/ 31 w 2771"/>
                <a:gd name="T25" fmla="*/ 49 h 1497"/>
                <a:gd name="T26" fmla="*/ 24 w 2771"/>
                <a:gd name="T27" fmla="*/ 60 h 1497"/>
                <a:gd name="T28" fmla="*/ 17 w 2771"/>
                <a:gd name="T29" fmla="*/ 72 h 1497"/>
                <a:gd name="T30" fmla="*/ 11 w 2771"/>
                <a:gd name="T31" fmla="*/ 83 h 1497"/>
                <a:gd name="T32" fmla="*/ 6 w 2771"/>
                <a:gd name="T33" fmla="*/ 95 h 1497"/>
                <a:gd name="T34" fmla="*/ 2 w 2771"/>
                <a:gd name="T35" fmla="*/ 108 h 1497"/>
                <a:gd name="T36" fmla="*/ 1 w 2771"/>
                <a:gd name="T37" fmla="*/ 115 h 1497"/>
                <a:gd name="T38" fmla="*/ 0 w 2771"/>
                <a:gd name="T39" fmla="*/ 122 h 1497"/>
                <a:gd name="T40" fmla="*/ 0 w 2771"/>
                <a:gd name="T41" fmla="*/ 130 h 1497"/>
                <a:gd name="T42" fmla="*/ 0 w 2771"/>
                <a:gd name="T43" fmla="*/ 136 h 1497"/>
                <a:gd name="T44" fmla="*/ 0 w 2771"/>
                <a:gd name="T45" fmla="*/ 1361 h 1497"/>
                <a:gd name="T46" fmla="*/ 0 w 2771"/>
                <a:gd name="T47" fmla="*/ 1369 h 1497"/>
                <a:gd name="T48" fmla="*/ 0 w 2771"/>
                <a:gd name="T49" fmla="*/ 1375 h 1497"/>
                <a:gd name="T50" fmla="*/ 1 w 2771"/>
                <a:gd name="T51" fmla="*/ 1382 h 1497"/>
                <a:gd name="T52" fmla="*/ 2 w 2771"/>
                <a:gd name="T53" fmla="*/ 1388 h 1497"/>
                <a:gd name="T54" fmla="*/ 6 w 2771"/>
                <a:gd name="T55" fmla="*/ 1402 h 1497"/>
                <a:gd name="T56" fmla="*/ 11 w 2771"/>
                <a:gd name="T57" fmla="*/ 1414 h 1497"/>
                <a:gd name="T58" fmla="*/ 17 w 2771"/>
                <a:gd name="T59" fmla="*/ 1425 h 1497"/>
                <a:gd name="T60" fmla="*/ 24 w 2771"/>
                <a:gd name="T61" fmla="*/ 1437 h 1497"/>
                <a:gd name="T62" fmla="*/ 31 w 2771"/>
                <a:gd name="T63" fmla="*/ 1448 h 1497"/>
                <a:gd name="T64" fmla="*/ 41 w 2771"/>
                <a:gd name="T65" fmla="*/ 1457 h 1497"/>
                <a:gd name="T66" fmla="*/ 49 w 2771"/>
                <a:gd name="T67" fmla="*/ 1466 h 1497"/>
                <a:gd name="T68" fmla="*/ 60 w 2771"/>
                <a:gd name="T69" fmla="*/ 1474 h 1497"/>
                <a:gd name="T70" fmla="*/ 72 w 2771"/>
                <a:gd name="T71" fmla="*/ 1480 h 1497"/>
                <a:gd name="T72" fmla="*/ 84 w 2771"/>
                <a:gd name="T73" fmla="*/ 1487 h 1497"/>
                <a:gd name="T74" fmla="*/ 95 w 2771"/>
                <a:gd name="T75" fmla="*/ 1491 h 1497"/>
                <a:gd name="T76" fmla="*/ 109 w 2771"/>
                <a:gd name="T77" fmla="*/ 1495 h 1497"/>
                <a:gd name="T78" fmla="*/ 116 w 2771"/>
                <a:gd name="T79" fmla="*/ 1496 h 1497"/>
                <a:gd name="T80" fmla="*/ 122 w 2771"/>
                <a:gd name="T81" fmla="*/ 1496 h 1497"/>
                <a:gd name="T82" fmla="*/ 130 w 2771"/>
                <a:gd name="T83" fmla="*/ 1497 h 1497"/>
                <a:gd name="T84" fmla="*/ 136 w 2771"/>
                <a:gd name="T85" fmla="*/ 1497 h 1497"/>
                <a:gd name="T86" fmla="*/ 2771 w 2771"/>
                <a:gd name="T87" fmla="*/ 1497 h 1497"/>
                <a:gd name="T88" fmla="*/ 2771 w 2771"/>
                <a:gd name="T89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71" h="1497">
                  <a:moveTo>
                    <a:pt x="2771" y="0"/>
                  </a:moveTo>
                  <a:lnTo>
                    <a:pt x="136" y="0"/>
                  </a:lnTo>
                  <a:lnTo>
                    <a:pt x="130" y="0"/>
                  </a:lnTo>
                  <a:lnTo>
                    <a:pt x="122" y="1"/>
                  </a:lnTo>
                  <a:lnTo>
                    <a:pt x="116" y="1"/>
                  </a:lnTo>
                  <a:lnTo>
                    <a:pt x="109" y="2"/>
                  </a:lnTo>
                  <a:lnTo>
                    <a:pt x="95" y="6"/>
                  </a:lnTo>
                  <a:lnTo>
                    <a:pt x="84" y="11"/>
                  </a:lnTo>
                  <a:lnTo>
                    <a:pt x="72" y="16"/>
                  </a:lnTo>
                  <a:lnTo>
                    <a:pt x="60" y="24"/>
                  </a:lnTo>
                  <a:lnTo>
                    <a:pt x="49" y="31"/>
                  </a:lnTo>
                  <a:lnTo>
                    <a:pt x="41" y="41"/>
                  </a:lnTo>
                  <a:lnTo>
                    <a:pt x="31" y="49"/>
                  </a:lnTo>
                  <a:lnTo>
                    <a:pt x="24" y="60"/>
                  </a:lnTo>
                  <a:lnTo>
                    <a:pt x="17" y="72"/>
                  </a:lnTo>
                  <a:lnTo>
                    <a:pt x="11" y="83"/>
                  </a:lnTo>
                  <a:lnTo>
                    <a:pt x="6" y="95"/>
                  </a:lnTo>
                  <a:lnTo>
                    <a:pt x="2" y="108"/>
                  </a:lnTo>
                  <a:lnTo>
                    <a:pt x="1" y="115"/>
                  </a:lnTo>
                  <a:lnTo>
                    <a:pt x="0" y="122"/>
                  </a:lnTo>
                  <a:lnTo>
                    <a:pt x="0" y="130"/>
                  </a:lnTo>
                  <a:lnTo>
                    <a:pt x="0" y="136"/>
                  </a:lnTo>
                  <a:lnTo>
                    <a:pt x="0" y="1361"/>
                  </a:lnTo>
                  <a:lnTo>
                    <a:pt x="0" y="1369"/>
                  </a:lnTo>
                  <a:lnTo>
                    <a:pt x="0" y="1375"/>
                  </a:lnTo>
                  <a:lnTo>
                    <a:pt x="1" y="1382"/>
                  </a:lnTo>
                  <a:lnTo>
                    <a:pt x="2" y="1388"/>
                  </a:lnTo>
                  <a:lnTo>
                    <a:pt x="6" y="1402"/>
                  </a:lnTo>
                  <a:lnTo>
                    <a:pt x="11" y="1414"/>
                  </a:lnTo>
                  <a:lnTo>
                    <a:pt x="17" y="1425"/>
                  </a:lnTo>
                  <a:lnTo>
                    <a:pt x="24" y="1437"/>
                  </a:lnTo>
                  <a:lnTo>
                    <a:pt x="31" y="1448"/>
                  </a:lnTo>
                  <a:lnTo>
                    <a:pt x="41" y="1457"/>
                  </a:lnTo>
                  <a:lnTo>
                    <a:pt x="49" y="1466"/>
                  </a:lnTo>
                  <a:lnTo>
                    <a:pt x="60" y="1474"/>
                  </a:lnTo>
                  <a:lnTo>
                    <a:pt x="72" y="1480"/>
                  </a:lnTo>
                  <a:lnTo>
                    <a:pt x="84" y="1487"/>
                  </a:lnTo>
                  <a:lnTo>
                    <a:pt x="95" y="1491"/>
                  </a:lnTo>
                  <a:lnTo>
                    <a:pt x="109" y="1495"/>
                  </a:lnTo>
                  <a:lnTo>
                    <a:pt x="116" y="1496"/>
                  </a:lnTo>
                  <a:lnTo>
                    <a:pt x="122" y="1496"/>
                  </a:lnTo>
                  <a:lnTo>
                    <a:pt x="130" y="1497"/>
                  </a:lnTo>
                  <a:lnTo>
                    <a:pt x="136" y="1497"/>
                  </a:lnTo>
                  <a:lnTo>
                    <a:pt x="2771" y="1497"/>
                  </a:lnTo>
                  <a:lnTo>
                    <a:pt x="2771" y="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4FECEB1B-089C-448A-B8E0-09C9F6B145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762" y="2934017"/>
              <a:ext cx="7194550" cy="958850"/>
            </a:xfrm>
            <a:custGeom>
              <a:avLst/>
              <a:gdLst>
                <a:gd name="T0" fmla="*/ 0 w 13597"/>
                <a:gd name="T1" fmla="*/ 0 h 1812"/>
                <a:gd name="T2" fmla="*/ 1495 w 13597"/>
                <a:gd name="T3" fmla="*/ 0 h 1812"/>
                <a:gd name="T4" fmla="*/ 11204 w 13597"/>
                <a:gd name="T5" fmla="*/ 0 h 1812"/>
                <a:gd name="T6" fmla="*/ 11698 w 13597"/>
                <a:gd name="T7" fmla="*/ 0 h 1812"/>
                <a:gd name="T8" fmla="*/ 13111 w 13597"/>
                <a:gd name="T9" fmla="*/ 0 h 1812"/>
                <a:gd name="T10" fmla="*/ 13597 w 13597"/>
                <a:gd name="T11" fmla="*/ 888 h 1812"/>
                <a:gd name="T12" fmla="*/ 13140 w 13597"/>
                <a:gd name="T13" fmla="*/ 1803 h 1812"/>
                <a:gd name="T14" fmla="*/ 11698 w 13597"/>
                <a:gd name="T15" fmla="*/ 1805 h 1812"/>
                <a:gd name="T16" fmla="*/ 11698 w 13597"/>
                <a:gd name="T17" fmla="*/ 1806 h 1812"/>
                <a:gd name="T18" fmla="*/ 1495 w 13597"/>
                <a:gd name="T19" fmla="*/ 1810 h 1812"/>
                <a:gd name="T20" fmla="*/ 0 w 13597"/>
                <a:gd name="T21" fmla="*/ 1812 h 1812"/>
                <a:gd name="T22" fmla="*/ 0 w 13597"/>
                <a:gd name="T23" fmla="*/ 0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97" h="1812">
                  <a:moveTo>
                    <a:pt x="0" y="0"/>
                  </a:moveTo>
                  <a:lnTo>
                    <a:pt x="1495" y="0"/>
                  </a:lnTo>
                  <a:lnTo>
                    <a:pt x="11204" y="0"/>
                  </a:lnTo>
                  <a:lnTo>
                    <a:pt x="11698" y="0"/>
                  </a:lnTo>
                  <a:lnTo>
                    <a:pt x="13111" y="0"/>
                  </a:lnTo>
                  <a:lnTo>
                    <a:pt x="13597" y="888"/>
                  </a:lnTo>
                  <a:lnTo>
                    <a:pt x="13140" y="1803"/>
                  </a:lnTo>
                  <a:lnTo>
                    <a:pt x="11698" y="1805"/>
                  </a:lnTo>
                  <a:lnTo>
                    <a:pt x="11698" y="1806"/>
                  </a:lnTo>
                  <a:lnTo>
                    <a:pt x="1495" y="1810"/>
                  </a:lnTo>
                  <a:lnTo>
                    <a:pt x="0" y="181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1000">
                  <a:srgbClr val="2F8CA4"/>
                </a:gs>
                <a:gs pos="100000">
                  <a:srgbClr val="2F8CA4">
                    <a:lumMod val="75000"/>
                    <a:alpha val="82000"/>
                  </a:srgb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3C25205F-96D9-477B-B665-65F520DC7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362" y="2934017"/>
              <a:ext cx="406400" cy="958850"/>
            </a:xfrm>
            <a:custGeom>
              <a:avLst/>
              <a:gdLst>
                <a:gd name="T0" fmla="*/ 768 w 768"/>
                <a:gd name="T1" fmla="*/ 1812 h 1812"/>
                <a:gd name="T2" fmla="*/ 768 w 768"/>
                <a:gd name="T3" fmla="*/ 0 h 1812"/>
                <a:gd name="T4" fmla="*/ 0 w 768"/>
                <a:gd name="T5" fmla="*/ 12 h 1812"/>
                <a:gd name="T6" fmla="*/ 0 w 768"/>
                <a:gd name="T7" fmla="*/ 1509 h 1812"/>
                <a:gd name="T8" fmla="*/ 768 w 768"/>
                <a:gd name="T9" fmla="*/ 1812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1812">
                  <a:moveTo>
                    <a:pt x="768" y="1812"/>
                  </a:moveTo>
                  <a:lnTo>
                    <a:pt x="768" y="0"/>
                  </a:lnTo>
                  <a:lnTo>
                    <a:pt x="0" y="12"/>
                  </a:lnTo>
                  <a:lnTo>
                    <a:pt x="0" y="1509"/>
                  </a:lnTo>
                  <a:lnTo>
                    <a:pt x="768" y="1812"/>
                  </a:lnTo>
                  <a:close/>
                </a:path>
              </a:pathLst>
            </a:custGeom>
            <a:gradFill>
              <a:gsLst>
                <a:gs pos="0">
                  <a:srgbClr val="2F8CA4"/>
                </a:gs>
                <a:gs pos="100000">
                  <a:srgbClr val="2F8CA4">
                    <a:lumMod val="75000"/>
                  </a:srgb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1530519A-10EB-49E8-A1C7-A98377422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2" y="3881755"/>
              <a:ext cx="1466850" cy="792162"/>
            </a:xfrm>
            <a:custGeom>
              <a:avLst/>
              <a:gdLst>
                <a:gd name="T0" fmla="*/ 2771 w 2771"/>
                <a:gd name="T1" fmla="*/ 0 h 1496"/>
                <a:gd name="T2" fmla="*/ 136 w 2771"/>
                <a:gd name="T3" fmla="*/ 0 h 1496"/>
                <a:gd name="T4" fmla="*/ 130 w 2771"/>
                <a:gd name="T5" fmla="*/ 0 h 1496"/>
                <a:gd name="T6" fmla="*/ 122 w 2771"/>
                <a:gd name="T7" fmla="*/ 0 h 1496"/>
                <a:gd name="T8" fmla="*/ 116 w 2771"/>
                <a:gd name="T9" fmla="*/ 1 h 1496"/>
                <a:gd name="T10" fmla="*/ 109 w 2771"/>
                <a:gd name="T11" fmla="*/ 2 h 1496"/>
                <a:gd name="T12" fmla="*/ 95 w 2771"/>
                <a:gd name="T13" fmla="*/ 5 h 1496"/>
                <a:gd name="T14" fmla="*/ 84 w 2771"/>
                <a:gd name="T15" fmla="*/ 11 h 1496"/>
                <a:gd name="T16" fmla="*/ 72 w 2771"/>
                <a:gd name="T17" fmla="*/ 16 h 1496"/>
                <a:gd name="T18" fmla="*/ 60 w 2771"/>
                <a:gd name="T19" fmla="*/ 22 h 1496"/>
                <a:gd name="T20" fmla="*/ 49 w 2771"/>
                <a:gd name="T21" fmla="*/ 30 h 1496"/>
                <a:gd name="T22" fmla="*/ 41 w 2771"/>
                <a:gd name="T23" fmla="*/ 40 h 1496"/>
                <a:gd name="T24" fmla="*/ 31 w 2771"/>
                <a:gd name="T25" fmla="*/ 48 h 1496"/>
                <a:gd name="T26" fmla="*/ 24 w 2771"/>
                <a:gd name="T27" fmla="*/ 60 h 1496"/>
                <a:gd name="T28" fmla="*/ 17 w 2771"/>
                <a:gd name="T29" fmla="*/ 71 h 1496"/>
                <a:gd name="T30" fmla="*/ 11 w 2771"/>
                <a:gd name="T31" fmla="*/ 82 h 1496"/>
                <a:gd name="T32" fmla="*/ 6 w 2771"/>
                <a:gd name="T33" fmla="*/ 94 h 1496"/>
                <a:gd name="T34" fmla="*/ 2 w 2771"/>
                <a:gd name="T35" fmla="*/ 107 h 1496"/>
                <a:gd name="T36" fmla="*/ 1 w 2771"/>
                <a:gd name="T37" fmla="*/ 113 h 1496"/>
                <a:gd name="T38" fmla="*/ 0 w 2771"/>
                <a:gd name="T39" fmla="*/ 122 h 1496"/>
                <a:gd name="T40" fmla="*/ 0 w 2771"/>
                <a:gd name="T41" fmla="*/ 128 h 1496"/>
                <a:gd name="T42" fmla="*/ 0 w 2771"/>
                <a:gd name="T43" fmla="*/ 135 h 1496"/>
                <a:gd name="T44" fmla="*/ 0 w 2771"/>
                <a:gd name="T45" fmla="*/ 1360 h 1496"/>
                <a:gd name="T46" fmla="*/ 0 w 2771"/>
                <a:gd name="T47" fmla="*/ 1368 h 1496"/>
                <a:gd name="T48" fmla="*/ 0 w 2771"/>
                <a:gd name="T49" fmla="*/ 1374 h 1496"/>
                <a:gd name="T50" fmla="*/ 1 w 2771"/>
                <a:gd name="T51" fmla="*/ 1380 h 1496"/>
                <a:gd name="T52" fmla="*/ 2 w 2771"/>
                <a:gd name="T53" fmla="*/ 1387 h 1496"/>
                <a:gd name="T54" fmla="*/ 6 w 2771"/>
                <a:gd name="T55" fmla="*/ 1401 h 1496"/>
                <a:gd name="T56" fmla="*/ 11 w 2771"/>
                <a:gd name="T57" fmla="*/ 1412 h 1496"/>
                <a:gd name="T58" fmla="*/ 17 w 2771"/>
                <a:gd name="T59" fmla="*/ 1425 h 1496"/>
                <a:gd name="T60" fmla="*/ 24 w 2771"/>
                <a:gd name="T61" fmla="*/ 1436 h 1496"/>
                <a:gd name="T62" fmla="*/ 31 w 2771"/>
                <a:gd name="T63" fmla="*/ 1447 h 1496"/>
                <a:gd name="T64" fmla="*/ 41 w 2771"/>
                <a:gd name="T65" fmla="*/ 1456 h 1496"/>
                <a:gd name="T66" fmla="*/ 49 w 2771"/>
                <a:gd name="T67" fmla="*/ 1465 h 1496"/>
                <a:gd name="T68" fmla="*/ 60 w 2771"/>
                <a:gd name="T69" fmla="*/ 1472 h 1496"/>
                <a:gd name="T70" fmla="*/ 72 w 2771"/>
                <a:gd name="T71" fmla="*/ 1480 h 1496"/>
                <a:gd name="T72" fmla="*/ 84 w 2771"/>
                <a:gd name="T73" fmla="*/ 1485 h 1496"/>
                <a:gd name="T74" fmla="*/ 95 w 2771"/>
                <a:gd name="T75" fmla="*/ 1491 h 1496"/>
                <a:gd name="T76" fmla="*/ 109 w 2771"/>
                <a:gd name="T77" fmla="*/ 1494 h 1496"/>
                <a:gd name="T78" fmla="*/ 116 w 2771"/>
                <a:gd name="T79" fmla="*/ 1495 h 1496"/>
                <a:gd name="T80" fmla="*/ 122 w 2771"/>
                <a:gd name="T81" fmla="*/ 1496 h 1496"/>
                <a:gd name="T82" fmla="*/ 130 w 2771"/>
                <a:gd name="T83" fmla="*/ 1496 h 1496"/>
                <a:gd name="T84" fmla="*/ 136 w 2771"/>
                <a:gd name="T85" fmla="*/ 1496 h 1496"/>
                <a:gd name="T86" fmla="*/ 2771 w 2771"/>
                <a:gd name="T87" fmla="*/ 1496 h 1496"/>
                <a:gd name="T88" fmla="*/ 2771 w 2771"/>
                <a:gd name="T89" fmla="*/ 0 h 1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71" h="1496">
                  <a:moveTo>
                    <a:pt x="2771" y="0"/>
                  </a:moveTo>
                  <a:lnTo>
                    <a:pt x="136" y="0"/>
                  </a:lnTo>
                  <a:lnTo>
                    <a:pt x="130" y="0"/>
                  </a:lnTo>
                  <a:lnTo>
                    <a:pt x="122" y="0"/>
                  </a:lnTo>
                  <a:lnTo>
                    <a:pt x="116" y="1"/>
                  </a:lnTo>
                  <a:lnTo>
                    <a:pt x="109" y="2"/>
                  </a:lnTo>
                  <a:lnTo>
                    <a:pt x="95" y="5"/>
                  </a:lnTo>
                  <a:lnTo>
                    <a:pt x="84" y="11"/>
                  </a:lnTo>
                  <a:lnTo>
                    <a:pt x="72" y="16"/>
                  </a:lnTo>
                  <a:lnTo>
                    <a:pt x="60" y="22"/>
                  </a:lnTo>
                  <a:lnTo>
                    <a:pt x="49" y="30"/>
                  </a:lnTo>
                  <a:lnTo>
                    <a:pt x="41" y="40"/>
                  </a:lnTo>
                  <a:lnTo>
                    <a:pt x="31" y="48"/>
                  </a:lnTo>
                  <a:lnTo>
                    <a:pt x="24" y="60"/>
                  </a:lnTo>
                  <a:lnTo>
                    <a:pt x="17" y="71"/>
                  </a:lnTo>
                  <a:lnTo>
                    <a:pt x="11" y="82"/>
                  </a:lnTo>
                  <a:lnTo>
                    <a:pt x="6" y="94"/>
                  </a:lnTo>
                  <a:lnTo>
                    <a:pt x="2" y="107"/>
                  </a:lnTo>
                  <a:lnTo>
                    <a:pt x="1" y="113"/>
                  </a:lnTo>
                  <a:lnTo>
                    <a:pt x="0" y="122"/>
                  </a:lnTo>
                  <a:lnTo>
                    <a:pt x="0" y="128"/>
                  </a:lnTo>
                  <a:lnTo>
                    <a:pt x="0" y="135"/>
                  </a:lnTo>
                  <a:lnTo>
                    <a:pt x="0" y="1360"/>
                  </a:lnTo>
                  <a:lnTo>
                    <a:pt x="0" y="1368"/>
                  </a:lnTo>
                  <a:lnTo>
                    <a:pt x="0" y="1374"/>
                  </a:lnTo>
                  <a:lnTo>
                    <a:pt x="1" y="1380"/>
                  </a:lnTo>
                  <a:lnTo>
                    <a:pt x="2" y="1387"/>
                  </a:lnTo>
                  <a:lnTo>
                    <a:pt x="6" y="1401"/>
                  </a:lnTo>
                  <a:lnTo>
                    <a:pt x="11" y="1412"/>
                  </a:lnTo>
                  <a:lnTo>
                    <a:pt x="17" y="1425"/>
                  </a:lnTo>
                  <a:lnTo>
                    <a:pt x="24" y="1436"/>
                  </a:lnTo>
                  <a:lnTo>
                    <a:pt x="31" y="1447"/>
                  </a:lnTo>
                  <a:lnTo>
                    <a:pt x="41" y="1456"/>
                  </a:lnTo>
                  <a:lnTo>
                    <a:pt x="49" y="1465"/>
                  </a:lnTo>
                  <a:lnTo>
                    <a:pt x="60" y="1472"/>
                  </a:lnTo>
                  <a:lnTo>
                    <a:pt x="72" y="1480"/>
                  </a:lnTo>
                  <a:lnTo>
                    <a:pt x="84" y="1485"/>
                  </a:lnTo>
                  <a:lnTo>
                    <a:pt x="95" y="1491"/>
                  </a:lnTo>
                  <a:lnTo>
                    <a:pt x="109" y="1494"/>
                  </a:lnTo>
                  <a:lnTo>
                    <a:pt x="116" y="1495"/>
                  </a:lnTo>
                  <a:lnTo>
                    <a:pt x="122" y="1496"/>
                  </a:lnTo>
                  <a:lnTo>
                    <a:pt x="130" y="1496"/>
                  </a:lnTo>
                  <a:lnTo>
                    <a:pt x="136" y="1496"/>
                  </a:lnTo>
                  <a:lnTo>
                    <a:pt x="2771" y="1496"/>
                  </a:lnTo>
                  <a:lnTo>
                    <a:pt x="2771" y="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26122FD8-5B98-4951-B2A4-2129376515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762" y="4081780"/>
              <a:ext cx="7194550" cy="958850"/>
            </a:xfrm>
            <a:custGeom>
              <a:avLst/>
              <a:gdLst>
                <a:gd name="T0" fmla="*/ 0 w 13597"/>
                <a:gd name="T1" fmla="*/ 0 h 1812"/>
                <a:gd name="T2" fmla="*/ 1495 w 13597"/>
                <a:gd name="T3" fmla="*/ 0 h 1812"/>
                <a:gd name="T4" fmla="*/ 11204 w 13597"/>
                <a:gd name="T5" fmla="*/ 0 h 1812"/>
                <a:gd name="T6" fmla="*/ 11698 w 13597"/>
                <a:gd name="T7" fmla="*/ 0 h 1812"/>
                <a:gd name="T8" fmla="*/ 13111 w 13597"/>
                <a:gd name="T9" fmla="*/ 0 h 1812"/>
                <a:gd name="T10" fmla="*/ 13597 w 13597"/>
                <a:gd name="T11" fmla="*/ 888 h 1812"/>
                <a:gd name="T12" fmla="*/ 13140 w 13597"/>
                <a:gd name="T13" fmla="*/ 1802 h 1812"/>
                <a:gd name="T14" fmla="*/ 11698 w 13597"/>
                <a:gd name="T15" fmla="*/ 1804 h 1812"/>
                <a:gd name="T16" fmla="*/ 11698 w 13597"/>
                <a:gd name="T17" fmla="*/ 1805 h 1812"/>
                <a:gd name="T18" fmla="*/ 1495 w 13597"/>
                <a:gd name="T19" fmla="*/ 1810 h 1812"/>
                <a:gd name="T20" fmla="*/ 0 w 13597"/>
                <a:gd name="T21" fmla="*/ 1812 h 1812"/>
                <a:gd name="T22" fmla="*/ 0 w 13597"/>
                <a:gd name="T23" fmla="*/ 0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97" h="1812">
                  <a:moveTo>
                    <a:pt x="0" y="0"/>
                  </a:moveTo>
                  <a:lnTo>
                    <a:pt x="1495" y="0"/>
                  </a:lnTo>
                  <a:lnTo>
                    <a:pt x="11204" y="0"/>
                  </a:lnTo>
                  <a:lnTo>
                    <a:pt x="11698" y="0"/>
                  </a:lnTo>
                  <a:lnTo>
                    <a:pt x="13111" y="0"/>
                  </a:lnTo>
                  <a:lnTo>
                    <a:pt x="13597" y="888"/>
                  </a:lnTo>
                  <a:lnTo>
                    <a:pt x="13140" y="1802"/>
                  </a:lnTo>
                  <a:lnTo>
                    <a:pt x="11698" y="1804"/>
                  </a:lnTo>
                  <a:lnTo>
                    <a:pt x="11698" y="1805"/>
                  </a:lnTo>
                  <a:lnTo>
                    <a:pt x="1495" y="1810"/>
                  </a:lnTo>
                  <a:lnTo>
                    <a:pt x="0" y="181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9000">
                  <a:srgbClr val="2F8CA4">
                    <a:lumMod val="80000"/>
                  </a:srgbClr>
                </a:gs>
                <a:gs pos="100000">
                  <a:srgbClr val="504160">
                    <a:lumMod val="80000"/>
                    <a:lumOff val="20000"/>
                  </a:srgb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E92009B6-CBD9-4EA3-B4C4-34F1CBFAF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775" y="3881755"/>
              <a:ext cx="407988" cy="1155700"/>
            </a:xfrm>
            <a:custGeom>
              <a:avLst/>
              <a:gdLst>
                <a:gd name="T0" fmla="*/ 769 w 769"/>
                <a:gd name="T1" fmla="*/ 2183 h 2183"/>
                <a:gd name="T2" fmla="*/ 769 w 769"/>
                <a:gd name="T3" fmla="*/ 376 h 2183"/>
                <a:gd name="T4" fmla="*/ 1 w 769"/>
                <a:gd name="T5" fmla="*/ 0 h 2183"/>
                <a:gd name="T6" fmla="*/ 1 w 769"/>
                <a:gd name="T7" fmla="*/ 1496 h 2183"/>
                <a:gd name="T8" fmla="*/ 0 w 769"/>
                <a:gd name="T9" fmla="*/ 1496 h 2183"/>
                <a:gd name="T10" fmla="*/ 769 w 769"/>
                <a:gd name="T11" fmla="*/ 2183 h 2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9" h="2183">
                  <a:moveTo>
                    <a:pt x="769" y="2183"/>
                  </a:moveTo>
                  <a:lnTo>
                    <a:pt x="769" y="376"/>
                  </a:lnTo>
                  <a:lnTo>
                    <a:pt x="1" y="0"/>
                  </a:lnTo>
                  <a:lnTo>
                    <a:pt x="1" y="1496"/>
                  </a:lnTo>
                  <a:lnTo>
                    <a:pt x="0" y="1496"/>
                  </a:lnTo>
                  <a:lnTo>
                    <a:pt x="769" y="2183"/>
                  </a:lnTo>
                  <a:close/>
                </a:path>
              </a:pathLst>
            </a:custGeom>
            <a:gradFill>
              <a:gsLst>
                <a:gs pos="0">
                  <a:srgbClr val="504160">
                    <a:lumMod val="50000"/>
                  </a:srgbClr>
                </a:gs>
                <a:gs pos="100000">
                  <a:srgbClr val="504160">
                    <a:lumMod val="90000"/>
                    <a:lumOff val="10000"/>
                  </a:srgbClr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17">
              <a:extLst>
                <a:ext uri="{FF2B5EF4-FFF2-40B4-BE49-F238E27FC236}">
                  <a16:creationId xmlns:a16="http://schemas.microsoft.com/office/drawing/2014/main" id="{4780D338-EB59-4BCC-AFB7-5F000498A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2" y="4912042"/>
              <a:ext cx="1466850" cy="792162"/>
            </a:xfrm>
            <a:custGeom>
              <a:avLst/>
              <a:gdLst>
                <a:gd name="T0" fmla="*/ 2771 w 2771"/>
                <a:gd name="T1" fmla="*/ 0 h 1496"/>
                <a:gd name="T2" fmla="*/ 136 w 2771"/>
                <a:gd name="T3" fmla="*/ 0 h 1496"/>
                <a:gd name="T4" fmla="*/ 130 w 2771"/>
                <a:gd name="T5" fmla="*/ 0 h 1496"/>
                <a:gd name="T6" fmla="*/ 122 w 2771"/>
                <a:gd name="T7" fmla="*/ 0 h 1496"/>
                <a:gd name="T8" fmla="*/ 116 w 2771"/>
                <a:gd name="T9" fmla="*/ 1 h 1496"/>
                <a:gd name="T10" fmla="*/ 109 w 2771"/>
                <a:gd name="T11" fmla="*/ 2 h 1496"/>
                <a:gd name="T12" fmla="*/ 95 w 2771"/>
                <a:gd name="T13" fmla="*/ 5 h 1496"/>
                <a:gd name="T14" fmla="*/ 84 w 2771"/>
                <a:gd name="T15" fmla="*/ 11 h 1496"/>
                <a:gd name="T16" fmla="*/ 72 w 2771"/>
                <a:gd name="T17" fmla="*/ 16 h 1496"/>
                <a:gd name="T18" fmla="*/ 60 w 2771"/>
                <a:gd name="T19" fmla="*/ 22 h 1496"/>
                <a:gd name="T20" fmla="*/ 49 w 2771"/>
                <a:gd name="T21" fmla="*/ 30 h 1496"/>
                <a:gd name="T22" fmla="*/ 41 w 2771"/>
                <a:gd name="T23" fmla="*/ 39 h 1496"/>
                <a:gd name="T24" fmla="*/ 31 w 2771"/>
                <a:gd name="T25" fmla="*/ 48 h 1496"/>
                <a:gd name="T26" fmla="*/ 24 w 2771"/>
                <a:gd name="T27" fmla="*/ 60 h 1496"/>
                <a:gd name="T28" fmla="*/ 17 w 2771"/>
                <a:gd name="T29" fmla="*/ 71 h 1496"/>
                <a:gd name="T30" fmla="*/ 11 w 2771"/>
                <a:gd name="T31" fmla="*/ 82 h 1496"/>
                <a:gd name="T32" fmla="*/ 6 w 2771"/>
                <a:gd name="T33" fmla="*/ 94 h 1496"/>
                <a:gd name="T34" fmla="*/ 2 w 2771"/>
                <a:gd name="T35" fmla="*/ 107 h 1496"/>
                <a:gd name="T36" fmla="*/ 1 w 2771"/>
                <a:gd name="T37" fmla="*/ 113 h 1496"/>
                <a:gd name="T38" fmla="*/ 0 w 2771"/>
                <a:gd name="T39" fmla="*/ 122 h 1496"/>
                <a:gd name="T40" fmla="*/ 0 w 2771"/>
                <a:gd name="T41" fmla="*/ 128 h 1496"/>
                <a:gd name="T42" fmla="*/ 0 w 2771"/>
                <a:gd name="T43" fmla="*/ 135 h 1496"/>
                <a:gd name="T44" fmla="*/ 0 w 2771"/>
                <a:gd name="T45" fmla="*/ 1360 h 1496"/>
                <a:gd name="T46" fmla="*/ 0 w 2771"/>
                <a:gd name="T47" fmla="*/ 1367 h 1496"/>
                <a:gd name="T48" fmla="*/ 0 w 2771"/>
                <a:gd name="T49" fmla="*/ 1374 h 1496"/>
                <a:gd name="T50" fmla="*/ 1 w 2771"/>
                <a:gd name="T51" fmla="*/ 1380 h 1496"/>
                <a:gd name="T52" fmla="*/ 2 w 2771"/>
                <a:gd name="T53" fmla="*/ 1387 h 1496"/>
                <a:gd name="T54" fmla="*/ 6 w 2771"/>
                <a:gd name="T55" fmla="*/ 1401 h 1496"/>
                <a:gd name="T56" fmla="*/ 11 w 2771"/>
                <a:gd name="T57" fmla="*/ 1412 h 1496"/>
                <a:gd name="T58" fmla="*/ 17 w 2771"/>
                <a:gd name="T59" fmla="*/ 1425 h 1496"/>
                <a:gd name="T60" fmla="*/ 24 w 2771"/>
                <a:gd name="T61" fmla="*/ 1436 h 1496"/>
                <a:gd name="T62" fmla="*/ 31 w 2771"/>
                <a:gd name="T63" fmla="*/ 1447 h 1496"/>
                <a:gd name="T64" fmla="*/ 41 w 2771"/>
                <a:gd name="T65" fmla="*/ 1456 h 1496"/>
                <a:gd name="T66" fmla="*/ 49 w 2771"/>
                <a:gd name="T67" fmla="*/ 1465 h 1496"/>
                <a:gd name="T68" fmla="*/ 60 w 2771"/>
                <a:gd name="T69" fmla="*/ 1472 h 1496"/>
                <a:gd name="T70" fmla="*/ 72 w 2771"/>
                <a:gd name="T71" fmla="*/ 1480 h 1496"/>
                <a:gd name="T72" fmla="*/ 84 w 2771"/>
                <a:gd name="T73" fmla="*/ 1485 h 1496"/>
                <a:gd name="T74" fmla="*/ 95 w 2771"/>
                <a:gd name="T75" fmla="*/ 1491 h 1496"/>
                <a:gd name="T76" fmla="*/ 109 w 2771"/>
                <a:gd name="T77" fmla="*/ 1494 h 1496"/>
                <a:gd name="T78" fmla="*/ 116 w 2771"/>
                <a:gd name="T79" fmla="*/ 1495 h 1496"/>
                <a:gd name="T80" fmla="*/ 122 w 2771"/>
                <a:gd name="T81" fmla="*/ 1496 h 1496"/>
                <a:gd name="T82" fmla="*/ 130 w 2771"/>
                <a:gd name="T83" fmla="*/ 1496 h 1496"/>
                <a:gd name="T84" fmla="*/ 136 w 2771"/>
                <a:gd name="T85" fmla="*/ 1496 h 1496"/>
                <a:gd name="T86" fmla="*/ 2771 w 2771"/>
                <a:gd name="T87" fmla="*/ 1496 h 1496"/>
                <a:gd name="T88" fmla="*/ 2771 w 2771"/>
                <a:gd name="T89" fmla="*/ 0 h 1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71" h="1496">
                  <a:moveTo>
                    <a:pt x="2771" y="0"/>
                  </a:moveTo>
                  <a:lnTo>
                    <a:pt x="136" y="0"/>
                  </a:lnTo>
                  <a:lnTo>
                    <a:pt x="130" y="0"/>
                  </a:lnTo>
                  <a:lnTo>
                    <a:pt x="122" y="0"/>
                  </a:lnTo>
                  <a:lnTo>
                    <a:pt x="116" y="1"/>
                  </a:lnTo>
                  <a:lnTo>
                    <a:pt x="109" y="2"/>
                  </a:lnTo>
                  <a:lnTo>
                    <a:pt x="95" y="5"/>
                  </a:lnTo>
                  <a:lnTo>
                    <a:pt x="84" y="11"/>
                  </a:lnTo>
                  <a:lnTo>
                    <a:pt x="72" y="16"/>
                  </a:lnTo>
                  <a:lnTo>
                    <a:pt x="60" y="22"/>
                  </a:lnTo>
                  <a:lnTo>
                    <a:pt x="49" y="30"/>
                  </a:lnTo>
                  <a:lnTo>
                    <a:pt x="41" y="39"/>
                  </a:lnTo>
                  <a:lnTo>
                    <a:pt x="31" y="48"/>
                  </a:lnTo>
                  <a:lnTo>
                    <a:pt x="24" y="60"/>
                  </a:lnTo>
                  <a:lnTo>
                    <a:pt x="17" y="71"/>
                  </a:lnTo>
                  <a:lnTo>
                    <a:pt x="11" y="82"/>
                  </a:lnTo>
                  <a:lnTo>
                    <a:pt x="6" y="94"/>
                  </a:lnTo>
                  <a:lnTo>
                    <a:pt x="2" y="107"/>
                  </a:lnTo>
                  <a:lnTo>
                    <a:pt x="1" y="113"/>
                  </a:lnTo>
                  <a:lnTo>
                    <a:pt x="0" y="122"/>
                  </a:lnTo>
                  <a:lnTo>
                    <a:pt x="0" y="128"/>
                  </a:lnTo>
                  <a:lnTo>
                    <a:pt x="0" y="135"/>
                  </a:lnTo>
                  <a:lnTo>
                    <a:pt x="0" y="1360"/>
                  </a:lnTo>
                  <a:lnTo>
                    <a:pt x="0" y="1367"/>
                  </a:lnTo>
                  <a:lnTo>
                    <a:pt x="0" y="1374"/>
                  </a:lnTo>
                  <a:lnTo>
                    <a:pt x="1" y="1380"/>
                  </a:lnTo>
                  <a:lnTo>
                    <a:pt x="2" y="1387"/>
                  </a:lnTo>
                  <a:lnTo>
                    <a:pt x="6" y="1401"/>
                  </a:lnTo>
                  <a:lnTo>
                    <a:pt x="11" y="1412"/>
                  </a:lnTo>
                  <a:lnTo>
                    <a:pt x="17" y="1425"/>
                  </a:lnTo>
                  <a:lnTo>
                    <a:pt x="24" y="1436"/>
                  </a:lnTo>
                  <a:lnTo>
                    <a:pt x="31" y="1447"/>
                  </a:lnTo>
                  <a:lnTo>
                    <a:pt x="41" y="1456"/>
                  </a:lnTo>
                  <a:lnTo>
                    <a:pt x="49" y="1465"/>
                  </a:lnTo>
                  <a:lnTo>
                    <a:pt x="60" y="1472"/>
                  </a:lnTo>
                  <a:lnTo>
                    <a:pt x="72" y="1480"/>
                  </a:lnTo>
                  <a:lnTo>
                    <a:pt x="84" y="1485"/>
                  </a:lnTo>
                  <a:lnTo>
                    <a:pt x="95" y="1491"/>
                  </a:lnTo>
                  <a:lnTo>
                    <a:pt x="109" y="1494"/>
                  </a:lnTo>
                  <a:lnTo>
                    <a:pt x="116" y="1495"/>
                  </a:lnTo>
                  <a:lnTo>
                    <a:pt x="122" y="1496"/>
                  </a:lnTo>
                  <a:lnTo>
                    <a:pt x="130" y="1496"/>
                  </a:lnTo>
                  <a:lnTo>
                    <a:pt x="136" y="1496"/>
                  </a:lnTo>
                  <a:lnTo>
                    <a:pt x="2771" y="1496"/>
                  </a:lnTo>
                  <a:lnTo>
                    <a:pt x="2771" y="0"/>
                  </a:ln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902A2D03-3C18-46FC-9E2F-1335AA92A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762" y="5280342"/>
              <a:ext cx="7194550" cy="958850"/>
            </a:xfrm>
            <a:custGeom>
              <a:avLst/>
              <a:gdLst>
                <a:gd name="T0" fmla="*/ 0 w 13597"/>
                <a:gd name="T1" fmla="*/ 0 h 1812"/>
                <a:gd name="T2" fmla="*/ 1495 w 13597"/>
                <a:gd name="T3" fmla="*/ 0 h 1812"/>
                <a:gd name="T4" fmla="*/ 11204 w 13597"/>
                <a:gd name="T5" fmla="*/ 0 h 1812"/>
                <a:gd name="T6" fmla="*/ 11698 w 13597"/>
                <a:gd name="T7" fmla="*/ 0 h 1812"/>
                <a:gd name="T8" fmla="*/ 13111 w 13597"/>
                <a:gd name="T9" fmla="*/ 0 h 1812"/>
                <a:gd name="T10" fmla="*/ 13597 w 13597"/>
                <a:gd name="T11" fmla="*/ 888 h 1812"/>
                <a:gd name="T12" fmla="*/ 13140 w 13597"/>
                <a:gd name="T13" fmla="*/ 1802 h 1812"/>
                <a:gd name="T14" fmla="*/ 11698 w 13597"/>
                <a:gd name="T15" fmla="*/ 1805 h 1812"/>
                <a:gd name="T16" fmla="*/ 11698 w 13597"/>
                <a:gd name="T17" fmla="*/ 1806 h 1812"/>
                <a:gd name="T18" fmla="*/ 1495 w 13597"/>
                <a:gd name="T19" fmla="*/ 1810 h 1812"/>
                <a:gd name="T20" fmla="*/ 0 w 13597"/>
                <a:gd name="T21" fmla="*/ 1812 h 1812"/>
                <a:gd name="T22" fmla="*/ 0 w 13597"/>
                <a:gd name="T23" fmla="*/ 0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597" h="1812">
                  <a:moveTo>
                    <a:pt x="0" y="0"/>
                  </a:moveTo>
                  <a:lnTo>
                    <a:pt x="1495" y="0"/>
                  </a:lnTo>
                  <a:lnTo>
                    <a:pt x="11204" y="0"/>
                  </a:lnTo>
                  <a:lnTo>
                    <a:pt x="11698" y="0"/>
                  </a:lnTo>
                  <a:lnTo>
                    <a:pt x="13111" y="0"/>
                  </a:lnTo>
                  <a:lnTo>
                    <a:pt x="13597" y="888"/>
                  </a:lnTo>
                  <a:lnTo>
                    <a:pt x="13140" y="1802"/>
                  </a:lnTo>
                  <a:lnTo>
                    <a:pt x="11698" y="1805"/>
                  </a:lnTo>
                  <a:lnTo>
                    <a:pt x="11698" y="1806"/>
                  </a:lnTo>
                  <a:lnTo>
                    <a:pt x="1495" y="1810"/>
                  </a:lnTo>
                  <a:lnTo>
                    <a:pt x="0" y="181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009783">
                    <a:lumMod val="75000"/>
                  </a:srgbClr>
                </a:gs>
                <a:gs pos="100000">
                  <a:srgbClr val="009783"/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6ED8B1BD-13A7-42CC-9A00-A7479B42C2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775" y="4912042"/>
              <a:ext cx="407988" cy="1327150"/>
            </a:xfrm>
            <a:custGeom>
              <a:avLst/>
              <a:gdLst>
                <a:gd name="T0" fmla="*/ 769 w 769"/>
                <a:gd name="T1" fmla="*/ 2508 h 2508"/>
                <a:gd name="T2" fmla="*/ 769 w 769"/>
                <a:gd name="T3" fmla="*/ 696 h 2508"/>
                <a:gd name="T4" fmla="*/ 1 w 769"/>
                <a:gd name="T5" fmla="*/ 0 h 2508"/>
                <a:gd name="T6" fmla="*/ 1 w 769"/>
                <a:gd name="T7" fmla="*/ 1496 h 2508"/>
                <a:gd name="T8" fmla="*/ 0 w 769"/>
                <a:gd name="T9" fmla="*/ 1496 h 2508"/>
                <a:gd name="T10" fmla="*/ 769 w 769"/>
                <a:gd name="T11" fmla="*/ 2508 h 2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9" h="2508">
                  <a:moveTo>
                    <a:pt x="769" y="2508"/>
                  </a:moveTo>
                  <a:lnTo>
                    <a:pt x="769" y="696"/>
                  </a:lnTo>
                  <a:lnTo>
                    <a:pt x="1" y="0"/>
                  </a:lnTo>
                  <a:lnTo>
                    <a:pt x="1" y="1496"/>
                  </a:lnTo>
                  <a:lnTo>
                    <a:pt x="0" y="1496"/>
                  </a:lnTo>
                  <a:lnTo>
                    <a:pt x="769" y="2508"/>
                  </a:lnTo>
                  <a:close/>
                </a:path>
              </a:pathLst>
            </a:custGeom>
            <a:gradFill>
              <a:gsLst>
                <a:gs pos="0">
                  <a:srgbClr val="009783">
                    <a:lumMod val="50000"/>
                  </a:srgbClr>
                </a:gs>
                <a:gs pos="100000">
                  <a:srgbClr val="009783"/>
                </a:gs>
              </a:gsLst>
              <a:lin ang="108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TextBox 36">
              <a:extLst>
                <a:ext uri="{FF2B5EF4-FFF2-40B4-BE49-F238E27FC236}">
                  <a16:creationId xmlns:a16="http://schemas.microsoft.com/office/drawing/2014/main" id="{A6050F90-A790-4C38-A3A3-2D2156940B11}"/>
                </a:ext>
              </a:extLst>
            </p:cNvPr>
            <p:cNvSpPr txBox="1"/>
            <p:nvPr/>
          </p:nvSpPr>
          <p:spPr>
            <a:xfrm>
              <a:off x="3581398" y="1083529"/>
              <a:ext cx="5896429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8987">
                <a:defRPr/>
              </a:pPr>
              <a:r>
                <a:rPr lang="es-MX" sz="1400" b="1" kern="0" dirty="0">
                  <a:solidFill>
                    <a:prstClr val="white"/>
                  </a:solidFill>
                  <a:latin typeface="Arial Narrow" panose="020B0606020202030204" pitchFamily="34" charset="0"/>
                  <a:cs typeface="Arial" pitchFamily="34" charset="0"/>
                </a:rPr>
                <a:t>‘Universales’ son los derechos y deberes, positivos o negativos, de los que son titulares clases enteras de sujetos jurídicos.</a:t>
              </a:r>
            </a:p>
          </p:txBody>
        </p:sp>
        <p:sp>
          <p:nvSpPr>
            <p:cNvPr id="37" name="TextBox 94">
              <a:extLst>
                <a:ext uri="{FF2B5EF4-FFF2-40B4-BE49-F238E27FC236}">
                  <a16:creationId xmlns:a16="http://schemas.microsoft.com/office/drawing/2014/main" id="{13B7CD27-A472-4C0F-9E1C-4C4B046EBA4F}"/>
                </a:ext>
              </a:extLst>
            </p:cNvPr>
            <p:cNvSpPr txBox="1"/>
            <p:nvPr/>
          </p:nvSpPr>
          <p:spPr>
            <a:xfrm>
              <a:off x="3581398" y="786150"/>
              <a:ext cx="589642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8987">
                <a:defRPr/>
              </a:pPr>
              <a:r>
                <a:rPr lang="en-US" sz="1600" b="1" kern="0" dirty="0">
                  <a:solidFill>
                    <a:srgbClr val="C00000"/>
                  </a:solidFill>
                  <a:latin typeface="Arial Narrow" panose="020B0606020202030204" pitchFamily="34" charset="0"/>
                  <a:cs typeface="Arial" pitchFamily="34" charset="0"/>
                </a:rPr>
                <a:t>UNIVERSALES</a:t>
              </a:r>
            </a:p>
          </p:txBody>
        </p:sp>
        <p:sp>
          <p:nvSpPr>
            <p:cNvPr id="43" name="TextBox 40">
              <a:extLst>
                <a:ext uri="{FF2B5EF4-FFF2-40B4-BE49-F238E27FC236}">
                  <a16:creationId xmlns:a16="http://schemas.microsoft.com/office/drawing/2014/main" id="{B302D366-94DD-4CB1-9BB4-9B66F7E5F1C6}"/>
                </a:ext>
              </a:extLst>
            </p:cNvPr>
            <p:cNvSpPr txBox="1"/>
            <p:nvPr/>
          </p:nvSpPr>
          <p:spPr>
            <a:xfrm>
              <a:off x="3581398" y="2248754"/>
              <a:ext cx="5896429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8987">
                <a:defRPr/>
              </a:pPr>
              <a:r>
                <a:rPr lang="es-MX" sz="1400" b="1" kern="0" dirty="0">
                  <a:solidFill>
                    <a:prstClr val="white"/>
                  </a:solidFill>
                  <a:latin typeface="Arial Narrow" panose="020B0606020202030204" pitchFamily="34" charset="0"/>
                  <a:cs typeface="Arial" pitchFamily="34" charset="0"/>
                </a:rPr>
                <a:t>‘Singulares’ son los derechos y deberes, positivos o negativos, de los que no son titulares clases enteras de sujetos jurídicos.</a:t>
              </a:r>
            </a:p>
          </p:txBody>
        </p:sp>
        <p:sp>
          <p:nvSpPr>
            <p:cNvPr id="44" name="TextBox 41">
              <a:extLst>
                <a:ext uri="{FF2B5EF4-FFF2-40B4-BE49-F238E27FC236}">
                  <a16:creationId xmlns:a16="http://schemas.microsoft.com/office/drawing/2014/main" id="{3D882A47-6029-4CEA-BDDC-C749FBC06FB4}"/>
                </a:ext>
              </a:extLst>
            </p:cNvPr>
            <p:cNvSpPr txBox="1"/>
            <p:nvPr/>
          </p:nvSpPr>
          <p:spPr>
            <a:xfrm>
              <a:off x="3581398" y="1951375"/>
              <a:ext cx="589642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8987">
                <a:defRPr/>
              </a:pPr>
              <a:r>
                <a:rPr lang="en-US" sz="1600" b="1" kern="0" dirty="0">
                  <a:solidFill>
                    <a:schemeClr val="accent5">
                      <a:lumMod val="75000"/>
                    </a:schemeClr>
                  </a:solidFill>
                  <a:latin typeface="Arial Narrow" panose="020B0606020202030204" pitchFamily="34" charset="0"/>
                  <a:cs typeface="Arial" pitchFamily="34" charset="0"/>
                </a:rPr>
                <a:t>SINGULARES</a:t>
              </a:r>
            </a:p>
          </p:txBody>
        </p:sp>
        <p:sp>
          <p:nvSpPr>
            <p:cNvPr id="45" name="TextBox 43">
              <a:extLst>
                <a:ext uri="{FF2B5EF4-FFF2-40B4-BE49-F238E27FC236}">
                  <a16:creationId xmlns:a16="http://schemas.microsoft.com/office/drawing/2014/main" id="{5F6E4297-984C-4EEA-AED8-AD3186929713}"/>
                </a:ext>
              </a:extLst>
            </p:cNvPr>
            <p:cNvSpPr txBox="1"/>
            <p:nvPr/>
          </p:nvSpPr>
          <p:spPr>
            <a:xfrm>
              <a:off x="3581398" y="3377466"/>
              <a:ext cx="6772566" cy="40011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8987">
                <a:defRPr/>
              </a:pPr>
              <a:r>
                <a:rPr lang="es-MX" sz="1300" b="1" kern="0" dirty="0">
                  <a:solidFill>
                    <a:prstClr val="white"/>
                  </a:solidFill>
                  <a:latin typeface="Arial Narrow" panose="020B0606020202030204" pitchFamily="34" charset="0"/>
                  <a:cs typeface="Arial" pitchFamily="34" charset="0"/>
                </a:rPr>
                <a:t>‘Absolutos’ son los derechos y deberes, negativos o positivos, que se corresponden, respectivamente, con deberes y derechos, negativos o positivos, atribuidos a una clase de sujetos jurídicos.</a:t>
              </a:r>
            </a:p>
          </p:txBody>
        </p:sp>
        <p:sp>
          <p:nvSpPr>
            <p:cNvPr id="46" name="TextBox 44">
              <a:extLst>
                <a:ext uri="{FF2B5EF4-FFF2-40B4-BE49-F238E27FC236}">
                  <a16:creationId xmlns:a16="http://schemas.microsoft.com/office/drawing/2014/main" id="{EAD2233D-F722-4F45-AFFD-BAB72CC66C4C}"/>
                </a:ext>
              </a:extLst>
            </p:cNvPr>
            <p:cNvSpPr txBox="1"/>
            <p:nvPr/>
          </p:nvSpPr>
          <p:spPr>
            <a:xfrm>
              <a:off x="3581398" y="3080087"/>
              <a:ext cx="589642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8987">
                <a:defRPr/>
              </a:pPr>
              <a:r>
                <a:rPr lang="en-US" sz="1600" b="1" kern="0" dirty="0">
                  <a:solidFill>
                    <a:prstClr val="white"/>
                  </a:solidFill>
                  <a:latin typeface="Arial Narrow" panose="020B0606020202030204" pitchFamily="34" charset="0"/>
                  <a:cs typeface="Arial" pitchFamily="34" charset="0"/>
                </a:rPr>
                <a:t>ABSOLUTOS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BBD28BD-81B2-4505-9584-5945D6308741}"/>
                </a:ext>
              </a:extLst>
            </p:cNvPr>
            <p:cNvSpPr txBox="1"/>
            <p:nvPr/>
          </p:nvSpPr>
          <p:spPr>
            <a:xfrm>
              <a:off x="3574198" y="4392345"/>
              <a:ext cx="6772566" cy="6001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8987">
                <a:defRPr/>
              </a:pPr>
              <a:r>
                <a:rPr lang="es-MX" sz="1300" b="1" kern="0" dirty="0">
                  <a:solidFill>
                    <a:prstClr val="white"/>
                  </a:solidFill>
                  <a:latin typeface="Arial Narrow" panose="020B0606020202030204" pitchFamily="34" charset="0"/>
                  <a:cs typeface="Arial" pitchFamily="34" charset="0"/>
                </a:rPr>
                <a:t>‘Relativos’ son los derechos y deberes, negativos o positivos, que se corresponden, respectivamente, con deberes y derechos, negativos o positivos, de los que no son titulares clases enteras de sujetos jurídicos.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6B7B1B1-838D-4E24-AC3F-D111B4F37923}"/>
                </a:ext>
              </a:extLst>
            </p:cNvPr>
            <p:cNvSpPr txBox="1"/>
            <p:nvPr/>
          </p:nvSpPr>
          <p:spPr>
            <a:xfrm>
              <a:off x="3581398" y="4126157"/>
              <a:ext cx="589642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8987">
                <a:defRPr/>
              </a:pPr>
              <a:r>
                <a:rPr lang="en-US" sz="1600" b="1" kern="0" dirty="0">
                  <a:solidFill>
                    <a:prstClr val="white"/>
                  </a:solidFill>
                  <a:latin typeface="Arial Narrow" panose="020B0606020202030204" pitchFamily="34" charset="0"/>
                  <a:cs typeface="Arial" pitchFamily="34" charset="0"/>
                </a:rPr>
                <a:t>RELATIVOS</a:t>
              </a:r>
            </a:p>
          </p:txBody>
        </p:sp>
        <p:sp>
          <p:nvSpPr>
            <p:cNvPr id="49" name="TextBox 50">
              <a:extLst>
                <a:ext uri="{FF2B5EF4-FFF2-40B4-BE49-F238E27FC236}">
                  <a16:creationId xmlns:a16="http://schemas.microsoft.com/office/drawing/2014/main" id="{B98F4A8E-0ABF-4831-B22D-80A8694D0580}"/>
                </a:ext>
              </a:extLst>
            </p:cNvPr>
            <p:cNvSpPr txBox="1"/>
            <p:nvPr/>
          </p:nvSpPr>
          <p:spPr>
            <a:xfrm>
              <a:off x="3594187" y="5332317"/>
              <a:ext cx="6759777" cy="8002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8987">
                <a:defRPr/>
              </a:pPr>
              <a:r>
                <a:rPr lang="es-MX" sz="1300" b="1" kern="0" dirty="0">
                  <a:solidFill>
                    <a:srgbClr val="FFFF00"/>
                  </a:solidFill>
                  <a:latin typeface="Arial Narrow" panose="020B0606020202030204" pitchFamily="34" charset="0"/>
                  <a:cs typeface="Arial" pitchFamily="34" charset="0"/>
                </a:rPr>
                <a:t>A los derechos universales (ómnium) corresponden deberes absolutos… </a:t>
              </a:r>
            </a:p>
            <a:p>
              <a:pPr algn="just" defTabSz="1218987">
                <a:defRPr/>
              </a:pPr>
              <a:r>
                <a:rPr lang="es-MX" sz="1300" b="1" kern="0" dirty="0">
                  <a:solidFill>
                    <a:srgbClr val="FFFF00"/>
                  </a:solidFill>
                  <a:latin typeface="Arial Narrow" panose="020B0606020202030204" pitchFamily="34" charset="0"/>
                  <a:cs typeface="Arial" pitchFamily="34" charset="0"/>
                </a:rPr>
                <a:t>a los derechos absolutos (erga omnes) corresponden deberes universales (ómnium) y viceversa… </a:t>
              </a:r>
            </a:p>
            <a:p>
              <a:pPr algn="just" defTabSz="1218987">
                <a:defRPr/>
              </a:pPr>
              <a:r>
                <a:rPr lang="es-MX" sz="1300" b="1" kern="0" dirty="0">
                  <a:solidFill>
                    <a:srgbClr val="FFFF00"/>
                  </a:solidFill>
                  <a:latin typeface="Arial Narrow" panose="020B0606020202030204" pitchFamily="34" charset="0"/>
                  <a:cs typeface="Arial" pitchFamily="34" charset="0"/>
                </a:rPr>
                <a:t>Aa los derechos singulares (singuli) corresponden deberes relativos (erga singulum) y viceversa, </a:t>
              </a:r>
            </a:p>
            <a:p>
              <a:pPr algn="just" defTabSz="1218987">
                <a:defRPr/>
              </a:pPr>
              <a:r>
                <a:rPr lang="es-MX" sz="1300" b="1" kern="0" dirty="0">
                  <a:solidFill>
                    <a:srgbClr val="FFFF00"/>
                  </a:solidFill>
                  <a:latin typeface="Arial Narrow" panose="020B0606020202030204" pitchFamily="34" charset="0"/>
                  <a:cs typeface="Arial" pitchFamily="34" charset="0"/>
                </a:rPr>
                <a:t>A los derechos relativos… corresponden deberes singulares.</a:t>
              </a:r>
            </a:p>
          </p:txBody>
        </p:sp>
        <p:grpSp>
          <p:nvGrpSpPr>
            <p:cNvPr id="74" name="Google Shape;11274;p94">
              <a:extLst>
                <a:ext uri="{FF2B5EF4-FFF2-40B4-BE49-F238E27FC236}">
                  <a16:creationId xmlns:a16="http://schemas.microsoft.com/office/drawing/2014/main" id="{42CD2B91-89F9-4055-96D9-059C55069CBC}"/>
                </a:ext>
              </a:extLst>
            </p:cNvPr>
            <p:cNvGrpSpPr/>
            <p:nvPr/>
          </p:nvGrpSpPr>
          <p:grpSpPr>
            <a:xfrm>
              <a:off x="1960807" y="2022170"/>
              <a:ext cx="632953" cy="634459"/>
              <a:chOff x="3095178" y="1502716"/>
              <a:chExt cx="334290" cy="362677"/>
            </a:xfrm>
          </p:grpSpPr>
          <p:sp>
            <p:nvSpPr>
              <p:cNvPr id="75" name="Google Shape;11275;p94">
                <a:extLst>
                  <a:ext uri="{FF2B5EF4-FFF2-40B4-BE49-F238E27FC236}">
                    <a16:creationId xmlns:a16="http://schemas.microsoft.com/office/drawing/2014/main" id="{D7547546-512C-4E58-B9B7-2E3F2A5944FB}"/>
                  </a:ext>
                </a:extLst>
              </p:cNvPr>
              <p:cNvSpPr/>
              <p:nvPr/>
            </p:nvSpPr>
            <p:spPr>
              <a:xfrm>
                <a:off x="3125351" y="1502716"/>
                <a:ext cx="304117" cy="304117"/>
              </a:xfrm>
              <a:custGeom>
                <a:avLst/>
                <a:gdLst/>
                <a:ahLst/>
                <a:cxnLst/>
                <a:rect l="l" t="t" r="r" b="b"/>
                <a:pathLst>
                  <a:path w="11581" h="11581" extrusionOk="0">
                    <a:moveTo>
                      <a:pt x="5790" y="0"/>
                    </a:moveTo>
                    <a:cubicBezTo>
                      <a:pt x="2594" y="0"/>
                      <a:pt x="0" y="2594"/>
                      <a:pt x="0" y="5790"/>
                    </a:cubicBezTo>
                    <a:cubicBezTo>
                      <a:pt x="0" y="8987"/>
                      <a:pt x="2594" y="11580"/>
                      <a:pt x="5790" y="11580"/>
                    </a:cubicBezTo>
                    <a:cubicBezTo>
                      <a:pt x="8987" y="11580"/>
                      <a:pt x="11580" y="8987"/>
                      <a:pt x="11580" y="5790"/>
                    </a:cubicBezTo>
                    <a:cubicBezTo>
                      <a:pt x="11580" y="2594"/>
                      <a:pt x="8987" y="0"/>
                      <a:pt x="5790" y="0"/>
                    </a:cubicBezTo>
                    <a:close/>
                  </a:path>
                </a:pathLst>
              </a:custGeom>
              <a:solidFill>
                <a:srgbClr val="7F91A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11276;p94">
                <a:extLst>
                  <a:ext uri="{FF2B5EF4-FFF2-40B4-BE49-F238E27FC236}">
                    <a16:creationId xmlns:a16="http://schemas.microsoft.com/office/drawing/2014/main" id="{82A49DC2-10CD-418B-A83F-9386D2E4F585}"/>
                  </a:ext>
                </a:extLst>
              </p:cNvPr>
              <p:cNvSpPr/>
              <p:nvPr/>
            </p:nvSpPr>
            <p:spPr>
              <a:xfrm>
                <a:off x="3095178" y="1505973"/>
                <a:ext cx="289306" cy="300887"/>
              </a:xfrm>
              <a:custGeom>
                <a:avLst/>
                <a:gdLst/>
                <a:ahLst/>
                <a:cxnLst/>
                <a:rect l="l" t="t" r="r" b="b"/>
                <a:pathLst>
                  <a:path w="11017" h="11458" extrusionOk="0">
                    <a:moveTo>
                      <a:pt x="5752" y="1"/>
                    </a:moveTo>
                    <a:cubicBezTo>
                      <a:pt x="1963" y="785"/>
                      <a:pt x="1" y="5006"/>
                      <a:pt x="1838" y="8413"/>
                    </a:cubicBezTo>
                    <a:cubicBezTo>
                      <a:pt x="2909" y="10399"/>
                      <a:pt x="4916" y="11458"/>
                      <a:pt x="6949" y="11458"/>
                    </a:cubicBezTo>
                    <a:cubicBezTo>
                      <a:pt x="8403" y="11458"/>
                      <a:pt x="9870" y="10915"/>
                      <a:pt x="11016" y="9781"/>
                    </a:cubicBezTo>
                    <a:lnTo>
                      <a:pt x="11016" y="9781"/>
                    </a:lnTo>
                    <a:cubicBezTo>
                      <a:pt x="10624" y="9858"/>
                      <a:pt x="10231" y="9896"/>
                      <a:pt x="9839" y="9896"/>
                    </a:cubicBezTo>
                    <a:cubicBezTo>
                      <a:pt x="7485" y="9896"/>
                      <a:pt x="5370" y="8480"/>
                      <a:pt x="4480" y="6317"/>
                    </a:cubicBezTo>
                    <a:cubicBezTo>
                      <a:pt x="3580" y="4145"/>
                      <a:pt x="4087" y="1647"/>
                      <a:pt x="5752" y="1"/>
                    </a:cubicBezTo>
                    <a:close/>
                  </a:path>
                </a:pathLst>
              </a:custGeom>
              <a:solidFill>
                <a:srgbClr val="6A7F9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11277;p94">
                <a:extLst>
                  <a:ext uri="{FF2B5EF4-FFF2-40B4-BE49-F238E27FC236}">
                    <a16:creationId xmlns:a16="http://schemas.microsoft.com/office/drawing/2014/main" id="{A6DA1133-26E7-475F-ADFD-5B5AADDE256C}"/>
                  </a:ext>
                </a:extLst>
              </p:cNvPr>
              <p:cNvSpPr/>
              <p:nvPr/>
            </p:nvSpPr>
            <p:spPr>
              <a:xfrm>
                <a:off x="3125351" y="1503215"/>
                <a:ext cx="303854" cy="303356"/>
              </a:xfrm>
              <a:custGeom>
                <a:avLst/>
                <a:gdLst/>
                <a:ahLst/>
                <a:cxnLst/>
                <a:rect l="l" t="t" r="r" b="b"/>
                <a:pathLst>
                  <a:path w="11571" h="11552" extrusionOk="0">
                    <a:moveTo>
                      <a:pt x="5570" y="2881"/>
                    </a:moveTo>
                    <a:lnTo>
                      <a:pt x="5570" y="5551"/>
                    </a:lnTo>
                    <a:lnTo>
                      <a:pt x="2230" y="5551"/>
                    </a:lnTo>
                    <a:cubicBezTo>
                      <a:pt x="2240" y="4642"/>
                      <a:pt x="2402" y="3733"/>
                      <a:pt x="2708" y="2881"/>
                    </a:cubicBezTo>
                    <a:close/>
                    <a:moveTo>
                      <a:pt x="8872" y="2881"/>
                    </a:moveTo>
                    <a:cubicBezTo>
                      <a:pt x="9168" y="3733"/>
                      <a:pt x="9331" y="4642"/>
                      <a:pt x="9350" y="5551"/>
                    </a:cubicBezTo>
                    <a:lnTo>
                      <a:pt x="6010" y="5551"/>
                    </a:lnTo>
                    <a:lnTo>
                      <a:pt x="6010" y="2881"/>
                    </a:lnTo>
                    <a:close/>
                    <a:moveTo>
                      <a:pt x="5560" y="5991"/>
                    </a:moveTo>
                    <a:lnTo>
                      <a:pt x="5560" y="8671"/>
                    </a:lnTo>
                    <a:lnTo>
                      <a:pt x="2708" y="8671"/>
                    </a:lnTo>
                    <a:cubicBezTo>
                      <a:pt x="2402" y="7810"/>
                      <a:pt x="2240" y="6901"/>
                      <a:pt x="2230" y="5991"/>
                    </a:cubicBezTo>
                    <a:close/>
                    <a:moveTo>
                      <a:pt x="9350" y="5991"/>
                    </a:moveTo>
                    <a:cubicBezTo>
                      <a:pt x="9331" y="6901"/>
                      <a:pt x="9168" y="7810"/>
                      <a:pt x="8872" y="8671"/>
                    </a:cubicBezTo>
                    <a:lnTo>
                      <a:pt x="8872" y="8661"/>
                    </a:lnTo>
                    <a:lnTo>
                      <a:pt x="6010" y="8661"/>
                    </a:lnTo>
                    <a:lnTo>
                      <a:pt x="6010" y="5991"/>
                    </a:lnTo>
                    <a:close/>
                    <a:moveTo>
                      <a:pt x="5570" y="0"/>
                    </a:moveTo>
                    <a:lnTo>
                      <a:pt x="5570" y="2431"/>
                    </a:lnTo>
                    <a:lnTo>
                      <a:pt x="2881" y="2431"/>
                    </a:lnTo>
                    <a:cubicBezTo>
                      <a:pt x="3484" y="1044"/>
                      <a:pt x="4460" y="106"/>
                      <a:pt x="5570" y="0"/>
                    </a:cubicBezTo>
                    <a:lnTo>
                      <a:pt x="5570" y="0"/>
                    </a:lnTo>
                    <a:cubicBezTo>
                      <a:pt x="4977" y="20"/>
                      <a:pt x="4402" y="125"/>
                      <a:pt x="3847" y="316"/>
                    </a:cubicBezTo>
                    <a:cubicBezTo>
                      <a:pt x="3264" y="823"/>
                      <a:pt x="2766" y="1551"/>
                      <a:pt x="2412" y="2431"/>
                    </a:cubicBezTo>
                    <a:lnTo>
                      <a:pt x="1062" y="2431"/>
                    </a:lnTo>
                    <a:cubicBezTo>
                      <a:pt x="957" y="2575"/>
                      <a:pt x="861" y="2718"/>
                      <a:pt x="775" y="2871"/>
                    </a:cubicBezTo>
                    <a:lnTo>
                      <a:pt x="2240" y="2871"/>
                    </a:lnTo>
                    <a:cubicBezTo>
                      <a:pt x="1952" y="3742"/>
                      <a:pt x="1799" y="4642"/>
                      <a:pt x="1780" y="5551"/>
                    </a:cubicBezTo>
                    <a:lnTo>
                      <a:pt x="0" y="5551"/>
                    </a:lnTo>
                    <a:lnTo>
                      <a:pt x="0" y="5771"/>
                    </a:lnTo>
                    <a:lnTo>
                      <a:pt x="0" y="5991"/>
                    </a:lnTo>
                    <a:lnTo>
                      <a:pt x="1780" y="5991"/>
                    </a:lnTo>
                    <a:cubicBezTo>
                      <a:pt x="1799" y="6901"/>
                      <a:pt x="1952" y="7800"/>
                      <a:pt x="2240" y="8661"/>
                    </a:cubicBezTo>
                    <a:lnTo>
                      <a:pt x="775" y="8661"/>
                    </a:lnTo>
                    <a:cubicBezTo>
                      <a:pt x="861" y="8815"/>
                      <a:pt x="957" y="8968"/>
                      <a:pt x="1062" y="9111"/>
                    </a:cubicBezTo>
                    <a:lnTo>
                      <a:pt x="2412" y="9111"/>
                    </a:lnTo>
                    <a:cubicBezTo>
                      <a:pt x="2766" y="9992"/>
                      <a:pt x="3264" y="10719"/>
                      <a:pt x="3847" y="11226"/>
                    </a:cubicBezTo>
                    <a:cubicBezTo>
                      <a:pt x="4398" y="11416"/>
                      <a:pt x="4968" y="11531"/>
                      <a:pt x="5556" y="11551"/>
                    </a:cubicBezTo>
                    <a:lnTo>
                      <a:pt x="5556" y="11551"/>
                    </a:lnTo>
                    <a:cubicBezTo>
                      <a:pt x="4457" y="11434"/>
                      <a:pt x="3483" y="10497"/>
                      <a:pt x="2881" y="9111"/>
                    </a:cubicBezTo>
                    <a:lnTo>
                      <a:pt x="5560" y="9111"/>
                    </a:lnTo>
                    <a:lnTo>
                      <a:pt x="5560" y="11551"/>
                    </a:lnTo>
                    <a:lnTo>
                      <a:pt x="5560" y="11551"/>
                    </a:lnTo>
                    <a:cubicBezTo>
                      <a:pt x="5559" y="11551"/>
                      <a:pt x="5557" y="11551"/>
                      <a:pt x="5556" y="11551"/>
                    </a:cubicBezTo>
                    <a:lnTo>
                      <a:pt x="5556" y="11551"/>
                    </a:lnTo>
                    <a:cubicBezTo>
                      <a:pt x="5557" y="11551"/>
                      <a:pt x="5559" y="11552"/>
                      <a:pt x="5560" y="11552"/>
                    </a:cubicBezTo>
                    <a:lnTo>
                      <a:pt x="5560" y="11551"/>
                    </a:lnTo>
                    <a:lnTo>
                      <a:pt x="5560" y="11551"/>
                    </a:lnTo>
                    <a:cubicBezTo>
                      <a:pt x="5564" y="11552"/>
                      <a:pt x="5567" y="11552"/>
                      <a:pt x="5570" y="11552"/>
                    </a:cubicBezTo>
                    <a:lnTo>
                      <a:pt x="6010" y="11552"/>
                    </a:lnTo>
                    <a:lnTo>
                      <a:pt x="6010" y="9111"/>
                    </a:lnTo>
                    <a:lnTo>
                      <a:pt x="8690" y="9111"/>
                    </a:lnTo>
                    <a:cubicBezTo>
                      <a:pt x="8087" y="10499"/>
                      <a:pt x="7120" y="11437"/>
                      <a:pt x="6010" y="11552"/>
                    </a:cubicBezTo>
                    <a:cubicBezTo>
                      <a:pt x="6594" y="11533"/>
                      <a:pt x="7178" y="11418"/>
                      <a:pt x="7733" y="11226"/>
                    </a:cubicBezTo>
                    <a:cubicBezTo>
                      <a:pt x="8317" y="10719"/>
                      <a:pt x="8805" y="9992"/>
                      <a:pt x="9168" y="9111"/>
                    </a:cubicBezTo>
                    <a:lnTo>
                      <a:pt x="10518" y="9111"/>
                    </a:lnTo>
                    <a:cubicBezTo>
                      <a:pt x="10614" y="8968"/>
                      <a:pt x="10709" y="8824"/>
                      <a:pt x="10805" y="8671"/>
                    </a:cubicBezTo>
                    <a:lnTo>
                      <a:pt x="9341" y="8671"/>
                    </a:lnTo>
                    <a:cubicBezTo>
                      <a:pt x="9618" y="7800"/>
                      <a:pt x="9771" y="6901"/>
                      <a:pt x="9790" y="5991"/>
                    </a:cubicBezTo>
                    <a:lnTo>
                      <a:pt x="11571" y="5991"/>
                    </a:lnTo>
                    <a:lnTo>
                      <a:pt x="11571" y="5771"/>
                    </a:lnTo>
                    <a:lnTo>
                      <a:pt x="11571" y="5551"/>
                    </a:lnTo>
                    <a:lnTo>
                      <a:pt x="9790" y="5551"/>
                    </a:lnTo>
                    <a:cubicBezTo>
                      <a:pt x="9771" y="4642"/>
                      <a:pt x="9618" y="3742"/>
                      <a:pt x="9341" y="2881"/>
                    </a:cubicBezTo>
                    <a:lnTo>
                      <a:pt x="10805" y="2881"/>
                    </a:lnTo>
                    <a:cubicBezTo>
                      <a:pt x="10709" y="2728"/>
                      <a:pt x="10614" y="2575"/>
                      <a:pt x="10518" y="2431"/>
                    </a:cubicBezTo>
                    <a:lnTo>
                      <a:pt x="9168" y="2431"/>
                    </a:lnTo>
                    <a:cubicBezTo>
                      <a:pt x="8805" y="1551"/>
                      <a:pt x="8317" y="823"/>
                      <a:pt x="7733" y="316"/>
                    </a:cubicBezTo>
                    <a:cubicBezTo>
                      <a:pt x="7178" y="125"/>
                      <a:pt x="6594" y="10"/>
                      <a:pt x="6010" y="0"/>
                    </a:cubicBezTo>
                    <a:lnTo>
                      <a:pt x="6010" y="0"/>
                    </a:lnTo>
                    <a:cubicBezTo>
                      <a:pt x="7120" y="106"/>
                      <a:pt x="8087" y="1044"/>
                      <a:pt x="8699" y="2431"/>
                    </a:cubicBezTo>
                    <a:lnTo>
                      <a:pt x="6010" y="2431"/>
                    </a:lnTo>
                    <a:lnTo>
                      <a:pt x="6010" y="0"/>
                    </a:lnTo>
                    <a:close/>
                  </a:path>
                </a:pathLst>
              </a:custGeom>
              <a:solidFill>
                <a:srgbClr val="E5EBE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11278;p94">
                <a:extLst>
                  <a:ext uri="{FF2B5EF4-FFF2-40B4-BE49-F238E27FC236}">
                    <a16:creationId xmlns:a16="http://schemas.microsoft.com/office/drawing/2014/main" id="{7BD729F6-7B70-4420-95E0-E520836DDF41}"/>
                  </a:ext>
                </a:extLst>
              </p:cNvPr>
              <p:cNvSpPr/>
              <p:nvPr/>
            </p:nvSpPr>
            <p:spPr>
              <a:xfrm>
                <a:off x="3125351" y="1505973"/>
                <a:ext cx="229224" cy="300598"/>
              </a:xfrm>
              <a:custGeom>
                <a:avLst/>
                <a:gdLst/>
                <a:ahLst/>
                <a:cxnLst/>
                <a:rect l="l" t="t" r="r" b="b"/>
                <a:pathLst>
                  <a:path w="8729" h="11447" extrusionOk="0">
                    <a:moveTo>
                      <a:pt x="4594" y="1"/>
                    </a:moveTo>
                    <a:lnTo>
                      <a:pt x="4594" y="1"/>
                    </a:lnTo>
                    <a:cubicBezTo>
                      <a:pt x="4345" y="58"/>
                      <a:pt x="4096" y="125"/>
                      <a:pt x="3847" y="211"/>
                    </a:cubicBezTo>
                    <a:cubicBezTo>
                      <a:pt x="3264" y="718"/>
                      <a:pt x="2766" y="1446"/>
                      <a:pt x="2412" y="2326"/>
                    </a:cubicBezTo>
                    <a:lnTo>
                      <a:pt x="1062" y="2326"/>
                    </a:lnTo>
                    <a:cubicBezTo>
                      <a:pt x="957" y="2470"/>
                      <a:pt x="861" y="2613"/>
                      <a:pt x="775" y="2766"/>
                    </a:cubicBezTo>
                    <a:lnTo>
                      <a:pt x="2240" y="2766"/>
                    </a:lnTo>
                    <a:cubicBezTo>
                      <a:pt x="1952" y="3637"/>
                      <a:pt x="1799" y="4537"/>
                      <a:pt x="1780" y="5446"/>
                    </a:cubicBezTo>
                    <a:lnTo>
                      <a:pt x="0" y="5446"/>
                    </a:lnTo>
                    <a:lnTo>
                      <a:pt x="0" y="5666"/>
                    </a:lnTo>
                    <a:lnTo>
                      <a:pt x="0" y="5886"/>
                    </a:lnTo>
                    <a:lnTo>
                      <a:pt x="1780" y="5886"/>
                    </a:lnTo>
                    <a:cubicBezTo>
                      <a:pt x="1799" y="6796"/>
                      <a:pt x="1952" y="7695"/>
                      <a:pt x="2240" y="8556"/>
                    </a:cubicBezTo>
                    <a:lnTo>
                      <a:pt x="775" y="8556"/>
                    </a:lnTo>
                    <a:cubicBezTo>
                      <a:pt x="861" y="8710"/>
                      <a:pt x="957" y="8863"/>
                      <a:pt x="1062" y="9006"/>
                    </a:cubicBezTo>
                    <a:lnTo>
                      <a:pt x="2412" y="9006"/>
                    </a:lnTo>
                    <a:cubicBezTo>
                      <a:pt x="2766" y="9887"/>
                      <a:pt x="3264" y="10614"/>
                      <a:pt x="3847" y="11121"/>
                    </a:cubicBezTo>
                    <a:cubicBezTo>
                      <a:pt x="4402" y="11313"/>
                      <a:pt x="4977" y="11428"/>
                      <a:pt x="5570" y="11447"/>
                    </a:cubicBezTo>
                    <a:cubicBezTo>
                      <a:pt x="4460" y="11332"/>
                      <a:pt x="3484" y="10394"/>
                      <a:pt x="2881" y="9006"/>
                    </a:cubicBezTo>
                    <a:lnTo>
                      <a:pt x="5570" y="9006"/>
                    </a:lnTo>
                    <a:lnTo>
                      <a:pt x="5570" y="11447"/>
                    </a:lnTo>
                    <a:lnTo>
                      <a:pt x="6010" y="11447"/>
                    </a:lnTo>
                    <a:lnTo>
                      <a:pt x="6010" y="9246"/>
                    </a:lnTo>
                    <a:cubicBezTo>
                      <a:pt x="5647" y="9054"/>
                      <a:pt x="5302" y="8824"/>
                      <a:pt x="4986" y="8566"/>
                    </a:cubicBezTo>
                    <a:lnTo>
                      <a:pt x="2708" y="8566"/>
                    </a:lnTo>
                    <a:cubicBezTo>
                      <a:pt x="2402" y="7705"/>
                      <a:pt x="2240" y="6805"/>
                      <a:pt x="2230" y="5886"/>
                    </a:cubicBezTo>
                    <a:lnTo>
                      <a:pt x="3168" y="5886"/>
                    </a:lnTo>
                    <a:cubicBezTo>
                      <a:pt x="3120" y="5743"/>
                      <a:pt x="3082" y="5599"/>
                      <a:pt x="3053" y="5446"/>
                    </a:cubicBezTo>
                    <a:lnTo>
                      <a:pt x="2230" y="5446"/>
                    </a:lnTo>
                    <a:cubicBezTo>
                      <a:pt x="2240" y="4537"/>
                      <a:pt x="2402" y="3628"/>
                      <a:pt x="2708" y="2776"/>
                    </a:cubicBezTo>
                    <a:lnTo>
                      <a:pt x="3053" y="2776"/>
                    </a:lnTo>
                    <a:cubicBezTo>
                      <a:pt x="3082" y="2623"/>
                      <a:pt x="3130" y="2470"/>
                      <a:pt x="3168" y="2326"/>
                    </a:cubicBezTo>
                    <a:lnTo>
                      <a:pt x="2881" y="2326"/>
                    </a:lnTo>
                    <a:cubicBezTo>
                      <a:pt x="3149" y="1666"/>
                      <a:pt x="3570" y="1063"/>
                      <a:pt x="4096" y="575"/>
                    </a:cubicBezTo>
                    <a:cubicBezTo>
                      <a:pt x="4249" y="374"/>
                      <a:pt x="4422" y="183"/>
                      <a:pt x="4594" y="1"/>
                    </a:cubicBezTo>
                    <a:close/>
                    <a:moveTo>
                      <a:pt x="8231" y="9877"/>
                    </a:moveTo>
                    <a:cubicBezTo>
                      <a:pt x="7647" y="10777"/>
                      <a:pt x="6872" y="11361"/>
                      <a:pt x="6010" y="11447"/>
                    </a:cubicBezTo>
                    <a:cubicBezTo>
                      <a:pt x="6594" y="11428"/>
                      <a:pt x="7178" y="11313"/>
                      <a:pt x="7733" y="11121"/>
                    </a:cubicBezTo>
                    <a:cubicBezTo>
                      <a:pt x="8125" y="10767"/>
                      <a:pt x="8460" y="10356"/>
                      <a:pt x="8728" y="9896"/>
                    </a:cubicBezTo>
                    <a:lnTo>
                      <a:pt x="8690" y="9896"/>
                    </a:lnTo>
                    <a:cubicBezTo>
                      <a:pt x="8537" y="9896"/>
                      <a:pt x="8384" y="9887"/>
                      <a:pt x="8231" y="9877"/>
                    </a:cubicBezTo>
                    <a:close/>
                  </a:path>
                </a:pathLst>
              </a:custGeom>
              <a:solidFill>
                <a:srgbClr val="E2E9E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11279;p94">
                <a:extLst>
                  <a:ext uri="{FF2B5EF4-FFF2-40B4-BE49-F238E27FC236}">
                    <a16:creationId xmlns:a16="http://schemas.microsoft.com/office/drawing/2014/main" id="{C3731C14-0E79-476B-BA76-0A5E3997B52A}"/>
                  </a:ext>
                </a:extLst>
              </p:cNvPr>
              <p:cNvSpPr/>
              <p:nvPr/>
            </p:nvSpPr>
            <p:spPr>
              <a:xfrm>
                <a:off x="3177871" y="1795253"/>
                <a:ext cx="198814" cy="70140"/>
              </a:xfrm>
              <a:custGeom>
                <a:avLst/>
                <a:gdLst/>
                <a:ahLst/>
                <a:cxnLst/>
                <a:rect l="l" t="t" r="r" b="b"/>
                <a:pathLst>
                  <a:path w="7571" h="2671" extrusionOk="0">
                    <a:moveTo>
                      <a:pt x="2450" y="0"/>
                    </a:moveTo>
                    <a:lnTo>
                      <a:pt x="584" y="670"/>
                    </a:lnTo>
                    <a:cubicBezTo>
                      <a:pt x="230" y="804"/>
                      <a:pt x="0" y="1139"/>
                      <a:pt x="0" y="1512"/>
                    </a:cubicBezTo>
                    <a:lnTo>
                      <a:pt x="0" y="2450"/>
                    </a:lnTo>
                    <a:cubicBezTo>
                      <a:pt x="0" y="2574"/>
                      <a:pt x="96" y="2670"/>
                      <a:pt x="230" y="2670"/>
                    </a:cubicBezTo>
                    <a:lnTo>
                      <a:pt x="7350" y="2670"/>
                    </a:lnTo>
                    <a:cubicBezTo>
                      <a:pt x="7475" y="2670"/>
                      <a:pt x="7570" y="2565"/>
                      <a:pt x="7570" y="2450"/>
                    </a:cubicBezTo>
                    <a:lnTo>
                      <a:pt x="7570" y="1512"/>
                    </a:lnTo>
                    <a:cubicBezTo>
                      <a:pt x="7570" y="1139"/>
                      <a:pt x="7341" y="804"/>
                      <a:pt x="6987" y="670"/>
                    </a:cubicBezTo>
                    <a:lnTo>
                      <a:pt x="5120" y="0"/>
                    </a:lnTo>
                    <a:lnTo>
                      <a:pt x="3790" y="450"/>
                    </a:lnTo>
                    <a:lnTo>
                      <a:pt x="2450" y="0"/>
                    </a:lnTo>
                    <a:close/>
                  </a:path>
                </a:pathLst>
              </a:custGeom>
              <a:solidFill>
                <a:srgbClr val="E2E9E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11280;p94">
                <a:extLst>
                  <a:ext uri="{FF2B5EF4-FFF2-40B4-BE49-F238E27FC236}">
                    <a16:creationId xmlns:a16="http://schemas.microsoft.com/office/drawing/2014/main" id="{26CFBDCD-A504-432E-AE68-D1E137866122}"/>
                  </a:ext>
                </a:extLst>
              </p:cNvPr>
              <p:cNvSpPr/>
              <p:nvPr/>
            </p:nvSpPr>
            <p:spPr>
              <a:xfrm>
                <a:off x="3265580" y="1818624"/>
                <a:ext cx="23398" cy="46769"/>
              </a:xfrm>
              <a:custGeom>
                <a:avLst/>
                <a:gdLst/>
                <a:ahLst/>
                <a:cxnLst/>
                <a:rect l="l" t="t" r="r" b="b"/>
                <a:pathLst>
                  <a:path w="891" h="1781" extrusionOk="0">
                    <a:moveTo>
                      <a:pt x="211" y="0"/>
                    </a:moveTo>
                    <a:lnTo>
                      <a:pt x="0" y="1780"/>
                    </a:lnTo>
                    <a:lnTo>
                      <a:pt x="890" y="1780"/>
                    </a:lnTo>
                    <a:lnTo>
                      <a:pt x="680" y="0"/>
                    </a:lnTo>
                    <a:close/>
                  </a:path>
                </a:pathLst>
              </a:custGeom>
              <a:solidFill>
                <a:srgbClr val="47607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11281;p94">
                <a:extLst>
                  <a:ext uri="{FF2B5EF4-FFF2-40B4-BE49-F238E27FC236}">
                    <a16:creationId xmlns:a16="http://schemas.microsoft.com/office/drawing/2014/main" id="{15AFA76F-E65C-4725-8BD4-4C0D8B833DB8}"/>
                  </a:ext>
                </a:extLst>
              </p:cNvPr>
              <p:cNvSpPr/>
              <p:nvPr/>
            </p:nvSpPr>
            <p:spPr>
              <a:xfrm>
                <a:off x="3267076" y="1806807"/>
                <a:ext cx="20378" cy="19879"/>
              </a:xfrm>
              <a:custGeom>
                <a:avLst/>
                <a:gdLst/>
                <a:ahLst/>
                <a:cxnLst/>
                <a:rect l="l" t="t" r="r" b="b"/>
                <a:pathLst>
                  <a:path w="776" h="757" extrusionOk="0">
                    <a:moveTo>
                      <a:pt x="1" y="0"/>
                    </a:moveTo>
                    <a:lnTo>
                      <a:pt x="1" y="603"/>
                    </a:lnTo>
                    <a:cubicBezTo>
                      <a:pt x="1" y="689"/>
                      <a:pt x="68" y="756"/>
                      <a:pt x="154" y="756"/>
                    </a:cubicBezTo>
                    <a:lnTo>
                      <a:pt x="623" y="756"/>
                    </a:lnTo>
                    <a:cubicBezTo>
                      <a:pt x="709" y="756"/>
                      <a:pt x="776" y="689"/>
                      <a:pt x="776" y="603"/>
                    </a:cubicBezTo>
                    <a:lnTo>
                      <a:pt x="776" y="0"/>
                    </a:lnTo>
                    <a:close/>
                  </a:path>
                </a:pathLst>
              </a:custGeom>
              <a:solidFill>
                <a:srgbClr val="465C7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11282;p94">
                <a:extLst>
                  <a:ext uri="{FF2B5EF4-FFF2-40B4-BE49-F238E27FC236}">
                    <a16:creationId xmlns:a16="http://schemas.microsoft.com/office/drawing/2014/main" id="{C940A4D8-B922-4B44-B465-1B1AE96345E9}"/>
                  </a:ext>
                </a:extLst>
              </p:cNvPr>
              <p:cNvSpPr/>
              <p:nvPr/>
            </p:nvSpPr>
            <p:spPr>
              <a:xfrm>
                <a:off x="3341734" y="1818861"/>
                <a:ext cx="34952" cy="46533"/>
              </a:xfrm>
              <a:custGeom>
                <a:avLst/>
                <a:gdLst/>
                <a:ahLst/>
                <a:cxnLst/>
                <a:rect l="l" t="t" r="r" b="b"/>
                <a:pathLst>
                  <a:path w="1331" h="1772" extrusionOk="0">
                    <a:moveTo>
                      <a:pt x="1091" y="1"/>
                    </a:moveTo>
                    <a:lnTo>
                      <a:pt x="258" y="843"/>
                    </a:lnTo>
                    <a:cubicBezTo>
                      <a:pt x="86" y="1006"/>
                      <a:pt x="0" y="1235"/>
                      <a:pt x="0" y="1474"/>
                    </a:cubicBezTo>
                    <a:lnTo>
                      <a:pt x="0" y="1771"/>
                    </a:lnTo>
                    <a:lnTo>
                      <a:pt x="1110" y="1771"/>
                    </a:lnTo>
                    <a:cubicBezTo>
                      <a:pt x="1235" y="1771"/>
                      <a:pt x="1330" y="1666"/>
                      <a:pt x="1330" y="1551"/>
                    </a:cubicBezTo>
                    <a:lnTo>
                      <a:pt x="1330" y="613"/>
                    </a:lnTo>
                    <a:cubicBezTo>
                      <a:pt x="1330" y="383"/>
                      <a:pt x="1244" y="173"/>
                      <a:pt x="1091" y="1"/>
                    </a:cubicBezTo>
                    <a:close/>
                  </a:path>
                </a:pathLst>
              </a:custGeom>
              <a:solidFill>
                <a:srgbClr val="C3CD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11283;p94">
                <a:extLst>
                  <a:ext uri="{FF2B5EF4-FFF2-40B4-BE49-F238E27FC236}">
                    <a16:creationId xmlns:a16="http://schemas.microsoft.com/office/drawing/2014/main" id="{7F3EC72D-35DD-4DB4-A1E2-140195070CFD}"/>
                  </a:ext>
                </a:extLst>
              </p:cNvPr>
              <p:cNvSpPr/>
              <p:nvPr/>
            </p:nvSpPr>
            <p:spPr>
              <a:xfrm>
                <a:off x="3213060" y="1614033"/>
                <a:ext cx="128700" cy="93538"/>
              </a:xfrm>
              <a:custGeom>
                <a:avLst/>
                <a:gdLst/>
                <a:ahLst/>
                <a:cxnLst/>
                <a:rect l="l" t="t" r="r" b="b"/>
                <a:pathLst>
                  <a:path w="4901" h="3562" extrusionOk="0">
                    <a:moveTo>
                      <a:pt x="1763" y="1"/>
                    </a:moveTo>
                    <a:cubicBezTo>
                      <a:pt x="785" y="1"/>
                      <a:pt x="0" y="801"/>
                      <a:pt x="0" y="1771"/>
                    </a:cubicBezTo>
                    <a:lnTo>
                      <a:pt x="0" y="2307"/>
                    </a:lnTo>
                    <a:cubicBezTo>
                      <a:pt x="0" y="2547"/>
                      <a:pt x="38" y="2786"/>
                      <a:pt x="115" y="3006"/>
                    </a:cubicBezTo>
                    <a:lnTo>
                      <a:pt x="192" y="3236"/>
                    </a:lnTo>
                    <a:cubicBezTo>
                      <a:pt x="211" y="3303"/>
                      <a:pt x="230" y="3370"/>
                      <a:pt x="230" y="3446"/>
                    </a:cubicBezTo>
                    <a:lnTo>
                      <a:pt x="230" y="3561"/>
                    </a:lnTo>
                    <a:lnTo>
                      <a:pt x="4680" y="3561"/>
                    </a:lnTo>
                    <a:lnTo>
                      <a:pt x="4680" y="3446"/>
                    </a:lnTo>
                    <a:cubicBezTo>
                      <a:pt x="4680" y="3370"/>
                      <a:pt x="4690" y="3303"/>
                      <a:pt x="4709" y="3236"/>
                    </a:cubicBezTo>
                    <a:lnTo>
                      <a:pt x="4785" y="3006"/>
                    </a:lnTo>
                    <a:cubicBezTo>
                      <a:pt x="4862" y="2786"/>
                      <a:pt x="4900" y="2547"/>
                      <a:pt x="4900" y="2307"/>
                    </a:cubicBezTo>
                    <a:lnTo>
                      <a:pt x="4900" y="441"/>
                    </a:lnTo>
                    <a:cubicBezTo>
                      <a:pt x="4900" y="192"/>
                      <a:pt x="4699" y="1"/>
                      <a:pt x="4450" y="1"/>
                    </a:cubicBezTo>
                    <a:lnTo>
                      <a:pt x="1780" y="1"/>
                    </a:lnTo>
                    <a:cubicBezTo>
                      <a:pt x="1774" y="1"/>
                      <a:pt x="1769" y="1"/>
                      <a:pt x="1763" y="1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11284;p94">
                <a:extLst>
                  <a:ext uri="{FF2B5EF4-FFF2-40B4-BE49-F238E27FC236}">
                    <a16:creationId xmlns:a16="http://schemas.microsoft.com/office/drawing/2014/main" id="{65CE3521-D53A-431D-A475-48206ECEADD2}"/>
                  </a:ext>
                </a:extLst>
              </p:cNvPr>
              <p:cNvSpPr/>
              <p:nvPr/>
            </p:nvSpPr>
            <p:spPr>
              <a:xfrm>
                <a:off x="3242208" y="1614033"/>
                <a:ext cx="99552" cy="93276"/>
              </a:xfrm>
              <a:custGeom>
                <a:avLst/>
                <a:gdLst/>
                <a:ahLst/>
                <a:cxnLst/>
                <a:rect l="l" t="t" r="r" b="b"/>
                <a:pathLst>
                  <a:path w="3791" h="3552" extrusionOk="0">
                    <a:moveTo>
                      <a:pt x="892" y="1"/>
                    </a:moveTo>
                    <a:cubicBezTo>
                      <a:pt x="402" y="1"/>
                      <a:pt x="0" y="409"/>
                      <a:pt x="0" y="901"/>
                    </a:cubicBezTo>
                    <a:cubicBezTo>
                      <a:pt x="0" y="1398"/>
                      <a:pt x="402" y="1800"/>
                      <a:pt x="909" y="1800"/>
                    </a:cubicBezTo>
                    <a:lnTo>
                      <a:pt x="1024" y="1800"/>
                    </a:lnTo>
                    <a:lnTo>
                      <a:pt x="1091" y="3551"/>
                    </a:lnTo>
                    <a:lnTo>
                      <a:pt x="3570" y="3551"/>
                    </a:lnTo>
                    <a:lnTo>
                      <a:pt x="3570" y="3437"/>
                    </a:lnTo>
                    <a:cubicBezTo>
                      <a:pt x="3570" y="3360"/>
                      <a:pt x="3580" y="3293"/>
                      <a:pt x="3599" y="3217"/>
                    </a:cubicBezTo>
                    <a:lnTo>
                      <a:pt x="3675" y="2996"/>
                    </a:lnTo>
                    <a:cubicBezTo>
                      <a:pt x="3752" y="2767"/>
                      <a:pt x="3790" y="2537"/>
                      <a:pt x="3790" y="2298"/>
                    </a:cubicBezTo>
                    <a:lnTo>
                      <a:pt x="3790" y="441"/>
                    </a:lnTo>
                    <a:cubicBezTo>
                      <a:pt x="3790" y="192"/>
                      <a:pt x="3599" y="1"/>
                      <a:pt x="3350" y="1"/>
                    </a:cubicBezTo>
                    <a:lnTo>
                      <a:pt x="909" y="1"/>
                    </a:lnTo>
                    <a:cubicBezTo>
                      <a:pt x="904" y="1"/>
                      <a:pt x="898" y="1"/>
                      <a:pt x="892" y="1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11285;p94">
                <a:extLst>
                  <a:ext uri="{FF2B5EF4-FFF2-40B4-BE49-F238E27FC236}">
                    <a16:creationId xmlns:a16="http://schemas.microsoft.com/office/drawing/2014/main" id="{379313D0-DB10-4CA5-AAC3-43FDCC2839C6}"/>
                  </a:ext>
                </a:extLst>
              </p:cNvPr>
              <p:cNvSpPr/>
              <p:nvPr/>
            </p:nvSpPr>
            <p:spPr>
              <a:xfrm>
                <a:off x="3242208" y="1754287"/>
                <a:ext cx="70140" cy="52546"/>
              </a:xfrm>
              <a:custGeom>
                <a:avLst/>
                <a:gdLst/>
                <a:ahLst/>
                <a:cxnLst/>
                <a:rect l="l" t="t" r="r" b="b"/>
                <a:pathLst>
                  <a:path w="2671" h="2001" extrusionOk="0">
                    <a:moveTo>
                      <a:pt x="0" y="0"/>
                    </a:moveTo>
                    <a:lnTo>
                      <a:pt x="0" y="2000"/>
                    </a:lnTo>
                    <a:lnTo>
                      <a:pt x="2670" y="2000"/>
                    </a:lnTo>
                    <a:lnTo>
                      <a:pt x="2670" y="0"/>
                    </a:lnTo>
                    <a:close/>
                  </a:path>
                </a:pathLst>
              </a:custGeom>
              <a:solidFill>
                <a:srgbClr val="AAB8C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11286;p94">
                <a:extLst>
                  <a:ext uri="{FF2B5EF4-FFF2-40B4-BE49-F238E27FC236}">
                    <a16:creationId xmlns:a16="http://schemas.microsoft.com/office/drawing/2014/main" id="{830A00CD-83DE-48A1-90CF-B944FC15E2E4}"/>
                  </a:ext>
                </a:extLst>
              </p:cNvPr>
              <p:cNvSpPr/>
              <p:nvPr/>
            </p:nvSpPr>
            <p:spPr>
              <a:xfrm>
                <a:off x="3242208" y="1754287"/>
                <a:ext cx="70140" cy="29044"/>
              </a:xfrm>
              <a:custGeom>
                <a:avLst/>
                <a:gdLst/>
                <a:ahLst/>
                <a:cxnLst/>
                <a:rect l="l" t="t" r="r" b="b"/>
                <a:pathLst>
                  <a:path w="2671" h="1106" extrusionOk="0">
                    <a:moveTo>
                      <a:pt x="0" y="0"/>
                    </a:moveTo>
                    <a:lnTo>
                      <a:pt x="0" y="747"/>
                    </a:lnTo>
                    <a:cubicBezTo>
                      <a:pt x="412" y="986"/>
                      <a:pt x="874" y="1105"/>
                      <a:pt x="1335" y="1105"/>
                    </a:cubicBezTo>
                    <a:cubicBezTo>
                      <a:pt x="1797" y="1105"/>
                      <a:pt x="2259" y="986"/>
                      <a:pt x="2670" y="747"/>
                    </a:cubicBezTo>
                    <a:lnTo>
                      <a:pt x="2670" y="0"/>
                    </a:lnTo>
                    <a:close/>
                  </a:path>
                </a:pathLst>
              </a:custGeom>
              <a:solidFill>
                <a:srgbClr val="99A8B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11287;p94">
                <a:extLst>
                  <a:ext uri="{FF2B5EF4-FFF2-40B4-BE49-F238E27FC236}">
                    <a16:creationId xmlns:a16="http://schemas.microsoft.com/office/drawing/2014/main" id="{1F057864-D15A-475E-99EA-5ED4CA9F063D}"/>
                  </a:ext>
                </a:extLst>
              </p:cNvPr>
              <p:cNvSpPr/>
              <p:nvPr/>
            </p:nvSpPr>
            <p:spPr>
              <a:xfrm>
                <a:off x="3230654" y="1785379"/>
                <a:ext cx="46769" cy="4178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591" extrusionOk="0">
                    <a:moveTo>
                      <a:pt x="395" y="1"/>
                    </a:moveTo>
                    <a:cubicBezTo>
                      <a:pt x="311" y="1"/>
                      <a:pt x="231" y="48"/>
                      <a:pt x="191" y="127"/>
                    </a:cubicBezTo>
                    <a:lnTo>
                      <a:pt x="0" y="539"/>
                    </a:lnTo>
                    <a:lnTo>
                      <a:pt x="737" y="1505"/>
                    </a:lnTo>
                    <a:cubicBezTo>
                      <a:pt x="778" y="1562"/>
                      <a:pt x="844" y="1591"/>
                      <a:pt x="909" y="1591"/>
                    </a:cubicBezTo>
                    <a:cubicBezTo>
                      <a:pt x="966" y="1591"/>
                      <a:pt x="1022" y="1569"/>
                      <a:pt x="1062" y="1524"/>
                    </a:cubicBezTo>
                    <a:lnTo>
                      <a:pt x="1780" y="816"/>
                    </a:lnTo>
                    <a:lnTo>
                      <a:pt x="507" y="32"/>
                    </a:lnTo>
                    <a:cubicBezTo>
                      <a:pt x="471" y="11"/>
                      <a:pt x="433" y="1"/>
                      <a:pt x="395" y="1"/>
                    </a:cubicBezTo>
                    <a:close/>
                  </a:path>
                </a:pathLst>
              </a:custGeom>
              <a:solidFill>
                <a:srgbClr val="C3CD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11288;p94">
                <a:extLst>
                  <a:ext uri="{FF2B5EF4-FFF2-40B4-BE49-F238E27FC236}">
                    <a16:creationId xmlns:a16="http://schemas.microsoft.com/office/drawing/2014/main" id="{347385E3-5CDC-437A-9830-F4D1BC850907}"/>
                  </a:ext>
                </a:extLst>
              </p:cNvPr>
              <p:cNvSpPr/>
              <p:nvPr/>
            </p:nvSpPr>
            <p:spPr>
              <a:xfrm>
                <a:off x="3277397" y="1785379"/>
                <a:ext cx="46769" cy="41780"/>
              </a:xfrm>
              <a:custGeom>
                <a:avLst/>
                <a:gdLst/>
                <a:ahLst/>
                <a:cxnLst/>
                <a:rect l="l" t="t" r="r" b="b"/>
                <a:pathLst>
                  <a:path w="1781" h="1591" extrusionOk="0">
                    <a:moveTo>
                      <a:pt x="1381" y="1"/>
                    </a:moveTo>
                    <a:cubicBezTo>
                      <a:pt x="1343" y="1"/>
                      <a:pt x="1306" y="11"/>
                      <a:pt x="1273" y="32"/>
                    </a:cubicBezTo>
                    <a:lnTo>
                      <a:pt x="0" y="816"/>
                    </a:lnTo>
                    <a:lnTo>
                      <a:pt x="708" y="1524"/>
                    </a:lnTo>
                    <a:cubicBezTo>
                      <a:pt x="753" y="1569"/>
                      <a:pt x="810" y="1591"/>
                      <a:pt x="866" y="1591"/>
                    </a:cubicBezTo>
                    <a:cubicBezTo>
                      <a:pt x="932" y="1591"/>
                      <a:pt x="997" y="1562"/>
                      <a:pt x="1043" y="1505"/>
                    </a:cubicBezTo>
                    <a:lnTo>
                      <a:pt x="1780" y="539"/>
                    </a:lnTo>
                    <a:lnTo>
                      <a:pt x="1589" y="127"/>
                    </a:lnTo>
                    <a:cubicBezTo>
                      <a:pt x="1549" y="48"/>
                      <a:pt x="1464" y="1"/>
                      <a:pt x="1381" y="1"/>
                    </a:cubicBezTo>
                    <a:close/>
                  </a:path>
                </a:pathLst>
              </a:custGeom>
              <a:solidFill>
                <a:srgbClr val="C3CD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11289;p94">
                <a:extLst>
                  <a:ext uri="{FF2B5EF4-FFF2-40B4-BE49-F238E27FC236}">
                    <a16:creationId xmlns:a16="http://schemas.microsoft.com/office/drawing/2014/main" id="{3A835B89-C96B-4390-B3D7-478E047D2225}"/>
                  </a:ext>
                </a:extLst>
              </p:cNvPr>
              <p:cNvSpPr/>
              <p:nvPr/>
            </p:nvSpPr>
            <p:spPr>
              <a:xfrm>
                <a:off x="3218837" y="1661327"/>
                <a:ext cx="116883" cy="110318"/>
              </a:xfrm>
              <a:custGeom>
                <a:avLst/>
                <a:gdLst/>
                <a:ahLst/>
                <a:cxnLst/>
                <a:rect l="l" t="t" r="r" b="b"/>
                <a:pathLst>
                  <a:path w="4451" h="4201" extrusionOk="0">
                    <a:moveTo>
                      <a:pt x="1938" y="1"/>
                    </a:moveTo>
                    <a:cubicBezTo>
                      <a:pt x="1362" y="1"/>
                      <a:pt x="862" y="98"/>
                      <a:pt x="613" y="152"/>
                    </a:cubicBezTo>
                    <a:cubicBezTo>
                      <a:pt x="517" y="171"/>
                      <a:pt x="440" y="267"/>
                      <a:pt x="450" y="372"/>
                    </a:cubicBezTo>
                    <a:lnTo>
                      <a:pt x="450" y="899"/>
                    </a:lnTo>
                    <a:cubicBezTo>
                      <a:pt x="440" y="1023"/>
                      <a:pt x="402" y="1138"/>
                      <a:pt x="316" y="1215"/>
                    </a:cubicBezTo>
                    <a:lnTo>
                      <a:pt x="134" y="1406"/>
                    </a:lnTo>
                    <a:cubicBezTo>
                      <a:pt x="48" y="1482"/>
                      <a:pt x="0" y="1597"/>
                      <a:pt x="0" y="1722"/>
                    </a:cubicBezTo>
                    <a:lnTo>
                      <a:pt x="0" y="1980"/>
                    </a:lnTo>
                    <a:cubicBezTo>
                      <a:pt x="0" y="3205"/>
                      <a:pt x="996" y="4200"/>
                      <a:pt x="2230" y="4200"/>
                    </a:cubicBezTo>
                    <a:cubicBezTo>
                      <a:pt x="3455" y="4200"/>
                      <a:pt x="4450" y="3205"/>
                      <a:pt x="4450" y="1980"/>
                    </a:cubicBezTo>
                    <a:lnTo>
                      <a:pt x="4450" y="1722"/>
                    </a:lnTo>
                    <a:cubicBezTo>
                      <a:pt x="4450" y="1597"/>
                      <a:pt x="4403" y="1482"/>
                      <a:pt x="4326" y="1406"/>
                    </a:cubicBezTo>
                    <a:lnTo>
                      <a:pt x="4144" y="1215"/>
                    </a:lnTo>
                    <a:cubicBezTo>
                      <a:pt x="4058" y="1138"/>
                      <a:pt x="4010" y="1023"/>
                      <a:pt x="4010" y="908"/>
                    </a:cubicBezTo>
                    <a:lnTo>
                      <a:pt x="4010" y="784"/>
                    </a:lnTo>
                    <a:cubicBezTo>
                      <a:pt x="4010" y="698"/>
                      <a:pt x="3972" y="612"/>
                      <a:pt x="3895" y="554"/>
                    </a:cubicBezTo>
                    <a:cubicBezTo>
                      <a:pt x="3311" y="121"/>
                      <a:pt x="2578" y="1"/>
                      <a:pt x="1938" y="1"/>
                    </a:cubicBezTo>
                    <a:close/>
                  </a:path>
                </a:pathLst>
              </a:custGeom>
              <a:solidFill>
                <a:srgbClr val="BBC6C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11290;p94">
                <a:extLst>
                  <a:ext uri="{FF2B5EF4-FFF2-40B4-BE49-F238E27FC236}">
                    <a16:creationId xmlns:a16="http://schemas.microsoft.com/office/drawing/2014/main" id="{1FD0C737-E968-4203-9629-82BD34B39FA6}"/>
                  </a:ext>
                </a:extLst>
              </p:cNvPr>
              <p:cNvSpPr/>
              <p:nvPr/>
            </p:nvSpPr>
            <p:spPr>
              <a:xfrm>
                <a:off x="3218837" y="1661327"/>
                <a:ext cx="105329" cy="110056"/>
              </a:xfrm>
              <a:custGeom>
                <a:avLst/>
                <a:gdLst/>
                <a:ahLst/>
                <a:cxnLst/>
                <a:rect l="l" t="t" r="r" b="b"/>
                <a:pathLst>
                  <a:path w="4011" h="4191" extrusionOk="0">
                    <a:moveTo>
                      <a:pt x="1902" y="1"/>
                    </a:moveTo>
                    <a:cubicBezTo>
                      <a:pt x="1702" y="1"/>
                      <a:pt x="1512" y="12"/>
                      <a:pt x="1340" y="28"/>
                    </a:cubicBezTo>
                    <a:cubicBezTo>
                      <a:pt x="1091" y="57"/>
                      <a:pt x="852" y="95"/>
                      <a:pt x="622" y="152"/>
                    </a:cubicBezTo>
                    <a:cubicBezTo>
                      <a:pt x="517" y="171"/>
                      <a:pt x="450" y="267"/>
                      <a:pt x="450" y="372"/>
                    </a:cubicBezTo>
                    <a:lnTo>
                      <a:pt x="450" y="899"/>
                    </a:lnTo>
                    <a:cubicBezTo>
                      <a:pt x="450" y="1023"/>
                      <a:pt x="402" y="1128"/>
                      <a:pt x="316" y="1215"/>
                    </a:cubicBezTo>
                    <a:lnTo>
                      <a:pt x="134" y="1396"/>
                    </a:lnTo>
                    <a:cubicBezTo>
                      <a:pt x="48" y="1482"/>
                      <a:pt x="0" y="1597"/>
                      <a:pt x="0" y="1712"/>
                    </a:cubicBezTo>
                    <a:lnTo>
                      <a:pt x="0" y="1980"/>
                    </a:lnTo>
                    <a:cubicBezTo>
                      <a:pt x="0" y="3100"/>
                      <a:pt x="842" y="4047"/>
                      <a:pt x="1962" y="4191"/>
                    </a:cubicBezTo>
                    <a:cubicBezTo>
                      <a:pt x="1560" y="3770"/>
                      <a:pt x="1340" y="3224"/>
                      <a:pt x="1340" y="2650"/>
                    </a:cubicBezTo>
                    <a:lnTo>
                      <a:pt x="1340" y="1014"/>
                    </a:lnTo>
                    <a:cubicBezTo>
                      <a:pt x="1340" y="793"/>
                      <a:pt x="1512" y="602"/>
                      <a:pt x="1732" y="573"/>
                    </a:cubicBezTo>
                    <a:cubicBezTo>
                      <a:pt x="1909" y="551"/>
                      <a:pt x="2134" y="532"/>
                      <a:pt x="2384" y="532"/>
                    </a:cubicBezTo>
                    <a:cubicBezTo>
                      <a:pt x="2890" y="532"/>
                      <a:pt x="3497" y="610"/>
                      <a:pt x="4010" y="899"/>
                    </a:cubicBezTo>
                    <a:lnTo>
                      <a:pt x="4010" y="784"/>
                    </a:lnTo>
                    <a:cubicBezTo>
                      <a:pt x="4010" y="688"/>
                      <a:pt x="3972" y="612"/>
                      <a:pt x="3895" y="554"/>
                    </a:cubicBezTo>
                    <a:cubicBezTo>
                      <a:pt x="3296" y="116"/>
                      <a:pt x="2546" y="1"/>
                      <a:pt x="1902" y="1"/>
                    </a:cubicBezTo>
                    <a:close/>
                  </a:path>
                </a:pathLst>
              </a:custGeom>
              <a:solidFill>
                <a:srgbClr val="AAB8C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11291;p94">
                <a:extLst>
                  <a:ext uri="{FF2B5EF4-FFF2-40B4-BE49-F238E27FC236}">
                    <a16:creationId xmlns:a16="http://schemas.microsoft.com/office/drawing/2014/main" id="{AC4FF18A-5E91-4458-BB43-BB7D470D76E9}"/>
                  </a:ext>
                </a:extLst>
              </p:cNvPr>
              <p:cNvSpPr/>
              <p:nvPr/>
            </p:nvSpPr>
            <p:spPr>
              <a:xfrm>
                <a:off x="3177871" y="1818861"/>
                <a:ext cx="35215" cy="46533"/>
              </a:xfrm>
              <a:custGeom>
                <a:avLst/>
                <a:gdLst/>
                <a:ahLst/>
                <a:cxnLst/>
                <a:rect l="l" t="t" r="r" b="b"/>
                <a:pathLst>
                  <a:path w="1341" h="1772" extrusionOk="0">
                    <a:moveTo>
                      <a:pt x="240" y="1"/>
                    </a:moveTo>
                    <a:cubicBezTo>
                      <a:pt x="86" y="173"/>
                      <a:pt x="0" y="383"/>
                      <a:pt x="0" y="613"/>
                    </a:cubicBezTo>
                    <a:lnTo>
                      <a:pt x="0" y="1551"/>
                    </a:lnTo>
                    <a:cubicBezTo>
                      <a:pt x="0" y="1666"/>
                      <a:pt x="106" y="1771"/>
                      <a:pt x="230" y="1771"/>
                    </a:cubicBezTo>
                    <a:lnTo>
                      <a:pt x="1340" y="1771"/>
                    </a:lnTo>
                    <a:lnTo>
                      <a:pt x="1340" y="1474"/>
                    </a:lnTo>
                    <a:cubicBezTo>
                      <a:pt x="1340" y="1235"/>
                      <a:pt x="1244" y="1006"/>
                      <a:pt x="1082" y="843"/>
                    </a:cubicBezTo>
                    <a:lnTo>
                      <a:pt x="240" y="1"/>
                    </a:lnTo>
                    <a:close/>
                  </a:path>
                </a:pathLst>
              </a:custGeom>
              <a:solidFill>
                <a:srgbClr val="C3CD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9" name="Google Shape;11292;p94">
              <a:extLst>
                <a:ext uri="{FF2B5EF4-FFF2-40B4-BE49-F238E27FC236}">
                  <a16:creationId xmlns:a16="http://schemas.microsoft.com/office/drawing/2014/main" id="{A0B8A032-D036-4324-BF7D-85ABA8F5673C}"/>
                </a:ext>
              </a:extLst>
            </p:cNvPr>
            <p:cNvGrpSpPr/>
            <p:nvPr/>
          </p:nvGrpSpPr>
          <p:grpSpPr>
            <a:xfrm>
              <a:off x="1952354" y="2971327"/>
              <a:ext cx="670685" cy="646929"/>
              <a:chOff x="3542281" y="1505605"/>
              <a:chExt cx="366196" cy="357005"/>
            </a:xfrm>
          </p:grpSpPr>
          <p:sp>
            <p:nvSpPr>
              <p:cNvPr id="110" name="Google Shape;11293;p94">
                <a:extLst>
                  <a:ext uri="{FF2B5EF4-FFF2-40B4-BE49-F238E27FC236}">
                    <a16:creationId xmlns:a16="http://schemas.microsoft.com/office/drawing/2014/main" id="{1EE81F5B-2280-45E7-A098-9DBF57E9824A}"/>
                  </a:ext>
                </a:extLst>
              </p:cNvPr>
              <p:cNvSpPr/>
              <p:nvPr/>
            </p:nvSpPr>
            <p:spPr>
              <a:xfrm>
                <a:off x="3612133" y="1573592"/>
                <a:ext cx="226466" cy="226703"/>
              </a:xfrm>
              <a:custGeom>
                <a:avLst/>
                <a:gdLst/>
                <a:ahLst/>
                <a:cxnLst/>
                <a:rect l="l" t="t" r="r" b="b"/>
                <a:pathLst>
                  <a:path w="8624" h="8633" extrusionOk="0">
                    <a:moveTo>
                      <a:pt x="4317" y="0"/>
                    </a:moveTo>
                    <a:cubicBezTo>
                      <a:pt x="1924" y="0"/>
                      <a:pt x="1" y="1933"/>
                      <a:pt x="1" y="4316"/>
                    </a:cubicBezTo>
                    <a:cubicBezTo>
                      <a:pt x="1" y="6699"/>
                      <a:pt x="1924" y="8632"/>
                      <a:pt x="4317" y="8632"/>
                    </a:cubicBezTo>
                    <a:cubicBezTo>
                      <a:pt x="6700" y="8632"/>
                      <a:pt x="8624" y="6699"/>
                      <a:pt x="8624" y="4316"/>
                    </a:cubicBezTo>
                    <a:cubicBezTo>
                      <a:pt x="8624" y="1933"/>
                      <a:pt x="6700" y="0"/>
                      <a:pt x="4317" y="0"/>
                    </a:cubicBezTo>
                    <a:close/>
                  </a:path>
                </a:pathLst>
              </a:custGeom>
              <a:solidFill>
                <a:srgbClr val="B9C3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11294;p94">
                <a:extLst>
                  <a:ext uri="{FF2B5EF4-FFF2-40B4-BE49-F238E27FC236}">
                    <a16:creationId xmlns:a16="http://schemas.microsoft.com/office/drawing/2014/main" id="{059347E7-80F2-457C-8AEA-EE9792E3354E}"/>
                  </a:ext>
                </a:extLst>
              </p:cNvPr>
              <p:cNvSpPr/>
              <p:nvPr/>
            </p:nvSpPr>
            <p:spPr>
              <a:xfrm>
                <a:off x="3657379" y="1652740"/>
                <a:ext cx="135974" cy="136001"/>
              </a:xfrm>
              <a:custGeom>
                <a:avLst/>
                <a:gdLst/>
                <a:ahLst/>
                <a:cxnLst/>
                <a:rect l="l" t="t" r="r" b="b"/>
                <a:pathLst>
                  <a:path w="5178" h="5179" extrusionOk="0">
                    <a:moveTo>
                      <a:pt x="2594" y="1"/>
                    </a:moveTo>
                    <a:cubicBezTo>
                      <a:pt x="1158" y="1"/>
                      <a:pt x="0" y="1159"/>
                      <a:pt x="0" y="2594"/>
                    </a:cubicBezTo>
                    <a:cubicBezTo>
                      <a:pt x="0" y="4020"/>
                      <a:pt x="1158" y="5178"/>
                      <a:pt x="2594" y="5178"/>
                    </a:cubicBezTo>
                    <a:cubicBezTo>
                      <a:pt x="4020" y="5178"/>
                      <a:pt x="5178" y="4020"/>
                      <a:pt x="5178" y="2594"/>
                    </a:cubicBezTo>
                    <a:cubicBezTo>
                      <a:pt x="5178" y="1159"/>
                      <a:pt x="4020" y="1"/>
                      <a:pt x="25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11295;p94">
                <a:extLst>
                  <a:ext uri="{FF2B5EF4-FFF2-40B4-BE49-F238E27FC236}">
                    <a16:creationId xmlns:a16="http://schemas.microsoft.com/office/drawing/2014/main" id="{886F77B3-38BF-45B7-A482-AAC13CB62902}"/>
                  </a:ext>
                </a:extLst>
              </p:cNvPr>
              <p:cNvSpPr/>
              <p:nvPr/>
            </p:nvSpPr>
            <p:spPr>
              <a:xfrm>
                <a:off x="3542281" y="1681153"/>
                <a:ext cx="54805" cy="11318"/>
              </a:xfrm>
              <a:custGeom>
                <a:avLst/>
                <a:gdLst/>
                <a:ahLst/>
                <a:cxnLst/>
                <a:rect l="l" t="t" r="r" b="b"/>
                <a:pathLst>
                  <a:path w="2087" h="431" extrusionOk="0">
                    <a:moveTo>
                      <a:pt x="287" y="0"/>
                    </a:moveTo>
                    <a:cubicBezTo>
                      <a:pt x="0" y="0"/>
                      <a:pt x="0" y="431"/>
                      <a:pt x="287" y="431"/>
                    </a:cubicBezTo>
                    <a:lnTo>
                      <a:pt x="1799" y="431"/>
                    </a:lnTo>
                    <a:cubicBezTo>
                      <a:pt x="2087" y="431"/>
                      <a:pt x="2087" y="0"/>
                      <a:pt x="1799" y="0"/>
                    </a:cubicBezTo>
                    <a:close/>
                  </a:path>
                </a:pathLst>
              </a:custGeom>
              <a:solidFill>
                <a:srgbClr val="B9C3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296;p94">
                <a:extLst>
                  <a:ext uri="{FF2B5EF4-FFF2-40B4-BE49-F238E27FC236}">
                    <a16:creationId xmlns:a16="http://schemas.microsoft.com/office/drawing/2014/main" id="{29E8BF7B-E60A-4250-B05C-C81D03EC12CF}"/>
                  </a:ext>
                </a:extLst>
              </p:cNvPr>
              <p:cNvSpPr/>
              <p:nvPr/>
            </p:nvSpPr>
            <p:spPr>
              <a:xfrm>
                <a:off x="3853909" y="1681153"/>
                <a:ext cx="54568" cy="11318"/>
              </a:xfrm>
              <a:custGeom>
                <a:avLst/>
                <a:gdLst/>
                <a:ahLst/>
                <a:cxnLst/>
                <a:rect l="l" t="t" r="r" b="b"/>
                <a:pathLst>
                  <a:path w="2078" h="431" extrusionOk="0">
                    <a:moveTo>
                      <a:pt x="287" y="0"/>
                    </a:moveTo>
                    <a:cubicBezTo>
                      <a:pt x="0" y="0"/>
                      <a:pt x="0" y="431"/>
                      <a:pt x="287" y="431"/>
                    </a:cubicBezTo>
                    <a:lnTo>
                      <a:pt x="1790" y="431"/>
                    </a:lnTo>
                    <a:cubicBezTo>
                      <a:pt x="2077" y="431"/>
                      <a:pt x="2077" y="0"/>
                      <a:pt x="1790" y="0"/>
                    </a:cubicBezTo>
                    <a:close/>
                  </a:path>
                </a:pathLst>
              </a:custGeom>
              <a:solidFill>
                <a:srgbClr val="B9C3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1297;p94">
                <a:extLst>
                  <a:ext uri="{FF2B5EF4-FFF2-40B4-BE49-F238E27FC236}">
                    <a16:creationId xmlns:a16="http://schemas.microsoft.com/office/drawing/2014/main" id="{52206394-E475-472C-9374-68075531B404}"/>
                  </a:ext>
                </a:extLst>
              </p:cNvPr>
              <p:cNvSpPr/>
              <p:nvPr/>
            </p:nvSpPr>
            <p:spPr>
              <a:xfrm>
                <a:off x="3719694" y="1505605"/>
                <a:ext cx="11344" cy="50918"/>
              </a:xfrm>
              <a:custGeom>
                <a:avLst/>
                <a:gdLst/>
                <a:ahLst/>
                <a:cxnLst/>
                <a:rect l="l" t="t" r="r" b="b"/>
                <a:pathLst>
                  <a:path w="432" h="1939" extrusionOk="0">
                    <a:moveTo>
                      <a:pt x="216" y="0"/>
                    </a:moveTo>
                    <a:cubicBezTo>
                      <a:pt x="108" y="0"/>
                      <a:pt x="1" y="72"/>
                      <a:pt x="1" y="216"/>
                    </a:cubicBezTo>
                    <a:lnTo>
                      <a:pt x="1" y="1728"/>
                    </a:lnTo>
                    <a:cubicBezTo>
                      <a:pt x="1" y="1843"/>
                      <a:pt x="97" y="1938"/>
                      <a:pt x="221" y="1938"/>
                    </a:cubicBezTo>
                    <a:cubicBezTo>
                      <a:pt x="336" y="1938"/>
                      <a:pt x="431" y="1843"/>
                      <a:pt x="431" y="1728"/>
                    </a:cubicBezTo>
                    <a:lnTo>
                      <a:pt x="431" y="216"/>
                    </a:lnTo>
                    <a:cubicBezTo>
                      <a:pt x="431" y="72"/>
                      <a:pt x="324" y="0"/>
                      <a:pt x="216" y="0"/>
                    </a:cubicBezTo>
                    <a:close/>
                  </a:path>
                </a:pathLst>
              </a:custGeom>
              <a:solidFill>
                <a:srgbClr val="B9C3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298;p94">
                <a:extLst>
                  <a:ext uri="{FF2B5EF4-FFF2-40B4-BE49-F238E27FC236}">
                    <a16:creationId xmlns:a16="http://schemas.microsoft.com/office/drawing/2014/main" id="{A85960B4-7DB5-4064-84CF-D7D064957BDC}"/>
                  </a:ext>
                </a:extLst>
              </p:cNvPr>
              <p:cNvSpPr/>
              <p:nvPr/>
            </p:nvSpPr>
            <p:spPr>
              <a:xfrm>
                <a:off x="3639023" y="1798850"/>
                <a:ext cx="25814" cy="31092"/>
              </a:xfrm>
              <a:custGeom>
                <a:avLst/>
                <a:gdLst/>
                <a:ahLst/>
                <a:cxnLst/>
                <a:rect l="l" t="t" r="r" b="b"/>
                <a:pathLst>
                  <a:path w="983" h="1184" extrusionOk="0">
                    <a:moveTo>
                      <a:pt x="693" y="0"/>
                    </a:moveTo>
                    <a:cubicBezTo>
                      <a:pt x="626" y="0"/>
                      <a:pt x="560" y="33"/>
                      <a:pt x="518" y="112"/>
                    </a:cubicBezTo>
                    <a:lnTo>
                      <a:pt x="77" y="858"/>
                    </a:lnTo>
                    <a:cubicBezTo>
                      <a:pt x="1" y="1002"/>
                      <a:pt x="96" y="1184"/>
                      <a:pt x="269" y="1184"/>
                    </a:cubicBezTo>
                    <a:cubicBezTo>
                      <a:pt x="345" y="1174"/>
                      <a:pt x="412" y="1136"/>
                      <a:pt x="451" y="1069"/>
                    </a:cubicBezTo>
                    <a:lnTo>
                      <a:pt x="891" y="322"/>
                    </a:lnTo>
                    <a:cubicBezTo>
                      <a:pt x="982" y="152"/>
                      <a:pt x="837" y="0"/>
                      <a:pt x="693" y="0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299;p94">
                <a:extLst>
                  <a:ext uri="{FF2B5EF4-FFF2-40B4-BE49-F238E27FC236}">
                    <a16:creationId xmlns:a16="http://schemas.microsoft.com/office/drawing/2014/main" id="{69C7E831-49E9-4802-A58C-6FDF768A6BC9}"/>
                  </a:ext>
                </a:extLst>
              </p:cNvPr>
              <p:cNvSpPr/>
              <p:nvPr/>
            </p:nvSpPr>
            <p:spPr>
              <a:xfrm>
                <a:off x="3786053" y="1543761"/>
                <a:ext cx="25971" cy="31092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184" extrusionOk="0">
                    <a:moveTo>
                      <a:pt x="699" y="1"/>
                    </a:moveTo>
                    <a:cubicBezTo>
                      <a:pt x="631" y="1"/>
                      <a:pt x="563" y="33"/>
                      <a:pt x="517" y="112"/>
                    </a:cubicBezTo>
                    <a:lnTo>
                      <a:pt x="87" y="859"/>
                    </a:lnTo>
                    <a:cubicBezTo>
                      <a:pt x="0" y="1002"/>
                      <a:pt x="106" y="1184"/>
                      <a:pt x="278" y="1184"/>
                    </a:cubicBezTo>
                    <a:cubicBezTo>
                      <a:pt x="354" y="1184"/>
                      <a:pt x="421" y="1136"/>
                      <a:pt x="460" y="1069"/>
                    </a:cubicBezTo>
                    <a:lnTo>
                      <a:pt x="890" y="323"/>
                    </a:lnTo>
                    <a:cubicBezTo>
                      <a:pt x="988" y="153"/>
                      <a:pt x="845" y="1"/>
                      <a:pt x="699" y="1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300;p94">
                <a:extLst>
                  <a:ext uri="{FF2B5EF4-FFF2-40B4-BE49-F238E27FC236}">
                    <a16:creationId xmlns:a16="http://schemas.microsoft.com/office/drawing/2014/main" id="{F9BD3186-C33F-44B7-8FE2-3ABA954C6ED0}"/>
                  </a:ext>
                </a:extLst>
              </p:cNvPr>
              <p:cNvSpPr/>
              <p:nvPr/>
            </p:nvSpPr>
            <p:spPr>
              <a:xfrm>
                <a:off x="3579728" y="1601874"/>
                <a:ext cx="35950" cy="22741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866" extrusionOk="0">
                    <a:moveTo>
                      <a:pt x="309" y="1"/>
                    </a:moveTo>
                    <a:cubicBezTo>
                      <a:pt x="118" y="1"/>
                      <a:pt x="1" y="284"/>
                      <a:pt x="211" y="397"/>
                    </a:cubicBezTo>
                    <a:lnTo>
                      <a:pt x="957" y="837"/>
                    </a:lnTo>
                    <a:cubicBezTo>
                      <a:pt x="986" y="856"/>
                      <a:pt x="1024" y="866"/>
                      <a:pt x="1062" y="866"/>
                    </a:cubicBezTo>
                    <a:cubicBezTo>
                      <a:pt x="1283" y="866"/>
                      <a:pt x="1369" y="569"/>
                      <a:pt x="1168" y="464"/>
                    </a:cubicBezTo>
                    <a:lnTo>
                      <a:pt x="421" y="33"/>
                    </a:lnTo>
                    <a:cubicBezTo>
                      <a:pt x="382" y="11"/>
                      <a:pt x="344" y="1"/>
                      <a:pt x="309" y="1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301;p94">
                <a:extLst>
                  <a:ext uri="{FF2B5EF4-FFF2-40B4-BE49-F238E27FC236}">
                    <a16:creationId xmlns:a16="http://schemas.microsoft.com/office/drawing/2014/main" id="{383B83EC-374C-4F6A-A235-38F0D3858429}"/>
                  </a:ext>
                </a:extLst>
              </p:cNvPr>
              <p:cNvSpPr/>
              <p:nvPr/>
            </p:nvSpPr>
            <p:spPr>
              <a:xfrm>
                <a:off x="3834818" y="1749167"/>
                <a:ext cx="35687" cy="22741"/>
              </a:xfrm>
              <a:custGeom>
                <a:avLst/>
                <a:gdLst/>
                <a:ahLst/>
                <a:cxnLst/>
                <a:rect l="l" t="t" r="r" b="b"/>
                <a:pathLst>
                  <a:path w="1359" h="866" extrusionOk="0">
                    <a:moveTo>
                      <a:pt x="318" y="0"/>
                    </a:moveTo>
                    <a:cubicBezTo>
                      <a:pt x="124" y="0"/>
                      <a:pt x="1" y="285"/>
                      <a:pt x="211" y="406"/>
                    </a:cubicBezTo>
                    <a:lnTo>
                      <a:pt x="957" y="836"/>
                    </a:lnTo>
                    <a:cubicBezTo>
                      <a:pt x="986" y="855"/>
                      <a:pt x="1024" y="865"/>
                      <a:pt x="1062" y="865"/>
                    </a:cubicBezTo>
                    <a:cubicBezTo>
                      <a:pt x="1282" y="865"/>
                      <a:pt x="1359" y="568"/>
                      <a:pt x="1168" y="463"/>
                    </a:cubicBezTo>
                    <a:lnTo>
                      <a:pt x="431" y="32"/>
                    </a:lnTo>
                    <a:cubicBezTo>
                      <a:pt x="392" y="10"/>
                      <a:pt x="353" y="0"/>
                      <a:pt x="318" y="0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302;p94">
                <a:extLst>
                  <a:ext uri="{FF2B5EF4-FFF2-40B4-BE49-F238E27FC236}">
                    <a16:creationId xmlns:a16="http://schemas.microsoft.com/office/drawing/2014/main" id="{83C0C6B4-8BE9-4891-8818-CE395188CF7E}"/>
                  </a:ext>
                </a:extLst>
              </p:cNvPr>
              <p:cNvSpPr/>
              <p:nvPr/>
            </p:nvSpPr>
            <p:spPr>
              <a:xfrm>
                <a:off x="3786000" y="1798850"/>
                <a:ext cx="25709" cy="31092"/>
              </a:xfrm>
              <a:custGeom>
                <a:avLst/>
                <a:gdLst/>
                <a:ahLst/>
                <a:cxnLst/>
                <a:rect l="l" t="t" r="r" b="b"/>
                <a:pathLst>
                  <a:path w="979" h="1184" extrusionOk="0">
                    <a:moveTo>
                      <a:pt x="289" y="0"/>
                    </a:moveTo>
                    <a:cubicBezTo>
                      <a:pt x="143" y="0"/>
                      <a:pt x="0" y="152"/>
                      <a:pt x="98" y="322"/>
                    </a:cubicBezTo>
                    <a:lnTo>
                      <a:pt x="529" y="1069"/>
                    </a:lnTo>
                    <a:cubicBezTo>
                      <a:pt x="567" y="1136"/>
                      <a:pt x="634" y="1174"/>
                      <a:pt x="711" y="1184"/>
                    </a:cubicBezTo>
                    <a:cubicBezTo>
                      <a:pt x="883" y="1184"/>
                      <a:pt x="979" y="1002"/>
                      <a:pt x="902" y="858"/>
                    </a:cubicBezTo>
                    <a:lnTo>
                      <a:pt x="471" y="112"/>
                    </a:lnTo>
                    <a:cubicBezTo>
                      <a:pt x="426" y="33"/>
                      <a:pt x="357" y="0"/>
                      <a:pt x="289" y="0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1303;p94">
                <a:extLst>
                  <a:ext uri="{FF2B5EF4-FFF2-40B4-BE49-F238E27FC236}">
                    <a16:creationId xmlns:a16="http://schemas.microsoft.com/office/drawing/2014/main" id="{B8D2E712-3D3E-4435-9F16-451D0C6E7142}"/>
                  </a:ext>
                </a:extLst>
              </p:cNvPr>
              <p:cNvSpPr/>
              <p:nvPr/>
            </p:nvSpPr>
            <p:spPr>
              <a:xfrm>
                <a:off x="3638472" y="1543761"/>
                <a:ext cx="25971" cy="31092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184" extrusionOk="0">
                    <a:moveTo>
                      <a:pt x="290" y="1"/>
                    </a:moveTo>
                    <a:cubicBezTo>
                      <a:pt x="143" y="1"/>
                      <a:pt x="0" y="153"/>
                      <a:pt x="98" y="323"/>
                    </a:cubicBezTo>
                    <a:lnTo>
                      <a:pt x="539" y="1069"/>
                    </a:lnTo>
                    <a:cubicBezTo>
                      <a:pt x="577" y="1136"/>
                      <a:pt x="644" y="1184"/>
                      <a:pt x="720" y="1184"/>
                    </a:cubicBezTo>
                    <a:cubicBezTo>
                      <a:pt x="883" y="1184"/>
                      <a:pt x="988" y="1002"/>
                      <a:pt x="912" y="859"/>
                    </a:cubicBezTo>
                    <a:lnTo>
                      <a:pt x="472" y="112"/>
                    </a:lnTo>
                    <a:cubicBezTo>
                      <a:pt x="426" y="33"/>
                      <a:pt x="358" y="1"/>
                      <a:pt x="290" y="1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1304;p94">
                <a:extLst>
                  <a:ext uri="{FF2B5EF4-FFF2-40B4-BE49-F238E27FC236}">
                    <a16:creationId xmlns:a16="http://schemas.microsoft.com/office/drawing/2014/main" id="{C47C8D17-519F-4590-A57B-D5E5B65E26F4}"/>
                  </a:ext>
                </a:extLst>
              </p:cNvPr>
              <p:cNvSpPr/>
              <p:nvPr/>
            </p:nvSpPr>
            <p:spPr>
              <a:xfrm>
                <a:off x="3835317" y="1601507"/>
                <a:ext cx="36291" cy="23109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880" extrusionOk="0">
                    <a:moveTo>
                      <a:pt x="1059" y="0"/>
                    </a:moveTo>
                    <a:cubicBezTo>
                      <a:pt x="1021" y="0"/>
                      <a:pt x="980" y="11"/>
                      <a:pt x="938" y="38"/>
                    </a:cubicBezTo>
                    <a:lnTo>
                      <a:pt x="192" y="478"/>
                    </a:lnTo>
                    <a:cubicBezTo>
                      <a:pt x="0" y="583"/>
                      <a:pt x="77" y="880"/>
                      <a:pt x="297" y="880"/>
                    </a:cubicBezTo>
                    <a:cubicBezTo>
                      <a:pt x="335" y="880"/>
                      <a:pt x="373" y="870"/>
                      <a:pt x="402" y="851"/>
                    </a:cubicBezTo>
                    <a:lnTo>
                      <a:pt x="1149" y="411"/>
                    </a:lnTo>
                    <a:cubicBezTo>
                      <a:pt x="1381" y="307"/>
                      <a:pt x="1257" y="0"/>
                      <a:pt x="1059" y="0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1305;p94">
                <a:extLst>
                  <a:ext uri="{FF2B5EF4-FFF2-40B4-BE49-F238E27FC236}">
                    <a16:creationId xmlns:a16="http://schemas.microsoft.com/office/drawing/2014/main" id="{DB6E3A34-FE43-4B13-B826-0EA9ECCDD49A}"/>
                  </a:ext>
                </a:extLst>
              </p:cNvPr>
              <p:cNvSpPr/>
              <p:nvPr/>
            </p:nvSpPr>
            <p:spPr>
              <a:xfrm>
                <a:off x="3579964" y="1749167"/>
                <a:ext cx="35950" cy="22741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866" extrusionOk="0">
                    <a:moveTo>
                      <a:pt x="1057" y="0"/>
                    </a:moveTo>
                    <a:cubicBezTo>
                      <a:pt x="1023" y="0"/>
                      <a:pt x="986" y="10"/>
                      <a:pt x="948" y="32"/>
                    </a:cubicBezTo>
                    <a:lnTo>
                      <a:pt x="202" y="463"/>
                    </a:lnTo>
                    <a:cubicBezTo>
                      <a:pt x="1" y="568"/>
                      <a:pt x="87" y="865"/>
                      <a:pt x="307" y="865"/>
                    </a:cubicBezTo>
                    <a:cubicBezTo>
                      <a:pt x="345" y="865"/>
                      <a:pt x="384" y="855"/>
                      <a:pt x="412" y="836"/>
                    </a:cubicBezTo>
                    <a:lnTo>
                      <a:pt x="1159" y="406"/>
                    </a:lnTo>
                    <a:cubicBezTo>
                      <a:pt x="1369" y="285"/>
                      <a:pt x="1245" y="0"/>
                      <a:pt x="1057" y="0"/>
                    </a:cubicBezTo>
                    <a:close/>
                  </a:path>
                </a:pathLst>
              </a:custGeom>
              <a:solidFill>
                <a:srgbClr val="E1E7E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1306;p94">
                <a:extLst>
                  <a:ext uri="{FF2B5EF4-FFF2-40B4-BE49-F238E27FC236}">
                    <a16:creationId xmlns:a16="http://schemas.microsoft.com/office/drawing/2014/main" id="{1E659C90-18B4-4DCF-B517-E4AF242A9B0E}"/>
                  </a:ext>
                </a:extLst>
              </p:cNvPr>
              <p:cNvSpPr/>
              <p:nvPr/>
            </p:nvSpPr>
            <p:spPr>
              <a:xfrm>
                <a:off x="3737209" y="1591764"/>
                <a:ext cx="80776" cy="68302"/>
              </a:xfrm>
              <a:custGeom>
                <a:avLst/>
                <a:gdLst/>
                <a:ahLst/>
                <a:cxnLst/>
                <a:rect l="l" t="t" r="r" b="b"/>
                <a:pathLst>
                  <a:path w="3076" h="2601" extrusionOk="0">
                    <a:moveTo>
                      <a:pt x="388" y="1"/>
                    </a:moveTo>
                    <a:cubicBezTo>
                      <a:pt x="95" y="1"/>
                      <a:pt x="1" y="473"/>
                      <a:pt x="348" y="543"/>
                    </a:cubicBezTo>
                    <a:cubicBezTo>
                      <a:pt x="1324" y="791"/>
                      <a:pt x="2119" y="1490"/>
                      <a:pt x="2502" y="2428"/>
                    </a:cubicBezTo>
                    <a:cubicBezTo>
                      <a:pt x="2540" y="2533"/>
                      <a:pt x="2645" y="2600"/>
                      <a:pt x="2750" y="2600"/>
                    </a:cubicBezTo>
                    <a:cubicBezTo>
                      <a:pt x="2942" y="2600"/>
                      <a:pt x="3076" y="2399"/>
                      <a:pt x="2999" y="2227"/>
                    </a:cubicBezTo>
                    <a:cubicBezTo>
                      <a:pt x="2559" y="1136"/>
                      <a:pt x="1621" y="313"/>
                      <a:pt x="482" y="16"/>
                    </a:cubicBezTo>
                    <a:cubicBezTo>
                      <a:pt x="449" y="6"/>
                      <a:pt x="417" y="1"/>
                      <a:pt x="3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1307;p94">
                <a:extLst>
                  <a:ext uri="{FF2B5EF4-FFF2-40B4-BE49-F238E27FC236}">
                    <a16:creationId xmlns:a16="http://schemas.microsoft.com/office/drawing/2014/main" id="{73C5D5A7-2AFF-4495-A9EF-AB10DA0A3110}"/>
                  </a:ext>
                </a:extLst>
              </p:cNvPr>
              <p:cNvSpPr/>
              <p:nvPr/>
            </p:nvSpPr>
            <p:spPr>
              <a:xfrm>
                <a:off x="3691307" y="1732150"/>
                <a:ext cx="68118" cy="102073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3887" extrusionOk="0">
                    <a:moveTo>
                      <a:pt x="871" y="1"/>
                    </a:moveTo>
                    <a:lnTo>
                      <a:pt x="871" y="412"/>
                    </a:lnTo>
                    <a:cubicBezTo>
                      <a:pt x="862" y="499"/>
                      <a:pt x="823" y="566"/>
                      <a:pt x="747" y="604"/>
                    </a:cubicBezTo>
                    <a:lnTo>
                      <a:pt x="230" y="872"/>
                    </a:lnTo>
                    <a:cubicBezTo>
                      <a:pt x="87" y="948"/>
                      <a:pt x="0" y="1101"/>
                      <a:pt x="0" y="1264"/>
                    </a:cubicBezTo>
                    <a:lnTo>
                      <a:pt x="0" y="2527"/>
                    </a:lnTo>
                    <a:cubicBezTo>
                      <a:pt x="0" y="2987"/>
                      <a:pt x="134" y="3446"/>
                      <a:pt x="402" y="3839"/>
                    </a:cubicBezTo>
                    <a:lnTo>
                      <a:pt x="431" y="3886"/>
                    </a:lnTo>
                    <a:lnTo>
                      <a:pt x="2154" y="3886"/>
                    </a:lnTo>
                    <a:lnTo>
                      <a:pt x="2192" y="3839"/>
                    </a:lnTo>
                    <a:cubicBezTo>
                      <a:pt x="2450" y="3446"/>
                      <a:pt x="2584" y="2987"/>
                      <a:pt x="2594" y="2527"/>
                    </a:cubicBezTo>
                    <a:lnTo>
                      <a:pt x="2594" y="1255"/>
                    </a:lnTo>
                    <a:cubicBezTo>
                      <a:pt x="2594" y="1101"/>
                      <a:pt x="2498" y="948"/>
                      <a:pt x="2364" y="872"/>
                    </a:cubicBezTo>
                    <a:lnTo>
                      <a:pt x="1847" y="613"/>
                    </a:lnTo>
                    <a:cubicBezTo>
                      <a:pt x="1771" y="575"/>
                      <a:pt x="1733" y="499"/>
                      <a:pt x="1733" y="422"/>
                    </a:cubicBezTo>
                    <a:lnTo>
                      <a:pt x="1733" y="1"/>
                    </a:lnTo>
                    <a:close/>
                  </a:path>
                </a:pathLst>
              </a:custGeom>
              <a:solidFill>
                <a:srgbClr val="AAB8C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1308;p94">
                <a:extLst>
                  <a:ext uri="{FF2B5EF4-FFF2-40B4-BE49-F238E27FC236}">
                    <a16:creationId xmlns:a16="http://schemas.microsoft.com/office/drawing/2014/main" id="{BEFFDDDA-648E-4F82-9AD9-D34A643E99BA}"/>
                  </a:ext>
                </a:extLst>
              </p:cNvPr>
              <p:cNvSpPr/>
              <p:nvPr/>
            </p:nvSpPr>
            <p:spPr>
              <a:xfrm>
                <a:off x="3691307" y="1751267"/>
                <a:ext cx="68118" cy="82955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3159" extrusionOk="0">
                    <a:moveTo>
                      <a:pt x="508" y="0"/>
                    </a:moveTo>
                    <a:lnTo>
                      <a:pt x="240" y="144"/>
                    </a:lnTo>
                    <a:cubicBezTo>
                      <a:pt x="96" y="220"/>
                      <a:pt x="0" y="364"/>
                      <a:pt x="10" y="527"/>
                    </a:cubicBezTo>
                    <a:lnTo>
                      <a:pt x="10" y="1799"/>
                    </a:lnTo>
                    <a:cubicBezTo>
                      <a:pt x="10" y="2259"/>
                      <a:pt x="144" y="2718"/>
                      <a:pt x="402" y="3111"/>
                    </a:cubicBezTo>
                    <a:lnTo>
                      <a:pt x="441" y="3158"/>
                    </a:lnTo>
                    <a:lnTo>
                      <a:pt x="2163" y="3158"/>
                    </a:lnTo>
                    <a:lnTo>
                      <a:pt x="2202" y="3111"/>
                    </a:lnTo>
                    <a:cubicBezTo>
                      <a:pt x="2460" y="2718"/>
                      <a:pt x="2594" y="2259"/>
                      <a:pt x="2594" y="1799"/>
                    </a:cubicBezTo>
                    <a:lnTo>
                      <a:pt x="2594" y="527"/>
                    </a:lnTo>
                    <a:cubicBezTo>
                      <a:pt x="2594" y="373"/>
                      <a:pt x="2508" y="220"/>
                      <a:pt x="2364" y="144"/>
                    </a:cubicBezTo>
                    <a:lnTo>
                      <a:pt x="2087" y="0"/>
                    </a:lnTo>
                    <a:cubicBezTo>
                      <a:pt x="1876" y="230"/>
                      <a:pt x="1589" y="345"/>
                      <a:pt x="1301" y="345"/>
                    </a:cubicBezTo>
                    <a:cubicBezTo>
                      <a:pt x="1012" y="345"/>
                      <a:pt x="723" y="230"/>
                      <a:pt x="508" y="0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1309;p94">
                <a:extLst>
                  <a:ext uri="{FF2B5EF4-FFF2-40B4-BE49-F238E27FC236}">
                    <a16:creationId xmlns:a16="http://schemas.microsoft.com/office/drawing/2014/main" id="{A22A8F5A-0D6C-480D-B0C5-053807B9F1DE}"/>
                  </a:ext>
                </a:extLst>
              </p:cNvPr>
              <p:cNvSpPr/>
              <p:nvPr/>
            </p:nvSpPr>
            <p:spPr>
              <a:xfrm>
                <a:off x="3712656" y="1732150"/>
                <a:ext cx="25420" cy="17122"/>
              </a:xfrm>
              <a:custGeom>
                <a:avLst/>
                <a:gdLst/>
                <a:ahLst/>
                <a:cxnLst/>
                <a:rect l="l" t="t" r="r" b="b"/>
                <a:pathLst>
                  <a:path w="968" h="652" extrusionOk="0">
                    <a:moveTo>
                      <a:pt x="58" y="1"/>
                    </a:moveTo>
                    <a:lnTo>
                      <a:pt x="58" y="412"/>
                    </a:lnTo>
                    <a:cubicBezTo>
                      <a:pt x="49" y="470"/>
                      <a:pt x="39" y="518"/>
                      <a:pt x="1" y="556"/>
                    </a:cubicBezTo>
                    <a:cubicBezTo>
                      <a:pt x="154" y="613"/>
                      <a:pt x="317" y="652"/>
                      <a:pt x="489" y="652"/>
                    </a:cubicBezTo>
                    <a:cubicBezTo>
                      <a:pt x="652" y="652"/>
                      <a:pt x="814" y="613"/>
                      <a:pt x="967" y="556"/>
                    </a:cubicBezTo>
                    <a:cubicBezTo>
                      <a:pt x="929" y="518"/>
                      <a:pt x="910" y="470"/>
                      <a:pt x="910" y="412"/>
                    </a:cubicBezTo>
                    <a:lnTo>
                      <a:pt x="910" y="1"/>
                    </a:lnTo>
                    <a:close/>
                  </a:path>
                </a:pathLst>
              </a:custGeom>
              <a:solidFill>
                <a:srgbClr val="99A8B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1310;p94">
                <a:extLst>
                  <a:ext uri="{FF2B5EF4-FFF2-40B4-BE49-F238E27FC236}">
                    <a16:creationId xmlns:a16="http://schemas.microsoft.com/office/drawing/2014/main" id="{9DB4D8F9-ADB5-4333-A053-2623493A3583}"/>
                  </a:ext>
                </a:extLst>
              </p:cNvPr>
              <p:cNvSpPr/>
              <p:nvPr/>
            </p:nvSpPr>
            <p:spPr>
              <a:xfrm>
                <a:off x="3702625" y="1686930"/>
                <a:ext cx="45509" cy="51049"/>
              </a:xfrm>
              <a:custGeom>
                <a:avLst/>
                <a:gdLst/>
                <a:ahLst/>
                <a:cxnLst/>
                <a:rect l="l" t="t" r="r" b="b"/>
                <a:pathLst>
                  <a:path w="1733" h="1944" extrusionOk="0">
                    <a:moveTo>
                      <a:pt x="651" y="0"/>
                    </a:moveTo>
                    <a:cubicBezTo>
                      <a:pt x="297" y="0"/>
                      <a:pt x="0" y="287"/>
                      <a:pt x="0" y="641"/>
                    </a:cubicBezTo>
                    <a:lnTo>
                      <a:pt x="0" y="1072"/>
                    </a:lnTo>
                    <a:cubicBezTo>
                      <a:pt x="0" y="1551"/>
                      <a:pt x="392" y="1943"/>
                      <a:pt x="871" y="1943"/>
                    </a:cubicBezTo>
                    <a:cubicBezTo>
                      <a:pt x="1340" y="1943"/>
                      <a:pt x="1732" y="1551"/>
                      <a:pt x="1732" y="1072"/>
                    </a:cubicBezTo>
                    <a:lnTo>
                      <a:pt x="1732" y="641"/>
                    </a:lnTo>
                    <a:cubicBezTo>
                      <a:pt x="1732" y="287"/>
                      <a:pt x="1436" y="0"/>
                      <a:pt x="1081" y="0"/>
                    </a:cubicBezTo>
                    <a:close/>
                  </a:path>
                </a:pathLst>
              </a:custGeom>
              <a:solidFill>
                <a:srgbClr val="BBC6C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1311;p94">
                <a:extLst>
                  <a:ext uri="{FF2B5EF4-FFF2-40B4-BE49-F238E27FC236}">
                    <a16:creationId xmlns:a16="http://schemas.microsoft.com/office/drawing/2014/main" id="{78F5A759-3B86-463A-B04F-B25FEFBD4856}"/>
                  </a:ext>
                </a:extLst>
              </p:cNvPr>
              <p:cNvSpPr/>
              <p:nvPr/>
            </p:nvSpPr>
            <p:spPr>
              <a:xfrm>
                <a:off x="3702625" y="1686930"/>
                <a:ext cx="31171" cy="50944"/>
              </a:xfrm>
              <a:custGeom>
                <a:avLst/>
                <a:gdLst/>
                <a:ahLst/>
                <a:cxnLst/>
                <a:rect l="l" t="t" r="r" b="b"/>
                <a:pathLst>
                  <a:path w="1187" h="1940" extrusionOk="0">
                    <a:moveTo>
                      <a:pt x="651" y="0"/>
                    </a:moveTo>
                    <a:cubicBezTo>
                      <a:pt x="297" y="0"/>
                      <a:pt x="0" y="287"/>
                      <a:pt x="0" y="641"/>
                    </a:cubicBezTo>
                    <a:lnTo>
                      <a:pt x="0" y="1072"/>
                    </a:lnTo>
                    <a:cubicBezTo>
                      <a:pt x="0" y="1569"/>
                      <a:pt x="409" y="1940"/>
                      <a:pt x="865" y="1940"/>
                    </a:cubicBezTo>
                    <a:cubicBezTo>
                      <a:pt x="971" y="1940"/>
                      <a:pt x="1080" y="1919"/>
                      <a:pt x="1187" y="1876"/>
                    </a:cubicBezTo>
                    <a:cubicBezTo>
                      <a:pt x="861" y="1742"/>
                      <a:pt x="651" y="1426"/>
                      <a:pt x="651" y="1072"/>
                    </a:cubicBezTo>
                    <a:lnTo>
                      <a:pt x="651" y="641"/>
                    </a:lnTo>
                    <a:cubicBezTo>
                      <a:pt x="651" y="326"/>
                      <a:pt x="881" y="58"/>
                      <a:pt x="1187" y="10"/>
                    </a:cubicBezTo>
                    <a:cubicBezTo>
                      <a:pt x="1158" y="0"/>
                      <a:pt x="1120" y="0"/>
                      <a:pt x="1081" y="0"/>
                    </a:cubicBezTo>
                    <a:close/>
                  </a:path>
                </a:pathLst>
              </a:custGeom>
              <a:solidFill>
                <a:srgbClr val="AAB8C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11312;p94">
                <a:extLst>
                  <a:ext uri="{FF2B5EF4-FFF2-40B4-BE49-F238E27FC236}">
                    <a16:creationId xmlns:a16="http://schemas.microsoft.com/office/drawing/2014/main" id="{A2C2B545-08BF-47F6-8D9A-319490DBABEF}"/>
                  </a:ext>
                </a:extLst>
              </p:cNvPr>
              <p:cNvSpPr/>
              <p:nvPr/>
            </p:nvSpPr>
            <p:spPr>
              <a:xfrm>
                <a:off x="3702625" y="1834196"/>
                <a:ext cx="45509" cy="28177"/>
              </a:xfrm>
              <a:custGeom>
                <a:avLst/>
                <a:gdLst/>
                <a:ahLst/>
                <a:cxnLst/>
                <a:rect l="l" t="t" r="r" b="b"/>
                <a:pathLst>
                  <a:path w="1733" h="1073" extrusionOk="0">
                    <a:moveTo>
                      <a:pt x="0" y="0"/>
                    </a:moveTo>
                    <a:lnTo>
                      <a:pt x="0" y="862"/>
                    </a:lnTo>
                    <a:cubicBezTo>
                      <a:pt x="0" y="977"/>
                      <a:pt x="96" y="1072"/>
                      <a:pt x="220" y="1072"/>
                    </a:cubicBezTo>
                    <a:lnTo>
                      <a:pt x="1512" y="1072"/>
                    </a:lnTo>
                    <a:cubicBezTo>
                      <a:pt x="1637" y="1072"/>
                      <a:pt x="1732" y="977"/>
                      <a:pt x="1732" y="862"/>
                    </a:cubicBezTo>
                    <a:lnTo>
                      <a:pt x="1732" y="0"/>
                    </a:lnTo>
                    <a:close/>
                  </a:path>
                </a:pathLst>
              </a:custGeom>
              <a:solidFill>
                <a:srgbClr val="74879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11313;p94">
                <a:extLst>
                  <a:ext uri="{FF2B5EF4-FFF2-40B4-BE49-F238E27FC236}">
                    <a16:creationId xmlns:a16="http://schemas.microsoft.com/office/drawing/2014/main" id="{9C80E146-A7F5-4F27-8129-EA34F0E38EF8}"/>
                  </a:ext>
                </a:extLst>
              </p:cNvPr>
              <p:cNvSpPr/>
              <p:nvPr/>
            </p:nvSpPr>
            <p:spPr>
              <a:xfrm>
                <a:off x="3691307" y="1759303"/>
                <a:ext cx="11344" cy="74920"/>
              </a:xfrm>
              <a:custGeom>
                <a:avLst/>
                <a:gdLst/>
                <a:ahLst/>
                <a:cxnLst/>
                <a:rect l="l" t="t" r="r" b="b"/>
                <a:pathLst>
                  <a:path w="432" h="2853" extrusionOk="0">
                    <a:moveTo>
                      <a:pt x="67" y="1"/>
                    </a:moveTo>
                    <a:cubicBezTo>
                      <a:pt x="29" y="67"/>
                      <a:pt x="0" y="154"/>
                      <a:pt x="0" y="230"/>
                    </a:cubicBezTo>
                    <a:lnTo>
                      <a:pt x="0" y="1493"/>
                    </a:lnTo>
                    <a:cubicBezTo>
                      <a:pt x="0" y="1953"/>
                      <a:pt x="144" y="2412"/>
                      <a:pt x="402" y="2805"/>
                    </a:cubicBezTo>
                    <a:lnTo>
                      <a:pt x="431" y="2852"/>
                    </a:lnTo>
                    <a:lnTo>
                      <a:pt x="431" y="489"/>
                    </a:lnTo>
                    <a:cubicBezTo>
                      <a:pt x="431" y="355"/>
                      <a:pt x="374" y="230"/>
                      <a:pt x="259" y="144"/>
                    </a:cubicBezTo>
                    <a:lnTo>
                      <a:pt x="67" y="1"/>
                    </a:lnTo>
                    <a:close/>
                  </a:path>
                </a:pathLst>
              </a:custGeom>
              <a:solidFill>
                <a:srgbClr val="8297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1314;p94">
                <a:extLst>
                  <a:ext uri="{FF2B5EF4-FFF2-40B4-BE49-F238E27FC236}">
                    <a16:creationId xmlns:a16="http://schemas.microsoft.com/office/drawing/2014/main" id="{AA8A68EB-6E94-4B69-AE66-A53568DC6F8C}"/>
                  </a:ext>
                </a:extLst>
              </p:cNvPr>
              <p:cNvSpPr/>
              <p:nvPr/>
            </p:nvSpPr>
            <p:spPr>
              <a:xfrm>
                <a:off x="3748107" y="1759303"/>
                <a:ext cx="11318" cy="74920"/>
              </a:xfrm>
              <a:custGeom>
                <a:avLst/>
                <a:gdLst/>
                <a:ahLst/>
                <a:cxnLst/>
                <a:rect l="l" t="t" r="r" b="b"/>
                <a:pathLst>
                  <a:path w="431" h="2853" extrusionOk="0">
                    <a:moveTo>
                      <a:pt x="364" y="1"/>
                    </a:moveTo>
                    <a:lnTo>
                      <a:pt x="173" y="144"/>
                    </a:lnTo>
                    <a:cubicBezTo>
                      <a:pt x="58" y="230"/>
                      <a:pt x="0" y="355"/>
                      <a:pt x="0" y="489"/>
                    </a:cubicBezTo>
                    <a:lnTo>
                      <a:pt x="0" y="2852"/>
                    </a:lnTo>
                    <a:lnTo>
                      <a:pt x="29" y="2805"/>
                    </a:lnTo>
                    <a:cubicBezTo>
                      <a:pt x="287" y="2412"/>
                      <a:pt x="431" y="1953"/>
                      <a:pt x="431" y="1493"/>
                    </a:cubicBezTo>
                    <a:lnTo>
                      <a:pt x="431" y="230"/>
                    </a:lnTo>
                    <a:cubicBezTo>
                      <a:pt x="431" y="154"/>
                      <a:pt x="402" y="67"/>
                      <a:pt x="364" y="1"/>
                    </a:cubicBezTo>
                    <a:close/>
                  </a:path>
                </a:pathLst>
              </a:custGeom>
              <a:solidFill>
                <a:srgbClr val="8297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Google Shape;11315;p94">
                <a:extLst>
                  <a:ext uri="{FF2B5EF4-FFF2-40B4-BE49-F238E27FC236}">
                    <a16:creationId xmlns:a16="http://schemas.microsoft.com/office/drawing/2014/main" id="{865884F4-5DE5-4D20-8E3C-7B6E7B4E8D4F}"/>
                  </a:ext>
                </a:extLst>
              </p:cNvPr>
              <p:cNvSpPr/>
              <p:nvPr/>
            </p:nvSpPr>
            <p:spPr>
              <a:xfrm>
                <a:off x="3722477" y="1845514"/>
                <a:ext cx="5803" cy="17095"/>
              </a:xfrm>
              <a:custGeom>
                <a:avLst/>
                <a:gdLst/>
                <a:ahLst/>
                <a:cxnLst/>
                <a:rect l="l" t="t" r="r" b="b"/>
                <a:pathLst>
                  <a:path w="221" h="651" extrusionOk="0">
                    <a:moveTo>
                      <a:pt x="115" y="0"/>
                    </a:moveTo>
                    <a:cubicBezTo>
                      <a:pt x="48" y="0"/>
                      <a:pt x="0" y="48"/>
                      <a:pt x="0" y="105"/>
                    </a:cubicBezTo>
                    <a:lnTo>
                      <a:pt x="0" y="651"/>
                    </a:lnTo>
                    <a:lnTo>
                      <a:pt x="220" y="651"/>
                    </a:lnTo>
                    <a:lnTo>
                      <a:pt x="220" y="105"/>
                    </a:lnTo>
                    <a:cubicBezTo>
                      <a:pt x="220" y="48"/>
                      <a:pt x="172" y="0"/>
                      <a:pt x="115" y="0"/>
                    </a:cubicBezTo>
                    <a:close/>
                  </a:path>
                </a:pathLst>
              </a:custGeom>
              <a:solidFill>
                <a:srgbClr val="61778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1316;p94">
                <a:extLst>
                  <a:ext uri="{FF2B5EF4-FFF2-40B4-BE49-F238E27FC236}">
                    <a16:creationId xmlns:a16="http://schemas.microsoft.com/office/drawing/2014/main" id="{7EC945BE-374E-444C-949B-112F1EABE239}"/>
                  </a:ext>
                </a:extLst>
              </p:cNvPr>
              <p:cNvSpPr/>
              <p:nvPr/>
            </p:nvSpPr>
            <p:spPr>
              <a:xfrm>
                <a:off x="3702625" y="1686930"/>
                <a:ext cx="45509" cy="22662"/>
              </a:xfrm>
              <a:custGeom>
                <a:avLst/>
                <a:gdLst/>
                <a:ahLst/>
                <a:cxnLst/>
                <a:rect l="l" t="t" r="r" b="b"/>
                <a:pathLst>
                  <a:path w="1733" h="863" extrusionOk="0">
                    <a:moveTo>
                      <a:pt x="651" y="0"/>
                    </a:moveTo>
                    <a:cubicBezTo>
                      <a:pt x="297" y="0"/>
                      <a:pt x="0" y="287"/>
                      <a:pt x="0" y="641"/>
                    </a:cubicBezTo>
                    <a:cubicBezTo>
                      <a:pt x="530" y="794"/>
                      <a:pt x="1076" y="862"/>
                      <a:pt x="1624" y="862"/>
                    </a:cubicBezTo>
                    <a:cubicBezTo>
                      <a:pt x="1660" y="862"/>
                      <a:pt x="1696" y="862"/>
                      <a:pt x="1732" y="862"/>
                    </a:cubicBezTo>
                    <a:lnTo>
                      <a:pt x="1732" y="641"/>
                    </a:lnTo>
                    <a:cubicBezTo>
                      <a:pt x="1732" y="287"/>
                      <a:pt x="1436" y="0"/>
                      <a:pt x="1081" y="0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1317;p94">
                <a:extLst>
                  <a:ext uri="{FF2B5EF4-FFF2-40B4-BE49-F238E27FC236}">
                    <a16:creationId xmlns:a16="http://schemas.microsoft.com/office/drawing/2014/main" id="{4AD5BDD1-6B87-4A45-9B57-FC575D6E2851}"/>
                  </a:ext>
                </a:extLst>
              </p:cNvPr>
              <p:cNvSpPr/>
              <p:nvPr/>
            </p:nvSpPr>
            <p:spPr>
              <a:xfrm>
                <a:off x="3702625" y="1686930"/>
                <a:ext cx="31171" cy="20640"/>
              </a:xfrm>
              <a:custGeom>
                <a:avLst/>
                <a:gdLst/>
                <a:ahLst/>
                <a:cxnLst/>
                <a:rect l="l" t="t" r="r" b="b"/>
                <a:pathLst>
                  <a:path w="1187" h="786" extrusionOk="0">
                    <a:moveTo>
                      <a:pt x="651" y="0"/>
                    </a:moveTo>
                    <a:cubicBezTo>
                      <a:pt x="297" y="0"/>
                      <a:pt x="0" y="287"/>
                      <a:pt x="0" y="641"/>
                    </a:cubicBezTo>
                    <a:cubicBezTo>
                      <a:pt x="220" y="708"/>
                      <a:pt x="431" y="756"/>
                      <a:pt x="651" y="785"/>
                    </a:cubicBezTo>
                    <a:lnTo>
                      <a:pt x="651" y="641"/>
                    </a:lnTo>
                    <a:cubicBezTo>
                      <a:pt x="651" y="326"/>
                      <a:pt x="881" y="58"/>
                      <a:pt x="1187" y="10"/>
                    </a:cubicBezTo>
                    <a:cubicBezTo>
                      <a:pt x="1158" y="0"/>
                      <a:pt x="1120" y="0"/>
                      <a:pt x="1081" y="0"/>
                    </a:cubicBezTo>
                    <a:close/>
                  </a:path>
                </a:pathLst>
              </a:custGeom>
              <a:solidFill>
                <a:srgbClr val="657A8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" name="Google Shape;11409;p94">
              <a:extLst>
                <a:ext uri="{FF2B5EF4-FFF2-40B4-BE49-F238E27FC236}">
                  <a16:creationId xmlns:a16="http://schemas.microsoft.com/office/drawing/2014/main" id="{53783313-4123-4897-96A9-1B3A0E4622EA}"/>
                </a:ext>
              </a:extLst>
            </p:cNvPr>
            <p:cNvGrpSpPr/>
            <p:nvPr/>
          </p:nvGrpSpPr>
          <p:grpSpPr>
            <a:xfrm>
              <a:off x="1912347" y="1102654"/>
              <a:ext cx="742205" cy="689670"/>
              <a:chOff x="2186425" y="1976158"/>
              <a:chExt cx="396106" cy="353985"/>
            </a:xfrm>
          </p:grpSpPr>
          <p:sp>
            <p:nvSpPr>
              <p:cNvPr id="136" name="Google Shape;11410;p94">
                <a:extLst>
                  <a:ext uri="{FF2B5EF4-FFF2-40B4-BE49-F238E27FC236}">
                    <a16:creationId xmlns:a16="http://schemas.microsoft.com/office/drawing/2014/main" id="{EDA71A01-C360-40A0-A2E8-215DCCB136A6}"/>
                  </a:ext>
                </a:extLst>
              </p:cNvPr>
              <p:cNvSpPr/>
              <p:nvPr/>
            </p:nvSpPr>
            <p:spPr>
              <a:xfrm>
                <a:off x="2256277" y="2024949"/>
                <a:ext cx="255379" cy="255352"/>
              </a:xfrm>
              <a:custGeom>
                <a:avLst/>
                <a:gdLst/>
                <a:ahLst/>
                <a:cxnLst/>
                <a:rect l="l" t="t" r="r" b="b"/>
                <a:pathLst>
                  <a:path w="9725" h="9724" extrusionOk="0">
                    <a:moveTo>
                      <a:pt x="4863" y="0"/>
                    </a:moveTo>
                    <a:cubicBezTo>
                      <a:pt x="2183" y="0"/>
                      <a:pt x="1" y="2182"/>
                      <a:pt x="1" y="4862"/>
                    </a:cubicBezTo>
                    <a:cubicBezTo>
                      <a:pt x="1" y="7551"/>
                      <a:pt x="2183" y="9724"/>
                      <a:pt x="4863" y="9724"/>
                    </a:cubicBezTo>
                    <a:cubicBezTo>
                      <a:pt x="7552" y="9724"/>
                      <a:pt x="9724" y="7551"/>
                      <a:pt x="9724" y="4862"/>
                    </a:cubicBezTo>
                    <a:cubicBezTo>
                      <a:pt x="9724" y="2182"/>
                      <a:pt x="7552" y="0"/>
                      <a:pt x="4863" y="0"/>
                    </a:cubicBezTo>
                    <a:close/>
                  </a:path>
                </a:pathLst>
              </a:custGeom>
              <a:solidFill>
                <a:srgbClr val="7F91A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11411;p94">
                <a:extLst>
                  <a:ext uri="{FF2B5EF4-FFF2-40B4-BE49-F238E27FC236}">
                    <a16:creationId xmlns:a16="http://schemas.microsoft.com/office/drawing/2014/main" id="{E4ABC178-A572-4F5A-B6D7-A96991881874}"/>
                  </a:ext>
                </a:extLst>
              </p:cNvPr>
              <p:cNvSpPr/>
              <p:nvPr/>
            </p:nvSpPr>
            <p:spPr>
              <a:xfrm>
                <a:off x="2230909" y="2027706"/>
                <a:ext cx="243036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9255" h="9623" extrusionOk="0">
                    <a:moveTo>
                      <a:pt x="4843" y="1"/>
                    </a:moveTo>
                    <a:lnTo>
                      <a:pt x="4843" y="1"/>
                    </a:lnTo>
                    <a:cubicBezTo>
                      <a:pt x="1656" y="661"/>
                      <a:pt x="0" y="4202"/>
                      <a:pt x="1541" y="7063"/>
                    </a:cubicBezTo>
                    <a:cubicBezTo>
                      <a:pt x="2439" y="8731"/>
                      <a:pt x="4128" y="9622"/>
                      <a:pt x="5836" y="9622"/>
                    </a:cubicBezTo>
                    <a:cubicBezTo>
                      <a:pt x="7059" y="9622"/>
                      <a:pt x="8293" y="9166"/>
                      <a:pt x="9255" y="8212"/>
                    </a:cubicBezTo>
                    <a:lnTo>
                      <a:pt x="9255" y="8212"/>
                    </a:lnTo>
                    <a:cubicBezTo>
                      <a:pt x="8929" y="8279"/>
                      <a:pt x="8594" y="8308"/>
                      <a:pt x="8260" y="8308"/>
                    </a:cubicBezTo>
                    <a:cubicBezTo>
                      <a:pt x="6288" y="8308"/>
                      <a:pt x="4518" y="7121"/>
                      <a:pt x="3771" y="5302"/>
                    </a:cubicBezTo>
                    <a:cubicBezTo>
                      <a:pt x="3015" y="3484"/>
                      <a:pt x="3436" y="1388"/>
                      <a:pt x="4843" y="1"/>
                    </a:cubicBezTo>
                    <a:close/>
                  </a:path>
                </a:pathLst>
              </a:custGeom>
              <a:solidFill>
                <a:srgbClr val="6A7F9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1412;p94">
                <a:extLst>
                  <a:ext uri="{FF2B5EF4-FFF2-40B4-BE49-F238E27FC236}">
                    <a16:creationId xmlns:a16="http://schemas.microsoft.com/office/drawing/2014/main" id="{264A65D8-52D9-4248-BDAB-D48D757B46A8}"/>
                  </a:ext>
                </a:extLst>
              </p:cNvPr>
              <p:cNvSpPr/>
              <p:nvPr/>
            </p:nvSpPr>
            <p:spPr>
              <a:xfrm>
                <a:off x="2309322" y="2026210"/>
                <a:ext cx="202570" cy="252332"/>
              </a:xfrm>
              <a:custGeom>
                <a:avLst/>
                <a:gdLst/>
                <a:ahLst/>
                <a:cxnLst/>
                <a:rect l="l" t="t" r="r" b="b"/>
                <a:pathLst>
                  <a:path w="7714" h="9609" extrusionOk="0">
                    <a:moveTo>
                      <a:pt x="3551" y="0"/>
                    </a:moveTo>
                    <a:lnTo>
                      <a:pt x="3886" y="402"/>
                    </a:lnTo>
                    <a:cubicBezTo>
                      <a:pt x="3924" y="450"/>
                      <a:pt x="3934" y="517"/>
                      <a:pt x="3905" y="574"/>
                    </a:cubicBezTo>
                    <a:lnTo>
                      <a:pt x="3685" y="1101"/>
                    </a:lnTo>
                    <a:cubicBezTo>
                      <a:pt x="3669" y="1133"/>
                      <a:pt x="3640" y="1150"/>
                      <a:pt x="3611" y="1150"/>
                    </a:cubicBezTo>
                    <a:cubicBezTo>
                      <a:pt x="3589" y="1150"/>
                      <a:pt x="3567" y="1141"/>
                      <a:pt x="3551" y="1120"/>
                    </a:cubicBezTo>
                    <a:lnTo>
                      <a:pt x="3340" y="823"/>
                    </a:lnTo>
                    <a:cubicBezTo>
                      <a:pt x="3315" y="781"/>
                      <a:pt x="3269" y="754"/>
                      <a:pt x="3219" y="754"/>
                    </a:cubicBezTo>
                    <a:cubicBezTo>
                      <a:pt x="3212" y="754"/>
                      <a:pt x="3204" y="755"/>
                      <a:pt x="3197" y="756"/>
                    </a:cubicBezTo>
                    <a:lnTo>
                      <a:pt x="2967" y="766"/>
                    </a:lnTo>
                    <a:cubicBezTo>
                      <a:pt x="2891" y="766"/>
                      <a:pt x="2814" y="814"/>
                      <a:pt x="2766" y="881"/>
                    </a:cubicBezTo>
                    <a:lnTo>
                      <a:pt x="2144" y="1818"/>
                    </a:lnTo>
                    <a:cubicBezTo>
                      <a:pt x="2087" y="1905"/>
                      <a:pt x="2134" y="2019"/>
                      <a:pt x="2240" y="2039"/>
                    </a:cubicBezTo>
                    <a:lnTo>
                      <a:pt x="2527" y="2096"/>
                    </a:lnTo>
                    <a:cubicBezTo>
                      <a:pt x="2539" y="2098"/>
                      <a:pt x="2552" y="2100"/>
                      <a:pt x="2564" y="2100"/>
                    </a:cubicBezTo>
                    <a:cubicBezTo>
                      <a:pt x="2647" y="2100"/>
                      <a:pt x="2723" y="2046"/>
                      <a:pt x="2757" y="1972"/>
                    </a:cubicBezTo>
                    <a:lnTo>
                      <a:pt x="2900" y="1589"/>
                    </a:lnTo>
                    <a:cubicBezTo>
                      <a:pt x="2922" y="1528"/>
                      <a:pt x="2977" y="1492"/>
                      <a:pt x="3034" y="1492"/>
                    </a:cubicBezTo>
                    <a:cubicBezTo>
                      <a:pt x="3075" y="1492"/>
                      <a:pt x="3117" y="1510"/>
                      <a:pt x="3149" y="1550"/>
                    </a:cubicBezTo>
                    <a:lnTo>
                      <a:pt x="3273" y="1713"/>
                    </a:lnTo>
                    <a:lnTo>
                      <a:pt x="3206" y="2220"/>
                    </a:lnTo>
                    <a:cubicBezTo>
                      <a:pt x="3197" y="2259"/>
                      <a:pt x="3168" y="2278"/>
                      <a:pt x="3139" y="2287"/>
                    </a:cubicBezTo>
                    <a:lnTo>
                      <a:pt x="2489" y="2383"/>
                    </a:lnTo>
                    <a:cubicBezTo>
                      <a:pt x="2460" y="2383"/>
                      <a:pt x="2431" y="2402"/>
                      <a:pt x="2412" y="2412"/>
                    </a:cubicBezTo>
                    <a:lnTo>
                      <a:pt x="1761" y="2890"/>
                    </a:lnTo>
                    <a:cubicBezTo>
                      <a:pt x="1694" y="2938"/>
                      <a:pt x="1646" y="3015"/>
                      <a:pt x="1627" y="3091"/>
                    </a:cubicBezTo>
                    <a:lnTo>
                      <a:pt x="1570" y="3350"/>
                    </a:lnTo>
                    <a:cubicBezTo>
                      <a:pt x="1552" y="3430"/>
                      <a:pt x="1485" y="3485"/>
                      <a:pt x="1407" y="3485"/>
                    </a:cubicBezTo>
                    <a:cubicBezTo>
                      <a:pt x="1401" y="3485"/>
                      <a:pt x="1394" y="3484"/>
                      <a:pt x="1388" y="3484"/>
                    </a:cubicBezTo>
                    <a:lnTo>
                      <a:pt x="1091" y="3445"/>
                    </a:lnTo>
                    <a:cubicBezTo>
                      <a:pt x="1085" y="3445"/>
                      <a:pt x="1078" y="3444"/>
                      <a:pt x="1072" y="3444"/>
                    </a:cubicBezTo>
                    <a:cubicBezTo>
                      <a:pt x="1002" y="3444"/>
                      <a:pt x="937" y="3489"/>
                      <a:pt x="919" y="3551"/>
                    </a:cubicBezTo>
                    <a:lnTo>
                      <a:pt x="756" y="3991"/>
                    </a:lnTo>
                    <a:cubicBezTo>
                      <a:pt x="718" y="4087"/>
                      <a:pt x="766" y="4182"/>
                      <a:pt x="862" y="4211"/>
                    </a:cubicBezTo>
                    <a:lnTo>
                      <a:pt x="1235" y="4316"/>
                    </a:lnTo>
                    <a:cubicBezTo>
                      <a:pt x="1252" y="4322"/>
                      <a:pt x="1270" y="4325"/>
                      <a:pt x="1287" y="4325"/>
                    </a:cubicBezTo>
                    <a:cubicBezTo>
                      <a:pt x="1360" y="4325"/>
                      <a:pt x="1434" y="4280"/>
                      <a:pt x="1465" y="4211"/>
                    </a:cubicBezTo>
                    <a:lnTo>
                      <a:pt x="1704" y="3685"/>
                    </a:lnTo>
                    <a:cubicBezTo>
                      <a:pt x="1742" y="3599"/>
                      <a:pt x="1819" y="3532"/>
                      <a:pt x="1905" y="3503"/>
                    </a:cubicBezTo>
                    <a:lnTo>
                      <a:pt x="2307" y="3378"/>
                    </a:lnTo>
                    <a:lnTo>
                      <a:pt x="2833" y="4010"/>
                    </a:lnTo>
                    <a:lnTo>
                      <a:pt x="2785" y="4154"/>
                    </a:lnTo>
                    <a:cubicBezTo>
                      <a:pt x="2747" y="4249"/>
                      <a:pt x="2795" y="4345"/>
                      <a:pt x="2891" y="4374"/>
                    </a:cubicBezTo>
                    <a:cubicBezTo>
                      <a:pt x="2910" y="4383"/>
                      <a:pt x="2929" y="4383"/>
                      <a:pt x="2948" y="4383"/>
                    </a:cubicBezTo>
                    <a:cubicBezTo>
                      <a:pt x="3015" y="4383"/>
                      <a:pt x="3082" y="4335"/>
                      <a:pt x="3111" y="4268"/>
                    </a:cubicBezTo>
                    <a:lnTo>
                      <a:pt x="3159" y="4115"/>
                    </a:lnTo>
                    <a:cubicBezTo>
                      <a:pt x="3197" y="4000"/>
                      <a:pt x="3178" y="3886"/>
                      <a:pt x="3101" y="3790"/>
                    </a:cubicBezTo>
                    <a:lnTo>
                      <a:pt x="2661" y="3244"/>
                    </a:lnTo>
                    <a:lnTo>
                      <a:pt x="2776" y="3216"/>
                    </a:lnTo>
                    <a:lnTo>
                      <a:pt x="3159" y="3455"/>
                    </a:lnTo>
                    <a:cubicBezTo>
                      <a:pt x="3235" y="3503"/>
                      <a:pt x="3292" y="3579"/>
                      <a:pt x="3312" y="3675"/>
                    </a:cubicBezTo>
                    <a:lnTo>
                      <a:pt x="3398" y="4087"/>
                    </a:lnTo>
                    <a:cubicBezTo>
                      <a:pt x="3407" y="4163"/>
                      <a:pt x="3484" y="4221"/>
                      <a:pt x="3570" y="4221"/>
                    </a:cubicBezTo>
                    <a:lnTo>
                      <a:pt x="3599" y="4221"/>
                    </a:lnTo>
                    <a:cubicBezTo>
                      <a:pt x="3694" y="4201"/>
                      <a:pt x="3752" y="4106"/>
                      <a:pt x="3733" y="4020"/>
                    </a:cubicBezTo>
                    <a:lnTo>
                      <a:pt x="3694" y="3780"/>
                    </a:lnTo>
                    <a:cubicBezTo>
                      <a:pt x="3675" y="3704"/>
                      <a:pt x="3733" y="3627"/>
                      <a:pt x="3809" y="3618"/>
                    </a:cubicBezTo>
                    <a:cubicBezTo>
                      <a:pt x="3876" y="3599"/>
                      <a:pt x="3924" y="3551"/>
                      <a:pt x="3934" y="3493"/>
                    </a:cubicBezTo>
                    <a:lnTo>
                      <a:pt x="4010" y="3082"/>
                    </a:lnTo>
                    <a:cubicBezTo>
                      <a:pt x="4037" y="3012"/>
                      <a:pt x="4095" y="2966"/>
                      <a:pt x="4163" y="2966"/>
                    </a:cubicBezTo>
                    <a:cubicBezTo>
                      <a:pt x="4170" y="2966"/>
                      <a:pt x="4176" y="2966"/>
                      <a:pt x="4183" y="2967"/>
                    </a:cubicBezTo>
                    <a:lnTo>
                      <a:pt x="4269" y="2967"/>
                    </a:lnTo>
                    <a:cubicBezTo>
                      <a:pt x="4277" y="2969"/>
                      <a:pt x="4286" y="2969"/>
                      <a:pt x="4294" y="2969"/>
                    </a:cubicBezTo>
                    <a:cubicBezTo>
                      <a:pt x="4333" y="2969"/>
                      <a:pt x="4371" y="2952"/>
                      <a:pt x="4403" y="2929"/>
                    </a:cubicBezTo>
                    <a:cubicBezTo>
                      <a:pt x="4431" y="2890"/>
                      <a:pt x="4470" y="2871"/>
                      <a:pt x="4517" y="2871"/>
                    </a:cubicBezTo>
                    <a:lnTo>
                      <a:pt x="4785" y="2900"/>
                    </a:lnTo>
                    <a:cubicBezTo>
                      <a:pt x="4833" y="2919"/>
                      <a:pt x="4881" y="2957"/>
                      <a:pt x="4891" y="3015"/>
                    </a:cubicBezTo>
                    <a:lnTo>
                      <a:pt x="4919" y="3130"/>
                    </a:lnTo>
                    <a:cubicBezTo>
                      <a:pt x="4939" y="3216"/>
                      <a:pt x="4881" y="3302"/>
                      <a:pt x="4795" y="3321"/>
                    </a:cubicBezTo>
                    <a:lnTo>
                      <a:pt x="4039" y="3551"/>
                    </a:lnTo>
                    <a:cubicBezTo>
                      <a:pt x="3953" y="3570"/>
                      <a:pt x="3924" y="3675"/>
                      <a:pt x="3982" y="3742"/>
                    </a:cubicBezTo>
                    <a:lnTo>
                      <a:pt x="4049" y="3828"/>
                    </a:lnTo>
                    <a:cubicBezTo>
                      <a:pt x="4087" y="3857"/>
                      <a:pt x="4125" y="3876"/>
                      <a:pt x="4173" y="3876"/>
                    </a:cubicBezTo>
                    <a:lnTo>
                      <a:pt x="4613" y="3838"/>
                    </a:lnTo>
                    <a:cubicBezTo>
                      <a:pt x="4619" y="3837"/>
                      <a:pt x="4626" y="3837"/>
                      <a:pt x="4632" y="3837"/>
                    </a:cubicBezTo>
                    <a:cubicBezTo>
                      <a:pt x="4710" y="3837"/>
                      <a:pt x="4777" y="3892"/>
                      <a:pt x="4795" y="3972"/>
                    </a:cubicBezTo>
                    <a:lnTo>
                      <a:pt x="4814" y="4087"/>
                    </a:lnTo>
                    <a:cubicBezTo>
                      <a:pt x="4852" y="4278"/>
                      <a:pt x="4709" y="4469"/>
                      <a:pt x="4508" y="4479"/>
                    </a:cubicBezTo>
                    <a:lnTo>
                      <a:pt x="3666" y="4546"/>
                    </a:lnTo>
                    <a:cubicBezTo>
                      <a:pt x="3570" y="4556"/>
                      <a:pt x="3503" y="4651"/>
                      <a:pt x="3532" y="4747"/>
                    </a:cubicBezTo>
                    <a:cubicBezTo>
                      <a:pt x="3565" y="4845"/>
                      <a:pt x="3485" y="4937"/>
                      <a:pt x="3389" y="4937"/>
                    </a:cubicBezTo>
                    <a:cubicBezTo>
                      <a:pt x="3373" y="4937"/>
                      <a:pt x="3357" y="4934"/>
                      <a:pt x="3340" y="4929"/>
                    </a:cubicBezTo>
                    <a:lnTo>
                      <a:pt x="2718" y="4728"/>
                    </a:lnTo>
                    <a:cubicBezTo>
                      <a:pt x="2632" y="4699"/>
                      <a:pt x="2575" y="4623"/>
                      <a:pt x="2556" y="4536"/>
                    </a:cubicBezTo>
                    <a:cubicBezTo>
                      <a:pt x="2536" y="4422"/>
                      <a:pt x="2441" y="4335"/>
                      <a:pt x="2316" y="4335"/>
                    </a:cubicBezTo>
                    <a:lnTo>
                      <a:pt x="1723" y="4345"/>
                    </a:lnTo>
                    <a:cubicBezTo>
                      <a:pt x="1503" y="4355"/>
                      <a:pt x="1292" y="4402"/>
                      <a:pt x="1101" y="4489"/>
                    </a:cubicBezTo>
                    <a:lnTo>
                      <a:pt x="890" y="4584"/>
                    </a:lnTo>
                    <a:cubicBezTo>
                      <a:pt x="775" y="4632"/>
                      <a:pt x="689" y="4747"/>
                      <a:pt x="689" y="4871"/>
                    </a:cubicBezTo>
                    <a:lnTo>
                      <a:pt x="680" y="5044"/>
                    </a:lnTo>
                    <a:lnTo>
                      <a:pt x="86" y="5733"/>
                    </a:lnTo>
                    <a:cubicBezTo>
                      <a:pt x="29" y="5790"/>
                      <a:pt x="0" y="5867"/>
                      <a:pt x="0" y="5953"/>
                    </a:cubicBezTo>
                    <a:lnTo>
                      <a:pt x="0" y="6690"/>
                    </a:lnTo>
                    <a:cubicBezTo>
                      <a:pt x="0" y="6824"/>
                      <a:pt x="58" y="6948"/>
                      <a:pt x="153" y="7044"/>
                    </a:cubicBezTo>
                    <a:lnTo>
                      <a:pt x="689" y="7561"/>
                    </a:lnTo>
                    <a:cubicBezTo>
                      <a:pt x="766" y="7637"/>
                      <a:pt x="871" y="7685"/>
                      <a:pt x="996" y="7695"/>
                    </a:cubicBezTo>
                    <a:lnTo>
                      <a:pt x="2565" y="7838"/>
                    </a:lnTo>
                    <a:cubicBezTo>
                      <a:pt x="2670" y="7838"/>
                      <a:pt x="2737" y="7934"/>
                      <a:pt x="2728" y="8030"/>
                    </a:cubicBezTo>
                    <a:lnTo>
                      <a:pt x="2718" y="8106"/>
                    </a:lnTo>
                    <a:cubicBezTo>
                      <a:pt x="2699" y="8221"/>
                      <a:pt x="2757" y="8345"/>
                      <a:pt x="2852" y="8412"/>
                    </a:cubicBezTo>
                    <a:lnTo>
                      <a:pt x="3235" y="8699"/>
                    </a:lnTo>
                    <a:lnTo>
                      <a:pt x="3178" y="8891"/>
                    </a:lnTo>
                    <a:cubicBezTo>
                      <a:pt x="3139" y="9025"/>
                      <a:pt x="3178" y="9168"/>
                      <a:pt x="3283" y="9255"/>
                    </a:cubicBezTo>
                    <a:lnTo>
                      <a:pt x="3694" y="9609"/>
                    </a:lnTo>
                    <a:cubicBezTo>
                      <a:pt x="4096" y="9542"/>
                      <a:pt x="4489" y="9417"/>
                      <a:pt x="4862" y="9255"/>
                    </a:cubicBezTo>
                    <a:lnTo>
                      <a:pt x="5503" y="8479"/>
                    </a:lnTo>
                    <a:cubicBezTo>
                      <a:pt x="5599" y="8355"/>
                      <a:pt x="5685" y="8221"/>
                      <a:pt x="5752" y="8077"/>
                    </a:cubicBezTo>
                    <a:lnTo>
                      <a:pt x="6470" y="6422"/>
                    </a:lnTo>
                    <a:cubicBezTo>
                      <a:pt x="6546" y="6249"/>
                      <a:pt x="6422" y="6049"/>
                      <a:pt x="6231" y="6039"/>
                    </a:cubicBezTo>
                    <a:cubicBezTo>
                      <a:pt x="6020" y="6039"/>
                      <a:pt x="5829" y="5953"/>
                      <a:pt x="5695" y="5790"/>
                    </a:cubicBezTo>
                    <a:lnTo>
                      <a:pt x="4977" y="4938"/>
                    </a:lnTo>
                    <a:cubicBezTo>
                      <a:pt x="4864" y="4805"/>
                      <a:pt x="4979" y="4650"/>
                      <a:pt x="5109" y="4650"/>
                    </a:cubicBezTo>
                    <a:cubicBezTo>
                      <a:pt x="5156" y="4650"/>
                      <a:pt x="5204" y="4670"/>
                      <a:pt x="5245" y="4718"/>
                    </a:cubicBezTo>
                    <a:lnTo>
                      <a:pt x="5963" y="5570"/>
                    </a:lnTo>
                    <a:cubicBezTo>
                      <a:pt x="6020" y="5637"/>
                      <a:pt x="6116" y="5685"/>
                      <a:pt x="6211" y="5685"/>
                    </a:cubicBezTo>
                    <a:cubicBezTo>
                      <a:pt x="6317" y="5685"/>
                      <a:pt x="6422" y="5618"/>
                      <a:pt x="6470" y="5522"/>
                    </a:cubicBezTo>
                    <a:lnTo>
                      <a:pt x="6881" y="4709"/>
                    </a:lnTo>
                    <a:cubicBezTo>
                      <a:pt x="6920" y="4632"/>
                      <a:pt x="6900" y="4536"/>
                      <a:pt x="6833" y="4489"/>
                    </a:cubicBezTo>
                    <a:lnTo>
                      <a:pt x="6709" y="4412"/>
                    </a:lnTo>
                    <a:cubicBezTo>
                      <a:pt x="6671" y="4374"/>
                      <a:pt x="6652" y="4316"/>
                      <a:pt x="6680" y="4268"/>
                    </a:cubicBezTo>
                    <a:lnTo>
                      <a:pt x="6747" y="4182"/>
                    </a:lnTo>
                    <a:cubicBezTo>
                      <a:pt x="6808" y="4078"/>
                      <a:pt x="6918" y="4024"/>
                      <a:pt x="7031" y="4024"/>
                    </a:cubicBezTo>
                    <a:cubicBezTo>
                      <a:pt x="7114" y="4024"/>
                      <a:pt x="7199" y="4054"/>
                      <a:pt x="7264" y="4115"/>
                    </a:cubicBezTo>
                    <a:lnTo>
                      <a:pt x="7714" y="4565"/>
                    </a:lnTo>
                    <a:cubicBezTo>
                      <a:pt x="7695" y="4364"/>
                      <a:pt x="7676" y="4163"/>
                      <a:pt x="7637" y="3972"/>
                    </a:cubicBezTo>
                    <a:cubicBezTo>
                      <a:pt x="7274" y="1905"/>
                      <a:pt x="5628" y="306"/>
                      <a:pt x="3551" y="0"/>
                    </a:cubicBezTo>
                    <a:close/>
                  </a:path>
                </a:pathLst>
              </a:custGeom>
              <a:solidFill>
                <a:srgbClr val="CED6D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11413;p94">
                <a:extLst>
                  <a:ext uri="{FF2B5EF4-FFF2-40B4-BE49-F238E27FC236}">
                    <a16:creationId xmlns:a16="http://schemas.microsoft.com/office/drawing/2014/main" id="{12F4A653-12E9-4E73-8108-A607ED9B89DE}"/>
                  </a:ext>
                </a:extLst>
              </p:cNvPr>
              <p:cNvSpPr/>
              <p:nvPr/>
            </p:nvSpPr>
            <p:spPr>
              <a:xfrm>
                <a:off x="2339468" y="2073189"/>
                <a:ext cx="16360" cy="26181"/>
              </a:xfrm>
              <a:custGeom>
                <a:avLst/>
                <a:gdLst/>
                <a:ahLst/>
                <a:cxnLst/>
                <a:rect l="l" t="t" r="r" b="b"/>
                <a:pathLst>
                  <a:path w="623" h="997" extrusionOk="0">
                    <a:moveTo>
                      <a:pt x="441" y="1"/>
                    </a:moveTo>
                    <a:cubicBezTo>
                      <a:pt x="345" y="1"/>
                      <a:pt x="269" y="77"/>
                      <a:pt x="269" y="173"/>
                    </a:cubicBezTo>
                    <a:lnTo>
                      <a:pt x="269" y="546"/>
                    </a:lnTo>
                    <a:lnTo>
                      <a:pt x="116" y="699"/>
                    </a:lnTo>
                    <a:cubicBezTo>
                      <a:pt x="1" y="805"/>
                      <a:pt x="77" y="996"/>
                      <a:pt x="230" y="996"/>
                    </a:cubicBezTo>
                    <a:cubicBezTo>
                      <a:pt x="278" y="996"/>
                      <a:pt x="326" y="977"/>
                      <a:pt x="355" y="948"/>
                    </a:cubicBezTo>
                    <a:lnTo>
                      <a:pt x="565" y="747"/>
                    </a:lnTo>
                    <a:cubicBezTo>
                      <a:pt x="604" y="719"/>
                      <a:pt x="623" y="671"/>
                      <a:pt x="623" y="623"/>
                    </a:cubicBezTo>
                    <a:lnTo>
                      <a:pt x="613" y="173"/>
                    </a:lnTo>
                    <a:cubicBezTo>
                      <a:pt x="613" y="77"/>
                      <a:pt x="537" y="1"/>
                      <a:pt x="441" y="1"/>
                    </a:cubicBezTo>
                    <a:close/>
                  </a:path>
                </a:pathLst>
              </a:custGeom>
              <a:solidFill>
                <a:srgbClr val="CED6D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11414;p94">
                <a:extLst>
                  <a:ext uri="{FF2B5EF4-FFF2-40B4-BE49-F238E27FC236}">
                    <a16:creationId xmlns:a16="http://schemas.microsoft.com/office/drawing/2014/main" id="{2DBB9F8D-B89A-43C0-A539-3B859F272EA9}"/>
                  </a:ext>
                </a:extLst>
              </p:cNvPr>
              <p:cNvSpPr/>
              <p:nvPr/>
            </p:nvSpPr>
            <p:spPr>
              <a:xfrm>
                <a:off x="2309322" y="2158901"/>
                <a:ext cx="146531" cy="119641"/>
              </a:xfrm>
              <a:custGeom>
                <a:avLst/>
                <a:gdLst/>
                <a:ahLst/>
                <a:cxnLst/>
                <a:rect l="l" t="t" r="r" b="b"/>
                <a:pathLst>
                  <a:path w="5580" h="4556" extrusionOk="0">
                    <a:moveTo>
                      <a:pt x="670" y="0"/>
                    </a:moveTo>
                    <a:lnTo>
                      <a:pt x="77" y="670"/>
                    </a:lnTo>
                    <a:cubicBezTo>
                      <a:pt x="29" y="737"/>
                      <a:pt x="0" y="814"/>
                      <a:pt x="0" y="890"/>
                    </a:cubicBezTo>
                    <a:lnTo>
                      <a:pt x="0" y="1627"/>
                    </a:lnTo>
                    <a:cubicBezTo>
                      <a:pt x="0" y="1761"/>
                      <a:pt x="58" y="1895"/>
                      <a:pt x="153" y="1991"/>
                    </a:cubicBezTo>
                    <a:lnTo>
                      <a:pt x="680" y="2498"/>
                    </a:lnTo>
                    <a:cubicBezTo>
                      <a:pt x="766" y="2575"/>
                      <a:pt x="871" y="2622"/>
                      <a:pt x="986" y="2642"/>
                    </a:cubicBezTo>
                    <a:lnTo>
                      <a:pt x="2565" y="2785"/>
                    </a:lnTo>
                    <a:cubicBezTo>
                      <a:pt x="2670" y="2785"/>
                      <a:pt x="2737" y="2881"/>
                      <a:pt x="2728" y="2977"/>
                    </a:cubicBezTo>
                    <a:lnTo>
                      <a:pt x="2718" y="3053"/>
                    </a:lnTo>
                    <a:cubicBezTo>
                      <a:pt x="2699" y="3168"/>
                      <a:pt x="2757" y="3292"/>
                      <a:pt x="2852" y="3359"/>
                    </a:cubicBezTo>
                    <a:lnTo>
                      <a:pt x="3235" y="3646"/>
                    </a:lnTo>
                    <a:lnTo>
                      <a:pt x="3178" y="3838"/>
                    </a:lnTo>
                    <a:cubicBezTo>
                      <a:pt x="3139" y="3972"/>
                      <a:pt x="3178" y="4115"/>
                      <a:pt x="3283" y="4202"/>
                    </a:cubicBezTo>
                    <a:lnTo>
                      <a:pt x="3694" y="4556"/>
                    </a:lnTo>
                    <a:lnTo>
                      <a:pt x="3704" y="4556"/>
                    </a:lnTo>
                    <a:cubicBezTo>
                      <a:pt x="3991" y="4508"/>
                      <a:pt x="4278" y="4422"/>
                      <a:pt x="4556" y="4316"/>
                    </a:cubicBezTo>
                    <a:lnTo>
                      <a:pt x="4623" y="4297"/>
                    </a:lnTo>
                    <a:cubicBezTo>
                      <a:pt x="4690" y="4269"/>
                      <a:pt x="4747" y="4249"/>
                      <a:pt x="4805" y="4221"/>
                    </a:cubicBezTo>
                    <a:lnTo>
                      <a:pt x="4862" y="4192"/>
                    </a:lnTo>
                    <a:lnTo>
                      <a:pt x="5503" y="3426"/>
                    </a:lnTo>
                    <a:cubicBezTo>
                      <a:pt x="5532" y="3388"/>
                      <a:pt x="5561" y="3350"/>
                      <a:pt x="5580" y="3312"/>
                    </a:cubicBezTo>
                    <a:lnTo>
                      <a:pt x="5274" y="3312"/>
                    </a:lnTo>
                    <a:cubicBezTo>
                      <a:pt x="3187" y="3312"/>
                      <a:pt x="1331" y="1981"/>
                      <a:pt x="670" y="0"/>
                    </a:cubicBezTo>
                    <a:close/>
                  </a:path>
                </a:pathLst>
              </a:custGeom>
              <a:solidFill>
                <a:srgbClr val="8297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11415;p94">
                <a:extLst>
                  <a:ext uri="{FF2B5EF4-FFF2-40B4-BE49-F238E27FC236}">
                    <a16:creationId xmlns:a16="http://schemas.microsoft.com/office/drawing/2014/main" id="{12B9D02C-7096-4471-8839-25BC586FD163}"/>
                  </a:ext>
                </a:extLst>
              </p:cNvPr>
              <p:cNvSpPr/>
              <p:nvPr/>
            </p:nvSpPr>
            <p:spPr>
              <a:xfrm>
                <a:off x="2236765" y="2073740"/>
                <a:ext cx="345765" cy="256403"/>
              </a:xfrm>
              <a:custGeom>
                <a:avLst/>
                <a:gdLst/>
                <a:ahLst/>
                <a:cxnLst/>
                <a:rect l="l" t="t" r="r" b="b"/>
                <a:pathLst>
                  <a:path w="13167" h="9764" extrusionOk="0">
                    <a:moveTo>
                      <a:pt x="11542" y="0"/>
                    </a:moveTo>
                    <a:cubicBezTo>
                      <a:pt x="11407" y="0"/>
                      <a:pt x="11274" y="126"/>
                      <a:pt x="11338" y="286"/>
                    </a:cubicBezTo>
                    <a:cubicBezTo>
                      <a:pt x="12697" y="3148"/>
                      <a:pt x="11740" y="6574"/>
                      <a:pt x="9089" y="8306"/>
                    </a:cubicBezTo>
                    <a:cubicBezTo>
                      <a:pt x="8022" y="9007"/>
                      <a:pt x="6813" y="9347"/>
                      <a:pt x="5613" y="9347"/>
                    </a:cubicBezTo>
                    <a:cubicBezTo>
                      <a:pt x="3834" y="9347"/>
                      <a:pt x="2076" y="8600"/>
                      <a:pt x="830" y="7177"/>
                    </a:cubicBezTo>
                    <a:lnTo>
                      <a:pt x="830" y="7177"/>
                    </a:lnTo>
                    <a:lnTo>
                      <a:pt x="1567" y="7416"/>
                    </a:lnTo>
                    <a:cubicBezTo>
                      <a:pt x="1599" y="7429"/>
                      <a:pt x="1629" y="7435"/>
                      <a:pt x="1656" y="7435"/>
                    </a:cubicBezTo>
                    <a:cubicBezTo>
                      <a:pt x="1872" y="7435"/>
                      <a:pt x="1955" y="7082"/>
                      <a:pt x="1701" y="7014"/>
                    </a:cubicBezTo>
                    <a:lnTo>
                      <a:pt x="294" y="6545"/>
                    </a:lnTo>
                    <a:cubicBezTo>
                      <a:pt x="272" y="6538"/>
                      <a:pt x="249" y="6535"/>
                      <a:pt x="228" y="6535"/>
                    </a:cubicBezTo>
                    <a:cubicBezTo>
                      <a:pt x="102" y="6535"/>
                      <a:pt x="0" y="6645"/>
                      <a:pt x="17" y="6784"/>
                    </a:cubicBezTo>
                    <a:lnTo>
                      <a:pt x="256" y="8421"/>
                    </a:lnTo>
                    <a:cubicBezTo>
                      <a:pt x="275" y="8526"/>
                      <a:pt x="361" y="8603"/>
                      <a:pt x="466" y="8603"/>
                    </a:cubicBezTo>
                    <a:lnTo>
                      <a:pt x="495" y="8603"/>
                    </a:lnTo>
                    <a:cubicBezTo>
                      <a:pt x="610" y="8583"/>
                      <a:pt x="696" y="8478"/>
                      <a:pt x="677" y="8363"/>
                    </a:cubicBezTo>
                    <a:lnTo>
                      <a:pt x="553" y="7492"/>
                    </a:lnTo>
                    <a:lnTo>
                      <a:pt x="553" y="7492"/>
                    </a:lnTo>
                    <a:cubicBezTo>
                      <a:pt x="1880" y="8985"/>
                      <a:pt x="3736" y="9764"/>
                      <a:pt x="5614" y="9764"/>
                    </a:cubicBezTo>
                    <a:cubicBezTo>
                      <a:pt x="6903" y="9764"/>
                      <a:pt x="8202" y="9397"/>
                      <a:pt x="9348" y="8641"/>
                    </a:cubicBezTo>
                    <a:cubicBezTo>
                      <a:pt x="12152" y="6794"/>
                      <a:pt x="13166" y="3157"/>
                      <a:pt x="11731" y="114"/>
                    </a:cubicBezTo>
                    <a:lnTo>
                      <a:pt x="11721" y="104"/>
                    </a:lnTo>
                    <a:cubicBezTo>
                      <a:pt x="11677" y="31"/>
                      <a:pt x="11609" y="0"/>
                      <a:pt x="11542" y="0"/>
                    </a:cubicBezTo>
                    <a:close/>
                  </a:path>
                </a:pathLst>
              </a:custGeom>
              <a:solidFill>
                <a:srgbClr val="E2E9E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1416;p94">
                <a:extLst>
                  <a:ext uri="{FF2B5EF4-FFF2-40B4-BE49-F238E27FC236}">
                    <a16:creationId xmlns:a16="http://schemas.microsoft.com/office/drawing/2014/main" id="{47AD4622-863F-4940-ADC8-0AA9DE45DB1B}"/>
                  </a:ext>
                </a:extLst>
              </p:cNvPr>
              <p:cNvSpPr/>
              <p:nvPr/>
            </p:nvSpPr>
            <p:spPr>
              <a:xfrm>
                <a:off x="2186425" y="1976158"/>
                <a:ext cx="344820" cy="255510"/>
              </a:xfrm>
              <a:custGeom>
                <a:avLst/>
                <a:gdLst/>
                <a:ahLst/>
                <a:cxnLst/>
                <a:rect l="l" t="t" r="r" b="b"/>
                <a:pathLst>
                  <a:path w="13131" h="9730" extrusionOk="0">
                    <a:moveTo>
                      <a:pt x="7544" y="0"/>
                    </a:moveTo>
                    <a:cubicBezTo>
                      <a:pt x="6257" y="0"/>
                      <a:pt x="4960" y="367"/>
                      <a:pt x="3819" y="1121"/>
                    </a:cubicBezTo>
                    <a:cubicBezTo>
                      <a:pt x="1024" y="2968"/>
                      <a:pt x="0" y="6586"/>
                      <a:pt x="1417" y="9620"/>
                    </a:cubicBezTo>
                    <a:cubicBezTo>
                      <a:pt x="1459" y="9697"/>
                      <a:pt x="1526" y="9730"/>
                      <a:pt x="1593" y="9730"/>
                    </a:cubicBezTo>
                    <a:cubicBezTo>
                      <a:pt x="1725" y="9730"/>
                      <a:pt x="1857" y="9603"/>
                      <a:pt x="1800" y="9438"/>
                    </a:cubicBezTo>
                    <a:cubicBezTo>
                      <a:pt x="1388" y="8586"/>
                      <a:pt x="1178" y="7658"/>
                      <a:pt x="1187" y="6720"/>
                    </a:cubicBezTo>
                    <a:cubicBezTo>
                      <a:pt x="1187" y="4079"/>
                      <a:pt x="2824" y="1715"/>
                      <a:pt x="5302" y="786"/>
                    </a:cubicBezTo>
                    <a:cubicBezTo>
                      <a:pt x="6026" y="514"/>
                      <a:pt x="6777" y="383"/>
                      <a:pt x="7521" y="383"/>
                    </a:cubicBezTo>
                    <a:cubicBezTo>
                      <a:pt x="9317" y="383"/>
                      <a:pt x="11073" y="1149"/>
                      <a:pt x="12298" y="2557"/>
                    </a:cubicBezTo>
                    <a:lnTo>
                      <a:pt x="11571" y="2318"/>
                    </a:lnTo>
                    <a:cubicBezTo>
                      <a:pt x="11549" y="2312"/>
                      <a:pt x="11529" y="2309"/>
                      <a:pt x="11509" y="2309"/>
                    </a:cubicBezTo>
                    <a:cubicBezTo>
                      <a:pt x="11294" y="2309"/>
                      <a:pt x="11209" y="2623"/>
                      <a:pt x="11437" y="2720"/>
                    </a:cubicBezTo>
                    <a:lnTo>
                      <a:pt x="12844" y="3179"/>
                    </a:lnTo>
                    <a:cubicBezTo>
                      <a:pt x="12863" y="3189"/>
                      <a:pt x="12882" y="3198"/>
                      <a:pt x="12911" y="3198"/>
                    </a:cubicBezTo>
                    <a:cubicBezTo>
                      <a:pt x="13035" y="3189"/>
                      <a:pt x="13131" y="3083"/>
                      <a:pt x="13121" y="2959"/>
                    </a:cubicBezTo>
                    <a:lnTo>
                      <a:pt x="12882" y="1313"/>
                    </a:lnTo>
                    <a:cubicBezTo>
                      <a:pt x="12869" y="1181"/>
                      <a:pt x="12773" y="1121"/>
                      <a:pt x="12676" y="1121"/>
                    </a:cubicBezTo>
                    <a:cubicBezTo>
                      <a:pt x="12554" y="1121"/>
                      <a:pt x="12429" y="1215"/>
                      <a:pt x="12461" y="1380"/>
                    </a:cubicBezTo>
                    <a:lnTo>
                      <a:pt x="12576" y="2241"/>
                    </a:lnTo>
                    <a:cubicBezTo>
                      <a:pt x="11251" y="769"/>
                      <a:pt x="9407" y="0"/>
                      <a:pt x="7544" y="0"/>
                    </a:cubicBezTo>
                    <a:close/>
                  </a:path>
                </a:pathLst>
              </a:custGeom>
              <a:solidFill>
                <a:srgbClr val="E2E9E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3" name="Google Shape;13462;p94">
              <a:extLst>
                <a:ext uri="{FF2B5EF4-FFF2-40B4-BE49-F238E27FC236}">
                  <a16:creationId xmlns:a16="http://schemas.microsoft.com/office/drawing/2014/main" id="{1649029D-A339-459D-A6C6-AAE1EC5C89EC}"/>
                </a:ext>
              </a:extLst>
            </p:cNvPr>
            <p:cNvGrpSpPr/>
            <p:nvPr/>
          </p:nvGrpSpPr>
          <p:grpSpPr>
            <a:xfrm>
              <a:off x="1986115" y="3852541"/>
              <a:ext cx="652150" cy="672906"/>
              <a:chOff x="7517835" y="2885437"/>
              <a:chExt cx="364935" cy="382529"/>
            </a:xfrm>
          </p:grpSpPr>
          <p:sp>
            <p:nvSpPr>
              <p:cNvPr id="144" name="Google Shape;13463;p94">
                <a:extLst>
                  <a:ext uri="{FF2B5EF4-FFF2-40B4-BE49-F238E27FC236}">
                    <a16:creationId xmlns:a16="http://schemas.microsoft.com/office/drawing/2014/main" id="{7E0C82CF-FD96-44FD-9495-44E3572547CD}"/>
                  </a:ext>
                </a:extLst>
              </p:cNvPr>
              <p:cNvSpPr/>
              <p:nvPr/>
            </p:nvSpPr>
            <p:spPr>
              <a:xfrm>
                <a:off x="7517835" y="3182752"/>
                <a:ext cx="72924" cy="57063"/>
              </a:xfrm>
              <a:custGeom>
                <a:avLst/>
                <a:gdLst/>
                <a:ahLst/>
                <a:cxnLst/>
                <a:rect l="l" t="t" r="r" b="b"/>
                <a:pathLst>
                  <a:path w="2777" h="2173" extrusionOk="0">
                    <a:moveTo>
                      <a:pt x="929" y="0"/>
                    </a:moveTo>
                    <a:lnTo>
                      <a:pt x="929" y="460"/>
                    </a:lnTo>
                    <a:cubicBezTo>
                      <a:pt x="929" y="546"/>
                      <a:pt x="881" y="632"/>
                      <a:pt x="795" y="670"/>
                    </a:cubicBezTo>
                    <a:lnTo>
                      <a:pt x="259" y="938"/>
                    </a:lnTo>
                    <a:cubicBezTo>
                      <a:pt x="96" y="1015"/>
                      <a:pt x="1" y="1178"/>
                      <a:pt x="1" y="1359"/>
                    </a:cubicBezTo>
                    <a:lnTo>
                      <a:pt x="1" y="2173"/>
                    </a:lnTo>
                    <a:lnTo>
                      <a:pt x="2776" y="2173"/>
                    </a:lnTo>
                    <a:lnTo>
                      <a:pt x="2776" y="1359"/>
                    </a:lnTo>
                    <a:cubicBezTo>
                      <a:pt x="2776" y="1178"/>
                      <a:pt x="2680" y="1015"/>
                      <a:pt x="2527" y="938"/>
                    </a:cubicBezTo>
                    <a:lnTo>
                      <a:pt x="1982" y="670"/>
                    </a:lnTo>
                    <a:cubicBezTo>
                      <a:pt x="1905" y="632"/>
                      <a:pt x="1857" y="546"/>
                      <a:pt x="1857" y="460"/>
                    </a:cubicBezTo>
                    <a:lnTo>
                      <a:pt x="1857" y="0"/>
                    </a:ln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3464;p94">
                <a:extLst>
                  <a:ext uri="{FF2B5EF4-FFF2-40B4-BE49-F238E27FC236}">
                    <a16:creationId xmlns:a16="http://schemas.microsoft.com/office/drawing/2014/main" id="{4D864F99-9C64-4C79-B10F-E313C0A0B9F8}"/>
                  </a:ext>
                </a:extLst>
              </p:cNvPr>
              <p:cNvSpPr/>
              <p:nvPr/>
            </p:nvSpPr>
            <p:spPr>
              <a:xfrm>
                <a:off x="7517835" y="3202106"/>
                <a:ext cx="73160" cy="6586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508" extrusionOk="0">
                    <a:moveTo>
                      <a:pt x="680" y="0"/>
                    </a:moveTo>
                    <a:lnTo>
                      <a:pt x="259" y="211"/>
                    </a:lnTo>
                    <a:cubicBezTo>
                      <a:pt x="96" y="287"/>
                      <a:pt x="1" y="450"/>
                      <a:pt x="1" y="622"/>
                    </a:cubicBezTo>
                    <a:lnTo>
                      <a:pt x="1" y="2278"/>
                    </a:lnTo>
                    <a:cubicBezTo>
                      <a:pt x="1" y="2402"/>
                      <a:pt x="106" y="2508"/>
                      <a:pt x="230" y="2508"/>
                    </a:cubicBezTo>
                    <a:lnTo>
                      <a:pt x="2546" y="2508"/>
                    </a:lnTo>
                    <a:cubicBezTo>
                      <a:pt x="2680" y="2508"/>
                      <a:pt x="2786" y="2402"/>
                      <a:pt x="2786" y="2278"/>
                    </a:cubicBezTo>
                    <a:lnTo>
                      <a:pt x="2786" y="622"/>
                    </a:lnTo>
                    <a:cubicBezTo>
                      <a:pt x="2776" y="441"/>
                      <a:pt x="2680" y="287"/>
                      <a:pt x="2527" y="211"/>
                    </a:cubicBezTo>
                    <a:lnTo>
                      <a:pt x="2097" y="0"/>
                    </a:lnTo>
                    <a:cubicBezTo>
                      <a:pt x="1915" y="225"/>
                      <a:pt x="1652" y="338"/>
                      <a:pt x="1388" y="338"/>
                    </a:cubicBezTo>
                    <a:cubicBezTo>
                      <a:pt x="1125" y="338"/>
                      <a:pt x="862" y="225"/>
                      <a:pt x="680" y="0"/>
                    </a:cubicBezTo>
                    <a:close/>
                  </a:path>
                </a:pathLst>
              </a:custGeom>
              <a:solidFill>
                <a:srgbClr val="BCC4C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13465;p94">
                <a:extLst>
                  <a:ext uri="{FF2B5EF4-FFF2-40B4-BE49-F238E27FC236}">
                    <a16:creationId xmlns:a16="http://schemas.microsoft.com/office/drawing/2014/main" id="{C3C9EE8E-0129-4865-B134-30B256713533}"/>
                  </a:ext>
                </a:extLst>
              </p:cNvPr>
              <p:cNvSpPr/>
              <p:nvPr/>
            </p:nvSpPr>
            <p:spPr>
              <a:xfrm>
                <a:off x="7540970" y="3182752"/>
                <a:ext cx="26654" cy="18303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697" extrusionOk="0">
                    <a:moveTo>
                      <a:pt x="48" y="0"/>
                    </a:moveTo>
                    <a:lnTo>
                      <a:pt x="48" y="469"/>
                    </a:lnTo>
                    <a:cubicBezTo>
                      <a:pt x="48" y="517"/>
                      <a:pt x="29" y="565"/>
                      <a:pt x="0" y="603"/>
                    </a:cubicBezTo>
                    <a:cubicBezTo>
                      <a:pt x="163" y="666"/>
                      <a:pt x="335" y="697"/>
                      <a:pt x="507" y="697"/>
                    </a:cubicBezTo>
                    <a:cubicBezTo>
                      <a:pt x="680" y="697"/>
                      <a:pt x="852" y="666"/>
                      <a:pt x="1015" y="603"/>
                    </a:cubicBezTo>
                    <a:cubicBezTo>
                      <a:pt x="986" y="565"/>
                      <a:pt x="976" y="517"/>
                      <a:pt x="976" y="469"/>
                    </a:cubicBezTo>
                    <a:lnTo>
                      <a:pt x="976" y="0"/>
                    </a:lnTo>
                    <a:close/>
                  </a:path>
                </a:pathLst>
              </a:custGeom>
              <a:solidFill>
                <a:srgbClr val="96ABB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3466;p94">
                <a:extLst>
                  <a:ext uri="{FF2B5EF4-FFF2-40B4-BE49-F238E27FC236}">
                    <a16:creationId xmlns:a16="http://schemas.microsoft.com/office/drawing/2014/main" id="{C75C963A-575F-4C13-B582-19029FDA5ACE}"/>
                  </a:ext>
                </a:extLst>
              </p:cNvPr>
              <p:cNvSpPr/>
              <p:nvPr/>
            </p:nvSpPr>
            <p:spPr>
              <a:xfrm>
                <a:off x="7530151" y="3133988"/>
                <a:ext cx="48528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1848" h="2097" extrusionOk="0">
                    <a:moveTo>
                      <a:pt x="690" y="1"/>
                    </a:moveTo>
                    <a:cubicBezTo>
                      <a:pt x="307" y="1"/>
                      <a:pt x="1" y="317"/>
                      <a:pt x="1" y="699"/>
                    </a:cubicBezTo>
                    <a:lnTo>
                      <a:pt x="1" y="1168"/>
                    </a:lnTo>
                    <a:cubicBezTo>
                      <a:pt x="1" y="1676"/>
                      <a:pt x="412" y="2097"/>
                      <a:pt x="919" y="2097"/>
                    </a:cubicBezTo>
                    <a:cubicBezTo>
                      <a:pt x="1436" y="2097"/>
                      <a:pt x="1848" y="1676"/>
                      <a:pt x="1848" y="1159"/>
                    </a:cubicBezTo>
                    <a:lnTo>
                      <a:pt x="1848" y="699"/>
                    </a:lnTo>
                    <a:cubicBezTo>
                      <a:pt x="1848" y="317"/>
                      <a:pt x="1542" y="1"/>
                      <a:pt x="1159" y="1"/>
                    </a:cubicBezTo>
                    <a:close/>
                  </a:path>
                </a:pathLst>
              </a:custGeom>
              <a:solidFill>
                <a:srgbClr val="BECB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3467;p94">
                <a:extLst>
                  <a:ext uri="{FF2B5EF4-FFF2-40B4-BE49-F238E27FC236}">
                    <a16:creationId xmlns:a16="http://schemas.microsoft.com/office/drawing/2014/main" id="{B5A9B034-3D93-46F4-B3C7-3C31D2D3641D}"/>
                  </a:ext>
                </a:extLst>
              </p:cNvPr>
              <p:cNvSpPr/>
              <p:nvPr/>
            </p:nvSpPr>
            <p:spPr>
              <a:xfrm>
                <a:off x="7529915" y="3133988"/>
                <a:ext cx="33692" cy="54883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2090" extrusionOk="0">
                    <a:moveTo>
                      <a:pt x="699" y="1"/>
                    </a:moveTo>
                    <a:cubicBezTo>
                      <a:pt x="316" y="1"/>
                      <a:pt x="0" y="317"/>
                      <a:pt x="0" y="699"/>
                    </a:cubicBezTo>
                    <a:lnTo>
                      <a:pt x="0" y="1159"/>
                    </a:lnTo>
                    <a:cubicBezTo>
                      <a:pt x="0" y="1693"/>
                      <a:pt x="433" y="2090"/>
                      <a:pt x="922" y="2090"/>
                    </a:cubicBezTo>
                    <a:cubicBezTo>
                      <a:pt x="1038" y="2090"/>
                      <a:pt x="1156" y="2068"/>
                      <a:pt x="1273" y="2020"/>
                    </a:cubicBezTo>
                    <a:cubicBezTo>
                      <a:pt x="928" y="1877"/>
                      <a:pt x="699" y="1542"/>
                      <a:pt x="699" y="1168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35" y="10"/>
                      <a:pt x="1196" y="1"/>
                      <a:pt x="1158" y="1"/>
                    </a:cubicBez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13468;p94">
                <a:extLst>
                  <a:ext uri="{FF2B5EF4-FFF2-40B4-BE49-F238E27FC236}">
                    <a16:creationId xmlns:a16="http://schemas.microsoft.com/office/drawing/2014/main" id="{12CF3E32-7025-4532-A602-61742F8316BB}"/>
                  </a:ext>
                </a:extLst>
              </p:cNvPr>
              <p:cNvSpPr/>
              <p:nvPr/>
            </p:nvSpPr>
            <p:spPr>
              <a:xfrm>
                <a:off x="7529915" y="3133988"/>
                <a:ext cx="48765" cy="24658"/>
              </a:xfrm>
              <a:custGeom>
                <a:avLst/>
                <a:gdLst/>
                <a:ahLst/>
                <a:cxnLst/>
                <a:rect l="l" t="t" r="r" b="b"/>
                <a:pathLst>
                  <a:path w="1857" h="939" extrusionOk="0">
                    <a:moveTo>
                      <a:pt x="699" y="1"/>
                    </a:moveTo>
                    <a:cubicBezTo>
                      <a:pt x="316" y="1"/>
                      <a:pt x="0" y="317"/>
                      <a:pt x="0" y="699"/>
                    </a:cubicBezTo>
                    <a:lnTo>
                      <a:pt x="10" y="699"/>
                    </a:lnTo>
                    <a:cubicBezTo>
                      <a:pt x="10" y="699"/>
                      <a:pt x="699" y="939"/>
                      <a:pt x="1857" y="939"/>
                    </a:cubicBezTo>
                    <a:lnTo>
                      <a:pt x="1857" y="699"/>
                    </a:lnTo>
                    <a:cubicBezTo>
                      <a:pt x="1857" y="317"/>
                      <a:pt x="1541" y="1"/>
                      <a:pt x="1158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13469;p94">
                <a:extLst>
                  <a:ext uri="{FF2B5EF4-FFF2-40B4-BE49-F238E27FC236}">
                    <a16:creationId xmlns:a16="http://schemas.microsoft.com/office/drawing/2014/main" id="{56A40DC7-9FC2-456B-BADC-81714D0EF1A1}"/>
                  </a:ext>
                </a:extLst>
              </p:cNvPr>
              <p:cNvSpPr/>
              <p:nvPr/>
            </p:nvSpPr>
            <p:spPr>
              <a:xfrm>
                <a:off x="7529915" y="3133988"/>
                <a:ext cx="33692" cy="22137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843" extrusionOk="0">
                    <a:moveTo>
                      <a:pt x="699" y="1"/>
                    </a:moveTo>
                    <a:cubicBezTo>
                      <a:pt x="316" y="1"/>
                      <a:pt x="0" y="317"/>
                      <a:pt x="0" y="699"/>
                    </a:cubicBezTo>
                    <a:cubicBezTo>
                      <a:pt x="230" y="766"/>
                      <a:pt x="460" y="814"/>
                      <a:pt x="699" y="843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35" y="10"/>
                      <a:pt x="1196" y="1"/>
                      <a:pt x="1158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3470;p94">
                <a:extLst>
                  <a:ext uri="{FF2B5EF4-FFF2-40B4-BE49-F238E27FC236}">
                    <a16:creationId xmlns:a16="http://schemas.microsoft.com/office/drawing/2014/main" id="{692F99F2-8131-4CF2-8E0E-DD1A5BF3D07C}"/>
                  </a:ext>
                </a:extLst>
              </p:cNvPr>
              <p:cNvSpPr/>
              <p:nvPr/>
            </p:nvSpPr>
            <p:spPr>
              <a:xfrm>
                <a:off x="7517835" y="3212899"/>
                <a:ext cx="18382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700" h="2097" extrusionOk="0">
                    <a:moveTo>
                      <a:pt x="58" y="1"/>
                    </a:moveTo>
                    <a:cubicBezTo>
                      <a:pt x="20" y="58"/>
                      <a:pt x="1" y="135"/>
                      <a:pt x="1" y="211"/>
                    </a:cubicBezTo>
                    <a:lnTo>
                      <a:pt x="1" y="1867"/>
                    </a:lnTo>
                    <a:cubicBezTo>
                      <a:pt x="1" y="1991"/>
                      <a:pt x="106" y="2097"/>
                      <a:pt x="230" y="2097"/>
                    </a:cubicBezTo>
                    <a:lnTo>
                      <a:pt x="699" y="2097"/>
                    </a:lnTo>
                    <a:lnTo>
                      <a:pt x="699" y="709"/>
                    </a:lnTo>
                    <a:cubicBezTo>
                      <a:pt x="699" y="565"/>
                      <a:pt x="623" y="422"/>
                      <a:pt x="508" y="336"/>
                    </a:cubicBez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D2DBE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13471;p94">
                <a:extLst>
                  <a:ext uri="{FF2B5EF4-FFF2-40B4-BE49-F238E27FC236}">
                    <a16:creationId xmlns:a16="http://schemas.microsoft.com/office/drawing/2014/main" id="{8DABFE19-DB81-4044-BF36-75EE151853A0}"/>
                  </a:ext>
                </a:extLst>
              </p:cNvPr>
              <p:cNvSpPr/>
              <p:nvPr/>
            </p:nvSpPr>
            <p:spPr>
              <a:xfrm>
                <a:off x="7572640" y="3212663"/>
                <a:ext cx="18119" cy="55304"/>
              </a:xfrm>
              <a:custGeom>
                <a:avLst/>
                <a:gdLst/>
                <a:ahLst/>
                <a:cxnLst/>
                <a:rect l="l" t="t" r="r" b="b"/>
                <a:pathLst>
                  <a:path w="690" h="2106" extrusionOk="0">
                    <a:moveTo>
                      <a:pt x="641" y="0"/>
                    </a:moveTo>
                    <a:lnTo>
                      <a:pt x="182" y="345"/>
                    </a:lnTo>
                    <a:cubicBezTo>
                      <a:pt x="67" y="431"/>
                      <a:pt x="0" y="574"/>
                      <a:pt x="0" y="718"/>
                    </a:cubicBezTo>
                    <a:lnTo>
                      <a:pt x="0" y="2106"/>
                    </a:lnTo>
                    <a:lnTo>
                      <a:pt x="459" y="2106"/>
                    </a:lnTo>
                    <a:cubicBezTo>
                      <a:pt x="593" y="2106"/>
                      <a:pt x="689" y="2000"/>
                      <a:pt x="689" y="1876"/>
                    </a:cubicBezTo>
                    <a:lnTo>
                      <a:pt x="689" y="220"/>
                    </a:lnTo>
                    <a:cubicBezTo>
                      <a:pt x="689" y="144"/>
                      <a:pt x="670" y="67"/>
                      <a:pt x="641" y="0"/>
                    </a:cubicBezTo>
                    <a:close/>
                  </a:path>
                </a:pathLst>
              </a:custGeom>
              <a:solidFill>
                <a:srgbClr val="D2DBE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13472;p94">
                <a:extLst>
                  <a:ext uri="{FF2B5EF4-FFF2-40B4-BE49-F238E27FC236}">
                    <a16:creationId xmlns:a16="http://schemas.microsoft.com/office/drawing/2014/main" id="{BB5A5D91-9760-47FB-8442-14809444DE9A}"/>
                  </a:ext>
                </a:extLst>
              </p:cNvPr>
              <p:cNvSpPr/>
              <p:nvPr/>
            </p:nvSpPr>
            <p:spPr>
              <a:xfrm>
                <a:off x="7615102" y="3182752"/>
                <a:ext cx="73160" cy="57063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173" extrusionOk="0">
                    <a:moveTo>
                      <a:pt x="929" y="0"/>
                    </a:moveTo>
                    <a:lnTo>
                      <a:pt x="929" y="460"/>
                    </a:lnTo>
                    <a:cubicBezTo>
                      <a:pt x="929" y="546"/>
                      <a:pt x="881" y="632"/>
                      <a:pt x="804" y="670"/>
                    </a:cubicBezTo>
                    <a:lnTo>
                      <a:pt x="259" y="938"/>
                    </a:lnTo>
                    <a:cubicBezTo>
                      <a:pt x="106" y="1015"/>
                      <a:pt x="0" y="1178"/>
                      <a:pt x="0" y="1359"/>
                    </a:cubicBezTo>
                    <a:lnTo>
                      <a:pt x="0" y="2173"/>
                    </a:lnTo>
                    <a:lnTo>
                      <a:pt x="2785" y="2173"/>
                    </a:lnTo>
                    <a:lnTo>
                      <a:pt x="2785" y="1359"/>
                    </a:lnTo>
                    <a:cubicBezTo>
                      <a:pt x="2776" y="1178"/>
                      <a:pt x="2680" y="1015"/>
                      <a:pt x="2527" y="938"/>
                    </a:cubicBezTo>
                    <a:lnTo>
                      <a:pt x="1982" y="670"/>
                    </a:lnTo>
                    <a:cubicBezTo>
                      <a:pt x="1905" y="632"/>
                      <a:pt x="1857" y="546"/>
                      <a:pt x="1857" y="460"/>
                    </a:cubicBezTo>
                    <a:lnTo>
                      <a:pt x="1857" y="0"/>
                    </a:ln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13473;p94">
                <a:extLst>
                  <a:ext uri="{FF2B5EF4-FFF2-40B4-BE49-F238E27FC236}">
                    <a16:creationId xmlns:a16="http://schemas.microsoft.com/office/drawing/2014/main" id="{FCA5176A-9DB2-4EE8-9049-8E5EA5E19B05}"/>
                  </a:ext>
                </a:extLst>
              </p:cNvPr>
              <p:cNvSpPr/>
              <p:nvPr/>
            </p:nvSpPr>
            <p:spPr>
              <a:xfrm>
                <a:off x="7615102" y="3202106"/>
                <a:ext cx="73160" cy="6586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508" extrusionOk="0">
                    <a:moveTo>
                      <a:pt x="680" y="0"/>
                    </a:moveTo>
                    <a:lnTo>
                      <a:pt x="259" y="211"/>
                    </a:lnTo>
                    <a:cubicBezTo>
                      <a:pt x="96" y="287"/>
                      <a:pt x="0" y="450"/>
                      <a:pt x="0" y="622"/>
                    </a:cubicBezTo>
                    <a:lnTo>
                      <a:pt x="0" y="2278"/>
                    </a:lnTo>
                    <a:cubicBezTo>
                      <a:pt x="0" y="2402"/>
                      <a:pt x="106" y="2508"/>
                      <a:pt x="230" y="2508"/>
                    </a:cubicBezTo>
                    <a:lnTo>
                      <a:pt x="2546" y="2508"/>
                    </a:lnTo>
                    <a:cubicBezTo>
                      <a:pt x="2680" y="2508"/>
                      <a:pt x="2785" y="2402"/>
                      <a:pt x="2785" y="2278"/>
                    </a:cubicBezTo>
                    <a:lnTo>
                      <a:pt x="2785" y="622"/>
                    </a:lnTo>
                    <a:cubicBezTo>
                      <a:pt x="2776" y="441"/>
                      <a:pt x="2680" y="287"/>
                      <a:pt x="2527" y="211"/>
                    </a:cubicBezTo>
                    <a:lnTo>
                      <a:pt x="2106" y="0"/>
                    </a:lnTo>
                    <a:cubicBezTo>
                      <a:pt x="1919" y="225"/>
                      <a:pt x="1654" y="338"/>
                      <a:pt x="1389" y="338"/>
                    </a:cubicBezTo>
                    <a:cubicBezTo>
                      <a:pt x="1125" y="338"/>
                      <a:pt x="862" y="225"/>
                      <a:pt x="680" y="0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13474;p94">
                <a:extLst>
                  <a:ext uri="{FF2B5EF4-FFF2-40B4-BE49-F238E27FC236}">
                    <a16:creationId xmlns:a16="http://schemas.microsoft.com/office/drawing/2014/main" id="{428FBB9F-3DFF-42C3-BB9E-8979BAE45D61}"/>
                  </a:ext>
                </a:extLst>
              </p:cNvPr>
              <p:cNvSpPr/>
              <p:nvPr/>
            </p:nvSpPr>
            <p:spPr>
              <a:xfrm>
                <a:off x="7638211" y="3182752"/>
                <a:ext cx="26916" cy="18303"/>
              </a:xfrm>
              <a:custGeom>
                <a:avLst/>
                <a:gdLst/>
                <a:ahLst/>
                <a:cxnLst/>
                <a:rect l="l" t="t" r="r" b="b"/>
                <a:pathLst>
                  <a:path w="1025" h="697" extrusionOk="0">
                    <a:moveTo>
                      <a:pt x="49" y="0"/>
                    </a:moveTo>
                    <a:lnTo>
                      <a:pt x="49" y="469"/>
                    </a:lnTo>
                    <a:cubicBezTo>
                      <a:pt x="49" y="517"/>
                      <a:pt x="30" y="565"/>
                      <a:pt x="1" y="603"/>
                    </a:cubicBezTo>
                    <a:cubicBezTo>
                      <a:pt x="164" y="666"/>
                      <a:pt x="336" y="697"/>
                      <a:pt x="509" y="697"/>
                    </a:cubicBezTo>
                    <a:cubicBezTo>
                      <a:pt x="683" y="697"/>
                      <a:pt x="857" y="666"/>
                      <a:pt x="1025" y="603"/>
                    </a:cubicBezTo>
                    <a:cubicBezTo>
                      <a:pt x="996" y="565"/>
                      <a:pt x="977" y="517"/>
                      <a:pt x="977" y="469"/>
                    </a:cubicBezTo>
                    <a:lnTo>
                      <a:pt x="977" y="0"/>
                    </a:lnTo>
                    <a:close/>
                  </a:path>
                </a:pathLst>
              </a:custGeom>
              <a:solidFill>
                <a:srgbClr val="96ABB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13475;p94">
                <a:extLst>
                  <a:ext uri="{FF2B5EF4-FFF2-40B4-BE49-F238E27FC236}">
                    <a16:creationId xmlns:a16="http://schemas.microsoft.com/office/drawing/2014/main" id="{048D7182-10AD-4080-9D43-53A7582FF3A9}"/>
                  </a:ext>
                </a:extLst>
              </p:cNvPr>
              <p:cNvSpPr/>
              <p:nvPr/>
            </p:nvSpPr>
            <p:spPr>
              <a:xfrm>
                <a:off x="7627418" y="3133988"/>
                <a:ext cx="48791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2097" extrusionOk="0">
                    <a:moveTo>
                      <a:pt x="689" y="1"/>
                    </a:moveTo>
                    <a:cubicBezTo>
                      <a:pt x="307" y="1"/>
                      <a:pt x="0" y="317"/>
                      <a:pt x="0" y="699"/>
                    </a:cubicBezTo>
                    <a:lnTo>
                      <a:pt x="0" y="1168"/>
                    </a:lnTo>
                    <a:cubicBezTo>
                      <a:pt x="0" y="1676"/>
                      <a:pt x="412" y="2097"/>
                      <a:pt x="919" y="2097"/>
                    </a:cubicBezTo>
                    <a:cubicBezTo>
                      <a:pt x="1436" y="2097"/>
                      <a:pt x="1857" y="1676"/>
                      <a:pt x="1857" y="1159"/>
                    </a:cubicBezTo>
                    <a:lnTo>
                      <a:pt x="1857" y="699"/>
                    </a:lnTo>
                    <a:cubicBezTo>
                      <a:pt x="1857" y="317"/>
                      <a:pt x="1541" y="1"/>
                      <a:pt x="1158" y="1"/>
                    </a:cubicBezTo>
                    <a:close/>
                  </a:path>
                </a:pathLst>
              </a:custGeom>
              <a:solidFill>
                <a:srgbClr val="BECB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13476;p94">
                <a:extLst>
                  <a:ext uri="{FF2B5EF4-FFF2-40B4-BE49-F238E27FC236}">
                    <a16:creationId xmlns:a16="http://schemas.microsoft.com/office/drawing/2014/main" id="{FDF018C4-84C5-4439-ADBE-9D0D72A50D31}"/>
                  </a:ext>
                </a:extLst>
              </p:cNvPr>
              <p:cNvSpPr/>
              <p:nvPr/>
            </p:nvSpPr>
            <p:spPr>
              <a:xfrm>
                <a:off x="7627156" y="3133988"/>
                <a:ext cx="33718" cy="54883"/>
              </a:xfrm>
              <a:custGeom>
                <a:avLst/>
                <a:gdLst/>
                <a:ahLst/>
                <a:cxnLst/>
                <a:rect l="l" t="t" r="r" b="b"/>
                <a:pathLst>
                  <a:path w="1284" h="2090" extrusionOk="0">
                    <a:moveTo>
                      <a:pt x="699" y="1"/>
                    </a:moveTo>
                    <a:cubicBezTo>
                      <a:pt x="317" y="1"/>
                      <a:pt x="1" y="317"/>
                      <a:pt x="1" y="699"/>
                    </a:cubicBezTo>
                    <a:lnTo>
                      <a:pt x="1" y="1159"/>
                    </a:lnTo>
                    <a:cubicBezTo>
                      <a:pt x="1" y="1693"/>
                      <a:pt x="440" y="2090"/>
                      <a:pt x="926" y="2090"/>
                    </a:cubicBezTo>
                    <a:cubicBezTo>
                      <a:pt x="1041" y="2090"/>
                      <a:pt x="1159" y="2068"/>
                      <a:pt x="1274" y="2020"/>
                    </a:cubicBezTo>
                    <a:cubicBezTo>
                      <a:pt x="929" y="1877"/>
                      <a:pt x="699" y="1542"/>
                      <a:pt x="699" y="1168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45" y="10"/>
                      <a:pt x="1197" y="1"/>
                      <a:pt x="1159" y="1"/>
                    </a:cubicBez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13477;p94">
                <a:extLst>
                  <a:ext uri="{FF2B5EF4-FFF2-40B4-BE49-F238E27FC236}">
                    <a16:creationId xmlns:a16="http://schemas.microsoft.com/office/drawing/2014/main" id="{12A471E5-93BF-4EBA-B4EE-030B4744AB03}"/>
                  </a:ext>
                </a:extLst>
              </p:cNvPr>
              <p:cNvSpPr/>
              <p:nvPr/>
            </p:nvSpPr>
            <p:spPr>
              <a:xfrm>
                <a:off x="7627418" y="3133988"/>
                <a:ext cx="48791" cy="24658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939" extrusionOk="0">
                    <a:moveTo>
                      <a:pt x="699" y="1"/>
                    </a:moveTo>
                    <a:cubicBezTo>
                      <a:pt x="307" y="1"/>
                      <a:pt x="0" y="317"/>
                      <a:pt x="0" y="699"/>
                    </a:cubicBezTo>
                    <a:cubicBezTo>
                      <a:pt x="0" y="699"/>
                      <a:pt x="689" y="939"/>
                      <a:pt x="1857" y="939"/>
                    </a:cubicBezTo>
                    <a:lnTo>
                      <a:pt x="1857" y="699"/>
                    </a:lnTo>
                    <a:cubicBezTo>
                      <a:pt x="1857" y="317"/>
                      <a:pt x="1541" y="1"/>
                      <a:pt x="1158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13478;p94">
                <a:extLst>
                  <a:ext uri="{FF2B5EF4-FFF2-40B4-BE49-F238E27FC236}">
                    <a16:creationId xmlns:a16="http://schemas.microsoft.com/office/drawing/2014/main" id="{54C012E0-1024-406F-A786-FBB370EFDAC6}"/>
                  </a:ext>
                </a:extLst>
              </p:cNvPr>
              <p:cNvSpPr/>
              <p:nvPr/>
            </p:nvSpPr>
            <p:spPr>
              <a:xfrm>
                <a:off x="7627156" y="3133988"/>
                <a:ext cx="33718" cy="22137"/>
              </a:xfrm>
              <a:custGeom>
                <a:avLst/>
                <a:gdLst/>
                <a:ahLst/>
                <a:cxnLst/>
                <a:rect l="l" t="t" r="r" b="b"/>
                <a:pathLst>
                  <a:path w="1284" h="843" extrusionOk="0">
                    <a:moveTo>
                      <a:pt x="699" y="1"/>
                    </a:moveTo>
                    <a:cubicBezTo>
                      <a:pt x="317" y="1"/>
                      <a:pt x="1" y="317"/>
                      <a:pt x="1" y="699"/>
                    </a:cubicBezTo>
                    <a:cubicBezTo>
                      <a:pt x="231" y="766"/>
                      <a:pt x="460" y="814"/>
                      <a:pt x="699" y="843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45" y="10"/>
                      <a:pt x="1197" y="1"/>
                      <a:pt x="1159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13479;p94">
                <a:extLst>
                  <a:ext uri="{FF2B5EF4-FFF2-40B4-BE49-F238E27FC236}">
                    <a16:creationId xmlns:a16="http://schemas.microsoft.com/office/drawing/2014/main" id="{EF4695B5-8111-4BBF-82E4-9C4A6EC33D4D}"/>
                  </a:ext>
                </a:extLst>
              </p:cNvPr>
              <p:cNvSpPr/>
              <p:nvPr/>
            </p:nvSpPr>
            <p:spPr>
              <a:xfrm>
                <a:off x="7615102" y="3212899"/>
                <a:ext cx="18382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700" h="2097" extrusionOk="0">
                    <a:moveTo>
                      <a:pt x="58" y="1"/>
                    </a:moveTo>
                    <a:cubicBezTo>
                      <a:pt x="20" y="58"/>
                      <a:pt x="0" y="135"/>
                      <a:pt x="0" y="211"/>
                    </a:cubicBezTo>
                    <a:lnTo>
                      <a:pt x="0" y="1867"/>
                    </a:lnTo>
                    <a:cubicBezTo>
                      <a:pt x="0" y="1991"/>
                      <a:pt x="106" y="2097"/>
                      <a:pt x="230" y="2097"/>
                    </a:cubicBezTo>
                    <a:lnTo>
                      <a:pt x="699" y="2097"/>
                    </a:lnTo>
                    <a:lnTo>
                      <a:pt x="699" y="709"/>
                    </a:lnTo>
                    <a:cubicBezTo>
                      <a:pt x="699" y="565"/>
                      <a:pt x="632" y="422"/>
                      <a:pt x="508" y="336"/>
                    </a:cubicBez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13480;p94">
                <a:extLst>
                  <a:ext uri="{FF2B5EF4-FFF2-40B4-BE49-F238E27FC236}">
                    <a16:creationId xmlns:a16="http://schemas.microsoft.com/office/drawing/2014/main" id="{A74D1AA4-74B6-4302-8036-4A5A4F31C3B7}"/>
                  </a:ext>
                </a:extLst>
              </p:cNvPr>
              <p:cNvSpPr/>
              <p:nvPr/>
            </p:nvSpPr>
            <p:spPr>
              <a:xfrm>
                <a:off x="7669881" y="3212663"/>
                <a:ext cx="18119" cy="55304"/>
              </a:xfrm>
              <a:custGeom>
                <a:avLst/>
                <a:gdLst/>
                <a:ahLst/>
                <a:cxnLst/>
                <a:rect l="l" t="t" r="r" b="b"/>
                <a:pathLst>
                  <a:path w="690" h="2106" extrusionOk="0">
                    <a:moveTo>
                      <a:pt x="642" y="0"/>
                    </a:moveTo>
                    <a:lnTo>
                      <a:pt x="183" y="345"/>
                    </a:lnTo>
                    <a:cubicBezTo>
                      <a:pt x="68" y="431"/>
                      <a:pt x="1" y="574"/>
                      <a:pt x="1" y="718"/>
                    </a:cubicBezTo>
                    <a:lnTo>
                      <a:pt x="1" y="2106"/>
                    </a:lnTo>
                    <a:lnTo>
                      <a:pt x="460" y="2106"/>
                    </a:lnTo>
                    <a:cubicBezTo>
                      <a:pt x="594" y="2106"/>
                      <a:pt x="690" y="2000"/>
                      <a:pt x="690" y="1876"/>
                    </a:cubicBezTo>
                    <a:lnTo>
                      <a:pt x="690" y="220"/>
                    </a:lnTo>
                    <a:cubicBezTo>
                      <a:pt x="690" y="144"/>
                      <a:pt x="671" y="67"/>
                      <a:pt x="642" y="0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13481;p94">
                <a:extLst>
                  <a:ext uri="{FF2B5EF4-FFF2-40B4-BE49-F238E27FC236}">
                    <a16:creationId xmlns:a16="http://schemas.microsoft.com/office/drawing/2014/main" id="{BD82735B-E43C-45D8-9E72-BD20B87D730C}"/>
                  </a:ext>
                </a:extLst>
              </p:cNvPr>
              <p:cNvSpPr/>
              <p:nvPr/>
            </p:nvSpPr>
            <p:spPr>
              <a:xfrm>
                <a:off x="7712369" y="3182752"/>
                <a:ext cx="73160" cy="57063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173" extrusionOk="0">
                    <a:moveTo>
                      <a:pt x="929" y="0"/>
                    </a:moveTo>
                    <a:lnTo>
                      <a:pt x="929" y="460"/>
                    </a:lnTo>
                    <a:cubicBezTo>
                      <a:pt x="929" y="546"/>
                      <a:pt x="881" y="632"/>
                      <a:pt x="804" y="670"/>
                    </a:cubicBezTo>
                    <a:lnTo>
                      <a:pt x="259" y="938"/>
                    </a:lnTo>
                    <a:cubicBezTo>
                      <a:pt x="105" y="1015"/>
                      <a:pt x="0" y="1178"/>
                      <a:pt x="0" y="1359"/>
                    </a:cubicBezTo>
                    <a:lnTo>
                      <a:pt x="0" y="2173"/>
                    </a:lnTo>
                    <a:lnTo>
                      <a:pt x="2785" y="2173"/>
                    </a:lnTo>
                    <a:lnTo>
                      <a:pt x="2785" y="1359"/>
                    </a:lnTo>
                    <a:cubicBezTo>
                      <a:pt x="2785" y="1178"/>
                      <a:pt x="2680" y="1015"/>
                      <a:pt x="2527" y="938"/>
                    </a:cubicBezTo>
                    <a:lnTo>
                      <a:pt x="1981" y="670"/>
                    </a:lnTo>
                    <a:cubicBezTo>
                      <a:pt x="1905" y="632"/>
                      <a:pt x="1857" y="546"/>
                      <a:pt x="1857" y="460"/>
                    </a:cubicBezTo>
                    <a:lnTo>
                      <a:pt x="1857" y="0"/>
                    </a:ln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3482;p94">
                <a:extLst>
                  <a:ext uri="{FF2B5EF4-FFF2-40B4-BE49-F238E27FC236}">
                    <a16:creationId xmlns:a16="http://schemas.microsoft.com/office/drawing/2014/main" id="{1E647DB5-4050-42FE-9392-2E0973E489B3}"/>
                  </a:ext>
                </a:extLst>
              </p:cNvPr>
              <p:cNvSpPr/>
              <p:nvPr/>
            </p:nvSpPr>
            <p:spPr>
              <a:xfrm>
                <a:off x="7712369" y="3202106"/>
                <a:ext cx="73160" cy="6586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508" extrusionOk="0">
                    <a:moveTo>
                      <a:pt x="680" y="0"/>
                    </a:moveTo>
                    <a:lnTo>
                      <a:pt x="259" y="211"/>
                    </a:lnTo>
                    <a:cubicBezTo>
                      <a:pt x="105" y="287"/>
                      <a:pt x="0" y="450"/>
                      <a:pt x="0" y="622"/>
                    </a:cubicBezTo>
                    <a:lnTo>
                      <a:pt x="0" y="2278"/>
                    </a:lnTo>
                    <a:cubicBezTo>
                      <a:pt x="0" y="2402"/>
                      <a:pt x="105" y="2508"/>
                      <a:pt x="239" y="2508"/>
                    </a:cubicBezTo>
                    <a:lnTo>
                      <a:pt x="2555" y="2508"/>
                    </a:lnTo>
                    <a:cubicBezTo>
                      <a:pt x="2680" y="2508"/>
                      <a:pt x="2785" y="2402"/>
                      <a:pt x="2785" y="2278"/>
                    </a:cubicBezTo>
                    <a:lnTo>
                      <a:pt x="2785" y="622"/>
                    </a:lnTo>
                    <a:cubicBezTo>
                      <a:pt x="2785" y="441"/>
                      <a:pt x="2680" y="287"/>
                      <a:pt x="2527" y="211"/>
                    </a:cubicBezTo>
                    <a:lnTo>
                      <a:pt x="2106" y="0"/>
                    </a:lnTo>
                    <a:cubicBezTo>
                      <a:pt x="1919" y="225"/>
                      <a:pt x="1653" y="338"/>
                      <a:pt x="1389" y="338"/>
                    </a:cubicBezTo>
                    <a:cubicBezTo>
                      <a:pt x="1125" y="338"/>
                      <a:pt x="862" y="225"/>
                      <a:pt x="680" y="0"/>
                    </a:cubicBezTo>
                    <a:close/>
                  </a:path>
                </a:pathLst>
              </a:custGeom>
              <a:solidFill>
                <a:srgbClr val="63768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Google Shape;13483;p94">
                <a:extLst>
                  <a:ext uri="{FF2B5EF4-FFF2-40B4-BE49-F238E27FC236}">
                    <a16:creationId xmlns:a16="http://schemas.microsoft.com/office/drawing/2014/main" id="{134EC47D-1BF3-491D-B4D1-8AADBF89E8A4}"/>
                  </a:ext>
                </a:extLst>
              </p:cNvPr>
              <p:cNvSpPr/>
              <p:nvPr/>
            </p:nvSpPr>
            <p:spPr>
              <a:xfrm>
                <a:off x="7735741" y="3182752"/>
                <a:ext cx="26654" cy="18303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697" extrusionOk="0">
                    <a:moveTo>
                      <a:pt x="39" y="0"/>
                    </a:moveTo>
                    <a:lnTo>
                      <a:pt x="39" y="469"/>
                    </a:lnTo>
                    <a:cubicBezTo>
                      <a:pt x="39" y="517"/>
                      <a:pt x="19" y="565"/>
                      <a:pt x="0" y="603"/>
                    </a:cubicBezTo>
                    <a:cubicBezTo>
                      <a:pt x="163" y="666"/>
                      <a:pt x="335" y="697"/>
                      <a:pt x="507" y="697"/>
                    </a:cubicBezTo>
                    <a:cubicBezTo>
                      <a:pt x="680" y="697"/>
                      <a:pt x="852" y="666"/>
                      <a:pt x="1015" y="603"/>
                    </a:cubicBezTo>
                    <a:cubicBezTo>
                      <a:pt x="986" y="565"/>
                      <a:pt x="967" y="517"/>
                      <a:pt x="967" y="469"/>
                    </a:cubicBezTo>
                    <a:lnTo>
                      <a:pt x="967" y="0"/>
                    </a:lnTo>
                    <a:close/>
                  </a:path>
                </a:pathLst>
              </a:custGeom>
              <a:solidFill>
                <a:srgbClr val="96ABB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3484;p94">
                <a:extLst>
                  <a:ext uri="{FF2B5EF4-FFF2-40B4-BE49-F238E27FC236}">
                    <a16:creationId xmlns:a16="http://schemas.microsoft.com/office/drawing/2014/main" id="{D2BBA178-6B9B-4B09-9668-6D8FE9E39548}"/>
                  </a:ext>
                </a:extLst>
              </p:cNvPr>
              <p:cNvSpPr/>
              <p:nvPr/>
            </p:nvSpPr>
            <p:spPr>
              <a:xfrm>
                <a:off x="7724685" y="3133988"/>
                <a:ext cx="48765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1857" h="2097" extrusionOk="0">
                    <a:moveTo>
                      <a:pt x="689" y="1"/>
                    </a:moveTo>
                    <a:cubicBezTo>
                      <a:pt x="306" y="1"/>
                      <a:pt x="0" y="317"/>
                      <a:pt x="0" y="699"/>
                    </a:cubicBezTo>
                    <a:lnTo>
                      <a:pt x="0" y="1168"/>
                    </a:lnTo>
                    <a:cubicBezTo>
                      <a:pt x="0" y="1676"/>
                      <a:pt x="412" y="2097"/>
                      <a:pt x="919" y="2097"/>
                    </a:cubicBezTo>
                    <a:cubicBezTo>
                      <a:pt x="1436" y="2097"/>
                      <a:pt x="1857" y="1676"/>
                      <a:pt x="1847" y="1159"/>
                    </a:cubicBezTo>
                    <a:lnTo>
                      <a:pt x="1847" y="699"/>
                    </a:lnTo>
                    <a:cubicBezTo>
                      <a:pt x="1847" y="317"/>
                      <a:pt x="1541" y="1"/>
                      <a:pt x="1158" y="1"/>
                    </a:cubicBezTo>
                    <a:close/>
                  </a:path>
                </a:pathLst>
              </a:custGeom>
              <a:solidFill>
                <a:srgbClr val="BECB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3485;p94">
                <a:extLst>
                  <a:ext uri="{FF2B5EF4-FFF2-40B4-BE49-F238E27FC236}">
                    <a16:creationId xmlns:a16="http://schemas.microsoft.com/office/drawing/2014/main" id="{9F0F3B5D-003E-4CBB-9A3F-DF24A199CAA5}"/>
                  </a:ext>
                </a:extLst>
              </p:cNvPr>
              <p:cNvSpPr/>
              <p:nvPr/>
            </p:nvSpPr>
            <p:spPr>
              <a:xfrm>
                <a:off x="7724423" y="3133988"/>
                <a:ext cx="33692" cy="54883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2090" extrusionOk="0">
                    <a:moveTo>
                      <a:pt x="699" y="1"/>
                    </a:moveTo>
                    <a:cubicBezTo>
                      <a:pt x="316" y="1"/>
                      <a:pt x="1" y="317"/>
                      <a:pt x="1" y="699"/>
                    </a:cubicBezTo>
                    <a:lnTo>
                      <a:pt x="1" y="1159"/>
                    </a:lnTo>
                    <a:cubicBezTo>
                      <a:pt x="1" y="1693"/>
                      <a:pt x="439" y="2090"/>
                      <a:pt x="926" y="2090"/>
                    </a:cubicBezTo>
                    <a:cubicBezTo>
                      <a:pt x="1041" y="2090"/>
                      <a:pt x="1158" y="2068"/>
                      <a:pt x="1273" y="2020"/>
                    </a:cubicBezTo>
                    <a:cubicBezTo>
                      <a:pt x="929" y="1877"/>
                      <a:pt x="699" y="1542"/>
                      <a:pt x="699" y="1168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45" y="10"/>
                      <a:pt x="1197" y="1"/>
                      <a:pt x="1159" y="1"/>
                    </a:cubicBez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13486;p94">
                <a:extLst>
                  <a:ext uri="{FF2B5EF4-FFF2-40B4-BE49-F238E27FC236}">
                    <a16:creationId xmlns:a16="http://schemas.microsoft.com/office/drawing/2014/main" id="{D71DE9DF-EB17-4CC1-9D66-5D0C675B62F7}"/>
                  </a:ext>
                </a:extLst>
              </p:cNvPr>
              <p:cNvSpPr/>
              <p:nvPr/>
            </p:nvSpPr>
            <p:spPr>
              <a:xfrm>
                <a:off x="7724685" y="3133988"/>
                <a:ext cx="48528" cy="24422"/>
              </a:xfrm>
              <a:custGeom>
                <a:avLst/>
                <a:gdLst/>
                <a:ahLst/>
                <a:cxnLst/>
                <a:rect l="l" t="t" r="r" b="b"/>
                <a:pathLst>
                  <a:path w="1848" h="930" extrusionOk="0">
                    <a:moveTo>
                      <a:pt x="689" y="1"/>
                    </a:moveTo>
                    <a:cubicBezTo>
                      <a:pt x="306" y="1"/>
                      <a:pt x="0" y="317"/>
                      <a:pt x="0" y="699"/>
                    </a:cubicBezTo>
                    <a:cubicBezTo>
                      <a:pt x="0" y="699"/>
                      <a:pt x="689" y="929"/>
                      <a:pt x="1847" y="929"/>
                    </a:cubicBezTo>
                    <a:lnTo>
                      <a:pt x="1847" y="699"/>
                    </a:lnTo>
                    <a:cubicBezTo>
                      <a:pt x="1847" y="317"/>
                      <a:pt x="1541" y="1"/>
                      <a:pt x="1158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13487;p94">
                <a:extLst>
                  <a:ext uri="{FF2B5EF4-FFF2-40B4-BE49-F238E27FC236}">
                    <a16:creationId xmlns:a16="http://schemas.microsoft.com/office/drawing/2014/main" id="{AE78D1FA-C0E6-4B07-97F8-A3D8CE7751E0}"/>
                  </a:ext>
                </a:extLst>
              </p:cNvPr>
              <p:cNvSpPr/>
              <p:nvPr/>
            </p:nvSpPr>
            <p:spPr>
              <a:xfrm>
                <a:off x="7724423" y="3133988"/>
                <a:ext cx="33692" cy="22137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843" extrusionOk="0">
                    <a:moveTo>
                      <a:pt x="699" y="1"/>
                    </a:moveTo>
                    <a:cubicBezTo>
                      <a:pt x="316" y="1"/>
                      <a:pt x="1" y="317"/>
                      <a:pt x="1" y="699"/>
                    </a:cubicBezTo>
                    <a:cubicBezTo>
                      <a:pt x="230" y="766"/>
                      <a:pt x="460" y="814"/>
                      <a:pt x="699" y="843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45" y="10"/>
                      <a:pt x="1197" y="1"/>
                      <a:pt x="1159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Google Shape;13488;p94">
                <a:extLst>
                  <a:ext uri="{FF2B5EF4-FFF2-40B4-BE49-F238E27FC236}">
                    <a16:creationId xmlns:a16="http://schemas.microsoft.com/office/drawing/2014/main" id="{4DD9E42C-0E19-4203-A381-83A7F1630190}"/>
                  </a:ext>
                </a:extLst>
              </p:cNvPr>
              <p:cNvSpPr/>
              <p:nvPr/>
            </p:nvSpPr>
            <p:spPr>
              <a:xfrm>
                <a:off x="7712369" y="3212899"/>
                <a:ext cx="18356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699" h="2097" extrusionOk="0">
                    <a:moveTo>
                      <a:pt x="58" y="1"/>
                    </a:moveTo>
                    <a:cubicBezTo>
                      <a:pt x="19" y="58"/>
                      <a:pt x="0" y="135"/>
                      <a:pt x="0" y="211"/>
                    </a:cubicBezTo>
                    <a:lnTo>
                      <a:pt x="0" y="1867"/>
                    </a:lnTo>
                    <a:cubicBezTo>
                      <a:pt x="0" y="1991"/>
                      <a:pt x="105" y="2097"/>
                      <a:pt x="239" y="2097"/>
                    </a:cubicBezTo>
                    <a:lnTo>
                      <a:pt x="699" y="2097"/>
                    </a:lnTo>
                    <a:lnTo>
                      <a:pt x="699" y="709"/>
                    </a:lnTo>
                    <a:cubicBezTo>
                      <a:pt x="699" y="565"/>
                      <a:pt x="632" y="422"/>
                      <a:pt x="517" y="336"/>
                    </a:cubicBez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3049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13489;p94">
                <a:extLst>
                  <a:ext uri="{FF2B5EF4-FFF2-40B4-BE49-F238E27FC236}">
                    <a16:creationId xmlns:a16="http://schemas.microsoft.com/office/drawing/2014/main" id="{A2382CD1-8577-4AC6-B152-7273A06273AA}"/>
                  </a:ext>
                </a:extLst>
              </p:cNvPr>
              <p:cNvSpPr/>
              <p:nvPr/>
            </p:nvSpPr>
            <p:spPr>
              <a:xfrm>
                <a:off x="7767148" y="3212663"/>
                <a:ext cx="18382" cy="55304"/>
              </a:xfrm>
              <a:custGeom>
                <a:avLst/>
                <a:gdLst/>
                <a:ahLst/>
                <a:cxnLst/>
                <a:rect l="l" t="t" r="r" b="b"/>
                <a:pathLst>
                  <a:path w="700" h="2106" extrusionOk="0">
                    <a:moveTo>
                      <a:pt x="642" y="0"/>
                    </a:moveTo>
                    <a:lnTo>
                      <a:pt x="182" y="345"/>
                    </a:lnTo>
                    <a:cubicBezTo>
                      <a:pt x="67" y="431"/>
                      <a:pt x="1" y="574"/>
                      <a:pt x="1" y="718"/>
                    </a:cubicBezTo>
                    <a:lnTo>
                      <a:pt x="1" y="2106"/>
                    </a:lnTo>
                    <a:lnTo>
                      <a:pt x="460" y="2106"/>
                    </a:lnTo>
                    <a:cubicBezTo>
                      <a:pt x="594" y="2106"/>
                      <a:pt x="699" y="2000"/>
                      <a:pt x="699" y="1876"/>
                    </a:cubicBezTo>
                    <a:lnTo>
                      <a:pt x="699" y="220"/>
                    </a:lnTo>
                    <a:cubicBezTo>
                      <a:pt x="699" y="144"/>
                      <a:pt x="680" y="67"/>
                      <a:pt x="642" y="0"/>
                    </a:cubicBezTo>
                    <a:close/>
                  </a:path>
                </a:pathLst>
              </a:custGeom>
              <a:solidFill>
                <a:srgbClr val="3049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13490;p94">
                <a:extLst>
                  <a:ext uri="{FF2B5EF4-FFF2-40B4-BE49-F238E27FC236}">
                    <a16:creationId xmlns:a16="http://schemas.microsoft.com/office/drawing/2014/main" id="{CEF45A17-A389-4A64-B40B-19641E604FE6}"/>
                  </a:ext>
                </a:extLst>
              </p:cNvPr>
              <p:cNvSpPr/>
              <p:nvPr/>
            </p:nvSpPr>
            <p:spPr>
              <a:xfrm>
                <a:off x="7809873" y="3182752"/>
                <a:ext cx="72898" cy="57063"/>
              </a:xfrm>
              <a:custGeom>
                <a:avLst/>
                <a:gdLst/>
                <a:ahLst/>
                <a:cxnLst/>
                <a:rect l="l" t="t" r="r" b="b"/>
                <a:pathLst>
                  <a:path w="2776" h="2173" extrusionOk="0">
                    <a:moveTo>
                      <a:pt x="919" y="0"/>
                    </a:moveTo>
                    <a:lnTo>
                      <a:pt x="919" y="460"/>
                    </a:lnTo>
                    <a:cubicBezTo>
                      <a:pt x="919" y="546"/>
                      <a:pt x="871" y="632"/>
                      <a:pt x="795" y="670"/>
                    </a:cubicBezTo>
                    <a:lnTo>
                      <a:pt x="249" y="938"/>
                    </a:lnTo>
                    <a:cubicBezTo>
                      <a:pt x="96" y="1015"/>
                      <a:pt x="0" y="1178"/>
                      <a:pt x="0" y="1359"/>
                    </a:cubicBezTo>
                    <a:lnTo>
                      <a:pt x="0" y="2173"/>
                    </a:lnTo>
                    <a:lnTo>
                      <a:pt x="2776" y="2173"/>
                    </a:lnTo>
                    <a:lnTo>
                      <a:pt x="2776" y="1359"/>
                    </a:lnTo>
                    <a:cubicBezTo>
                      <a:pt x="2776" y="1178"/>
                      <a:pt x="2671" y="1015"/>
                      <a:pt x="2517" y="938"/>
                    </a:cubicBezTo>
                    <a:lnTo>
                      <a:pt x="1972" y="670"/>
                    </a:lnTo>
                    <a:cubicBezTo>
                      <a:pt x="1895" y="632"/>
                      <a:pt x="1848" y="546"/>
                      <a:pt x="1848" y="460"/>
                    </a:cubicBezTo>
                    <a:lnTo>
                      <a:pt x="1848" y="0"/>
                    </a:ln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13491;p94">
                <a:extLst>
                  <a:ext uri="{FF2B5EF4-FFF2-40B4-BE49-F238E27FC236}">
                    <a16:creationId xmlns:a16="http://schemas.microsoft.com/office/drawing/2014/main" id="{4FB27156-AF5E-4491-B30C-3A8742C9663B}"/>
                  </a:ext>
                </a:extLst>
              </p:cNvPr>
              <p:cNvSpPr/>
              <p:nvPr/>
            </p:nvSpPr>
            <p:spPr>
              <a:xfrm>
                <a:off x="7809610" y="3202106"/>
                <a:ext cx="73160" cy="6586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508" extrusionOk="0">
                    <a:moveTo>
                      <a:pt x="680" y="0"/>
                    </a:moveTo>
                    <a:lnTo>
                      <a:pt x="259" y="211"/>
                    </a:lnTo>
                    <a:cubicBezTo>
                      <a:pt x="106" y="287"/>
                      <a:pt x="1" y="450"/>
                      <a:pt x="1" y="622"/>
                    </a:cubicBezTo>
                    <a:lnTo>
                      <a:pt x="1" y="2278"/>
                    </a:lnTo>
                    <a:cubicBezTo>
                      <a:pt x="1" y="2402"/>
                      <a:pt x="106" y="2508"/>
                      <a:pt x="240" y="2508"/>
                    </a:cubicBezTo>
                    <a:lnTo>
                      <a:pt x="2556" y="2508"/>
                    </a:lnTo>
                    <a:cubicBezTo>
                      <a:pt x="2681" y="2508"/>
                      <a:pt x="2786" y="2402"/>
                      <a:pt x="2786" y="2278"/>
                    </a:cubicBezTo>
                    <a:lnTo>
                      <a:pt x="2786" y="622"/>
                    </a:lnTo>
                    <a:cubicBezTo>
                      <a:pt x="2786" y="441"/>
                      <a:pt x="2681" y="287"/>
                      <a:pt x="2527" y="211"/>
                    </a:cubicBezTo>
                    <a:lnTo>
                      <a:pt x="2106" y="0"/>
                    </a:lnTo>
                    <a:cubicBezTo>
                      <a:pt x="1925" y="225"/>
                      <a:pt x="1661" y="338"/>
                      <a:pt x="1397" y="338"/>
                    </a:cubicBezTo>
                    <a:cubicBezTo>
                      <a:pt x="1133" y="338"/>
                      <a:pt x="867" y="225"/>
                      <a:pt x="680" y="0"/>
                    </a:cubicBezTo>
                    <a:close/>
                  </a:path>
                </a:pathLst>
              </a:custGeom>
              <a:solidFill>
                <a:srgbClr val="8192A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3492;p94">
                <a:extLst>
                  <a:ext uri="{FF2B5EF4-FFF2-40B4-BE49-F238E27FC236}">
                    <a16:creationId xmlns:a16="http://schemas.microsoft.com/office/drawing/2014/main" id="{3C8CFE61-143A-4B58-8B87-595473FBA3F7}"/>
                  </a:ext>
                </a:extLst>
              </p:cNvPr>
              <p:cNvSpPr/>
              <p:nvPr/>
            </p:nvSpPr>
            <p:spPr>
              <a:xfrm>
                <a:off x="7832981" y="3182752"/>
                <a:ext cx="26680" cy="18303"/>
              </a:xfrm>
              <a:custGeom>
                <a:avLst/>
                <a:gdLst/>
                <a:ahLst/>
                <a:cxnLst/>
                <a:rect l="l" t="t" r="r" b="b"/>
                <a:pathLst>
                  <a:path w="1016" h="697" extrusionOk="0">
                    <a:moveTo>
                      <a:pt x="39" y="0"/>
                    </a:moveTo>
                    <a:lnTo>
                      <a:pt x="39" y="469"/>
                    </a:lnTo>
                    <a:cubicBezTo>
                      <a:pt x="39" y="517"/>
                      <a:pt x="30" y="565"/>
                      <a:pt x="1" y="603"/>
                    </a:cubicBezTo>
                    <a:cubicBezTo>
                      <a:pt x="164" y="666"/>
                      <a:pt x="336" y="697"/>
                      <a:pt x="508" y="697"/>
                    </a:cubicBezTo>
                    <a:cubicBezTo>
                      <a:pt x="680" y="697"/>
                      <a:pt x="853" y="666"/>
                      <a:pt x="1015" y="603"/>
                    </a:cubicBezTo>
                    <a:cubicBezTo>
                      <a:pt x="987" y="565"/>
                      <a:pt x="968" y="517"/>
                      <a:pt x="968" y="469"/>
                    </a:cubicBezTo>
                    <a:lnTo>
                      <a:pt x="968" y="0"/>
                    </a:lnTo>
                    <a:close/>
                  </a:path>
                </a:pathLst>
              </a:custGeom>
              <a:solidFill>
                <a:srgbClr val="96ABB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3493;p94">
                <a:extLst>
                  <a:ext uri="{FF2B5EF4-FFF2-40B4-BE49-F238E27FC236}">
                    <a16:creationId xmlns:a16="http://schemas.microsoft.com/office/drawing/2014/main" id="{E8E48500-5B14-4036-ABA1-086399B8CC15}"/>
                  </a:ext>
                </a:extLst>
              </p:cNvPr>
              <p:cNvSpPr/>
              <p:nvPr/>
            </p:nvSpPr>
            <p:spPr>
              <a:xfrm>
                <a:off x="7821926" y="3133988"/>
                <a:ext cx="48791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2097" extrusionOk="0">
                    <a:moveTo>
                      <a:pt x="699" y="1"/>
                    </a:moveTo>
                    <a:cubicBezTo>
                      <a:pt x="307" y="1"/>
                      <a:pt x="1" y="317"/>
                      <a:pt x="1" y="699"/>
                    </a:cubicBezTo>
                    <a:lnTo>
                      <a:pt x="1" y="1168"/>
                    </a:lnTo>
                    <a:cubicBezTo>
                      <a:pt x="1" y="1676"/>
                      <a:pt x="412" y="2097"/>
                      <a:pt x="929" y="2097"/>
                    </a:cubicBezTo>
                    <a:cubicBezTo>
                      <a:pt x="1436" y="2097"/>
                      <a:pt x="1857" y="1676"/>
                      <a:pt x="1857" y="1159"/>
                    </a:cubicBezTo>
                    <a:lnTo>
                      <a:pt x="1857" y="699"/>
                    </a:lnTo>
                    <a:cubicBezTo>
                      <a:pt x="1857" y="317"/>
                      <a:pt x="1542" y="1"/>
                      <a:pt x="1159" y="1"/>
                    </a:cubicBezTo>
                    <a:close/>
                  </a:path>
                </a:pathLst>
              </a:custGeom>
              <a:solidFill>
                <a:srgbClr val="BECBD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13494;p94">
                <a:extLst>
                  <a:ext uri="{FF2B5EF4-FFF2-40B4-BE49-F238E27FC236}">
                    <a16:creationId xmlns:a16="http://schemas.microsoft.com/office/drawing/2014/main" id="{26FEBB4E-4E47-4CA5-B00A-4DB9B2CCD69E}"/>
                  </a:ext>
                </a:extLst>
              </p:cNvPr>
              <p:cNvSpPr/>
              <p:nvPr/>
            </p:nvSpPr>
            <p:spPr>
              <a:xfrm>
                <a:off x="7821690" y="3133988"/>
                <a:ext cx="33692" cy="54883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2090" extrusionOk="0">
                    <a:moveTo>
                      <a:pt x="699" y="1"/>
                    </a:moveTo>
                    <a:cubicBezTo>
                      <a:pt x="316" y="1"/>
                      <a:pt x="0" y="317"/>
                      <a:pt x="0" y="699"/>
                    </a:cubicBezTo>
                    <a:lnTo>
                      <a:pt x="0" y="1159"/>
                    </a:lnTo>
                    <a:cubicBezTo>
                      <a:pt x="0" y="1693"/>
                      <a:pt x="439" y="2090"/>
                      <a:pt x="931" y="2090"/>
                    </a:cubicBezTo>
                    <a:cubicBezTo>
                      <a:pt x="1047" y="2090"/>
                      <a:pt x="1166" y="2068"/>
                      <a:pt x="1283" y="2020"/>
                    </a:cubicBezTo>
                    <a:cubicBezTo>
                      <a:pt x="929" y="1877"/>
                      <a:pt x="699" y="1542"/>
                      <a:pt x="699" y="1168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44" y="10"/>
                      <a:pt x="1206" y="1"/>
                      <a:pt x="1158" y="1"/>
                    </a:cubicBezTo>
                    <a:close/>
                  </a:path>
                </a:pathLst>
              </a:custGeom>
              <a:solidFill>
                <a:srgbClr val="ACBDC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13495;p94">
                <a:extLst>
                  <a:ext uri="{FF2B5EF4-FFF2-40B4-BE49-F238E27FC236}">
                    <a16:creationId xmlns:a16="http://schemas.microsoft.com/office/drawing/2014/main" id="{8D3EBE47-B6FC-4C2B-9B26-3C7693635907}"/>
                  </a:ext>
                </a:extLst>
              </p:cNvPr>
              <p:cNvSpPr/>
              <p:nvPr/>
            </p:nvSpPr>
            <p:spPr>
              <a:xfrm>
                <a:off x="7821926" y="3133988"/>
                <a:ext cx="48528" cy="24422"/>
              </a:xfrm>
              <a:custGeom>
                <a:avLst/>
                <a:gdLst/>
                <a:ahLst/>
                <a:cxnLst/>
                <a:rect l="l" t="t" r="r" b="b"/>
                <a:pathLst>
                  <a:path w="1848" h="930" extrusionOk="0">
                    <a:moveTo>
                      <a:pt x="690" y="1"/>
                    </a:moveTo>
                    <a:cubicBezTo>
                      <a:pt x="307" y="1"/>
                      <a:pt x="1" y="317"/>
                      <a:pt x="1" y="699"/>
                    </a:cubicBezTo>
                    <a:cubicBezTo>
                      <a:pt x="1" y="699"/>
                      <a:pt x="690" y="929"/>
                      <a:pt x="1848" y="929"/>
                    </a:cubicBezTo>
                    <a:lnTo>
                      <a:pt x="1848" y="699"/>
                    </a:lnTo>
                    <a:cubicBezTo>
                      <a:pt x="1848" y="317"/>
                      <a:pt x="1542" y="1"/>
                      <a:pt x="1159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13496;p94">
                <a:extLst>
                  <a:ext uri="{FF2B5EF4-FFF2-40B4-BE49-F238E27FC236}">
                    <a16:creationId xmlns:a16="http://schemas.microsoft.com/office/drawing/2014/main" id="{A978383B-6FDC-4379-8734-9C126B7B7C04}"/>
                  </a:ext>
                </a:extLst>
              </p:cNvPr>
              <p:cNvSpPr/>
              <p:nvPr/>
            </p:nvSpPr>
            <p:spPr>
              <a:xfrm>
                <a:off x="7821690" y="3133988"/>
                <a:ext cx="33692" cy="22137"/>
              </a:xfrm>
              <a:custGeom>
                <a:avLst/>
                <a:gdLst/>
                <a:ahLst/>
                <a:cxnLst/>
                <a:rect l="l" t="t" r="r" b="b"/>
                <a:pathLst>
                  <a:path w="1283" h="843" extrusionOk="0">
                    <a:moveTo>
                      <a:pt x="699" y="1"/>
                    </a:moveTo>
                    <a:cubicBezTo>
                      <a:pt x="316" y="1"/>
                      <a:pt x="0" y="317"/>
                      <a:pt x="0" y="699"/>
                    </a:cubicBezTo>
                    <a:cubicBezTo>
                      <a:pt x="230" y="766"/>
                      <a:pt x="460" y="814"/>
                      <a:pt x="699" y="843"/>
                    </a:cubicBezTo>
                    <a:lnTo>
                      <a:pt x="699" y="699"/>
                    </a:lnTo>
                    <a:cubicBezTo>
                      <a:pt x="699" y="364"/>
                      <a:pt x="948" y="68"/>
                      <a:pt x="1283" y="20"/>
                    </a:cubicBezTo>
                    <a:cubicBezTo>
                      <a:pt x="1244" y="10"/>
                      <a:pt x="1206" y="1"/>
                      <a:pt x="1158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13497;p94">
                <a:extLst>
                  <a:ext uri="{FF2B5EF4-FFF2-40B4-BE49-F238E27FC236}">
                    <a16:creationId xmlns:a16="http://schemas.microsoft.com/office/drawing/2014/main" id="{F918A3F4-D358-40C1-9144-F32C490BA514}"/>
                  </a:ext>
                </a:extLst>
              </p:cNvPr>
              <p:cNvSpPr/>
              <p:nvPr/>
            </p:nvSpPr>
            <p:spPr>
              <a:xfrm>
                <a:off x="7809610" y="3212899"/>
                <a:ext cx="18382" cy="55067"/>
              </a:xfrm>
              <a:custGeom>
                <a:avLst/>
                <a:gdLst/>
                <a:ahLst/>
                <a:cxnLst/>
                <a:rect l="l" t="t" r="r" b="b"/>
                <a:pathLst>
                  <a:path w="700" h="2097" extrusionOk="0">
                    <a:moveTo>
                      <a:pt x="58" y="1"/>
                    </a:moveTo>
                    <a:cubicBezTo>
                      <a:pt x="20" y="58"/>
                      <a:pt x="1" y="135"/>
                      <a:pt x="1" y="211"/>
                    </a:cubicBezTo>
                    <a:lnTo>
                      <a:pt x="1" y="1867"/>
                    </a:lnTo>
                    <a:cubicBezTo>
                      <a:pt x="1" y="1991"/>
                      <a:pt x="106" y="2097"/>
                      <a:pt x="240" y="2097"/>
                    </a:cubicBezTo>
                    <a:lnTo>
                      <a:pt x="700" y="2097"/>
                    </a:lnTo>
                    <a:lnTo>
                      <a:pt x="700" y="709"/>
                    </a:lnTo>
                    <a:cubicBezTo>
                      <a:pt x="700" y="565"/>
                      <a:pt x="633" y="422"/>
                      <a:pt x="518" y="336"/>
                    </a:cubicBez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6E829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13498;p94">
                <a:extLst>
                  <a:ext uri="{FF2B5EF4-FFF2-40B4-BE49-F238E27FC236}">
                    <a16:creationId xmlns:a16="http://schemas.microsoft.com/office/drawing/2014/main" id="{5FAAF308-3BE8-4509-B95F-D10526EF18B1}"/>
                  </a:ext>
                </a:extLst>
              </p:cNvPr>
              <p:cNvSpPr/>
              <p:nvPr/>
            </p:nvSpPr>
            <p:spPr>
              <a:xfrm>
                <a:off x="7864415" y="3212663"/>
                <a:ext cx="18356" cy="55304"/>
              </a:xfrm>
              <a:custGeom>
                <a:avLst/>
                <a:gdLst/>
                <a:ahLst/>
                <a:cxnLst/>
                <a:rect l="l" t="t" r="r" b="b"/>
                <a:pathLst>
                  <a:path w="699" h="2106" extrusionOk="0">
                    <a:moveTo>
                      <a:pt x="641" y="0"/>
                    </a:moveTo>
                    <a:lnTo>
                      <a:pt x="192" y="345"/>
                    </a:lnTo>
                    <a:cubicBezTo>
                      <a:pt x="67" y="431"/>
                      <a:pt x="0" y="574"/>
                      <a:pt x="0" y="718"/>
                    </a:cubicBezTo>
                    <a:lnTo>
                      <a:pt x="0" y="2106"/>
                    </a:lnTo>
                    <a:lnTo>
                      <a:pt x="460" y="2106"/>
                    </a:lnTo>
                    <a:cubicBezTo>
                      <a:pt x="594" y="2106"/>
                      <a:pt x="699" y="2000"/>
                      <a:pt x="699" y="1876"/>
                    </a:cubicBezTo>
                    <a:lnTo>
                      <a:pt x="699" y="220"/>
                    </a:lnTo>
                    <a:cubicBezTo>
                      <a:pt x="699" y="144"/>
                      <a:pt x="680" y="67"/>
                      <a:pt x="641" y="0"/>
                    </a:cubicBezTo>
                    <a:close/>
                  </a:path>
                </a:pathLst>
              </a:custGeom>
              <a:solidFill>
                <a:srgbClr val="6E829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3499;p94">
                <a:extLst>
                  <a:ext uri="{FF2B5EF4-FFF2-40B4-BE49-F238E27FC236}">
                    <a16:creationId xmlns:a16="http://schemas.microsoft.com/office/drawing/2014/main" id="{14611F5C-721C-44CB-A686-597F336EAFB5}"/>
                  </a:ext>
                </a:extLst>
              </p:cNvPr>
              <p:cNvSpPr/>
              <p:nvPr/>
            </p:nvSpPr>
            <p:spPr>
              <a:xfrm>
                <a:off x="7548008" y="2885437"/>
                <a:ext cx="304616" cy="237075"/>
              </a:xfrm>
              <a:custGeom>
                <a:avLst/>
                <a:gdLst/>
                <a:ahLst/>
                <a:cxnLst/>
                <a:rect l="l" t="t" r="r" b="b"/>
                <a:pathLst>
                  <a:path w="11600" h="9028" extrusionOk="0">
                    <a:moveTo>
                      <a:pt x="5800" y="1"/>
                    </a:moveTo>
                    <a:cubicBezTo>
                      <a:pt x="5723" y="1"/>
                      <a:pt x="5647" y="39"/>
                      <a:pt x="5599" y="116"/>
                    </a:cubicBezTo>
                    <a:lnTo>
                      <a:pt x="4910" y="1503"/>
                    </a:lnTo>
                    <a:cubicBezTo>
                      <a:pt x="4808" y="1682"/>
                      <a:pt x="4961" y="1835"/>
                      <a:pt x="5111" y="1835"/>
                    </a:cubicBezTo>
                    <a:cubicBezTo>
                      <a:pt x="5186" y="1835"/>
                      <a:pt x="5261" y="1797"/>
                      <a:pt x="5302" y="1704"/>
                    </a:cubicBezTo>
                    <a:lnTo>
                      <a:pt x="5570" y="1168"/>
                    </a:lnTo>
                    <a:lnTo>
                      <a:pt x="5570" y="5312"/>
                    </a:lnTo>
                    <a:lnTo>
                      <a:pt x="938" y="5312"/>
                    </a:lnTo>
                    <a:cubicBezTo>
                      <a:pt x="421" y="5312"/>
                      <a:pt x="10" y="5724"/>
                      <a:pt x="10" y="6231"/>
                    </a:cubicBezTo>
                    <a:lnTo>
                      <a:pt x="10" y="8777"/>
                    </a:lnTo>
                    <a:cubicBezTo>
                      <a:pt x="0" y="8944"/>
                      <a:pt x="122" y="9028"/>
                      <a:pt x="244" y="9028"/>
                    </a:cubicBezTo>
                    <a:cubicBezTo>
                      <a:pt x="366" y="9028"/>
                      <a:pt x="488" y="8944"/>
                      <a:pt x="479" y="8777"/>
                    </a:cubicBezTo>
                    <a:lnTo>
                      <a:pt x="479" y="6231"/>
                    </a:lnTo>
                    <a:cubicBezTo>
                      <a:pt x="479" y="5973"/>
                      <a:pt x="680" y="5772"/>
                      <a:pt x="938" y="5772"/>
                    </a:cubicBezTo>
                    <a:lnTo>
                      <a:pt x="3713" y="5772"/>
                    </a:lnTo>
                    <a:lnTo>
                      <a:pt x="3713" y="8777"/>
                    </a:lnTo>
                    <a:cubicBezTo>
                      <a:pt x="3723" y="8920"/>
                      <a:pt x="3833" y="8992"/>
                      <a:pt x="3944" y="8992"/>
                    </a:cubicBezTo>
                    <a:cubicBezTo>
                      <a:pt x="4056" y="8992"/>
                      <a:pt x="4168" y="8920"/>
                      <a:pt x="4182" y="8777"/>
                    </a:cubicBezTo>
                    <a:lnTo>
                      <a:pt x="4182" y="5772"/>
                    </a:lnTo>
                    <a:lnTo>
                      <a:pt x="7417" y="5772"/>
                    </a:lnTo>
                    <a:lnTo>
                      <a:pt x="7417" y="8777"/>
                    </a:lnTo>
                    <a:cubicBezTo>
                      <a:pt x="7408" y="8944"/>
                      <a:pt x="7530" y="9028"/>
                      <a:pt x="7652" y="9028"/>
                    </a:cubicBezTo>
                    <a:cubicBezTo>
                      <a:pt x="7774" y="9028"/>
                      <a:pt x="7896" y="8944"/>
                      <a:pt x="7886" y="8777"/>
                    </a:cubicBezTo>
                    <a:lnTo>
                      <a:pt x="7886" y="5772"/>
                    </a:lnTo>
                    <a:lnTo>
                      <a:pt x="10662" y="5772"/>
                    </a:lnTo>
                    <a:cubicBezTo>
                      <a:pt x="10920" y="5772"/>
                      <a:pt x="11121" y="5973"/>
                      <a:pt x="11121" y="6231"/>
                    </a:cubicBezTo>
                    <a:lnTo>
                      <a:pt x="11121" y="8777"/>
                    </a:lnTo>
                    <a:cubicBezTo>
                      <a:pt x="11111" y="8944"/>
                      <a:pt x="11233" y="9028"/>
                      <a:pt x="11355" y="9028"/>
                    </a:cubicBezTo>
                    <a:cubicBezTo>
                      <a:pt x="11477" y="9028"/>
                      <a:pt x="11599" y="8944"/>
                      <a:pt x="11590" y="8777"/>
                    </a:cubicBezTo>
                    <a:lnTo>
                      <a:pt x="11590" y="6231"/>
                    </a:lnTo>
                    <a:cubicBezTo>
                      <a:pt x="11590" y="5724"/>
                      <a:pt x="11169" y="5303"/>
                      <a:pt x="10662" y="5303"/>
                    </a:cubicBezTo>
                    <a:lnTo>
                      <a:pt x="6029" y="5303"/>
                    </a:lnTo>
                    <a:lnTo>
                      <a:pt x="6029" y="1168"/>
                    </a:lnTo>
                    <a:lnTo>
                      <a:pt x="6297" y="1695"/>
                    </a:lnTo>
                    <a:cubicBezTo>
                      <a:pt x="6336" y="1771"/>
                      <a:pt x="6412" y="1819"/>
                      <a:pt x="6498" y="1819"/>
                    </a:cubicBezTo>
                    <a:cubicBezTo>
                      <a:pt x="6527" y="1819"/>
                      <a:pt x="6565" y="1810"/>
                      <a:pt x="6594" y="1800"/>
                    </a:cubicBezTo>
                    <a:cubicBezTo>
                      <a:pt x="6699" y="1743"/>
                      <a:pt x="6747" y="1609"/>
                      <a:pt x="6690" y="1503"/>
                    </a:cubicBezTo>
                    <a:lnTo>
                      <a:pt x="6001" y="116"/>
                    </a:lnTo>
                    <a:cubicBezTo>
                      <a:pt x="5953" y="39"/>
                      <a:pt x="5876" y="1"/>
                      <a:pt x="5800" y="1"/>
                    </a:cubicBez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1" name="Google Shape;14364;p95">
              <a:extLst>
                <a:ext uri="{FF2B5EF4-FFF2-40B4-BE49-F238E27FC236}">
                  <a16:creationId xmlns:a16="http://schemas.microsoft.com/office/drawing/2014/main" id="{14FD7FDF-B49E-46D5-9181-420CB4C913D0}"/>
                </a:ext>
              </a:extLst>
            </p:cNvPr>
            <p:cNvGrpSpPr/>
            <p:nvPr/>
          </p:nvGrpSpPr>
          <p:grpSpPr>
            <a:xfrm>
              <a:off x="1971341" y="4977132"/>
              <a:ext cx="504106" cy="663044"/>
              <a:chOff x="2663464" y="3346815"/>
              <a:chExt cx="289528" cy="359232"/>
            </a:xfrm>
          </p:grpSpPr>
          <p:sp>
            <p:nvSpPr>
              <p:cNvPr id="182" name="Google Shape;14365;p95">
                <a:extLst>
                  <a:ext uri="{FF2B5EF4-FFF2-40B4-BE49-F238E27FC236}">
                    <a16:creationId xmlns:a16="http://schemas.microsoft.com/office/drawing/2014/main" id="{87CE9787-DEDC-4EFF-9F93-5B08F3A924B4}"/>
                  </a:ext>
                </a:extLst>
              </p:cNvPr>
              <p:cNvSpPr/>
              <p:nvPr/>
            </p:nvSpPr>
            <p:spPr>
              <a:xfrm>
                <a:off x="2663464" y="3490676"/>
                <a:ext cx="133674" cy="140666"/>
              </a:xfrm>
              <a:custGeom>
                <a:avLst/>
                <a:gdLst/>
                <a:ahLst/>
                <a:cxnLst/>
                <a:rect l="l" t="t" r="r" b="b"/>
                <a:pathLst>
                  <a:path w="5105" h="5372" extrusionOk="0">
                    <a:moveTo>
                      <a:pt x="105" y="1"/>
                    </a:moveTo>
                    <a:cubicBezTo>
                      <a:pt x="48" y="1"/>
                      <a:pt x="0" y="49"/>
                      <a:pt x="0" y="115"/>
                    </a:cubicBezTo>
                    <a:lnTo>
                      <a:pt x="0" y="2023"/>
                    </a:lnTo>
                    <a:cubicBezTo>
                      <a:pt x="0" y="2128"/>
                      <a:pt x="48" y="2233"/>
                      <a:pt x="143" y="2300"/>
                    </a:cubicBezTo>
                    <a:lnTo>
                      <a:pt x="2862" y="4179"/>
                    </a:lnTo>
                    <a:cubicBezTo>
                      <a:pt x="2958" y="4246"/>
                      <a:pt x="3015" y="4351"/>
                      <a:pt x="3015" y="4466"/>
                    </a:cubicBezTo>
                    <a:lnTo>
                      <a:pt x="3015" y="5372"/>
                    </a:lnTo>
                    <a:lnTo>
                      <a:pt x="5104" y="5372"/>
                    </a:lnTo>
                    <a:lnTo>
                      <a:pt x="5104" y="2701"/>
                    </a:lnTo>
                    <a:cubicBezTo>
                      <a:pt x="5104" y="2596"/>
                      <a:pt x="5056" y="2500"/>
                      <a:pt x="4980" y="2434"/>
                    </a:cubicBezTo>
                    <a:lnTo>
                      <a:pt x="3387" y="1184"/>
                    </a:lnTo>
                    <a:cubicBezTo>
                      <a:pt x="3369" y="1171"/>
                      <a:pt x="3345" y="1163"/>
                      <a:pt x="3321" y="1163"/>
                    </a:cubicBezTo>
                    <a:cubicBezTo>
                      <a:pt x="3293" y="1163"/>
                      <a:pt x="3264" y="1173"/>
                      <a:pt x="3244" y="1193"/>
                    </a:cubicBezTo>
                    <a:lnTo>
                      <a:pt x="2910" y="1527"/>
                    </a:lnTo>
                    <a:cubicBezTo>
                      <a:pt x="2824" y="1613"/>
                      <a:pt x="2834" y="1756"/>
                      <a:pt x="2919" y="1842"/>
                    </a:cubicBezTo>
                    <a:lnTo>
                      <a:pt x="3778" y="2624"/>
                    </a:lnTo>
                    <a:cubicBezTo>
                      <a:pt x="3864" y="2691"/>
                      <a:pt x="3864" y="2815"/>
                      <a:pt x="3788" y="2901"/>
                    </a:cubicBezTo>
                    <a:lnTo>
                      <a:pt x="3721" y="2958"/>
                    </a:lnTo>
                    <a:cubicBezTo>
                      <a:pt x="3654" y="3035"/>
                      <a:pt x="3559" y="3082"/>
                      <a:pt x="3454" y="3082"/>
                    </a:cubicBezTo>
                    <a:lnTo>
                      <a:pt x="3311" y="3082"/>
                    </a:lnTo>
                    <a:cubicBezTo>
                      <a:pt x="3158" y="3082"/>
                      <a:pt x="3005" y="3035"/>
                      <a:pt x="2881" y="2949"/>
                    </a:cubicBezTo>
                    <a:lnTo>
                      <a:pt x="1030" y="1689"/>
                    </a:lnTo>
                    <a:cubicBezTo>
                      <a:pt x="935" y="1632"/>
                      <a:pt x="878" y="1527"/>
                      <a:pt x="878" y="1413"/>
                    </a:cubicBezTo>
                    <a:lnTo>
                      <a:pt x="878" y="688"/>
                    </a:lnTo>
                    <a:cubicBezTo>
                      <a:pt x="878" y="306"/>
                      <a:pt x="573" y="1"/>
                      <a:pt x="200" y="1"/>
                    </a:cubicBezTo>
                    <a:close/>
                  </a:path>
                </a:pathLst>
              </a:custGeom>
              <a:solidFill>
                <a:srgbClr val="DFE5E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4366;p95">
                <a:extLst>
                  <a:ext uri="{FF2B5EF4-FFF2-40B4-BE49-F238E27FC236}">
                    <a16:creationId xmlns:a16="http://schemas.microsoft.com/office/drawing/2014/main" id="{8E744D20-4961-4DA4-A5A6-37AFA0620071}"/>
                  </a:ext>
                </a:extLst>
              </p:cNvPr>
              <p:cNvSpPr/>
              <p:nvPr/>
            </p:nvSpPr>
            <p:spPr>
              <a:xfrm>
                <a:off x="2742386" y="3610839"/>
                <a:ext cx="54753" cy="20503"/>
              </a:xfrm>
              <a:custGeom>
                <a:avLst/>
                <a:gdLst/>
                <a:ahLst/>
                <a:cxnLst/>
                <a:rect l="l" t="t" r="r" b="b"/>
                <a:pathLst>
                  <a:path w="2091" h="783" extrusionOk="0">
                    <a:moveTo>
                      <a:pt x="1" y="1"/>
                    </a:moveTo>
                    <a:lnTo>
                      <a:pt x="1" y="783"/>
                    </a:lnTo>
                    <a:lnTo>
                      <a:pt x="2090" y="783"/>
                    </a:lnTo>
                    <a:lnTo>
                      <a:pt x="2090" y="1"/>
                    </a:lnTo>
                    <a:close/>
                  </a:path>
                </a:pathLst>
              </a:custGeom>
              <a:solidFill>
                <a:srgbClr val="C8D3D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4367;p95">
                <a:extLst>
                  <a:ext uri="{FF2B5EF4-FFF2-40B4-BE49-F238E27FC236}">
                    <a16:creationId xmlns:a16="http://schemas.microsoft.com/office/drawing/2014/main" id="{B4865ECB-8227-4039-AE72-DC9ED4E2DFB7}"/>
                  </a:ext>
                </a:extLst>
              </p:cNvPr>
              <p:cNvSpPr/>
              <p:nvPr/>
            </p:nvSpPr>
            <p:spPr>
              <a:xfrm>
                <a:off x="2819082" y="3490676"/>
                <a:ext cx="133910" cy="140666"/>
              </a:xfrm>
              <a:custGeom>
                <a:avLst/>
                <a:gdLst/>
                <a:ahLst/>
                <a:cxnLst/>
                <a:rect l="l" t="t" r="r" b="b"/>
                <a:pathLst>
                  <a:path w="5114" h="5372" extrusionOk="0">
                    <a:moveTo>
                      <a:pt x="4914" y="1"/>
                    </a:moveTo>
                    <a:cubicBezTo>
                      <a:pt x="4532" y="1"/>
                      <a:pt x="4227" y="306"/>
                      <a:pt x="4227" y="688"/>
                    </a:cubicBezTo>
                    <a:lnTo>
                      <a:pt x="4227" y="1413"/>
                    </a:lnTo>
                    <a:cubicBezTo>
                      <a:pt x="4227" y="1527"/>
                      <a:pt x="4169" y="1632"/>
                      <a:pt x="4084" y="1689"/>
                    </a:cubicBezTo>
                    <a:lnTo>
                      <a:pt x="2233" y="2949"/>
                    </a:lnTo>
                    <a:cubicBezTo>
                      <a:pt x="2099" y="3035"/>
                      <a:pt x="1956" y="3082"/>
                      <a:pt x="1804" y="3082"/>
                    </a:cubicBezTo>
                    <a:lnTo>
                      <a:pt x="1651" y="3082"/>
                    </a:lnTo>
                    <a:cubicBezTo>
                      <a:pt x="1546" y="3082"/>
                      <a:pt x="1451" y="3035"/>
                      <a:pt x="1384" y="2958"/>
                    </a:cubicBezTo>
                    <a:lnTo>
                      <a:pt x="1317" y="2901"/>
                    </a:lnTo>
                    <a:cubicBezTo>
                      <a:pt x="1241" y="2815"/>
                      <a:pt x="1250" y="2691"/>
                      <a:pt x="1327" y="2624"/>
                    </a:cubicBezTo>
                    <a:lnTo>
                      <a:pt x="2185" y="1842"/>
                    </a:lnTo>
                    <a:cubicBezTo>
                      <a:pt x="2281" y="1756"/>
                      <a:pt x="2281" y="1613"/>
                      <a:pt x="2195" y="1527"/>
                    </a:cubicBezTo>
                    <a:lnTo>
                      <a:pt x="1861" y="1193"/>
                    </a:lnTo>
                    <a:cubicBezTo>
                      <a:pt x="1840" y="1173"/>
                      <a:pt x="1812" y="1163"/>
                      <a:pt x="1784" y="1163"/>
                    </a:cubicBezTo>
                    <a:cubicBezTo>
                      <a:pt x="1759" y="1163"/>
                      <a:pt x="1735" y="1171"/>
                      <a:pt x="1718" y="1184"/>
                    </a:cubicBezTo>
                    <a:lnTo>
                      <a:pt x="134" y="2443"/>
                    </a:lnTo>
                    <a:cubicBezTo>
                      <a:pt x="48" y="2500"/>
                      <a:pt x="1" y="2596"/>
                      <a:pt x="1" y="2701"/>
                    </a:cubicBezTo>
                    <a:lnTo>
                      <a:pt x="1" y="5372"/>
                    </a:lnTo>
                    <a:lnTo>
                      <a:pt x="2099" y="5372"/>
                    </a:lnTo>
                    <a:lnTo>
                      <a:pt x="2099" y="4466"/>
                    </a:lnTo>
                    <a:cubicBezTo>
                      <a:pt x="2090" y="4351"/>
                      <a:pt x="2147" y="4246"/>
                      <a:pt x="2242" y="4179"/>
                    </a:cubicBezTo>
                    <a:lnTo>
                      <a:pt x="4971" y="2300"/>
                    </a:lnTo>
                    <a:cubicBezTo>
                      <a:pt x="5057" y="2233"/>
                      <a:pt x="5114" y="2128"/>
                      <a:pt x="5114" y="2023"/>
                    </a:cubicBezTo>
                    <a:lnTo>
                      <a:pt x="5114" y="115"/>
                    </a:lnTo>
                    <a:cubicBezTo>
                      <a:pt x="5114" y="49"/>
                      <a:pt x="5057" y="1"/>
                      <a:pt x="4999" y="1"/>
                    </a:cubicBezTo>
                    <a:close/>
                  </a:path>
                </a:pathLst>
              </a:custGeom>
              <a:solidFill>
                <a:srgbClr val="DFE5E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4368;p95">
                <a:extLst>
                  <a:ext uri="{FF2B5EF4-FFF2-40B4-BE49-F238E27FC236}">
                    <a16:creationId xmlns:a16="http://schemas.microsoft.com/office/drawing/2014/main" id="{552A536B-F651-4446-B5D3-5006DDFD5E74}"/>
                  </a:ext>
                </a:extLst>
              </p:cNvPr>
              <p:cNvSpPr/>
              <p:nvPr/>
            </p:nvSpPr>
            <p:spPr>
              <a:xfrm>
                <a:off x="2819082" y="3610839"/>
                <a:ext cx="54988" cy="20503"/>
              </a:xfrm>
              <a:custGeom>
                <a:avLst/>
                <a:gdLst/>
                <a:ahLst/>
                <a:cxnLst/>
                <a:rect l="l" t="t" r="r" b="b"/>
                <a:pathLst>
                  <a:path w="2100" h="783" extrusionOk="0">
                    <a:moveTo>
                      <a:pt x="1" y="1"/>
                    </a:moveTo>
                    <a:lnTo>
                      <a:pt x="1" y="783"/>
                    </a:lnTo>
                    <a:lnTo>
                      <a:pt x="2099" y="783"/>
                    </a:lnTo>
                    <a:lnTo>
                      <a:pt x="2099" y="1"/>
                    </a:lnTo>
                    <a:close/>
                  </a:path>
                </a:pathLst>
              </a:custGeom>
              <a:solidFill>
                <a:srgbClr val="C8D3D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4369;p95">
                <a:extLst>
                  <a:ext uri="{FF2B5EF4-FFF2-40B4-BE49-F238E27FC236}">
                    <a16:creationId xmlns:a16="http://schemas.microsoft.com/office/drawing/2014/main" id="{48E4899F-7E9A-4EB8-8F4D-8171A0EB1137}"/>
                  </a:ext>
                </a:extLst>
              </p:cNvPr>
              <p:cNvSpPr/>
              <p:nvPr/>
            </p:nvSpPr>
            <p:spPr>
              <a:xfrm>
                <a:off x="2714918" y="3346815"/>
                <a:ext cx="167898" cy="178189"/>
              </a:xfrm>
              <a:custGeom>
                <a:avLst/>
                <a:gdLst/>
                <a:ahLst/>
                <a:cxnLst/>
                <a:rect l="l" t="t" r="r" b="b"/>
                <a:pathLst>
                  <a:path w="6412" h="6805" extrusionOk="0">
                    <a:moveTo>
                      <a:pt x="3548" y="1"/>
                    </a:moveTo>
                    <a:cubicBezTo>
                      <a:pt x="2981" y="1"/>
                      <a:pt x="2401" y="173"/>
                      <a:pt x="1880" y="553"/>
                    </a:cubicBezTo>
                    <a:cubicBezTo>
                      <a:pt x="0" y="1927"/>
                      <a:pt x="468" y="4856"/>
                      <a:pt x="2691" y="5571"/>
                    </a:cubicBezTo>
                    <a:lnTo>
                      <a:pt x="3368" y="6697"/>
                    </a:lnTo>
                    <a:cubicBezTo>
                      <a:pt x="3411" y="6769"/>
                      <a:pt x="3485" y="6804"/>
                      <a:pt x="3559" y="6804"/>
                    </a:cubicBezTo>
                    <a:cubicBezTo>
                      <a:pt x="3633" y="6804"/>
                      <a:pt x="3707" y="6769"/>
                      <a:pt x="3750" y="6697"/>
                    </a:cubicBezTo>
                    <a:lnTo>
                      <a:pt x="4436" y="5571"/>
                    </a:lnTo>
                    <a:cubicBezTo>
                      <a:pt x="5610" y="5190"/>
                      <a:pt x="6411" y="4093"/>
                      <a:pt x="6411" y="2852"/>
                    </a:cubicBezTo>
                    <a:cubicBezTo>
                      <a:pt x="6411" y="1170"/>
                      <a:pt x="5026" y="1"/>
                      <a:pt x="3548" y="1"/>
                    </a:cubicBezTo>
                    <a:close/>
                  </a:path>
                </a:pathLst>
              </a:custGeom>
              <a:solidFill>
                <a:srgbClr val="94A3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4370;p95">
                <a:extLst>
                  <a:ext uri="{FF2B5EF4-FFF2-40B4-BE49-F238E27FC236}">
                    <a16:creationId xmlns:a16="http://schemas.microsoft.com/office/drawing/2014/main" id="{E327A68A-6EF3-4312-99FA-1E1490C6AB8E}"/>
                  </a:ext>
                </a:extLst>
              </p:cNvPr>
              <p:cNvSpPr/>
              <p:nvPr/>
            </p:nvSpPr>
            <p:spPr>
              <a:xfrm>
                <a:off x="2757887" y="3372293"/>
                <a:ext cx="101467" cy="98744"/>
              </a:xfrm>
              <a:custGeom>
                <a:avLst/>
                <a:gdLst/>
                <a:ahLst/>
                <a:cxnLst/>
                <a:rect l="l" t="t" r="r" b="b"/>
                <a:pathLst>
                  <a:path w="3875" h="3771" extrusionOk="0">
                    <a:moveTo>
                      <a:pt x="1919" y="918"/>
                    </a:moveTo>
                    <a:cubicBezTo>
                      <a:pt x="2099" y="918"/>
                      <a:pt x="2280" y="968"/>
                      <a:pt x="2442" y="1068"/>
                    </a:cubicBezTo>
                    <a:cubicBezTo>
                      <a:pt x="2557" y="1145"/>
                      <a:pt x="2652" y="1240"/>
                      <a:pt x="2729" y="1364"/>
                    </a:cubicBezTo>
                    <a:cubicBezTo>
                      <a:pt x="2939" y="1679"/>
                      <a:pt x="2939" y="2080"/>
                      <a:pt x="2729" y="2404"/>
                    </a:cubicBezTo>
                    <a:cubicBezTo>
                      <a:pt x="2652" y="2519"/>
                      <a:pt x="2557" y="2623"/>
                      <a:pt x="2442" y="2700"/>
                    </a:cubicBezTo>
                    <a:cubicBezTo>
                      <a:pt x="2280" y="2800"/>
                      <a:pt x="2099" y="2850"/>
                      <a:pt x="1919" y="2850"/>
                    </a:cubicBezTo>
                    <a:cubicBezTo>
                      <a:pt x="1739" y="2850"/>
                      <a:pt x="1560" y="2800"/>
                      <a:pt x="1403" y="2700"/>
                    </a:cubicBezTo>
                    <a:cubicBezTo>
                      <a:pt x="1279" y="2623"/>
                      <a:pt x="1183" y="2519"/>
                      <a:pt x="1107" y="2404"/>
                    </a:cubicBezTo>
                    <a:cubicBezTo>
                      <a:pt x="907" y="2080"/>
                      <a:pt x="907" y="1679"/>
                      <a:pt x="1107" y="1364"/>
                    </a:cubicBezTo>
                    <a:cubicBezTo>
                      <a:pt x="1183" y="1240"/>
                      <a:pt x="1279" y="1145"/>
                      <a:pt x="1403" y="1068"/>
                    </a:cubicBezTo>
                    <a:cubicBezTo>
                      <a:pt x="1560" y="968"/>
                      <a:pt x="1739" y="918"/>
                      <a:pt x="1919" y="918"/>
                    </a:cubicBezTo>
                    <a:close/>
                    <a:moveTo>
                      <a:pt x="1918" y="0"/>
                    </a:moveTo>
                    <a:cubicBezTo>
                      <a:pt x="1808" y="0"/>
                      <a:pt x="1698" y="76"/>
                      <a:pt x="1708" y="229"/>
                    </a:cubicBezTo>
                    <a:lnTo>
                      <a:pt x="1708" y="515"/>
                    </a:lnTo>
                    <a:cubicBezTo>
                      <a:pt x="1488" y="553"/>
                      <a:pt x="1279" y="639"/>
                      <a:pt x="1097" y="773"/>
                    </a:cubicBezTo>
                    <a:lnTo>
                      <a:pt x="897" y="563"/>
                    </a:lnTo>
                    <a:cubicBezTo>
                      <a:pt x="851" y="519"/>
                      <a:pt x="801" y="501"/>
                      <a:pt x="752" y="501"/>
                    </a:cubicBezTo>
                    <a:cubicBezTo>
                      <a:pt x="588" y="501"/>
                      <a:pt x="447" y="711"/>
                      <a:pt x="601" y="859"/>
                    </a:cubicBezTo>
                    <a:lnTo>
                      <a:pt x="811" y="1068"/>
                    </a:lnTo>
                    <a:cubicBezTo>
                      <a:pt x="678" y="1250"/>
                      <a:pt x="592" y="1460"/>
                      <a:pt x="554" y="1679"/>
                    </a:cubicBezTo>
                    <a:lnTo>
                      <a:pt x="258" y="1679"/>
                    </a:lnTo>
                    <a:cubicBezTo>
                      <a:pt x="0" y="1698"/>
                      <a:pt x="0" y="2070"/>
                      <a:pt x="258" y="2089"/>
                    </a:cubicBezTo>
                    <a:lnTo>
                      <a:pt x="563" y="2089"/>
                    </a:lnTo>
                    <a:cubicBezTo>
                      <a:pt x="592" y="2318"/>
                      <a:pt x="678" y="2519"/>
                      <a:pt x="811" y="2700"/>
                    </a:cubicBezTo>
                    <a:lnTo>
                      <a:pt x="601" y="2910"/>
                    </a:lnTo>
                    <a:cubicBezTo>
                      <a:pt x="455" y="3064"/>
                      <a:pt x="595" y="3268"/>
                      <a:pt x="755" y="3268"/>
                    </a:cubicBezTo>
                    <a:cubicBezTo>
                      <a:pt x="803" y="3268"/>
                      <a:pt x="853" y="3250"/>
                      <a:pt x="897" y="3205"/>
                    </a:cubicBezTo>
                    <a:lnTo>
                      <a:pt x="1107" y="2996"/>
                    </a:lnTo>
                    <a:cubicBezTo>
                      <a:pt x="1288" y="3129"/>
                      <a:pt x="1498" y="3215"/>
                      <a:pt x="1717" y="3253"/>
                    </a:cubicBezTo>
                    <a:lnTo>
                      <a:pt x="1717" y="3549"/>
                    </a:lnTo>
                    <a:cubicBezTo>
                      <a:pt x="1703" y="3697"/>
                      <a:pt x="1813" y="3771"/>
                      <a:pt x="1924" y="3771"/>
                    </a:cubicBezTo>
                    <a:cubicBezTo>
                      <a:pt x="2035" y="3771"/>
                      <a:pt x="2147" y="3697"/>
                      <a:pt x="2137" y="3549"/>
                    </a:cubicBezTo>
                    <a:lnTo>
                      <a:pt x="2137" y="3253"/>
                    </a:lnTo>
                    <a:cubicBezTo>
                      <a:pt x="2357" y="3215"/>
                      <a:pt x="2566" y="3129"/>
                      <a:pt x="2738" y="2996"/>
                    </a:cubicBezTo>
                    <a:lnTo>
                      <a:pt x="2948" y="3205"/>
                    </a:lnTo>
                    <a:cubicBezTo>
                      <a:pt x="2995" y="3250"/>
                      <a:pt x="3046" y="3268"/>
                      <a:pt x="3095" y="3268"/>
                    </a:cubicBezTo>
                    <a:cubicBezTo>
                      <a:pt x="3259" y="3268"/>
                      <a:pt x="3398" y="3064"/>
                      <a:pt x="3244" y="2910"/>
                    </a:cubicBezTo>
                    <a:lnTo>
                      <a:pt x="3034" y="2700"/>
                    </a:lnTo>
                    <a:cubicBezTo>
                      <a:pt x="3168" y="2519"/>
                      <a:pt x="3253" y="2318"/>
                      <a:pt x="3292" y="2089"/>
                    </a:cubicBezTo>
                    <a:lnTo>
                      <a:pt x="3587" y="2089"/>
                    </a:lnTo>
                    <a:cubicBezTo>
                      <a:pt x="3596" y="2090"/>
                      <a:pt x="3605" y="2091"/>
                      <a:pt x="3613" y="2091"/>
                    </a:cubicBezTo>
                    <a:cubicBezTo>
                      <a:pt x="3874" y="2091"/>
                      <a:pt x="3874" y="1678"/>
                      <a:pt x="3613" y="1678"/>
                    </a:cubicBezTo>
                    <a:cubicBezTo>
                      <a:pt x="3605" y="1678"/>
                      <a:pt x="3596" y="1678"/>
                      <a:pt x="3587" y="1679"/>
                    </a:cubicBezTo>
                    <a:lnTo>
                      <a:pt x="3578" y="1669"/>
                    </a:lnTo>
                    <a:lnTo>
                      <a:pt x="3282" y="1669"/>
                    </a:lnTo>
                    <a:cubicBezTo>
                      <a:pt x="3253" y="1450"/>
                      <a:pt x="3168" y="1240"/>
                      <a:pt x="3034" y="1059"/>
                    </a:cubicBezTo>
                    <a:lnTo>
                      <a:pt x="3234" y="859"/>
                    </a:lnTo>
                    <a:cubicBezTo>
                      <a:pt x="3388" y="705"/>
                      <a:pt x="3250" y="496"/>
                      <a:pt x="3092" y="496"/>
                    </a:cubicBezTo>
                    <a:cubicBezTo>
                      <a:pt x="3043" y="496"/>
                      <a:pt x="2993" y="516"/>
                      <a:pt x="2948" y="563"/>
                    </a:cubicBezTo>
                    <a:lnTo>
                      <a:pt x="2738" y="773"/>
                    </a:lnTo>
                    <a:cubicBezTo>
                      <a:pt x="2557" y="639"/>
                      <a:pt x="2347" y="553"/>
                      <a:pt x="2128" y="515"/>
                    </a:cubicBezTo>
                    <a:lnTo>
                      <a:pt x="2128" y="229"/>
                    </a:lnTo>
                    <a:cubicBezTo>
                      <a:pt x="2137" y="76"/>
                      <a:pt x="2027" y="0"/>
                      <a:pt x="1918" y="0"/>
                    </a:cubicBezTo>
                    <a:close/>
                  </a:path>
                </a:pathLst>
              </a:custGeom>
              <a:solidFill>
                <a:srgbClr val="53687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4371;p95">
                <a:extLst>
                  <a:ext uri="{FF2B5EF4-FFF2-40B4-BE49-F238E27FC236}">
                    <a16:creationId xmlns:a16="http://schemas.microsoft.com/office/drawing/2014/main" id="{C574EE45-EC6C-434F-878D-B8692571EA12}"/>
                  </a:ext>
                </a:extLst>
              </p:cNvPr>
              <p:cNvSpPr/>
              <p:nvPr/>
            </p:nvSpPr>
            <p:spPr>
              <a:xfrm>
                <a:off x="2789597" y="3403323"/>
                <a:ext cx="36999" cy="36423"/>
              </a:xfrm>
              <a:custGeom>
                <a:avLst/>
                <a:gdLst/>
                <a:ahLst/>
                <a:cxnLst/>
                <a:rect l="l" t="t" r="r" b="b"/>
                <a:pathLst>
                  <a:path w="1413" h="1391" extrusionOk="0">
                    <a:moveTo>
                      <a:pt x="726" y="418"/>
                    </a:moveTo>
                    <a:cubicBezTo>
                      <a:pt x="783" y="418"/>
                      <a:pt x="850" y="446"/>
                      <a:pt x="888" y="484"/>
                    </a:cubicBezTo>
                    <a:lnTo>
                      <a:pt x="917" y="513"/>
                    </a:lnTo>
                    <a:cubicBezTo>
                      <a:pt x="955" y="561"/>
                      <a:pt x="983" y="618"/>
                      <a:pt x="983" y="675"/>
                    </a:cubicBezTo>
                    <a:lnTo>
                      <a:pt x="983" y="694"/>
                    </a:lnTo>
                    <a:lnTo>
                      <a:pt x="983" y="713"/>
                    </a:lnTo>
                    <a:cubicBezTo>
                      <a:pt x="983" y="771"/>
                      <a:pt x="955" y="837"/>
                      <a:pt x="917" y="885"/>
                    </a:cubicBezTo>
                    <a:lnTo>
                      <a:pt x="888" y="904"/>
                    </a:lnTo>
                    <a:cubicBezTo>
                      <a:pt x="850" y="942"/>
                      <a:pt x="783" y="971"/>
                      <a:pt x="726" y="971"/>
                    </a:cubicBezTo>
                    <a:lnTo>
                      <a:pt x="697" y="971"/>
                    </a:lnTo>
                    <a:cubicBezTo>
                      <a:pt x="630" y="971"/>
                      <a:pt x="573" y="942"/>
                      <a:pt x="526" y="904"/>
                    </a:cubicBezTo>
                    <a:lnTo>
                      <a:pt x="497" y="885"/>
                    </a:lnTo>
                    <a:cubicBezTo>
                      <a:pt x="459" y="837"/>
                      <a:pt x="430" y="771"/>
                      <a:pt x="430" y="713"/>
                    </a:cubicBezTo>
                    <a:lnTo>
                      <a:pt x="430" y="694"/>
                    </a:lnTo>
                    <a:lnTo>
                      <a:pt x="430" y="675"/>
                    </a:lnTo>
                    <a:cubicBezTo>
                      <a:pt x="430" y="618"/>
                      <a:pt x="459" y="561"/>
                      <a:pt x="497" y="513"/>
                    </a:cubicBezTo>
                    <a:lnTo>
                      <a:pt x="526" y="484"/>
                    </a:lnTo>
                    <a:cubicBezTo>
                      <a:pt x="573" y="446"/>
                      <a:pt x="630" y="418"/>
                      <a:pt x="697" y="418"/>
                    </a:cubicBezTo>
                    <a:close/>
                    <a:moveTo>
                      <a:pt x="707" y="0"/>
                    </a:moveTo>
                    <a:cubicBezTo>
                      <a:pt x="635" y="0"/>
                      <a:pt x="564" y="12"/>
                      <a:pt x="497" y="36"/>
                    </a:cubicBezTo>
                    <a:cubicBezTo>
                      <a:pt x="459" y="46"/>
                      <a:pt x="421" y="65"/>
                      <a:pt x="382" y="84"/>
                    </a:cubicBezTo>
                    <a:cubicBezTo>
                      <a:pt x="258" y="151"/>
                      <a:pt x="153" y="246"/>
                      <a:pt x="87" y="380"/>
                    </a:cubicBezTo>
                    <a:cubicBezTo>
                      <a:pt x="68" y="408"/>
                      <a:pt x="58" y="446"/>
                      <a:pt x="39" y="484"/>
                    </a:cubicBezTo>
                    <a:cubicBezTo>
                      <a:pt x="1" y="628"/>
                      <a:pt x="1" y="771"/>
                      <a:pt x="39" y="904"/>
                    </a:cubicBezTo>
                    <a:cubicBezTo>
                      <a:pt x="58" y="942"/>
                      <a:pt x="68" y="981"/>
                      <a:pt x="87" y="1019"/>
                    </a:cubicBezTo>
                    <a:cubicBezTo>
                      <a:pt x="153" y="1143"/>
                      <a:pt x="258" y="1248"/>
                      <a:pt x="382" y="1314"/>
                    </a:cubicBezTo>
                    <a:cubicBezTo>
                      <a:pt x="421" y="1334"/>
                      <a:pt x="459" y="1343"/>
                      <a:pt x="497" y="1362"/>
                    </a:cubicBezTo>
                    <a:cubicBezTo>
                      <a:pt x="564" y="1381"/>
                      <a:pt x="635" y="1391"/>
                      <a:pt x="707" y="1391"/>
                    </a:cubicBezTo>
                    <a:cubicBezTo>
                      <a:pt x="778" y="1391"/>
                      <a:pt x="850" y="1381"/>
                      <a:pt x="917" y="1362"/>
                    </a:cubicBezTo>
                    <a:cubicBezTo>
                      <a:pt x="955" y="1343"/>
                      <a:pt x="993" y="1334"/>
                      <a:pt x="1031" y="1314"/>
                    </a:cubicBezTo>
                    <a:cubicBezTo>
                      <a:pt x="1155" y="1248"/>
                      <a:pt x="1260" y="1143"/>
                      <a:pt x="1327" y="1019"/>
                    </a:cubicBezTo>
                    <a:cubicBezTo>
                      <a:pt x="1346" y="981"/>
                      <a:pt x="1355" y="942"/>
                      <a:pt x="1375" y="904"/>
                    </a:cubicBezTo>
                    <a:cubicBezTo>
                      <a:pt x="1413" y="771"/>
                      <a:pt x="1413" y="628"/>
                      <a:pt x="1375" y="484"/>
                    </a:cubicBezTo>
                    <a:cubicBezTo>
                      <a:pt x="1355" y="446"/>
                      <a:pt x="1346" y="408"/>
                      <a:pt x="1327" y="380"/>
                    </a:cubicBezTo>
                    <a:cubicBezTo>
                      <a:pt x="1260" y="246"/>
                      <a:pt x="1155" y="151"/>
                      <a:pt x="1031" y="84"/>
                    </a:cubicBezTo>
                    <a:cubicBezTo>
                      <a:pt x="993" y="65"/>
                      <a:pt x="955" y="46"/>
                      <a:pt x="917" y="36"/>
                    </a:cubicBezTo>
                    <a:cubicBezTo>
                      <a:pt x="850" y="12"/>
                      <a:pt x="778" y="0"/>
                      <a:pt x="707" y="0"/>
                    </a:cubicBezTo>
                    <a:close/>
                  </a:path>
                </a:pathLst>
              </a:custGeom>
              <a:solidFill>
                <a:srgbClr val="53687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4372;p95">
                <a:extLst>
                  <a:ext uri="{FF2B5EF4-FFF2-40B4-BE49-F238E27FC236}">
                    <a16:creationId xmlns:a16="http://schemas.microsoft.com/office/drawing/2014/main" id="{969E3C01-4081-45F2-83ED-D14E972DF6A3}"/>
                  </a:ext>
                </a:extLst>
              </p:cNvPr>
              <p:cNvSpPr/>
              <p:nvPr/>
            </p:nvSpPr>
            <p:spPr>
              <a:xfrm>
                <a:off x="2734137" y="3660564"/>
                <a:ext cx="63001" cy="45483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737" extrusionOk="0">
                    <a:moveTo>
                      <a:pt x="1" y="0"/>
                    </a:moveTo>
                    <a:lnTo>
                      <a:pt x="1" y="1517"/>
                    </a:lnTo>
                    <a:cubicBezTo>
                      <a:pt x="1" y="1641"/>
                      <a:pt x="96" y="1736"/>
                      <a:pt x="220" y="1736"/>
                    </a:cubicBezTo>
                    <a:lnTo>
                      <a:pt x="2186" y="1736"/>
                    </a:lnTo>
                    <a:cubicBezTo>
                      <a:pt x="2300" y="1736"/>
                      <a:pt x="2405" y="1641"/>
                      <a:pt x="2405" y="1517"/>
                    </a:cubicBezTo>
                    <a:lnTo>
                      <a:pt x="2405" y="0"/>
                    </a:lnTo>
                    <a:close/>
                  </a:path>
                </a:pathLst>
              </a:custGeom>
              <a:solidFill>
                <a:srgbClr val="E9EEF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4373;p95">
                <a:extLst>
                  <a:ext uri="{FF2B5EF4-FFF2-40B4-BE49-F238E27FC236}">
                    <a16:creationId xmlns:a16="http://schemas.microsoft.com/office/drawing/2014/main" id="{0788F328-DE25-4DC2-9540-FB3AECE56258}"/>
                  </a:ext>
                </a:extLst>
              </p:cNvPr>
              <p:cNvSpPr/>
              <p:nvPr/>
            </p:nvSpPr>
            <p:spPr>
              <a:xfrm>
                <a:off x="2734137" y="3629325"/>
                <a:ext cx="63001" cy="31265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94" extrusionOk="0">
                    <a:moveTo>
                      <a:pt x="220" y="1"/>
                    </a:moveTo>
                    <a:cubicBezTo>
                      <a:pt x="106" y="1"/>
                      <a:pt x="1" y="96"/>
                      <a:pt x="1" y="220"/>
                    </a:cubicBezTo>
                    <a:lnTo>
                      <a:pt x="1" y="1193"/>
                    </a:lnTo>
                    <a:lnTo>
                      <a:pt x="2405" y="1193"/>
                    </a:lnTo>
                    <a:lnTo>
                      <a:pt x="2405" y="1"/>
                    </a:lnTo>
                    <a:close/>
                  </a:path>
                </a:pathLst>
              </a:custGeom>
              <a:solidFill>
                <a:srgbClr val="95A6B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4374;p95">
                <a:extLst>
                  <a:ext uri="{FF2B5EF4-FFF2-40B4-BE49-F238E27FC236}">
                    <a16:creationId xmlns:a16="http://schemas.microsoft.com/office/drawing/2014/main" id="{1F6ADECB-D3C5-48ED-B66E-52041AA6FFFC}"/>
                  </a:ext>
                </a:extLst>
              </p:cNvPr>
              <p:cNvSpPr/>
              <p:nvPr/>
            </p:nvSpPr>
            <p:spPr>
              <a:xfrm>
                <a:off x="2819082" y="3660564"/>
                <a:ext cx="62975" cy="45483"/>
              </a:xfrm>
              <a:custGeom>
                <a:avLst/>
                <a:gdLst/>
                <a:ahLst/>
                <a:cxnLst/>
                <a:rect l="l" t="t" r="r" b="b"/>
                <a:pathLst>
                  <a:path w="2405" h="1737" extrusionOk="0">
                    <a:moveTo>
                      <a:pt x="1" y="0"/>
                    </a:moveTo>
                    <a:lnTo>
                      <a:pt x="1" y="1517"/>
                    </a:lnTo>
                    <a:cubicBezTo>
                      <a:pt x="1" y="1641"/>
                      <a:pt x="105" y="1736"/>
                      <a:pt x="229" y="1736"/>
                    </a:cubicBezTo>
                    <a:lnTo>
                      <a:pt x="2185" y="1736"/>
                    </a:lnTo>
                    <a:cubicBezTo>
                      <a:pt x="2309" y="1736"/>
                      <a:pt x="2405" y="1641"/>
                      <a:pt x="2405" y="1517"/>
                    </a:cubicBezTo>
                    <a:lnTo>
                      <a:pt x="2405" y="0"/>
                    </a:lnTo>
                    <a:close/>
                  </a:path>
                </a:pathLst>
              </a:custGeom>
              <a:solidFill>
                <a:srgbClr val="E9EEF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4375;p95">
                <a:extLst>
                  <a:ext uri="{FF2B5EF4-FFF2-40B4-BE49-F238E27FC236}">
                    <a16:creationId xmlns:a16="http://schemas.microsoft.com/office/drawing/2014/main" id="{A51A101E-6F3B-4153-8A55-C5B08D460D2A}"/>
                  </a:ext>
                </a:extLst>
              </p:cNvPr>
              <p:cNvSpPr/>
              <p:nvPr/>
            </p:nvSpPr>
            <p:spPr>
              <a:xfrm>
                <a:off x="2819082" y="3629090"/>
                <a:ext cx="62975" cy="31239"/>
              </a:xfrm>
              <a:custGeom>
                <a:avLst/>
                <a:gdLst/>
                <a:ahLst/>
                <a:cxnLst/>
                <a:rect l="l" t="t" r="r" b="b"/>
                <a:pathLst>
                  <a:path w="2405" h="1193" extrusionOk="0">
                    <a:moveTo>
                      <a:pt x="1" y="0"/>
                    </a:moveTo>
                    <a:lnTo>
                      <a:pt x="1" y="1193"/>
                    </a:lnTo>
                    <a:lnTo>
                      <a:pt x="2405" y="1193"/>
                    </a:lnTo>
                    <a:lnTo>
                      <a:pt x="2405" y="219"/>
                    </a:lnTo>
                    <a:cubicBezTo>
                      <a:pt x="2405" y="95"/>
                      <a:pt x="2309" y="0"/>
                      <a:pt x="2185" y="0"/>
                    </a:cubicBezTo>
                    <a:close/>
                  </a:path>
                </a:pathLst>
              </a:custGeom>
              <a:solidFill>
                <a:srgbClr val="95A6B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7BF3CB06-B7E3-AE4B-9BBD-AA3ABAEFB3BF}"/>
              </a:ext>
            </a:extLst>
          </p:cNvPr>
          <p:cNvSpPr txBox="1"/>
          <p:nvPr/>
        </p:nvSpPr>
        <p:spPr>
          <a:xfrm>
            <a:off x="6905772" y="6061394"/>
            <a:ext cx="2060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kern="0" dirty="0">
                <a:latin typeface="Arial Narrow" panose="020B0606020202030204" pitchFamily="34" charset="0"/>
                <a:cs typeface="Arial" pitchFamily="34" charset="0"/>
              </a:rPr>
              <a:t>Ferrajoli, 2013: 620.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326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7" name="CuadroTexto 66">
            <a:extLst>
              <a:ext uri="{FF2B5EF4-FFF2-40B4-BE49-F238E27FC236}">
                <a16:creationId xmlns:a16="http://schemas.microsoft.com/office/drawing/2014/main" id="{12D88DC7-E6C7-4C7C-9B22-51DF86B69EDE}"/>
              </a:ext>
            </a:extLst>
          </p:cNvPr>
          <p:cNvSpPr txBox="1"/>
          <p:nvPr/>
        </p:nvSpPr>
        <p:spPr>
          <a:xfrm>
            <a:off x="1511173" y="5552534"/>
            <a:ext cx="7755845" cy="87716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17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Los derechos fundamentales son los derechos de los que todos son titulares en cuanto su condición de persona física o natural  o ciudadanos (primarios) o por ser capaces de obrar [civiles]  o ciudadanos capaces de obrar  [políticos] (secundarios). </a:t>
            </a:r>
          </a:p>
        </p:txBody>
      </p:sp>
      <p:sp>
        <p:nvSpPr>
          <p:cNvPr id="51" name="Rectangle 26">
            <a:extLst>
              <a:ext uri="{FF2B5EF4-FFF2-40B4-BE49-F238E27FC236}">
                <a16:creationId xmlns:a16="http://schemas.microsoft.com/office/drawing/2014/main" id="{AA6ECB23-FED0-5F47-BED7-E78E642DD293}"/>
              </a:ext>
            </a:extLst>
          </p:cNvPr>
          <p:cNvSpPr/>
          <p:nvPr/>
        </p:nvSpPr>
        <p:spPr>
          <a:xfrm>
            <a:off x="2794785" y="1727932"/>
            <a:ext cx="1293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kern="0" cap="all" dirty="0">
                <a:solidFill>
                  <a:srgbClr val="FCC000">
                    <a:lumMod val="75000"/>
                  </a:srgbClr>
                </a:solidFill>
                <a:latin typeface="Arial Narrow" panose="020B0606020202030204" pitchFamily="34" charset="0"/>
                <a:cs typeface="Arial" pitchFamily="34" charset="0"/>
              </a:rPr>
              <a:t>D</a:t>
            </a:r>
            <a:r>
              <a:rPr lang="en-US" b="1" kern="0" dirty="0">
                <a:solidFill>
                  <a:srgbClr val="FCC000">
                    <a:lumMod val="75000"/>
                  </a:srgbClr>
                </a:solidFill>
                <a:latin typeface="Arial Narrow" panose="020B0606020202030204" pitchFamily="34" charset="0"/>
                <a:cs typeface="Arial" pitchFamily="34" charset="0"/>
              </a:rPr>
              <a:t>erechos </a:t>
            </a:r>
            <a:r>
              <a:rPr lang="en-US" b="1" kern="0" dirty="0" err="1">
                <a:solidFill>
                  <a:srgbClr val="FCC000">
                    <a:lumMod val="75000"/>
                  </a:srgbClr>
                </a:solidFill>
                <a:latin typeface="Arial Narrow" panose="020B0606020202030204" pitchFamily="34" charset="0"/>
                <a:cs typeface="Arial" pitchFamily="34" charset="0"/>
              </a:rPr>
              <a:t>Inmunidad</a:t>
            </a:r>
            <a:endParaRPr lang="en-US" b="1" kern="0" cap="all" dirty="0">
              <a:solidFill>
                <a:srgbClr val="FCC000">
                  <a:lumMod val="75000"/>
                </a:srgb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53" name="Rectangle 32">
            <a:extLst>
              <a:ext uri="{FF2B5EF4-FFF2-40B4-BE49-F238E27FC236}">
                <a16:creationId xmlns:a16="http://schemas.microsoft.com/office/drawing/2014/main" id="{33C687B9-E3B4-A949-9C9C-66B7D6EA8B1F}"/>
              </a:ext>
            </a:extLst>
          </p:cNvPr>
          <p:cNvSpPr/>
          <p:nvPr/>
        </p:nvSpPr>
        <p:spPr>
          <a:xfrm>
            <a:off x="1032611" y="4488012"/>
            <a:ext cx="1144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kern="0" dirty="0">
                <a:solidFill>
                  <a:srgbClr val="09AEF2"/>
                </a:solidFill>
                <a:latin typeface="Arial Narrow" panose="020B0606020202030204" pitchFamily="34" charset="0"/>
                <a:cs typeface="Arial" pitchFamily="34" charset="0"/>
              </a:rPr>
              <a:t>Derechos </a:t>
            </a:r>
            <a:r>
              <a:rPr lang="en-US" b="1" kern="0" dirty="0" err="1">
                <a:solidFill>
                  <a:srgbClr val="09AEF2"/>
                </a:solidFill>
                <a:latin typeface="Arial Narrow" panose="020B0606020202030204" pitchFamily="34" charset="0"/>
                <a:cs typeface="Arial" pitchFamily="34" charset="0"/>
              </a:rPr>
              <a:t>Facultad</a:t>
            </a:r>
            <a:endParaRPr lang="en-US" b="1" kern="0" dirty="0">
              <a:solidFill>
                <a:srgbClr val="09AEF2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58" name="Pentagon 6">
            <a:extLst>
              <a:ext uri="{FF2B5EF4-FFF2-40B4-BE49-F238E27FC236}">
                <a16:creationId xmlns:a16="http://schemas.microsoft.com/office/drawing/2014/main" id="{B1C9FCB1-AFC4-C049-A486-E728CABA11CF}"/>
              </a:ext>
            </a:extLst>
          </p:cNvPr>
          <p:cNvSpPr/>
          <p:nvPr/>
        </p:nvSpPr>
        <p:spPr>
          <a:xfrm rot="7349750">
            <a:off x="1435651" y="2663800"/>
            <a:ext cx="1046871" cy="395298"/>
          </a:xfrm>
          <a:prstGeom prst="homePlate">
            <a:avLst>
              <a:gd name="adj" fmla="val 44193"/>
            </a:avLst>
          </a:prstGeom>
          <a:gradFill flip="none" rotWithShape="1">
            <a:gsLst>
              <a:gs pos="0">
                <a:srgbClr val="FCC000">
                  <a:lumMod val="40000"/>
                  <a:lumOff val="60000"/>
                </a:srgbClr>
              </a:gs>
              <a:gs pos="46000">
                <a:srgbClr val="FCC000">
                  <a:lumMod val="95000"/>
                  <a:lumOff val="5000"/>
                </a:srgbClr>
              </a:gs>
              <a:gs pos="100000">
                <a:srgbClr val="FCC000">
                  <a:lumMod val="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1" name="Group 44">
            <a:extLst>
              <a:ext uri="{FF2B5EF4-FFF2-40B4-BE49-F238E27FC236}">
                <a16:creationId xmlns:a16="http://schemas.microsoft.com/office/drawing/2014/main" id="{9F119097-4798-5149-A80A-FEDEB295446E}"/>
              </a:ext>
            </a:extLst>
          </p:cNvPr>
          <p:cNvGrpSpPr/>
          <p:nvPr/>
        </p:nvGrpSpPr>
        <p:grpSpPr>
          <a:xfrm>
            <a:off x="1807872" y="1537778"/>
            <a:ext cx="1016401" cy="1045278"/>
            <a:chOff x="5125453" y="1650671"/>
            <a:chExt cx="1898054" cy="1496291"/>
          </a:xfrm>
        </p:grpSpPr>
        <p:sp>
          <p:nvSpPr>
            <p:cNvPr id="66" name="Oval 4">
              <a:extLst>
                <a:ext uri="{FF2B5EF4-FFF2-40B4-BE49-F238E27FC236}">
                  <a16:creationId xmlns:a16="http://schemas.microsoft.com/office/drawing/2014/main" id="{B2C25F83-2A1A-BA49-AC8B-E2AE2FD250EF}"/>
                </a:ext>
              </a:extLst>
            </p:cNvPr>
            <p:cNvSpPr/>
            <p:nvPr/>
          </p:nvSpPr>
          <p:spPr>
            <a:xfrm>
              <a:off x="5125453" y="1650671"/>
              <a:ext cx="1898054" cy="1496291"/>
            </a:xfrm>
            <a:prstGeom prst="ellipse">
              <a:avLst/>
            </a:prstGeom>
            <a:solidFill>
              <a:srgbClr val="FCC000"/>
            </a:solidFill>
            <a:ln w="12700" cap="flat" cmpd="sng" algn="ctr">
              <a:noFill/>
              <a:prstDash val="solid"/>
              <a:miter lim="800000"/>
            </a:ln>
            <a:effectLst>
              <a:outerShdw blurRad="88900" sx="105000" sy="105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8" name="Group 43">
              <a:extLst>
                <a:ext uri="{FF2B5EF4-FFF2-40B4-BE49-F238E27FC236}">
                  <a16:creationId xmlns:a16="http://schemas.microsoft.com/office/drawing/2014/main" id="{AD7993BB-9D20-0144-935C-5816AFF886C1}"/>
                </a:ext>
              </a:extLst>
            </p:cNvPr>
            <p:cNvGrpSpPr/>
            <p:nvPr/>
          </p:nvGrpSpPr>
          <p:grpSpPr>
            <a:xfrm>
              <a:off x="5245377" y="1809028"/>
              <a:ext cx="1567136" cy="1179576"/>
              <a:chOff x="5245377" y="1809028"/>
              <a:chExt cx="1567136" cy="1179576"/>
            </a:xfrm>
          </p:grpSpPr>
          <p:sp>
            <p:nvSpPr>
              <p:cNvPr id="69" name="Oval 5">
                <a:extLst>
                  <a:ext uri="{FF2B5EF4-FFF2-40B4-BE49-F238E27FC236}">
                    <a16:creationId xmlns:a16="http://schemas.microsoft.com/office/drawing/2014/main" id="{C3C03802-CFF9-724D-9387-61097383B7EE}"/>
                  </a:ext>
                </a:extLst>
              </p:cNvPr>
              <p:cNvSpPr/>
              <p:nvPr/>
            </p:nvSpPr>
            <p:spPr>
              <a:xfrm>
                <a:off x="5245377" y="1809028"/>
                <a:ext cx="1567136" cy="1179576"/>
              </a:xfrm>
              <a:prstGeom prst="ellipse">
                <a:avLst/>
              </a:prstGeom>
              <a:solidFill>
                <a:srgbClr val="FCC000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Freeform 6">
                <a:extLst>
                  <a:ext uri="{FF2B5EF4-FFF2-40B4-BE49-F238E27FC236}">
                    <a16:creationId xmlns:a16="http://schemas.microsoft.com/office/drawing/2014/main" id="{E5EBE6FF-E0C6-E149-B587-9FD361C7538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14084" y="2123042"/>
                <a:ext cx="613442" cy="551549"/>
              </a:xfrm>
              <a:custGeom>
                <a:avLst/>
                <a:gdLst>
                  <a:gd name="T0" fmla="*/ 3043 w 4922"/>
                  <a:gd name="T1" fmla="*/ 404 h 4602"/>
                  <a:gd name="T2" fmla="*/ 2987 w 4922"/>
                  <a:gd name="T3" fmla="*/ 547 h 4602"/>
                  <a:gd name="T4" fmla="*/ 2928 w 4922"/>
                  <a:gd name="T5" fmla="*/ 702 h 4602"/>
                  <a:gd name="T6" fmla="*/ 2692 w 4922"/>
                  <a:gd name="T7" fmla="*/ 1277 h 4602"/>
                  <a:gd name="T8" fmla="*/ 2380 w 4922"/>
                  <a:gd name="T9" fmla="*/ 1782 h 4602"/>
                  <a:gd name="T10" fmla="*/ 2026 w 4922"/>
                  <a:gd name="T11" fmla="*/ 2086 h 4602"/>
                  <a:gd name="T12" fmla="*/ 1670 w 4922"/>
                  <a:gd name="T13" fmla="*/ 2282 h 4602"/>
                  <a:gd name="T14" fmla="*/ 1841 w 4922"/>
                  <a:gd name="T15" fmla="*/ 3876 h 4602"/>
                  <a:gd name="T16" fmla="*/ 2107 w 4922"/>
                  <a:gd name="T17" fmla="*/ 3892 h 4602"/>
                  <a:gd name="T18" fmla="*/ 2526 w 4922"/>
                  <a:gd name="T19" fmla="*/ 4120 h 4602"/>
                  <a:gd name="T20" fmla="*/ 2628 w 4922"/>
                  <a:gd name="T21" fmla="*/ 4186 h 4602"/>
                  <a:gd name="T22" fmla="*/ 2690 w 4922"/>
                  <a:gd name="T23" fmla="*/ 4224 h 4602"/>
                  <a:gd name="T24" fmla="*/ 2902 w 4922"/>
                  <a:gd name="T25" fmla="*/ 4263 h 4602"/>
                  <a:gd name="T26" fmla="*/ 3277 w 4922"/>
                  <a:gd name="T27" fmla="*/ 4285 h 4602"/>
                  <a:gd name="T28" fmla="*/ 3704 w 4922"/>
                  <a:gd name="T29" fmla="*/ 4282 h 4602"/>
                  <a:gd name="T30" fmla="*/ 4066 w 4922"/>
                  <a:gd name="T31" fmla="*/ 4244 h 4602"/>
                  <a:gd name="T32" fmla="*/ 4268 w 4922"/>
                  <a:gd name="T33" fmla="*/ 4142 h 4602"/>
                  <a:gd name="T34" fmla="*/ 4362 w 4922"/>
                  <a:gd name="T35" fmla="*/ 4023 h 4602"/>
                  <a:gd name="T36" fmla="*/ 4396 w 4922"/>
                  <a:gd name="T37" fmla="*/ 3929 h 4602"/>
                  <a:gd name="T38" fmla="*/ 4478 w 4922"/>
                  <a:gd name="T39" fmla="*/ 3599 h 4602"/>
                  <a:gd name="T40" fmla="*/ 4557 w 4922"/>
                  <a:gd name="T41" fmla="*/ 3179 h 4602"/>
                  <a:gd name="T42" fmla="*/ 4604 w 4922"/>
                  <a:gd name="T43" fmla="*/ 2747 h 4602"/>
                  <a:gd name="T44" fmla="*/ 4586 w 4922"/>
                  <a:gd name="T45" fmla="*/ 2379 h 4602"/>
                  <a:gd name="T46" fmla="*/ 4455 w 4922"/>
                  <a:gd name="T47" fmla="*/ 2098 h 4602"/>
                  <a:gd name="T48" fmla="*/ 4212 w 4922"/>
                  <a:gd name="T49" fmla="*/ 1941 h 4602"/>
                  <a:gd name="T50" fmla="*/ 3131 w 4922"/>
                  <a:gd name="T51" fmla="*/ 1672 h 4602"/>
                  <a:gd name="T52" fmla="*/ 3180 w 4922"/>
                  <a:gd name="T53" fmla="*/ 1587 h 4602"/>
                  <a:gd name="T54" fmla="*/ 3277 w 4922"/>
                  <a:gd name="T55" fmla="*/ 1367 h 4602"/>
                  <a:gd name="T56" fmla="*/ 3361 w 4922"/>
                  <a:gd name="T57" fmla="*/ 1044 h 4602"/>
                  <a:gd name="T58" fmla="*/ 3371 w 4922"/>
                  <a:gd name="T59" fmla="*/ 670 h 4602"/>
                  <a:gd name="T60" fmla="*/ 3283 w 4922"/>
                  <a:gd name="T61" fmla="*/ 401 h 4602"/>
                  <a:gd name="T62" fmla="*/ 3080 w 4922"/>
                  <a:gd name="T63" fmla="*/ 316 h 4602"/>
                  <a:gd name="T64" fmla="*/ 3330 w 4922"/>
                  <a:gd name="T65" fmla="*/ 51 h 4602"/>
                  <a:gd name="T66" fmla="*/ 3570 w 4922"/>
                  <a:gd name="T67" fmla="*/ 264 h 4602"/>
                  <a:gd name="T68" fmla="*/ 3684 w 4922"/>
                  <a:gd name="T69" fmla="*/ 637 h 4602"/>
                  <a:gd name="T70" fmla="*/ 3668 w 4922"/>
                  <a:gd name="T71" fmla="*/ 1125 h 4602"/>
                  <a:gd name="T72" fmla="*/ 3548 w 4922"/>
                  <a:gd name="T73" fmla="*/ 1535 h 4602"/>
                  <a:gd name="T74" fmla="*/ 4270 w 4922"/>
                  <a:gd name="T75" fmla="*/ 1630 h 4602"/>
                  <a:gd name="T76" fmla="*/ 4615 w 4922"/>
                  <a:gd name="T77" fmla="*/ 1808 h 4602"/>
                  <a:gd name="T78" fmla="*/ 4844 w 4922"/>
                  <a:gd name="T79" fmla="*/ 2147 h 4602"/>
                  <a:gd name="T80" fmla="*/ 4917 w 4922"/>
                  <a:gd name="T81" fmla="*/ 2512 h 4602"/>
                  <a:gd name="T82" fmla="*/ 4905 w 4922"/>
                  <a:gd name="T83" fmla="*/ 2948 h 4602"/>
                  <a:gd name="T84" fmla="*/ 4843 w 4922"/>
                  <a:gd name="T85" fmla="*/ 3389 h 4602"/>
                  <a:gd name="T86" fmla="*/ 4764 w 4922"/>
                  <a:gd name="T87" fmla="*/ 3768 h 4602"/>
                  <a:gd name="T88" fmla="*/ 4700 w 4922"/>
                  <a:gd name="T89" fmla="*/ 4017 h 4602"/>
                  <a:gd name="T90" fmla="*/ 4674 w 4922"/>
                  <a:gd name="T91" fmla="*/ 4099 h 4602"/>
                  <a:gd name="T92" fmla="*/ 4598 w 4922"/>
                  <a:gd name="T93" fmla="*/ 4242 h 4602"/>
                  <a:gd name="T94" fmla="*/ 4426 w 4922"/>
                  <a:gd name="T95" fmla="*/ 4420 h 4602"/>
                  <a:gd name="T96" fmla="*/ 4131 w 4922"/>
                  <a:gd name="T97" fmla="*/ 4554 h 4602"/>
                  <a:gd name="T98" fmla="*/ 3767 w 4922"/>
                  <a:gd name="T99" fmla="*/ 4595 h 4602"/>
                  <a:gd name="T100" fmla="*/ 3321 w 4922"/>
                  <a:gd name="T101" fmla="*/ 4602 h 4602"/>
                  <a:gd name="T102" fmla="*/ 2886 w 4922"/>
                  <a:gd name="T103" fmla="*/ 4578 h 4602"/>
                  <a:gd name="T104" fmla="*/ 2578 w 4922"/>
                  <a:gd name="T105" fmla="*/ 4519 h 4602"/>
                  <a:gd name="T106" fmla="*/ 1993 w 4922"/>
                  <a:gd name="T107" fmla="*/ 4195 h 4602"/>
                  <a:gd name="T108" fmla="*/ 1698 w 4922"/>
                  <a:gd name="T109" fmla="*/ 4192 h 4602"/>
                  <a:gd name="T110" fmla="*/ 1608 w 4922"/>
                  <a:gd name="T111" fmla="*/ 1938 h 4602"/>
                  <a:gd name="T112" fmla="*/ 1909 w 4922"/>
                  <a:gd name="T113" fmla="*/ 1783 h 4602"/>
                  <a:gd name="T114" fmla="*/ 2231 w 4922"/>
                  <a:gd name="T115" fmla="*/ 1456 h 4602"/>
                  <a:gd name="T116" fmla="*/ 2510 w 4922"/>
                  <a:gd name="T117" fmla="*/ 909 h 4602"/>
                  <a:gd name="T118" fmla="*/ 2695 w 4922"/>
                  <a:gd name="T119" fmla="*/ 415 h 4602"/>
                  <a:gd name="T120" fmla="*/ 2815 w 4922"/>
                  <a:gd name="T121" fmla="*/ 130 h 4602"/>
                  <a:gd name="T122" fmla="*/ 2947 w 4922"/>
                  <a:gd name="T123" fmla="*/ 12 h 4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922" h="4602">
                    <a:moveTo>
                      <a:pt x="3080" y="316"/>
                    </a:moveTo>
                    <a:lnTo>
                      <a:pt x="3073" y="331"/>
                    </a:lnTo>
                    <a:lnTo>
                      <a:pt x="3064" y="352"/>
                    </a:lnTo>
                    <a:lnTo>
                      <a:pt x="3055" y="377"/>
                    </a:lnTo>
                    <a:lnTo>
                      <a:pt x="3043" y="404"/>
                    </a:lnTo>
                    <a:lnTo>
                      <a:pt x="3031" y="433"/>
                    </a:lnTo>
                    <a:lnTo>
                      <a:pt x="3020" y="463"/>
                    </a:lnTo>
                    <a:lnTo>
                      <a:pt x="3008" y="494"/>
                    </a:lnTo>
                    <a:lnTo>
                      <a:pt x="2996" y="521"/>
                    </a:lnTo>
                    <a:lnTo>
                      <a:pt x="2987" y="547"/>
                    </a:lnTo>
                    <a:lnTo>
                      <a:pt x="2978" y="570"/>
                    </a:lnTo>
                    <a:lnTo>
                      <a:pt x="2970" y="586"/>
                    </a:lnTo>
                    <a:lnTo>
                      <a:pt x="2966" y="597"/>
                    </a:lnTo>
                    <a:lnTo>
                      <a:pt x="2964" y="600"/>
                    </a:lnTo>
                    <a:lnTo>
                      <a:pt x="2928" y="702"/>
                    </a:lnTo>
                    <a:lnTo>
                      <a:pt x="2888" y="810"/>
                    </a:lnTo>
                    <a:lnTo>
                      <a:pt x="2845" y="923"/>
                    </a:lnTo>
                    <a:lnTo>
                      <a:pt x="2798" y="1040"/>
                    </a:lnTo>
                    <a:lnTo>
                      <a:pt x="2747" y="1158"/>
                    </a:lnTo>
                    <a:lnTo>
                      <a:pt x="2692" y="1277"/>
                    </a:lnTo>
                    <a:lnTo>
                      <a:pt x="2631" y="1397"/>
                    </a:lnTo>
                    <a:lnTo>
                      <a:pt x="2567" y="1514"/>
                    </a:lnTo>
                    <a:lnTo>
                      <a:pt x="2497" y="1628"/>
                    </a:lnTo>
                    <a:lnTo>
                      <a:pt x="2441" y="1707"/>
                    </a:lnTo>
                    <a:lnTo>
                      <a:pt x="2380" y="1782"/>
                    </a:lnTo>
                    <a:lnTo>
                      <a:pt x="2315" y="1850"/>
                    </a:lnTo>
                    <a:lnTo>
                      <a:pt x="2245" y="1916"/>
                    </a:lnTo>
                    <a:lnTo>
                      <a:pt x="2174" y="1976"/>
                    </a:lnTo>
                    <a:lnTo>
                      <a:pt x="2101" y="2034"/>
                    </a:lnTo>
                    <a:lnTo>
                      <a:pt x="2026" y="2086"/>
                    </a:lnTo>
                    <a:lnTo>
                      <a:pt x="1952" y="2133"/>
                    </a:lnTo>
                    <a:lnTo>
                      <a:pt x="1877" y="2177"/>
                    </a:lnTo>
                    <a:lnTo>
                      <a:pt x="1806" y="2217"/>
                    </a:lnTo>
                    <a:lnTo>
                      <a:pt x="1736" y="2252"/>
                    </a:lnTo>
                    <a:lnTo>
                      <a:pt x="1670" y="2282"/>
                    </a:lnTo>
                    <a:lnTo>
                      <a:pt x="1608" y="2308"/>
                    </a:lnTo>
                    <a:lnTo>
                      <a:pt x="1608" y="3882"/>
                    </a:lnTo>
                    <a:lnTo>
                      <a:pt x="1690" y="3879"/>
                    </a:lnTo>
                    <a:lnTo>
                      <a:pt x="1768" y="3876"/>
                    </a:lnTo>
                    <a:lnTo>
                      <a:pt x="1841" y="3876"/>
                    </a:lnTo>
                    <a:lnTo>
                      <a:pt x="1908" y="3876"/>
                    </a:lnTo>
                    <a:lnTo>
                      <a:pt x="1967" y="3879"/>
                    </a:lnTo>
                    <a:lnTo>
                      <a:pt x="2020" y="3882"/>
                    </a:lnTo>
                    <a:lnTo>
                      <a:pt x="2067" y="3886"/>
                    </a:lnTo>
                    <a:lnTo>
                      <a:pt x="2107" y="3892"/>
                    </a:lnTo>
                    <a:lnTo>
                      <a:pt x="2137" y="3901"/>
                    </a:lnTo>
                    <a:lnTo>
                      <a:pt x="2500" y="4105"/>
                    </a:lnTo>
                    <a:lnTo>
                      <a:pt x="2503" y="4107"/>
                    </a:lnTo>
                    <a:lnTo>
                      <a:pt x="2513" y="4113"/>
                    </a:lnTo>
                    <a:lnTo>
                      <a:pt x="2526" y="4120"/>
                    </a:lnTo>
                    <a:lnTo>
                      <a:pt x="2543" y="4131"/>
                    </a:lnTo>
                    <a:lnTo>
                      <a:pt x="2563" y="4145"/>
                    </a:lnTo>
                    <a:lnTo>
                      <a:pt x="2584" y="4158"/>
                    </a:lnTo>
                    <a:lnTo>
                      <a:pt x="2607" y="4172"/>
                    </a:lnTo>
                    <a:lnTo>
                      <a:pt x="2628" y="4186"/>
                    </a:lnTo>
                    <a:lnTo>
                      <a:pt x="2648" y="4198"/>
                    </a:lnTo>
                    <a:lnTo>
                      <a:pt x="2665" y="4209"/>
                    </a:lnTo>
                    <a:lnTo>
                      <a:pt x="2678" y="4216"/>
                    </a:lnTo>
                    <a:lnTo>
                      <a:pt x="2687" y="4222"/>
                    </a:lnTo>
                    <a:lnTo>
                      <a:pt x="2690" y="4224"/>
                    </a:lnTo>
                    <a:lnTo>
                      <a:pt x="2715" y="4233"/>
                    </a:lnTo>
                    <a:lnTo>
                      <a:pt x="2748" y="4241"/>
                    </a:lnTo>
                    <a:lnTo>
                      <a:pt x="2791" y="4250"/>
                    </a:lnTo>
                    <a:lnTo>
                      <a:pt x="2842" y="4256"/>
                    </a:lnTo>
                    <a:lnTo>
                      <a:pt x="2902" y="4263"/>
                    </a:lnTo>
                    <a:lnTo>
                      <a:pt x="2967" y="4269"/>
                    </a:lnTo>
                    <a:lnTo>
                      <a:pt x="3038" y="4274"/>
                    </a:lnTo>
                    <a:lnTo>
                      <a:pt x="3114" y="4279"/>
                    </a:lnTo>
                    <a:lnTo>
                      <a:pt x="3194" y="4283"/>
                    </a:lnTo>
                    <a:lnTo>
                      <a:pt x="3277" y="4285"/>
                    </a:lnTo>
                    <a:lnTo>
                      <a:pt x="3362" y="4288"/>
                    </a:lnTo>
                    <a:lnTo>
                      <a:pt x="3449" y="4288"/>
                    </a:lnTo>
                    <a:lnTo>
                      <a:pt x="3534" y="4288"/>
                    </a:lnTo>
                    <a:lnTo>
                      <a:pt x="3621" y="4285"/>
                    </a:lnTo>
                    <a:lnTo>
                      <a:pt x="3704" y="4282"/>
                    </a:lnTo>
                    <a:lnTo>
                      <a:pt x="3786" y="4277"/>
                    </a:lnTo>
                    <a:lnTo>
                      <a:pt x="3865" y="4271"/>
                    </a:lnTo>
                    <a:lnTo>
                      <a:pt x="3940" y="4265"/>
                    </a:lnTo>
                    <a:lnTo>
                      <a:pt x="4010" y="4256"/>
                    </a:lnTo>
                    <a:lnTo>
                      <a:pt x="4066" y="4244"/>
                    </a:lnTo>
                    <a:lnTo>
                      <a:pt x="4116" y="4230"/>
                    </a:lnTo>
                    <a:lnTo>
                      <a:pt x="4162" y="4210"/>
                    </a:lnTo>
                    <a:lnTo>
                      <a:pt x="4201" y="4189"/>
                    </a:lnTo>
                    <a:lnTo>
                      <a:pt x="4238" y="4166"/>
                    </a:lnTo>
                    <a:lnTo>
                      <a:pt x="4268" y="4142"/>
                    </a:lnTo>
                    <a:lnTo>
                      <a:pt x="4294" y="4116"/>
                    </a:lnTo>
                    <a:lnTo>
                      <a:pt x="4317" y="4091"/>
                    </a:lnTo>
                    <a:lnTo>
                      <a:pt x="4335" y="4067"/>
                    </a:lnTo>
                    <a:lnTo>
                      <a:pt x="4350" y="4044"/>
                    </a:lnTo>
                    <a:lnTo>
                      <a:pt x="4362" y="4023"/>
                    </a:lnTo>
                    <a:lnTo>
                      <a:pt x="4370" y="4005"/>
                    </a:lnTo>
                    <a:lnTo>
                      <a:pt x="4376" y="3991"/>
                    </a:lnTo>
                    <a:lnTo>
                      <a:pt x="4381" y="3982"/>
                    </a:lnTo>
                    <a:lnTo>
                      <a:pt x="4382" y="3977"/>
                    </a:lnTo>
                    <a:lnTo>
                      <a:pt x="4396" y="3929"/>
                    </a:lnTo>
                    <a:lnTo>
                      <a:pt x="4411" y="3874"/>
                    </a:lnTo>
                    <a:lnTo>
                      <a:pt x="4426" y="3812"/>
                    </a:lnTo>
                    <a:lnTo>
                      <a:pt x="4443" y="3745"/>
                    </a:lnTo>
                    <a:lnTo>
                      <a:pt x="4460" y="3673"/>
                    </a:lnTo>
                    <a:lnTo>
                      <a:pt x="4478" y="3599"/>
                    </a:lnTo>
                    <a:lnTo>
                      <a:pt x="4495" y="3520"/>
                    </a:lnTo>
                    <a:lnTo>
                      <a:pt x="4511" y="3438"/>
                    </a:lnTo>
                    <a:lnTo>
                      <a:pt x="4528" y="3352"/>
                    </a:lnTo>
                    <a:lnTo>
                      <a:pt x="4543" y="3266"/>
                    </a:lnTo>
                    <a:lnTo>
                      <a:pt x="4557" y="3179"/>
                    </a:lnTo>
                    <a:lnTo>
                      <a:pt x="4571" y="3091"/>
                    </a:lnTo>
                    <a:lnTo>
                      <a:pt x="4581" y="3003"/>
                    </a:lnTo>
                    <a:lnTo>
                      <a:pt x="4590" y="2916"/>
                    </a:lnTo>
                    <a:lnTo>
                      <a:pt x="4598" y="2831"/>
                    </a:lnTo>
                    <a:lnTo>
                      <a:pt x="4604" y="2747"/>
                    </a:lnTo>
                    <a:lnTo>
                      <a:pt x="4606" y="2667"/>
                    </a:lnTo>
                    <a:lnTo>
                      <a:pt x="4606" y="2588"/>
                    </a:lnTo>
                    <a:lnTo>
                      <a:pt x="4603" y="2515"/>
                    </a:lnTo>
                    <a:lnTo>
                      <a:pt x="4596" y="2445"/>
                    </a:lnTo>
                    <a:lnTo>
                      <a:pt x="4586" y="2379"/>
                    </a:lnTo>
                    <a:lnTo>
                      <a:pt x="4571" y="2320"/>
                    </a:lnTo>
                    <a:lnTo>
                      <a:pt x="4552" y="2267"/>
                    </a:lnTo>
                    <a:lnTo>
                      <a:pt x="4524" y="2204"/>
                    </a:lnTo>
                    <a:lnTo>
                      <a:pt x="4492" y="2148"/>
                    </a:lnTo>
                    <a:lnTo>
                      <a:pt x="4455" y="2098"/>
                    </a:lnTo>
                    <a:lnTo>
                      <a:pt x="4416" y="2054"/>
                    </a:lnTo>
                    <a:lnTo>
                      <a:pt x="4370" y="2017"/>
                    </a:lnTo>
                    <a:lnTo>
                      <a:pt x="4321" y="1985"/>
                    </a:lnTo>
                    <a:lnTo>
                      <a:pt x="4268" y="1961"/>
                    </a:lnTo>
                    <a:lnTo>
                      <a:pt x="4212" y="1941"/>
                    </a:lnTo>
                    <a:lnTo>
                      <a:pt x="4148" y="1928"/>
                    </a:lnTo>
                    <a:lnTo>
                      <a:pt x="4081" y="1919"/>
                    </a:lnTo>
                    <a:lnTo>
                      <a:pt x="4008" y="1917"/>
                    </a:lnTo>
                    <a:lnTo>
                      <a:pt x="2972" y="1917"/>
                    </a:lnTo>
                    <a:lnTo>
                      <a:pt x="3131" y="1672"/>
                    </a:lnTo>
                    <a:lnTo>
                      <a:pt x="3134" y="1668"/>
                    </a:lnTo>
                    <a:lnTo>
                      <a:pt x="3142" y="1657"/>
                    </a:lnTo>
                    <a:lnTo>
                      <a:pt x="3151" y="1640"/>
                    </a:lnTo>
                    <a:lnTo>
                      <a:pt x="3165" y="1616"/>
                    </a:lnTo>
                    <a:lnTo>
                      <a:pt x="3180" y="1587"/>
                    </a:lnTo>
                    <a:lnTo>
                      <a:pt x="3198" y="1554"/>
                    </a:lnTo>
                    <a:lnTo>
                      <a:pt x="3216" y="1514"/>
                    </a:lnTo>
                    <a:lnTo>
                      <a:pt x="3236" y="1468"/>
                    </a:lnTo>
                    <a:lnTo>
                      <a:pt x="3257" y="1420"/>
                    </a:lnTo>
                    <a:lnTo>
                      <a:pt x="3277" y="1367"/>
                    </a:lnTo>
                    <a:lnTo>
                      <a:pt x="3297" y="1309"/>
                    </a:lnTo>
                    <a:lnTo>
                      <a:pt x="3317" y="1248"/>
                    </a:lnTo>
                    <a:lnTo>
                      <a:pt x="3333" y="1183"/>
                    </a:lnTo>
                    <a:lnTo>
                      <a:pt x="3349" y="1114"/>
                    </a:lnTo>
                    <a:lnTo>
                      <a:pt x="3361" y="1044"/>
                    </a:lnTo>
                    <a:lnTo>
                      <a:pt x="3371" y="970"/>
                    </a:lnTo>
                    <a:lnTo>
                      <a:pt x="3377" y="894"/>
                    </a:lnTo>
                    <a:lnTo>
                      <a:pt x="3379" y="816"/>
                    </a:lnTo>
                    <a:lnTo>
                      <a:pt x="3377" y="745"/>
                    </a:lnTo>
                    <a:lnTo>
                      <a:pt x="3371" y="670"/>
                    </a:lnTo>
                    <a:lnTo>
                      <a:pt x="3361" y="596"/>
                    </a:lnTo>
                    <a:lnTo>
                      <a:pt x="3347" y="536"/>
                    </a:lnTo>
                    <a:lnTo>
                      <a:pt x="3330" y="483"/>
                    </a:lnTo>
                    <a:lnTo>
                      <a:pt x="3309" y="439"/>
                    </a:lnTo>
                    <a:lnTo>
                      <a:pt x="3283" y="401"/>
                    </a:lnTo>
                    <a:lnTo>
                      <a:pt x="3251" y="371"/>
                    </a:lnTo>
                    <a:lnTo>
                      <a:pt x="3216" y="346"/>
                    </a:lnTo>
                    <a:lnTo>
                      <a:pt x="3175" y="330"/>
                    </a:lnTo>
                    <a:lnTo>
                      <a:pt x="3130" y="320"/>
                    </a:lnTo>
                    <a:lnTo>
                      <a:pt x="3080" y="316"/>
                    </a:lnTo>
                    <a:close/>
                    <a:moveTo>
                      <a:pt x="3060" y="0"/>
                    </a:moveTo>
                    <a:lnTo>
                      <a:pt x="3133" y="3"/>
                    </a:lnTo>
                    <a:lnTo>
                      <a:pt x="3203" y="12"/>
                    </a:lnTo>
                    <a:lnTo>
                      <a:pt x="3268" y="28"/>
                    </a:lnTo>
                    <a:lnTo>
                      <a:pt x="3330" y="51"/>
                    </a:lnTo>
                    <a:lnTo>
                      <a:pt x="3388" y="80"/>
                    </a:lnTo>
                    <a:lnTo>
                      <a:pt x="3441" y="117"/>
                    </a:lnTo>
                    <a:lnTo>
                      <a:pt x="3488" y="161"/>
                    </a:lnTo>
                    <a:lnTo>
                      <a:pt x="3532" y="209"/>
                    </a:lnTo>
                    <a:lnTo>
                      <a:pt x="3570" y="264"/>
                    </a:lnTo>
                    <a:lnTo>
                      <a:pt x="3604" y="325"/>
                    </a:lnTo>
                    <a:lnTo>
                      <a:pt x="3633" y="392"/>
                    </a:lnTo>
                    <a:lnTo>
                      <a:pt x="3654" y="465"/>
                    </a:lnTo>
                    <a:lnTo>
                      <a:pt x="3671" y="542"/>
                    </a:lnTo>
                    <a:lnTo>
                      <a:pt x="3684" y="637"/>
                    </a:lnTo>
                    <a:lnTo>
                      <a:pt x="3692" y="729"/>
                    </a:lnTo>
                    <a:lnTo>
                      <a:pt x="3695" y="819"/>
                    </a:lnTo>
                    <a:lnTo>
                      <a:pt x="3692" y="926"/>
                    </a:lnTo>
                    <a:lnTo>
                      <a:pt x="3683" y="1027"/>
                    </a:lnTo>
                    <a:lnTo>
                      <a:pt x="3668" y="1125"/>
                    </a:lnTo>
                    <a:lnTo>
                      <a:pt x="3650" y="1218"/>
                    </a:lnTo>
                    <a:lnTo>
                      <a:pt x="3627" y="1306"/>
                    </a:lnTo>
                    <a:lnTo>
                      <a:pt x="3602" y="1388"/>
                    </a:lnTo>
                    <a:lnTo>
                      <a:pt x="3577" y="1464"/>
                    </a:lnTo>
                    <a:lnTo>
                      <a:pt x="3548" y="1535"/>
                    </a:lnTo>
                    <a:lnTo>
                      <a:pt x="3520" y="1601"/>
                    </a:lnTo>
                    <a:lnTo>
                      <a:pt x="4008" y="1601"/>
                    </a:lnTo>
                    <a:lnTo>
                      <a:pt x="4099" y="1604"/>
                    </a:lnTo>
                    <a:lnTo>
                      <a:pt x="4188" y="1613"/>
                    </a:lnTo>
                    <a:lnTo>
                      <a:pt x="4270" y="1630"/>
                    </a:lnTo>
                    <a:lnTo>
                      <a:pt x="4347" y="1652"/>
                    </a:lnTo>
                    <a:lnTo>
                      <a:pt x="4422" y="1681"/>
                    </a:lnTo>
                    <a:lnTo>
                      <a:pt x="4490" y="1718"/>
                    </a:lnTo>
                    <a:lnTo>
                      <a:pt x="4555" y="1759"/>
                    </a:lnTo>
                    <a:lnTo>
                      <a:pt x="4615" y="1808"/>
                    </a:lnTo>
                    <a:lnTo>
                      <a:pt x="4671" y="1862"/>
                    </a:lnTo>
                    <a:lnTo>
                      <a:pt x="4721" y="1925"/>
                    </a:lnTo>
                    <a:lnTo>
                      <a:pt x="4767" y="1992"/>
                    </a:lnTo>
                    <a:lnTo>
                      <a:pt x="4808" y="2066"/>
                    </a:lnTo>
                    <a:lnTo>
                      <a:pt x="4844" y="2147"/>
                    </a:lnTo>
                    <a:lnTo>
                      <a:pt x="4869" y="2211"/>
                    </a:lnTo>
                    <a:lnTo>
                      <a:pt x="4887" y="2279"/>
                    </a:lnTo>
                    <a:lnTo>
                      <a:pt x="4900" y="2353"/>
                    </a:lnTo>
                    <a:lnTo>
                      <a:pt x="4911" y="2431"/>
                    </a:lnTo>
                    <a:lnTo>
                      <a:pt x="4917" y="2512"/>
                    </a:lnTo>
                    <a:lnTo>
                      <a:pt x="4920" y="2595"/>
                    </a:lnTo>
                    <a:lnTo>
                      <a:pt x="4922" y="2682"/>
                    </a:lnTo>
                    <a:lnTo>
                      <a:pt x="4919" y="2769"/>
                    </a:lnTo>
                    <a:lnTo>
                      <a:pt x="4913" y="2858"/>
                    </a:lnTo>
                    <a:lnTo>
                      <a:pt x="4905" y="2948"/>
                    </a:lnTo>
                    <a:lnTo>
                      <a:pt x="4896" y="3038"/>
                    </a:lnTo>
                    <a:lnTo>
                      <a:pt x="4885" y="3127"/>
                    </a:lnTo>
                    <a:lnTo>
                      <a:pt x="4872" y="3217"/>
                    </a:lnTo>
                    <a:lnTo>
                      <a:pt x="4858" y="3304"/>
                    </a:lnTo>
                    <a:lnTo>
                      <a:pt x="4843" y="3389"/>
                    </a:lnTo>
                    <a:lnTo>
                      <a:pt x="4828" y="3473"/>
                    </a:lnTo>
                    <a:lnTo>
                      <a:pt x="4811" y="3552"/>
                    </a:lnTo>
                    <a:lnTo>
                      <a:pt x="4796" y="3629"/>
                    </a:lnTo>
                    <a:lnTo>
                      <a:pt x="4779" y="3701"/>
                    </a:lnTo>
                    <a:lnTo>
                      <a:pt x="4764" y="3768"/>
                    </a:lnTo>
                    <a:lnTo>
                      <a:pt x="4748" y="3830"/>
                    </a:lnTo>
                    <a:lnTo>
                      <a:pt x="4733" y="3886"/>
                    </a:lnTo>
                    <a:lnTo>
                      <a:pt x="4721" y="3936"/>
                    </a:lnTo>
                    <a:lnTo>
                      <a:pt x="4709" y="3980"/>
                    </a:lnTo>
                    <a:lnTo>
                      <a:pt x="4700" y="4017"/>
                    </a:lnTo>
                    <a:lnTo>
                      <a:pt x="4692" y="4044"/>
                    </a:lnTo>
                    <a:lnTo>
                      <a:pt x="4686" y="4064"/>
                    </a:lnTo>
                    <a:lnTo>
                      <a:pt x="4685" y="4070"/>
                    </a:lnTo>
                    <a:lnTo>
                      <a:pt x="4680" y="4082"/>
                    </a:lnTo>
                    <a:lnTo>
                      <a:pt x="4674" y="4099"/>
                    </a:lnTo>
                    <a:lnTo>
                      <a:pt x="4665" y="4120"/>
                    </a:lnTo>
                    <a:lnTo>
                      <a:pt x="4653" y="4146"/>
                    </a:lnTo>
                    <a:lnTo>
                      <a:pt x="4638" y="4177"/>
                    </a:lnTo>
                    <a:lnTo>
                      <a:pt x="4619" y="4207"/>
                    </a:lnTo>
                    <a:lnTo>
                      <a:pt x="4598" y="4242"/>
                    </a:lnTo>
                    <a:lnTo>
                      <a:pt x="4572" y="4277"/>
                    </a:lnTo>
                    <a:lnTo>
                      <a:pt x="4542" y="4313"/>
                    </a:lnTo>
                    <a:lnTo>
                      <a:pt x="4508" y="4350"/>
                    </a:lnTo>
                    <a:lnTo>
                      <a:pt x="4470" y="4385"/>
                    </a:lnTo>
                    <a:lnTo>
                      <a:pt x="4426" y="4420"/>
                    </a:lnTo>
                    <a:lnTo>
                      <a:pt x="4378" y="4453"/>
                    </a:lnTo>
                    <a:lnTo>
                      <a:pt x="4324" y="4484"/>
                    </a:lnTo>
                    <a:lnTo>
                      <a:pt x="4267" y="4511"/>
                    </a:lnTo>
                    <a:lnTo>
                      <a:pt x="4201" y="4534"/>
                    </a:lnTo>
                    <a:lnTo>
                      <a:pt x="4131" y="4554"/>
                    </a:lnTo>
                    <a:lnTo>
                      <a:pt x="4055" y="4569"/>
                    </a:lnTo>
                    <a:lnTo>
                      <a:pt x="3992" y="4577"/>
                    </a:lnTo>
                    <a:lnTo>
                      <a:pt x="3923" y="4584"/>
                    </a:lnTo>
                    <a:lnTo>
                      <a:pt x="3847" y="4590"/>
                    </a:lnTo>
                    <a:lnTo>
                      <a:pt x="3767" y="4595"/>
                    </a:lnTo>
                    <a:lnTo>
                      <a:pt x="3683" y="4598"/>
                    </a:lnTo>
                    <a:lnTo>
                      <a:pt x="3595" y="4601"/>
                    </a:lnTo>
                    <a:lnTo>
                      <a:pt x="3504" y="4602"/>
                    </a:lnTo>
                    <a:lnTo>
                      <a:pt x="3412" y="4602"/>
                    </a:lnTo>
                    <a:lnTo>
                      <a:pt x="3321" y="4602"/>
                    </a:lnTo>
                    <a:lnTo>
                      <a:pt x="3228" y="4599"/>
                    </a:lnTo>
                    <a:lnTo>
                      <a:pt x="3139" y="4596"/>
                    </a:lnTo>
                    <a:lnTo>
                      <a:pt x="3051" y="4592"/>
                    </a:lnTo>
                    <a:lnTo>
                      <a:pt x="2967" y="4584"/>
                    </a:lnTo>
                    <a:lnTo>
                      <a:pt x="2886" y="4578"/>
                    </a:lnTo>
                    <a:lnTo>
                      <a:pt x="2810" y="4569"/>
                    </a:lnTo>
                    <a:lnTo>
                      <a:pt x="2741" y="4558"/>
                    </a:lnTo>
                    <a:lnTo>
                      <a:pt x="2678" y="4546"/>
                    </a:lnTo>
                    <a:lnTo>
                      <a:pt x="2624" y="4534"/>
                    </a:lnTo>
                    <a:lnTo>
                      <a:pt x="2578" y="4519"/>
                    </a:lnTo>
                    <a:lnTo>
                      <a:pt x="2541" y="4502"/>
                    </a:lnTo>
                    <a:lnTo>
                      <a:pt x="2326" y="4368"/>
                    </a:lnTo>
                    <a:lnTo>
                      <a:pt x="2038" y="4201"/>
                    </a:lnTo>
                    <a:lnTo>
                      <a:pt x="2022" y="4198"/>
                    </a:lnTo>
                    <a:lnTo>
                      <a:pt x="1993" y="4195"/>
                    </a:lnTo>
                    <a:lnTo>
                      <a:pt x="1955" y="4192"/>
                    </a:lnTo>
                    <a:lnTo>
                      <a:pt x="1905" y="4190"/>
                    </a:lnTo>
                    <a:lnTo>
                      <a:pt x="1847" y="4190"/>
                    </a:lnTo>
                    <a:lnTo>
                      <a:pt x="1777" y="4190"/>
                    </a:lnTo>
                    <a:lnTo>
                      <a:pt x="1698" y="4192"/>
                    </a:lnTo>
                    <a:lnTo>
                      <a:pt x="1608" y="4196"/>
                    </a:lnTo>
                    <a:lnTo>
                      <a:pt x="1608" y="4327"/>
                    </a:lnTo>
                    <a:lnTo>
                      <a:pt x="0" y="4327"/>
                    </a:lnTo>
                    <a:lnTo>
                      <a:pt x="0" y="1938"/>
                    </a:lnTo>
                    <a:lnTo>
                      <a:pt x="1608" y="1938"/>
                    </a:lnTo>
                    <a:lnTo>
                      <a:pt x="1608" y="1967"/>
                    </a:lnTo>
                    <a:lnTo>
                      <a:pt x="1681" y="1928"/>
                    </a:lnTo>
                    <a:lnTo>
                      <a:pt x="1757" y="1884"/>
                    </a:lnTo>
                    <a:lnTo>
                      <a:pt x="1833" y="1835"/>
                    </a:lnTo>
                    <a:lnTo>
                      <a:pt x="1909" y="1783"/>
                    </a:lnTo>
                    <a:lnTo>
                      <a:pt x="1982" y="1725"/>
                    </a:lnTo>
                    <a:lnTo>
                      <a:pt x="2054" y="1663"/>
                    </a:lnTo>
                    <a:lnTo>
                      <a:pt x="2119" y="1598"/>
                    </a:lnTo>
                    <a:lnTo>
                      <a:pt x="2178" y="1529"/>
                    </a:lnTo>
                    <a:lnTo>
                      <a:pt x="2231" y="1456"/>
                    </a:lnTo>
                    <a:lnTo>
                      <a:pt x="2295" y="1351"/>
                    </a:lnTo>
                    <a:lnTo>
                      <a:pt x="2354" y="1243"/>
                    </a:lnTo>
                    <a:lnTo>
                      <a:pt x="2411" y="1132"/>
                    </a:lnTo>
                    <a:lnTo>
                      <a:pt x="2462" y="1020"/>
                    </a:lnTo>
                    <a:lnTo>
                      <a:pt x="2510" y="909"/>
                    </a:lnTo>
                    <a:lnTo>
                      <a:pt x="2554" y="799"/>
                    </a:lnTo>
                    <a:lnTo>
                      <a:pt x="2595" y="691"/>
                    </a:lnTo>
                    <a:lnTo>
                      <a:pt x="2633" y="590"/>
                    </a:lnTo>
                    <a:lnTo>
                      <a:pt x="2668" y="494"/>
                    </a:lnTo>
                    <a:lnTo>
                      <a:pt x="2695" y="415"/>
                    </a:lnTo>
                    <a:lnTo>
                      <a:pt x="2722" y="343"/>
                    </a:lnTo>
                    <a:lnTo>
                      <a:pt x="2747" y="278"/>
                    </a:lnTo>
                    <a:lnTo>
                      <a:pt x="2769" y="222"/>
                    </a:lnTo>
                    <a:lnTo>
                      <a:pt x="2792" y="173"/>
                    </a:lnTo>
                    <a:lnTo>
                      <a:pt x="2815" y="130"/>
                    </a:lnTo>
                    <a:lnTo>
                      <a:pt x="2838" y="94"/>
                    </a:lnTo>
                    <a:lnTo>
                      <a:pt x="2862" y="65"/>
                    </a:lnTo>
                    <a:lnTo>
                      <a:pt x="2888" y="41"/>
                    </a:lnTo>
                    <a:lnTo>
                      <a:pt x="2917" y="24"/>
                    </a:lnTo>
                    <a:lnTo>
                      <a:pt x="2947" y="12"/>
                    </a:lnTo>
                    <a:lnTo>
                      <a:pt x="2982" y="4"/>
                    </a:lnTo>
                    <a:lnTo>
                      <a:pt x="3060" y="0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  <p:sp>
        <p:nvSpPr>
          <p:cNvPr id="71" name="Pentagon 10">
            <a:extLst>
              <a:ext uri="{FF2B5EF4-FFF2-40B4-BE49-F238E27FC236}">
                <a16:creationId xmlns:a16="http://schemas.microsoft.com/office/drawing/2014/main" id="{FAAC62DA-3CA9-1B47-A7D7-0EE42D97B483}"/>
              </a:ext>
            </a:extLst>
          </p:cNvPr>
          <p:cNvSpPr/>
          <p:nvPr/>
        </p:nvSpPr>
        <p:spPr>
          <a:xfrm>
            <a:off x="1807871" y="3711391"/>
            <a:ext cx="802479" cy="515685"/>
          </a:xfrm>
          <a:prstGeom prst="homePlate">
            <a:avLst>
              <a:gd name="adj" fmla="val 44193"/>
            </a:avLst>
          </a:prstGeom>
          <a:gradFill flip="none" rotWithShape="1">
            <a:gsLst>
              <a:gs pos="0">
                <a:srgbClr val="09AEF2">
                  <a:lumMod val="40000"/>
                  <a:lumOff val="60000"/>
                </a:srgbClr>
              </a:gs>
              <a:gs pos="46000">
                <a:srgbClr val="09AEF2">
                  <a:lumMod val="95000"/>
                  <a:lumOff val="5000"/>
                </a:srgbClr>
              </a:gs>
              <a:gs pos="100000">
                <a:srgbClr val="09AEF2">
                  <a:lumMod val="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2" name="Group 57">
            <a:extLst>
              <a:ext uri="{FF2B5EF4-FFF2-40B4-BE49-F238E27FC236}">
                <a16:creationId xmlns:a16="http://schemas.microsoft.com/office/drawing/2014/main" id="{3A61CBF9-C1DE-E740-B699-E15C06070341}"/>
              </a:ext>
            </a:extLst>
          </p:cNvPr>
          <p:cNvGrpSpPr/>
          <p:nvPr/>
        </p:nvGrpSpPr>
        <p:grpSpPr>
          <a:xfrm>
            <a:off x="943101" y="3469290"/>
            <a:ext cx="954588" cy="1047601"/>
            <a:chOff x="3510555" y="4415586"/>
            <a:chExt cx="1782624" cy="1499616"/>
          </a:xfrm>
        </p:grpSpPr>
        <p:sp>
          <p:nvSpPr>
            <p:cNvPr id="73" name="Oval 12">
              <a:extLst>
                <a:ext uri="{FF2B5EF4-FFF2-40B4-BE49-F238E27FC236}">
                  <a16:creationId xmlns:a16="http://schemas.microsoft.com/office/drawing/2014/main" id="{1D14963B-B09C-314E-9755-810B4DD6DE0B}"/>
                </a:ext>
              </a:extLst>
            </p:cNvPr>
            <p:cNvSpPr/>
            <p:nvPr/>
          </p:nvSpPr>
          <p:spPr>
            <a:xfrm rot="14344310">
              <a:off x="3652059" y="4274082"/>
              <a:ext cx="1499616" cy="1782624"/>
            </a:xfrm>
            <a:prstGeom prst="ellipse">
              <a:avLst/>
            </a:prstGeom>
            <a:solidFill>
              <a:srgbClr val="09AEF2"/>
            </a:solidFill>
            <a:ln w="12700" cap="flat" cmpd="sng" algn="ctr">
              <a:noFill/>
              <a:prstDash val="solid"/>
              <a:miter lim="800000"/>
            </a:ln>
            <a:effectLst>
              <a:outerShdw blurRad="88900" sx="105000" sy="105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4" name="Group 56">
              <a:extLst>
                <a:ext uri="{FF2B5EF4-FFF2-40B4-BE49-F238E27FC236}">
                  <a16:creationId xmlns:a16="http://schemas.microsoft.com/office/drawing/2014/main" id="{854D4FA6-B4EC-BF49-890D-AF58D594131F}"/>
                </a:ext>
              </a:extLst>
            </p:cNvPr>
            <p:cNvGrpSpPr/>
            <p:nvPr/>
          </p:nvGrpSpPr>
          <p:grpSpPr>
            <a:xfrm>
              <a:off x="3724443" y="4565790"/>
              <a:ext cx="1406131" cy="1175657"/>
              <a:chOff x="3724443" y="4565789"/>
              <a:chExt cx="1406131" cy="1175657"/>
            </a:xfrm>
          </p:grpSpPr>
          <p:sp>
            <p:nvSpPr>
              <p:cNvPr id="75" name="Oval 13">
                <a:extLst>
                  <a:ext uri="{FF2B5EF4-FFF2-40B4-BE49-F238E27FC236}">
                    <a16:creationId xmlns:a16="http://schemas.microsoft.com/office/drawing/2014/main" id="{CE27858D-30BD-7A40-8808-CD4CFC94C1CF}"/>
                  </a:ext>
                </a:extLst>
              </p:cNvPr>
              <p:cNvSpPr/>
              <p:nvPr/>
            </p:nvSpPr>
            <p:spPr>
              <a:xfrm rot="14344310">
                <a:off x="3839680" y="4450552"/>
                <a:ext cx="1175657" cy="1406131"/>
              </a:xfrm>
              <a:prstGeom prst="ellipse">
                <a:avLst/>
              </a:prstGeom>
              <a:solidFill>
                <a:srgbClr val="09AEF2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76" name="Group 9">
                <a:extLst>
                  <a:ext uri="{FF2B5EF4-FFF2-40B4-BE49-F238E27FC236}">
                    <a16:creationId xmlns:a16="http://schemas.microsoft.com/office/drawing/2014/main" id="{11095C9F-E30A-494A-8C46-1EDBDCAA4F44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216487" y="4803985"/>
                <a:ext cx="616380" cy="610009"/>
                <a:chOff x="524" y="441"/>
                <a:chExt cx="4354" cy="4309"/>
              </a:xfrm>
              <a:solidFill>
                <a:sysClr val="window" lastClr="FFFFFF"/>
              </a:solidFill>
            </p:grpSpPr>
            <p:sp>
              <p:nvSpPr>
                <p:cNvPr id="77" name="Freeform 11">
                  <a:extLst>
                    <a:ext uri="{FF2B5EF4-FFF2-40B4-BE49-F238E27FC236}">
                      <a16:creationId xmlns:a16="http://schemas.microsoft.com/office/drawing/2014/main" id="{7B9AAE10-58A7-6949-B27F-6B2E972CD79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24" y="441"/>
                  <a:ext cx="2580" cy="2580"/>
                </a:xfrm>
                <a:custGeom>
                  <a:avLst/>
                  <a:gdLst>
                    <a:gd name="T0" fmla="*/ 1130 w 2580"/>
                    <a:gd name="T1" fmla="*/ 850 h 2580"/>
                    <a:gd name="T2" fmla="*/ 952 w 2580"/>
                    <a:gd name="T3" fmla="*/ 974 h 2580"/>
                    <a:gd name="T4" fmla="*/ 849 w 2580"/>
                    <a:gd name="T5" fmla="*/ 1167 h 2580"/>
                    <a:gd name="T6" fmla="*/ 849 w 2580"/>
                    <a:gd name="T7" fmla="*/ 1392 h 2580"/>
                    <a:gd name="T8" fmla="*/ 952 w 2580"/>
                    <a:gd name="T9" fmla="*/ 1585 h 2580"/>
                    <a:gd name="T10" fmla="*/ 1130 w 2580"/>
                    <a:gd name="T11" fmla="*/ 1709 h 2580"/>
                    <a:gd name="T12" fmla="*/ 1354 w 2580"/>
                    <a:gd name="T13" fmla="*/ 1737 h 2580"/>
                    <a:gd name="T14" fmla="*/ 1559 w 2580"/>
                    <a:gd name="T15" fmla="*/ 1658 h 2580"/>
                    <a:gd name="T16" fmla="*/ 1702 w 2580"/>
                    <a:gd name="T17" fmla="*/ 1497 h 2580"/>
                    <a:gd name="T18" fmla="*/ 1757 w 2580"/>
                    <a:gd name="T19" fmla="*/ 1280 h 2580"/>
                    <a:gd name="T20" fmla="*/ 1702 w 2580"/>
                    <a:gd name="T21" fmla="*/ 1064 h 2580"/>
                    <a:gd name="T22" fmla="*/ 1559 w 2580"/>
                    <a:gd name="T23" fmla="*/ 901 h 2580"/>
                    <a:gd name="T24" fmla="*/ 1354 w 2580"/>
                    <a:gd name="T25" fmla="*/ 822 h 2580"/>
                    <a:gd name="T26" fmla="*/ 1464 w 2580"/>
                    <a:gd name="T27" fmla="*/ 4 h 2580"/>
                    <a:gd name="T28" fmla="*/ 1545 w 2580"/>
                    <a:gd name="T29" fmla="*/ 77 h 2580"/>
                    <a:gd name="T30" fmla="*/ 1702 w 2580"/>
                    <a:gd name="T31" fmla="*/ 310 h 2580"/>
                    <a:gd name="T32" fmla="*/ 1973 w 2580"/>
                    <a:gd name="T33" fmla="*/ 260 h 2580"/>
                    <a:gd name="T34" fmla="*/ 2067 w 2580"/>
                    <a:gd name="T35" fmla="*/ 256 h 2580"/>
                    <a:gd name="T36" fmla="*/ 2323 w 2580"/>
                    <a:gd name="T37" fmla="*/ 503 h 2580"/>
                    <a:gd name="T38" fmla="*/ 2329 w 2580"/>
                    <a:gd name="T39" fmla="*/ 611 h 2580"/>
                    <a:gd name="T40" fmla="*/ 2286 w 2580"/>
                    <a:gd name="T41" fmla="*/ 924 h 2580"/>
                    <a:gd name="T42" fmla="*/ 2530 w 2580"/>
                    <a:gd name="T43" fmla="*/ 1048 h 2580"/>
                    <a:gd name="T44" fmla="*/ 2580 w 2580"/>
                    <a:gd name="T45" fmla="*/ 1144 h 2580"/>
                    <a:gd name="T46" fmla="*/ 2551 w 2580"/>
                    <a:gd name="T47" fmla="*/ 1502 h 2580"/>
                    <a:gd name="T48" fmla="*/ 2309 w 2580"/>
                    <a:gd name="T49" fmla="*/ 1560 h 2580"/>
                    <a:gd name="T50" fmla="*/ 2315 w 2580"/>
                    <a:gd name="T51" fmla="*/ 1943 h 2580"/>
                    <a:gd name="T52" fmla="*/ 2339 w 2580"/>
                    <a:gd name="T53" fmla="*/ 2035 h 2580"/>
                    <a:gd name="T54" fmla="*/ 2108 w 2580"/>
                    <a:gd name="T55" fmla="*/ 2297 h 2580"/>
                    <a:gd name="T56" fmla="*/ 2003 w 2580"/>
                    <a:gd name="T57" fmla="*/ 2330 h 2580"/>
                    <a:gd name="T58" fmla="*/ 1731 w 2580"/>
                    <a:gd name="T59" fmla="*/ 2237 h 2580"/>
                    <a:gd name="T60" fmla="*/ 1535 w 2580"/>
                    <a:gd name="T61" fmla="*/ 2504 h 2580"/>
                    <a:gd name="T62" fmla="*/ 1453 w 2580"/>
                    <a:gd name="T63" fmla="*/ 2576 h 2580"/>
                    <a:gd name="T64" fmla="*/ 1090 w 2580"/>
                    <a:gd name="T65" fmla="*/ 2566 h 2580"/>
                    <a:gd name="T66" fmla="*/ 1028 w 2580"/>
                    <a:gd name="T67" fmla="*/ 2476 h 2580"/>
                    <a:gd name="T68" fmla="*/ 772 w 2580"/>
                    <a:gd name="T69" fmla="*/ 2192 h 2580"/>
                    <a:gd name="T70" fmla="*/ 561 w 2580"/>
                    <a:gd name="T71" fmla="*/ 2331 h 2580"/>
                    <a:gd name="T72" fmla="*/ 472 w 2580"/>
                    <a:gd name="T73" fmla="*/ 2297 h 2580"/>
                    <a:gd name="T74" fmla="*/ 242 w 2580"/>
                    <a:gd name="T75" fmla="*/ 2023 h 2580"/>
                    <a:gd name="T76" fmla="*/ 380 w 2580"/>
                    <a:gd name="T77" fmla="*/ 1798 h 2580"/>
                    <a:gd name="T78" fmla="*/ 104 w 2580"/>
                    <a:gd name="T79" fmla="*/ 1552 h 2580"/>
                    <a:gd name="T80" fmla="*/ 13 w 2580"/>
                    <a:gd name="T81" fmla="*/ 1490 h 2580"/>
                    <a:gd name="T82" fmla="*/ 4 w 2580"/>
                    <a:gd name="T83" fmla="*/ 1127 h 2580"/>
                    <a:gd name="T84" fmla="*/ 77 w 2580"/>
                    <a:gd name="T85" fmla="*/ 1045 h 2580"/>
                    <a:gd name="T86" fmla="*/ 334 w 2580"/>
                    <a:gd name="T87" fmla="*/ 853 h 2580"/>
                    <a:gd name="T88" fmla="*/ 244 w 2580"/>
                    <a:gd name="T89" fmla="*/ 593 h 2580"/>
                    <a:gd name="T90" fmla="*/ 259 w 2580"/>
                    <a:gd name="T91" fmla="*/ 500 h 2580"/>
                    <a:gd name="T92" fmla="*/ 521 w 2580"/>
                    <a:gd name="T93" fmla="*/ 253 h 2580"/>
                    <a:gd name="T94" fmla="*/ 629 w 2580"/>
                    <a:gd name="T95" fmla="*/ 274 h 2580"/>
                    <a:gd name="T96" fmla="*/ 952 w 2580"/>
                    <a:gd name="T97" fmla="*/ 285 h 2580"/>
                    <a:gd name="T98" fmla="*/ 1060 w 2580"/>
                    <a:gd name="T99" fmla="*/ 51 h 2580"/>
                    <a:gd name="T100" fmla="*/ 1156 w 2580"/>
                    <a:gd name="T101" fmla="*/ 0 h 25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2580" h="2580">
                      <a:moveTo>
                        <a:pt x="1296" y="818"/>
                      </a:moveTo>
                      <a:lnTo>
                        <a:pt x="1238" y="822"/>
                      </a:lnTo>
                      <a:lnTo>
                        <a:pt x="1182" y="833"/>
                      </a:lnTo>
                      <a:lnTo>
                        <a:pt x="1130" y="850"/>
                      </a:lnTo>
                      <a:lnTo>
                        <a:pt x="1080" y="872"/>
                      </a:lnTo>
                      <a:lnTo>
                        <a:pt x="1033" y="901"/>
                      </a:lnTo>
                      <a:lnTo>
                        <a:pt x="990" y="936"/>
                      </a:lnTo>
                      <a:lnTo>
                        <a:pt x="952" y="974"/>
                      </a:lnTo>
                      <a:lnTo>
                        <a:pt x="917" y="1016"/>
                      </a:lnTo>
                      <a:lnTo>
                        <a:pt x="889" y="1064"/>
                      </a:lnTo>
                      <a:lnTo>
                        <a:pt x="866" y="1114"/>
                      </a:lnTo>
                      <a:lnTo>
                        <a:pt x="849" y="1167"/>
                      </a:lnTo>
                      <a:lnTo>
                        <a:pt x="838" y="1222"/>
                      </a:lnTo>
                      <a:lnTo>
                        <a:pt x="835" y="1280"/>
                      </a:lnTo>
                      <a:lnTo>
                        <a:pt x="838" y="1337"/>
                      </a:lnTo>
                      <a:lnTo>
                        <a:pt x="849" y="1392"/>
                      </a:lnTo>
                      <a:lnTo>
                        <a:pt x="866" y="1447"/>
                      </a:lnTo>
                      <a:lnTo>
                        <a:pt x="889" y="1497"/>
                      </a:lnTo>
                      <a:lnTo>
                        <a:pt x="917" y="1543"/>
                      </a:lnTo>
                      <a:lnTo>
                        <a:pt x="952" y="1585"/>
                      </a:lnTo>
                      <a:lnTo>
                        <a:pt x="990" y="1625"/>
                      </a:lnTo>
                      <a:lnTo>
                        <a:pt x="1033" y="1658"/>
                      </a:lnTo>
                      <a:lnTo>
                        <a:pt x="1080" y="1687"/>
                      </a:lnTo>
                      <a:lnTo>
                        <a:pt x="1130" y="1709"/>
                      </a:lnTo>
                      <a:lnTo>
                        <a:pt x="1182" y="1726"/>
                      </a:lnTo>
                      <a:lnTo>
                        <a:pt x="1238" y="1737"/>
                      </a:lnTo>
                      <a:lnTo>
                        <a:pt x="1296" y="1741"/>
                      </a:lnTo>
                      <a:lnTo>
                        <a:pt x="1354" y="1737"/>
                      </a:lnTo>
                      <a:lnTo>
                        <a:pt x="1409" y="1726"/>
                      </a:lnTo>
                      <a:lnTo>
                        <a:pt x="1462" y="1709"/>
                      </a:lnTo>
                      <a:lnTo>
                        <a:pt x="1512" y="1687"/>
                      </a:lnTo>
                      <a:lnTo>
                        <a:pt x="1559" y="1658"/>
                      </a:lnTo>
                      <a:lnTo>
                        <a:pt x="1602" y="1625"/>
                      </a:lnTo>
                      <a:lnTo>
                        <a:pt x="1640" y="1585"/>
                      </a:lnTo>
                      <a:lnTo>
                        <a:pt x="1675" y="1543"/>
                      </a:lnTo>
                      <a:lnTo>
                        <a:pt x="1702" y="1497"/>
                      </a:lnTo>
                      <a:lnTo>
                        <a:pt x="1726" y="1447"/>
                      </a:lnTo>
                      <a:lnTo>
                        <a:pt x="1743" y="1392"/>
                      </a:lnTo>
                      <a:lnTo>
                        <a:pt x="1754" y="1337"/>
                      </a:lnTo>
                      <a:lnTo>
                        <a:pt x="1757" y="1280"/>
                      </a:lnTo>
                      <a:lnTo>
                        <a:pt x="1754" y="1222"/>
                      </a:lnTo>
                      <a:lnTo>
                        <a:pt x="1743" y="1167"/>
                      </a:lnTo>
                      <a:lnTo>
                        <a:pt x="1726" y="1114"/>
                      </a:lnTo>
                      <a:lnTo>
                        <a:pt x="1702" y="1064"/>
                      </a:lnTo>
                      <a:lnTo>
                        <a:pt x="1675" y="1016"/>
                      </a:lnTo>
                      <a:lnTo>
                        <a:pt x="1640" y="974"/>
                      </a:lnTo>
                      <a:lnTo>
                        <a:pt x="1602" y="936"/>
                      </a:lnTo>
                      <a:lnTo>
                        <a:pt x="1559" y="901"/>
                      </a:lnTo>
                      <a:lnTo>
                        <a:pt x="1512" y="872"/>
                      </a:lnTo>
                      <a:lnTo>
                        <a:pt x="1462" y="850"/>
                      </a:lnTo>
                      <a:lnTo>
                        <a:pt x="1409" y="833"/>
                      </a:lnTo>
                      <a:lnTo>
                        <a:pt x="1354" y="822"/>
                      </a:lnTo>
                      <a:lnTo>
                        <a:pt x="1296" y="818"/>
                      </a:lnTo>
                      <a:close/>
                      <a:moveTo>
                        <a:pt x="1156" y="0"/>
                      </a:moveTo>
                      <a:lnTo>
                        <a:pt x="1435" y="0"/>
                      </a:lnTo>
                      <a:lnTo>
                        <a:pt x="1464" y="4"/>
                      </a:lnTo>
                      <a:lnTo>
                        <a:pt x="1490" y="13"/>
                      </a:lnTo>
                      <a:lnTo>
                        <a:pt x="1514" y="30"/>
                      </a:lnTo>
                      <a:lnTo>
                        <a:pt x="1532" y="51"/>
                      </a:lnTo>
                      <a:lnTo>
                        <a:pt x="1545" y="77"/>
                      </a:lnTo>
                      <a:lnTo>
                        <a:pt x="1552" y="104"/>
                      </a:lnTo>
                      <a:lnTo>
                        <a:pt x="1570" y="265"/>
                      </a:lnTo>
                      <a:lnTo>
                        <a:pt x="1638" y="285"/>
                      </a:lnTo>
                      <a:lnTo>
                        <a:pt x="1702" y="310"/>
                      </a:lnTo>
                      <a:lnTo>
                        <a:pt x="1766" y="339"/>
                      </a:lnTo>
                      <a:lnTo>
                        <a:pt x="1828" y="372"/>
                      </a:lnTo>
                      <a:lnTo>
                        <a:pt x="1952" y="274"/>
                      </a:lnTo>
                      <a:lnTo>
                        <a:pt x="1973" y="260"/>
                      </a:lnTo>
                      <a:lnTo>
                        <a:pt x="1995" y="252"/>
                      </a:lnTo>
                      <a:lnTo>
                        <a:pt x="2019" y="248"/>
                      </a:lnTo>
                      <a:lnTo>
                        <a:pt x="2043" y="249"/>
                      </a:lnTo>
                      <a:lnTo>
                        <a:pt x="2067" y="256"/>
                      </a:lnTo>
                      <a:lnTo>
                        <a:pt x="2089" y="267"/>
                      </a:lnTo>
                      <a:lnTo>
                        <a:pt x="2108" y="282"/>
                      </a:lnTo>
                      <a:lnTo>
                        <a:pt x="2304" y="479"/>
                      </a:lnTo>
                      <a:lnTo>
                        <a:pt x="2323" y="503"/>
                      </a:lnTo>
                      <a:lnTo>
                        <a:pt x="2335" y="529"/>
                      </a:lnTo>
                      <a:lnTo>
                        <a:pt x="2339" y="557"/>
                      </a:lnTo>
                      <a:lnTo>
                        <a:pt x="2337" y="585"/>
                      </a:lnTo>
                      <a:lnTo>
                        <a:pt x="2329" y="611"/>
                      </a:lnTo>
                      <a:lnTo>
                        <a:pt x="2313" y="636"/>
                      </a:lnTo>
                      <a:lnTo>
                        <a:pt x="2213" y="764"/>
                      </a:lnTo>
                      <a:lnTo>
                        <a:pt x="2253" y="842"/>
                      </a:lnTo>
                      <a:lnTo>
                        <a:pt x="2286" y="924"/>
                      </a:lnTo>
                      <a:lnTo>
                        <a:pt x="2312" y="1008"/>
                      </a:lnTo>
                      <a:lnTo>
                        <a:pt x="2476" y="1027"/>
                      </a:lnTo>
                      <a:lnTo>
                        <a:pt x="2505" y="1033"/>
                      </a:lnTo>
                      <a:lnTo>
                        <a:pt x="2530" y="1048"/>
                      </a:lnTo>
                      <a:lnTo>
                        <a:pt x="2551" y="1066"/>
                      </a:lnTo>
                      <a:lnTo>
                        <a:pt x="2567" y="1089"/>
                      </a:lnTo>
                      <a:lnTo>
                        <a:pt x="2577" y="1115"/>
                      </a:lnTo>
                      <a:lnTo>
                        <a:pt x="2580" y="1144"/>
                      </a:lnTo>
                      <a:lnTo>
                        <a:pt x="2580" y="1423"/>
                      </a:lnTo>
                      <a:lnTo>
                        <a:pt x="2577" y="1452"/>
                      </a:lnTo>
                      <a:lnTo>
                        <a:pt x="2567" y="1478"/>
                      </a:lnTo>
                      <a:lnTo>
                        <a:pt x="2551" y="1502"/>
                      </a:lnTo>
                      <a:lnTo>
                        <a:pt x="2530" y="1520"/>
                      </a:lnTo>
                      <a:lnTo>
                        <a:pt x="2505" y="1534"/>
                      </a:lnTo>
                      <a:lnTo>
                        <a:pt x="2476" y="1540"/>
                      </a:lnTo>
                      <a:lnTo>
                        <a:pt x="2309" y="1560"/>
                      </a:lnTo>
                      <a:lnTo>
                        <a:pt x="2282" y="1645"/>
                      </a:lnTo>
                      <a:lnTo>
                        <a:pt x="2247" y="1726"/>
                      </a:lnTo>
                      <a:lnTo>
                        <a:pt x="2207" y="1806"/>
                      </a:lnTo>
                      <a:lnTo>
                        <a:pt x="2315" y="1943"/>
                      </a:lnTo>
                      <a:lnTo>
                        <a:pt x="2328" y="1964"/>
                      </a:lnTo>
                      <a:lnTo>
                        <a:pt x="2336" y="1988"/>
                      </a:lnTo>
                      <a:lnTo>
                        <a:pt x="2340" y="2011"/>
                      </a:lnTo>
                      <a:lnTo>
                        <a:pt x="2339" y="2035"/>
                      </a:lnTo>
                      <a:lnTo>
                        <a:pt x="2332" y="2059"/>
                      </a:lnTo>
                      <a:lnTo>
                        <a:pt x="2321" y="2080"/>
                      </a:lnTo>
                      <a:lnTo>
                        <a:pt x="2306" y="2100"/>
                      </a:lnTo>
                      <a:lnTo>
                        <a:pt x="2108" y="2297"/>
                      </a:lnTo>
                      <a:lnTo>
                        <a:pt x="2085" y="2315"/>
                      </a:lnTo>
                      <a:lnTo>
                        <a:pt x="2059" y="2327"/>
                      </a:lnTo>
                      <a:lnTo>
                        <a:pt x="2031" y="2331"/>
                      </a:lnTo>
                      <a:lnTo>
                        <a:pt x="2003" y="2330"/>
                      </a:lnTo>
                      <a:lnTo>
                        <a:pt x="1977" y="2322"/>
                      </a:lnTo>
                      <a:lnTo>
                        <a:pt x="1952" y="2306"/>
                      </a:lnTo>
                      <a:lnTo>
                        <a:pt x="1812" y="2196"/>
                      </a:lnTo>
                      <a:lnTo>
                        <a:pt x="1731" y="2237"/>
                      </a:lnTo>
                      <a:lnTo>
                        <a:pt x="1648" y="2271"/>
                      </a:lnTo>
                      <a:lnTo>
                        <a:pt x="1561" y="2298"/>
                      </a:lnTo>
                      <a:lnTo>
                        <a:pt x="1541" y="2476"/>
                      </a:lnTo>
                      <a:lnTo>
                        <a:pt x="1535" y="2504"/>
                      </a:lnTo>
                      <a:lnTo>
                        <a:pt x="1522" y="2529"/>
                      </a:lnTo>
                      <a:lnTo>
                        <a:pt x="1502" y="2550"/>
                      </a:lnTo>
                      <a:lnTo>
                        <a:pt x="1479" y="2566"/>
                      </a:lnTo>
                      <a:lnTo>
                        <a:pt x="1453" y="2576"/>
                      </a:lnTo>
                      <a:lnTo>
                        <a:pt x="1424" y="2580"/>
                      </a:lnTo>
                      <a:lnTo>
                        <a:pt x="1145" y="2580"/>
                      </a:lnTo>
                      <a:lnTo>
                        <a:pt x="1116" y="2576"/>
                      </a:lnTo>
                      <a:lnTo>
                        <a:pt x="1090" y="2566"/>
                      </a:lnTo>
                      <a:lnTo>
                        <a:pt x="1066" y="2550"/>
                      </a:lnTo>
                      <a:lnTo>
                        <a:pt x="1048" y="2529"/>
                      </a:lnTo>
                      <a:lnTo>
                        <a:pt x="1035" y="2504"/>
                      </a:lnTo>
                      <a:lnTo>
                        <a:pt x="1028" y="2476"/>
                      </a:lnTo>
                      <a:lnTo>
                        <a:pt x="1007" y="2291"/>
                      </a:lnTo>
                      <a:lnTo>
                        <a:pt x="926" y="2265"/>
                      </a:lnTo>
                      <a:lnTo>
                        <a:pt x="847" y="2232"/>
                      </a:lnTo>
                      <a:lnTo>
                        <a:pt x="772" y="2192"/>
                      </a:lnTo>
                      <a:lnTo>
                        <a:pt x="629" y="2306"/>
                      </a:lnTo>
                      <a:lnTo>
                        <a:pt x="608" y="2319"/>
                      </a:lnTo>
                      <a:lnTo>
                        <a:pt x="585" y="2327"/>
                      </a:lnTo>
                      <a:lnTo>
                        <a:pt x="561" y="2331"/>
                      </a:lnTo>
                      <a:lnTo>
                        <a:pt x="537" y="2330"/>
                      </a:lnTo>
                      <a:lnTo>
                        <a:pt x="513" y="2323"/>
                      </a:lnTo>
                      <a:lnTo>
                        <a:pt x="492" y="2312"/>
                      </a:lnTo>
                      <a:lnTo>
                        <a:pt x="472" y="2297"/>
                      </a:lnTo>
                      <a:lnTo>
                        <a:pt x="274" y="2100"/>
                      </a:lnTo>
                      <a:lnTo>
                        <a:pt x="257" y="2076"/>
                      </a:lnTo>
                      <a:lnTo>
                        <a:pt x="245" y="2051"/>
                      </a:lnTo>
                      <a:lnTo>
                        <a:pt x="242" y="2023"/>
                      </a:lnTo>
                      <a:lnTo>
                        <a:pt x="243" y="1994"/>
                      </a:lnTo>
                      <a:lnTo>
                        <a:pt x="251" y="1968"/>
                      </a:lnTo>
                      <a:lnTo>
                        <a:pt x="267" y="1943"/>
                      </a:lnTo>
                      <a:lnTo>
                        <a:pt x="380" y="1798"/>
                      </a:lnTo>
                      <a:lnTo>
                        <a:pt x="343" y="1726"/>
                      </a:lnTo>
                      <a:lnTo>
                        <a:pt x="311" y="1651"/>
                      </a:lnTo>
                      <a:lnTo>
                        <a:pt x="286" y="1573"/>
                      </a:lnTo>
                      <a:lnTo>
                        <a:pt x="104" y="1552"/>
                      </a:lnTo>
                      <a:lnTo>
                        <a:pt x="77" y="1546"/>
                      </a:lnTo>
                      <a:lnTo>
                        <a:pt x="51" y="1532"/>
                      </a:lnTo>
                      <a:lnTo>
                        <a:pt x="30" y="1514"/>
                      </a:lnTo>
                      <a:lnTo>
                        <a:pt x="13" y="1490"/>
                      </a:lnTo>
                      <a:lnTo>
                        <a:pt x="4" y="1464"/>
                      </a:lnTo>
                      <a:lnTo>
                        <a:pt x="0" y="1435"/>
                      </a:lnTo>
                      <a:lnTo>
                        <a:pt x="0" y="1156"/>
                      </a:lnTo>
                      <a:lnTo>
                        <a:pt x="4" y="1127"/>
                      </a:lnTo>
                      <a:lnTo>
                        <a:pt x="13" y="1101"/>
                      </a:lnTo>
                      <a:lnTo>
                        <a:pt x="30" y="1077"/>
                      </a:lnTo>
                      <a:lnTo>
                        <a:pt x="51" y="1059"/>
                      </a:lnTo>
                      <a:lnTo>
                        <a:pt x="77" y="1045"/>
                      </a:lnTo>
                      <a:lnTo>
                        <a:pt x="104" y="1039"/>
                      </a:lnTo>
                      <a:lnTo>
                        <a:pt x="276" y="1019"/>
                      </a:lnTo>
                      <a:lnTo>
                        <a:pt x="302" y="934"/>
                      </a:lnTo>
                      <a:lnTo>
                        <a:pt x="334" y="853"/>
                      </a:lnTo>
                      <a:lnTo>
                        <a:pt x="373" y="773"/>
                      </a:lnTo>
                      <a:lnTo>
                        <a:pt x="267" y="637"/>
                      </a:lnTo>
                      <a:lnTo>
                        <a:pt x="252" y="616"/>
                      </a:lnTo>
                      <a:lnTo>
                        <a:pt x="244" y="593"/>
                      </a:lnTo>
                      <a:lnTo>
                        <a:pt x="240" y="569"/>
                      </a:lnTo>
                      <a:lnTo>
                        <a:pt x="242" y="545"/>
                      </a:lnTo>
                      <a:lnTo>
                        <a:pt x="248" y="521"/>
                      </a:lnTo>
                      <a:lnTo>
                        <a:pt x="259" y="500"/>
                      </a:lnTo>
                      <a:lnTo>
                        <a:pt x="274" y="480"/>
                      </a:lnTo>
                      <a:lnTo>
                        <a:pt x="472" y="282"/>
                      </a:lnTo>
                      <a:lnTo>
                        <a:pt x="495" y="265"/>
                      </a:lnTo>
                      <a:lnTo>
                        <a:pt x="521" y="253"/>
                      </a:lnTo>
                      <a:lnTo>
                        <a:pt x="549" y="249"/>
                      </a:lnTo>
                      <a:lnTo>
                        <a:pt x="577" y="251"/>
                      </a:lnTo>
                      <a:lnTo>
                        <a:pt x="604" y="259"/>
                      </a:lnTo>
                      <a:lnTo>
                        <a:pt x="629" y="274"/>
                      </a:lnTo>
                      <a:lnTo>
                        <a:pt x="758" y="376"/>
                      </a:lnTo>
                      <a:lnTo>
                        <a:pt x="821" y="342"/>
                      </a:lnTo>
                      <a:lnTo>
                        <a:pt x="886" y="311"/>
                      </a:lnTo>
                      <a:lnTo>
                        <a:pt x="952" y="285"/>
                      </a:lnTo>
                      <a:lnTo>
                        <a:pt x="1020" y="265"/>
                      </a:lnTo>
                      <a:lnTo>
                        <a:pt x="1039" y="104"/>
                      </a:lnTo>
                      <a:lnTo>
                        <a:pt x="1047" y="77"/>
                      </a:lnTo>
                      <a:lnTo>
                        <a:pt x="1060" y="51"/>
                      </a:lnTo>
                      <a:lnTo>
                        <a:pt x="1078" y="30"/>
                      </a:lnTo>
                      <a:lnTo>
                        <a:pt x="1101" y="13"/>
                      </a:lnTo>
                      <a:lnTo>
                        <a:pt x="1127" y="4"/>
                      </a:lnTo>
                      <a:lnTo>
                        <a:pt x="1156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35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8" name="Freeform 12">
                  <a:extLst>
                    <a:ext uri="{FF2B5EF4-FFF2-40B4-BE49-F238E27FC236}">
                      <a16:creationId xmlns:a16="http://schemas.microsoft.com/office/drawing/2014/main" id="{21908E23-7E81-1842-ABE5-A8333682AEA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757" y="1763"/>
                  <a:ext cx="2121" cy="2124"/>
                </a:xfrm>
                <a:custGeom>
                  <a:avLst/>
                  <a:gdLst>
                    <a:gd name="T0" fmla="*/ 934 w 2121"/>
                    <a:gd name="T1" fmla="*/ 699 h 2124"/>
                    <a:gd name="T2" fmla="*/ 776 w 2121"/>
                    <a:gd name="T3" fmla="*/ 810 h 2124"/>
                    <a:gd name="T4" fmla="*/ 693 w 2121"/>
                    <a:gd name="T5" fmla="*/ 984 h 2124"/>
                    <a:gd name="T6" fmla="*/ 710 w 2121"/>
                    <a:gd name="T7" fmla="*/ 1184 h 2124"/>
                    <a:gd name="T8" fmla="*/ 821 w 2121"/>
                    <a:gd name="T9" fmla="*/ 1341 h 2124"/>
                    <a:gd name="T10" fmla="*/ 995 w 2121"/>
                    <a:gd name="T11" fmla="*/ 1425 h 2124"/>
                    <a:gd name="T12" fmla="*/ 1194 w 2121"/>
                    <a:gd name="T13" fmla="*/ 1407 h 2124"/>
                    <a:gd name="T14" fmla="*/ 1353 w 2121"/>
                    <a:gd name="T15" fmla="*/ 1297 h 2124"/>
                    <a:gd name="T16" fmla="*/ 1436 w 2121"/>
                    <a:gd name="T17" fmla="*/ 1122 h 2124"/>
                    <a:gd name="T18" fmla="*/ 1419 w 2121"/>
                    <a:gd name="T19" fmla="*/ 923 h 2124"/>
                    <a:gd name="T20" fmla="*/ 1308 w 2121"/>
                    <a:gd name="T21" fmla="*/ 765 h 2124"/>
                    <a:gd name="T22" fmla="*/ 1134 w 2121"/>
                    <a:gd name="T23" fmla="*/ 683 h 2124"/>
                    <a:gd name="T24" fmla="*/ 1128 w 2121"/>
                    <a:gd name="T25" fmla="*/ 10 h 2124"/>
                    <a:gd name="T26" fmla="*/ 1197 w 2121"/>
                    <a:gd name="T27" fmla="*/ 94 h 2124"/>
                    <a:gd name="T28" fmla="*/ 1436 w 2121"/>
                    <a:gd name="T29" fmla="*/ 276 h 2124"/>
                    <a:gd name="T30" fmla="*/ 1594 w 2121"/>
                    <a:gd name="T31" fmla="*/ 168 h 2124"/>
                    <a:gd name="T32" fmla="*/ 1820 w 2121"/>
                    <a:gd name="T33" fmla="*/ 320 h 2124"/>
                    <a:gd name="T34" fmla="*/ 1861 w 2121"/>
                    <a:gd name="T35" fmla="*/ 404 h 2124"/>
                    <a:gd name="T36" fmla="*/ 1776 w 2121"/>
                    <a:gd name="T37" fmla="*/ 571 h 2124"/>
                    <a:gd name="T38" fmla="*/ 1991 w 2121"/>
                    <a:gd name="T39" fmla="*/ 766 h 2124"/>
                    <a:gd name="T40" fmla="*/ 2085 w 2121"/>
                    <a:gd name="T41" fmla="*/ 820 h 2124"/>
                    <a:gd name="T42" fmla="*/ 2119 w 2121"/>
                    <a:gd name="T43" fmla="*/ 1095 h 2124"/>
                    <a:gd name="T44" fmla="*/ 2055 w 2121"/>
                    <a:gd name="T45" fmla="*/ 1180 h 2124"/>
                    <a:gd name="T46" fmla="*/ 1871 w 2121"/>
                    <a:gd name="T47" fmla="*/ 1355 h 2124"/>
                    <a:gd name="T48" fmla="*/ 1956 w 2121"/>
                    <a:gd name="T49" fmla="*/ 1562 h 2124"/>
                    <a:gd name="T50" fmla="*/ 1932 w 2121"/>
                    <a:gd name="T51" fmla="*/ 1668 h 2124"/>
                    <a:gd name="T52" fmla="*/ 1747 w 2121"/>
                    <a:gd name="T53" fmla="*/ 1852 h 2124"/>
                    <a:gd name="T54" fmla="*/ 1655 w 2121"/>
                    <a:gd name="T55" fmla="*/ 1836 h 2124"/>
                    <a:gd name="T56" fmla="*/ 1351 w 2121"/>
                    <a:gd name="T57" fmla="*/ 1867 h 2124"/>
                    <a:gd name="T58" fmla="*/ 1314 w 2121"/>
                    <a:gd name="T59" fmla="*/ 2071 h 2124"/>
                    <a:gd name="T60" fmla="*/ 1048 w 2121"/>
                    <a:gd name="T61" fmla="*/ 2124 h 2124"/>
                    <a:gd name="T62" fmla="*/ 947 w 2121"/>
                    <a:gd name="T63" fmla="*/ 2082 h 2124"/>
                    <a:gd name="T64" fmla="*/ 830 w 2121"/>
                    <a:gd name="T65" fmla="*/ 1883 h 2124"/>
                    <a:gd name="T66" fmla="*/ 581 w 2121"/>
                    <a:gd name="T67" fmla="*/ 1942 h 2124"/>
                    <a:gd name="T68" fmla="*/ 472 w 2121"/>
                    <a:gd name="T69" fmla="*/ 1945 h 2124"/>
                    <a:gd name="T70" fmla="*/ 272 w 2121"/>
                    <a:gd name="T71" fmla="*/ 1767 h 2124"/>
                    <a:gd name="T72" fmla="*/ 268 w 2121"/>
                    <a:gd name="T73" fmla="*/ 1673 h 2124"/>
                    <a:gd name="T74" fmla="*/ 286 w 2121"/>
                    <a:gd name="T75" fmla="*/ 1425 h 2124"/>
                    <a:gd name="T76" fmla="*/ 74 w 2121"/>
                    <a:gd name="T77" fmla="*/ 1343 h 2124"/>
                    <a:gd name="T78" fmla="*/ 16 w 2121"/>
                    <a:gd name="T79" fmla="*/ 1252 h 2124"/>
                    <a:gd name="T80" fmla="*/ 22 w 2121"/>
                    <a:gd name="T81" fmla="*/ 980 h 2124"/>
                    <a:gd name="T82" fmla="*/ 214 w 2121"/>
                    <a:gd name="T83" fmla="*/ 911 h 2124"/>
                    <a:gd name="T84" fmla="*/ 191 w 2121"/>
                    <a:gd name="T85" fmla="*/ 613 h 2124"/>
                    <a:gd name="T86" fmla="*/ 162 w 2121"/>
                    <a:gd name="T87" fmla="*/ 509 h 2124"/>
                    <a:gd name="T88" fmla="*/ 330 w 2121"/>
                    <a:gd name="T89" fmla="*/ 292 h 2124"/>
                    <a:gd name="T90" fmla="*/ 420 w 2121"/>
                    <a:gd name="T91" fmla="*/ 270 h 2124"/>
                    <a:gd name="T92" fmla="*/ 628 w 2121"/>
                    <a:gd name="T93" fmla="*/ 309 h 2124"/>
                    <a:gd name="T94" fmla="*/ 777 w 2121"/>
                    <a:gd name="T95" fmla="*/ 101 h 2124"/>
                    <a:gd name="T96" fmla="*/ 852 w 2121"/>
                    <a:gd name="T97" fmla="*/ 23 h 2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121" h="2124">
                      <a:moveTo>
                        <a:pt x="1083" y="676"/>
                      </a:moveTo>
                      <a:lnTo>
                        <a:pt x="1032" y="678"/>
                      </a:lnTo>
                      <a:lnTo>
                        <a:pt x="982" y="686"/>
                      </a:lnTo>
                      <a:lnTo>
                        <a:pt x="934" y="699"/>
                      </a:lnTo>
                      <a:lnTo>
                        <a:pt x="888" y="720"/>
                      </a:lnTo>
                      <a:lnTo>
                        <a:pt x="847" y="745"/>
                      </a:lnTo>
                      <a:lnTo>
                        <a:pt x="809" y="775"/>
                      </a:lnTo>
                      <a:lnTo>
                        <a:pt x="776" y="810"/>
                      </a:lnTo>
                      <a:lnTo>
                        <a:pt x="747" y="849"/>
                      </a:lnTo>
                      <a:lnTo>
                        <a:pt x="723" y="891"/>
                      </a:lnTo>
                      <a:lnTo>
                        <a:pt x="706" y="936"/>
                      </a:lnTo>
                      <a:lnTo>
                        <a:pt x="693" y="984"/>
                      </a:lnTo>
                      <a:lnTo>
                        <a:pt x="687" y="1034"/>
                      </a:lnTo>
                      <a:lnTo>
                        <a:pt x="689" y="1085"/>
                      </a:lnTo>
                      <a:lnTo>
                        <a:pt x="695" y="1136"/>
                      </a:lnTo>
                      <a:lnTo>
                        <a:pt x="710" y="1184"/>
                      </a:lnTo>
                      <a:lnTo>
                        <a:pt x="730" y="1229"/>
                      </a:lnTo>
                      <a:lnTo>
                        <a:pt x="756" y="1270"/>
                      </a:lnTo>
                      <a:lnTo>
                        <a:pt x="786" y="1309"/>
                      </a:lnTo>
                      <a:lnTo>
                        <a:pt x="821" y="1341"/>
                      </a:lnTo>
                      <a:lnTo>
                        <a:pt x="859" y="1371"/>
                      </a:lnTo>
                      <a:lnTo>
                        <a:pt x="901" y="1394"/>
                      </a:lnTo>
                      <a:lnTo>
                        <a:pt x="947" y="1413"/>
                      </a:lnTo>
                      <a:lnTo>
                        <a:pt x="995" y="1425"/>
                      </a:lnTo>
                      <a:lnTo>
                        <a:pt x="1045" y="1430"/>
                      </a:lnTo>
                      <a:lnTo>
                        <a:pt x="1097" y="1430"/>
                      </a:lnTo>
                      <a:lnTo>
                        <a:pt x="1147" y="1422"/>
                      </a:lnTo>
                      <a:lnTo>
                        <a:pt x="1194" y="1407"/>
                      </a:lnTo>
                      <a:lnTo>
                        <a:pt x="1239" y="1388"/>
                      </a:lnTo>
                      <a:lnTo>
                        <a:pt x="1281" y="1363"/>
                      </a:lnTo>
                      <a:lnTo>
                        <a:pt x="1320" y="1332"/>
                      </a:lnTo>
                      <a:lnTo>
                        <a:pt x="1353" y="1297"/>
                      </a:lnTo>
                      <a:lnTo>
                        <a:pt x="1382" y="1258"/>
                      </a:lnTo>
                      <a:lnTo>
                        <a:pt x="1405" y="1216"/>
                      </a:lnTo>
                      <a:lnTo>
                        <a:pt x="1423" y="1171"/>
                      </a:lnTo>
                      <a:lnTo>
                        <a:pt x="1436" y="1122"/>
                      </a:lnTo>
                      <a:lnTo>
                        <a:pt x="1441" y="1074"/>
                      </a:lnTo>
                      <a:lnTo>
                        <a:pt x="1440" y="1022"/>
                      </a:lnTo>
                      <a:lnTo>
                        <a:pt x="1432" y="971"/>
                      </a:lnTo>
                      <a:lnTo>
                        <a:pt x="1419" y="923"/>
                      </a:lnTo>
                      <a:lnTo>
                        <a:pt x="1399" y="878"/>
                      </a:lnTo>
                      <a:lnTo>
                        <a:pt x="1372" y="836"/>
                      </a:lnTo>
                      <a:lnTo>
                        <a:pt x="1342" y="799"/>
                      </a:lnTo>
                      <a:lnTo>
                        <a:pt x="1308" y="765"/>
                      </a:lnTo>
                      <a:lnTo>
                        <a:pt x="1268" y="737"/>
                      </a:lnTo>
                      <a:lnTo>
                        <a:pt x="1226" y="713"/>
                      </a:lnTo>
                      <a:lnTo>
                        <a:pt x="1181" y="695"/>
                      </a:lnTo>
                      <a:lnTo>
                        <a:pt x="1134" y="683"/>
                      </a:lnTo>
                      <a:lnTo>
                        <a:pt x="1083" y="676"/>
                      </a:lnTo>
                      <a:close/>
                      <a:moveTo>
                        <a:pt x="1072" y="0"/>
                      </a:moveTo>
                      <a:lnTo>
                        <a:pt x="1101" y="2"/>
                      </a:lnTo>
                      <a:lnTo>
                        <a:pt x="1128" y="10"/>
                      </a:lnTo>
                      <a:lnTo>
                        <a:pt x="1152" y="23"/>
                      </a:lnTo>
                      <a:lnTo>
                        <a:pt x="1172" y="43"/>
                      </a:lnTo>
                      <a:lnTo>
                        <a:pt x="1188" y="66"/>
                      </a:lnTo>
                      <a:lnTo>
                        <a:pt x="1197" y="94"/>
                      </a:lnTo>
                      <a:lnTo>
                        <a:pt x="1219" y="206"/>
                      </a:lnTo>
                      <a:lnTo>
                        <a:pt x="1293" y="222"/>
                      </a:lnTo>
                      <a:lnTo>
                        <a:pt x="1366" y="246"/>
                      </a:lnTo>
                      <a:lnTo>
                        <a:pt x="1436" y="276"/>
                      </a:lnTo>
                      <a:lnTo>
                        <a:pt x="1518" y="200"/>
                      </a:lnTo>
                      <a:lnTo>
                        <a:pt x="1540" y="183"/>
                      </a:lnTo>
                      <a:lnTo>
                        <a:pt x="1566" y="172"/>
                      </a:lnTo>
                      <a:lnTo>
                        <a:pt x="1594" y="168"/>
                      </a:lnTo>
                      <a:lnTo>
                        <a:pt x="1622" y="171"/>
                      </a:lnTo>
                      <a:lnTo>
                        <a:pt x="1648" y="180"/>
                      </a:lnTo>
                      <a:lnTo>
                        <a:pt x="1672" y="196"/>
                      </a:lnTo>
                      <a:lnTo>
                        <a:pt x="1820" y="320"/>
                      </a:lnTo>
                      <a:lnTo>
                        <a:pt x="1837" y="338"/>
                      </a:lnTo>
                      <a:lnTo>
                        <a:pt x="1849" y="358"/>
                      </a:lnTo>
                      <a:lnTo>
                        <a:pt x="1857" y="381"/>
                      </a:lnTo>
                      <a:lnTo>
                        <a:pt x="1861" y="404"/>
                      </a:lnTo>
                      <a:lnTo>
                        <a:pt x="1859" y="428"/>
                      </a:lnTo>
                      <a:lnTo>
                        <a:pt x="1853" y="452"/>
                      </a:lnTo>
                      <a:lnTo>
                        <a:pt x="1841" y="474"/>
                      </a:lnTo>
                      <a:lnTo>
                        <a:pt x="1776" y="571"/>
                      </a:lnTo>
                      <a:lnTo>
                        <a:pt x="1815" y="631"/>
                      </a:lnTo>
                      <a:lnTo>
                        <a:pt x="1848" y="696"/>
                      </a:lnTo>
                      <a:lnTo>
                        <a:pt x="1874" y="762"/>
                      </a:lnTo>
                      <a:lnTo>
                        <a:pt x="1991" y="766"/>
                      </a:lnTo>
                      <a:lnTo>
                        <a:pt x="2020" y="771"/>
                      </a:lnTo>
                      <a:lnTo>
                        <a:pt x="2045" y="782"/>
                      </a:lnTo>
                      <a:lnTo>
                        <a:pt x="2068" y="799"/>
                      </a:lnTo>
                      <a:lnTo>
                        <a:pt x="2085" y="820"/>
                      </a:lnTo>
                      <a:lnTo>
                        <a:pt x="2098" y="845"/>
                      </a:lnTo>
                      <a:lnTo>
                        <a:pt x="2104" y="873"/>
                      </a:lnTo>
                      <a:lnTo>
                        <a:pt x="2121" y="1066"/>
                      </a:lnTo>
                      <a:lnTo>
                        <a:pt x="2119" y="1095"/>
                      </a:lnTo>
                      <a:lnTo>
                        <a:pt x="2111" y="1121"/>
                      </a:lnTo>
                      <a:lnTo>
                        <a:pt x="2097" y="1145"/>
                      </a:lnTo>
                      <a:lnTo>
                        <a:pt x="2077" y="1165"/>
                      </a:lnTo>
                      <a:lnTo>
                        <a:pt x="2055" y="1180"/>
                      </a:lnTo>
                      <a:lnTo>
                        <a:pt x="2027" y="1190"/>
                      </a:lnTo>
                      <a:lnTo>
                        <a:pt x="1910" y="1213"/>
                      </a:lnTo>
                      <a:lnTo>
                        <a:pt x="1894" y="1285"/>
                      </a:lnTo>
                      <a:lnTo>
                        <a:pt x="1871" y="1355"/>
                      </a:lnTo>
                      <a:lnTo>
                        <a:pt x="1842" y="1422"/>
                      </a:lnTo>
                      <a:lnTo>
                        <a:pt x="1928" y="1512"/>
                      </a:lnTo>
                      <a:lnTo>
                        <a:pt x="1945" y="1536"/>
                      </a:lnTo>
                      <a:lnTo>
                        <a:pt x="1956" y="1562"/>
                      </a:lnTo>
                      <a:lnTo>
                        <a:pt x="1960" y="1588"/>
                      </a:lnTo>
                      <a:lnTo>
                        <a:pt x="1957" y="1616"/>
                      </a:lnTo>
                      <a:lnTo>
                        <a:pt x="1948" y="1642"/>
                      </a:lnTo>
                      <a:lnTo>
                        <a:pt x="1932" y="1668"/>
                      </a:lnTo>
                      <a:lnTo>
                        <a:pt x="1808" y="1814"/>
                      </a:lnTo>
                      <a:lnTo>
                        <a:pt x="1791" y="1831"/>
                      </a:lnTo>
                      <a:lnTo>
                        <a:pt x="1770" y="1844"/>
                      </a:lnTo>
                      <a:lnTo>
                        <a:pt x="1747" y="1852"/>
                      </a:lnTo>
                      <a:lnTo>
                        <a:pt x="1723" y="1856"/>
                      </a:lnTo>
                      <a:lnTo>
                        <a:pt x="1700" y="1855"/>
                      </a:lnTo>
                      <a:lnTo>
                        <a:pt x="1676" y="1848"/>
                      </a:lnTo>
                      <a:lnTo>
                        <a:pt x="1655" y="1836"/>
                      </a:lnTo>
                      <a:lnTo>
                        <a:pt x="1548" y="1767"/>
                      </a:lnTo>
                      <a:lnTo>
                        <a:pt x="1486" y="1805"/>
                      </a:lnTo>
                      <a:lnTo>
                        <a:pt x="1420" y="1839"/>
                      </a:lnTo>
                      <a:lnTo>
                        <a:pt x="1351" y="1867"/>
                      </a:lnTo>
                      <a:lnTo>
                        <a:pt x="1347" y="1995"/>
                      </a:lnTo>
                      <a:lnTo>
                        <a:pt x="1342" y="2024"/>
                      </a:lnTo>
                      <a:lnTo>
                        <a:pt x="1332" y="2050"/>
                      </a:lnTo>
                      <a:lnTo>
                        <a:pt x="1314" y="2071"/>
                      </a:lnTo>
                      <a:lnTo>
                        <a:pt x="1293" y="2090"/>
                      </a:lnTo>
                      <a:lnTo>
                        <a:pt x="1268" y="2102"/>
                      </a:lnTo>
                      <a:lnTo>
                        <a:pt x="1240" y="2108"/>
                      </a:lnTo>
                      <a:lnTo>
                        <a:pt x="1048" y="2124"/>
                      </a:lnTo>
                      <a:lnTo>
                        <a:pt x="1019" y="2123"/>
                      </a:lnTo>
                      <a:lnTo>
                        <a:pt x="992" y="2115"/>
                      </a:lnTo>
                      <a:lnTo>
                        <a:pt x="969" y="2100"/>
                      </a:lnTo>
                      <a:lnTo>
                        <a:pt x="947" y="2082"/>
                      </a:lnTo>
                      <a:lnTo>
                        <a:pt x="933" y="2058"/>
                      </a:lnTo>
                      <a:lnTo>
                        <a:pt x="924" y="2030"/>
                      </a:lnTo>
                      <a:lnTo>
                        <a:pt x="897" y="1898"/>
                      </a:lnTo>
                      <a:lnTo>
                        <a:pt x="830" y="1883"/>
                      </a:lnTo>
                      <a:lnTo>
                        <a:pt x="764" y="1862"/>
                      </a:lnTo>
                      <a:lnTo>
                        <a:pt x="699" y="1835"/>
                      </a:lnTo>
                      <a:lnTo>
                        <a:pt x="603" y="1925"/>
                      </a:lnTo>
                      <a:lnTo>
                        <a:pt x="581" y="1942"/>
                      </a:lnTo>
                      <a:lnTo>
                        <a:pt x="554" y="1953"/>
                      </a:lnTo>
                      <a:lnTo>
                        <a:pt x="526" y="1957"/>
                      </a:lnTo>
                      <a:lnTo>
                        <a:pt x="499" y="1954"/>
                      </a:lnTo>
                      <a:lnTo>
                        <a:pt x="472" y="1945"/>
                      </a:lnTo>
                      <a:lnTo>
                        <a:pt x="449" y="1929"/>
                      </a:lnTo>
                      <a:lnTo>
                        <a:pt x="301" y="1805"/>
                      </a:lnTo>
                      <a:lnTo>
                        <a:pt x="284" y="1786"/>
                      </a:lnTo>
                      <a:lnTo>
                        <a:pt x="272" y="1767"/>
                      </a:lnTo>
                      <a:lnTo>
                        <a:pt x="263" y="1744"/>
                      </a:lnTo>
                      <a:lnTo>
                        <a:pt x="260" y="1720"/>
                      </a:lnTo>
                      <a:lnTo>
                        <a:pt x="261" y="1697"/>
                      </a:lnTo>
                      <a:lnTo>
                        <a:pt x="268" y="1673"/>
                      </a:lnTo>
                      <a:lnTo>
                        <a:pt x="280" y="1650"/>
                      </a:lnTo>
                      <a:lnTo>
                        <a:pt x="352" y="1541"/>
                      </a:lnTo>
                      <a:lnTo>
                        <a:pt x="317" y="1484"/>
                      </a:lnTo>
                      <a:lnTo>
                        <a:pt x="286" y="1425"/>
                      </a:lnTo>
                      <a:lnTo>
                        <a:pt x="260" y="1363"/>
                      </a:lnTo>
                      <a:lnTo>
                        <a:pt x="128" y="1359"/>
                      </a:lnTo>
                      <a:lnTo>
                        <a:pt x="100" y="1355"/>
                      </a:lnTo>
                      <a:lnTo>
                        <a:pt x="74" y="1343"/>
                      </a:lnTo>
                      <a:lnTo>
                        <a:pt x="51" y="1327"/>
                      </a:lnTo>
                      <a:lnTo>
                        <a:pt x="34" y="1305"/>
                      </a:lnTo>
                      <a:lnTo>
                        <a:pt x="22" y="1279"/>
                      </a:lnTo>
                      <a:lnTo>
                        <a:pt x="16" y="1252"/>
                      </a:lnTo>
                      <a:lnTo>
                        <a:pt x="0" y="1059"/>
                      </a:lnTo>
                      <a:lnTo>
                        <a:pt x="1" y="1031"/>
                      </a:lnTo>
                      <a:lnTo>
                        <a:pt x="9" y="1004"/>
                      </a:lnTo>
                      <a:lnTo>
                        <a:pt x="22" y="980"/>
                      </a:lnTo>
                      <a:lnTo>
                        <a:pt x="42" y="960"/>
                      </a:lnTo>
                      <a:lnTo>
                        <a:pt x="66" y="944"/>
                      </a:lnTo>
                      <a:lnTo>
                        <a:pt x="92" y="935"/>
                      </a:lnTo>
                      <a:lnTo>
                        <a:pt x="214" y="911"/>
                      </a:lnTo>
                      <a:lnTo>
                        <a:pt x="230" y="840"/>
                      </a:lnTo>
                      <a:lnTo>
                        <a:pt x="251" y="770"/>
                      </a:lnTo>
                      <a:lnTo>
                        <a:pt x="277" y="703"/>
                      </a:lnTo>
                      <a:lnTo>
                        <a:pt x="191" y="613"/>
                      </a:lnTo>
                      <a:lnTo>
                        <a:pt x="174" y="589"/>
                      </a:lnTo>
                      <a:lnTo>
                        <a:pt x="164" y="563"/>
                      </a:lnTo>
                      <a:lnTo>
                        <a:pt x="160" y="536"/>
                      </a:lnTo>
                      <a:lnTo>
                        <a:pt x="162" y="509"/>
                      </a:lnTo>
                      <a:lnTo>
                        <a:pt x="171" y="482"/>
                      </a:lnTo>
                      <a:lnTo>
                        <a:pt x="187" y="457"/>
                      </a:lnTo>
                      <a:lnTo>
                        <a:pt x="311" y="309"/>
                      </a:lnTo>
                      <a:lnTo>
                        <a:pt x="330" y="292"/>
                      </a:lnTo>
                      <a:lnTo>
                        <a:pt x="351" y="279"/>
                      </a:lnTo>
                      <a:lnTo>
                        <a:pt x="373" y="271"/>
                      </a:lnTo>
                      <a:lnTo>
                        <a:pt x="396" y="268"/>
                      </a:lnTo>
                      <a:lnTo>
                        <a:pt x="420" y="270"/>
                      </a:lnTo>
                      <a:lnTo>
                        <a:pt x="443" y="276"/>
                      </a:lnTo>
                      <a:lnTo>
                        <a:pt x="466" y="287"/>
                      </a:lnTo>
                      <a:lnTo>
                        <a:pt x="562" y="352"/>
                      </a:lnTo>
                      <a:lnTo>
                        <a:pt x="628" y="309"/>
                      </a:lnTo>
                      <a:lnTo>
                        <a:pt x="697" y="272"/>
                      </a:lnTo>
                      <a:lnTo>
                        <a:pt x="769" y="243"/>
                      </a:lnTo>
                      <a:lnTo>
                        <a:pt x="773" y="129"/>
                      </a:lnTo>
                      <a:lnTo>
                        <a:pt x="777" y="101"/>
                      </a:lnTo>
                      <a:lnTo>
                        <a:pt x="789" y="74"/>
                      </a:lnTo>
                      <a:lnTo>
                        <a:pt x="805" y="52"/>
                      </a:lnTo>
                      <a:lnTo>
                        <a:pt x="827" y="35"/>
                      </a:lnTo>
                      <a:lnTo>
                        <a:pt x="852" y="23"/>
                      </a:lnTo>
                      <a:lnTo>
                        <a:pt x="880" y="16"/>
                      </a:lnTo>
                      <a:lnTo>
                        <a:pt x="1072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35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9" name="Freeform 13">
                  <a:extLst>
                    <a:ext uri="{FF2B5EF4-FFF2-40B4-BE49-F238E27FC236}">
                      <a16:creationId xmlns:a16="http://schemas.microsoft.com/office/drawing/2014/main" id="{FA6C5912-AE5D-D446-B49B-2683B357F28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375" y="3029"/>
                  <a:ext cx="1722" cy="1721"/>
                </a:xfrm>
                <a:custGeom>
                  <a:avLst/>
                  <a:gdLst>
                    <a:gd name="T0" fmla="*/ 772 w 1722"/>
                    <a:gd name="T1" fmla="*/ 561 h 1721"/>
                    <a:gd name="T2" fmla="*/ 651 w 1722"/>
                    <a:gd name="T3" fmla="*/ 634 h 1721"/>
                    <a:gd name="T4" fmla="*/ 574 w 1722"/>
                    <a:gd name="T5" fmla="*/ 754 h 1721"/>
                    <a:gd name="T6" fmla="*/ 561 w 1722"/>
                    <a:gd name="T7" fmla="*/ 900 h 1721"/>
                    <a:gd name="T8" fmla="*/ 615 w 1722"/>
                    <a:gd name="T9" fmla="*/ 1032 h 1721"/>
                    <a:gd name="T10" fmla="*/ 721 w 1722"/>
                    <a:gd name="T11" fmla="*/ 1125 h 1721"/>
                    <a:gd name="T12" fmla="*/ 862 w 1722"/>
                    <a:gd name="T13" fmla="*/ 1162 h 1721"/>
                    <a:gd name="T14" fmla="*/ 1003 w 1722"/>
                    <a:gd name="T15" fmla="*/ 1129 h 1721"/>
                    <a:gd name="T16" fmla="*/ 1111 w 1722"/>
                    <a:gd name="T17" fmla="*/ 1038 h 1721"/>
                    <a:gd name="T18" fmla="*/ 1168 w 1722"/>
                    <a:gd name="T19" fmla="*/ 907 h 1721"/>
                    <a:gd name="T20" fmla="*/ 1158 w 1722"/>
                    <a:gd name="T21" fmla="*/ 761 h 1721"/>
                    <a:gd name="T22" fmla="*/ 1085 w 1722"/>
                    <a:gd name="T23" fmla="*/ 639 h 1721"/>
                    <a:gd name="T24" fmla="*/ 966 w 1722"/>
                    <a:gd name="T25" fmla="*/ 564 h 1721"/>
                    <a:gd name="T26" fmla="*/ 817 w 1722"/>
                    <a:gd name="T27" fmla="*/ 0 h 1721"/>
                    <a:gd name="T28" fmla="*/ 990 w 1722"/>
                    <a:gd name="T29" fmla="*/ 15 h 1721"/>
                    <a:gd name="T30" fmla="*/ 1043 w 1722"/>
                    <a:gd name="T31" fmla="*/ 78 h 1721"/>
                    <a:gd name="T32" fmla="*/ 1117 w 1722"/>
                    <a:gd name="T33" fmla="*/ 198 h 1721"/>
                    <a:gd name="T34" fmla="*/ 1284 w 1722"/>
                    <a:gd name="T35" fmla="*/ 209 h 1721"/>
                    <a:gd name="T36" fmla="*/ 1363 w 1722"/>
                    <a:gd name="T37" fmla="*/ 185 h 1721"/>
                    <a:gd name="T38" fmla="*/ 1439 w 1722"/>
                    <a:gd name="T39" fmla="*/ 221 h 1721"/>
                    <a:gd name="T40" fmla="*/ 1550 w 1722"/>
                    <a:gd name="T41" fmla="*/ 354 h 1721"/>
                    <a:gd name="T42" fmla="*/ 1544 w 1722"/>
                    <a:gd name="T43" fmla="*/ 435 h 1721"/>
                    <a:gd name="T44" fmla="*/ 1507 w 1722"/>
                    <a:gd name="T45" fmla="*/ 570 h 1721"/>
                    <a:gd name="T46" fmla="*/ 1621 w 1722"/>
                    <a:gd name="T47" fmla="*/ 691 h 1721"/>
                    <a:gd name="T48" fmla="*/ 1695 w 1722"/>
                    <a:gd name="T49" fmla="*/ 730 h 1721"/>
                    <a:gd name="T50" fmla="*/ 1722 w 1722"/>
                    <a:gd name="T51" fmla="*/ 808 h 1721"/>
                    <a:gd name="T52" fmla="*/ 1707 w 1722"/>
                    <a:gd name="T53" fmla="*/ 981 h 1721"/>
                    <a:gd name="T54" fmla="*/ 1645 w 1722"/>
                    <a:gd name="T55" fmla="*/ 1035 h 1721"/>
                    <a:gd name="T56" fmla="*/ 1520 w 1722"/>
                    <a:gd name="T57" fmla="*/ 1106 h 1721"/>
                    <a:gd name="T58" fmla="*/ 1518 w 1722"/>
                    <a:gd name="T59" fmla="*/ 1278 h 1721"/>
                    <a:gd name="T60" fmla="*/ 1543 w 1722"/>
                    <a:gd name="T61" fmla="*/ 1357 h 1721"/>
                    <a:gd name="T62" fmla="*/ 1507 w 1722"/>
                    <a:gd name="T63" fmla="*/ 1432 h 1721"/>
                    <a:gd name="T64" fmla="*/ 1374 w 1722"/>
                    <a:gd name="T65" fmla="*/ 1545 h 1721"/>
                    <a:gd name="T66" fmla="*/ 1292 w 1722"/>
                    <a:gd name="T67" fmla="*/ 1538 h 1721"/>
                    <a:gd name="T68" fmla="*/ 1148 w 1722"/>
                    <a:gd name="T69" fmla="*/ 1496 h 1721"/>
                    <a:gd name="T70" fmla="*/ 1024 w 1722"/>
                    <a:gd name="T71" fmla="*/ 1620 h 1721"/>
                    <a:gd name="T72" fmla="*/ 985 w 1722"/>
                    <a:gd name="T73" fmla="*/ 1694 h 1721"/>
                    <a:gd name="T74" fmla="*/ 907 w 1722"/>
                    <a:gd name="T75" fmla="*/ 1721 h 1721"/>
                    <a:gd name="T76" fmla="*/ 734 w 1722"/>
                    <a:gd name="T77" fmla="*/ 1706 h 1721"/>
                    <a:gd name="T78" fmla="*/ 680 w 1722"/>
                    <a:gd name="T79" fmla="*/ 1644 h 1721"/>
                    <a:gd name="T80" fmla="*/ 611 w 1722"/>
                    <a:gd name="T81" fmla="*/ 1508 h 1721"/>
                    <a:gd name="T82" fmla="*/ 440 w 1722"/>
                    <a:gd name="T83" fmla="*/ 1512 h 1721"/>
                    <a:gd name="T84" fmla="*/ 359 w 1722"/>
                    <a:gd name="T85" fmla="*/ 1537 h 1721"/>
                    <a:gd name="T86" fmla="*/ 284 w 1722"/>
                    <a:gd name="T87" fmla="*/ 1501 h 1721"/>
                    <a:gd name="T88" fmla="*/ 173 w 1722"/>
                    <a:gd name="T89" fmla="*/ 1368 h 1721"/>
                    <a:gd name="T90" fmla="*/ 180 w 1722"/>
                    <a:gd name="T91" fmla="*/ 1286 h 1721"/>
                    <a:gd name="T92" fmla="*/ 226 w 1722"/>
                    <a:gd name="T93" fmla="*/ 1145 h 1721"/>
                    <a:gd name="T94" fmla="*/ 102 w 1722"/>
                    <a:gd name="T95" fmla="*/ 1031 h 1721"/>
                    <a:gd name="T96" fmla="*/ 29 w 1722"/>
                    <a:gd name="T97" fmla="*/ 992 h 1721"/>
                    <a:gd name="T98" fmla="*/ 0 w 1722"/>
                    <a:gd name="T99" fmla="*/ 914 h 1721"/>
                    <a:gd name="T100" fmla="*/ 16 w 1722"/>
                    <a:gd name="T101" fmla="*/ 741 h 1721"/>
                    <a:gd name="T102" fmla="*/ 78 w 1722"/>
                    <a:gd name="T103" fmla="*/ 687 h 1721"/>
                    <a:gd name="T104" fmla="*/ 206 w 1722"/>
                    <a:gd name="T105" fmla="*/ 615 h 1721"/>
                    <a:gd name="T106" fmla="*/ 205 w 1722"/>
                    <a:gd name="T107" fmla="*/ 444 h 1721"/>
                    <a:gd name="T108" fmla="*/ 181 w 1722"/>
                    <a:gd name="T109" fmla="*/ 365 h 1721"/>
                    <a:gd name="T110" fmla="*/ 215 w 1722"/>
                    <a:gd name="T111" fmla="*/ 289 h 1721"/>
                    <a:gd name="T112" fmla="*/ 350 w 1722"/>
                    <a:gd name="T113" fmla="*/ 177 h 1721"/>
                    <a:gd name="T114" fmla="*/ 432 w 1722"/>
                    <a:gd name="T115" fmla="*/ 184 h 1721"/>
                    <a:gd name="T116" fmla="*/ 570 w 1722"/>
                    <a:gd name="T117" fmla="*/ 217 h 1721"/>
                    <a:gd name="T118" fmla="*/ 700 w 1722"/>
                    <a:gd name="T119" fmla="*/ 102 h 1721"/>
                    <a:gd name="T120" fmla="*/ 739 w 1722"/>
                    <a:gd name="T121" fmla="*/ 28 h 1721"/>
                    <a:gd name="T122" fmla="*/ 817 w 1722"/>
                    <a:gd name="T123" fmla="*/ 0 h 17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722" h="1721">
                      <a:moveTo>
                        <a:pt x="869" y="547"/>
                      </a:moveTo>
                      <a:lnTo>
                        <a:pt x="820" y="551"/>
                      </a:lnTo>
                      <a:lnTo>
                        <a:pt x="772" y="561"/>
                      </a:lnTo>
                      <a:lnTo>
                        <a:pt x="727" y="580"/>
                      </a:lnTo>
                      <a:lnTo>
                        <a:pt x="686" y="603"/>
                      </a:lnTo>
                      <a:lnTo>
                        <a:pt x="651" y="634"/>
                      </a:lnTo>
                      <a:lnTo>
                        <a:pt x="619" y="669"/>
                      </a:lnTo>
                      <a:lnTo>
                        <a:pt x="594" y="709"/>
                      </a:lnTo>
                      <a:lnTo>
                        <a:pt x="574" y="754"/>
                      </a:lnTo>
                      <a:lnTo>
                        <a:pt x="562" y="800"/>
                      </a:lnTo>
                      <a:lnTo>
                        <a:pt x="558" y="850"/>
                      </a:lnTo>
                      <a:lnTo>
                        <a:pt x="561" y="900"/>
                      </a:lnTo>
                      <a:lnTo>
                        <a:pt x="573" y="948"/>
                      </a:lnTo>
                      <a:lnTo>
                        <a:pt x="590" y="992"/>
                      </a:lnTo>
                      <a:lnTo>
                        <a:pt x="615" y="1032"/>
                      </a:lnTo>
                      <a:lnTo>
                        <a:pt x="646" y="1068"/>
                      </a:lnTo>
                      <a:lnTo>
                        <a:pt x="681" y="1100"/>
                      </a:lnTo>
                      <a:lnTo>
                        <a:pt x="721" y="1125"/>
                      </a:lnTo>
                      <a:lnTo>
                        <a:pt x="764" y="1145"/>
                      </a:lnTo>
                      <a:lnTo>
                        <a:pt x="812" y="1156"/>
                      </a:lnTo>
                      <a:lnTo>
                        <a:pt x="862" y="1162"/>
                      </a:lnTo>
                      <a:lnTo>
                        <a:pt x="911" y="1158"/>
                      </a:lnTo>
                      <a:lnTo>
                        <a:pt x="958" y="1147"/>
                      </a:lnTo>
                      <a:lnTo>
                        <a:pt x="1003" y="1129"/>
                      </a:lnTo>
                      <a:lnTo>
                        <a:pt x="1044" y="1104"/>
                      </a:lnTo>
                      <a:lnTo>
                        <a:pt x="1080" y="1073"/>
                      </a:lnTo>
                      <a:lnTo>
                        <a:pt x="1111" y="1038"/>
                      </a:lnTo>
                      <a:lnTo>
                        <a:pt x="1136" y="998"/>
                      </a:lnTo>
                      <a:lnTo>
                        <a:pt x="1156" y="955"/>
                      </a:lnTo>
                      <a:lnTo>
                        <a:pt x="1168" y="907"/>
                      </a:lnTo>
                      <a:lnTo>
                        <a:pt x="1172" y="858"/>
                      </a:lnTo>
                      <a:lnTo>
                        <a:pt x="1169" y="808"/>
                      </a:lnTo>
                      <a:lnTo>
                        <a:pt x="1158" y="761"/>
                      </a:lnTo>
                      <a:lnTo>
                        <a:pt x="1140" y="716"/>
                      </a:lnTo>
                      <a:lnTo>
                        <a:pt x="1115" y="676"/>
                      </a:lnTo>
                      <a:lnTo>
                        <a:pt x="1085" y="639"/>
                      </a:lnTo>
                      <a:lnTo>
                        <a:pt x="1049" y="607"/>
                      </a:lnTo>
                      <a:lnTo>
                        <a:pt x="1010" y="582"/>
                      </a:lnTo>
                      <a:lnTo>
                        <a:pt x="966" y="564"/>
                      </a:lnTo>
                      <a:lnTo>
                        <a:pt x="919" y="551"/>
                      </a:lnTo>
                      <a:lnTo>
                        <a:pt x="869" y="547"/>
                      </a:lnTo>
                      <a:close/>
                      <a:moveTo>
                        <a:pt x="817" y="0"/>
                      </a:moveTo>
                      <a:lnTo>
                        <a:pt x="935" y="2"/>
                      </a:lnTo>
                      <a:lnTo>
                        <a:pt x="964" y="4"/>
                      </a:lnTo>
                      <a:lnTo>
                        <a:pt x="990" y="15"/>
                      </a:lnTo>
                      <a:lnTo>
                        <a:pt x="1012" y="32"/>
                      </a:lnTo>
                      <a:lnTo>
                        <a:pt x="1031" y="53"/>
                      </a:lnTo>
                      <a:lnTo>
                        <a:pt x="1043" y="78"/>
                      </a:lnTo>
                      <a:lnTo>
                        <a:pt x="1049" y="106"/>
                      </a:lnTo>
                      <a:lnTo>
                        <a:pt x="1057" y="178"/>
                      </a:lnTo>
                      <a:lnTo>
                        <a:pt x="1117" y="198"/>
                      </a:lnTo>
                      <a:lnTo>
                        <a:pt x="1173" y="223"/>
                      </a:lnTo>
                      <a:lnTo>
                        <a:pt x="1228" y="252"/>
                      </a:lnTo>
                      <a:lnTo>
                        <a:pt x="1284" y="209"/>
                      </a:lnTo>
                      <a:lnTo>
                        <a:pt x="1309" y="194"/>
                      </a:lnTo>
                      <a:lnTo>
                        <a:pt x="1336" y="186"/>
                      </a:lnTo>
                      <a:lnTo>
                        <a:pt x="1363" y="185"/>
                      </a:lnTo>
                      <a:lnTo>
                        <a:pt x="1391" y="190"/>
                      </a:lnTo>
                      <a:lnTo>
                        <a:pt x="1416" y="202"/>
                      </a:lnTo>
                      <a:lnTo>
                        <a:pt x="1439" y="221"/>
                      </a:lnTo>
                      <a:lnTo>
                        <a:pt x="1522" y="305"/>
                      </a:lnTo>
                      <a:lnTo>
                        <a:pt x="1539" y="328"/>
                      </a:lnTo>
                      <a:lnTo>
                        <a:pt x="1550" y="354"/>
                      </a:lnTo>
                      <a:lnTo>
                        <a:pt x="1555" y="380"/>
                      </a:lnTo>
                      <a:lnTo>
                        <a:pt x="1552" y="408"/>
                      </a:lnTo>
                      <a:lnTo>
                        <a:pt x="1544" y="435"/>
                      </a:lnTo>
                      <a:lnTo>
                        <a:pt x="1528" y="460"/>
                      </a:lnTo>
                      <a:lnTo>
                        <a:pt x="1481" y="518"/>
                      </a:lnTo>
                      <a:lnTo>
                        <a:pt x="1507" y="570"/>
                      </a:lnTo>
                      <a:lnTo>
                        <a:pt x="1528" y="625"/>
                      </a:lnTo>
                      <a:lnTo>
                        <a:pt x="1546" y="681"/>
                      </a:lnTo>
                      <a:lnTo>
                        <a:pt x="1621" y="691"/>
                      </a:lnTo>
                      <a:lnTo>
                        <a:pt x="1649" y="698"/>
                      </a:lnTo>
                      <a:lnTo>
                        <a:pt x="1674" y="712"/>
                      </a:lnTo>
                      <a:lnTo>
                        <a:pt x="1695" y="730"/>
                      </a:lnTo>
                      <a:lnTo>
                        <a:pt x="1709" y="753"/>
                      </a:lnTo>
                      <a:lnTo>
                        <a:pt x="1720" y="779"/>
                      </a:lnTo>
                      <a:lnTo>
                        <a:pt x="1722" y="808"/>
                      </a:lnTo>
                      <a:lnTo>
                        <a:pt x="1721" y="927"/>
                      </a:lnTo>
                      <a:lnTo>
                        <a:pt x="1717" y="955"/>
                      </a:lnTo>
                      <a:lnTo>
                        <a:pt x="1707" y="981"/>
                      </a:lnTo>
                      <a:lnTo>
                        <a:pt x="1691" y="1003"/>
                      </a:lnTo>
                      <a:lnTo>
                        <a:pt x="1670" y="1022"/>
                      </a:lnTo>
                      <a:lnTo>
                        <a:pt x="1645" y="1035"/>
                      </a:lnTo>
                      <a:lnTo>
                        <a:pt x="1617" y="1042"/>
                      </a:lnTo>
                      <a:lnTo>
                        <a:pt x="1539" y="1050"/>
                      </a:lnTo>
                      <a:lnTo>
                        <a:pt x="1520" y="1106"/>
                      </a:lnTo>
                      <a:lnTo>
                        <a:pt x="1497" y="1160"/>
                      </a:lnTo>
                      <a:lnTo>
                        <a:pt x="1468" y="1213"/>
                      </a:lnTo>
                      <a:lnTo>
                        <a:pt x="1518" y="1278"/>
                      </a:lnTo>
                      <a:lnTo>
                        <a:pt x="1532" y="1303"/>
                      </a:lnTo>
                      <a:lnTo>
                        <a:pt x="1542" y="1329"/>
                      </a:lnTo>
                      <a:lnTo>
                        <a:pt x="1543" y="1357"/>
                      </a:lnTo>
                      <a:lnTo>
                        <a:pt x="1538" y="1385"/>
                      </a:lnTo>
                      <a:lnTo>
                        <a:pt x="1526" y="1410"/>
                      </a:lnTo>
                      <a:lnTo>
                        <a:pt x="1507" y="1432"/>
                      </a:lnTo>
                      <a:lnTo>
                        <a:pt x="1423" y="1515"/>
                      </a:lnTo>
                      <a:lnTo>
                        <a:pt x="1400" y="1533"/>
                      </a:lnTo>
                      <a:lnTo>
                        <a:pt x="1374" y="1545"/>
                      </a:lnTo>
                      <a:lnTo>
                        <a:pt x="1346" y="1548"/>
                      </a:lnTo>
                      <a:lnTo>
                        <a:pt x="1319" y="1546"/>
                      </a:lnTo>
                      <a:lnTo>
                        <a:pt x="1292" y="1538"/>
                      </a:lnTo>
                      <a:lnTo>
                        <a:pt x="1268" y="1522"/>
                      </a:lnTo>
                      <a:lnTo>
                        <a:pt x="1202" y="1469"/>
                      </a:lnTo>
                      <a:lnTo>
                        <a:pt x="1148" y="1496"/>
                      </a:lnTo>
                      <a:lnTo>
                        <a:pt x="1093" y="1518"/>
                      </a:lnTo>
                      <a:lnTo>
                        <a:pt x="1035" y="1535"/>
                      </a:lnTo>
                      <a:lnTo>
                        <a:pt x="1024" y="1620"/>
                      </a:lnTo>
                      <a:lnTo>
                        <a:pt x="1016" y="1647"/>
                      </a:lnTo>
                      <a:lnTo>
                        <a:pt x="1003" y="1673"/>
                      </a:lnTo>
                      <a:lnTo>
                        <a:pt x="985" y="1694"/>
                      </a:lnTo>
                      <a:lnTo>
                        <a:pt x="961" y="1710"/>
                      </a:lnTo>
                      <a:lnTo>
                        <a:pt x="935" y="1719"/>
                      </a:lnTo>
                      <a:lnTo>
                        <a:pt x="907" y="1721"/>
                      </a:lnTo>
                      <a:lnTo>
                        <a:pt x="788" y="1720"/>
                      </a:lnTo>
                      <a:lnTo>
                        <a:pt x="759" y="1716"/>
                      </a:lnTo>
                      <a:lnTo>
                        <a:pt x="734" y="1706"/>
                      </a:lnTo>
                      <a:lnTo>
                        <a:pt x="710" y="1690"/>
                      </a:lnTo>
                      <a:lnTo>
                        <a:pt x="693" y="1669"/>
                      </a:lnTo>
                      <a:lnTo>
                        <a:pt x="680" y="1644"/>
                      </a:lnTo>
                      <a:lnTo>
                        <a:pt x="673" y="1616"/>
                      </a:lnTo>
                      <a:lnTo>
                        <a:pt x="664" y="1526"/>
                      </a:lnTo>
                      <a:lnTo>
                        <a:pt x="611" y="1508"/>
                      </a:lnTo>
                      <a:lnTo>
                        <a:pt x="558" y="1485"/>
                      </a:lnTo>
                      <a:lnTo>
                        <a:pt x="510" y="1459"/>
                      </a:lnTo>
                      <a:lnTo>
                        <a:pt x="440" y="1512"/>
                      </a:lnTo>
                      <a:lnTo>
                        <a:pt x="415" y="1527"/>
                      </a:lnTo>
                      <a:lnTo>
                        <a:pt x="387" y="1535"/>
                      </a:lnTo>
                      <a:lnTo>
                        <a:pt x="359" y="1537"/>
                      </a:lnTo>
                      <a:lnTo>
                        <a:pt x="333" y="1531"/>
                      </a:lnTo>
                      <a:lnTo>
                        <a:pt x="306" y="1519"/>
                      </a:lnTo>
                      <a:lnTo>
                        <a:pt x="284" y="1501"/>
                      </a:lnTo>
                      <a:lnTo>
                        <a:pt x="202" y="1417"/>
                      </a:lnTo>
                      <a:lnTo>
                        <a:pt x="184" y="1394"/>
                      </a:lnTo>
                      <a:lnTo>
                        <a:pt x="173" y="1368"/>
                      </a:lnTo>
                      <a:lnTo>
                        <a:pt x="169" y="1341"/>
                      </a:lnTo>
                      <a:lnTo>
                        <a:pt x="170" y="1314"/>
                      </a:lnTo>
                      <a:lnTo>
                        <a:pt x="180" y="1286"/>
                      </a:lnTo>
                      <a:lnTo>
                        <a:pt x="194" y="1262"/>
                      </a:lnTo>
                      <a:lnTo>
                        <a:pt x="251" y="1192"/>
                      </a:lnTo>
                      <a:lnTo>
                        <a:pt x="226" y="1145"/>
                      </a:lnTo>
                      <a:lnTo>
                        <a:pt x="206" y="1093"/>
                      </a:lnTo>
                      <a:lnTo>
                        <a:pt x="189" y="1042"/>
                      </a:lnTo>
                      <a:lnTo>
                        <a:pt x="102" y="1031"/>
                      </a:lnTo>
                      <a:lnTo>
                        <a:pt x="74" y="1023"/>
                      </a:lnTo>
                      <a:lnTo>
                        <a:pt x="49" y="1010"/>
                      </a:lnTo>
                      <a:lnTo>
                        <a:pt x="29" y="992"/>
                      </a:lnTo>
                      <a:lnTo>
                        <a:pt x="13" y="968"/>
                      </a:lnTo>
                      <a:lnTo>
                        <a:pt x="4" y="943"/>
                      </a:lnTo>
                      <a:lnTo>
                        <a:pt x="0" y="914"/>
                      </a:lnTo>
                      <a:lnTo>
                        <a:pt x="2" y="795"/>
                      </a:lnTo>
                      <a:lnTo>
                        <a:pt x="5" y="766"/>
                      </a:lnTo>
                      <a:lnTo>
                        <a:pt x="16" y="741"/>
                      </a:lnTo>
                      <a:lnTo>
                        <a:pt x="32" y="718"/>
                      </a:lnTo>
                      <a:lnTo>
                        <a:pt x="53" y="700"/>
                      </a:lnTo>
                      <a:lnTo>
                        <a:pt x="78" y="687"/>
                      </a:lnTo>
                      <a:lnTo>
                        <a:pt x="106" y="680"/>
                      </a:lnTo>
                      <a:lnTo>
                        <a:pt x="188" y="672"/>
                      </a:lnTo>
                      <a:lnTo>
                        <a:pt x="206" y="615"/>
                      </a:lnTo>
                      <a:lnTo>
                        <a:pt x="229" y="561"/>
                      </a:lnTo>
                      <a:lnTo>
                        <a:pt x="255" y="508"/>
                      </a:lnTo>
                      <a:lnTo>
                        <a:pt x="205" y="444"/>
                      </a:lnTo>
                      <a:lnTo>
                        <a:pt x="190" y="419"/>
                      </a:lnTo>
                      <a:lnTo>
                        <a:pt x="182" y="392"/>
                      </a:lnTo>
                      <a:lnTo>
                        <a:pt x="181" y="365"/>
                      </a:lnTo>
                      <a:lnTo>
                        <a:pt x="186" y="337"/>
                      </a:lnTo>
                      <a:lnTo>
                        <a:pt x="198" y="312"/>
                      </a:lnTo>
                      <a:lnTo>
                        <a:pt x="215" y="289"/>
                      </a:lnTo>
                      <a:lnTo>
                        <a:pt x="301" y="206"/>
                      </a:lnTo>
                      <a:lnTo>
                        <a:pt x="324" y="188"/>
                      </a:lnTo>
                      <a:lnTo>
                        <a:pt x="350" y="177"/>
                      </a:lnTo>
                      <a:lnTo>
                        <a:pt x="376" y="172"/>
                      </a:lnTo>
                      <a:lnTo>
                        <a:pt x="404" y="174"/>
                      </a:lnTo>
                      <a:lnTo>
                        <a:pt x="432" y="184"/>
                      </a:lnTo>
                      <a:lnTo>
                        <a:pt x="456" y="198"/>
                      </a:lnTo>
                      <a:lnTo>
                        <a:pt x="514" y="246"/>
                      </a:lnTo>
                      <a:lnTo>
                        <a:pt x="570" y="217"/>
                      </a:lnTo>
                      <a:lnTo>
                        <a:pt x="630" y="193"/>
                      </a:lnTo>
                      <a:lnTo>
                        <a:pt x="690" y="174"/>
                      </a:lnTo>
                      <a:lnTo>
                        <a:pt x="700" y="102"/>
                      </a:lnTo>
                      <a:lnTo>
                        <a:pt x="706" y="73"/>
                      </a:lnTo>
                      <a:lnTo>
                        <a:pt x="719" y="49"/>
                      </a:lnTo>
                      <a:lnTo>
                        <a:pt x="739" y="28"/>
                      </a:lnTo>
                      <a:lnTo>
                        <a:pt x="762" y="12"/>
                      </a:lnTo>
                      <a:lnTo>
                        <a:pt x="788" y="3"/>
                      </a:lnTo>
                      <a:lnTo>
                        <a:pt x="817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35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</p:grpSp>
      <p:sp>
        <p:nvSpPr>
          <p:cNvPr id="80" name="Pentagon 15">
            <a:extLst>
              <a:ext uri="{FF2B5EF4-FFF2-40B4-BE49-F238E27FC236}">
                <a16:creationId xmlns:a16="http://schemas.microsoft.com/office/drawing/2014/main" id="{63356D1C-6DD0-AE4D-84DF-5665064F85BA}"/>
              </a:ext>
            </a:extLst>
          </p:cNvPr>
          <p:cNvSpPr/>
          <p:nvPr/>
        </p:nvSpPr>
        <p:spPr>
          <a:xfrm rot="14326850">
            <a:off x="2271403" y="2966998"/>
            <a:ext cx="1046871" cy="395298"/>
          </a:xfrm>
          <a:prstGeom prst="homePlate">
            <a:avLst>
              <a:gd name="adj" fmla="val 44193"/>
            </a:avLst>
          </a:prstGeom>
          <a:gradFill flip="none" rotWithShape="1">
            <a:gsLst>
              <a:gs pos="0">
                <a:srgbClr val="FE1101">
                  <a:lumMod val="40000"/>
                  <a:lumOff val="60000"/>
                </a:srgbClr>
              </a:gs>
              <a:gs pos="46000">
                <a:srgbClr val="FE1101">
                  <a:lumMod val="95000"/>
                  <a:lumOff val="5000"/>
                </a:srgbClr>
              </a:gs>
              <a:gs pos="100000">
                <a:srgbClr val="FE1101">
                  <a:lumMod val="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1" name="Group 65">
            <a:extLst>
              <a:ext uri="{FF2B5EF4-FFF2-40B4-BE49-F238E27FC236}">
                <a16:creationId xmlns:a16="http://schemas.microsoft.com/office/drawing/2014/main" id="{05074C51-FBFF-5648-A9F7-D1B021A42FC1}"/>
              </a:ext>
            </a:extLst>
          </p:cNvPr>
          <p:cNvGrpSpPr/>
          <p:nvPr/>
        </p:nvGrpSpPr>
        <p:grpSpPr>
          <a:xfrm>
            <a:off x="2768858" y="3471355"/>
            <a:ext cx="933209" cy="1047601"/>
            <a:chOff x="6920023" y="4418542"/>
            <a:chExt cx="1742700" cy="1499616"/>
          </a:xfrm>
        </p:grpSpPr>
        <p:sp>
          <p:nvSpPr>
            <p:cNvPr id="82" name="Oval 17">
              <a:extLst>
                <a:ext uri="{FF2B5EF4-FFF2-40B4-BE49-F238E27FC236}">
                  <a16:creationId xmlns:a16="http://schemas.microsoft.com/office/drawing/2014/main" id="{C65B237A-F088-9B49-A9BA-69EF5A25BC78}"/>
                </a:ext>
              </a:extLst>
            </p:cNvPr>
            <p:cNvSpPr/>
            <p:nvPr/>
          </p:nvSpPr>
          <p:spPr>
            <a:xfrm rot="6977100">
              <a:off x="7041565" y="4297000"/>
              <a:ext cx="1499616" cy="1742700"/>
            </a:xfrm>
            <a:prstGeom prst="ellipse">
              <a:avLst/>
            </a:prstGeom>
            <a:solidFill>
              <a:srgbClr val="FE110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88900" sx="105000" sy="105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3" name="Group 64">
              <a:extLst>
                <a:ext uri="{FF2B5EF4-FFF2-40B4-BE49-F238E27FC236}">
                  <a16:creationId xmlns:a16="http://schemas.microsoft.com/office/drawing/2014/main" id="{0C063AF5-6233-B449-86E7-51403014EF5A}"/>
                </a:ext>
              </a:extLst>
            </p:cNvPr>
            <p:cNvGrpSpPr/>
            <p:nvPr/>
          </p:nvGrpSpPr>
          <p:grpSpPr>
            <a:xfrm>
              <a:off x="7077541" y="4583286"/>
              <a:ext cx="1442276" cy="1175657"/>
              <a:chOff x="7077542" y="4583286"/>
              <a:chExt cx="1442276" cy="1175657"/>
            </a:xfrm>
          </p:grpSpPr>
          <p:sp>
            <p:nvSpPr>
              <p:cNvPr id="84" name="Oval 18">
                <a:extLst>
                  <a:ext uri="{FF2B5EF4-FFF2-40B4-BE49-F238E27FC236}">
                    <a16:creationId xmlns:a16="http://schemas.microsoft.com/office/drawing/2014/main" id="{B71E09A8-9E84-6042-AF78-FAC2125D6416}"/>
                  </a:ext>
                </a:extLst>
              </p:cNvPr>
              <p:cNvSpPr/>
              <p:nvPr/>
            </p:nvSpPr>
            <p:spPr>
              <a:xfrm rot="6977100">
                <a:off x="7210851" y="4449977"/>
                <a:ext cx="1175657" cy="1442276"/>
              </a:xfrm>
              <a:prstGeom prst="ellipse">
                <a:avLst/>
              </a:prstGeom>
              <a:solidFill>
                <a:srgbClr val="FE1101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 18">
                <a:extLst>
                  <a:ext uri="{FF2B5EF4-FFF2-40B4-BE49-F238E27FC236}">
                    <a16:creationId xmlns:a16="http://schemas.microsoft.com/office/drawing/2014/main" id="{CBE90AFC-69B2-A94F-8070-62CBE188405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37993" y="4879650"/>
                <a:ext cx="685833" cy="493758"/>
              </a:xfrm>
              <a:custGeom>
                <a:avLst/>
                <a:gdLst>
                  <a:gd name="T0" fmla="*/ 2655 w 4777"/>
                  <a:gd name="T1" fmla="*/ 2711 h 3492"/>
                  <a:gd name="T2" fmla="*/ 2821 w 4777"/>
                  <a:gd name="T3" fmla="*/ 2997 h 3492"/>
                  <a:gd name="T4" fmla="*/ 2734 w 4777"/>
                  <a:gd name="T5" fmla="*/ 3323 h 3492"/>
                  <a:gd name="T6" fmla="*/ 2448 w 4777"/>
                  <a:gd name="T7" fmla="*/ 3488 h 3492"/>
                  <a:gd name="T8" fmla="*/ 2122 w 4777"/>
                  <a:gd name="T9" fmla="*/ 3402 h 3492"/>
                  <a:gd name="T10" fmla="*/ 1957 w 4777"/>
                  <a:gd name="T11" fmla="*/ 3116 h 3492"/>
                  <a:gd name="T12" fmla="*/ 2044 w 4777"/>
                  <a:gd name="T13" fmla="*/ 2790 h 3492"/>
                  <a:gd name="T14" fmla="*/ 2329 w 4777"/>
                  <a:gd name="T15" fmla="*/ 2624 h 3492"/>
                  <a:gd name="T16" fmla="*/ 2765 w 4777"/>
                  <a:gd name="T17" fmla="*/ 1802 h 3492"/>
                  <a:gd name="T18" fmla="*/ 3257 w 4777"/>
                  <a:gd name="T19" fmla="*/ 2077 h 3492"/>
                  <a:gd name="T20" fmla="*/ 3442 w 4777"/>
                  <a:gd name="T21" fmla="*/ 2356 h 3492"/>
                  <a:gd name="T22" fmla="*/ 3331 w 4777"/>
                  <a:gd name="T23" fmla="*/ 2545 h 3492"/>
                  <a:gd name="T24" fmla="*/ 3116 w 4777"/>
                  <a:gd name="T25" fmla="*/ 2545 h 3492"/>
                  <a:gd name="T26" fmla="*/ 2824 w 4777"/>
                  <a:gd name="T27" fmla="*/ 2299 h 3492"/>
                  <a:gd name="T28" fmla="*/ 2389 w 4777"/>
                  <a:gd name="T29" fmla="*/ 2183 h 3492"/>
                  <a:gd name="T30" fmla="*/ 1954 w 4777"/>
                  <a:gd name="T31" fmla="*/ 2299 h 3492"/>
                  <a:gd name="T32" fmla="*/ 1661 w 4777"/>
                  <a:gd name="T33" fmla="*/ 2545 h 3492"/>
                  <a:gd name="T34" fmla="*/ 1446 w 4777"/>
                  <a:gd name="T35" fmla="*/ 2545 h 3492"/>
                  <a:gd name="T36" fmla="*/ 1336 w 4777"/>
                  <a:gd name="T37" fmla="*/ 2356 h 3492"/>
                  <a:gd name="T38" fmla="*/ 1521 w 4777"/>
                  <a:gd name="T39" fmla="*/ 2077 h 3492"/>
                  <a:gd name="T40" fmla="*/ 2012 w 4777"/>
                  <a:gd name="T41" fmla="*/ 1802 h 3492"/>
                  <a:gd name="T42" fmla="*/ 2516 w 4777"/>
                  <a:gd name="T43" fmla="*/ 878 h 3492"/>
                  <a:gd name="T44" fmla="*/ 3251 w 4777"/>
                  <a:gd name="T45" fmla="*/ 1052 h 3492"/>
                  <a:gd name="T46" fmla="*/ 3882 w 4777"/>
                  <a:gd name="T47" fmla="*/ 1467 h 3492"/>
                  <a:gd name="T48" fmla="*/ 4109 w 4777"/>
                  <a:gd name="T49" fmla="*/ 1795 h 3492"/>
                  <a:gd name="T50" fmla="*/ 3999 w 4777"/>
                  <a:gd name="T51" fmla="*/ 1984 h 3492"/>
                  <a:gd name="T52" fmla="*/ 3784 w 4777"/>
                  <a:gd name="T53" fmla="*/ 1985 h 3492"/>
                  <a:gd name="T54" fmla="*/ 3376 w 4777"/>
                  <a:gd name="T55" fmla="*/ 1619 h 3492"/>
                  <a:gd name="T56" fmla="*/ 2740 w 4777"/>
                  <a:gd name="T57" fmla="*/ 1345 h 3492"/>
                  <a:gd name="T58" fmla="*/ 2038 w 4777"/>
                  <a:gd name="T59" fmla="*/ 1345 h 3492"/>
                  <a:gd name="T60" fmla="*/ 1401 w 4777"/>
                  <a:gd name="T61" fmla="*/ 1619 h 3492"/>
                  <a:gd name="T62" fmla="*/ 993 w 4777"/>
                  <a:gd name="T63" fmla="*/ 1985 h 3492"/>
                  <a:gd name="T64" fmla="*/ 778 w 4777"/>
                  <a:gd name="T65" fmla="*/ 1984 h 3492"/>
                  <a:gd name="T66" fmla="*/ 668 w 4777"/>
                  <a:gd name="T67" fmla="*/ 1795 h 3492"/>
                  <a:gd name="T68" fmla="*/ 895 w 4777"/>
                  <a:gd name="T69" fmla="*/ 1467 h 3492"/>
                  <a:gd name="T70" fmla="*/ 1526 w 4777"/>
                  <a:gd name="T71" fmla="*/ 1052 h 3492"/>
                  <a:gd name="T72" fmla="*/ 2261 w 4777"/>
                  <a:gd name="T73" fmla="*/ 878 h 3492"/>
                  <a:gd name="T74" fmla="*/ 3015 w 4777"/>
                  <a:gd name="T75" fmla="*/ 66 h 3492"/>
                  <a:gd name="T76" fmla="*/ 3883 w 4777"/>
                  <a:gd name="T77" fmla="*/ 393 h 3492"/>
                  <a:gd name="T78" fmla="*/ 4621 w 4777"/>
                  <a:gd name="T79" fmla="*/ 975 h 3492"/>
                  <a:gd name="T80" fmla="*/ 4774 w 4777"/>
                  <a:gd name="T81" fmla="*/ 1271 h 3492"/>
                  <a:gd name="T82" fmla="*/ 4633 w 4777"/>
                  <a:gd name="T83" fmla="*/ 1439 h 3492"/>
                  <a:gd name="T84" fmla="*/ 4420 w 4777"/>
                  <a:gd name="T85" fmla="*/ 1402 h 3492"/>
                  <a:gd name="T86" fmla="*/ 3861 w 4777"/>
                  <a:gd name="T87" fmla="*/ 893 h 3492"/>
                  <a:gd name="T88" fmla="*/ 3095 w 4777"/>
                  <a:gd name="T89" fmla="*/ 534 h 3492"/>
                  <a:gd name="T90" fmla="*/ 2244 w 4777"/>
                  <a:gd name="T91" fmla="*/ 441 h 3492"/>
                  <a:gd name="T92" fmla="*/ 1414 w 4777"/>
                  <a:gd name="T93" fmla="*/ 625 h 3492"/>
                  <a:gd name="T94" fmla="*/ 690 w 4777"/>
                  <a:gd name="T95" fmla="*/ 1067 h 3492"/>
                  <a:gd name="T96" fmla="*/ 292 w 4777"/>
                  <a:gd name="T97" fmla="*/ 1439 h 3492"/>
                  <a:gd name="T98" fmla="*/ 79 w 4777"/>
                  <a:gd name="T99" fmla="*/ 1400 h 3492"/>
                  <a:gd name="T100" fmla="*/ 3 w 4777"/>
                  <a:gd name="T101" fmla="*/ 1197 h 3492"/>
                  <a:gd name="T102" fmla="*/ 384 w 4777"/>
                  <a:gd name="T103" fmla="*/ 755 h 3492"/>
                  <a:gd name="T104" fmla="*/ 1172 w 4777"/>
                  <a:gd name="T105" fmla="*/ 255 h 3492"/>
                  <a:gd name="T106" fmla="*/ 2073 w 4777"/>
                  <a:gd name="T107" fmla="*/ 17 h 3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777" h="3492">
                    <a:moveTo>
                      <a:pt x="2389" y="2619"/>
                    </a:moveTo>
                    <a:lnTo>
                      <a:pt x="2448" y="2624"/>
                    </a:lnTo>
                    <a:lnTo>
                      <a:pt x="2505" y="2635"/>
                    </a:lnTo>
                    <a:lnTo>
                      <a:pt x="2558" y="2653"/>
                    </a:lnTo>
                    <a:lnTo>
                      <a:pt x="2609" y="2679"/>
                    </a:lnTo>
                    <a:lnTo>
                      <a:pt x="2655" y="2711"/>
                    </a:lnTo>
                    <a:lnTo>
                      <a:pt x="2696" y="2747"/>
                    </a:lnTo>
                    <a:lnTo>
                      <a:pt x="2734" y="2790"/>
                    </a:lnTo>
                    <a:lnTo>
                      <a:pt x="2765" y="2836"/>
                    </a:lnTo>
                    <a:lnTo>
                      <a:pt x="2790" y="2887"/>
                    </a:lnTo>
                    <a:lnTo>
                      <a:pt x="2809" y="2940"/>
                    </a:lnTo>
                    <a:lnTo>
                      <a:pt x="2821" y="2997"/>
                    </a:lnTo>
                    <a:lnTo>
                      <a:pt x="2824" y="3057"/>
                    </a:lnTo>
                    <a:lnTo>
                      <a:pt x="2821" y="3116"/>
                    </a:lnTo>
                    <a:lnTo>
                      <a:pt x="2809" y="3173"/>
                    </a:lnTo>
                    <a:lnTo>
                      <a:pt x="2790" y="3226"/>
                    </a:lnTo>
                    <a:lnTo>
                      <a:pt x="2765" y="3277"/>
                    </a:lnTo>
                    <a:lnTo>
                      <a:pt x="2734" y="3323"/>
                    </a:lnTo>
                    <a:lnTo>
                      <a:pt x="2696" y="3365"/>
                    </a:lnTo>
                    <a:lnTo>
                      <a:pt x="2655" y="3402"/>
                    </a:lnTo>
                    <a:lnTo>
                      <a:pt x="2609" y="3433"/>
                    </a:lnTo>
                    <a:lnTo>
                      <a:pt x="2558" y="3458"/>
                    </a:lnTo>
                    <a:lnTo>
                      <a:pt x="2505" y="3478"/>
                    </a:lnTo>
                    <a:lnTo>
                      <a:pt x="2448" y="3488"/>
                    </a:lnTo>
                    <a:lnTo>
                      <a:pt x="2389" y="3492"/>
                    </a:lnTo>
                    <a:lnTo>
                      <a:pt x="2329" y="3488"/>
                    </a:lnTo>
                    <a:lnTo>
                      <a:pt x="2273" y="3478"/>
                    </a:lnTo>
                    <a:lnTo>
                      <a:pt x="2219" y="3458"/>
                    </a:lnTo>
                    <a:lnTo>
                      <a:pt x="2168" y="3433"/>
                    </a:lnTo>
                    <a:lnTo>
                      <a:pt x="2122" y="3402"/>
                    </a:lnTo>
                    <a:lnTo>
                      <a:pt x="2081" y="3365"/>
                    </a:lnTo>
                    <a:lnTo>
                      <a:pt x="2044" y="3323"/>
                    </a:lnTo>
                    <a:lnTo>
                      <a:pt x="2012" y="3277"/>
                    </a:lnTo>
                    <a:lnTo>
                      <a:pt x="1987" y="3226"/>
                    </a:lnTo>
                    <a:lnTo>
                      <a:pt x="1968" y="3173"/>
                    </a:lnTo>
                    <a:lnTo>
                      <a:pt x="1957" y="3116"/>
                    </a:lnTo>
                    <a:lnTo>
                      <a:pt x="1953" y="3057"/>
                    </a:lnTo>
                    <a:lnTo>
                      <a:pt x="1957" y="2997"/>
                    </a:lnTo>
                    <a:lnTo>
                      <a:pt x="1968" y="2940"/>
                    </a:lnTo>
                    <a:lnTo>
                      <a:pt x="1987" y="2887"/>
                    </a:lnTo>
                    <a:lnTo>
                      <a:pt x="2012" y="2836"/>
                    </a:lnTo>
                    <a:lnTo>
                      <a:pt x="2044" y="2790"/>
                    </a:lnTo>
                    <a:lnTo>
                      <a:pt x="2081" y="2747"/>
                    </a:lnTo>
                    <a:lnTo>
                      <a:pt x="2122" y="2711"/>
                    </a:lnTo>
                    <a:lnTo>
                      <a:pt x="2168" y="2679"/>
                    </a:lnTo>
                    <a:lnTo>
                      <a:pt x="2219" y="2653"/>
                    </a:lnTo>
                    <a:lnTo>
                      <a:pt x="2273" y="2635"/>
                    </a:lnTo>
                    <a:lnTo>
                      <a:pt x="2329" y="2624"/>
                    </a:lnTo>
                    <a:lnTo>
                      <a:pt x="2389" y="2619"/>
                    </a:lnTo>
                    <a:close/>
                    <a:moveTo>
                      <a:pt x="2389" y="1747"/>
                    </a:moveTo>
                    <a:lnTo>
                      <a:pt x="2485" y="1750"/>
                    </a:lnTo>
                    <a:lnTo>
                      <a:pt x="2580" y="1761"/>
                    </a:lnTo>
                    <a:lnTo>
                      <a:pt x="2674" y="1778"/>
                    </a:lnTo>
                    <a:lnTo>
                      <a:pt x="2765" y="1802"/>
                    </a:lnTo>
                    <a:lnTo>
                      <a:pt x="2854" y="1833"/>
                    </a:lnTo>
                    <a:lnTo>
                      <a:pt x="2940" y="1869"/>
                    </a:lnTo>
                    <a:lnTo>
                      <a:pt x="3025" y="1912"/>
                    </a:lnTo>
                    <a:lnTo>
                      <a:pt x="3105" y="1961"/>
                    </a:lnTo>
                    <a:lnTo>
                      <a:pt x="3183" y="2016"/>
                    </a:lnTo>
                    <a:lnTo>
                      <a:pt x="3257" y="2077"/>
                    </a:lnTo>
                    <a:lnTo>
                      <a:pt x="3326" y="2143"/>
                    </a:lnTo>
                    <a:lnTo>
                      <a:pt x="3391" y="2216"/>
                    </a:lnTo>
                    <a:lnTo>
                      <a:pt x="3413" y="2247"/>
                    </a:lnTo>
                    <a:lnTo>
                      <a:pt x="3430" y="2281"/>
                    </a:lnTo>
                    <a:lnTo>
                      <a:pt x="3439" y="2319"/>
                    </a:lnTo>
                    <a:lnTo>
                      <a:pt x="3442" y="2356"/>
                    </a:lnTo>
                    <a:lnTo>
                      <a:pt x="3439" y="2393"/>
                    </a:lnTo>
                    <a:lnTo>
                      <a:pt x="3428" y="2429"/>
                    </a:lnTo>
                    <a:lnTo>
                      <a:pt x="3413" y="2463"/>
                    </a:lnTo>
                    <a:lnTo>
                      <a:pt x="3391" y="2494"/>
                    </a:lnTo>
                    <a:lnTo>
                      <a:pt x="3364" y="2522"/>
                    </a:lnTo>
                    <a:lnTo>
                      <a:pt x="3331" y="2545"/>
                    </a:lnTo>
                    <a:lnTo>
                      <a:pt x="3297" y="2561"/>
                    </a:lnTo>
                    <a:lnTo>
                      <a:pt x="3260" y="2570"/>
                    </a:lnTo>
                    <a:lnTo>
                      <a:pt x="3223" y="2573"/>
                    </a:lnTo>
                    <a:lnTo>
                      <a:pt x="3186" y="2570"/>
                    </a:lnTo>
                    <a:lnTo>
                      <a:pt x="3150" y="2561"/>
                    </a:lnTo>
                    <a:lnTo>
                      <a:pt x="3116" y="2545"/>
                    </a:lnTo>
                    <a:lnTo>
                      <a:pt x="3085" y="2524"/>
                    </a:lnTo>
                    <a:lnTo>
                      <a:pt x="3056" y="2496"/>
                    </a:lnTo>
                    <a:lnTo>
                      <a:pt x="3004" y="2439"/>
                    </a:lnTo>
                    <a:lnTo>
                      <a:pt x="2948" y="2387"/>
                    </a:lnTo>
                    <a:lnTo>
                      <a:pt x="2887" y="2341"/>
                    </a:lnTo>
                    <a:lnTo>
                      <a:pt x="2824" y="2299"/>
                    </a:lnTo>
                    <a:lnTo>
                      <a:pt x="2757" y="2265"/>
                    </a:lnTo>
                    <a:lnTo>
                      <a:pt x="2688" y="2237"/>
                    </a:lnTo>
                    <a:lnTo>
                      <a:pt x="2615" y="2213"/>
                    </a:lnTo>
                    <a:lnTo>
                      <a:pt x="2542" y="2196"/>
                    </a:lnTo>
                    <a:lnTo>
                      <a:pt x="2466" y="2186"/>
                    </a:lnTo>
                    <a:lnTo>
                      <a:pt x="2389" y="2183"/>
                    </a:lnTo>
                    <a:lnTo>
                      <a:pt x="2311" y="2186"/>
                    </a:lnTo>
                    <a:lnTo>
                      <a:pt x="2237" y="2196"/>
                    </a:lnTo>
                    <a:lnTo>
                      <a:pt x="2162" y="2213"/>
                    </a:lnTo>
                    <a:lnTo>
                      <a:pt x="2090" y="2237"/>
                    </a:lnTo>
                    <a:lnTo>
                      <a:pt x="2021" y="2265"/>
                    </a:lnTo>
                    <a:lnTo>
                      <a:pt x="1954" y="2299"/>
                    </a:lnTo>
                    <a:lnTo>
                      <a:pt x="1890" y="2341"/>
                    </a:lnTo>
                    <a:lnTo>
                      <a:pt x="1829" y="2387"/>
                    </a:lnTo>
                    <a:lnTo>
                      <a:pt x="1773" y="2439"/>
                    </a:lnTo>
                    <a:lnTo>
                      <a:pt x="1721" y="2496"/>
                    </a:lnTo>
                    <a:lnTo>
                      <a:pt x="1693" y="2524"/>
                    </a:lnTo>
                    <a:lnTo>
                      <a:pt x="1661" y="2545"/>
                    </a:lnTo>
                    <a:lnTo>
                      <a:pt x="1627" y="2561"/>
                    </a:lnTo>
                    <a:lnTo>
                      <a:pt x="1591" y="2570"/>
                    </a:lnTo>
                    <a:lnTo>
                      <a:pt x="1554" y="2573"/>
                    </a:lnTo>
                    <a:lnTo>
                      <a:pt x="1517" y="2570"/>
                    </a:lnTo>
                    <a:lnTo>
                      <a:pt x="1480" y="2561"/>
                    </a:lnTo>
                    <a:lnTo>
                      <a:pt x="1446" y="2545"/>
                    </a:lnTo>
                    <a:lnTo>
                      <a:pt x="1414" y="2522"/>
                    </a:lnTo>
                    <a:lnTo>
                      <a:pt x="1386" y="2494"/>
                    </a:lnTo>
                    <a:lnTo>
                      <a:pt x="1364" y="2463"/>
                    </a:lnTo>
                    <a:lnTo>
                      <a:pt x="1349" y="2429"/>
                    </a:lnTo>
                    <a:lnTo>
                      <a:pt x="1339" y="2393"/>
                    </a:lnTo>
                    <a:lnTo>
                      <a:pt x="1336" y="2356"/>
                    </a:lnTo>
                    <a:lnTo>
                      <a:pt x="1339" y="2319"/>
                    </a:lnTo>
                    <a:lnTo>
                      <a:pt x="1349" y="2281"/>
                    </a:lnTo>
                    <a:lnTo>
                      <a:pt x="1364" y="2247"/>
                    </a:lnTo>
                    <a:lnTo>
                      <a:pt x="1386" y="2216"/>
                    </a:lnTo>
                    <a:lnTo>
                      <a:pt x="1452" y="2143"/>
                    </a:lnTo>
                    <a:lnTo>
                      <a:pt x="1521" y="2077"/>
                    </a:lnTo>
                    <a:lnTo>
                      <a:pt x="1594" y="2016"/>
                    </a:lnTo>
                    <a:lnTo>
                      <a:pt x="1672" y="1961"/>
                    </a:lnTo>
                    <a:lnTo>
                      <a:pt x="1752" y="1912"/>
                    </a:lnTo>
                    <a:lnTo>
                      <a:pt x="1837" y="1869"/>
                    </a:lnTo>
                    <a:lnTo>
                      <a:pt x="1923" y="1833"/>
                    </a:lnTo>
                    <a:lnTo>
                      <a:pt x="2012" y="1802"/>
                    </a:lnTo>
                    <a:lnTo>
                      <a:pt x="2104" y="1778"/>
                    </a:lnTo>
                    <a:lnTo>
                      <a:pt x="2198" y="1761"/>
                    </a:lnTo>
                    <a:lnTo>
                      <a:pt x="2292" y="1750"/>
                    </a:lnTo>
                    <a:lnTo>
                      <a:pt x="2389" y="1747"/>
                    </a:lnTo>
                    <a:close/>
                    <a:moveTo>
                      <a:pt x="2389" y="874"/>
                    </a:moveTo>
                    <a:lnTo>
                      <a:pt x="2516" y="878"/>
                    </a:lnTo>
                    <a:lnTo>
                      <a:pt x="2644" y="889"/>
                    </a:lnTo>
                    <a:lnTo>
                      <a:pt x="2769" y="908"/>
                    </a:lnTo>
                    <a:lnTo>
                      <a:pt x="2893" y="933"/>
                    </a:lnTo>
                    <a:lnTo>
                      <a:pt x="3015" y="966"/>
                    </a:lnTo>
                    <a:lnTo>
                      <a:pt x="3135" y="1006"/>
                    </a:lnTo>
                    <a:lnTo>
                      <a:pt x="3251" y="1052"/>
                    </a:lnTo>
                    <a:lnTo>
                      <a:pt x="3366" y="1106"/>
                    </a:lnTo>
                    <a:lnTo>
                      <a:pt x="3476" y="1165"/>
                    </a:lnTo>
                    <a:lnTo>
                      <a:pt x="3583" y="1231"/>
                    </a:lnTo>
                    <a:lnTo>
                      <a:pt x="3687" y="1304"/>
                    </a:lnTo>
                    <a:lnTo>
                      <a:pt x="3787" y="1383"/>
                    </a:lnTo>
                    <a:lnTo>
                      <a:pt x="3882" y="1467"/>
                    </a:lnTo>
                    <a:lnTo>
                      <a:pt x="3973" y="1558"/>
                    </a:lnTo>
                    <a:lnTo>
                      <a:pt x="4057" y="1653"/>
                    </a:lnTo>
                    <a:lnTo>
                      <a:pt x="4081" y="1686"/>
                    </a:lnTo>
                    <a:lnTo>
                      <a:pt x="4097" y="1722"/>
                    </a:lnTo>
                    <a:lnTo>
                      <a:pt x="4106" y="1758"/>
                    </a:lnTo>
                    <a:lnTo>
                      <a:pt x="4109" y="1795"/>
                    </a:lnTo>
                    <a:lnTo>
                      <a:pt x="4106" y="1832"/>
                    </a:lnTo>
                    <a:lnTo>
                      <a:pt x="4097" y="1868"/>
                    </a:lnTo>
                    <a:lnTo>
                      <a:pt x="4081" y="1902"/>
                    </a:lnTo>
                    <a:lnTo>
                      <a:pt x="4060" y="1933"/>
                    </a:lnTo>
                    <a:lnTo>
                      <a:pt x="4032" y="1961"/>
                    </a:lnTo>
                    <a:lnTo>
                      <a:pt x="3999" y="1984"/>
                    </a:lnTo>
                    <a:lnTo>
                      <a:pt x="3965" y="2000"/>
                    </a:lnTo>
                    <a:lnTo>
                      <a:pt x="3928" y="2009"/>
                    </a:lnTo>
                    <a:lnTo>
                      <a:pt x="3891" y="2012"/>
                    </a:lnTo>
                    <a:lnTo>
                      <a:pt x="3854" y="2009"/>
                    </a:lnTo>
                    <a:lnTo>
                      <a:pt x="3818" y="2000"/>
                    </a:lnTo>
                    <a:lnTo>
                      <a:pt x="3784" y="1985"/>
                    </a:lnTo>
                    <a:lnTo>
                      <a:pt x="3752" y="1963"/>
                    </a:lnTo>
                    <a:lnTo>
                      <a:pt x="3724" y="1936"/>
                    </a:lnTo>
                    <a:lnTo>
                      <a:pt x="3645" y="1847"/>
                    </a:lnTo>
                    <a:lnTo>
                      <a:pt x="3561" y="1764"/>
                    </a:lnTo>
                    <a:lnTo>
                      <a:pt x="3470" y="1688"/>
                    </a:lnTo>
                    <a:lnTo>
                      <a:pt x="3376" y="1619"/>
                    </a:lnTo>
                    <a:lnTo>
                      <a:pt x="3278" y="1555"/>
                    </a:lnTo>
                    <a:lnTo>
                      <a:pt x="3177" y="1499"/>
                    </a:lnTo>
                    <a:lnTo>
                      <a:pt x="3071" y="1450"/>
                    </a:lnTo>
                    <a:lnTo>
                      <a:pt x="2964" y="1408"/>
                    </a:lnTo>
                    <a:lnTo>
                      <a:pt x="2853" y="1374"/>
                    </a:lnTo>
                    <a:lnTo>
                      <a:pt x="2740" y="1345"/>
                    </a:lnTo>
                    <a:lnTo>
                      <a:pt x="2624" y="1326"/>
                    </a:lnTo>
                    <a:lnTo>
                      <a:pt x="2508" y="1314"/>
                    </a:lnTo>
                    <a:lnTo>
                      <a:pt x="2389" y="1310"/>
                    </a:lnTo>
                    <a:lnTo>
                      <a:pt x="2271" y="1314"/>
                    </a:lnTo>
                    <a:lnTo>
                      <a:pt x="2154" y="1326"/>
                    </a:lnTo>
                    <a:lnTo>
                      <a:pt x="2038" y="1345"/>
                    </a:lnTo>
                    <a:lnTo>
                      <a:pt x="1925" y="1374"/>
                    </a:lnTo>
                    <a:lnTo>
                      <a:pt x="1814" y="1408"/>
                    </a:lnTo>
                    <a:lnTo>
                      <a:pt x="1706" y="1450"/>
                    </a:lnTo>
                    <a:lnTo>
                      <a:pt x="1600" y="1499"/>
                    </a:lnTo>
                    <a:lnTo>
                      <a:pt x="1499" y="1555"/>
                    </a:lnTo>
                    <a:lnTo>
                      <a:pt x="1401" y="1619"/>
                    </a:lnTo>
                    <a:lnTo>
                      <a:pt x="1307" y="1688"/>
                    </a:lnTo>
                    <a:lnTo>
                      <a:pt x="1218" y="1764"/>
                    </a:lnTo>
                    <a:lnTo>
                      <a:pt x="1133" y="1847"/>
                    </a:lnTo>
                    <a:lnTo>
                      <a:pt x="1053" y="1936"/>
                    </a:lnTo>
                    <a:lnTo>
                      <a:pt x="1025" y="1963"/>
                    </a:lnTo>
                    <a:lnTo>
                      <a:pt x="993" y="1985"/>
                    </a:lnTo>
                    <a:lnTo>
                      <a:pt x="959" y="2000"/>
                    </a:lnTo>
                    <a:lnTo>
                      <a:pt x="924" y="2009"/>
                    </a:lnTo>
                    <a:lnTo>
                      <a:pt x="886" y="2012"/>
                    </a:lnTo>
                    <a:lnTo>
                      <a:pt x="849" y="2009"/>
                    </a:lnTo>
                    <a:lnTo>
                      <a:pt x="812" y="2000"/>
                    </a:lnTo>
                    <a:lnTo>
                      <a:pt x="778" y="1984"/>
                    </a:lnTo>
                    <a:lnTo>
                      <a:pt x="745" y="1961"/>
                    </a:lnTo>
                    <a:lnTo>
                      <a:pt x="718" y="1933"/>
                    </a:lnTo>
                    <a:lnTo>
                      <a:pt x="696" y="1902"/>
                    </a:lnTo>
                    <a:lnTo>
                      <a:pt x="681" y="1868"/>
                    </a:lnTo>
                    <a:lnTo>
                      <a:pt x="671" y="1832"/>
                    </a:lnTo>
                    <a:lnTo>
                      <a:pt x="668" y="1795"/>
                    </a:lnTo>
                    <a:lnTo>
                      <a:pt x="671" y="1758"/>
                    </a:lnTo>
                    <a:lnTo>
                      <a:pt x="681" y="1722"/>
                    </a:lnTo>
                    <a:lnTo>
                      <a:pt x="696" y="1686"/>
                    </a:lnTo>
                    <a:lnTo>
                      <a:pt x="720" y="1653"/>
                    </a:lnTo>
                    <a:lnTo>
                      <a:pt x="805" y="1558"/>
                    </a:lnTo>
                    <a:lnTo>
                      <a:pt x="895" y="1467"/>
                    </a:lnTo>
                    <a:lnTo>
                      <a:pt x="991" y="1383"/>
                    </a:lnTo>
                    <a:lnTo>
                      <a:pt x="1090" y="1304"/>
                    </a:lnTo>
                    <a:lnTo>
                      <a:pt x="1194" y="1231"/>
                    </a:lnTo>
                    <a:lnTo>
                      <a:pt x="1301" y="1165"/>
                    </a:lnTo>
                    <a:lnTo>
                      <a:pt x="1413" y="1106"/>
                    </a:lnTo>
                    <a:lnTo>
                      <a:pt x="1526" y="1052"/>
                    </a:lnTo>
                    <a:lnTo>
                      <a:pt x="1643" y="1006"/>
                    </a:lnTo>
                    <a:lnTo>
                      <a:pt x="1762" y="966"/>
                    </a:lnTo>
                    <a:lnTo>
                      <a:pt x="1884" y="933"/>
                    </a:lnTo>
                    <a:lnTo>
                      <a:pt x="2008" y="908"/>
                    </a:lnTo>
                    <a:lnTo>
                      <a:pt x="2133" y="889"/>
                    </a:lnTo>
                    <a:lnTo>
                      <a:pt x="2261" y="878"/>
                    </a:lnTo>
                    <a:lnTo>
                      <a:pt x="2389" y="874"/>
                    </a:lnTo>
                    <a:close/>
                    <a:moveTo>
                      <a:pt x="2389" y="0"/>
                    </a:moveTo>
                    <a:lnTo>
                      <a:pt x="2548" y="5"/>
                    </a:lnTo>
                    <a:lnTo>
                      <a:pt x="2704" y="17"/>
                    </a:lnTo>
                    <a:lnTo>
                      <a:pt x="2860" y="38"/>
                    </a:lnTo>
                    <a:lnTo>
                      <a:pt x="3015" y="66"/>
                    </a:lnTo>
                    <a:lnTo>
                      <a:pt x="3166" y="102"/>
                    </a:lnTo>
                    <a:lnTo>
                      <a:pt x="3315" y="145"/>
                    </a:lnTo>
                    <a:lnTo>
                      <a:pt x="3462" y="197"/>
                    </a:lnTo>
                    <a:lnTo>
                      <a:pt x="3607" y="255"/>
                    </a:lnTo>
                    <a:lnTo>
                      <a:pt x="3746" y="320"/>
                    </a:lnTo>
                    <a:lnTo>
                      <a:pt x="3883" y="393"/>
                    </a:lnTo>
                    <a:lnTo>
                      <a:pt x="4017" y="473"/>
                    </a:lnTo>
                    <a:lnTo>
                      <a:pt x="4147" y="560"/>
                    </a:lnTo>
                    <a:lnTo>
                      <a:pt x="4273" y="654"/>
                    </a:lnTo>
                    <a:lnTo>
                      <a:pt x="4393" y="755"/>
                    </a:lnTo>
                    <a:lnTo>
                      <a:pt x="4509" y="860"/>
                    </a:lnTo>
                    <a:lnTo>
                      <a:pt x="4621" y="975"/>
                    </a:lnTo>
                    <a:lnTo>
                      <a:pt x="4727" y="1094"/>
                    </a:lnTo>
                    <a:lnTo>
                      <a:pt x="4749" y="1125"/>
                    </a:lnTo>
                    <a:lnTo>
                      <a:pt x="4765" y="1161"/>
                    </a:lnTo>
                    <a:lnTo>
                      <a:pt x="4774" y="1197"/>
                    </a:lnTo>
                    <a:lnTo>
                      <a:pt x="4777" y="1234"/>
                    </a:lnTo>
                    <a:lnTo>
                      <a:pt x="4774" y="1271"/>
                    </a:lnTo>
                    <a:lnTo>
                      <a:pt x="4764" y="1308"/>
                    </a:lnTo>
                    <a:lnTo>
                      <a:pt x="4749" y="1342"/>
                    </a:lnTo>
                    <a:lnTo>
                      <a:pt x="4727" y="1374"/>
                    </a:lnTo>
                    <a:lnTo>
                      <a:pt x="4700" y="1400"/>
                    </a:lnTo>
                    <a:lnTo>
                      <a:pt x="4667" y="1423"/>
                    </a:lnTo>
                    <a:lnTo>
                      <a:pt x="4633" y="1439"/>
                    </a:lnTo>
                    <a:lnTo>
                      <a:pt x="4597" y="1450"/>
                    </a:lnTo>
                    <a:lnTo>
                      <a:pt x="4560" y="1453"/>
                    </a:lnTo>
                    <a:lnTo>
                      <a:pt x="4523" y="1450"/>
                    </a:lnTo>
                    <a:lnTo>
                      <a:pt x="4486" y="1439"/>
                    </a:lnTo>
                    <a:lnTo>
                      <a:pt x="4451" y="1424"/>
                    </a:lnTo>
                    <a:lnTo>
                      <a:pt x="4420" y="1402"/>
                    </a:lnTo>
                    <a:lnTo>
                      <a:pt x="4392" y="1374"/>
                    </a:lnTo>
                    <a:lnTo>
                      <a:pt x="4295" y="1265"/>
                    </a:lnTo>
                    <a:lnTo>
                      <a:pt x="4194" y="1162"/>
                    </a:lnTo>
                    <a:lnTo>
                      <a:pt x="4089" y="1067"/>
                    </a:lnTo>
                    <a:lnTo>
                      <a:pt x="3977" y="976"/>
                    </a:lnTo>
                    <a:lnTo>
                      <a:pt x="3861" y="893"/>
                    </a:lnTo>
                    <a:lnTo>
                      <a:pt x="3742" y="816"/>
                    </a:lnTo>
                    <a:lnTo>
                      <a:pt x="3619" y="746"/>
                    </a:lnTo>
                    <a:lnTo>
                      <a:pt x="3492" y="682"/>
                    </a:lnTo>
                    <a:lnTo>
                      <a:pt x="3363" y="625"/>
                    </a:lnTo>
                    <a:lnTo>
                      <a:pt x="3230" y="576"/>
                    </a:lnTo>
                    <a:lnTo>
                      <a:pt x="3095" y="534"/>
                    </a:lnTo>
                    <a:lnTo>
                      <a:pt x="2957" y="500"/>
                    </a:lnTo>
                    <a:lnTo>
                      <a:pt x="2817" y="472"/>
                    </a:lnTo>
                    <a:lnTo>
                      <a:pt x="2676" y="453"/>
                    </a:lnTo>
                    <a:lnTo>
                      <a:pt x="2533" y="441"/>
                    </a:lnTo>
                    <a:lnTo>
                      <a:pt x="2389" y="438"/>
                    </a:lnTo>
                    <a:lnTo>
                      <a:pt x="2244" y="441"/>
                    </a:lnTo>
                    <a:lnTo>
                      <a:pt x="2102" y="453"/>
                    </a:lnTo>
                    <a:lnTo>
                      <a:pt x="1960" y="472"/>
                    </a:lnTo>
                    <a:lnTo>
                      <a:pt x="1820" y="500"/>
                    </a:lnTo>
                    <a:lnTo>
                      <a:pt x="1682" y="534"/>
                    </a:lnTo>
                    <a:lnTo>
                      <a:pt x="1547" y="576"/>
                    </a:lnTo>
                    <a:lnTo>
                      <a:pt x="1414" y="625"/>
                    </a:lnTo>
                    <a:lnTo>
                      <a:pt x="1285" y="682"/>
                    </a:lnTo>
                    <a:lnTo>
                      <a:pt x="1159" y="746"/>
                    </a:lnTo>
                    <a:lnTo>
                      <a:pt x="1035" y="816"/>
                    </a:lnTo>
                    <a:lnTo>
                      <a:pt x="916" y="893"/>
                    </a:lnTo>
                    <a:lnTo>
                      <a:pt x="800" y="976"/>
                    </a:lnTo>
                    <a:lnTo>
                      <a:pt x="690" y="1067"/>
                    </a:lnTo>
                    <a:lnTo>
                      <a:pt x="583" y="1164"/>
                    </a:lnTo>
                    <a:lnTo>
                      <a:pt x="482" y="1267"/>
                    </a:lnTo>
                    <a:lnTo>
                      <a:pt x="385" y="1375"/>
                    </a:lnTo>
                    <a:lnTo>
                      <a:pt x="357" y="1402"/>
                    </a:lnTo>
                    <a:lnTo>
                      <a:pt x="326" y="1424"/>
                    </a:lnTo>
                    <a:lnTo>
                      <a:pt x="292" y="1439"/>
                    </a:lnTo>
                    <a:lnTo>
                      <a:pt x="256" y="1450"/>
                    </a:lnTo>
                    <a:lnTo>
                      <a:pt x="219" y="1453"/>
                    </a:lnTo>
                    <a:lnTo>
                      <a:pt x="181" y="1450"/>
                    </a:lnTo>
                    <a:lnTo>
                      <a:pt x="144" y="1439"/>
                    </a:lnTo>
                    <a:lnTo>
                      <a:pt x="110" y="1423"/>
                    </a:lnTo>
                    <a:lnTo>
                      <a:pt x="79" y="1400"/>
                    </a:lnTo>
                    <a:lnTo>
                      <a:pt x="51" y="1374"/>
                    </a:lnTo>
                    <a:lnTo>
                      <a:pt x="28" y="1342"/>
                    </a:lnTo>
                    <a:lnTo>
                      <a:pt x="13" y="1308"/>
                    </a:lnTo>
                    <a:lnTo>
                      <a:pt x="3" y="1271"/>
                    </a:lnTo>
                    <a:lnTo>
                      <a:pt x="0" y="1234"/>
                    </a:lnTo>
                    <a:lnTo>
                      <a:pt x="3" y="1197"/>
                    </a:lnTo>
                    <a:lnTo>
                      <a:pt x="12" y="1161"/>
                    </a:lnTo>
                    <a:lnTo>
                      <a:pt x="28" y="1125"/>
                    </a:lnTo>
                    <a:lnTo>
                      <a:pt x="51" y="1094"/>
                    </a:lnTo>
                    <a:lnTo>
                      <a:pt x="156" y="975"/>
                    </a:lnTo>
                    <a:lnTo>
                      <a:pt x="268" y="860"/>
                    </a:lnTo>
                    <a:lnTo>
                      <a:pt x="384" y="755"/>
                    </a:lnTo>
                    <a:lnTo>
                      <a:pt x="504" y="654"/>
                    </a:lnTo>
                    <a:lnTo>
                      <a:pt x="631" y="560"/>
                    </a:lnTo>
                    <a:lnTo>
                      <a:pt x="760" y="473"/>
                    </a:lnTo>
                    <a:lnTo>
                      <a:pt x="894" y="393"/>
                    </a:lnTo>
                    <a:lnTo>
                      <a:pt x="1031" y="320"/>
                    </a:lnTo>
                    <a:lnTo>
                      <a:pt x="1172" y="255"/>
                    </a:lnTo>
                    <a:lnTo>
                      <a:pt x="1315" y="197"/>
                    </a:lnTo>
                    <a:lnTo>
                      <a:pt x="1462" y="145"/>
                    </a:lnTo>
                    <a:lnTo>
                      <a:pt x="1612" y="102"/>
                    </a:lnTo>
                    <a:lnTo>
                      <a:pt x="1764" y="66"/>
                    </a:lnTo>
                    <a:lnTo>
                      <a:pt x="1917" y="38"/>
                    </a:lnTo>
                    <a:lnTo>
                      <a:pt x="2073" y="17"/>
                    </a:lnTo>
                    <a:lnTo>
                      <a:pt x="2229" y="5"/>
                    </a:lnTo>
                    <a:lnTo>
                      <a:pt x="2389" y="0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  <p:sp>
        <p:nvSpPr>
          <p:cNvPr id="86" name="CuadroTexto 85">
            <a:extLst>
              <a:ext uri="{FF2B5EF4-FFF2-40B4-BE49-F238E27FC236}">
                <a16:creationId xmlns:a16="http://schemas.microsoft.com/office/drawing/2014/main" id="{4364791E-6B16-A94D-95BA-67962599CA87}"/>
              </a:ext>
            </a:extLst>
          </p:cNvPr>
          <p:cNvSpPr txBox="1"/>
          <p:nvPr/>
        </p:nvSpPr>
        <p:spPr>
          <a:xfrm>
            <a:off x="3519860" y="3851966"/>
            <a:ext cx="1475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b="1" kern="0" dirty="0">
                <a:solidFill>
                  <a:srgbClr val="C00000"/>
                </a:solidFill>
              </a:rPr>
              <a:t>Derechos Potestad</a:t>
            </a:r>
            <a:endParaRPr kumimoji="0" lang="es-MX" sz="1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8C4B4638-D827-1F47-BDD5-8B479C3B2A48}"/>
              </a:ext>
            </a:extLst>
          </p:cNvPr>
          <p:cNvSpPr txBox="1"/>
          <p:nvPr/>
        </p:nvSpPr>
        <p:spPr>
          <a:xfrm>
            <a:off x="4021474" y="584205"/>
            <a:ext cx="3298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Tipologías de Derechos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DF857ECD-8191-9044-9DEB-6C7C842EB906}"/>
              </a:ext>
            </a:extLst>
          </p:cNvPr>
          <p:cNvSpPr txBox="1"/>
          <p:nvPr/>
        </p:nvSpPr>
        <p:spPr>
          <a:xfrm>
            <a:off x="977083" y="1079410"/>
            <a:ext cx="3298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Según el tipo de relación jurídica</a:t>
            </a:r>
          </a:p>
        </p:txBody>
      </p:sp>
      <p:sp>
        <p:nvSpPr>
          <p:cNvPr id="90" name="Oval 2">
            <a:extLst>
              <a:ext uri="{FF2B5EF4-FFF2-40B4-BE49-F238E27FC236}">
                <a16:creationId xmlns:a16="http://schemas.microsoft.com/office/drawing/2014/main" id="{5037EB84-F7DB-E246-B55A-0E8948375E4D}"/>
              </a:ext>
            </a:extLst>
          </p:cNvPr>
          <p:cNvSpPr/>
          <p:nvPr/>
        </p:nvSpPr>
        <p:spPr>
          <a:xfrm>
            <a:off x="6419017" y="1738050"/>
            <a:ext cx="891540" cy="891540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2" name="Oval 4">
            <a:extLst>
              <a:ext uri="{FF2B5EF4-FFF2-40B4-BE49-F238E27FC236}">
                <a16:creationId xmlns:a16="http://schemas.microsoft.com/office/drawing/2014/main" id="{E5926A6D-29C4-0946-89C8-42D39C482A93}"/>
              </a:ext>
            </a:extLst>
          </p:cNvPr>
          <p:cNvSpPr/>
          <p:nvPr/>
        </p:nvSpPr>
        <p:spPr>
          <a:xfrm>
            <a:off x="9017758" y="1648403"/>
            <a:ext cx="891540" cy="89154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id="{2FCE7C6D-046E-3C42-98E4-BACB245380B8}"/>
              </a:ext>
            </a:extLst>
          </p:cNvPr>
          <p:cNvSpPr/>
          <p:nvPr/>
        </p:nvSpPr>
        <p:spPr>
          <a:xfrm>
            <a:off x="6986091" y="1181514"/>
            <a:ext cx="2157963" cy="3425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Según su titularidad</a:t>
            </a:r>
            <a:endParaRPr lang="es-MX" sz="14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8BC38643-92D3-994B-9F19-295A1397B591}"/>
              </a:ext>
            </a:extLst>
          </p:cNvPr>
          <p:cNvSpPr/>
          <p:nvPr/>
        </p:nvSpPr>
        <p:spPr>
          <a:xfrm>
            <a:off x="6178149" y="2692123"/>
            <a:ext cx="1293769" cy="662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Derechos Humanos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CC1F9A9E-FBB8-AB41-9707-DA811BC94696}"/>
              </a:ext>
            </a:extLst>
          </p:cNvPr>
          <p:cNvSpPr/>
          <p:nvPr/>
        </p:nvSpPr>
        <p:spPr>
          <a:xfrm>
            <a:off x="8639039" y="2659737"/>
            <a:ext cx="1658144" cy="662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rgbClr val="F19D19">
                    <a:lumMod val="75000"/>
                  </a:srgbClr>
                </a:solidFill>
                <a:latin typeface="Arial Narrow" panose="020B0606020202030204" pitchFamily="34" charset="0"/>
              </a:rPr>
              <a:t>Derechos Fundamentales</a:t>
            </a:r>
          </a:p>
        </p:txBody>
      </p:sp>
      <p:sp>
        <p:nvSpPr>
          <p:cNvPr id="96" name="Oval 2">
            <a:extLst>
              <a:ext uri="{FF2B5EF4-FFF2-40B4-BE49-F238E27FC236}">
                <a16:creationId xmlns:a16="http://schemas.microsoft.com/office/drawing/2014/main" id="{8573A9E2-1720-5B46-9744-920F2EF89724}"/>
              </a:ext>
            </a:extLst>
          </p:cNvPr>
          <p:cNvSpPr/>
          <p:nvPr/>
        </p:nvSpPr>
        <p:spPr>
          <a:xfrm>
            <a:off x="9699028" y="3975843"/>
            <a:ext cx="891540" cy="891540"/>
          </a:xfrm>
          <a:prstGeom prst="ellipse">
            <a:avLst/>
          </a:prstGeom>
          <a:solidFill>
            <a:srgbClr val="E85D96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7" name="Oval 3">
            <a:extLst>
              <a:ext uri="{FF2B5EF4-FFF2-40B4-BE49-F238E27FC236}">
                <a16:creationId xmlns:a16="http://schemas.microsoft.com/office/drawing/2014/main" id="{5909EC4B-2B2F-0349-8C69-CDBEBBDF0AEE}"/>
              </a:ext>
            </a:extLst>
          </p:cNvPr>
          <p:cNvSpPr/>
          <p:nvPr/>
        </p:nvSpPr>
        <p:spPr>
          <a:xfrm>
            <a:off x="8081983" y="3898105"/>
            <a:ext cx="891540" cy="89154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8" name="Oval 4">
            <a:extLst>
              <a:ext uri="{FF2B5EF4-FFF2-40B4-BE49-F238E27FC236}">
                <a16:creationId xmlns:a16="http://schemas.microsoft.com/office/drawing/2014/main" id="{2595989F-7CA2-974E-B95F-C073F9C95EFA}"/>
              </a:ext>
            </a:extLst>
          </p:cNvPr>
          <p:cNvSpPr/>
          <p:nvPr/>
        </p:nvSpPr>
        <p:spPr>
          <a:xfrm>
            <a:off x="6433422" y="3876664"/>
            <a:ext cx="891540" cy="89154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8491306C-2DCE-0C43-9E7E-CE3193813E8C}"/>
              </a:ext>
            </a:extLst>
          </p:cNvPr>
          <p:cNvSpPr/>
          <p:nvPr/>
        </p:nvSpPr>
        <p:spPr>
          <a:xfrm>
            <a:off x="7187818" y="3520861"/>
            <a:ext cx="2678938" cy="3425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Derechos Fundamentales</a:t>
            </a:r>
            <a:endParaRPr lang="es-MX" sz="14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Rectángulo 99">
            <a:extLst>
              <a:ext uri="{FF2B5EF4-FFF2-40B4-BE49-F238E27FC236}">
                <a16:creationId xmlns:a16="http://schemas.microsoft.com/office/drawing/2014/main" id="{DF09119F-9230-2746-B545-EFF3DE3C5E70}"/>
              </a:ext>
            </a:extLst>
          </p:cNvPr>
          <p:cNvSpPr/>
          <p:nvPr/>
        </p:nvSpPr>
        <p:spPr>
          <a:xfrm>
            <a:off x="7698194" y="4995612"/>
            <a:ext cx="1840701" cy="36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Ciudadanía</a:t>
            </a:r>
          </a:p>
        </p:txBody>
      </p:sp>
      <p:sp>
        <p:nvSpPr>
          <p:cNvPr id="101" name="Rectángulo 100">
            <a:extLst>
              <a:ext uri="{FF2B5EF4-FFF2-40B4-BE49-F238E27FC236}">
                <a16:creationId xmlns:a16="http://schemas.microsoft.com/office/drawing/2014/main" id="{B214D225-D254-B843-B212-A47DAB257F78}"/>
              </a:ext>
            </a:extLst>
          </p:cNvPr>
          <p:cNvSpPr/>
          <p:nvPr/>
        </p:nvSpPr>
        <p:spPr>
          <a:xfrm>
            <a:off x="5631217" y="4804783"/>
            <a:ext cx="1840701" cy="764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rgbClr val="F19D19">
                    <a:lumMod val="75000"/>
                  </a:srgbClr>
                </a:solidFill>
                <a:latin typeface="Arial Narrow" panose="020B0606020202030204" pitchFamily="34" charset="0"/>
              </a:rPr>
              <a:t>Persona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rgbClr val="F19D19">
                    <a:lumMod val="75000"/>
                  </a:srgbClr>
                </a:solidFill>
                <a:latin typeface="Arial Narrow" panose="020B0606020202030204" pitchFamily="34" charset="0"/>
              </a:rPr>
              <a:t>natural o física</a:t>
            </a: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F85BA8AC-B0D6-D946-81B1-8CC2B72D01BA}"/>
              </a:ext>
            </a:extLst>
          </p:cNvPr>
          <p:cNvSpPr/>
          <p:nvPr/>
        </p:nvSpPr>
        <p:spPr>
          <a:xfrm>
            <a:off x="9267018" y="5058367"/>
            <a:ext cx="1840701" cy="661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rgbClr val="E85D96"/>
                </a:solidFill>
                <a:latin typeface="Arial Narrow" panose="020B0606020202030204" pitchFamily="34" charset="0"/>
              </a:rPr>
              <a:t>Capacidad de obrar</a:t>
            </a:r>
          </a:p>
        </p:txBody>
      </p:sp>
    </p:spTree>
    <p:extLst>
      <p:ext uri="{BB962C8B-B14F-4D97-AF65-F5344CB8AC3E}">
        <p14:creationId xmlns:p14="http://schemas.microsoft.com/office/powerpoint/2010/main" val="2879572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007"/>
            <a:ext cx="12192000" cy="6858000"/>
          </a:xfrm>
        </p:spPr>
      </p:pic>
      <p:sp>
        <p:nvSpPr>
          <p:cNvPr id="7" name="TextBox 27">
            <a:extLst>
              <a:ext uri="{FF2B5EF4-FFF2-40B4-BE49-F238E27FC236}">
                <a16:creationId xmlns:a16="http://schemas.microsoft.com/office/drawing/2014/main" id="{2DFE7981-95BA-4936-ACED-A119D4020407}"/>
              </a:ext>
            </a:extLst>
          </p:cNvPr>
          <p:cNvSpPr txBox="1"/>
          <p:nvPr/>
        </p:nvSpPr>
        <p:spPr>
          <a:xfrm>
            <a:off x="1356216" y="842266"/>
            <a:ext cx="2534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 consecuencia de </a:t>
            </a:r>
          </a:p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condición </a:t>
            </a:r>
          </a:p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universal de su titularidad</a:t>
            </a:r>
          </a:p>
          <a:p>
            <a:pPr algn="ctr" defTabSz="1218987"/>
            <a:r>
              <a:rPr lang="en-US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rgbClr val="000000">
                  <a:lumMod val="75000"/>
                  <a:lumOff val="25000"/>
                </a:srgb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45">
            <a:extLst>
              <a:ext uri="{FF2B5EF4-FFF2-40B4-BE49-F238E27FC236}">
                <a16:creationId xmlns:a16="http://schemas.microsoft.com/office/drawing/2014/main" id="{8E82C64C-217E-4410-8847-2F7DDADD63C9}"/>
              </a:ext>
            </a:extLst>
          </p:cNvPr>
          <p:cNvSpPr txBox="1"/>
          <p:nvPr/>
        </p:nvSpPr>
        <p:spPr>
          <a:xfrm>
            <a:off x="6266072" y="4778015"/>
            <a:ext cx="1988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Sustraídos de las </a:t>
            </a:r>
          </a:p>
          <a:p>
            <a:pPr algn="ctr" defTabSz="1218987"/>
            <a:r>
              <a:rPr lang="es-MX" b="1" kern="0" dirty="0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decisiones políticas</a:t>
            </a:r>
            <a:endParaRPr lang="en-US" b="1" kern="0" dirty="0">
              <a:solidFill>
                <a:srgbClr val="C1962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1">
            <a:extLst>
              <a:ext uri="{FF2B5EF4-FFF2-40B4-BE49-F238E27FC236}">
                <a16:creationId xmlns:a16="http://schemas.microsoft.com/office/drawing/2014/main" id="{01EBB362-3341-4438-862D-A5B5DA759F40}"/>
              </a:ext>
            </a:extLst>
          </p:cNvPr>
          <p:cNvSpPr/>
          <p:nvPr/>
        </p:nvSpPr>
        <p:spPr>
          <a:xfrm rot="2700000">
            <a:off x="3623266" y="3020737"/>
            <a:ext cx="1087471" cy="1087471"/>
          </a:xfrm>
          <a:prstGeom prst="roundRect">
            <a:avLst/>
          </a:prstGeom>
          <a:solidFill>
            <a:srgbClr val="FF5325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ounded Rectangle 12">
            <a:extLst>
              <a:ext uri="{FF2B5EF4-FFF2-40B4-BE49-F238E27FC236}">
                <a16:creationId xmlns:a16="http://schemas.microsoft.com/office/drawing/2014/main" id="{D0864C57-8CC4-49C0-B646-7F101CE6460D}"/>
              </a:ext>
            </a:extLst>
          </p:cNvPr>
          <p:cNvSpPr/>
          <p:nvPr/>
        </p:nvSpPr>
        <p:spPr>
          <a:xfrm rot="2700000">
            <a:off x="5166715" y="2344462"/>
            <a:ext cx="1087471" cy="1087471"/>
          </a:xfrm>
          <a:prstGeom prst="roundRect">
            <a:avLst/>
          </a:prstGeom>
          <a:solidFill>
            <a:srgbClr val="D00C54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ounded Rectangle 13">
            <a:extLst>
              <a:ext uri="{FF2B5EF4-FFF2-40B4-BE49-F238E27FC236}">
                <a16:creationId xmlns:a16="http://schemas.microsoft.com/office/drawing/2014/main" id="{FA0DB58E-41DD-4687-A339-A9D88BFD4FAE}"/>
              </a:ext>
            </a:extLst>
          </p:cNvPr>
          <p:cNvSpPr/>
          <p:nvPr/>
        </p:nvSpPr>
        <p:spPr>
          <a:xfrm rot="2700000">
            <a:off x="6710164" y="3020737"/>
            <a:ext cx="1087471" cy="1087471"/>
          </a:xfrm>
          <a:prstGeom prst="roundRect">
            <a:avLst/>
          </a:prstGeom>
          <a:solidFill>
            <a:srgbClr val="FEC633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ounded Rectangle 14">
            <a:extLst>
              <a:ext uri="{FF2B5EF4-FFF2-40B4-BE49-F238E27FC236}">
                <a16:creationId xmlns:a16="http://schemas.microsoft.com/office/drawing/2014/main" id="{EDA05498-92A7-4A34-AF26-350E8237783B}"/>
              </a:ext>
            </a:extLst>
          </p:cNvPr>
          <p:cNvSpPr/>
          <p:nvPr/>
        </p:nvSpPr>
        <p:spPr>
          <a:xfrm rot="2700000">
            <a:off x="8253613" y="2344462"/>
            <a:ext cx="1087471" cy="1087471"/>
          </a:xfrm>
          <a:prstGeom prst="roundRect">
            <a:avLst/>
          </a:prstGeom>
          <a:solidFill>
            <a:srgbClr val="4CC87F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ounded Rectangle 15">
            <a:extLst>
              <a:ext uri="{FF2B5EF4-FFF2-40B4-BE49-F238E27FC236}">
                <a16:creationId xmlns:a16="http://schemas.microsoft.com/office/drawing/2014/main" id="{5FF6580E-626D-41E2-B35D-0E54538125F5}"/>
              </a:ext>
            </a:extLst>
          </p:cNvPr>
          <p:cNvSpPr/>
          <p:nvPr/>
        </p:nvSpPr>
        <p:spPr>
          <a:xfrm rot="2700000">
            <a:off x="2079817" y="2344462"/>
            <a:ext cx="1087471" cy="1087471"/>
          </a:xfrm>
          <a:prstGeom prst="roundRect">
            <a:avLst/>
          </a:prstGeom>
          <a:solidFill>
            <a:srgbClr val="006AB8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59591A9D-2983-4977-9BCA-9D16E4BFD54F}"/>
              </a:ext>
            </a:extLst>
          </p:cNvPr>
          <p:cNvSpPr/>
          <p:nvPr/>
        </p:nvSpPr>
        <p:spPr>
          <a:xfrm rot="3564405">
            <a:off x="2140509" y="2682600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ounded Rectangle 17">
            <a:extLst>
              <a:ext uri="{FF2B5EF4-FFF2-40B4-BE49-F238E27FC236}">
                <a16:creationId xmlns:a16="http://schemas.microsoft.com/office/drawing/2014/main" id="{1A37B02E-73BA-46D2-BD38-A67961CC0C8E}"/>
              </a:ext>
            </a:extLst>
          </p:cNvPr>
          <p:cNvSpPr/>
          <p:nvPr/>
        </p:nvSpPr>
        <p:spPr>
          <a:xfrm rot="1809825">
            <a:off x="3675889" y="2638286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19">
            <a:extLst>
              <a:ext uri="{FF2B5EF4-FFF2-40B4-BE49-F238E27FC236}">
                <a16:creationId xmlns:a16="http://schemas.microsoft.com/office/drawing/2014/main" id="{022244DC-5700-4D9A-ACF0-E0FA096E9B43}"/>
              </a:ext>
            </a:extLst>
          </p:cNvPr>
          <p:cNvSpPr/>
          <p:nvPr/>
        </p:nvSpPr>
        <p:spPr>
          <a:xfrm rot="3564405">
            <a:off x="5243568" y="2663784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ounded Rectangle 20">
            <a:extLst>
              <a:ext uri="{FF2B5EF4-FFF2-40B4-BE49-F238E27FC236}">
                <a16:creationId xmlns:a16="http://schemas.microsoft.com/office/drawing/2014/main" id="{49B1496A-034B-4C8E-AA09-3178E8A94D28}"/>
              </a:ext>
            </a:extLst>
          </p:cNvPr>
          <p:cNvSpPr/>
          <p:nvPr/>
        </p:nvSpPr>
        <p:spPr>
          <a:xfrm rot="1809825">
            <a:off x="6778948" y="2619470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Rounded Rectangle 21">
            <a:extLst>
              <a:ext uri="{FF2B5EF4-FFF2-40B4-BE49-F238E27FC236}">
                <a16:creationId xmlns:a16="http://schemas.microsoft.com/office/drawing/2014/main" id="{27B37473-43CE-41A7-A251-77AA5A7FFD9B}"/>
              </a:ext>
            </a:extLst>
          </p:cNvPr>
          <p:cNvSpPr/>
          <p:nvPr/>
        </p:nvSpPr>
        <p:spPr>
          <a:xfrm rot="3564405">
            <a:off x="8287318" y="2668543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14F29558-C4AD-48C5-9367-D427C7A2F619}"/>
              </a:ext>
            </a:extLst>
          </p:cNvPr>
          <p:cNvSpPr>
            <a:spLocks noEditPoints="1"/>
          </p:cNvSpPr>
          <p:nvPr/>
        </p:nvSpPr>
        <p:spPr bwMode="auto">
          <a:xfrm>
            <a:off x="5493618" y="3055177"/>
            <a:ext cx="533617" cy="431632"/>
          </a:xfrm>
          <a:custGeom>
            <a:avLst/>
            <a:gdLst>
              <a:gd name="T0" fmla="*/ 2528 w 3627"/>
              <a:gd name="T1" fmla="*/ 2261 h 2932"/>
              <a:gd name="T2" fmla="*/ 1100 w 3627"/>
              <a:gd name="T3" fmla="*/ 2360 h 2932"/>
              <a:gd name="T4" fmla="*/ 1100 w 3627"/>
              <a:gd name="T5" fmla="*/ 1937 h 2932"/>
              <a:gd name="T6" fmla="*/ 2528 w 3627"/>
              <a:gd name="T7" fmla="*/ 2036 h 2932"/>
              <a:gd name="T8" fmla="*/ 1100 w 3627"/>
              <a:gd name="T9" fmla="*/ 1937 h 2932"/>
              <a:gd name="T10" fmla="*/ 2528 w 3627"/>
              <a:gd name="T11" fmla="*/ 1589 h 2932"/>
              <a:gd name="T12" fmla="*/ 1100 w 3627"/>
              <a:gd name="T13" fmla="*/ 1688 h 2932"/>
              <a:gd name="T14" fmla="*/ 757 w 3627"/>
              <a:gd name="T15" fmla="*/ 1352 h 2932"/>
              <a:gd name="T16" fmla="*/ 2871 w 3627"/>
              <a:gd name="T17" fmla="*/ 2797 h 2932"/>
              <a:gd name="T18" fmla="*/ 757 w 3627"/>
              <a:gd name="T19" fmla="*/ 1352 h 2932"/>
              <a:gd name="T20" fmla="*/ 270 w 3627"/>
              <a:gd name="T21" fmla="*/ 732 h 2932"/>
              <a:gd name="T22" fmla="*/ 569 w 3627"/>
              <a:gd name="T23" fmla="*/ 672 h 2932"/>
              <a:gd name="T24" fmla="*/ 757 w 3627"/>
              <a:gd name="T25" fmla="*/ 135 h 2932"/>
              <a:gd name="T26" fmla="*/ 2871 w 3627"/>
              <a:gd name="T27" fmla="*/ 545 h 2932"/>
              <a:gd name="T28" fmla="*/ 757 w 3627"/>
              <a:gd name="T29" fmla="*/ 135 h 2932"/>
              <a:gd name="T30" fmla="*/ 3005 w 3627"/>
              <a:gd name="T31" fmla="*/ 0 h 2932"/>
              <a:gd name="T32" fmla="*/ 3403 w 3627"/>
              <a:gd name="T33" fmla="*/ 262 h 2932"/>
              <a:gd name="T34" fmla="*/ 3474 w 3627"/>
              <a:gd name="T35" fmla="*/ 273 h 2932"/>
              <a:gd name="T36" fmla="*/ 3536 w 3627"/>
              <a:gd name="T37" fmla="*/ 305 h 2932"/>
              <a:gd name="T38" fmla="*/ 3584 w 3627"/>
              <a:gd name="T39" fmla="*/ 353 h 2932"/>
              <a:gd name="T40" fmla="*/ 3616 w 3627"/>
              <a:gd name="T41" fmla="*/ 415 h 2932"/>
              <a:gd name="T42" fmla="*/ 3627 w 3627"/>
              <a:gd name="T43" fmla="*/ 486 h 2932"/>
              <a:gd name="T44" fmla="*/ 3625 w 3627"/>
              <a:gd name="T45" fmla="*/ 1687 h 2932"/>
              <a:gd name="T46" fmla="*/ 3603 w 3627"/>
              <a:gd name="T47" fmla="*/ 1753 h 2932"/>
              <a:gd name="T48" fmla="*/ 3562 w 3627"/>
              <a:gd name="T49" fmla="*/ 1810 h 2932"/>
              <a:gd name="T50" fmla="*/ 3506 w 3627"/>
              <a:gd name="T51" fmla="*/ 1849 h 2932"/>
              <a:gd name="T52" fmla="*/ 3439 w 3627"/>
              <a:gd name="T53" fmla="*/ 1872 h 2932"/>
              <a:gd name="T54" fmla="*/ 3321 w 3627"/>
              <a:gd name="T55" fmla="*/ 1875 h 2932"/>
              <a:gd name="T56" fmla="*/ 3005 w 3627"/>
              <a:gd name="T57" fmla="*/ 1352 h 2932"/>
              <a:gd name="T58" fmla="*/ 622 w 3627"/>
              <a:gd name="T59" fmla="*/ 2932 h 2932"/>
              <a:gd name="T60" fmla="*/ 307 w 3627"/>
              <a:gd name="T61" fmla="*/ 1352 h 2932"/>
              <a:gd name="T62" fmla="*/ 225 w 3627"/>
              <a:gd name="T63" fmla="*/ 1875 h 2932"/>
              <a:gd name="T64" fmla="*/ 154 w 3627"/>
              <a:gd name="T65" fmla="*/ 1864 h 2932"/>
              <a:gd name="T66" fmla="*/ 92 w 3627"/>
              <a:gd name="T67" fmla="*/ 1832 h 2932"/>
              <a:gd name="T68" fmla="*/ 43 w 3627"/>
              <a:gd name="T69" fmla="*/ 1783 h 2932"/>
              <a:gd name="T70" fmla="*/ 11 w 3627"/>
              <a:gd name="T71" fmla="*/ 1721 h 2932"/>
              <a:gd name="T72" fmla="*/ 0 w 3627"/>
              <a:gd name="T73" fmla="*/ 1651 h 2932"/>
              <a:gd name="T74" fmla="*/ 3 w 3627"/>
              <a:gd name="T75" fmla="*/ 449 h 2932"/>
              <a:gd name="T76" fmla="*/ 25 w 3627"/>
              <a:gd name="T77" fmla="*/ 383 h 2932"/>
              <a:gd name="T78" fmla="*/ 66 w 3627"/>
              <a:gd name="T79" fmla="*/ 328 h 2932"/>
              <a:gd name="T80" fmla="*/ 122 w 3627"/>
              <a:gd name="T81" fmla="*/ 287 h 2932"/>
              <a:gd name="T82" fmla="*/ 188 w 3627"/>
              <a:gd name="T83" fmla="*/ 265 h 2932"/>
              <a:gd name="T84" fmla="*/ 622 w 3627"/>
              <a:gd name="T85" fmla="*/ 262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627" h="2932">
                <a:moveTo>
                  <a:pt x="1100" y="2261"/>
                </a:moveTo>
                <a:lnTo>
                  <a:pt x="2528" y="2261"/>
                </a:lnTo>
                <a:lnTo>
                  <a:pt x="2528" y="2360"/>
                </a:lnTo>
                <a:lnTo>
                  <a:pt x="1100" y="2360"/>
                </a:lnTo>
                <a:lnTo>
                  <a:pt x="1100" y="2261"/>
                </a:lnTo>
                <a:close/>
                <a:moveTo>
                  <a:pt x="1100" y="1937"/>
                </a:moveTo>
                <a:lnTo>
                  <a:pt x="2528" y="1937"/>
                </a:lnTo>
                <a:lnTo>
                  <a:pt x="2528" y="2036"/>
                </a:lnTo>
                <a:lnTo>
                  <a:pt x="1100" y="2036"/>
                </a:lnTo>
                <a:lnTo>
                  <a:pt x="1100" y="1937"/>
                </a:lnTo>
                <a:close/>
                <a:moveTo>
                  <a:pt x="1100" y="1589"/>
                </a:moveTo>
                <a:lnTo>
                  <a:pt x="2528" y="1589"/>
                </a:lnTo>
                <a:lnTo>
                  <a:pt x="2528" y="1688"/>
                </a:lnTo>
                <a:lnTo>
                  <a:pt x="1100" y="1688"/>
                </a:lnTo>
                <a:lnTo>
                  <a:pt x="1100" y="1589"/>
                </a:lnTo>
                <a:close/>
                <a:moveTo>
                  <a:pt x="757" y="1352"/>
                </a:moveTo>
                <a:lnTo>
                  <a:pt x="757" y="2797"/>
                </a:lnTo>
                <a:lnTo>
                  <a:pt x="2871" y="2797"/>
                </a:lnTo>
                <a:lnTo>
                  <a:pt x="2871" y="1352"/>
                </a:lnTo>
                <a:lnTo>
                  <a:pt x="757" y="1352"/>
                </a:lnTo>
                <a:close/>
                <a:moveTo>
                  <a:pt x="270" y="672"/>
                </a:moveTo>
                <a:lnTo>
                  <a:pt x="270" y="732"/>
                </a:lnTo>
                <a:lnTo>
                  <a:pt x="569" y="732"/>
                </a:lnTo>
                <a:lnTo>
                  <a:pt x="569" y="672"/>
                </a:lnTo>
                <a:lnTo>
                  <a:pt x="270" y="672"/>
                </a:lnTo>
                <a:close/>
                <a:moveTo>
                  <a:pt x="757" y="135"/>
                </a:moveTo>
                <a:lnTo>
                  <a:pt x="757" y="545"/>
                </a:lnTo>
                <a:lnTo>
                  <a:pt x="2871" y="545"/>
                </a:lnTo>
                <a:lnTo>
                  <a:pt x="2871" y="135"/>
                </a:lnTo>
                <a:lnTo>
                  <a:pt x="757" y="135"/>
                </a:lnTo>
                <a:close/>
                <a:moveTo>
                  <a:pt x="622" y="0"/>
                </a:moveTo>
                <a:lnTo>
                  <a:pt x="3005" y="0"/>
                </a:lnTo>
                <a:lnTo>
                  <a:pt x="3005" y="262"/>
                </a:lnTo>
                <a:lnTo>
                  <a:pt x="3403" y="262"/>
                </a:lnTo>
                <a:lnTo>
                  <a:pt x="3439" y="265"/>
                </a:lnTo>
                <a:lnTo>
                  <a:pt x="3474" y="273"/>
                </a:lnTo>
                <a:lnTo>
                  <a:pt x="3506" y="287"/>
                </a:lnTo>
                <a:lnTo>
                  <a:pt x="3536" y="305"/>
                </a:lnTo>
                <a:lnTo>
                  <a:pt x="3562" y="328"/>
                </a:lnTo>
                <a:lnTo>
                  <a:pt x="3584" y="353"/>
                </a:lnTo>
                <a:lnTo>
                  <a:pt x="3603" y="383"/>
                </a:lnTo>
                <a:lnTo>
                  <a:pt x="3616" y="415"/>
                </a:lnTo>
                <a:lnTo>
                  <a:pt x="3625" y="449"/>
                </a:lnTo>
                <a:lnTo>
                  <a:pt x="3627" y="486"/>
                </a:lnTo>
                <a:lnTo>
                  <a:pt x="3627" y="1651"/>
                </a:lnTo>
                <a:lnTo>
                  <a:pt x="3625" y="1687"/>
                </a:lnTo>
                <a:lnTo>
                  <a:pt x="3616" y="1721"/>
                </a:lnTo>
                <a:lnTo>
                  <a:pt x="3603" y="1753"/>
                </a:lnTo>
                <a:lnTo>
                  <a:pt x="3584" y="1783"/>
                </a:lnTo>
                <a:lnTo>
                  <a:pt x="3562" y="1810"/>
                </a:lnTo>
                <a:lnTo>
                  <a:pt x="3536" y="1832"/>
                </a:lnTo>
                <a:lnTo>
                  <a:pt x="3506" y="1849"/>
                </a:lnTo>
                <a:lnTo>
                  <a:pt x="3474" y="1864"/>
                </a:lnTo>
                <a:lnTo>
                  <a:pt x="3439" y="1872"/>
                </a:lnTo>
                <a:lnTo>
                  <a:pt x="3403" y="1875"/>
                </a:lnTo>
                <a:lnTo>
                  <a:pt x="3321" y="1875"/>
                </a:lnTo>
                <a:lnTo>
                  <a:pt x="3321" y="1352"/>
                </a:lnTo>
                <a:lnTo>
                  <a:pt x="3005" y="1352"/>
                </a:lnTo>
                <a:lnTo>
                  <a:pt x="3005" y="2932"/>
                </a:lnTo>
                <a:lnTo>
                  <a:pt x="622" y="2932"/>
                </a:lnTo>
                <a:lnTo>
                  <a:pt x="622" y="1352"/>
                </a:lnTo>
                <a:lnTo>
                  <a:pt x="307" y="1352"/>
                </a:lnTo>
                <a:lnTo>
                  <a:pt x="307" y="1875"/>
                </a:lnTo>
                <a:lnTo>
                  <a:pt x="225" y="1875"/>
                </a:lnTo>
                <a:lnTo>
                  <a:pt x="188" y="1872"/>
                </a:lnTo>
                <a:lnTo>
                  <a:pt x="154" y="1864"/>
                </a:lnTo>
                <a:lnTo>
                  <a:pt x="122" y="1849"/>
                </a:lnTo>
                <a:lnTo>
                  <a:pt x="92" y="1832"/>
                </a:lnTo>
                <a:lnTo>
                  <a:pt x="66" y="1810"/>
                </a:lnTo>
                <a:lnTo>
                  <a:pt x="43" y="1783"/>
                </a:lnTo>
                <a:lnTo>
                  <a:pt x="25" y="1753"/>
                </a:lnTo>
                <a:lnTo>
                  <a:pt x="11" y="1721"/>
                </a:lnTo>
                <a:lnTo>
                  <a:pt x="3" y="1687"/>
                </a:lnTo>
                <a:lnTo>
                  <a:pt x="0" y="1651"/>
                </a:lnTo>
                <a:lnTo>
                  <a:pt x="0" y="486"/>
                </a:lnTo>
                <a:lnTo>
                  <a:pt x="3" y="449"/>
                </a:lnTo>
                <a:lnTo>
                  <a:pt x="11" y="415"/>
                </a:lnTo>
                <a:lnTo>
                  <a:pt x="25" y="383"/>
                </a:lnTo>
                <a:lnTo>
                  <a:pt x="43" y="353"/>
                </a:lnTo>
                <a:lnTo>
                  <a:pt x="66" y="328"/>
                </a:lnTo>
                <a:lnTo>
                  <a:pt x="92" y="305"/>
                </a:lnTo>
                <a:lnTo>
                  <a:pt x="122" y="287"/>
                </a:lnTo>
                <a:lnTo>
                  <a:pt x="154" y="273"/>
                </a:lnTo>
                <a:lnTo>
                  <a:pt x="188" y="265"/>
                </a:lnTo>
                <a:lnTo>
                  <a:pt x="225" y="262"/>
                </a:lnTo>
                <a:lnTo>
                  <a:pt x="622" y="262"/>
                </a:lnTo>
                <a:lnTo>
                  <a:pt x="622" y="0"/>
                </a:lnTo>
                <a:close/>
              </a:path>
            </a:pathLst>
          </a:custGeom>
          <a:solidFill>
            <a:srgbClr val="D00C5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 67">
            <a:extLst>
              <a:ext uri="{FF2B5EF4-FFF2-40B4-BE49-F238E27FC236}">
                <a16:creationId xmlns:a16="http://schemas.microsoft.com/office/drawing/2014/main" id="{7E76AADC-C060-47EC-A78A-8B1BAA655823}"/>
              </a:ext>
            </a:extLst>
          </p:cNvPr>
          <p:cNvGrpSpPr/>
          <p:nvPr/>
        </p:nvGrpSpPr>
        <p:grpSpPr>
          <a:xfrm>
            <a:off x="3970156" y="2969124"/>
            <a:ext cx="467762" cy="444997"/>
            <a:chOff x="-1252538" y="1989138"/>
            <a:chExt cx="2381251" cy="2265362"/>
          </a:xfrm>
          <a:solidFill>
            <a:srgbClr val="FF5325"/>
          </a:solidFill>
        </p:grpSpPr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F75CBE23-7606-4952-83F9-37D22A24A3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1989138"/>
              <a:ext cx="2381251" cy="600075"/>
            </a:xfrm>
            <a:custGeom>
              <a:avLst/>
              <a:gdLst>
                <a:gd name="T0" fmla="*/ 1402 w 4499"/>
                <a:gd name="T1" fmla="*/ 292 h 1133"/>
                <a:gd name="T2" fmla="*/ 1318 w 4499"/>
                <a:gd name="T3" fmla="*/ 319 h 1133"/>
                <a:gd name="T4" fmla="*/ 1250 w 4499"/>
                <a:gd name="T5" fmla="*/ 370 h 1133"/>
                <a:gd name="T6" fmla="*/ 1199 w 4499"/>
                <a:gd name="T7" fmla="*/ 439 h 1133"/>
                <a:gd name="T8" fmla="*/ 1172 w 4499"/>
                <a:gd name="T9" fmla="*/ 521 h 1133"/>
                <a:gd name="T10" fmla="*/ 1172 w 4499"/>
                <a:gd name="T11" fmla="*/ 612 h 1133"/>
                <a:gd name="T12" fmla="*/ 1199 w 4499"/>
                <a:gd name="T13" fmla="*/ 694 h 1133"/>
                <a:gd name="T14" fmla="*/ 1250 w 4499"/>
                <a:gd name="T15" fmla="*/ 763 h 1133"/>
                <a:gd name="T16" fmla="*/ 1318 w 4499"/>
                <a:gd name="T17" fmla="*/ 814 h 1133"/>
                <a:gd name="T18" fmla="*/ 1402 w 4499"/>
                <a:gd name="T19" fmla="*/ 841 h 1133"/>
                <a:gd name="T20" fmla="*/ 1492 w 4499"/>
                <a:gd name="T21" fmla="*/ 841 h 1133"/>
                <a:gd name="T22" fmla="*/ 1574 w 4499"/>
                <a:gd name="T23" fmla="*/ 814 h 1133"/>
                <a:gd name="T24" fmla="*/ 1644 w 4499"/>
                <a:gd name="T25" fmla="*/ 763 h 1133"/>
                <a:gd name="T26" fmla="*/ 1695 w 4499"/>
                <a:gd name="T27" fmla="*/ 694 h 1133"/>
                <a:gd name="T28" fmla="*/ 1722 w 4499"/>
                <a:gd name="T29" fmla="*/ 612 h 1133"/>
                <a:gd name="T30" fmla="*/ 1722 w 4499"/>
                <a:gd name="T31" fmla="*/ 521 h 1133"/>
                <a:gd name="T32" fmla="*/ 1695 w 4499"/>
                <a:gd name="T33" fmla="*/ 439 h 1133"/>
                <a:gd name="T34" fmla="*/ 1644 w 4499"/>
                <a:gd name="T35" fmla="*/ 370 h 1133"/>
                <a:gd name="T36" fmla="*/ 1574 w 4499"/>
                <a:gd name="T37" fmla="*/ 319 h 1133"/>
                <a:gd name="T38" fmla="*/ 1492 w 4499"/>
                <a:gd name="T39" fmla="*/ 292 h 1133"/>
                <a:gd name="T40" fmla="*/ 1447 w 4499"/>
                <a:gd name="T41" fmla="*/ 0 h 1133"/>
                <a:gd name="T42" fmla="*/ 1511 w 4499"/>
                <a:gd name="T43" fmla="*/ 3 h 1133"/>
                <a:gd name="T44" fmla="*/ 1635 w 4499"/>
                <a:gd name="T45" fmla="*/ 32 h 1133"/>
                <a:gd name="T46" fmla="*/ 1746 w 4499"/>
                <a:gd name="T47" fmla="*/ 85 h 1133"/>
                <a:gd name="T48" fmla="*/ 1841 w 4499"/>
                <a:gd name="T49" fmla="*/ 160 h 1133"/>
                <a:gd name="T50" fmla="*/ 1919 w 4499"/>
                <a:gd name="T51" fmla="*/ 255 h 1133"/>
                <a:gd name="T52" fmla="*/ 1977 w 4499"/>
                <a:gd name="T53" fmla="*/ 363 h 1133"/>
                <a:gd name="T54" fmla="*/ 4355 w 4499"/>
                <a:gd name="T55" fmla="*/ 423 h 1133"/>
                <a:gd name="T56" fmla="*/ 4418 w 4499"/>
                <a:gd name="T57" fmla="*/ 437 h 1133"/>
                <a:gd name="T58" fmla="*/ 4467 w 4499"/>
                <a:gd name="T59" fmla="*/ 476 h 1133"/>
                <a:gd name="T60" fmla="*/ 4495 w 4499"/>
                <a:gd name="T61" fmla="*/ 534 h 1133"/>
                <a:gd name="T62" fmla="*/ 4495 w 4499"/>
                <a:gd name="T63" fmla="*/ 599 h 1133"/>
                <a:gd name="T64" fmla="*/ 4467 w 4499"/>
                <a:gd name="T65" fmla="*/ 657 h 1133"/>
                <a:gd name="T66" fmla="*/ 4418 w 4499"/>
                <a:gd name="T67" fmla="*/ 696 h 1133"/>
                <a:gd name="T68" fmla="*/ 4355 w 4499"/>
                <a:gd name="T69" fmla="*/ 710 h 1133"/>
                <a:gd name="T70" fmla="*/ 1977 w 4499"/>
                <a:gd name="T71" fmla="*/ 770 h 1133"/>
                <a:gd name="T72" fmla="*/ 1919 w 4499"/>
                <a:gd name="T73" fmla="*/ 880 h 1133"/>
                <a:gd name="T74" fmla="*/ 1841 w 4499"/>
                <a:gd name="T75" fmla="*/ 973 h 1133"/>
                <a:gd name="T76" fmla="*/ 1746 w 4499"/>
                <a:gd name="T77" fmla="*/ 1048 h 1133"/>
                <a:gd name="T78" fmla="*/ 1635 w 4499"/>
                <a:gd name="T79" fmla="*/ 1101 h 1133"/>
                <a:gd name="T80" fmla="*/ 1511 w 4499"/>
                <a:gd name="T81" fmla="*/ 1130 h 1133"/>
                <a:gd name="T82" fmla="*/ 1383 w 4499"/>
                <a:gd name="T83" fmla="*/ 1130 h 1133"/>
                <a:gd name="T84" fmla="*/ 1260 w 4499"/>
                <a:gd name="T85" fmla="*/ 1101 h 1133"/>
                <a:gd name="T86" fmla="*/ 1149 w 4499"/>
                <a:gd name="T87" fmla="*/ 1048 h 1133"/>
                <a:gd name="T88" fmla="*/ 1053 w 4499"/>
                <a:gd name="T89" fmla="*/ 973 h 1133"/>
                <a:gd name="T90" fmla="*/ 975 w 4499"/>
                <a:gd name="T91" fmla="*/ 880 h 1133"/>
                <a:gd name="T92" fmla="*/ 917 w 4499"/>
                <a:gd name="T93" fmla="*/ 770 h 1133"/>
                <a:gd name="T94" fmla="*/ 144 w 4499"/>
                <a:gd name="T95" fmla="*/ 710 h 1133"/>
                <a:gd name="T96" fmla="*/ 81 w 4499"/>
                <a:gd name="T97" fmla="*/ 696 h 1133"/>
                <a:gd name="T98" fmla="*/ 31 w 4499"/>
                <a:gd name="T99" fmla="*/ 657 h 1133"/>
                <a:gd name="T100" fmla="*/ 4 w 4499"/>
                <a:gd name="T101" fmla="*/ 599 h 1133"/>
                <a:gd name="T102" fmla="*/ 4 w 4499"/>
                <a:gd name="T103" fmla="*/ 534 h 1133"/>
                <a:gd name="T104" fmla="*/ 31 w 4499"/>
                <a:gd name="T105" fmla="*/ 476 h 1133"/>
                <a:gd name="T106" fmla="*/ 81 w 4499"/>
                <a:gd name="T107" fmla="*/ 437 h 1133"/>
                <a:gd name="T108" fmla="*/ 144 w 4499"/>
                <a:gd name="T109" fmla="*/ 423 h 1133"/>
                <a:gd name="T110" fmla="*/ 917 w 4499"/>
                <a:gd name="T111" fmla="*/ 363 h 1133"/>
                <a:gd name="T112" fmla="*/ 975 w 4499"/>
                <a:gd name="T113" fmla="*/ 255 h 1133"/>
                <a:gd name="T114" fmla="*/ 1051 w 4499"/>
                <a:gd name="T115" fmla="*/ 160 h 1133"/>
                <a:gd name="T116" fmla="*/ 1149 w 4499"/>
                <a:gd name="T117" fmla="*/ 85 h 1133"/>
                <a:gd name="T118" fmla="*/ 1260 w 4499"/>
                <a:gd name="T119" fmla="*/ 32 h 1133"/>
                <a:gd name="T120" fmla="*/ 1383 w 4499"/>
                <a:gd name="T121" fmla="*/ 3 h 1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3">
                  <a:moveTo>
                    <a:pt x="1447" y="288"/>
                  </a:moveTo>
                  <a:lnTo>
                    <a:pt x="1402" y="292"/>
                  </a:lnTo>
                  <a:lnTo>
                    <a:pt x="1360" y="303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70"/>
                  </a:lnTo>
                  <a:lnTo>
                    <a:pt x="1223" y="402"/>
                  </a:lnTo>
                  <a:lnTo>
                    <a:pt x="1199" y="439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7"/>
                  </a:lnTo>
                  <a:lnTo>
                    <a:pt x="1172" y="612"/>
                  </a:lnTo>
                  <a:lnTo>
                    <a:pt x="1183" y="654"/>
                  </a:lnTo>
                  <a:lnTo>
                    <a:pt x="1199" y="694"/>
                  </a:lnTo>
                  <a:lnTo>
                    <a:pt x="1223" y="731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6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1"/>
                  </a:lnTo>
                  <a:lnTo>
                    <a:pt x="1695" y="694"/>
                  </a:lnTo>
                  <a:lnTo>
                    <a:pt x="1711" y="654"/>
                  </a:lnTo>
                  <a:lnTo>
                    <a:pt x="1722" y="612"/>
                  </a:lnTo>
                  <a:lnTo>
                    <a:pt x="1726" y="567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9"/>
                  </a:lnTo>
                  <a:lnTo>
                    <a:pt x="1672" y="402"/>
                  </a:lnTo>
                  <a:lnTo>
                    <a:pt x="1644" y="370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3"/>
                  </a:lnTo>
                  <a:lnTo>
                    <a:pt x="1492" y="292"/>
                  </a:lnTo>
                  <a:lnTo>
                    <a:pt x="1447" y="288"/>
                  </a:lnTo>
                  <a:close/>
                  <a:moveTo>
                    <a:pt x="1447" y="0"/>
                  </a:moveTo>
                  <a:lnTo>
                    <a:pt x="1447" y="0"/>
                  </a:ln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1"/>
                  </a:lnTo>
                  <a:lnTo>
                    <a:pt x="1841" y="160"/>
                  </a:lnTo>
                  <a:lnTo>
                    <a:pt x="1884" y="206"/>
                  </a:lnTo>
                  <a:lnTo>
                    <a:pt x="1919" y="255"/>
                  </a:lnTo>
                  <a:lnTo>
                    <a:pt x="1951" y="307"/>
                  </a:lnTo>
                  <a:lnTo>
                    <a:pt x="1977" y="363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6"/>
                  </a:lnTo>
                  <a:lnTo>
                    <a:pt x="4418" y="437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4"/>
                  </a:lnTo>
                  <a:lnTo>
                    <a:pt x="4495" y="534"/>
                  </a:lnTo>
                  <a:lnTo>
                    <a:pt x="4499" y="567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7"/>
                  </a:lnTo>
                  <a:lnTo>
                    <a:pt x="4444" y="679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80"/>
                  </a:lnTo>
                  <a:lnTo>
                    <a:pt x="1884" y="928"/>
                  </a:lnTo>
                  <a:lnTo>
                    <a:pt x="1841" y="973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3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3"/>
                  </a:lnTo>
                  <a:lnTo>
                    <a:pt x="1010" y="928"/>
                  </a:lnTo>
                  <a:lnTo>
                    <a:pt x="975" y="880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9"/>
                  </a:lnTo>
                  <a:lnTo>
                    <a:pt x="31" y="657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7"/>
                  </a:lnTo>
                  <a:lnTo>
                    <a:pt x="4" y="534"/>
                  </a:lnTo>
                  <a:lnTo>
                    <a:pt x="15" y="504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7"/>
                  </a:lnTo>
                  <a:lnTo>
                    <a:pt x="111" y="426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3"/>
                  </a:lnTo>
                  <a:lnTo>
                    <a:pt x="943" y="307"/>
                  </a:lnTo>
                  <a:lnTo>
                    <a:pt x="975" y="255"/>
                  </a:lnTo>
                  <a:lnTo>
                    <a:pt x="1010" y="206"/>
                  </a:lnTo>
                  <a:lnTo>
                    <a:pt x="1051" y="160"/>
                  </a:lnTo>
                  <a:lnTo>
                    <a:pt x="1098" y="121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9E44850D-13EF-48F9-8977-B20914D8C2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2822575"/>
              <a:ext cx="2381251" cy="600075"/>
            </a:xfrm>
            <a:custGeom>
              <a:avLst/>
              <a:gdLst>
                <a:gd name="T0" fmla="*/ 2800 w 4499"/>
                <a:gd name="T1" fmla="*/ 293 h 1134"/>
                <a:gd name="T2" fmla="*/ 2718 w 4499"/>
                <a:gd name="T3" fmla="*/ 320 h 1134"/>
                <a:gd name="T4" fmla="*/ 2648 w 4499"/>
                <a:gd name="T5" fmla="*/ 371 h 1134"/>
                <a:gd name="T6" fmla="*/ 2597 w 4499"/>
                <a:gd name="T7" fmla="*/ 439 h 1134"/>
                <a:gd name="T8" fmla="*/ 2570 w 4499"/>
                <a:gd name="T9" fmla="*/ 522 h 1134"/>
                <a:gd name="T10" fmla="*/ 2570 w 4499"/>
                <a:gd name="T11" fmla="*/ 611 h 1134"/>
                <a:gd name="T12" fmla="*/ 2597 w 4499"/>
                <a:gd name="T13" fmla="*/ 695 h 1134"/>
                <a:gd name="T14" fmla="*/ 2648 w 4499"/>
                <a:gd name="T15" fmla="*/ 763 h 1134"/>
                <a:gd name="T16" fmla="*/ 2718 w 4499"/>
                <a:gd name="T17" fmla="*/ 814 h 1134"/>
                <a:gd name="T18" fmla="*/ 2800 w 4499"/>
                <a:gd name="T19" fmla="*/ 841 h 1134"/>
                <a:gd name="T20" fmla="*/ 2890 w 4499"/>
                <a:gd name="T21" fmla="*/ 841 h 1134"/>
                <a:gd name="T22" fmla="*/ 2974 w 4499"/>
                <a:gd name="T23" fmla="*/ 814 h 1134"/>
                <a:gd name="T24" fmla="*/ 3042 w 4499"/>
                <a:gd name="T25" fmla="*/ 763 h 1134"/>
                <a:gd name="T26" fmla="*/ 3093 w 4499"/>
                <a:gd name="T27" fmla="*/ 695 h 1134"/>
                <a:gd name="T28" fmla="*/ 3120 w 4499"/>
                <a:gd name="T29" fmla="*/ 611 h 1134"/>
                <a:gd name="T30" fmla="*/ 3120 w 4499"/>
                <a:gd name="T31" fmla="*/ 522 h 1134"/>
                <a:gd name="T32" fmla="*/ 3093 w 4499"/>
                <a:gd name="T33" fmla="*/ 439 h 1134"/>
                <a:gd name="T34" fmla="*/ 3042 w 4499"/>
                <a:gd name="T35" fmla="*/ 371 h 1134"/>
                <a:gd name="T36" fmla="*/ 2974 w 4499"/>
                <a:gd name="T37" fmla="*/ 320 h 1134"/>
                <a:gd name="T38" fmla="*/ 2890 w 4499"/>
                <a:gd name="T39" fmla="*/ 293 h 1134"/>
                <a:gd name="T40" fmla="*/ 2845 w 4499"/>
                <a:gd name="T41" fmla="*/ 0 h 1134"/>
                <a:gd name="T42" fmla="*/ 2972 w 4499"/>
                <a:gd name="T43" fmla="*/ 15 h 1134"/>
                <a:gd name="T44" fmla="*/ 3090 w 4499"/>
                <a:gd name="T45" fmla="*/ 56 h 1134"/>
                <a:gd name="T46" fmla="*/ 3194 w 4499"/>
                <a:gd name="T47" fmla="*/ 120 h 1134"/>
                <a:gd name="T48" fmla="*/ 3282 w 4499"/>
                <a:gd name="T49" fmla="*/ 205 h 1134"/>
                <a:gd name="T50" fmla="*/ 3349 w 4499"/>
                <a:gd name="T51" fmla="*/ 308 h 1134"/>
                <a:gd name="T52" fmla="*/ 3394 w 4499"/>
                <a:gd name="T53" fmla="*/ 423 h 1134"/>
                <a:gd name="T54" fmla="*/ 4388 w 4499"/>
                <a:gd name="T55" fmla="*/ 427 h 1134"/>
                <a:gd name="T56" fmla="*/ 4444 w 4499"/>
                <a:gd name="T57" fmla="*/ 454 h 1134"/>
                <a:gd name="T58" fmla="*/ 4484 w 4499"/>
                <a:gd name="T59" fmla="*/ 503 h 1134"/>
                <a:gd name="T60" fmla="*/ 4499 w 4499"/>
                <a:gd name="T61" fmla="*/ 568 h 1134"/>
                <a:gd name="T62" fmla="*/ 4484 w 4499"/>
                <a:gd name="T63" fmla="*/ 630 h 1134"/>
                <a:gd name="T64" fmla="*/ 4445 w 4499"/>
                <a:gd name="T65" fmla="*/ 680 h 1134"/>
                <a:gd name="T66" fmla="*/ 4388 w 4499"/>
                <a:gd name="T67" fmla="*/ 707 h 1134"/>
                <a:gd name="T68" fmla="*/ 3394 w 4499"/>
                <a:gd name="T69" fmla="*/ 711 h 1134"/>
                <a:gd name="T70" fmla="*/ 3349 w 4499"/>
                <a:gd name="T71" fmla="*/ 826 h 1134"/>
                <a:gd name="T72" fmla="*/ 3282 w 4499"/>
                <a:gd name="T73" fmla="*/ 929 h 1134"/>
                <a:gd name="T74" fmla="*/ 3194 w 4499"/>
                <a:gd name="T75" fmla="*/ 1013 h 1134"/>
                <a:gd name="T76" fmla="*/ 3090 w 4499"/>
                <a:gd name="T77" fmla="*/ 1078 h 1134"/>
                <a:gd name="T78" fmla="*/ 2972 w 4499"/>
                <a:gd name="T79" fmla="*/ 1119 h 1134"/>
                <a:gd name="T80" fmla="*/ 2845 w 4499"/>
                <a:gd name="T81" fmla="*/ 1134 h 1134"/>
                <a:gd name="T82" fmla="*/ 2718 w 4499"/>
                <a:gd name="T83" fmla="*/ 1119 h 1134"/>
                <a:gd name="T84" fmla="*/ 2600 w 4499"/>
                <a:gd name="T85" fmla="*/ 1078 h 1134"/>
                <a:gd name="T86" fmla="*/ 2496 w 4499"/>
                <a:gd name="T87" fmla="*/ 1013 h 1134"/>
                <a:gd name="T88" fmla="*/ 2408 w 4499"/>
                <a:gd name="T89" fmla="*/ 929 h 1134"/>
                <a:gd name="T90" fmla="*/ 2341 w 4499"/>
                <a:gd name="T91" fmla="*/ 826 h 1134"/>
                <a:gd name="T92" fmla="*/ 2296 w 4499"/>
                <a:gd name="T93" fmla="*/ 711 h 1134"/>
                <a:gd name="T94" fmla="*/ 111 w 4499"/>
                <a:gd name="T95" fmla="*/ 707 h 1134"/>
                <a:gd name="T96" fmla="*/ 53 w 4499"/>
                <a:gd name="T97" fmla="*/ 680 h 1134"/>
                <a:gd name="T98" fmla="*/ 15 w 4499"/>
                <a:gd name="T99" fmla="*/ 630 h 1134"/>
                <a:gd name="T100" fmla="*/ 0 w 4499"/>
                <a:gd name="T101" fmla="*/ 568 h 1134"/>
                <a:gd name="T102" fmla="*/ 15 w 4499"/>
                <a:gd name="T103" fmla="*/ 503 h 1134"/>
                <a:gd name="T104" fmla="*/ 53 w 4499"/>
                <a:gd name="T105" fmla="*/ 454 h 1134"/>
                <a:gd name="T106" fmla="*/ 111 w 4499"/>
                <a:gd name="T107" fmla="*/ 427 h 1134"/>
                <a:gd name="T108" fmla="*/ 2296 w 4499"/>
                <a:gd name="T109" fmla="*/ 423 h 1134"/>
                <a:gd name="T110" fmla="*/ 2341 w 4499"/>
                <a:gd name="T111" fmla="*/ 308 h 1134"/>
                <a:gd name="T112" fmla="*/ 2408 w 4499"/>
                <a:gd name="T113" fmla="*/ 205 h 1134"/>
                <a:gd name="T114" fmla="*/ 2496 w 4499"/>
                <a:gd name="T115" fmla="*/ 120 h 1134"/>
                <a:gd name="T116" fmla="*/ 2600 w 4499"/>
                <a:gd name="T117" fmla="*/ 56 h 1134"/>
                <a:gd name="T118" fmla="*/ 2718 w 4499"/>
                <a:gd name="T119" fmla="*/ 15 h 1134"/>
                <a:gd name="T120" fmla="*/ 2845 w 4499"/>
                <a:gd name="T121" fmla="*/ 0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4">
                  <a:moveTo>
                    <a:pt x="2845" y="289"/>
                  </a:moveTo>
                  <a:lnTo>
                    <a:pt x="2800" y="293"/>
                  </a:lnTo>
                  <a:lnTo>
                    <a:pt x="2757" y="302"/>
                  </a:lnTo>
                  <a:lnTo>
                    <a:pt x="2718" y="320"/>
                  </a:lnTo>
                  <a:lnTo>
                    <a:pt x="2681" y="342"/>
                  </a:lnTo>
                  <a:lnTo>
                    <a:pt x="2648" y="371"/>
                  </a:lnTo>
                  <a:lnTo>
                    <a:pt x="2620" y="402"/>
                  </a:lnTo>
                  <a:lnTo>
                    <a:pt x="2597" y="439"/>
                  </a:lnTo>
                  <a:lnTo>
                    <a:pt x="2581" y="479"/>
                  </a:lnTo>
                  <a:lnTo>
                    <a:pt x="2570" y="522"/>
                  </a:lnTo>
                  <a:lnTo>
                    <a:pt x="2566" y="568"/>
                  </a:lnTo>
                  <a:lnTo>
                    <a:pt x="2570" y="611"/>
                  </a:lnTo>
                  <a:lnTo>
                    <a:pt x="2581" y="655"/>
                  </a:lnTo>
                  <a:lnTo>
                    <a:pt x="2597" y="695"/>
                  </a:lnTo>
                  <a:lnTo>
                    <a:pt x="2620" y="732"/>
                  </a:lnTo>
                  <a:lnTo>
                    <a:pt x="2648" y="763"/>
                  </a:lnTo>
                  <a:lnTo>
                    <a:pt x="2681" y="792"/>
                  </a:lnTo>
                  <a:lnTo>
                    <a:pt x="2718" y="814"/>
                  </a:lnTo>
                  <a:lnTo>
                    <a:pt x="2757" y="832"/>
                  </a:lnTo>
                  <a:lnTo>
                    <a:pt x="2800" y="841"/>
                  </a:lnTo>
                  <a:lnTo>
                    <a:pt x="2845" y="845"/>
                  </a:lnTo>
                  <a:lnTo>
                    <a:pt x="2890" y="841"/>
                  </a:lnTo>
                  <a:lnTo>
                    <a:pt x="2933" y="832"/>
                  </a:lnTo>
                  <a:lnTo>
                    <a:pt x="2974" y="814"/>
                  </a:lnTo>
                  <a:lnTo>
                    <a:pt x="3009" y="792"/>
                  </a:lnTo>
                  <a:lnTo>
                    <a:pt x="3042" y="763"/>
                  </a:lnTo>
                  <a:lnTo>
                    <a:pt x="3070" y="732"/>
                  </a:lnTo>
                  <a:lnTo>
                    <a:pt x="3093" y="695"/>
                  </a:lnTo>
                  <a:lnTo>
                    <a:pt x="3109" y="655"/>
                  </a:lnTo>
                  <a:lnTo>
                    <a:pt x="3120" y="611"/>
                  </a:lnTo>
                  <a:lnTo>
                    <a:pt x="3124" y="568"/>
                  </a:lnTo>
                  <a:lnTo>
                    <a:pt x="3120" y="522"/>
                  </a:lnTo>
                  <a:lnTo>
                    <a:pt x="3109" y="479"/>
                  </a:lnTo>
                  <a:lnTo>
                    <a:pt x="3093" y="439"/>
                  </a:lnTo>
                  <a:lnTo>
                    <a:pt x="3070" y="402"/>
                  </a:lnTo>
                  <a:lnTo>
                    <a:pt x="3042" y="371"/>
                  </a:lnTo>
                  <a:lnTo>
                    <a:pt x="3009" y="342"/>
                  </a:lnTo>
                  <a:lnTo>
                    <a:pt x="2974" y="320"/>
                  </a:lnTo>
                  <a:lnTo>
                    <a:pt x="2933" y="302"/>
                  </a:lnTo>
                  <a:lnTo>
                    <a:pt x="2890" y="293"/>
                  </a:lnTo>
                  <a:lnTo>
                    <a:pt x="2845" y="289"/>
                  </a:lnTo>
                  <a:close/>
                  <a:moveTo>
                    <a:pt x="2845" y="0"/>
                  </a:moveTo>
                  <a:lnTo>
                    <a:pt x="2909" y="4"/>
                  </a:lnTo>
                  <a:lnTo>
                    <a:pt x="2972" y="15"/>
                  </a:lnTo>
                  <a:lnTo>
                    <a:pt x="3033" y="33"/>
                  </a:lnTo>
                  <a:lnTo>
                    <a:pt x="3090" y="56"/>
                  </a:lnTo>
                  <a:lnTo>
                    <a:pt x="3143" y="85"/>
                  </a:lnTo>
                  <a:lnTo>
                    <a:pt x="3194" y="120"/>
                  </a:lnTo>
                  <a:lnTo>
                    <a:pt x="3239" y="160"/>
                  </a:lnTo>
                  <a:lnTo>
                    <a:pt x="3282" y="205"/>
                  </a:lnTo>
                  <a:lnTo>
                    <a:pt x="3317" y="254"/>
                  </a:lnTo>
                  <a:lnTo>
                    <a:pt x="3349" y="308"/>
                  </a:lnTo>
                  <a:lnTo>
                    <a:pt x="3375" y="364"/>
                  </a:lnTo>
                  <a:lnTo>
                    <a:pt x="3394" y="423"/>
                  </a:lnTo>
                  <a:lnTo>
                    <a:pt x="4355" y="423"/>
                  </a:lnTo>
                  <a:lnTo>
                    <a:pt x="4388" y="427"/>
                  </a:lnTo>
                  <a:lnTo>
                    <a:pt x="4418" y="438"/>
                  </a:lnTo>
                  <a:lnTo>
                    <a:pt x="4444" y="454"/>
                  </a:lnTo>
                  <a:lnTo>
                    <a:pt x="4467" y="477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8"/>
                  </a:lnTo>
                  <a:lnTo>
                    <a:pt x="4495" y="600"/>
                  </a:lnTo>
                  <a:lnTo>
                    <a:pt x="4484" y="630"/>
                  </a:lnTo>
                  <a:lnTo>
                    <a:pt x="4467" y="656"/>
                  </a:lnTo>
                  <a:lnTo>
                    <a:pt x="4445" y="680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1"/>
                  </a:lnTo>
                  <a:lnTo>
                    <a:pt x="3394" y="711"/>
                  </a:lnTo>
                  <a:lnTo>
                    <a:pt x="3375" y="770"/>
                  </a:lnTo>
                  <a:lnTo>
                    <a:pt x="3349" y="826"/>
                  </a:lnTo>
                  <a:lnTo>
                    <a:pt x="3317" y="879"/>
                  </a:lnTo>
                  <a:lnTo>
                    <a:pt x="3282" y="929"/>
                  </a:lnTo>
                  <a:lnTo>
                    <a:pt x="3239" y="974"/>
                  </a:lnTo>
                  <a:lnTo>
                    <a:pt x="3194" y="1013"/>
                  </a:lnTo>
                  <a:lnTo>
                    <a:pt x="3143" y="1048"/>
                  </a:lnTo>
                  <a:lnTo>
                    <a:pt x="3090" y="1078"/>
                  </a:lnTo>
                  <a:lnTo>
                    <a:pt x="3033" y="1101"/>
                  </a:lnTo>
                  <a:lnTo>
                    <a:pt x="2972" y="1119"/>
                  </a:lnTo>
                  <a:lnTo>
                    <a:pt x="2909" y="1130"/>
                  </a:lnTo>
                  <a:lnTo>
                    <a:pt x="2845" y="1134"/>
                  </a:lnTo>
                  <a:lnTo>
                    <a:pt x="2781" y="1130"/>
                  </a:lnTo>
                  <a:lnTo>
                    <a:pt x="2718" y="1119"/>
                  </a:lnTo>
                  <a:lnTo>
                    <a:pt x="2657" y="1101"/>
                  </a:lnTo>
                  <a:lnTo>
                    <a:pt x="2600" y="1078"/>
                  </a:lnTo>
                  <a:lnTo>
                    <a:pt x="2547" y="1048"/>
                  </a:lnTo>
                  <a:lnTo>
                    <a:pt x="2496" y="1013"/>
                  </a:lnTo>
                  <a:lnTo>
                    <a:pt x="2451" y="974"/>
                  </a:lnTo>
                  <a:lnTo>
                    <a:pt x="2408" y="929"/>
                  </a:lnTo>
                  <a:lnTo>
                    <a:pt x="2373" y="879"/>
                  </a:lnTo>
                  <a:lnTo>
                    <a:pt x="2341" y="826"/>
                  </a:lnTo>
                  <a:lnTo>
                    <a:pt x="2315" y="770"/>
                  </a:lnTo>
                  <a:lnTo>
                    <a:pt x="2296" y="711"/>
                  </a:lnTo>
                  <a:lnTo>
                    <a:pt x="144" y="711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80"/>
                  </a:lnTo>
                  <a:lnTo>
                    <a:pt x="31" y="656"/>
                  </a:lnTo>
                  <a:lnTo>
                    <a:pt x="15" y="630"/>
                  </a:lnTo>
                  <a:lnTo>
                    <a:pt x="4" y="600"/>
                  </a:lnTo>
                  <a:lnTo>
                    <a:pt x="0" y="568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7"/>
                  </a:lnTo>
                  <a:lnTo>
                    <a:pt x="53" y="454"/>
                  </a:lnTo>
                  <a:lnTo>
                    <a:pt x="81" y="438"/>
                  </a:lnTo>
                  <a:lnTo>
                    <a:pt x="111" y="427"/>
                  </a:lnTo>
                  <a:lnTo>
                    <a:pt x="144" y="423"/>
                  </a:lnTo>
                  <a:lnTo>
                    <a:pt x="2296" y="423"/>
                  </a:lnTo>
                  <a:lnTo>
                    <a:pt x="2315" y="364"/>
                  </a:lnTo>
                  <a:lnTo>
                    <a:pt x="2341" y="308"/>
                  </a:lnTo>
                  <a:lnTo>
                    <a:pt x="2373" y="254"/>
                  </a:lnTo>
                  <a:lnTo>
                    <a:pt x="2408" y="205"/>
                  </a:lnTo>
                  <a:lnTo>
                    <a:pt x="2451" y="160"/>
                  </a:lnTo>
                  <a:lnTo>
                    <a:pt x="2496" y="120"/>
                  </a:lnTo>
                  <a:lnTo>
                    <a:pt x="2547" y="85"/>
                  </a:lnTo>
                  <a:lnTo>
                    <a:pt x="2600" y="56"/>
                  </a:lnTo>
                  <a:lnTo>
                    <a:pt x="2657" y="33"/>
                  </a:lnTo>
                  <a:lnTo>
                    <a:pt x="2718" y="15"/>
                  </a:lnTo>
                  <a:lnTo>
                    <a:pt x="2781" y="4"/>
                  </a:lnTo>
                  <a:lnTo>
                    <a:pt x="28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3">
              <a:extLst>
                <a:ext uri="{FF2B5EF4-FFF2-40B4-BE49-F238E27FC236}">
                  <a16:creationId xmlns:a16="http://schemas.microsoft.com/office/drawing/2014/main" id="{066A9D1E-8E9C-4FDE-9B0E-D9B16C8A7A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3654425"/>
              <a:ext cx="2381251" cy="600075"/>
            </a:xfrm>
            <a:custGeom>
              <a:avLst/>
              <a:gdLst>
                <a:gd name="T0" fmla="*/ 1402 w 4499"/>
                <a:gd name="T1" fmla="*/ 291 h 1132"/>
                <a:gd name="T2" fmla="*/ 1318 w 4499"/>
                <a:gd name="T3" fmla="*/ 319 h 1132"/>
                <a:gd name="T4" fmla="*/ 1250 w 4499"/>
                <a:gd name="T5" fmla="*/ 369 h 1132"/>
                <a:gd name="T6" fmla="*/ 1199 w 4499"/>
                <a:gd name="T7" fmla="*/ 438 h 1132"/>
                <a:gd name="T8" fmla="*/ 1172 w 4499"/>
                <a:gd name="T9" fmla="*/ 521 h 1132"/>
                <a:gd name="T10" fmla="*/ 1172 w 4499"/>
                <a:gd name="T11" fmla="*/ 611 h 1132"/>
                <a:gd name="T12" fmla="*/ 1199 w 4499"/>
                <a:gd name="T13" fmla="*/ 693 h 1132"/>
                <a:gd name="T14" fmla="*/ 1250 w 4499"/>
                <a:gd name="T15" fmla="*/ 763 h 1132"/>
                <a:gd name="T16" fmla="*/ 1318 w 4499"/>
                <a:gd name="T17" fmla="*/ 814 h 1132"/>
                <a:gd name="T18" fmla="*/ 1402 w 4499"/>
                <a:gd name="T19" fmla="*/ 841 h 1132"/>
                <a:gd name="T20" fmla="*/ 1492 w 4499"/>
                <a:gd name="T21" fmla="*/ 841 h 1132"/>
                <a:gd name="T22" fmla="*/ 1574 w 4499"/>
                <a:gd name="T23" fmla="*/ 814 h 1132"/>
                <a:gd name="T24" fmla="*/ 1644 w 4499"/>
                <a:gd name="T25" fmla="*/ 763 h 1132"/>
                <a:gd name="T26" fmla="*/ 1695 w 4499"/>
                <a:gd name="T27" fmla="*/ 693 h 1132"/>
                <a:gd name="T28" fmla="*/ 1722 w 4499"/>
                <a:gd name="T29" fmla="*/ 611 h 1132"/>
                <a:gd name="T30" fmla="*/ 1722 w 4499"/>
                <a:gd name="T31" fmla="*/ 521 h 1132"/>
                <a:gd name="T32" fmla="*/ 1695 w 4499"/>
                <a:gd name="T33" fmla="*/ 438 h 1132"/>
                <a:gd name="T34" fmla="*/ 1644 w 4499"/>
                <a:gd name="T35" fmla="*/ 369 h 1132"/>
                <a:gd name="T36" fmla="*/ 1574 w 4499"/>
                <a:gd name="T37" fmla="*/ 319 h 1132"/>
                <a:gd name="T38" fmla="*/ 1492 w 4499"/>
                <a:gd name="T39" fmla="*/ 291 h 1132"/>
                <a:gd name="T40" fmla="*/ 1447 w 4499"/>
                <a:gd name="T41" fmla="*/ 0 h 1132"/>
                <a:gd name="T42" fmla="*/ 1574 w 4499"/>
                <a:gd name="T43" fmla="*/ 14 h 1132"/>
                <a:gd name="T44" fmla="*/ 1692 w 4499"/>
                <a:gd name="T45" fmla="*/ 55 h 1132"/>
                <a:gd name="T46" fmla="*/ 1796 w 4499"/>
                <a:gd name="T47" fmla="*/ 120 h 1132"/>
                <a:gd name="T48" fmla="*/ 1884 w 4499"/>
                <a:gd name="T49" fmla="*/ 205 h 1132"/>
                <a:gd name="T50" fmla="*/ 1951 w 4499"/>
                <a:gd name="T51" fmla="*/ 306 h 1132"/>
                <a:gd name="T52" fmla="*/ 1996 w 4499"/>
                <a:gd name="T53" fmla="*/ 423 h 1132"/>
                <a:gd name="T54" fmla="*/ 4388 w 4499"/>
                <a:gd name="T55" fmla="*/ 425 h 1132"/>
                <a:gd name="T56" fmla="*/ 4444 w 4499"/>
                <a:gd name="T57" fmla="*/ 454 h 1132"/>
                <a:gd name="T58" fmla="*/ 4484 w 4499"/>
                <a:gd name="T59" fmla="*/ 503 h 1132"/>
                <a:gd name="T60" fmla="*/ 4499 w 4499"/>
                <a:gd name="T61" fmla="*/ 566 h 1132"/>
                <a:gd name="T62" fmla="*/ 4484 w 4499"/>
                <a:gd name="T63" fmla="*/ 629 h 1132"/>
                <a:gd name="T64" fmla="*/ 4444 w 4499"/>
                <a:gd name="T65" fmla="*/ 678 h 1132"/>
                <a:gd name="T66" fmla="*/ 4388 w 4499"/>
                <a:gd name="T67" fmla="*/ 707 h 1132"/>
                <a:gd name="T68" fmla="*/ 1996 w 4499"/>
                <a:gd name="T69" fmla="*/ 710 h 1132"/>
                <a:gd name="T70" fmla="*/ 1951 w 4499"/>
                <a:gd name="T71" fmla="*/ 826 h 1132"/>
                <a:gd name="T72" fmla="*/ 1884 w 4499"/>
                <a:gd name="T73" fmla="*/ 927 h 1132"/>
                <a:gd name="T74" fmla="*/ 1796 w 4499"/>
                <a:gd name="T75" fmla="*/ 1012 h 1132"/>
                <a:gd name="T76" fmla="*/ 1692 w 4499"/>
                <a:gd name="T77" fmla="*/ 1078 h 1132"/>
                <a:gd name="T78" fmla="*/ 1574 w 4499"/>
                <a:gd name="T79" fmla="*/ 1119 h 1132"/>
                <a:gd name="T80" fmla="*/ 1447 w 4499"/>
                <a:gd name="T81" fmla="*/ 1132 h 1132"/>
                <a:gd name="T82" fmla="*/ 1320 w 4499"/>
                <a:gd name="T83" fmla="*/ 1119 h 1132"/>
                <a:gd name="T84" fmla="*/ 1202 w 4499"/>
                <a:gd name="T85" fmla="*/ 1078 h 1132"/>
                <a:gd name="T86" fmla="*/ 1098 w 4499"/>
                <a:gd name="T87" fmla="*/ 1012 h 1132"/>
                <a:gd name="T88" fmla="*/ 1010 w 4499"/>
                <a:gd name="T89" fmla="*/ 927 h 1132"/>
                <a:gd name="T90" fmla="*/ 943 w 4499"/>
                <a:gd name="T91" fmla="*/ 826 h 1132"/>
                <a:gd name="T92" fmla="*/ 898 w 4499"/>
                <a:gd name="T93" fmla="*/ 710 h 1132"/>
                <a:gd name="T94" fmla="*/ 111 w 4499"/>
                <a:gd name="T95" fmla="*/ 707 h 1132"/>
                <a:gd name="T96" fmla="*/ 53 w 4499"/>
                <a:gd name="T97" fmla="*/ 678 h 1132"/>
                <a:gd name="T98" fmla="*/ 15 w 4499"/>
                <a:gd name="T99" fmla="*/ 629 h 1132"/>
                <a:gd name="T100" fmla="*/ 0 w 4499"/>
                <a:gd name="T101" fmla="*/ 566 h 1132"/>
                <a:gd name="T102" fmla="*/ 15 w 4499"/>
                <a:gd name="T103" fmla="*/ 503 h 1132"/>
                <a:gd name="T104" fmla="*/ 53 w 4499"/>
                <a:gd name="T105" fmla="*/ 454 h 1132"/>
                <a:gd name="T106" fmla="*/ 111 w 4499"/>
                <a:gd name="T107" fmla="*/ 425 h 1132"/>
                <a:gd name="T108" fmla="*/ 898 w 4499"/>
                <a:gd name="T109" fmla="*/ 423 h 1132"/>
                <a:gd name="T110" fmla="*/ 943 w 4499"/>
                <a:gd name="T111" fmla="*/ 306 h 1132"/>
                <a:gd name="T112" fmla="*/ 1010 w 4499"/>
                <a:gd name="T113" fmla="*/ 205 h 1132"/>
                <a:gd name="T114" fmla="*/ 1098 w 4499"/>
                <a:gd name="T115" fmla="*/ 120 h 1132"/>
                <a:gd name="T116" fmla="*/ 1202 w 4499"/>
                <a:gd name="T117" fmla="*/ 55 h 1132"/>
                <a:gd name="T118" fmla="*/ 1320 w 4499"/>
                <a:gd name="T119" fmla="*/ 14 h 1132"/>
                <a:gd name="T120" fmla="*/ 1447 w 4499"/>
                <a:gd name="T121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2">
                  <a:moveTo>
                    <a:pt x="1447" y="287"/>
                  </a:moveTo>
                  <a:lnTo>
                    <a:pt x="1402" y="291"/>
                  </a:lnTo>
                  <a:lnTo>
                    <a:pt x="1360" y="302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69"/>
                  </a:lnTo>
                  <a:lnTo>
                    <a:pt x="1223" y="402"/>
                  </a:lnTo>
                  <a:lnTo>
                    <a:pt x="1199" y="438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6"/>
                  </a:lnTo>
                  <a:lnTo>
                    <a:pt x="1172" y="611"/>
                  </a:lnTo>
                  <a:lnTo>
                    <a:pt x="1183" y="654"/>
                  </a:lnTo>
                  <a:lnTo>
                    <a:pt x="1199" y="693"/>
                  </a:lnTo>
                  <a:lnTo>
                    <a:pt x="1223" y="730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5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0"/>
                  </a:lnTo>
                  <a:lnTo>
                    <a:pt x="1695" y="693"/>
                  </a:lnTo>
                  <a:lnTo>
                    <a:pt x="1711" y="654"/>
                  </a:lnTo>
                  <a:lnTo>
                    <a:pt x="1722" y="611"/>
                  </a:lnTo>
                  <a:lnTo>
                    <a:pt x="1726" y="566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8"/>
                  </a:lnTo>
                  <a:lnTo>
                    <a:pt x="1672" y="402"/>
                  </a:lnTo>
                  <a:lnTo>
                    <a:pt x="1644" y="369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2"/>
                  </a:lnTo>
                  <a:lnTo>
                    <a:pt x="1492" y="291"/>
                  </a:lnTo>
                  <a:lnTo>
                    <a:pt x="1447" y="287"/>
                  </a:lnTo>
                  <a:close/>
                  <a:moveTo>
                    <a:pt x="1447" y="0"/>
                  </a:move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0"/>
                  </a:lnTo>
                  <a:lnTo>
                    <a:pt x="1841" y="160"/>
                  </a:lnTo>
                  <a:lnTo>
                    <a:pt x="1884" y="205"/>
                  </a:lnTo>
                  <a:lnTo>
                    <a:pt x="1919" y="253"/>
                  </a:lnTo>
                  <a:lnTo>
                    <a:pt x="1951" y="306"/>
                  </a:lnTo>
                  <a:lnTo>
                    <a:pt x="1977" y="362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5"/>
                  </a:lnTo>
                  <a:lnTo>
                    <a:pt x="4418" y="436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6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6"/>
                  </a:lnTo>
                  <a:lnTo>
                    <a:pt x="4444" y="678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79"/>
                  </a:lnTo>
                  <a:lnTo>
                    <a:pt x="1884" y="927"/>
                  </a:lnTo>
                  <a:lnTo>
                    <a:pt x="1841" y="972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2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2"/>
                  </a:lnTo>
                  <a:lnTo>
                    <a:pt x="1010" y="927"/>
                  </a:lnTo>
                  <a:lnTo>
                    <a:pt x="975" y="879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8"/>
                  </a:lnTo>
                  <a:lnTo>
                    <a:pt x="31" y="656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6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6"/>
                  </a:lnTo>
                  <a:lnTo>
                    <a:pt x="111" y="425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2"/>
                  </a:lnTo>
                  <a:lnTo>
                    <a:pt x="943" y="306"/>
                  </a:lnTo>
                  <a:lnTo>
                    <a:pt x="975" y="253"/>
                  </a:lnTo>
                  <a:lnTo>
                    <a:pt x="1010" y="205"/>
                  </a:lnTo>
                  <a:lnTo>
                    <a:pt x="1051" y="160"/>
                  </a:lnTo>
                  <a:lnTo>
                    <a:pt x="1098" y="120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Freeform 18">
            <a:extLst>
              <a:ext uri="{FF2B5EF4-FFF2-40B4-BE49-F238E27FC236}">
                <a16:creationId xmlns:a16="http://schemas.microsoft.com/office/drawing/2014/main" id="{590AA8B4-67BA-4F26-BBFF-233ED9B02B55}"/>
              </a:ext>
            </a:extLst>
          </p:cNvPr>
          <p:cNvSpPr>
            <a:spLocks noEditPoints="1"/>
          </p:cNvSpPr>
          <p:nvPr/>
        </p:nvSpPr>
        <p:spPr bwMode="auto">
          <a:xfrm>
            <a:off x="2384367" y="2963327"/>
            <a:ext cx="567988" cy="591432"/>
          </a:xfrm>
          <a:custGeom>
            <a:avLst/>
            <a:gdLst>
              <a:gd name="T0" fmla="*/ 1715 w 3197"/>
              <a:gd name="T1" fmla="*/ 3067 h 3329"/>
              <a:gd name="T2" fmla="*/ 1631 w 3197"/>
              <a:gd name="T3" fmla="*/ 3302 h 3329"/>
              <a:gd name="T4" fmla="*/ 1385 w 3197"/>
              <a:gd name="T5" fmla="*/ 3259 h 3329"/>
              <a:gd name="T6" fmla="*/ 1385 w 3197"/>
              <a:gd name="T7" fmla="*/ 3009 h 3329"/>
              <a:gd name="T8" fmla="*/ 892 w 3197"/>
              <a:gd name="T9" fmla="*/ 2784 h 3329"/>
              <a:gd name="T10" fmla="*/ 1005 w 3197"/>
              <a:gd name="T11" fmla="*/ 2954 h 3329"/>
              <a:gd name="T12" fmla="*/ 876 w 3197"/>
              <a:gd name="T13" fmla="*/ 3113 h 3329"/>
              <a:gd name="T14" fmla="*/ 686 w 3197"/>
              <a:gd name="T15" fmla="*/ 3039 h 3329"/>
              <a:gd name="T16" fmla="*/ 698 w 3197"/>
              <a:gd name="T17" fmla="*/ 2837 h 3329"/>
              <a:gd name="T18" fmla="*/ 2276 w 3197"/>
              <a:gd name="T19" fmla="*/ 2733 h 3329"/>
              <a:gd name="T20" fmla="*/ 2447 w 3197"/>
              <a:gd name="T21" fmla="*/ 2896 h 3329"/>
              <a:gd name="T22" fmla="*/ 2370 w 3197"/>
              <a:gd name="T23" fmla="*/ 3115 h 3329"/>
              <a:gd name="T24" fmla="*/ 2138 w 3197"/>
              <a:gd name="T25" fmla="*/ 3138 h 3329"/>
              <a:gd name="T26" fmla="*/ 2020 w 3197"/>
              <a:gd name="T27" fmla="*/ 2935 h 3329"/>
              <a:gd name="T28" fmla="*/ 2156 w 3197"/>
              <a:gd name="T29" fmla="*/ 2744 h 3329"/>
              <a:gd name="T30" fmla="*/ 414 w 3197"/>
              <a:gd name="T31" fmla="*/ 2315 h 3329"/>
              <a:gd name="T32" fmla="*/ 449 w 3197"/>
              <a:gd name="T33" fmla="*/ 2506 h 3329"/>
              <a:gd name="T34" fmla="*/ 266 w 3197"/>
              <a:gd name="T35" fmla="*/ 2574 h 3329"/>
              <a:gd name="T36" fmla="*/ 169 w 3197"/>
              <a:gd name="T37" fmla="*/ 2405 h 3329"/>
              <a:gd name="T38" fmla="*/ 318 w 3197"/>
              <a:gd name="T39" fmla="*/ 2280 h 3329"/>
              <a:gd name="T40" fmla="*/ 2944 w 3197"/>
              <a:gd name="T41" fmla="*/ 2295 h 3329"/>
              <a:gd name="T42" fmla="*/ 2955 w 3197"/>
              <a:gd name="T43" fmla="*/ 2551 h 3329"/>
              <a:gd name="T44" fmla="*/ 2729 w 3197"/>
              <a:gd name="T45" fmla="*/ 2668 h 3329"/>
              <a:gd name="T46" fmla="*/ 2525 w 3197"/>
              <a:gd name="T47" fmla="*/ 2509 h 3329"/>
              <a:gd name="T48" fmla="*/ 2587 w 3197"/>
              <a:gd name="T49" fmla="*/ 2258 h 3329"/>
              <a:gd name="T50" fmla="*/ 180 w 3197"/>
              <a:gd name="T51" fmla="*/ 1610 h 3329"/>
              <a:gd name="T52" fmla="*/ 249 w 3197"/>
              <a:gd name="T53" fmla="*/ 1780 h 3329"/>
              <a:gd name="T54" fmla="*/ 79 w 3197"/>
              <a:gd name="T55" fmla="*/ 1849 h 3329"/>
              <a:gd name="T56" fmla="*/ 10 w 3197"/>
              <a:gd name="T57" fmla="*/ 1679 h 3329"/>
              <a:gd name="T58" fmla="*/ 2976 w 3197"/>
              <a:gd name="T59" fmla="*/ 1473 h 3329"/>
              <a:gd name="T60" fmla="*/ 3186 w 3197"/>
              <a:gd name="T61" fmla="*/ 1654 h 3329"/>
              <a:gd name="T62" fmla="*/ 3108 w 3197"/>
              <a:gd name="T63" fmla="*/ 1925 h 3329"/>
              <a:gd name="T64" fmla="*/ 2828 w 3197"/>
              <a:gd name="T65" fmla="*/ 1964 h 3329"/>
              <a:gd name="T66" fmla="*/ 2679 w 3197"/>
              <a:gd name="T67" fmla="*/ 1729 h 3329"/>
              <a:gd name="T68" fmla="*/ 2828 w 3197"/>
              <a:gd name="T69" fmla="*/ 1494 h 3329"/>
              <a:gd name="T70" fmla="*/ 389 w 3197"/>
              <a:gd name="T71" fmla="*/ 946 h 3329"/>
              <a:gd name="T72" fmla="*/ 398 w 3197"/>
              <a:gd name="T73" fmla="*/ 1098 h 3329"/>
              <a:gd name="T74" fmla="*/ 246 w 3197"/>
              <a:gd name="T75" fmla="*/ 1107 h 3329"/>
              <a:gd name="T76" fmla="*/ 237 w 3197"/>
              <a:gd name="T77" fmla="*/ 955 h 3329"/>
              <a:gd name="T78" fmla="*/ 840 w 3197"/>
              <a:gd name="T79" fmla="*/ 2255 h 3329"/>
              <a:gd name="T80" fmla="*/ 2889 w 3197"/>
              <a:gd name="T81" fmla="*/ 783 h 3329"/>
              <a:gd name="T82" fmla="*/ 3031 w 3197"/>
              <a:gd name="T83" fmla="*/ 1028 h 3329"/>
              <a:gd name="T84" fmla="*/ 2890 w 3197"/>
              <a:gd name="T85" fmla="*/ 1270 h 3329"/>
              <a:gd name="T86" fmla="*/ 2611 w 3197"/>
              <a:gd name="T87" fmla="*/ 1271 h 3329"/>
              <a:gd name="T88" fmla="*/ 2469 w 3197"/>
              <a:gd name="T89" fmla="*/ 1025 h 3329"/>
              <a:gd name="T90" fmla="*/ 2609 w 3197"/>
              <a:gd name="T91" fmla="*/ 784 h 3329"/>
              <a:gd name="T92" fmla="*/ 880 w 3197"/>
              <a:gd name="T93" fmla="*/ 441 h 3329"/>
              <a:gd name="T94" fmla="*/ 891 w 3197"/>
              <a:gd name="T95" fmla="*/ 575 h 3329"/>
              <a:gd name="T96" fmla="*/ 756 w 3197"/>
              <a:gd name="T97" fmla="*/ 556 h 3329"/>
              <a:gd name="T98" fmla="*/ 806 w 3197"/>
              <a:gd name="T99" fmla="*/ 430 h 3329"/>
              <a:gd name="T100" fmla="*/ 2447 w 3197"/>
              <a:gd name="T101" fmla="*/ 296 h 3329"/>
              <a:gd name="T102" fmla="*/ 2535 w 3197"/>
              <a:gd name="T103" fmla="*/ 559 h 3329"/>
              <a:gd name="T104" fmla="*/ 2365 w 3197"/>
              <a:gd name="T105" fmla="*/ 786 h 3329"/>
              <a:gd name="T106" fmla="*/ 2084 w 3197"/>
              <a:gd name="T107" fmla="*/ 775 h 3329"/>
              <a:gd name="T108" fmla="*/ 1934 w 3197"/>
              <a:gd name="T109" fmla="*/ 538 h 3329"/>
              <a:gd name="T110" fmla="*/ 2046 w 3197"/>
              <a:gd name="T111" fmla="*/ 277 h 3329"/>
              <a:gd name="T112" fmla="*/ 1533 w 3197"/>
              <a:gd name="T113" fmla="*/ 0 h 3329"/>
              <a:gd name="T114" fmla="*/ 1814 w 3197"/>
              <a:gd name="T115" fmla="*/ 161 h 3329"/>
              <a:gd name="T116" fmla="*/ 1814 w 3197"/>
              <a:gd name="T117" fmla="*/ 488 h 3329"/>
              <a:gd name="T118" fmla="*/ 1533 w 3197"/>
              <a:gd name="T119" fmla="*/ 648 h 3329"/>
              <a:gd name="T120" fmla="*/ 1254 w 3197"/>
              <a:gd name="T121" fmla="*/ 488 h 3329"/>
              <a:gd name="T122" fmla="*/ 1254 w 3197"/>
              <a:gd name="T123" fmla="*/ 161 h 3329"/>
              <a:gd name="T124" fmla="*/ 1533 w 3197"/>
              <a:gd name="T125" fmla="*/ 0 h 3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197" h="3329">
                <a:moveTo>
                  <a:pt x="1533" y="2939"/>
                </a:moveTo>
                <a:lnTo>
                  <a:pt x="1569" y="2943"/>
                </a:lnTo>
                <a:lnTo>
                  <a:pt x="1601" y="2952"/>
                </a:lnTo>
                <a:lnTo>
                  <a:pt x="1631" y="2966"/>
                </a:lnTo>
                <a:lnTo>
                  <a:pt x="1659" y="2985"/>
                </a:lnTo>
                <a:lnTo>
                  <a:pt x="1682" y="3009"/>
                </a:lnTo>
                <a:lnTo>
                  <a:pt x="1701" y="3036"/>
                </a:lnTo>
                <a:lnTo>
                  <a:pt x="1715" y="3067"/>
                </a:lnTo>
                <a:lnTo>
                  <a:pt x="1725" y="3099"/>
                </a:lnTo>
                <a:lnTo>
                  <a:pt x="1729" y="3134"/>
                </a:lnTo>
                <a:lnTo>
                  <a:pt x="1725" y="3169"/>
                </a:lnTo>
                <a:lnTo>
                  <a:pt x="1715" y="3202"/>
                </a:lnTo>
                <a:lnTo>
                  <a:pt x="1701" y="3233"/>
                </a:lnTo>
                <a:lnTo>
                  <a:pt x="1682" y="3259"/>
                </a:lnTo>
                <a:lnTo>
                  <a:pt x="1659" y="3282"/>
                </a:lnTo>
                <a:lnTo>
                  <a:pt x="1631" y="3302"/>
                </a:lnTo>
                <a:lnTo>
                  <a:pt x="1601" y="3317"/>
                </a:lnTo>
                <a:lnTo>
                  <a:pt x="1569" y="3326"/>
                </a:lnTo>
                <a:lnTo>
                  <a:pt x="1533" y="3329"/>
                </a:lnTo>
                <a:lnTo>
                  <a:pt x="1499" y="3326"/>
                </a:lnTo>
                <a:lnTo>
                  <a:pt x="1465" y="3317"/>
                </a:lnTo>
                <a:lnTo>
                  <a:pt x="1435" y="3302"/>
                </a:lnTo>
                <a:lnTo>
                  <a:pt x="1409" y="3282"/>
                </a:lnTo>
                <a:lnTo>
                  <a:pt x="1385" y="3259"/>
                </a:lnTo>
                <a:lnTo>
                  <a:pt x="1366" y="3233"/>
                </a:lnTo>
                <a:lnTo>
                  <a:pt x="1351" y="3202"/>
                </a:lnTo>
                <a:lnTo>
                  <a:pt x="1342" y="3169"/>
                </a:lnTo>
                <a:lnTo>
                  <a:pt x="1339" y="3134"/>
                </a:lnTo>
                <a:lnTo>
                  <a:pt x="1342" y="3099"/>
                </a:lnTo>
                <a:lnTo>
                  <a:pt x="1351" y="3067"/>
                </a:lnTo>
                <a:lnTo>
                  <a:pt x="1366" y="3036"/>
                </a:lnTo>
                <a:lnTo>
                  <a:pt x="1385" y="3009"/>
                </a:lnTo>
                <a:lnTo>
                  <a:pt x="1409" y="2985"/>
                </a:lnTo>
                <a:lnTo>
                  <a:pt x="1435" y="2966"/>
                </a:lnTo>
                <a:lnTo>
                  <a:pt x="1465" y="2952"/>
                </a:lnTo>
                <a:lnTo>
                  <a:pt x="1499" y="2943"/>
                </a:lnTo>
                <a:lnTo>
                  <a:pt x="1533" y="2939"/>
                </a:lnTo>
                <a:close/>
                <a:moveTo>
                  <a:pt x="840" y="2773"/>
                </a:moveTo>
                <a:lnTo>
                  <a:pt x="866" y="2777"/>
                </a:lnTo>
                <a:lnTo>
                  <a:pt x="892" y="2784"/>
                </a:lnTo>
                <a:lnTo>
                  <a:pt x="918" y="2796"/>
                </a:lnTo>
                <a:lnTo>
                  <a:pt x="941" y="2812"/>
                </a:lnTo>
                <a:lnTo>
                  <a:pt x="961" y="2831"/>
                </a:lnTo>
                <a:lnTo>
                  <a:pt x="977" y="2853"/>
                </a:lnTo>
                <a:lnTo>
                  <a:pt x="989" y="2876"/>
                </a:lnTo>
                <a:lnTo>
                  <a:pt x="998" y="2901"/>
                </a:lnTo>
                <a:lnTo>
                  <a:pt x="1004" y="2927"/>
                </a:lnTo>
                <a:lnTo>
                  <a:pt x="1005" y="2954"/>
                </a:lnTo>
                <a:lnTo>
                  <a:pt x="1001" y="2980"/>
                </a:lnTo>
                <a:lnTo>
                  <a:pt x="993" y="3007"/>
                </a:lnTo>
                <a:lnTo>
                  <a:pt x="981" y="3032"/>
                </a:lnTo>
                <a:lnTo>
                  <a:pt x="965" y="3055"/>
                </a:lnTo>
                <a:lnTo>
                  <a:pt x="947" y="3075"/>
                </a:lnTo>
                <a:lnTo>
                  <a:pt x="925" y="3091"/>
                </a:lnTo>
                <a:lnTo>
                  <a:pt x="901" y="3104"/>
                </a:lnTo>
                <a:lnTo>
                  <a:pt x="876" y="3113"/>
                </a:lnTo>
                <a:lnTo>
                  <a:pt x="851" y="3117"/>
                </a:lnTo>
                <a:lnTo>
                  <a:pt x="823" y="3118"/>
                </a:lnTo>
                <a:lnTo>
                  <a:pt x="797" y="3115"/>
                </a:lnTo>
                <a:lnTo>
                  <a:pt x="771" y="3107"/>
                </a:lnTo>
                <a:lnTo>
                  <a:pt x="745" y="3095"/>
                </a:lnTo>
                <a:lnTo>
                  <a:pt x="722" y="3080"/>
                </a:lnTo>
                <a:lnTo>
                  <a:pt x="702" y="3060"/>
                </a:lnTo>
                <a:lnTo>
                  <a:pt x="686" y="3039"/>
                </a:lnTo>
                <a:lnTo>
                  <a:pt x="673" y="3016"/>
                </a:lnTo>
                <a:lnTo>
                  <a:pt x="664" y="2991"/>
                </a:lnTo>
                <a:lnTo>
                  <a:pt x="659" y="2964"/>
                </a:lnTo>
                <a:lnTo>
                  <a:pt x="659" y="2938"/>
                </a:lnTo>
                <a:lnTo>
                  <a:pt x="662" y="2912"/>
                </a:lnTo>
                <a:lnTo>
                  <a:pt x="669" y="2885"/>
                </a:lnTo>
                <a:lnTo>
                  <a:pt x="682" y="2860"/>
                </a:lnTo>
                <a:lnTo>
                  <a:pt x="698" y="2837"/>
                </a:lnTo>
                <a:lnTo>
                  <a:pt x="717" y="2816"/>
                </a:lnTo>
                <a:lnTo>
                  <a:pt x="738" y="2800"/>
                </a:lnTo>
                <a:lnTo>
                  <a:pt x="762" y="2788"/>
                </a:lnTo>
                <a:lnTo>
                  <a:pt x="787" y="2779"/>
                </a:lnTo>
                <a:lnTo>
                  <a:pt x="813" y="2774"/>
                </a:lnTo>
                <a:lnTo>
                  <a:pt x="840" y="2773"/>
                </a:lnTo>
                <a:close/>
                <a:moveTo>
                  <a:pt x="2247" y="2730"/>
                </a:moveTo>
                <a:lnTo>
                  <a:pt x="2276" y="2733"/>
                </a:lnTo>
                <a:lnTo>
                  <a:pt x="2306" y="2741"/>
                </a:lnTo>
                <a:lnTo>
                  <a:pt x="2334" y="2753"/>
                </a:lnTo>
                <a:lnTo>
                  <a:pt x="2360" y="2769"/>
                </a:lnTo>
                <a:lnTo>
                  <a:pt x="2384" y="2788"/>
                </a:lnTo>
                <a:lnTo>
                  <a:pt x="2405" y="2811"/>
                </a:lnTo>
                <a:lnTo>
                  <a:pt x="2423" y="2838"/>
                </a:lnTo>
                <a:lnTo>
                  <a:pt x="2436" y="2867"/>
                </a:lnTo>
                <a:lnTo>
                  <a:pt x="2447" y="2896"/>
                </a:lnTo>
                <a:lnTo>
                  <a:pt x="2451" y="2927"/>
                </a:lnTo>
                <a:lnTo>
                  <a:pt x="2452" y="2957"/>
                </a:lnTo>
                <a:lnTo>
                  <a:pt x="2448" y="2986"/>
                </a:lnTo>
                <a:lnTo>
                  <a:pt x="2440" y="3016"/>
                </a:lnTo>
                <a:lnTo>
                  <a:pt x="2428" y="3044"/>
                </a:lnTo>
                <a:lnTo>
                  <a:pt x="2412" y="3070"/>
                </a:lnTo>
                <a:lnTo>
                  <a:pt x="2393" y="3094"/>
                </a:lnTo>
                <a:lnTo>
                  <a:pt x="2370" y="3115"/>
                </a:lnTo>
                <a:lnTo>
                  <a:pt x="2343" y="3133"/>
                </a:lnTo>
                <a:lnTo>
                  <a:pt x="2315" y="3147"/>
                </a:lnTo>
                <a:lnTo>
                  <a:pt x="2286" y="3156"/>
                </a:lnTo>
                <a:lnTo>
                  <a:pt x="2255" y="3161"/>
                </a:lnTo>
                <a:lnTo>
                  <a:pt x="2225" y="3162"/>
                </a:lnTo>
                <a:lnTo>
                  <a:pt x="2194" y="3158"/>
                </a:lnTo>
                <a:lnTo>
                  <a:pt x="2165" y="3150"/>
                </a:lnTo>
                <a:lnTo>
                  <a:pt x="2138" y="3138"/>
                </a:lnTo>
                <a:lnTo>
                  <a:pt x="2111" y="3122"/>
                </a:lnTo>
                <a:lnTo>
                  <a:pt x="2088" y="3103"/>
                </a:lnTo>
                <a:lnTo>
                  <a:pt x="2067" y="3081"/>
                </a:lnTo>
                <a:lnTo>
                  <a:pt x="2049" y="3053"/>
                </a:lnTo>
                <a:lnTo>
                  <a:pt x="2034" y="3025"/>
                </a:lnTo>
                <a:lnTo>
                  <a:pt x="2025" y="2996"/>
                </a:lnTo>
                <a:lnTo>
                  <a:pt x="2020" y="2965"/>
                </a:lnTo>
                <a:lnTo>
                  <a:pt x="2020" y="2935"/>
                </a:lnTo>
                <a:lnTo>
                  <a:pt x="2024" y="2904"/>
                </a:lnTo>
                <a:lnTo>
                  <a:pt x="2031" y="2875"/>
                </a:lnTo>
                <a:lnTo>
                  <a:pt x="2044" y="2848"/>
                </a:lnTo>
                <a:lnTo>
                  <a:pt x="2059" y="2821"/>
                </a:lnTo>
                <a:lnTo>
                  <a:pt x="2078" y="2798"/>
                </a:lnTo>
                <a:lnTo>
                  <a:pt x="2101" y="2777"/>
                </a:lnTo>
                <a:lnTo>
                  <a:pt x="2128" y="2759"/>
                </a:lnTo>
                <a:lnTo>
                  <a:pt x="2156" y="2744"/>
                </a:lnTo>
                <a:lnTo>
                  <a:pt x="2186" y="2735"/>
                </a:lnTo>
                <a:lnTo>
                  <a:pt x="2217" y="2730"/>
                </a:lnTo>
                <a:lnTo>
                  <a:pt x="2247" y="2730"/>
                </a:lnTo>
                <a:close/>
                <a:moveTo>
                  <a:pt x="318" y="2280"/>
                </a:moveTo>
                <a:lnTo>
                  <a:pt x="344" y="2282"/>
                </a:lnTo>
                <a:lnTo>
                  <a:pt x="369" y="2290"/>
                </a:lnTo>
                <a:lnTo>
                  <a:pt x="392" y="2301"/>
                </a:lnTo>
                <a:lnTo>
                  <a:pt x="414" y="2315"/>
                </a:lnTo>
                <a:lnTo>
                  <a:pt x="432" y="2334"/>
                </a:lnTo>
                <a:lnTo>
                  <a:pt x="449" y="2356"/>
                </a:lnTo>
                <a:lnTo>
                  <a:pt x="460" y="2381"/>
                </a:lnTo>
                <a:lnTo>
                  <a:pt x="467" y="2406"/>
                </a:lnTo>
                <a:lnTo>
                  <a:pt x="469" y="2432"/>
                </a:lnTo>
                <a:lnTo>
                  <a:pt x="467" y="2458"/>
                </a:lnTo>
                <a:lnTo>
                  <a:pt x="460" y="2483"/>
                </a:lnTo>
                <a:lnTo>
                  <a:pt x="449" y="2506"/>
                </a:lnTo>
                <a:lnTo>
                  <a:pt x="434" y="2528"/>
                </a:lnTo>
                <a:lnTo>
                  <a:pt x="415" y="2547"/>
                </a:lnTo>
                <a:lnTo>
                  <a:pt x="393" y="2562"/>
                </a:lnTo>
                <a:lnTo>
                  <a:pt x="369" y="2574"/>
                </a:lnTo>
                <a:lnTo>
                  <a:pt x="342" y="2580"/>
                </a:lnTo>
                <a:lnTo>
                  <a:pt x="317" y="2582"/>
                </a:lnTo>
                <a:lnTo>
                  <a:pt x="291" y="2580"/>
                </a:lnTo>
                <a:lnTo>
                  <a:pt x="266" y="2574"/>
                </a:lnTo>
                <a:lnTo>
                  <a:pt x="243" y="2563"/>
                </a:lnTo>
                <a:lnTo>
                  <a:pt x="221" y="2548"/>
                </a:lnTo>
                <a:lnTo>
                  <a:pt x="203" y="2530"/>
                </a:lnTo>
                <a:lnTo>
                  <a:pt x="186" y="2507"/>
                </a:lnTo>
                <a:lnTo>
                  <a:pt x="175" y="2482"/>
                </a:lnTo>
                <a:lnTo>
                  <a:pt x="168" y="2457"/>
                </a:lnTo>
                <a:lnTo>
                  <a:pt x="166" y="2430"/>
                </a:lnTo>
                <a:lnTo>
                  <a:pt x="169" y="2405"/>
                </a:lnTo>
                <a:lnTo>
                  <a:pt x="175" y="2380"/>
                </a:lnTo>
                <a:lnTo>
                  <a:pt x="186" y="2356"/>
                </a:lnTo>
                <a:lnTo>
                  <a:pt x="202" y="2335"/>
                </a:lnTo>
                <a:lnTo>
                  <a:pt x="220" y="2316"/>
                </a:lnTo>
                <a:lnTo>
                  <a:pt x="242" y="2301"/>
                </a:lnTo>
                <a:lnTo>
                  <a:pt x="266" y="2290"/>
                </a:lnTo>
                <a:lnTo>
                  <a:pt x="293" y="2282"/>
                </a:lnTo>
                <a:lnTo>
                  <a:pt x="318" y="2280"/>
                </a:lnTo>
                <a:close/>
                <a:moveTo>
                  <a:pt x="2737" y="2194"/>
                </a:moveTo>
                <a:lnTo>
                  <a:pt x="2771" y="2195"/>
                </a:lnTo>
                <a:lnTo>
                  <a:pt x="2804" y="2200"/>
                </a:lnTo>
                <a:lnTo>
                  <a:pt x="2836" y="2211"/>
                </a:lnTo>
                <a:lnTo>
                  <a:pt x="2869" y="2226"/>
                </a:lnTo>
                <a:lnTo>
                  <a:pt x="2897" y="2246"/>
                </a:lnTo>
                <a:lnTo>
                  <a:pt x="2923" y="2269"/>
                </a:lnTo>
                <a:lnTo>
                  <a:pt x="2944" y="2295"/>
                </a:lnTo>
                <a:lnTo>
                  <a:pt x="2961" y="2324"/>
                </a:lnTo>
                <a:lnTo>
                  <a:pt x="2974" y="2354"/>
                </a:lnTo>
                <a:lnTo>
                  <a:pt x="2982" y="2386"/>
                </a:lnTo>
                <a:lnTo>
                  <a:pt x="2987" y="2419"/>
                </a:lnTo>
                <a:lnTo>
                  <a:pt x="2986" y="2453"/>
                </a:lnTo>
                <a:lnTo>
                  <a:pt x="2981" y="2486"/>
                </a:lnTo>
                <a:lnTo>
                  <a:pt x="2971" y="2518"/>
                </a:lnTo>
                <a:lnTo>
                  <a:pt x="2955" y="2551"/>
                </a:lnTo>
                <a:lnTo>
                  <a:pt x="2936" y="2579"/>
                </a:lnTo>
                <a:lnTo>
                  <a:pt x="2912" y="2605"/>
                </a:lnTo>
                <a:lnTo>
                  <a:pt x="2886" y="2626"/>
                </a:lnTo>
                <a:lnTo>
                  <a:pt x="2858" y="2643"/>
                </a:lnTo>
                <a:lnTo>
                  <a:pt x="2827" y="2656"/>
                </a:lnTo>
                <a:lnTo>
                  <a:pt x="2795" y="2665"/>
                </a:lnTo>
                <a:lnTo>
                  <a:pt x="2763" y="2669"/>
                </a:lnTo>
                <a:lnTo>
                  <a:pt x="2729" y="2668"/>
                </a:lnTo>
                <a:lnTo>
                  <a:pt x="2696" y="2663"/>
                </a:lnTo>
                <a:lnTo>
                  <a:pt x="2662" y="2653"/>
                </a:lnTo>
                <a:lnTo>
                  <a:pt x="2631" y="2637"/>
                </a:lnTo>
                <a:lnTo>
                  <a:pt x="2602" y="2618"/>
                </a:lnTo>
                <a:lnTo>
                  <a:pt x="2576" y="2594"/>
                </a:lnTo>
                <a:lnTo>
                  <a:pt x="2555" y="2568"/>
                </a:lnTo>
                <a:lnTo>
                  <a:pt x="2538" y="2540"/>
                </a:lnTo>
                <a:lnTo>
                  <a:pt x="2525" y="2509"/>
                </a:lnTo>
                <a:lnTo>
                  <a:pt x="2516" y="2477"/>
                </a:lnTo>
                <a:lnTo>
                  <a:pt x="2512" y="2444"/>
                </a:lnTo>
                <a:lnTo>
                  <a:pt x="2513" y="2410"/>
                </a:lnTo>
                <a:lnTo>
                  <a:pt x="2519" y="2378"/>
                </a:lnTo>
                <a:lnTo>
                  <a:pt x="2529" y="2344"/>
                </a:lnTo>
                <a:lnTo>
                  <a:pt x="2544" y="2313"/>
                </a:lnTo>
                <a:lnTo>
                  <a:pt x="2564" y="2283"/>
                </a:lnTo>
                <a:lnTo>
                  <a:pt x="2587" y="2258"/>
                </a:lnTo>
                <a:lnTo>
                  <a:pt x="2613" y="2237"/>
                </a:lnTo>
                <a:lnTo>
                  <a:pt x="2642" y="2220"/>
                </a:lnTo>
                <a:lnTo>
                  <a:pt x="2672" y="2206"/>
                </a:lnTo>
                <a:lnTo>
                  <a:pt x="2705" y="2198"/>
                </a:lnTo>
                <a:lnTo>
                  <a:pt x="2737" y="2194"/>
                </a:lnTo>
                <a:close/>
                <a:moveTo>
                  <a:pt x="130" y="1600"/>
                </a:moveTo>
                <a:lnTo>
                  <a:pt x="156" y="1603"/>
                </a:lnTo>
                <a:lnTo>
                  <a:pt x="180" y="1610"/>
                </a:lnTo>
                <a:lnTo>
                  <a:pt x="202" y="1622"/>
                </a:lnTo>
                <a:lnTo>
                  <a:pt x="221" y="1637"/>
                </a:lnTo>
                <a:lnTo>
                  <a:pt x="237" y="1656"/>
                </a:lnTo>
                <a:lnTo>
                  <a:pt x="249" y="1679"/>
                </a:lnTo>
                <a:lnTo>
                  <a:pt x="256" y="1703"/>
                </a:lnTo>
                <a:lnTo>
                  <a:pt x="259" y="1729"/>
                </a:lnTo>
                <a:lnTo>
                  <a:pt x="256" y="1756"/>
                </a:lnTo>
                <a:lnTo>
                  <a:pt x="249" y="1780"/>
                </a:lnTo>
                <a:lnTo>
                  <a:pt x="237" y="1801"/>
                </a:lnTo>
                <a:lnTo>
                  <a:pt x="221" y="1820"/>
                </a:lnTo>
                <a:lnTo>
                  <a:pt x="202" y="1837"/>
                </a:lnTo>
                <a:lnTo>
                  <a:pt x="180" y="1849"/>
                </a:lnTo>
                <a:lnTo>
                  <a:pt x="156" y="1856"/>
                </a:lnTo>
                <a:lnTo>
                  <a:pt x="130" y="1859"/>
                </a:lnTo>
                <a:lnTo>
                  <a:pt x="103" y="1856"/>
                </a:lnTo>
                <a:lnTo>
                  <a:pt x="79" y="1849"/>
                </a:lnTo>
                <a:lnTo>
                  <a:pt x="57" y="1837"/>
                </a:lnTo>
                <a:lnTo>
                  <a:pt x="37" y="1820"/>
                </a:lnTo>
                <a:lnTo>
                  <a:pt x="22" y="1801"/>
                </a:lnTo>
                <a:lnTo>
                  <a:pt x="10" y="1780"/>
                </a:lnTo>
                <a:lnTo>
                  <a:pt x="2" y="1756"/>
                </a:lnTo>
                <a:lnTo>
                  <a:pt x="0" y="1729"/>
                </a:lnTo>
                <a:lnTo>
                  <a:pt x="2" y="1703"/>
                </a:lnTo>
                <a:lnTo>
                  <a:pt x="10" y="1679"/>
                </a:lnTo>
                <a:lnTo>
                  <a:pt x="22" y="1656"/>
                </a:lnTo>
                <a:lnTo>
                  <a:pt x="37" y="1637"/>
                </a:lnTo>
                <a:lnTo>
                  <a:pt x="57" y="1622"/>
                </a:lnTo>
                <a:lnTo>
                  <a:pt x="79" y="1610"/>
                </a:lnTo>
                <a:lnTo>
                  <a:pt x="103" y="1603"/>
                </a:lnTo>
                <a:lnTo>
                  <a:pt x="130" y="1600"/>
                </a:lnTo>
                <a:close/>
                <a:moveTo>
                  <a:pt x="2938" y="1470"/>
                </a:moveTo>
                <a:lnTo>
                  <a:pt x="2976" y="1473"/>
                </a:lnTo>
                <a:lnTo>
                  <a:pt x="3013" y="1481"/>
                </a:lnTo>
                <a:lnTo>
                  <a:pt x="3047" y="1494"/>
                </a:lnTo>
                <a:lnTo>
                  <a:pt x="3079" y="1512"/>
                </a:lnTo>
                <a:lnTo>
                  <a:pt x="3108" y="1534"/>
                </a:lnTo>
                <a:lnTo>
                  <a:pt x="3133" y="1559"/>
                </a:lnTo>
                <a:lnTo>
                  <a:pt x="3155" y="1587"/>
                </a:lnTo>
                <a:lnTo>
                  <a:pt x="3173" y="1620"/>
                </a:lnTo>
                <a:lnTo>
                  <a:pt x="3186" y="1654"/>
                </a:lnTo>
                <a:lnTo>
                  <a:pt x="3194" y="1691"/>
                </a:lnTo>
                <a:lnTo>
                  <a:pt x="3197" y="1729"/>
                </a:lnTo>
                <a:lnTo>
                  <a:pt x="3194" y="1768"/>
                </a:lnTo>
                <a:lnTo>
                  <a:pt x="3186" y="1804"/>
                </a:lnTo>
                <a:lnTo>
                  <a:pt x="3173" y="1839"/>
                </a:lnTo>
                <a:lnTo>
                  <a:pt x="3155" y="1870"/>
                </a:lnTo>
                <a:lnTo>
                  <a:pt x="3133" y="1900"/>
                </a:lnTo>
                <a:lnTo>
                  <a:pt x="3108" y="1925"/>
                </a:lnTo>
                <a:lnTo>
                  <a:pt x="3079" y="1947"/>
                </a:lnTo>
                <a:lnTo>
                  <a:pt x="3047" y="1964"/>
                </a:lnTo>
                <a:lnTo>
                  <a:pt x="3013" y="1978"/>
                </a:lnTo>
                <a:lnTo>
                  <a:pt x="2976" y="1986"/>
                </a:lnTo>
                <a:lnTo>
                  <a:pt x="2938" y="1989"/>
                </a:lnTo>
                <a:lnTo>
                  <a:pt x="2899" y="1986"/>
                </a:lnTo>
                <a:lnTo>
                  <a:pt x="2863" y="1978"/>
                </a:lnTo>
                <a:lnTo>
                  <a:pt x="2828" y="1964"/>
                </a:lnTo>
                <a:lnTo>
                  <a:pt x="2797" y="1947"/>
                </a:lnTo>
                <a:lnTo>
                  <a:pt x="2768" y="1925"/>
                </a:lnTo>
                <a:lnTo>
                  <a:pt x="2742" y="1900"/>
                </a:lnTo>
                <a:lnTo>
                  <a:pt x="2720" y="1870"/>
                </a:lnTo>
                <a:lnTo>
                  <a:pt x="2703" y="1839"/>
                </a:lnTo>
                <a:lnTo>
                  <a:pt x="2690" y="1804"/>
                </a:lnTo>
                <a:lnTo>
                  <a:pt x="2682" y="1768"/>
                </a:lnTo>
                <a:lnTo>
                  <a:pt x="2679" y="1729"/>
                </a:lnTo>
                <a:lnTo>
                  <a:pt x="2682" y="1691"/>
                </a:lnTo>
                <a:lnTo>
                  <a:pt x="2690" y="1654"/>
                </a:lnTo>
                <a:lnTo>
                  <a:pt x="2703" y="1620"/>
                </a:lnTo>
                <a:lnTo>
                  <a:pt x="2720" y="1589"/>
                </a:lnTo>
                <a:lnTo>
                  <a:pt x="2742" y="1559"/>
                </a:lnTo>
                <a:lnTo>
                  <a:pt x="2768" y="1534"/>
                </a:lnTo>
                <a:lnTo>
                  <a:pt x="2797" y="1512"/>
                </a:lnTo>
                <a:lnTo>
                  <a:pt x="2828" y="1494"/>
                </a:lnTo>
                <a:lnTo>
                  <a:pt x="2863" y="1481"/>
                </a:lnTo>
                <a:lnTo>
                  <a:pt x="2899" y="1473"/>
                </a:lnTo>
                <a:lnTo>
                  <a:pt x="2938" y="1470"/>
                </a:lnTo>
                <a:close/>
                <a:moveTo>
                  <a:pt x="310" y="919"/>
                </a:moveTo>
                <a:lnTo>
                  <a:pt x="331" y="920"/>
                </a:lnTo>
                <a:lnTo>
                  <a:pt x="351" y="924"/>
                </a:lnTo>
                <a:lnTo>
                  <a:pt x="372" y="933"/>
                </a:lnTo>
                <a:lnTo>
                  <a:pt x="389" y="946"/>
                </a:lnTo>
                <a:lnTo>
                  <a:pt x="404" y="961"/>
                </a:lnTo>
                <a:lnTo>
                  <a:pt x="414" y="980"/>
                </a:lnTo>
                <a:lnTo>
                  <a:pt x="421" y="999"/>
                </a:lnTo>
                <a:lnTo>
                  <a:pt x="425" y="1019"/>
                </a:lnTo>
                <a:lnTo>
                  <a:pt x="424" y="1040"/>
                </a:lnTo>
                <a:lnTo>
                  <a:pt x="420" y="1061"/>
                </a:lnTo>
                <a:lnTo>
                  <a:pt x="411" y="1081"/>
                </a:lnTo>
                <a:lnTo>
                  <a:pt x="398" y="1098"/>
                </a:lnTo>
                <a:lnTo>
                  <a:pt x="383" y="1113"/>
                </a:lnTo>
                <a:lnTo>
                  <a:pt x="365" y="1124"/>
                </a:lnTo>
                <a:lnTo>
                  <a:pt x="345" y="1131"/>
                </a:lnTo>
                <a:lnTo>
                  <a:pt x="325" y="1135"/>
                </a:lnTo>
                <a:lnTo>
                  <a:pt x="304" y="1134"/>
                </a:lnTo>
                <a:lnTo>
                  <a:pt x="284" y="1130"/>
                </a:lnTo>
                <a:lnTo>
                  <a:pt x="263" y="1120"/>
                </a:lnTo>
                <a:lnTo>
                  <a:pt x="246" y="1107"/>
                </a:lnTo>
                <a:lnTo>
                  <a:pt x="231" y="1092"/>
                </a:lnTo>
                <a:lnTo>
                  <a:pt x="221" y="1074"/>
                </a:lnTo>
                <a:lnTo>
                  <a:pt x="214" y="1055"/>
                </a:lnTo>
                <a:lnTo>
                  <a:pt x="210" y="1034"/>
                </a:lnTo>
                <a:lnTo>
                  <a:pt x="211" y="1013"/>
                </a:lnTo>
                <a:lnTo>
                  <a:pt x="215" y="993"/>
                </a:lnTo>
                <a:lnTo>
                  <a:pt x="224" y="973"/>
                </a:lnTo>
                <a:lnTo>
                  <a:pt x="237" y="955"/>
                </a:lnTo>
                <a:lnTo>
                  <a:pt x="252" y="940"/>
                </a:lnTo>
                <a:lnTo>
                  <a:pt x="270" y="930"/>
                </a:lnTo>
                <a:lnTo>
                  <a:pt x="290" y="923"/>
                </a:lnTo>
                <a:lnTo>
                  <a:pt x="310" y="919"/>
                </a:lnTo>
                <a:close/>
                <a:moveTo>
                  <a:pt x="1426" y="865"/>
                </a:moveTo>
                <a:lnTo>
                  <a:pt x="1642" y="865"/>
                </a:lnTo>
                <a:lnTo>
                  <a:pt x="1642" y="1792"/>
                </a:lnTo>
                <a:lnTo>
                  <a:pt x="840" y="2255"/>
                </a:lnTo>
                <a:lnTo>
                  <a:pt x="731" y="2068"/>
                </a:lnTo>
                <a:lnTo>
                  <a:pt x="1426" y="1667"/>
                </a:lnTo>
                <a:lnTo>
                  <a:pt x="1426" y="865"/>
                </a:lnTo>
                <a:close/>
                <a:moveTo>
                  <a:pt x="2751" y="746"/>
                </a:moveTo>
                <a:lnTo>
                  <a:pt x="2787" y="749"/>
                </a:lnTo>
                <a:lnTo>
                  <a:pt x="2822" y="756"/>
                </a:lnTo>
                <a:lnTo>
                  <a:pt x="2857" y="767"/>
                </a:lnTo>
                <a:lnTo>
                  <a:pt x="2889" y="783"/>
                </a:lnTo>
                <a:lnTo>
                  <a:pt x="2919" y="802"/>
                </a:lnTo>
                <a:lnTo>
                  <a:pt x="2947" y="827"/>
                </a:lnTo>
                <a:lnTo>
                  <a:pt x="2971" y="855"/>
                </a:lnTo>
                <a:lnTo>
                  <a:pt x="2993" y="886"/>
                </a:lnTo>
                <a:lnTo>
                  <a:pt x="3010" y="921"/>
                </a:lnTo>
                <a:lnTo>
                  <a:pt x="3022" y="956"/>
                </a:lnTo>
                <a:lnTo>
                  <a:pt x="3029" y="992"/>
                </a:lnTo>
                <a:lnTo>
                  <a:pt x="3031" y="1028"/>
                </a:lnTo>
                <a:lnTo>
                  <a:pt x="3028" y="1064"/>
                </a:lnTo>
                <a:lnTo>
                  <a:pt x="3021" y="1099"/>
                </a:lnTo>
                <a:lnTo>
                  <a:pt x="3010" y="1134"/>
                </a:lnTo>
                <a:lnTo>
                  <a:pt x="2993" y="1166"/>
                </a:lnTo>
                <a:lnTo>
                  <a:pt x="2974" y="1196"/>
                </a:lnTo>
                <a:lnTo>
                  <a:pt x="2950" y="1224"/>
                </a:lnTo>
                <a:lnTo>
                  <a:pt x="2922" y="1249"/>
                </a:lnTo>
                <a:lnTo>
                  <a:pt x="2890" y="1270"/>
                </a:lnTo>
                <a:lnTo>
                  <a:pt x="2856" y="1287"/>
                </a:lnTo>
                <a:lnTo>
                  <a:pt x="2820" y="1299"/>
                </a:lnTo>
                <a:lnTo>
                  <a:pt x="2785" y="1306"/>
                </a:lnTo>
                <a:lnTo>
                  <a:pt x="2748" y="1308"/>
                </a:lnTo>
                <a:lnTo>
                  <a:pt x="2712" y="1305"/>
                </a:lnTo>
                <a:lnTo>
                  <a:pt x="2677" y="1298"/>
                </a:lnTo>
                <a:lnTo>
                  <a:pt x="2643" y="1287"/>
                </a:lnTo>
                <a:lnTo>
                  <a:pt x="2611" y="1271"/>
                </a:lnTo>
                <a:lnTo>
                  <a:pt x="2580" y="1251"/>
                </a:lnTo>
                <a:lnTo>
                  <a:pt x="2553" y="1227"/>
                </a:lnTo>
                <a:lnTo>
                  <a:pt x="2528" y="1199"/>
                </a:lnTo>
                <a:lnTo>
                  <a:pt x="2506" y="1167"/>
                </a:lnTo>
                <a:lnTo>
                  <a:pt x="2490" y="1134"/>
                </a:lnTo>
                <a:lnTo>
                  <a:pt x="2478" y="1098"/>
                </a:lnTo>
                <a:lnTo>
                  <a:pt x="2471" y="1062"/>
                </a:lnTo>
                <a:lnTo>
                  <a:pt x="2469" y="1025"/>
                </a:lnTo>
                <a:lnTo>
                  <a:pt x="2471" y="990"/>
                </a:lnTo>
                <a:lnTo>
                  <a:pt x="2478" y="954"/>
                </a:lnTo>
                <a:lnTo>
                  <a:pt x="2490" y="920"/>
                </a:lnTo>
                <a:lnTo>
                  <a:pt x="2505" y="887"/>
                </a:lnTo>
                <a:lnTo>
                  <a:pt x="2526" y="857"/>
                </a:lnTo>
                <a:lnTo>
                  <a:pt x="2550" y="830"/>
                </a:lnTo>
                <a:lnTo>
                  <a:pt x="2577" y="805"/>
                </a:lnTo>
                <a:lnTo>
                  <a:pt x="2609" y="784"/>
                </a:lnTo>
                <a:lnTo>
                  <a:pt x="2643" y="767"/>
                </a:lnTo>
                <a:lnTo>
                  <a:pt x="2679" y="755"/>
                </a:lnTo>
                <a:lnTo>
                  <a:pt x="2715" y="748"/>
                </a:lnTo>
                <a:lnTo>
                  <a:pt x="2751" y="746"/>
                </a:lnTo>
                <a:close/>
                <a:moveTo>
                  <a:pt x="825" y="427"/>
                </a:moveTo>
                <a:lnTo>
                  <a:pt x="845" y="428"/>
                </a:lnTo>
                <a:lnTo>
                  <a:pt x="863" y="433"/>
                </a:lnTo>
                <a:lnTo>
                  <a:pt x="880" y="441"/>
                </a:lnTo>
                <a:lnTo>
                  <a:pt x="894" y="454"/>
                </a:lnTo>
                <a:lnTo>
                  <a:pt x="906" y="469"/>
                </a:lnTo>
                <a:lnTo>
                  <a:pt x="914" y="487"/>
                </a:lnTo>
                <a:lnTo>
                  <a:pt x="917" y="507"/>
                </a:lnTo>
                <a:lnTo>
                  <a:pt x="916" y="526"/>
                </a:lnTo>
                <a:lnTo>
                  <a:pt x="912" y="544"/>
                </a:lnTo>
                <a:lnTo>
                  <a:pt x="903" y="561"/>
                </a:lnTo>
                <a:lnTo>
                  <a:pt x="891" y="575"/>
                </a:lnTo>
                <a:lnTo>
                  <a:pt x="875" y="588"/>
                </a:lnTo>
                <a:lnTo>
                  <a:pt x="857" y="596"/>
                </a:lnTo>
                <a:lnTo>
                  <a:pt x="837" y="599"/>
                </a:lnTo>
                <a:lnTo>
                  <a:pt x="818" y="598"/>
                </a:lnTo>
                <a:lnTo>
                  <a:pt x="800" y="593"/>
                </a:lnTo>
                <a:lnTo>
                  <a:pt x="783" y="585"/>
                </a:lnTo>
                <a:lnTo>
                  <a:pt x="769" y="571"/>
                </a:lnTo>
                <a:lnTo>
                  <a:pt x="756" y="556"/>
                </a:lnTo>
                <a:lnTo>
                  <a:pt x="748" y="538"/>
                </a:lnTo>
                <a:lnTo>
                  <a:pt x="745" y="519"/>
                </a:lnTo>
                <a:lnTo>
                  <a:pt x="746" y="499"/>
                </a:lnTo>
                <a:lnTo>
                  <a:pt x="751" y="481"/>
                </a:lnTo>
                <a:lnTo>
                  <a:pt x="759" y="464"/>
                </a:lnTo>
                <a:lnTo>
                  <a:pt x="773" y="450"/>
                </a:lnTo>
                <a:lnTo>
                  <a:pt x="788" y="438"/>
                </a:lnTo>
                <a:lnTo>
                  <a:pt x="806" y="430"/>
                </a:lnTo>
                <a:lnTo>
                  <a:pt x="825" y="427"/>
                </a:lnTo>
                <a:close/>
                <a:moveTo>
                  <a:pt x="2246" y="211"/>
                </a:moveTo>
                <a:lnTo>
                  <a:pt x="2282" y="214"/>
                </a:lnTo>
                <a:lnTo>
                  <a:pt x="2318" y="222"/>
                </a:lnTo>
                <a:lnTo>
                  <a:pt x="2353" y="234"/>
                </a:lnTo>
                <a:lnTo>
                  <a:pt x="2387" y="250"/>
                </a:lnTo>
                <a:lnTo>
                  <a:pt x="2418" y="272"/>
                </a:lnTo>
                <a:lnTo>
                  <a:pt x="2447" y="296"/>
                </a:lnTo>
                <a:lnTo>
                  <a:pt x="2471" y="323"/>
                </a:lnTo>
                <a:lnTo>
                  <a:pt x="2492" y="353"/>
                </a:lnTo>
                <a:lnTo>
                  <a:pt x="2509" y="384"/>
                </a:lnTo>
                <a:lnTo>
                  <a:pt x="2523" y="417"/>
                </a:lnTo>
                <a:lnTo>
                  <a:pt x="2532" y="452"/>
                </a:lnTo>
                <a:lnTo>
                  <a:pt x="2537" y="487"/>
                </a:lnTo>
                <a:lnTo>
                  <a:pt x="2538" y="523"/>
                </a:lnTo>
                <a:lnTo>
                  <a:pt x="2535" y="559"/>
                </a:lnTo>
                <a:lnTo>
                  <a:pt x="2527" y="595"/>
                </a:lnTo>
                <a:lnTo>
                  <a:pt x="2514" y="630"/>
                </a:lnTo>
                <a:lnTo>
                  <a:pt x="2497" y="664"/>
                </a:lnTo>
                <a:lnTo>
                  <a:pt x="2477" y="696"/>
                </a:lnTo>
                <a:lnTo>
                  <a:pt x="2453" y="723"/>
                </a:lnTo>
                <a:lnTo>
                  <a:pt x="2425" y="749"/>
                </a:lnTo>
                <a:lnTo>
                  <a:pt x="2396" y="769"/>
                </a:lnTo>
                <a:lnTo>
                  <a:pt x="2365" y="786"/>
                </a:lnTo>
                <a:lnTo>
                  <a:pt x="2331" y="799"/>
                </a:lnTo>
                <a:lnTo>
                  <a:pt x="2297" y="808"/>
                </a:lnTo>
                <a:lnTo>
                  <a:pt x="2261" y="815"/>
                </a:lnTo>
                <a:lnTo>
                  <a:pt x="2225" y="816"/>
                </a:lnTo>
                <a:lnTo>
                  <a:pt x="2189" y="812"/>
                </a:lnTo>
                <a:lnTo>
                  <a:pt x="2154" y="804"/>
                </a:lnTo>
                <a:lnTo>
                  <a:pt x="2118" y="791"/>
                </a:lnTo>
                <a:lnTo>
                  <a:pt x="2084" y="775"/>
                </a:lnTo>
                <a:lnTo>
                  <a:pt x="2053" y="754"/>
                </a:lnTo>
                <a:lnTo>
                  <a:pt x="2024" y="729"/>
                </a:lnTo>
                <a:lnTo>
                  <a:pt x="2000" y="702"/>
                </a:lnTo>
                <a:lnTo>
                  <a:pt x="1979" y="673"/>
                </a:lnTo>
                <a:lnTo>
                  <a:pt x="1962" y="641"/>
                </a:lnTo>
                <a:lnTo>
                  <a:pt x="1948" y="608"/>
                </a:lnTo>
                <a:lnTo>
                  <a:pt x="1939" y="573"/>
                </a:lnTo>
                <a:lnTo>
                  <a:pt x="1934" y="538"/>
                </a:lnTo>
                <a:lnTo>
                  <a:pt x="1933" y="503"/>
                </a:lnTo>
                <a:lnTo>
                  <a:pt x="1937" y="466"/>
                </a:lnTo>
                <a:lnTo>
                  <a:pt x="1944" y="431"/>
                </a:lnTo>
                <a:lnTo>
                  <a:pt x="1957" y="395"/>
                </a:lnTo>
                <a:lnTo>
                  <a:pt x="1974" y="362"/>
                </a:lnTo>
                <a:lnTo>
                  <a:pt x="1995" y="329"/>
                </a:lnTo>
                <a:lnTo>
                  <a:pt x="2019" y="302"/>
                </a:lnTo>
                <a:lnTo>
                  <a:pt x="2046" y="277"/>
                </a:lnTo>
                <a:lnTo>
                  <a:pt x="2076" y="256"/>
                </a:lnTo>
                <a:lnTo>
                  <a:pt x="2107" y="239"/>
                </a:lnTo>
                <a:lnTo>
                  <a:pt x="2140" y="226"/>
                </a:lnTo>
                <a:lnTo>
                  <a:pt x="2174" y="217"/>
                </a:lnTo>
                <a:lnTo>
                  <a:pt x="2210" y="211"/>
                </a:lnTo>
                <a:lnTo>
                  <a:pt x="2246" y="211"/>
                </a:lnTo>
                <a:close/>
                <a:moveTo>
                  <a:pt x="1533" y="0"/>
                </a:moveTo>
                <a:lnTo>
                  <a:pt x="1533" y="0"/>
                </a:lnTo>
                <a:lnTo>
                  <a:pt x="1578" y="3"/>
                </a:lnTo>
                <a:lnTo>
                  <a:pt x="1619" y="12"/>
                </a:lnTo>
                <a:lnTo>
                  <a:pt x="1660" y="25"/>
                </a:lnTo>
                <a:lnTo>
                  <a:pt x="1697" y="45"/>
                </a:lnTo>
                <a:lnTo>
                  <a:pt x="1732" y="68"/>
                </a:lnTo>
                <a:lnTo>
                  <a:pt x="1763" y="95"/>
                </a:lnTo>
                <a:lnTo>
                  <a:pt x="1790" y="127"/>
                </a:lnTo>
                <a:lnTo>
                  <a:pt x="1814" y="161"/>
                </a:lnTo>
                <a:lnTo>
                  <a:pt x="1832" y="199"/>
                </a:lnTo>
                <a:lnTo>
                  <a:pt x="1846" y="238"/>
                </a:lnTo>
                <a:lnTo>
                  <a:pt x="1854" y="281"/>
                </a:lnTo>
                <a:lnTo>
                  <a:pt x="1857" y="324"/>
                </a:lnTo>
                <a:lnTo>
                  <a:pt x="1854" y="369"/>
                </a:lnTo>
                <a:lnTo>
                  <a:pt x="1846" y="410"/>
                </a:lnTo>
                <a:lnTo>
                  <a:pt x="1832" y="451"/>
                </a:lnTo>
                <a:lnTo>
                  <a:pt x="1814" y="488"/>
                </a:lnTo>
                <a:lnTo>
                  <a:pt x="1790" y="523"/>
                </a:lnTo>
                <a:lnTo>
                  <a:pt x="1763" y="554"/>
                </a:lnTo>
                <a:lnTo>
                  <a:pt x="1732" y="582"/>
                </a:lnTo>
                <a:lnTo>
                  <a:pt x="1697" y="605"/>
                </a:lnTo>
                <a:lnTo>
                  <a:pt x="1660" y="623"/>
                </a:lnTo>
                <a:lnTo>
                  <a:pt x="1619" y="637"/>
                </a:lnTo>
                <a:lnTo>
                  <a:pt x="1578" y="645"/>
                </a:lnTo>
                <a:lnTo>
                  <a:pt x="1533" y="648"/>
                </a:lnTo>
                <a:lnTo>
                  <a:pt x="1490" y="645"/>
                </a:lnTo>
                <a:lnTo>
                  <a:pt x="1447" y="637"/>
                </a:lnTo>
                <a:lnTo>
                  <a:pt x="1408" y="623"/>
                </a:lnTo>
                <a:lnTo>
                  <a:pt x="1370" y="605"/>
                </a:lnTo>
                <a:lnTo>
                  <a:pt x="1336" y="582"/>
                </a:lnTo>
                <a:lnTo>
                  <a:pt x="1304" y="554"/>
                </a:lnTo>
                <a:lnTo>
                  <a:pt x="1277" y="523"/>
                </a:lnTo>
                <a:lnTo>
                  <a:pt x="1254" y="488"/>
                </a:lnTo>
                <a:lnTo>
                  <a:pt x="1235" y="451"/>
                </a:lnTo>
                <a:lnTo>
                  <a:pt x="1221" y="410"/>
                </a:lnTo>
                <a:lnTo>
                  <a:pt x="1212" y="369"/>
                </a:lnTo>
                <a:lnTo>
                  <a:pt x="1209" y="324"/>
                </a:lnTo>
                <a:lnTo>
                  <a:pt x="1212" y="281"/>
                </a:lnTo>
                <a:lnTo>
                  <a:pt x="1221" y="238"/>
                </a:lnTo>
                <a:lnTo>
                  <a:pt x="1235" y="199"/>
                </a:lnTo>
                <a:lnTo>
                  <a:pt x="1254" y="161"/>
                </a:lnTo>
                <a:lnTo>
                  <a:pt x="1277" y="127"/>
                </a:lnTo>
                <a:lnTo>
                  <a:pt x="1304" y="95"/>
                </a:lnTo>
                <a:lnTo>
                  <a:pt x="1336" y="68"/>
                </a:lnTo>
                <a:lnTo>
                  <a:pt x="1370" y="45"/>
                </a:lnTo>
                <a:lnTo>
                  <a:pt x="1408" y="25"/>
                </a:lnTo>
                <a:lnTo>
                  <a:pt x="1447" y="12"/>
                </a:lnTo>
                <a:lnTo>
                  <a:pt x="1490" y="3"/>
                </a:lnTo>
                <a:lnTo>
                  <a:pt x="1533" y="0"/>
                </a:lnTo>
                <a:close/>
              </a:path>
            </a:pathLst>
          </a:custGeom>
          <a:solidFill>
            <a:srgbClr val="006AB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79">
            <a:extLst>
              <a:ext uri="{FF2B5EF4-FFF2-40B4-BE49-F238E27FC236}">
                <a16:creationId xmlns:a16="http://schemas.microsoft.com/office/drawing/2014/main" id="{6F232163-3BFA-4B78-98C2-303E47E3ED27}"/>
              </a:ext>
            </a:extLst>
          </p:cNvPr>
          <p:cNvGrpSpPr/>
          <p:nvPr/>
        </p:nvGrpSpPr>
        <p:grpSpPr>
          <a:xfrm>
            <a:off x="7068857" y="2916168"/>
            <a:ext cx="549275" cy="551218"/>
            <a:chOff x="-169863" y="5010151"/>
            <a:chExt cx="1346200" cy="1350962"/>
          </a:xfrm>
          <a:solidFill>
            <a:srgbClr val="FEC633"/>
          </a:solidFill>
        </p:grpSpPr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E28D1BE1-FD08-4D2C-A756-3EAEC36F7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3988" y="5099051"/>
              <a:ext cx="560388" cy="550863"/>
            </a:xfrm>
            <a:custGeom>
              <a:avLst/>
              <a:gdLst>
                <a:gd name="T0" fmla="*/ 787 w 1410"/>
                <a:gd name="T1" fmla="*/ 4 h 1386"/>
                <a:gd name="T2" fmla="*/ 915 w 1410"/>
                <a:gd name="T3" fmla="*/ 31 h 1386"/>
                <a:gd name="T4" fmla="*/ 1033 w 1410"/>
                <a:gd name="T5" fmla="*/ 79 h 1386"/>
                <a:gd name="T6" fmla="*/ 1140 w 1410"/>
                <a:gd name="T7" fmla="*/ 148 h 1386"/>
                <a:gd name="T8" fmla="*/ 1232 w 1410"/>
                <a:gd name="T9" fmla="*/ 234 h 1386"/>
                <a:gd name="T10" fmla="*/ 1307 w 1410"/>
                <a:gd name="T11" fmla="*/ 334 h 1386"/>
                <a:gd name="T12" fmla="*/ 1364 w 1410"/>
                <a:gd name="T13" fmla="*/ 448 h 1386"/>
                <a:gd name="T14" fmla="*/ 1401 w 1410"/>
                <a:gd name="T15" fmla="*/ 572 h 1386"/>
                <a:gd name="T16" fmla="*/ 1345 w 1410"/>
                <a:gd name="T17" fmla="*/ 653 h 1386"/>
                <a:gd name="T18" fmla="*/ 1204 w 1410"/>
                <a:gd name="T19" fmla="*/ 700 h 1386"/>
                <a:gd name="T20" fmla="*/ 1059 w 1410"/>
                <a:gd name="T21" fmla="*/ 770 h 1386"/>
                <a:gd name="T22" fmla="*/ 923 w 1410"/>
                <a:gd name="T23" fmla="*/ 858 h 1386"/>
                <a:gd name="T24" fmla="*/ 799 w 1410"/>
                <a:gd name="T25" fmla="*/ 966 h 1386"/>
                <a:gd name="T26" fmla="*/ 690 w 1410"/>
                <a:gd name="T27" fmla="*/ 1088 h 1386"/>
                <a:gd name="T28" fmla="*/ 599 w 1410"/>
                <a:gd name="T29" fmla="*/ 1223 h 1386"/>
                <a:gd name="T30" fmla="*/ 544 w 1410"/>
                <a:gd name="T31" fmla="*/ 1331 h 1386"/>
                <a:gd name="T32" fmla="*/ 460 w 1410"/>
                <a:gd name="T33" fmla="*/ 1367 h 1386"/>
                <a:gd name="T34" fmla="*/ 348 w 1410"/>
                <a:gd name="T35" fmla="*/ 1313 h 1386"/>
                <a:gd name="T36" fmla="*/ 249 w 1410"/>
                <a:gd name="T37" fmla="*/ 1243 h 1386"/>
                <a:gd name="T38" fmla="*/ 163 w 1410"/>
                <a:gd name="T39" fmla="*/ 1156 h 1386"/>
                <a:gd name="T40" fmla="*/ 94 w 1410"/>
                <a:gd name="T41" fmla="*/ 1056 h 1386"/>
                <a:gd name="T42" fmla="*/ 42 w 1410"/>
                <a:gd name="T43" fmla="*/ 944 h 1386"/>
                <a:gd name="T44" fmla="*/ 10 w 1410"/>
                <a:gd name="T45" fmla="*/ 822 h 1386"/>
                <a:gd name="T46" fmla="*/ 0 w 1410"/>
                <a:gd name="T47" fmla="*/ 693 h 1386"/>
                <a:gd name="T48" fmla="*/ 16 w 1410"/>
                <a:gd name="T49" fmla="*/ 559 h 1386"/>
                <a:gd name="T50" fmla="*/ 54 w 1410"/>
                <a:gd name="T51" fmla="*/ 435 h 1386"/>
                <a:gd name="T52" fmla="*/ 114 w 1410"/>
                <a:gd name="T53" fmla="*/ 321 h 1386"/>
                <a:gd name="T54" fmla="*/ 194 w 1410"/>
                <a:gd name="T55" fmla="*/ 220 h 1386"/>
                <a:gd name="T56" fmla="*/ 289 w 1410"/>
                <a:gd name="T57" fmla="*/ 136 h 1386"/>
                <a:gd name="T58" fmla="*/ 399 w 1410"/>
                <a:gd name="T59" fmla="*/ 70 h 1386"/>
                <a:gd name="T60" fmla="*/ 520 w 1410"/>
                <a:gd name="T61" fmla="*/ 25 h 1386"/>
                <a:gd name="T62" fmla="*/ 651 w 1410"/>
                <a:gd name="T63" fmla="*/ 2 h 1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10" h="1386">
                  <a:moveTo>
                    <a:pt x="719" y="0"/>
                  </a:moveTo>
                  <a:lnTo>
                    <a:pt x="787" y="4"/>
                  </a:lnTo>
                  <a:lnTo>
                    <a:pt x="852" y="14"/>
                  </a:lnTo>
                  <a:lnTo>
                    <a:pt x="915" y="31"/>
                  </a:lnTo>
                  <a:lnTo>
                    <a:pt x="975" y="53"/>
                  </a:lnTo>
                  <a:lnTo>
                    <a:pt x="1033" y="79"/>
                  </a:lnTo>
                  <a:lnTo>
                    <a:pt x="1088" y="112"/>
                  </a:lnTo>
                  <a:lnTo>
                    <a:pt x="1140" y="148"/>
                  </a:lnTo>
                  <a:lnTo>
                    <a:pt x="1187" y="189"/>
                  </a:lnTo>
                  <a:lnTo>
                    <a:pt x="1232" y="234"/>
                  </a:lnTo>
                  <a:lnTo>
                    <a:pt x="1272" y="282"/>
                  </a:lnTo>
                  <a:lnTo>
                    <a:pt x="1307" y="334"/>
                  </a:lnTo>
                  <a:lnTo>
                    <a:pt x="1339" y="390"/>
                  </a:lnTo>
                  <a:lnTo>
                    <a:pt x="1364" y="448"/>
                  </a:lnTo>
                  <a:lnTo>
                    <a:pt x="1385" y="509"/>
                  </a:lnTo>
                  <a:lnTo>
                    <a:pt x="1401" y="572"/>
                  </a:lnTo>
                  <a:lnTo>
                    <a:pt x="1410" y="637"/>
                  </a:lnTo>
                  <a:lnTo>
                    <a:pt x="1345" y="653"/>
                  </a:lnTo>
                  <a:lnTo>
                    <a:pt x="1279" y="673"/>
                  </a:lnTo>
                  <a:lnTo>
                    <a:pt x="1204" y="700"/>
                  </a:lnTo>
                  <a:lnTo>
                    <a:pt x="1130" y="733"/>
                  </a:lnTo>
                  <a:lnTo>
                    <a:pt x="1059" y="770"/>
                  </a:lnTo>
                  <a:lnTo>
                    <a:pt x="991" y="811"/>
                  </a:lnTo>
                  <a:lnTo>
                    <a:pt x="923" y="858"/>
                  </a:lnTo>
                  <a:lnTo>
                    <a:pt x="859" y="910"/>
                  </a:lnTo>
                  <a:lnTo>
                    <a:pt x="799" y="966"/>
                  </a:lnTo>
                  <a:lnTo>
                    <a:pt x="743" y="1025"/>
                  </a:lnTo>
                  <a:lnTo>
                    <a:pt x="690" y="1088"/>
                  </a:lnTo>
                  <a:lnTo>
                    <a:pt x="643" y="1154"/>
                  </a:lnTo>
                  <a:lnTo>
                    <a:pt x="599" y="1223"/>
                  </a:lnTo>
                  <a:lnTo>
                    <a:pt x="570" y="1276"/>
                  </a:lnTo>
                  <a:lnTo>
                    <a:pt x="544" y="1331"/>
                  </a:lnTo>
                  <a:lnTo>
                    <a:pt x="520" y="1386"/>
                  </a:lnTo>
                  <a:lnTo>
                    <a:pt x="460" y="1367"/>
                  </a:lnTo>
                  <a:lnTo>
                    <a:pt x="403" y="1342"/>
                  </a:lnTo>
                  <a:lnTo>
                    <a:pt x="348" y="1313"/>
                  </a:lnTo>
                  <a:lnTo>
                    <a:pt x="298" y="1280"/>
                  </a:lnTo>
                  <a:lnTo>
                    <a:pt x="249" y="1243"/>
                  </a:lnTo>
                  <a:lnTo>
                    <a:pt x="204" y="1202"/>
                  </a:lnTo>
                  <a:lnTo>
                    <a:pt x="163" y="1156"/>
                  </a:lnTo>
                  <a:lnTo>
                    <a:pt x="127" y="1107"/>
                  </a:lnTo>
                  <a:lnTo>
                    <a:pt x="94" y="1056"/>
                  </a:lnTo>
                  <a:lnTo>
                    <a:pt x="66" y="1001"/>
                  </a:lnTo>
                  <a:lnTo>
                    <a:pt x="42" y="944"/>
                  </a:lnTo>
                  <a:lnTo>
                    <a:pt x="23" y="884"/>
                  </a:lnTo>
                  <a:lnTo>
                    <a:pt x="10" y="822"/>
                  </a:lnTo>
                  <a:lnTo>
                    <a:pt x="2" y="759"/>
                  </a:lnTo>
                  <a:lnTo>
                    <a:pt x="0" y="693"/>
                  </a:lnTo>
                  <a:lnTo>
                    <a:pt x="6" y="625"/>
                  </a:lnTo>
                  <a:lnTo>
                    <a:pt x="16" y="559"/>
                  </a:lnTo>
                  <a:lnTo>
                    <a:pt x="33" y="496"/>
                  </a:lnTo>
                  <a:lnTo>
                    <a:pt x="54" y="435"/>
                  </a:lnTo>
                  <a:lnTo>
                    <a:pt x="82" y="376"/>
                  </a:lnTo>
                  <a:lnTo>
                    <a:pt x="114" y="321"/>
                  </a:lnTo>
                  <a:lnTo>
                    <a:pt x="152" y="269"/>
                  </a:lnTo>
                  <a:lnTo>
                    <a:pt x="194" y="220"/>
                  </a:lnTo>
                  <a:lnTo>
                    <a:pt x="240" y="176"/>
                  </a:lnTo>
                  <a:lnTo>
                    <a:pt x="289" y="136"/>
                  </a:lnTo>
                  <a:lnTo>
                    <a:pt x="342" y="100"/>
                  </a:lnTo>
                  <a:lnTo>
                    <a:pt x="399" y="70"/>
                  </a:lnTo>
                  <a:lnTo>
                    <a:pt x="458" y="44"/>
                  </a:lnTo>
                  <a:lnTo>
                    <a:pt x="520" y="25"/>
                  </a:lnTo>
                  <a:lnTo>
                    <a:pt x="585" y="10"/>
                  </a:lnTo>
                  <a:lnTo>
                    <a:pt x="651" y="2"/>
                  </a:lnTo>
                  <a:lnTo>
                    <a:pt x="7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C71E8E04-46E8-45F2-86CD-D8B87E02E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625" y="5010151"/>
              <a:ext cx="303213" cy="303213"/>
            </a:xfrm>
            <a:custGeom>
              <a:avLst/>
              <a:gdLst>
                <a:gd name="T0" fmla="*/ 383 w 766"/>
                <a:gd name="T1" fmla="*/ 0 h 765"/>
                <a:gd name="T2" fmla="*/ 431 w 766"/>
                <a:gd name="T3" fmla="*/ 3 h 765"/>
                <a:gd name="T4" fmla="*/ 477 w 766"/>
                <a:gd name="T5" fmla="*/ 11 h 765"/>
                <a:gd name="T6" fmla="*/ 522 w 766"/>
                <a:gd name="T7" fmla="*/ 26 h 765"/>
                <a:gd name="T8" fmla="*/ 563 w 766"/>
                <a:gd name="T9" fmla="*/ 45 h 765"/>
                <a:gd name="T10" fmla="*/ 602 w 766"/>
                <a:gd name="T11" fmla="*/ 68 h 765"/>
                <a:gd name="T12" fmla="*/ 638 w 766"/>
                <a:gd name="T13" fmla="*/ 96 h 765"/>
                <a:gd name="T14" fmla="*/ 670 w 766"/>
                <a:gd name="T15" fmla="*/ 128 h 765"/>
                <a:gd name="T16" fmla="*/ 698 w 766"/>
                <a:gd name="T17" fmla="*/ 164 h 765"/>
                <a:gd name="T18" fmla="*/ 722 w 766"/>
                <a:gd name="T19" fmla="*/ 203 h 765"/>
                <a:gd name="T20" fmla="*/ 740 w 766"/>
                <a:gd name="T21" fmla="*/ 244 h 765"/>
                <a:gd name="T22" fmla="*/ 755 w 766"/>
                <a:gd name="T23" fmla="*/ 288 h 765"/>
                <a:gd name="T24" fmla="*/ 763 w 766"/>
                <a:gd name="T25" fmla="*/ 334 h 765"/>
                <a:gd name="T26" fmla="*/ 766 w 766"/>
                <a:gd name="T27" fmla="*/ 383 h 765"/>
                <a:gd name="T28" fmla="*/ 763 w 766"/>
                <a:gd name="T29" fmla="*/ 431 h 765"/>
                <a:gd name="T30" fmla="*/ 755 w 766"/>
                <a:gd name="T31" fmla="*/ 477 h 765"/>
                <a:gd name="T32" fmla="*/ 740 w 766"/>
                <a:gd name="T33" fmla="*/ 521 h 765"/>
                <a:gd name="T34" fmla="*/ 722 w 766"/>
                <a:gd name="T35" fmla="*/ 562 h 765"/>
                <a:gd name="T36" fmla="*/ 698 w 766"/>
                <a:gd name="T37" fmla="*/ 602 h 765"/>
                <a:gd name="T38" fmla="*/ 670 w 766"/>
                <a:gd name="T39" fmla="*/ 637 h 765"/>
                <a:gd name="T40" fmla="*/ 638 w 766"/>
                <a:gd name="T41" fmla="*/ 669 h 765"/>
                <a:gd name="T42" fmla="*/ 602 w 766"/>
                <a:gd name="T43" fmla="*/ 697 h 765"/>
                <a:gd name="T44" fmla="*/ 563 w 766"/>
                <a:gd name="T45" fmla="*/ 721 h 765"/>
                <a:gd name="T46" fmla="*/ 522 w 766"/>
                <a:gd name="T47" fmla="*/ 740 h 765"/>
                <a:gd name="T48" fmla="*/ 477 w 766"/>
                <a:gd name="T49" fmla="*/ 754 h 765"/>
                <a:gd name="T50" fmla="*/ 431 w 766"/>
                <a:gd name="T51" fmla="*/ 763 h 765"/>
                <a:gd name="T52" fmla="*/ 383 w 766"/>
                <a:gd name="T53" fmla="*/ 765 h 765"/>
                <a:gd name="T54" fmla="*/ 336 w 766"/>
                <a:gd name="T55" fmla="*/ 763 h 765"/>
                <a:gd name="T56" fmla="*/ 289 w 766"/>
                <a:gd name="T57" fmla="*/ 754 h 765"/>
                <a:gd name="T58" fmla="*/ 244 w 766"/>
                <a:gd name="T59" fmla="*/ 740 h 765"/>
                <a:gd name="T60" fmla="*/ 203 w 766"/>
                <a:gd name="T61" fmla="*/ 721 h 765"/>
                <a:gd name="T62" fmla="*/ 165 w 766"/>
                <a:gd name="T63" fmla="*/ 697 h 765"/>
                <a:gd name="T64" fmla="*/ 128 w 766"/>
                <a:gd name="T65" fmla="*/ 669 h 765"/>
                <a:gd name="T66" fmla="*/ 97 w 766"/>
                <a:gd name="T67" fmla="*/ 637 h 765"/>
                <a:gd name="T68" fmla="*/ 68 w 766"/>
                <a:gd name="T69" fmla="*/ 602 h 765"/>
                <a:gd name="T70" fmla="*/ 46 w 766"/>
                <a:gd name="T71" fmla="*/ 562 h 765"/>
                <a:gd name="T72" fmla="*/ 26 w 766"/>
                <a:gd name="T73" fmla="*/ 521 h 765"/>
                <a:gd name="T74" fmla="*/ 12 w 766"/>
                <a:gd name="T75" fmla="*/ 477 h 765"/>
                <a:gd name="T76" fmla="*/ 3 w 766"/>
                <a:gd name="T77" fmla="*/ 431 h 765"/>
                <a:gd name="T78" fmla="*/ 0 w 766"/>
                <a:gd name="T79" fmla="*/ 383 h 765"/>
                <a:gd name="T80" fmla="*/ 3 w 766"/>
                <a:gd name="T81" fmla="*/ 334 h 765"/>
                <a:gd name="T82" fmla="*/ 12 w 766"/>
                <a:gd name="T83" fmla="*/ 288 h 765"/>
                <a:gd name="T84" fmla="*/ 26 w 766"/>
                <a:gd name="T85" fmla="*/ 244 h 765"/>
                <a:gd name="T86" fmla="*/ 46 w 766"/>
                <a:gd name="T87" fmla="*/ 203 h 765"/>
                <a:gd name="T88" fmla="*/ 68 w 766"/>
                <a:gd name="T89" fmla="*/ 164 h 765"/>
                <a:gd name="T90" fmla="*/ 97 w 766"/>
                <a:gd name="T91" fmla="*/ 128 h 765"/>
                <a:gd name="T92" fmla="*/ 128 w 766"/>
                <a:gd name="T93" fmla="*/ 96 h 765"/>
                <a:gd name="T94" fmla="*/ 165 w 766"/>
                <a:gd name="T95" fmla="*/ 68 h 765"/>
                <a:gd name="T96" fmla="*/ 203 w 766"/>
                <a:gd name="T97" fmla="*/ 45 h 765"/>
                <a:gd name="T98" fmla="*/ 244 w 766"/>
                <a:gd name="T99" fmla="*/ 26 h 765"/>
                <a:gd name="T100" fmla="*/ 289 w 766"/>
                <a:gd name="T101" fmla="*/ 11 h 765"/>
                <a:gd name="T102" fmla="*/ 336 w 766"/>
                <a:gd name="T103" fmla="*/ 3 h 765"/>
                <a:gd name="T104" fmla="*/ 383 w 766"/>
                <a:gd name="T105" fmla="*/ 0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6" h="765">
                  <a:moveTo>
                    <a:pt x="383" y="0"/>
                  </a:moveTo>
                  <a:lnTo>
                    <a:pt x="431" y="3"/>
                  </a:lnTo>
                  <a:lnTo>
                    <a:pt x="477" y="11"/>
                  </a:lnTo>
                  <a:lnTo>
                    <a:pt x="522" y="26"/>
                  </a:lnTo>
                  <a:lnTo>
                    <a:pt x="563" y="45"/>
                  </a:lnTo>
                  <a:lnTo>
                    <a:pt x="602" y="68"/>
                  </a:lnTo>
                  <a:lnTo>
                    <a:pt x="638" y="96"/>
                  </a:lnTo>
                  <a:lnTo>
                    <a:pt x="670" y="128"/>
                  </a:lnTo>
                  <a:lnTo>
                    <a:pt x="698" y="164"/>
                  </a:lnTo>
                  <a:lnTo>
                    <a:pt x="722" y="203"/>
                  </a:lnTo>
                  <a:lnTo>
                    <a:pt x="740" y="244"/>
                  </a:lnTo>
                  <a:lnTo>
                    <a:pt x="755" y="288"/>
                  </a:lnTo>
                  <a:lnTo>
                    <a:pt x="763" y="334"/>
                  </a:lnTo>
                  <a:lnTo>
                    <a:pt x="766" y="383"/>
                  </a:lnTo>
                  <a:lnTo>
                    <a:pt x="763" y="431"/>
                  </a:lnTo>
                  <a:lnTo>
                    <a:pt x="755" y="477"/>
                  </a:lnTo>
                  <a:lnTo>
                    <a:pt x="740" y="521"/>
                  </a:lnTo>
                  <a:lnTo>
                    <a:pt x="722" y="562"/>
                  </a:lnTo>
                  <a:lnTo>
                    <a:pt x="698" y="602"/>
                  </a:lnTo>
                  <a:lnTo>
                    <a:pt x="670" y="637"/>
                  </a:lnTo>
                  <a:lnTo>
                    <a:pt x="638" y="669"/>
                  </a:lnTo>
                  <a:lnTo>
                    <a:pt x="602" y="697"/>
                  </a:lnTo>
                  <a:lnTo>
                    <a:pt x="563" y="721"/>
                  </a:lnTo>
                  <a:lnTo>
                    <a:pt x="522" y="740"/>
                  </a:lnTo>
                  <a:lnTo>
                    <a:pt x="477" y="754"/>
                  </a:lnTo>
                  <a:lnTo>
                    <a:pt x="431" y="763"/>
                  </a:lnTo>
                  <a:lnTo>
                    <a:pt x="383" y="765"/>
                  </a:lnTo>
                  <a:lnTo>
                    <a:pt x="336" y="763"/>
                  </a:lnTo>
                  <a:lnTo>
                    <a:pt x="289" y="754"/>
                  </a:lnTo>
                  <a:lnTo>
                    <a:pt x="244" y="740"/>
                  </a:lnTo>
                  <a:lnTo>
                    <a:pt x="203" y="721"/>
                  </a:lnTo>
                  <a:lnTo>
                    <a:pt x="165" y="697"/>
                  </a:lnTo>
                  <a:lnTo>
                    <a:pt x="128" y="669"/>
                  </a:lnTo>
                  <a:lnTo>
                    <a:pt x="97" y="637"/>
                  </a:lnTo>
                  <a:lnTo>
                    <a:pt x="68" y="602"/>
                  </a:lnTo>
                  <a:lnTo>
                    <a:pt x="46" y="562"/>
                  </a:lnTo>
                  <a:lnTo>
                    <a:pt x="26" y="521"/>
                  </a:lnTo>
                  <a:lnTo>
                    <a:pt x="12" y="477"/>
                  </a:lnTo>
                  <a:lnTo>
                    <a:pt x="3" y="431"/>
                  </a:lnTo>
                  <a:lnTo>
                    <a:pt x="0" y="383"/>
                  </a:lnTo>
                  <a:lnTo>
                    <a:pt x="3" y="334"/>
                  </a:lnTo>
                  <a:lnTo>
                    <a:pt x="12" y="288"/>
                  </a:lnTo>
                  <a:lnTo>
                    <a:pt x="26" y="244"/>
                  </a:lnTo>
                  <a:lnTo>
                    <a:pt x="46" y="203"/>
                  </a:lnTo>
                  <a:lnTo>
                    <a:pt x="68" y="164"/>
                  </a:lnTo>
                  <a:lnTo>
                    <a:pt x="97" y="128"/>
                  </a:lnTo>
                  <a:lnTo>
                    <a:pt x="128" y="96"/>
                  </a:lnTo>
                  <a:lnTo>
                    <a:pt x="165" y="68"/>
                  </a:lnTo>
                  <a:lnTo>
                    <a:pt x="203" y="45"/>
                  </a:lnTo>
                  <a:lnTo>
                    <a:pt x="244" y="26"/>
                  </a:lnTo>
                  <a:lnTo>
                    <a:pt x="289" y="11"/>
                  </a:lnTo>
                  <a:lnTo>
                    <a:pt x="336" y="3"/>
                  </a:lnTo>
                  <a:lnTo>
                    <a:pt x="3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28A4A349-29C1-42B6-9FC7-BEA67BFCB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863" y="5294313"/>
              <a:ext cx="1346200" cy="1066800"/>
            </a:xfrm>
            <a:custGeom>
              <a:avLst/>
              <a:gdLst>
                <a:gd name="T0" fmla="*/ 3233 w 3393"/>
                <a:gd name="T1" fmla="*/ 14 h 2689"/>
                <a:gd name="T2" fmla="*/ 3340 w 3393"/>
                <a:gd name="T3" fmla="*/ 81 h 2689"/>
                <a:gd name="T4" fmla="*/ 3392 w 3393"/>
                <a:gd name="T5" fmla="*/ 202 h 2689"/>
                <a:gd name="T6" fmla="*/ 3366 w 3393"/>
                <a:gd name="T7" fmla="*/ 362 h 2689"/>
                <a:gd name="T8" fmla="*/ 3271 w 3393"/>
                <a:gd name="T9" fmla="*/ 554 h 2689"/>
                <a:gd name="T10" fmla="*/ 3117 w 3393"/>
                <a:gd name="T11" fmla="*/ 772 h 2689"/>
                <a:gd name="T12" fmla="*/ 2913 w 3393"/>
                <a:gd name="T13" fmla="*/ 1007 h 2689"/>
                <a:gd name="T14" fmla="*/ 2669 w 3393"/>
                <a:gd name="T15" fmla="*/ 1252 h 2689"/>
                <a:gd name="T16" fmla="*/ 2394 w 3393"/>
                <a:gd name="T17" fmla="*/ 1500 h 2689"/>
                <a:gd name="T18" fmla="*/ 2097 w 3393"/>
                <a:gd name="T19" fmla="*/ 1744 h 2689"/>
                <a:gd name="T20" fmla="*/ 1789 w 3393"/>
                <a:gd name="T21" fmla="*/ 1974 h 2689"/>
                <a:gd name="T22" fmla="*/ 1477 w 3393"/>
                <a:gd name="T23" fmla="*/ 2185 h 2689"/>
                <a:gd name="T24" fmla="*/ 1171 w 3393"/>
                <a:gd name="T25" fmla="*/ 2369 h 2689"/>
                <a:gd name="T26" fmla="*/ 881 w 3393"/>
                <a:gd name="T27" fmla="*/ 2518 h 2689"/>
                <a:gd name="T28" fmla="*/ 617 w 3393"/>
                <a:gd name="T29" fmla="*/ 2625 h 2689"/>
                <a:gd name="T30" fmla="*/ 387 w 3393"/>
                <a:gd name="T31" fmla="*/ 2682 h 2689"/>
                <a:gd name="T32" fmla="*/ 206 w 3393"/>
                <a:gd name="T33" fmla="*/ 2682 h 2689"/>
                <a:gd name="T34" fmla="*/ 77 w 3393"/>
                <a:gd name="T35" fmla="*/ 2623 h 2689"/>
                <a:gd name="T36" fmla="*/ 5 w 3393"/>
                <a:gd name="T37" fmla="*/ 2498 h 2689"/>
                <a:gd name="T38" fmla="*/ 11 w 3393"/>
                <a:gd name="T39" fmla="*/ 2355 h 2689"/>
                <a:gd name="T40" fmla="*/ 74 w 3393"/>
                <a:gd name="T41" fmla="*/ 2214 h 2689"/>
                <a:gd name="T42" fmla="*/ 162 w 3393"/>
                <a:gd name="T43" fmla="*/ 2086 h 2689"/>
                <a:gd name="T44" fmla="*/ 239 w 3393"/>
                <a:gd name="T45" fmla="*/ 2019 h 2689"/>
                <a:gd name="T46" fmla="*/ 327 w 3393"/>
                <a:gd name="T47" fmla="*/ 2020 h 2689"/>
                <a:gd name="T48" fmla="*/ 400 w 3393"/>
                <a:gd name="T49" fmla="*/ 2077 h 2689"/>
                <a:gd name="T50" fmla="*/ 424 w 3393"/>
                <a:gd name="T51" fmla="*/ 2166 h 2689"/>
                <a:gd name="T52" fmla="*/ 371 w 3393"/>
                <a:gd name="T53" fmla="*/ 2265 h 2689"/>
                <a:gd name="T54" fmla="*/ 304 w 3393"/>
                <a:gd name="T55" fmla="*/ 2368 h 2689"/>
                <a:gd name="T56" fmla="*/ 281 w 3393"/>
                <a:gd name="T57" fmla="*/ 2427 h 2689"/>
                <a:gd name="T58" fmla="*/ 380 w 3393"/>
                <a:gd name="T59" fmla="*/ 2421 h 2689"/>
                <a:gd name="T60" fmla="*/ 581 w 3393"/>
                <a:gd name="T61" fmla="*/ 2361 h 2689"/>
                <a:gd name="T62" fmla="*/ 833 w 3393"/>
                <a:gd name="T63" fmla="*/ 2236 h 2689"/>
                <a:gd name="T64" fmla="*/ 879 w 3393"/>
                <a:gd name="T65" fmla="*/ 2052 h 2689"/>
                <a:gd name="T66" fmla="*/ 718 w 3393"/>
                <a:gd name="T67" fmla="*/ 1799 h 2689"/>
                <a:gd name="T68" fmla="*/ 632 w 3393"/>
                <a:gd name="T69" fmla="*/ 1507 h 2689"/>
                <a:gd name="T70" fmla="*/ 631 w 3393"/>
                <a:gd name="T71" fmla="*/ 1207 h 2689"/>
                <a:gd name="T72" fmla="*/ 710 w 3393"/>
                <a:gd name="T73" fmla="*/ 919 h 2689"/>
                <a:gd name="T74" fmla="*/ 850 w 3393"/>
                <a:gd name="T75" fmla="*/ 684 h 2689"/>
                <a:gd name="T76" fmla="*/ 1053 w 3393"/>
                <a:gd name="T77" fmla="*/ 485 h 2689"/>
                <a:gd name="T78" fmla="*/ 1311 w 3393"/>
                <a:gd name="T79" fmla="*/ 340 h 2689"/>
                <a:gd name="T80" fmla="*/ 1619 w 3393"/>
                <a:gd name="T81" fmla="*/ 271 h 2689"/>
                <a:gd name="T82" fmla="*/ 1914 w 3393"/>
                <a:gd name="T83" fmla="*/ 287 h 2689"/>
                <a:gd name="T84" fmla="*/ 2181 w 3393"/>
                <a:gd name="T85" fmla="*/ 376 h 2689"/>
                <a:gd name="T86" fmla="*/ 2419 w 3393"/>
                <a:gd name="T87" fmla="*/ 536 h 2689"/>
                <a:gd name="T88" fmla="*/ 2608 w 3393"/>
                <a:gd name="T89" fmla="*/ 751 h 2689"/>
                <a:gd name="T90" fmla="*/ 2745 w 3393"/>
                <a:gd name="T91" fmla="*/ 804 h 2689"/>
                <a:gd name="T92" fmla="*/ 2883 w 3393"/>
                <a:gd name="T93" fmla="*/ 671 h 2689"/>
                <a:gd name="T94" fmla="*/ 3002 w 3393"/>
                <a:gd name="T95" fmla="*/ 531 h 2689"/>
                <a:gd name="T96" fmla="*/ 3090 w 3393"/>
                <a:gd name="T97" fmla="*/ 404 h 2689"/>
                <a:gd name="T98" fmla="*/ 3136 w 3393"/>
                <a:gd name="T99" fmla="*/ 308 h 2689"/>
                <a:gd name="T100" fmla="*/ 3130 w 3393"/>
                <a:gd name="T101" fmla="*/ 278 h 2689"/>
                <a:gd name="T102" fmla="*/ 3066 w 3393"/>
                <a:gd name="T103" fmla="*/ 286 h 2689"/>
                <a:gd name="T104" fmla="*/ 2944 w 3393"/>
                <a:gd name="T105" fmla="*/ 326 h 2689"/>
                <a:gd name="T106" fmla="*/ 2832 w 3393"/>
                <a:gd name="T107" fmla="*/ 350 h 2689"/>
                <a:gd name="T108" fmla="*/ 2754 w 3393"/>
                <a:gd name="T109" fmla="*/ 303 h 2689"/>
                <a:gd name="T110" fmla="*/ 2718 w 3393"/>
                <a:gd name="T111" fmla="*/ 213 h 2689"/>
                <a:gd name="T112" fmla="*/ 2751 w 3393"/>
                <a:gd name="T113" fmla="*/ 121 h 2689"/>
                <a:gd name="T114" fmla="*/ 2885 w 3393"/>
                <a:gd name="T115" fmla="*/ 53 h 2689"/>
                <a:gd name="T116" fmla="*/ 3086 w 3393"/>
                <a:gd name="T117" fmla="*/ 3 h 2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93" h="2689">
                  <a:moveTo>
                    <a:pt x="3136" y="0"/>
                  </a:moveTo>
                  <a:lnTo>
                    <a:pt x="3169" y="2"/>
                  </a:lnTo>
                  <a:lnTo>
                    <a:pt x="3202" y="6"/>
                  </a:lnTo>
                  <a:lnTo>
                    <a:pt x="3233" y="14"/>
                  </a:lnTo>
                  <a:lnTo>
                    <a:pt x="3262" y="24"/>
                  </a:lnTo>
                  <a:lnTo>
                    <a:pt x="3290" y="39"/>
                  </a:lnTo>
                  <a:lnTo>
                    <a:pt x="3316" y="58"/>
                  </a:lnTo>
                  <a:lnTo>
                    <a:pt x="3340" y="81"/>
                  </a:lnTo>
                  <a:lnTo>
                    <a:pt x="3361" y="108"/>
                  </a:lnTo>
                  <a:lnTo>
                    <a:pt x="3376" y="137"/>
                  </a:lnTo>
                  <a:lnTo>
                    <a:pt x="3387" y="168"/>
                  </a:lnTo>
                  <a:lnTo>
                    <a:pt x="3392" y="202"/>
                  </a:lnTo>
                  <a:lnTo>
                    <a:pt x="3393" y="239"/>
                  </a:lnTo>
                  <a:lnTo>
                    <a:pt x="3388" y="278"/>
                  </a:lnTo>
                  <a:lnTo>
                    <a:pt x="3379" y="318"/>
                  </a:lnTo>
                  <a:lnTo>
                    <a:pt x="3366" y="362"/>
                  </a:lnTo>
                  <a:lnTo>
                    <a:pt x="3348" y="407"/>
                  </a:lnTo>
                  <a:lnTo>
                    <a:pt x="3327" y="454"/>
                  </a:lnTo>
                  <a:lnTo>
                    <a:pt x="3301" y="504"/>
                  </a:lnTo>
                  <a:lnTo>
                    <a:pt x="3271" y="554"/>
                  </a:lnTo>
                  <a:lnTo>
                    <a:pt x="3238" y="606"/>
                  </a:lnTo>
                  <a:lnTo>
                    <a:pt x="3201" y="660"/>
                  </a:lnTo>
                  <a:lnTo>
                    <a:pt x="3161" y="716"/>
                  </a:lnTo>
                  <a:lnTo>
                    <a:pt x="3117" y="772"/>
                  </a:lnTo>
                  <a:lnTo>
                    <a:pt x="3071" y="829"/>
                  </a:lnTo>
                  <a:lnTo>
                    <a:pt x="3021" y="888"/>
                  </a:lnTo>
                  <a:lnTo>
                    <a:pt x="2968" y="947"/>
                  </a:lnTo>
                  <a:lnTo>
                    <a:pt x="2913" y="1007"/>
                  </a:lnTo>
                  <a:lnTo>
                    <a:pt x="2855" y="1068"/>
                  </a:lnTo>
                  <a:lnTo>
                    <a:pt x="2796" y="1129"/>
                  </a:lnTo>
                  <a:lnTo>
                    <a:pt x="2733" y="1190"/>
                  </a:lnTo>
                  <a:lnTo>
                    <a:pt x="2669" y="1252"/>
                  </a:lnTo>
                  <a:lnTo>
                    <a:pt x="2603" y="1314"/>
                  </a:lnTo>
                  <a:lnTo>
                    <a:pt x="2535" y="1376"/>
                  </a:lnTo>
                  <a:lnTo>
                    <a:pt x="2465" y="1438"/>
                  </a:lnTo>
                  <a:lnTo>
                    <a:pt x="2394" y="1500"/>
                  </a:lnTo>
                  <a:lnTo>
                    <a:pt x="2322" y="1561"/>
                  </a:lnTo>
                  <a:lnTo>
                    <a:pt x="2248" y="1623"/>
                  </a:lnTo>
                  <a:lnTo>
                    <a:pt x="2173" y="1684"/>
                  </a:lnTo>
                  <a:lnTo>
                    <a:pt x="2097" y="1744"/>
                  </a:lnTo>
                  <a:lnTo>
                    <a:pt x="2021" y="1803"/>
                  </a:lnTo>
                  <a:lnTo>
                    <a:pt x="1944" y="1861"/>
                  </a:lnTo>
                  <a:lnTo>
                    <a:pt x="1866" y="1918"/>
                  </a:lnTo>
                  <a:lnTo>
                    <a:pt x="1789" y="1974"/>
                  </a:lnTo>
                  <a:lnTo>
                    <a:pt x="1710" y="2029"/>
                  </a:lnTo>
                  <a:lnTo>
                    <a:pt x="1632" y="2082"/>
                  </a:lnTo>
                  <a:lnTo>
                    <a:pt x="1555" y="2135"/>
                  </a:lnTo>
                  <a:lnTo>
                    <a:pt x="1477" y="2185"/>
                  </a:lnTo>
                  <a:lnTo>
                    <a:pt x="1399" y="2234"/>
                  </a:lnTo>
                  <a:lnTo>
                    <a:pt x="1323" y="2281"/>
                  </a:lnTo>
                  <a:lnTo>
                    <a:pt x="1246" y="2325"/>
                  </a:lnTo>
                  <a:lnTo>
                    <a:pt x="1171" y="2369"/>
                  </a:lnTo>
                  <a:lnTo>
                    <a:pt x="1097" y="2409"/>
                  </a:lnTo>
                  <a:lnTo>
                    <a:pt x="1024" y="2449"/>
                  </a:lnTo>
                  <a:lnTo>
                    <a:pt x="952" y="2485"/>
                  </a:lnTo>
                  <a:lnTo>
                    <a:pt x="881" y="2518"/>
                  </a:lnTo>
                  <a:lnTo>
                    <a:pt x="813" y="2549"/>
                  </a:lnTo>
                  <a:lnTo>
                    <a:pt x="746" y="2577"/>
                  </a:lnTo>
                  <a:lnTo>
                    <a:pt x="680" y="2602"/>
                  </a:lnTo>
                  <a:lnTo>
                    <a:pt x="617" y="2625"/>
                  </a:lnTo>
                  <a:lnTo>
                    <a:pt x="556" y="2644"/>
                  </a:lnTo>
                  <a:lnTo>
                    <a:pt x="498" y="2660"/>
                  </a:lnTo>
                  <a:lnTo>
                    <a:pt x="441" y="2672"/>
                  </a:lnTo>
                  <a:lnTo>
                    <a:pt x="387" y="2682"/>
                  </a:lnTo>
                  <a:lnTo>
                    <a:pt x="337" y="2687"/>
                  </a:lnTo>
                  <a:lnTo>
                    <a:pt x="289" y="2689"/>
                  </a:lnTo>
                  <a:lnTo>
                    <a:pt x="245" y="2688"/>
                  </a:lnTo>
                  <a:lnTo>
                    <a:pt x="206" y="2682"/>
                  </a:lnTo>
                  <a:lnTo>
                    <a:pt x="169" y="2673"/>
                  </a:lnTo>
                  <a:lnTo>
                    <a:pt x="135" y="2660"/>
                  </a:lnTo>
                  <a:lnTo>
                    <a:pt x="104" y="2643"/>
                  </a:lnTo>
                  <a:lnTo>
                    <a:pt x="77" y="2623"/>
                  </a:lnTo>
                  <a:lnTo>
                    <a:pt x="53" y="2598"/>
                  </a:lnTo>
                  <a:lnTo>
                    <a:pt x="31" y="2566"/>
                  </a:lnTo>
                  <a:lnTo>
                    <a:pt x="14" y="2532"/>
                  </a:lnTo>
                  <a:lnTo>
                    <a:pt x="5" y="2498"/>
                  </a:lnTo>
                  <a:lnTo>
                    <a:pt x="0" y="2463"/>
                  </a:lnTo>
                  <a:lnTo>
                    <a:pt x="0" y="2428"/>
                  </a:lnTo>
                  <a:lnTo>
                    <a:pt x="4" y="2392"/>
                  </a:lnTo>
                  <a:lnTo>
                    <a:pt x="11" y="2355"/>
                  </a:lnTo>
                  <a:lnTo>
                    <a:pt x="23" y="2319"/>
                  </a:lnTo>
                  <a:lnTo>
                    <a:pt x="37" y="2284"/>
                  </a:lnTo>
                  <a:lnTo>
                    <a:pt x="55" y="2249"/>
                  </a:lnTo>
                  <a:lnTo>
                    <a:pt x="74" y="2214"/>
                  </a:lnTo>
                  <a:lnTo>
                    <a:pt x="94" y="2180"/>
                  </a:lnTo>
                  <a:lnTo>
                    <a:pt x="116" y="2147"/>
                  </a:lnTo>
                  <a:lnTo>
                    <a:pt x="139" y="2116"/>
                  </a:lnTo>
                  <a:lnTo>
                    <a:pt x="162" y="2086"/>
                  </a:lnTo>
                  <a:lnTo>
                    <a:pt x="184" y="2057"/>
                  </a:lnTo>
                  <a:lnTo>
                    <a:pt x="201" y="2041"/>
                  </a:lnTo>
                  <a:lnTo>
                    <a:pt x="219" y="2028"/>
                  </a:lnTo>
                  <a:lnTo>
                    <a:pt x="239" y="2019"/>
                  </a:lnTo>
                  <a:lnTo>
                    <a:pt x="260" y="2014"/>
                  </a:lnTo>
                  <a:lnTo>
                    <a:pt x="282" y="2012"/>
                  </a:lnTo>
                  <a:lnTo>
                    <a:pt x="304" y="2014"/>
                  </a:lnTo>
                  <a:lnTo>
                    <a:pt x="327" y="2020"/>
                  </a:lnTo>
                  <a:lnTo>
                    <a:pt x="348" y="2030"/>
                  </a:lnTo>
                  <a:lnTo>
                    <a:pt x="368" y="2045"/>
                  </a:lnTo>
                  <a:lnTo>
                    <a:pt x="383" y="2059"/>
                  </a:lnTo>
                  <a:lnTo>
                    <a:pt x="400" y="2077"/>
                  </a:lnTo>
                  <a:lnTo>
                    <a:pt x="412" y="2098"/>
                  </a:lnTo>
                  <a:lnTo>
                    <a:pt x="420" y="2119"/>
                  </a:lnTo>
                  <a:lnTo>
                    <a:pt x="424" y="2142"/>
                  </a:lnTo>
                  <a:lnTo>
                    <a:pt x="424" y="2166"/>
                  </a:lnTo>
                  <a:lnTo>
                    <a:pt x="419" y="2189"/>
                  </a:lnTo>
                  <a:lnTo>
                    <a:pt x="410" y="2212"/>
                  </a:lnTo>
                  <a:lnTo>
                    <a:pt x="397" y="2231"/>
                  </a:lnTo>
                  <a:lnTo>
                    <a:pt x="371" y="2265"/>
                  </a:lnTo>
                  <a:lnTo>
                    <a:pt x="349" y="2295"/>
                  </a:lnTo>
                  <a:lnTo>
                    <a:pt x="331" y="2322"/>
                  </a:lnTo>
                  <a:lnTo>
                    <a:pt x="317" y="2347"/>
                  </a:lnTo>
                  <a:lnTo>
                    <a:pt x="304" y="2368"/>
                  </a:lnTo>
                  <a:lnTo>
                    <a:pt x="295" y="2386"/>
                  </a:lnTo>
                  <a:lnTo>
                    <a:pt x="289" y="2402"/>
                  </a:lnTo>
                  <a:lnTo>
                    <a:pt x="284" y="2415"/>
                  </a:lnTo>
                  <a:lnTo>
                    <a:pt x="281" y="2427"/>
                  </a:lnTo>
                  <a:lnTo>
                    <a:pt x="279" y="2435"/>
                  </a:lnTo>
                  <a:lnTo>
                    <a:pt x="307" y="2432"/>
                  </a:lnTo>
                  <a:lnTo>
                    <a:pt x="341" y="2428"/>
                  </a:lnTo>
                  <a:lnTo>
                    <a:pt x="380" y="2421"/>
                  </a:lnTo>
                  <a:lnTo>
                    <a:pt x="425" y="2410"/>
                  </a:lnTo>
                  <a:lnTo>
                    <a:pt x="473" y="2397"/>
                  </a:lnTo>
                  <a:lnTo>
                    <a:pt x="525" y="2380"/>
                  </a:lnTo>
                  <a:lnTo>
                    <a:pt x="581" y="2361"/>
                  </a:lnTo>
                  <a:lnTo>
                    <a:pt x="640" y="2336"/>
                  </a:lnTo>
                  <a:lnTo>
                    <a:pt x="702" y="2307"/>
                  </a:lnTo>
                  <a:lnTo>
                    <a:pt x="766" y="2274"/>
                  </a:lnTo>
                  <a:lnTo>
                    <a:pt x="833" y="2236"/>
                  </a:lnTo>
                  <a:lnTo>
                    <a:pt x="900" y="2193"/>
                  </a:lnTo>
                  <a:lnTo>
                    <a:pt x="968" y="2144"/>
                  </a:lnTo>
                  <a:lnTo>
                    <a:pt x="923" y="2100"/>
                  </a:lnTo>
                  <a:lnTo>
                    <a:pt x="879" y="2052"/>
                  </a:lnTo>
                  <a:lnTo>
                    <a:pt x="839" y="2001"/>
                  </a:lnTo>
                  <a:lnTo>
                    <a:pt x="793" y="1935"/>
                  </a:lnTo>
                  <a:lnTo>
                    <a:pt x="753" y="1868"/>
                  </a:lnTo>
                  <a:lnTo>
                    <a:pt x="718" y="1799"/>
                  </a:lnTo>
                  <a:lnTo>
                    <a:pt x="689" y="1727"/>
                  </a:lnTo>
                  <a:lnTo>
                    <a:pt x="665" y="1655"/>
                  </a:lnTo>
                  <a:lnTo>
                    <a:pt x="645" y="1580"/>
                  </a:lnTo>
                  <a:lnTo>
                    <a:pt x="632" y="1507"/>
                  </a:lnTo>
                  <a:lnTo>
                    <a:pt x="625" y="1431"/>
                  </a:lnTo>
                  <a:lnTo>
                    <a:pt x="621" y="1357"/>
                  </a:lnTo>
                  <a:lnTo>
                    <a:pt x="623" y="1282"/>
                  </a:lnTo>
                  <a:lnTo>
                    <a:pt x="631" y="1207"/>
                  </a:lnTo>
                  <a:lnTo>
                    <a:pt x="643" y="1133"/>
                  </a:lnTo>
                  <a:lnTo>
                    <a:pt x="661" y="1060"/>
                  </a:lnTo>
                  <a:lnTo>
                    <a:pt x="683" y="989"/>
                  </a:lnTo>
                  <a:lnTo>
                    <a:pt x="710" y="919"/>
                  </a:lnTo>
                  <a:lnTo>
                    <a:pt x="739" y="858"/>
                  </a:lnTo>
                  <a:lnTo>
                    <a:pt x="773" y="798"/>
                  </a:lnTo>
                  <a:lnTo>
                    <a:pt x="810" y="740"/>
                  </a:lnTo>
                  <a:lnTo>
                    <a:pt x="850" y="684"/>
                  </a:lnTo>
                  <a:lnTo>
                    <a:pt x="896" y="630"/>
                  </a:lnTo>
                  <a:lnTo>
                    <a:pt x="945" y="578"/>
                  </a:lnTo>
                  <a:lnTo>
                    <a:pt x="996" y="530"/>
                  </a:lnTo>
                  <a:lnTo>
                    <a:pt x="1053" y="485"/>
                  </a:lnTo>
                  <a:lnTo>
                    <a:pt x="1115" y="441"/>
                  </a:lnTo>
                  <a:lnTo>
                    <a:pt x="1179" y="403"/>
                  </a:lnTo>
                  <a:lnTo>
                    <a:pt x="1245" y="369"/>
                  </a:lnTo>
                  <a:lnTo>
                    <a:pt x="1311" y="340"/>
                  </a:lnTo>
                  <a:lnTo>
                    <a:pt x="1380" y="316"/>
                  </a:lnTo>
                  <a:lnTo>
                    <a:pt x="1449" y="298"/>
                  </a:lnTo>
                  <a:lnTo>
                    <a:pt x="1534" y="280"/>
                  </a:lnTo>
                  <a:lnTo>
                    <a:pt x="1619" y="271"/>
                  </a:lnTo>
                  <a:lnTo>
                    <a:pt x="1704" y="266"/>
                  </a:lnTo>
                  <a:lnTo>
                    <a:pt x="1774" y="270"/>
                  </a:lnTo>
                  <a:lnTo>
                    <a:pt x="1845" y="276"/>
                  </a:lnTo>
                  <a:lnTo>
                    <a:pt x="1914" y="287"/>
                  </a:lnTo>
                  <a:lnTo>
                    <a:pt x="1982" y="303"/>
                  </a:lnTo>
                  <a:lnTo>
                    <a:pt x="2050" y="323"/>
                  </a:lnTo>
                  <a:lnTo>
                    <a:pt x="2116" y="348"/>
                  </a:lnTo>
                  <a:lnTo>
                    <a:pt x="2181" y="376"/>
                  </a:lnTo>
                  <a:lnTo>
                    <a:pt x="2243" y="410"/>
                  </a:lnTo>
                  <a:lnTo>
                    <a:pt x="2304" y="448"/>
                  </a:lnTo>
                  <a:lnTo>
                    <a:pt x="2363" y="489"/>
                  </a:lnTo>
                  <a:lnTo>
                    <a:pt x="2419" y="536"/>
                  </a:lnTo>
                  <a:lnTo>
                    <a:pt x="2473" y="585"/>
                  </a:lnTo>
                  <a:lnTo>
                    <a:pt x="2523" y="640"/>
                  </a:lnTo>
                  <a:lnTo>
                    <a:pt x="2571" y="699"/>
                  </a:lnTo>
                  <a:lnTo>
                    <a:pt x="2608" y="751"/>
                  </a:lnTo>
                  <a:lnTo>
                    <a:pt x="2641" y="806"/>
                  </a:lnTo>
                  <a:lnTo>
                    <a:pt x="2671" y="861"/>
                  </a:lnTo>
                  <a:lnTo>
                    <a:pt x="2708" y="833"/>
                  </a:lnTo>
                  <a:lnTo>
                    <a:pt x="2745" y="804"/>
                  </a:lnTo>
                  <a:lnTo>
                    <a:pt x="2781" y="772"/>
                  </a:lnTo>
                  <a:lnTo>
                    <a:pt x="2816" y="740"/>
                  </a:lnTo>
                  <a:lnTo>
                    <a:pt x="2850" y="705"/>
                  </a:lnTo>
                  <a:lnTo>
                    <a:pt x="2883" y="671"/>
                  </a:lnTo>
                  <a:lnTo>
                    <a:pt x="2915" y="636"/>
                  </a:lnTo>
                  <a:lnTo>
                    <a:pt x="2947" y="601"/>
                  </a:lnTo>
                  <a:lnTo>
                    <a:pt x="2976" y="566"/>
                  </a:lnTo>
                  <a:lnTo>
                    <a:pt x="3002" y="531"/>
                  </a:lnTo>
                  <a:lnTo>
                    <a:pt x="3028" y="497"/>
                  </a:lnTo>
                  <a:lnTo>
                    <a:pt x="3051" y="465"/>
                  </a:lnTo>
                  <a:lnTo>
                    <a:pt x="3073" y="433"/>
                  </a:lnTo>
                  <a:lnTo>
                    <a:pt x="3090" y="404"/>
                  </a:lnTo>
                  <a:lnTo>
                    <a:pt x="3107" y="376"/>
                  </a:lnTo>
                  <a:lnTo>
                    <a:pt x="3119" y="350"/>
                  </a:lnTo>
                  <a:lnTo>
                    <a:pt x="3129" y="328"/>
                  </a:lnTo>
                  <a:lnTo>
                    <a:pt x="3136" y="308"/>
                  </a:lnTo>
                  <a:lnTo>
                    <a:pt x="3139" y="291"/>
                  </a:lnTo>
                  <a:lnTo>
                    <a:pt x="3138" y="278"/>
                  </a:lnTo>
                  <a:lnTo>
                    <a:pt x="3134" y="278"/>
                  </a:lnTo>
                  <a:lnTo>
                    <a:pt x="3130" y="278"/>
                  </a:lnTo>
                  <a:lnTo>
                    <a:pt x="3118" y="278"/>
                  </a:lnTo>
                  <a:lnTo>
                    <a:pt x="3104" y="279"/>
                  </a:lnTo>
                  <a:lnTo>
                    <a:pt x="3086" y="282"/>
                  </a:lnTo>
                  <a:lnTo>
                    <a:pt x="3066" y="286"/>
                  </a:lnTo>
                  <a:lnTo>
                    <a:pt x="3041" y="292"/>
                  </a:lnTo>
                  <a:lnTo>
                    <a:pt x="3013" y="301"/>
                  </a:lnTo>
                  <a:lnTo>
                    <a:pt x="2981" y="312"/>
                  </a:lnTo>
                  <a:lnTo>
                    <a:pt x="2944" y="326"/>
                  </a:lnTo>
                  <a:lnTo>
                    <a:pt x="2904" y="342"/>
                  </a:lnTo>
                  <a:lnTo>
                    <a:pt x="2879" y="349"/>
                  </a:lnTo>
                  <a:lnTo>
                    <a:pt x="2854" y="352"/>
                  </a:lnTo>
                  <a:lnTo>
                    <a:pt x="2832" y="350"/>
                  </a:lnTo>
                  <a:lnTo>
                    <a:pt x="2809" y="344"/>
                  </a:lnTo>
                  <a:lnTo>
                    <a:pt x="2788" y="334"/>
                  </a:lnTo>
                  <a:lnTo>
                    <a:pt x="2769" y="320"/>
                  </a:lnTo>
                  <a:lnTo>
                    <a:pt x="2754" y="303"/>
                  </a:lnTo>
                  <a:lnTo>
                    <a:pt x="2740" y="282"/>
                  </a:lnTo>
                  <a:lnTo>
                    <a:pt x="2731" y="263"/>
                  </a:lnTo>
                  <a:lnTo>
                    <a:pt x="2722" y="239"/>
                  </a:lnTo>
                  <a:lnTo>
                    <a:pt x="2718" y="213"/>
                  </a:lnTo>
                  <a:lnTo>
                    <a:pt x="2720" y="188"/>
                  </a:lnTo>
                  <a:lnTo>
                    <a:pt x="2725" y="164"/>
                  </a:lnTo>
                  <a:lnTo>
                    <a:pt x="2736" y="141"/>
                  </a:lnTo>
                  <a:lnTo>
                    <a:pt x="2751" y="121"/>
                  </a:lnTo>
                  <a:lnTo>
                    <a:pt x="2770" y="104"/>
                  </a:lnTo>
                  <a:lnTo>
                    <a:pt x="2793" y="91"/>
                  </a:lnTo>
                  <a:lnTo>
                    <a:pt x="2838" y="72"/>
                  </a:lnTo>
                  <a:lnTo>
                    <a:pt x="2885" y="53"/>
                  </a:lnTo>
                  <a:lnTo>
                    <a:pt x="2934" y="37"/>
                  </a:lnTo>
                  <a:lnTo>
                    <a:pt x="2985" y="22"/>
                  </a:lnTo>
                  <a:lnTo>
                    <a:pt x="3036" y="11"/>
                  </a:lnTo>
                  <a:lnTo>
                    <a:pt x="3086" y="3"/>
                  </a:lnTo>
                  <a:lnTo>
                    <a:pt x="31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2E41033B-D13A-4FC5-AABB-643EC5E88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75" y="5838826"/>
              <a:ext cx="542925" cy="423863"/>
            </a:xfrm>
            <a:custGeom>
              <a:avLst/>
              <a:gdLst>
                <a:gd name="T0" fmla="*/ 1368 w 1368"/>
                <a:gd name="T1" fmla="*/ 0 h 1069"/>
                <a:gd name="T2" fmla="*/ 1365 w 1368"/>
                <a:gd name="T3" fmla="*/ 69 h 1069"/>
                <a:gd name="T4" fmla="*/ 1358 w 1368"/>
                <a:gd name="T5" fmla="*/ 139 h 1069"/>
                <a:gd name="T6" fmla="*/ 1347 w 1368"/>
                <a:gd name="T7" fmla="*/ 207 h 1069"/>
                <a:gd name="T8" fmla="*/ 1330 w 1368"/>
                <a:gd name="T9" fmla="*/ 274 h 1069"/>
                <a:gd name="T10" fmla="*/ 1309 w 1368"/>
                <a:gd name="T11" fmla="*/ 341 h 1069"/>
                <a:gd name="T12" fmla="*/ 1284 w 1368"/>
                <a:gd name="T13" fmla="*/ 406 h 1069"/>
                <a:gd name="T14" fmla="*/ 1255 w 1368"/>
                <a:gd name="T15" fmla="*/ 469 h 1069"/>
                <a:gd name="T16" fmla="*/ 1222 w 1368"/>
                <a:gd name="T17" fmla="*/ 530 h 1069"/>
                <a:gd name="T18" fmla="*/ 1185 w 1368"/>
                <a:gd name="T19" fmla="*/ 590 h 1069"/>
                <a:gd name="T20" fmla="*/ 1144 w 1368"/>
                <a:gd name="T21" fmla="*/ 648 h 1069"/>
                <a:gd name="T22" fmla="*/ 1098 w 1368"/>
                <a:gd name="T23" fmla="*/ 703 h 1069"/>
                <a:gd name="T24" fmla="*/ 1048 w 1368"/>
                <a:gd name="T25" fmla="*/ 756 h 1069"/>
                <a:gd name="T26" fmla="*/ 994 w 1368"/>
                <a:gd name="T27" fmla="*/ 805 h 1069"/>
                <a:gd name="T28" fmla="*/ 936 w 1368"/>
                <a:gd name="T29" fmla="*/ 852 h 1069"/>
                <a:gd name="T30" fmla="*/ 871 w 1368"/>
                <a:gd name="T31" fmla="*/ 897 h 1069"/>
                <a:gd name="T32" fmla="*/ 804 w 1368"/>
                <a:gd name="T33" fmla="*/ 938 h 1069"/>
                <a:gd name="T34" fmla="*/ 734 w 1368"/>
                <a:gd name="T35" fmla="*/ 972 h 1069"/>
                <a:gd name="T36" fmla="*/ 663 w 1368"/>
                <a:gd name="T37" fmla="*/ 1002 h 1069"/>
                <a:gd name="T38" fmla="*/ 592 w 1368"/>
                <a:gd name="T39" fmla="*/ 1026 h 1069"/>
                <a:gd name="T40" fmla="*/ 518 w 1368"/>
                <a:gd name="T41" fmla="*/ 1044 h 1069"/>
                <a:gd name="T42" fmla="*/ 443 w 1368"/>
                <a:gd name="T43" fmla="*/ 1058 h 1069"/>
                <a:gd name="T44" fmla="*/ 369 w 1368"/>
                <a:gd name="T45" fmla="*/ 1066 h 1069"/>
                <a:gd name="T46" fmla="*/ 294 w 1368"/>
                <a:gd name="T47" fmla="*/ 1069 h 1069"/>
                <a:gd name="T48" fmla="*/ 220 w 1368"/>
                <a:gd name="T49" fmla="*/ 1067 h 1069"/>
                <a:gd name="T50" fmla="*/ 146 w 1368"/>
                <a:gd name="T51" fmla="*/ 1060 h 1069"/>
                <a:gd name="T52" fmla="*/ 73 w 1368"/>
                <a:gd name="T53" fmla="*/ 1049 h 1069"/>
                <a:gd name="T54" fmla="*/ 0 w 1368"/>
                <a:gd name="T55" fmla="*/ 1031 h 1069"/>
                <a:gd name="T56" fmla="*/ 91 w 1368"/>
                <a:gd name="T57" fmla="*/ 973 h 1069"/>
                <a:gd name="T58" fmla="*/ 186 w 1368"/>
                <a:gd name="T59" fmla="*/ 911 h 1069"/>
                <a:gd name="T60" fmla="*/ 284 w 1368"/>
                <a:gd name="T61" fmla="*/ 846 h 1069"/>
                <a:gd name="T62" fmla="*/ 384 w 1368"/>
                <a:gd name="T63" fmla="*/ 777 h 1069"/>
                <a:gd name="T64" fmla="*/ 487 w 1368"/>
                <a:gd name="T65" fmla="*/ 706 h 1069"/>
                <a:gd name="T66" fmla="*/ 592 w 1368"/>
                <a:gd name="T67" fmla="*/ 630 h 1069"/>
                <a:gd name="T68" fmla="*/ 696 w 1368"/>
                <a:gd name="T69" fmla="*/ 553 h 1069"/>
                <a:gd name="T70" fmla="*/ 803 w 1368"/>
                <a:gd name="T71" fmla="*/ 472 h 1069"/>
                <a:gd name="T72" fmla="*/ 905 w 1368"/>
                <a:gd name="T73" fmla="*/ 390 h 1069"/>
                <a:gd name="T74" fmla="*/ 1006 w 1368"/>
                <a:gd name="T75" fmla="*/ 310 h 1069"/>
                <a:gd name="T76" fmla="*/ 1102 w 1368"/>
                <a:gd name="T77" fmla="*/ 230 h 1069"/>
                <a:gd name="T78" fmla="*/ 1195 w 1368"/>
                <a:gd name="T79" fmla="*/ 152 h 1069"/>
                <a:gd name="T80" fmla="*/ 1284 w 1368"/>
                <a:gd name="T81" fmla="*/ 76 h 1069"/>
                <a:gd name="T82" fmla="*/ 1368 w 1368"/>
                <a:gd name="T83" fmla="*/ 0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8" h="1069">
                  <a:moveTo>
                    <a:pt x="1368" y="0"/>
                  </a:moveTo>
                  <a:lnTo>
                    <a:pt x="1365" y="69"/>
                  </a:lnTo>
                  <a:lnTo>
                    <a:pt x="1358" y="139"/>
                  </a:lnTo>
                  <a:lnTo>
                    <a:pt x="1347" y="207"/>
                  </a:lnTo>
                  <a:lnTo>
                    <a:pt x="1330" y="274"/>
                  </a:lnTo>
                  <a:lnTo>
                    <a:pt x="1309" y="341"/>
                  </a:lnTo>
                  <a:lnTo>
                    <a:pt x="1284" y="406"/>
                  </a:lnTo>
                  <a:lnTo>
                    <a:pt x="1255" y="469"/>
                  </a:lnTo>
                  <a:lnTo>
                    <a:pt x="1222" y="530"/>
                  </a:lnTo>
                  <a:lnTo>
                    <a:pt x="1185" y="590"/>
                  </a:lnTo>
                  <a:lnTo>
                    <a:pt x="1144" y="648"/>
                  </a:lnTo>
                  <a:lnTo>
                    <a:pt x="1098" y="703"/>
                  </a:lnTo>
                  <a:lnTo>
                    <a:pt x="1048" y="756"/>
                  </a:lnTo>
                  <a:lnTo>
                    <a:pt x="994" y="805"/>
                  </a:lnTo>
                  <a:lnTo>
                    <a:pt x="936" y="852"/>
                  </a:lnTo>
                  <a:lnTo>
                    <a:pt x="871" y="897"/>
                  </a:lnTo>
                  <a:lnTo>
                    <a:pt x="804" y="938"/>
                  </a:lnTo>
                  <a:lnTo>
                    <a:pt x="734" y="972"/>
                  </a:lnTo>
                  <a:lnTo>
                    <a:pt x="663" y="1002"/>
                  </a:lnTo>
                  <a:lnTo>
                    <a:pt x="592" y="1026"/>
                  </a:lnTo>
                  <a:lnTo>
                    <a:pt x="518" y="1044"/>
                  </a:lnTo>
                  <a:lnTo>
                    <a:pt x="443" y="1058"/>
                  </a:lnTo>
                  <a:lnTo>
                    <a:pt x="369" y="1066"/>
                  </a:lnTo>
                  <a:lnTo>
                    <a:pt x="294" y="1069"/>
                  </a:lnTo>
                  <a:lnTo>
                    <a:pt x="220" y="1067"/>
                  </a:lnTo>
                  <a:lnTo>
                    <a:pt x="146" y="1060"/>
                  </a:lnTo>
                  <a:lnTo>
                    <a:pt x="73" y="1049"/>
                  </a:lnTo>
                  <a:lnTo>
                    <a:pt x="0" y="1031"/>
                  </a:lnTo>
                  <a:lnTo>
                    <a:pt x="91" y="973"/>
                  </a:lnTo>
                  <a:lnTo>
                    <a:pt x="186" y="911"/>
                  </a:lnTo>
                  <a:lnTo>
                    <a:pt x="284" y="846"/>
                  </a:lnTo>
                  <a:lnTo>
                    <a:pt x="384" y="777"/>
                  </a:lnTo>
                  <a:lnTo>
                    <a:pt x="487" y="706"/>
                  </a:lnTo>
                  <a:lnTo>
                    <a:pt x="592" y="630"/>
                  </a:lnTo>
                  <a:lnTo>
                    <a:pt x="696" y="553"/>
                  </a:lnTo>
                  <a:lnTo>
                    <a:pt x="803" y="472"/>
                  </a:lnTo>
                  <a:lnTo>
                    <a:pt x="905" y="390"/>
                  </a:lnTo>
                  <a:lnTo>
                    <a:pt x="1006" y="310"/>
                  </a:lnTo>
                  <a:lnTo>
                    <a:pt x="1102" y="230"/>
                  </a:lnTo>
                  <a:lnTo>
                    <a:pt x="1195" y="152"/>
                  </a:lnTo>
                  <a:lnTo>
                    <a:pt x="1284" y="76"/>
                  </a:lnTo>
                  <a:lnTo>
                    <a:pt x="13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reeform 31">
            <a:extLst>
              <a:ext uri="{FF2B5EF4-FFF2-40B4-BE49-F238E27FC236}">
                <a16:creationId xmlns:a16="http://schemas.microsoft.com/office/drawing/2014/main" id="{65155527-162E-4DD3-8986-AA7D1065C869}"/>
              </a:ext>
            </a:extLst>
          </p:cNvPr>
          <p:cNvSpPr>
            <a:spLocks noEditPoints="1"/>
          </p:cNvSpPr>
          <p:nvPr/>
        </p:nvSpPr>
        <p:spPr bwMode="auto">
          <a:xfrm>
            <a:off x="8608202" y="3018206"/>
            <a:ext cx="476635" cy="449181"/>
          </a:xfrm>
          <a:custGeom>
            <a:avLst/>
            <a:gdLst>
              <a:gd name="T0" fmla="*/ 1124 w 3749"/>
              <a:gd name="T1" fmla="*/ 1845 h 3535"/>
              <a:gd name="T2" fmla="*/ 1065 w 3749"/>
              <a:gd name="T3" fmla="*/ 1868 h 3535"/>
              <a:gd name="T4" fmla="*/ 985 w 3749"/>
              <a:gd name="T5" fmla="*/ 1934 h 3535"/>
              <a:gd name="T6" fmla="*/ 903 w 3749"/>
              <a:gd name="T7" fmla="*/ 2022 h 3535"/>
              <a:gd name="T8" fmla="*/ 826 w 3749"/>
              <a:gd name="T9" fmla="*/ 1979 h 3535"/>
              <a:gd name="T10" fmla="*/ 826 w 3749"/>
              <a:gd name="T11" fmla="*/ 1888 h 3535"/>
              <a:gd name="T12" fmla="*/ 903 w 3749"/>
              <a:gd name="T13" fmla="*/ 1843 h 3535"/>
              <a:gd name="T14" fmla="*/ 2291 w 3749"/>
              <a:gd name="T15" fmla="*/ 1328 h 3535"/>
              <a:gd name="T16" fmla="*/ 2336 w 3749"/>
              <a:gd name="T17" fmla="*/ 1405 h 3535"/>
              <a:gd name="T18" fmla="*/ 2291 w 3749"/>
              <a:gd name="T19" fmla="*/ 1483 h 3535"/>
              <a:gd name="T20" fmla="*/ 880 w 3749"/>
              <a:gd name="T21" fmla="*/ 1492 h 3535"/>
              <a:gd name="T22" fmla="*/ 817 w 3749"/>
              <a:gd name="T23" fmla="*/ 1429 h 3535"/>
              <a:gd name="T24" fmla="*/ 840 w 3749"/>
              <a:gd name="T25" fmla="*/ 1342 h 3535"/>
              <a:gd name="T26" fmla="*/ 405 w 3749"/>
              <a:gd name="T27" fmla="*/ 1039 h 3535"/>
              <a:gd name="T28" fmla="*/ 239 w 3749"/>
              <a:gd name="T29" fmla="*/ 1228 h 3535"/>
              <a:gd name="T30" fmla="*/ 188 w 3749"/>
              <a:gd name="T31" fmla="*/ 1280 h 3535"/>
              <a:gd name="T32" fmla="*/ 183 w 3749"/>
              <a:gd name="T33" fmla="*/ 3283 h 3535"/>
              <a:gd name="T34" fmla="*/ 251 w 3749"/>
              <a:gd name="T35" fmla="*/ 3350 h 3535"/>
              <a:gd name="T36" fmla="*/ 1054 w 3749"/>
              <a:gd name="T37" fmla="*/ 2050 h 3535"/>
              <a:gd name="T38" fmla="*/ 1151 w 3749"/>
              <a:gd name="T39" fmla="*/ 1964 h 3535"/>
              <a:gd name="T40" fmla="*/ 2749 w 3749"/>
              <a:gd name="T41" fmla="*/ 1437 h 3535"/>
              <a:gd name="T42" fmla="*/ 2865 w 3749"/>
              <a:gd name="T43" fmla="*/ 1489 h 3535"/>
              <a:gd name="T44" fmla="*/ 2925 w 3749"/>
              <a:gd name="T45" fmla="*/ 1600 h 3535"/>
              <a:gd name="T46" fmla="*/ 3656 w 3749"/>
              <a:gd name="T47" fmla="*/ 1953 h 3535"/>
              <a:gd name="T48" fmla="*/ 3728 w 3749"/>
              <a:gd name="T49" fmla="*/ 1997 h 3535"/>
              <a:gd name="T50" fmla="*/ 3747 w 3749"/>
              <a:gd name="T51" fmla="*/ 2089 h 3535"/>
              <a:gd name="T52" fmla="*/ 3049 w 3749"/>
              <a:gd name="T53" fmla="*/ 3429 h 3535"/>
              <a:gd name="T54" fmla="*/ 2953 w 3749"/>
              <a:gd name="T55" fmla="*/ 3510 h 3535"/>
              <a:gd name="T56" fmla="*/ 212 w 3749"/>
              <a:gd name="T57" fmla="*/ 3535 h 3535"/>
              <a:gd name="T58" fmla="*/ 87 w 3749"/>
              <a:gd name="T59" fmla="*/ 3493 h 3535"/>
              <a:gd name="T60" fmla="*/ 10 w 3749"/>
              <a:gd name="T61" fmla="*/ 3388 h 3535"/>
              <a:gd name="T62" fmla="*/ 3 w 3749"/>
              <a:gd name="T63" fmla="*/ 1214 h 3535"/>
              <a:gd name="T64" fmla="*/ 76 w 3749"/>
              <a:gd name="T65" fmla="*/ 1090 h 3535"/>
              <a:gd name="T66" fmla="*/ 212 w 3749"/>
              <a:gd name="T67" fmla="*/ 1039 h 3535"/>
              <a:gd name="T68" fmla="*/ 2269 w 3749"/>
              <a:gd name="T69" fmla="*/ 795 h 3535"/>
              <a:gd name="T70" fmla="*/ 2332 w 3749"/>
              <a:gd name="T71" fmla="*/ 858 h 3535"/>
              <a:gd name="T72" fmla="*/ 2309 w 3749"/>
              <a:gd name="T73" fmla="*/ 945 h 3535"/>
              <a:gd name="T74" fmla="*/ 903 w 3749"/>
              <a:gd name="T75" fmla="*/ 972 h 3535"/>
              <a:gd name="T76" fmla="*/ 826 w 3749"/>
              <a:gd name="T77" fmla="*/ 927 h 3535"/>
              <a:gd name="T78" fmla="*/ 826 w 3749"/>
              <a:gd name="T79" fmla="*/ 836 h 3535"/>
              <a:gd name="T80" fmla="*/ 903 w 3749"/>
              <a:gd name="T81" fmla="*/ 792 h 3535"/>
              <a:gd name="T82" fmla="*/ 2166 w 3749"/>
              <a:gd name="T83" fmla="*/ 261 h 3535"/>
              <a:gd name="T84" fmla="*/ 2133 w 3749"/>
              <a:gd name="T85" fmla="*/ 12 h 3535"/>
              <a:gd name="T86" fmla="*/ 2617 w 3749"/>
              <a:gd name="T87" fmla="*/ 550 h 3535"/>
              <a:gd name="T88" fmla="*/ 2474 w 3749"/>
              <a:gd name="T89" fmla="*/ 680 h 3535"/>
              <a:gd name="T90" fmla="*/ 2438 w 3749"/>
              <a:gd name="T91" fmla="*/ 643 h 3535"/>
              <a:gd name="T92" fmla="*/ 2042 w 3749"/>
              <a:gd name="T93" fmla="*/ 621 h 3535"/>
              <a:gd name="T94" fmla="*/ 2021 w 3749"/>
              <a:gd name="T95" fmla="*/ 183 h 3535"/>
              <a:gd name="T96" fmla="*/ 1985 w 3749"/>
              <a:gd name="T97" fmla="*/ 146 h 3535"/>
              <a:gd name="T98" fmla="*/ 676 w 3749"/>
              <a:gd name="T99" fmla="*/ 164 h 3535"/>
              <a:gd name="T100" fmla="*/ 561 w 3749"/>
              <a:gd name="T101" fmla="*/ 2779 h 3535"/>
              <a:gd name="T102" fmla="*/ 540 w 3749"/>
              <a:gd name="T103" fmla="*/ 2761 h 3535"/>
              <a:gd name="T104" fmla="*/ 528 w 3749"/>
              <a:gd name="T105" fmla="*/ 2657 h 3535"/>
              <a:gd name="T106" fmla="*/ 527 w 3749"/>
              <a:gd name="T107" fmla="*/ 2383 h 3535"/>
              <a:gd name="T108" fmla="*/ 526 w 3749"/>
              <a:gd name="T109" fmla="*/ 2048 h 3535"/>
              <a:gd name="T110" fmla="*/ 526 w 3749"/>
              <a:gd name="T111" fmla="*/ 1677 h 3535"/>
              <a:gd name="T112" fmla="*/ 526 w 3749"/>
              <a:gd name="T113" fmla="*/ 1298 h 3535"/>
              <a:gd name="T114" fmla="*/ 527 w 3749"/>
              <a:gd name="T115" fmla="*/ 936 h 3535"/>
              <a:gd name="T116" fmla="*/ 527 w 3749"/>
              <a:gd name="T117" fmla="*/ 616 h 3535"/>
              <a:gd name="T118" fmla="*/ 528 w 3749"/>
              <a:gd name="T119" fmla="*/ 367 h 3535"/>
              <a:gd name="T120" fmla="*/ 528 w 3749"/>
              <a:gd name="T121" fmla="*/ 212 h 3535"/>
              <a:gd name="T122" fmla="*/ 531 w 3749"/>
              <a:gd name="T123" fmla="*/ 139 h 3535"/>
              <a:gd name="T124" fmla="*/ 605 w 3749"/>
              <a:gd name="T125" fmla="*/ 30 h 3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49" h="3535">
                <a:moveTo>
                  <a:pt x="903" y="1843"/>
                </a:moveTo>
                <a:lnTo>
                  <a:pt x="1133" y="1843"/>
                </a:lnTo>
                <a:lnTo>
                  <a:pt x="1131" y="1843"/>
                </a:lnTo>
                <a:lnTo>
                  <a:pt x="1124" y="1845"/>
                </a:lnTo>
                <a:lnTo>
                  <a:pt x="1112" y="1848"/>
                </a:lnTo>
                <a:lnTo>
                  <a:pt x="1100" y="1852"/>
                </a:lnTo>
                <a:lnTo>
                  <a:pt x="1082" y="1859"/>
                </a:lnTo>
                <a:lnTo>
                  <a:pt x="1065" y="1868"/>
                </a:lnTo>
                <a:lnTo>
                  <a:pt x="1046" y="1880"/>
                </a:lnTo>
                <a:lnTo>
                  <a:pt x="1025" y="1895"/>
                </a:lnTo>
                <a:lnTo>
                  <a:pt x="1005" y="1912"/>
                </a:lnTo>
                <a:lnTo>
                  <a:pt x="985" y="1934"/>
                </a:lnTo>
                <a:lnTo>
                  <a:pt x="967" y="1959"/>
                </a:lnTo>
                <a:lnTo>
                  <a:pt x="950" y="1989"/>
                </a:lnTo>
                <a:lnTo>
                  <a:pt x="936" y="2022"/>
                </a:lnTo>
                <a:lnTo>
                  <a:pt x="903" y="2022"/>
                </a:lnTo>
                <a:lnTo>
                  <a:pt x="880" y="2020"/>
                </a:lnTo>
                <a:lnTo>
                  <a:pt x="858" y="2011"/>
                </a:lnTo>
                <a:lnTo>
                  <a:pt x="840" y="1997"/>
                </a:lnTo>
                <a:lnTo>
                  <a:pt x="826" y="1979"/>
                </a:lnTo>
                <a:lnTo>
                  <a:pt x="817" y="1957"/>
                </a:lnTo>
                <a:lnTo>
                  <a:pt x="813" y="1933"/>
                </a:lnTo>
                <a:lnTo>
                  <a:pt x="817" y="1908"/>
                </a:lnTo>
                <a:lnTo>
                  <a:pt x="826" y="1888"/>
                </a:lnTo>
                <a:lnTo>
                  <a:pt x="840" y="1869"/>
                </a:lnTo>
                <a:lnTo>
                  <a:pt x="858" y="1856"/>
                </a:lnTo>
                <a:lnTo>
                  <a:pt x="880" y="1846"/>
                </a:lnTo>
                <a:lnTo>
                  <a:pt x="903" y="1843"/>
                </a:lnTo>
                <a:close/>
                <a:moveTo>
                  <a:pt x="903" y="1315"/>
                </a:moveTo>
                <a:lnTo>
                  <a:pt x="2245" y="1315"/>
                </a:lnTo>
                <a:lnTo>
                  <a:pt x="2269" y="1319"/>
                </a:lnTo>
                <a:lnTo>
                  <a:pt x="2291" y="1328"/>
                </a:lnTo>
                <a:lnTo>
                  <a:pt x="2309" y="1342"/>
                </a:lnTo>
                <a:lnTo>
                  <a:pt x="2323" y="1360"/>
                </a:lnTo>
                <a:lnTo>
                  <a:pt x="2332" y="1382"/>
                </a:lnTo>
                <a:lnTo>
                  <a:pt x="2336" y="1405"/>
                </a:lnTo>
                <a:lnTo>
                  <a:pt x="2332" y="1429"/>
                </a:lnTo>
                <a:lnTo>
                  <a:pt x="2323" y="1451"/>
                </a:lnTo>
                <a:lnTo>
                  <a:pt x="2309" y="1469"/>
                </a:lnTo>
                <a:lnTo>
                  <a:pt x="2291" y="1483"/>
                </a:lnTo>
                <a:lnTo>
                  <a:pt x="2269" y="1492"/>
                </a:lnTo>
                <a:lnTo>
                  <a:pt x="2245" y="1496"/>
                </a:lnTo>
                <a:lnTo>
                  <a:pt x="903" y="1496"/>
                </a:lnTo>
                <a:lnTo>
                  <a:pt x="880" y="1492"/>
                </a:lnTo>
                <a:lnTo>
                  <a:pt x="858" y="1483"/>
                </a:lnTo>
                <a:lnTo>
                  <a:pt x="840" y="1469"/>
                </a:lnTo>
                <a:lnTo>
                  <a:pt x="826" y="1451"/>
                </a:lnTo>
                <a:lnTo>
                  <a:pt x="817" y="1429"/>
                </a:lnTo>
                <a:lnTo>
                  <a:pt x="813" y="1405"/>
                </a:lnTo>
                <a:lnTo>
                  <a:pt x="817" y="1382"/>
                </a:lnTo>
                <a:lnTo>
                  <a:pt x="826" y="1360"/>
                </a:lnTo>
                <a:lnTo>
                  <a:pt x="840" y="1342"/>
                </a:lnTo>
                <a:lnTo>
                  <a:pt x="858" y="1328"/>
                </a:lnTo>
                <a:lnTo>
                  <a:pt x="880" y="1319"/>
                </a:lnTo>
                <a:lnTo>
                  <a:pt x="903" y="1315"/>
                </a:lnTo>
                <a:close/>
                <a:moveTo>
                  <a:pt x="405" y="1039"/>
                </a:moveTo>
                <a:lnTo>
                  <a:pt x="405" y="1221"/>
                </a:lnTo>
                <a:lnTo>
                  <a:pt x="276" y="1221"/>
                </a:lnTo>
                <a:lnTo>
                  <a:pt x="258" y="1222"/>
                </a:lnTo>
                <a:lnTo>
                  <a:pt x="239" y="1228"/>
                </a:lnTo>
                <a:lnTo>
                  <a:pt x="222" y="1237"/>
                </a:lnTo>
                <a:lnTo>
                  <a:pt x="208" y="1249"/>
                </a:lnTo>
                <a:lnTo>
                  <a:pt x="196" y="1264"/>
                </a:lnTo>
                <a:lnTo>
                  <a:pt x="188" y="1280"/>
                </a:lnTo>
                <a:lnTo>
                  <a:pt x="182" y="1298"/>
                </a:lnTo>
                <a:lnTo>
                  <a:pt x="180" y="1316"/>
                </a:lnTo>
                <a:lnTo>
                  <a:pt x="180" y="3258"/>
                </a:lnTo>
                <a:lnTo>
                  <a:pt x="183" y="3283"/>
                </a:lnTo>
                <a:lnTo>
                  <a:pt x="194" y="3306"/>
                </a:lnTo>
                <a:lnTo>
                  <a:pt x="208" y="3326"/>
                </a:lnTo>
                <a:lnTo>
                  <a:pt x="228" y="3341"/>
                </a:lnTo>
                <a:lnTo>
                  <a:pt x="251" y="3350"/>
                </a:lnTo>
                <a:lnTo>
                  <a:pt x="276" y="3353"/>
                </a:lnTo>
                <a:lnTo>
                  <a:pt x="409" y="3353"/>
                </a:lnTo>
                <a:lnTo>
                  <a:pt x="1037" y="2080"/>
                </a:lnTo>
                <a:lnTo>
                  <a:pt x="1054" y="2050"/>
                </a:lnTo>
                <a:lnTo>
                  <a:pt x="1074" y="2022"/>
                </a:lnTo>
                <a:lnTo>
                  <a:pt x="1098" y="1998"/>
                </a:lnTo>
                <a:lnTo>
                  <a:pt x="1124" y="1979"/>
                </a:lnTo>
                <a:lnTo>
                  <a:pt x="1151" y="1964"/>
                </a:lnTo>
                <a:lnTo>
                  <a:pt x="1181" y="1954"/>
                </a:lnTo>
                <a:lnTo>
                  <a:pt x="1211" y="1951"/>
                </a:lnTo>
                <a:lnTo>
                  <a:pt x="2748" y="1951"/>
                </a:lnTo>
                <a:lnTo>
                  <a:pt x="2749" y="1437"/>
                </a:lnTo>
                <a:lnTo>
                  <a:pt x="2781" y="1443"/>
                </a:lnTo>
                <a:lnTo>
                  <a:pt x="2812" y="1454"/>
                </a:lnTo>
                <a:lnTo>
                  <a:pt x="2840" y="1469"/>
                </a:lnTo>
                <a:lnTo>
                  <a:pt x="2865" y="1489"/>
                </a:lnTo>
                <a:lnTo>
                  <a:pt x="2887" y="1513"/>
                </a:lnTo>
                <a:lnTo>
                  <a:pt x="2904" y="1539"/>
                </a:lnTo>
                <a:lnTo>
                  <a:pt x="2917" y="1568"/>
                </a:lnTo>
                <a:lnTo>
                  <a:pt x="2925" y="1600"/>
                </a:lnTo>
                <a:lnTo>
                  <a:pt x="2929" y="1634"/>
                </a:lnTo>
                <a:lnTo>
                  <a:pt x="2929" y="1951"/>
                </a:lnTo>
                <a:lnTo>
                  <a:pt x="3633" y="1951"/>
                </a:lnTo>
                <a:lnTo>
                  <a:pt x="3656" y="1953"/>
                </a:lnTo>
                <a:lnTo>
                  <a:pt x="3677" y="1959"/>
                </a:lnTo>
                <a:lnTo>
                  <a:pt x="3696" y="1968"/>
                </a:lnTo>
                <a:lnTo>
                  <a:pt x="3714" y="1981"/>
                </a:lnTo>
                <a:lnTo>
                  <a:pt x="3728" y="1997"/>
                </a:lnTo>
                <a:lnTo>
                  <a:pt x="3739" y="2016"/>
                </a:lnTo>
                <a:lnTo>
                  <a:pt x="3747" y="2038"/>
                </a:lnTo>
                <a:lnTo>
                  <a:pt x="3749" y="2062"/>
                </a:lnTo>
                <a:lnTo>
                  <a:pt x="3747" y="2089"/>
                </a:lnTo>
                <a:lnTo>
                  <a:pt x="3740" y="2116"/>
                </a:lnTo>
                <a:lnTo>
                  <a:pt x="3726" y="2148"/>
                </a:lnTo>
                <a:lnTo>
                  <a:pt x="3064" y="3405"/>
                </a:lnTo>
                <a:lnTo>
                  <a:pt x="3049" y="3429"/>
                </a:lnTo>
                <a:lnTo>
                  <a:pt x="3030" y="3452"/>
                </a:lnTo>
                <a:lnTo>
                  <a:pt x="3006" y="3474"/>
                </a:lnTo>
                <a:lnTo>
                  <a:pt x="2980" y="3493"/>
                </a:lnTo>
                <a:lnTo>
                  <a:pt x="2953" y="3510"/>
                </a:lnTo>
                <a:lnTo>
                  <a:pt x="2924" y="3522"/>
                </a:lnTo>
                <a:lnTo>
                  <a:pt x="2896" y="3531"/>
                </a:lnTo>
                <a:lnTo>
                  <a:pt x="2868" y="3534"/>
                </a:lnTo>
                <a:lnTo>
                  <a:pt x="212" y="3535"/>
                </a:lnTo>
                <a:lnTo>
                  <a:pt x="179" y="3531"/>
                </a:lnTo>
                <a:lnTo>
                  <a:pt x="145" y="3525"/>
                </a:lnTo>
                <a:lnTo>
                  <a:pt x="116" y="3512"/>
                </a:lnTo>
                <a:lnTo>
                  <a:pt x="87" y="3493"/>
                </a:lnTo>
                <a:lnTo>
                  <a:pt x="62" y="3473"/>
                </a:lnTo>
                <a:lnTo>
                  <a:pt x="40" y="3446"/>
                </a:lnTo>
                <a:lnTo>
                  <a:pt x="23" y="3419"/>
                </a:lnTo>
                <a:lnTo>
                  <a:pt x="10" y="3388"/>
                </a:lnTo>
                <a:lnTo>
                  <a:pt x="2" y="3356"/>
                </a:lnTo>
                <a:lnTo>
                  <a:pt x="0" y="3322"/>
                </a:lnTo>
                <a:lnTo>
                  <a:pt x="0" y="1252"/>
                </a:lnTo>
                <a:lnTo>
                  <a:pt x="3" y="1214"/>
                </a:lnTo>
                <a:lnTo>
                  <a:pt x="14" y="1179"/>
                </a:lnTo>
                <a:lnTo>
                  <a:pt x="30" y="1145"/>
                </a:lnTo>
                <a:lnTo>
                  <a:pt x="50" y="1115"/>
                </a:lnTo>
                <a:lnTo>
                  <a:pt x="76" y="1090"/>
                </a:lnTo>
                <a:lnTo>
                  <a:pt x="105" y="1069"/>
                </a:lnTo>
                <a:lnTo>
                  <a:pt x="137" y="1053"/>
                </a:lnTo>
                <a:lnTo>
                  <a:pt x="174" y="1043"/>
                </a:lnTo>
                <a:lnTo>
                  <a:pt x="212" y="1039"/>
                </a:lnTo>
                <a:lnTo>
                  <a:pt x="405" y="1039"/>
                </a:lnTo>
                <a:close/>
                <a:moveTo>
                  <a:pt x="903" y="792"/>
                </a:moveTo>
                <a:lnTo>
                  <a:pt x="2245" y="792"/>
                </a:lnTo>
                <a:lnTo>
                  <a:pt x="2269" y="795"/>
                </a:lnTo>
                <a:lnTo>
                  <a:pt x="2291" y="804"/>
                </a:lnTo>
                <a:lnTo>
                  <a:pt x="2309" y="818"/>
                </a:lnTo>
                <a:lnTo>
                  <a:pt x="2323" y="836"/>
                </a:lnTo>
                <a:lnTo>
                  <a:pt x="2332" y="858"/>
                </a:lnTo>
                <a:lnTo>
                  <a:pt x="2336" y="882"/>
                </a:lnTo>
                <a:lnTo>
                  <a:pt x="2332" y="906"/>
                </a:lnTo>
                <a:lnTo>
                  <a:pt x="2323" y="927"/>
                </a:lnTo>
                <a:lnTo>
                  <a:pt x="2309" y="945"/>
                </a:lnTo>
                <a:lnTo>
                  <a:pt x="2291" y="959"/>
                </a:lnTo>
                <a:lnTo>
                  <a:pt x="2269" y="968"/>
                </a:lnTo>
                <a:lnTo>
                  <a:pt x="2245" y="972"/>
                </a:lnTo>
                <a:lnTo>
                  <a:pt x="903" y="972"/>
                </a:lnTo>
                <a:lnTo>
                  <a:pt x="880" y="968"/>
                </a:lnTo>
                <a:lnTo>
                  <a:pt x="858" y="959"/>
                </a:lnTo>
                <a:lnTo>
                  <a:pt x="840" y="945"/>
                </a:lnTo>
                <a:lnTo>
                  <a:pt x="826" y="927"/>
                </a:lnTo>
                <a:lnTo>
                  <a:pt x="817" y="906"/>
                </a:lnTo>
                <a:lnTo>
                  <a:pt x="813" y="882"/>
                </a:lnTo>
                <a:lnTo>
                  <a:pt x="817" y="858"/>
                </a:lnTo>
                <a:lnTo>
                  <a:pt x="826" y="836"/>
                </a:lnTo>
                <a:lnTo>
                  <a:pt x="840" y="818"/>
                </a:lnTo>
                <a:lnTo>
                  <a:pt x="858" y="804"/>
                </a:lnTo>
                <a:lnTo>
                  <a:pt x="880" y="795"/>
                </a:lnTo>
                <a:lnTo>
                  <a:pt x="903" y="792"/>
                </a:lnTo>
                <a:close/>
                <a:moveTo>
                  <a:pt x="2166" y="261"/>
                </a:moveTo>
                <a:lnTo>
                  <a:pt x="2166" y="497"/>
                </a:lnTo>
                <a:lnTo>
                  <a:pt x="2383" y="497"/>
                </a:lnTo>
                <a:lnTo>
                  <a:pt x="2166" y="261"/>
                </a:lnTo>
                <a:close/>
                <a:moveTo>
                  <a:pt x="702" y="0"/>
                </a:moveTo>
                <a:lnTo>
                  <a:pt x="2090" y="0"/>
                </a:lnTo>
                <a:lnTo>
                  <a:pt x="2112" y="4"/>
                </a:lnTo>
                <a:lnTo>
                  <a:pt x="2133" y="12"/>
                </a:lnTo>
                <a:lnTo>
                  <a:pt x="2149" y="26"/>
                </a:lnTo>
                <a:lnTo>
                  <a:pt x="2598" y="515"/>
                </a:lnTo>
                <a:lnTo>
                  <a:pt x="2609" y="531"/>
                </a:lnTo>
                <a:lnTo>
                  <a:pt x="2617" y="550"/>
                </a:lnTo>
                <a:lnTo>
                  <a:pt x="2620" y="569"/>
                </a:lnTo>
                <a:lnTo>
                  <a:pt x="2620" y="1838"/>
                </a:lnTo>
                <a:lnTo>
                  <a:pt x="2474" y="1838"/>
                </a:lnTo>
                <a:lnTo>
                  <a:pt x="2474" y="680"/>
                </a:lnTo>
                <a:lnTo>
                  <a:pt x="2471" y="665"/>
                </a:lnTo>
                <a:lnTo>
                  <a:pt x="2463" y="653"/>
                </a:lnTo>
                <a:lnTo>
                  <a:pt x="2451" y="645"/>
                </a:lnTo>
                <a:lnTo>
                  <a:pt x="2438" y="643"/>
                </a:lnTo>
                <a:lnTo>
                  <a:pt x="2094" y="643"/>
                </a:lnTo>
                <a:lnTo>
                  <a:pt x="2074" y="641"/>
                </a:lnTo>
                <a:lnTo>
                  <a:pt x="2057" y="633"/>
                </a:lnTo>
                <a:lnTo>
                  <a:pt x="2042" y="621"/>
                </a:lnTo>
                <a:lnTo>
                  <a:pt x="2031" y="606"/>
                </a:lnTo>
                <a:lnTo>
                  <a:pt x="2023" y="589"/>
                </a:lnTo>
                <a:lnTo>
                  <a:pt x="2021" y="569"/>
                </a:lnTo>
                <a:lnTo>
                  <a:pt x="2021" y="183"/>
                </a:lnTo>
                <a:lnTo>
                  <a:pt x="2018" y="168"/>
                </a:lnTo>
                <a:lnTo>
                  <a:pt x="2010" y="157"/>
                </a:lnTo>
                <a:lnTo>
                  <a:pt x="1999" y="150"/>
                </a:lnTo>
                <a:lnTo>
                  <a:pt x="1985" y="146"/>
                </a:lnTo>
                <a:lnTo>
                  <a:pt x="702" y="146"/>
                </a:lnTo>
                <a:lnTo>
                  <a:pt x="691" y="149"/>
                </a:lnTo>
                <a:lnTo>
                  <a:pt x="683" y="154"/>
                </a:lnTo>
                <a:lnTo>
                  <a:pt x="676" y="164"/>
                </a:lnTo>
                <a:lnTo>
                  <a:pt x="675" y="174"/>
                </a:lnTo>
                <a:lnTo>
                  <a:pt x="675" y="2552"/>
                </a:lnTo>
                <a:lnTo>
                  <a:pt x="562" y="2779"/>
                </a:lnTo>
                <a:lnTo>
                  <a:pt x="561" y="2779"/>
                </a:lnTo>
                <a:lnTo>
                  <a:pt x="558" y="2777"/>
                </a:lnTo>
                <a:lnTo>
                  <a:pt x="552" y="2775"/>
                </a:lnTo>
                <a:lnTo>
                  <a:pt x="545" y="2769"/>
                </a:lnTo>
                <a:lnTo>
                  <a:pt x="540" y="2761"/>
                </a:lnTo>
                <a:lnTo>
                  <a:pt x="534" y="2750"/>
                </a:lnTo>
                <a:lnTo>
                  <a:pt x="530" y="2734"/>
                </a:lnTo>
                <a:lnTo>
                  <a:pt x="528" y="2712"/>
                </a:lnTo>
                <a:lnTo>
                  <a:pt x="528" y="2657"/>
                </a:lnTo>
                <a:lnTo>
                  <a:pt x="528" y="2596"/>
                </a:lnTo>
                <a:lnTo>
                  <a:pt x="527" y="2529"/>
                </a:lnTo>
                <a:lnTo>
                  <a:pt x="527" y="2458"/>
                </a:lnTo>
                <a:lnTo>
                  <a:pt x="527" y="2383"/>
                </a:lnTo>
                <a:lnTo>
                  <a:pt x="527" y="2304"/>
                </a:lnTo>
                <a:lnTo>
                  <a:pt x="526" y="2221"/>
                </a:lnTo>
                <a:lnTo>
                  <a:pt x="526" y="2136"/>
                </a:lnTo>
                <a:lnTo>
                  <a:pt x="526" y="2048"/>
                </a:lnTo>
                <a:lnTo>
                  <a:pt x="526" y="1958"/>
                </a:lnTo>
                <a:lnTo>
                  <a:pt x="526" y="1866"/>
                </a:lnTo>
                <a:lnTo>
                  <a:pt x="526" y="1773"/>
                </a:lnTo>
                <a:lnTo>
                  <a:pt x="526" y="1677"/>
                </a:lnTo>
                <a:lnTo>
                  <a:pt x="526" y="1583"/>
                </a:lnTo>
                <a:lnTo>
                  <a:pt x="526" y="1488"/>
                </a:lnTo>
                <a:lnTo>
                  <a:pt x="526" y="1392"/>
                </a:lnTo>
                <a:lnTo>
                  <a:pt x="526" y="1298"/>
                </a:lnTo>
                <a:lnTo>
                  <a:pt x="526" y="1205"/>
                </a:lnTo>
                <a:lnTo>
                  <a:pt x="527" y="1114"/>
                </a:lnTo>
                <a:lnTo>
                  <a:pt x="527" y="1023"/>
                </a:lnTo>
                <a:lnTo>
                  <a:pt x="527" y="936"/>
                </a:lnTo>
                <a:lnTo>
                  <a:pt x="527" y="851"/>
                </a:lnTo>
                <a:lnTo>
                  <a:pt x="527" y="769"/>
                </a:lnTo>
                <a:lnTo>
                  <a:pt x="527" y="691"/>
                </a:lnTo>
                <a:lnTo>
                  <a:pt x="527" y="616"/>
                </a:lnTo>
                <a:lnTo>
                  <a:pt x="527" y="548"/>
                </a:lnTo>
                <a:lnTo>
                  <a:pt x="528" y="482"/>
                </a:lnTo>
                <a:lnTo>
                  <a:pt x="528" y="421"/>
                </a:lnTo>
                <a:lnTo>
                  <a:pt x="528" y="367"/>
                </a:lnTo>
                <a:lnTo>
                  <a:pt x="528" y="319"/>
                </a:lnTo>
                <a:lnTo>
                  <a:pt x="528" y="276"/>
                </a:lnTo>
                <a:lnTo>
                  <a:pt x="528" y="241"/>
                </a:lnTo>
                <a:lnTo>
                  <a:pt x="528" y="212"/>
                </a:lnTo>
                <a:lnTo>
                  <a:pt x="528" y="191"/>
                </a:lnTo>
                <a:lnTo>
                  <a:pt x="528" y="179"/>
                </a:lnTo>
                <a:lnTo>
                  <a:pt x="528" y="174"/>
                </a:lnTo>
                <a:lnTo>
                  <a:pt x="531" y="139"/>
                </a:lnTo>
                <a:lnTo>
                  <a:pt x="542" y="106"/>
                </a:lnTo>
                <a:lnTo>
                  <a:pt x="558" y="77"/>
                </a:lnTo>
                <a:lnTo>
                  <a:pt x="580" y="51"/>
                </a:lnTo>
                <a:lnTo>
                  <a:pt x="605" y="30"/>
                </a:lnTo>
                <a:lnTo>
                  <a:pt x="635" y="14"/>
                </a:lnTo>
                <a:lnTo>
                  <a:pt x="667" y="4"/>
                </a:lnTo>
                <a:lnTo>
                  <a:pt x="702" y="0"/>
                </a:lnTo>
                <a:close/>
              </a:path>
            </a:pathLst>
          </a:custGeom>
          <a:solidFill>
            <a:srgbClr val="4CC87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 102">
            <a:extLst>
              <a:ext uri="{FF2B5EF4-FFF2-40B4-BE49-F238E27FC236}">
                <a16:creationId xmlns:a16="http://schemas.microsoft.com/office/drawing/2014/main" id="{13C6F3FA-3E84-4BE1-80BA-EEA1B04071E9}"/>
              </a:ext>
            </a:extLst>
          </p:cNvPr>
          <p:cNvGrpSpPr/>
          <p:nvPr/>
        </p:nvGrpSpPr>
        <p:grpSpPr>
          <a:xfrm>
            <a:off x="2481795" y="1840392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45" name="Oval 92">
              <a:extLst>
                <a:ext uri="{FF2B5EF4-FFF2-40B4-BE49-F238E27FC236}">
                  <a16:creationId xmlns:a16="http://schemas.microsoft.com/office/drawing/2014/main" id="{A5311B92-3E47-4630-8BCE-A4D7405ACF61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6" name="Group 93">
              <a:extLst>
                <a:ext uri="{FF2B5EF4-FFF2-40B4-BE49-F238E27FC236}">
                  <a16:creationId xmlns:a16="http://schemas.microsoft.com/office/drawing/2014/main" id="{56058AA8-D1C0-46A6-92D4-EA7387EE223E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53" name="Oval 100">
                <a:extLst>
                  <a:ext uri="{FF2B5EF4-FFF2-40B4-BE49-F238E27FC236}">
                    <a16:creationId xmlns:a16="http://schemas.microsoft.com/office/drawing/2014/main" id="{1A50A29F-868A-49F1-90AF-E915E2755D60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Oval 101">
                <a:extLst>
                  <a:ext uri="{FF2B5EF4-FFF2-40B4-BE49-F238E27FC236}">
                    <a16:creationId xmlns:a16="http://schemas.microsoft.com/office/drawing/2014/main" id="{C323F029-0789-43A7-A4D2-C70CA224E93C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94">
              <a:extLst>
                <a:ext uri="{FF2B5EF4-FFF2-40B4-BE49-F238E27FC236}">
                  <a16:creationId xmlns:a16="http://schemas.microsoft.com/office/drawing/2014/main" id="{29820838-0E23-430D-98F4-1E4EFB04F93C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51" name="Oval 98">
                <a:extLst>
                  <a:ext uri="{FF2B5EF4-FFF2-40B4-BE49-F238E27FC236}">
                    <a16:creationId xmlns:a16="http://schemas.microsoft.com/office/drawing/2014/main" id="{EC69CA23-DC4E-4B86-8ADF-4F6E860B8276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2" name="Oval 99">
                <a:extLst>
                  <a:ext uri="{FF2B5EF4-FFF2-40B4-BE49-F238E27FC236}">
                    <a16:creationId xmlns:a16="http://schemas.microsoft.com/office/drawing/2014/main" id="{82ED96F8-99B3-4355-8DE8-55001C3E71D6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oup 95">
              <a:extLst>
                <a:ext uri="{FF2B5EF4-FFF2-40B4-BE49-F238E27FC236}">
                  <a16:creationId xmlns:a16="http://schemas.microsoft.com/office/drawing/2014/main" id="{43377FB8-C732-46A2-BBFD-23E09903F54B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49" name="Oval 96">
                <a:extLst>
                  <a:ext uri="{FF2B5EF4-FFF2-40B4-BE49-F238E27FC236}">
                    <a16:creationId xmlns:a16="http://schemas.microsoft.com/office/drawing/2014/main" id="{36E309F9-D757-4263-A228-CE2B91BA2D8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" name="Oval 97">
                <a:extLst>
                  <a:ext uri="{FF2B5EF4-FFF2-40B4-BE49-F238E27FC236}">
                    <a16:creationId xmlns:a16="http://schemas.microsoft.com/office/drawing/2014/main" id="{3ED55F70-BA43-4990-8EB3-A304DA138C1B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55" name="Group 103">
            <a:extLst>
              <a:ext uri="{FF2B5EF4-FFF2-40B4-BE49-F238E27FC236}">
                <a16:creationId xmlns:a16="http://schemas.microsoft.com/office/drawing/2014/main" id="{D3E09B7C-9DAA-4F80-949F-85DAEA29D463}"/>
              </a:ext>
            </a:extLst>
          </p:cNvPr>
          <p:cNvGrpSpPr/>
          <p:nvPr/>
        </p:nvGrpSpPr>
        <p:grpSpPr>
          <a:xfrm>
            <a:off x="5585546" y="1840392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56" name="Oval 104">
              <a:extLst>
                <a:ext uri="{FF2B5EF4-FFF2-40B4-BE49-F238E27FC236}">
                  <a16:creationId xmlns:a16="http://schemas.microsoft.com/office/drawing/2014/main" id="{03B6FC8E-05AA-4AF7-B5AD-CD1CC97EF4CC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57" name="Group 105">
              <a:extLst>
                <a:ext uri="{FF2B5EF4-FFF2-40B4-BE49-F238E27FC236}">
                  <a16:creationId xmlns:a16="http://schemas.microsoft.com/office/drawing/2014/main" id="{1851526A-362C-4397-9ACC-81A06CB05EF2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64" name="Oval 112">
                <a:extLst>
                  <a:ext uri="{FF2B5EF4-FFF2-40B4-BE49-F238E27FC236}">
                    <a16:creationId xmlns:a16="http://schemas.microsoft.com/office/drawing/2014/main" id="{6DD0ED4F-20D1-4861-9692-7CBBF778DDC9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113">
                <a:extLst>
                  <a:ext uri="{FF2B5EF4-FFF2-40B4-BE49-F238E27FC236}">
                    <a16:creationId xmlns:a16="http://schemas.microsoft.com/office/drawing/2014/main" id="{1B623FA3-5A08-4676-A79D-676D1289582D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8" name="Group 106">
              <a:extLst>
                <a:ext uri="{FF2B5EF4-FFF2-40B4-BE49-F238E27FC236}">
                  <a16:creationId xmlns:a16="http://schemas.microsoft.com/office/drawing/2014/main" id="{ECFC1A72-9096-43A4-ACB6-009D9274718B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62" name="Oval 110">
                <a:extLst>
                  <a:ext uri="{FF2B5EF4-FFF2-40B4-BE49-F238E27FC236}">
                    <a16:creationId xmlns:a16="http://schemas.microsoft.com/office/drawing/2014/main" id="{FE632148-E61F-4818-89AC-4D5D1B05D9BF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Oval 111">
                <a:extLst>
                  <a:ext uri="{FF2B5EF4-FFF2-40B4-BE49-F238E27FC236}">
                    <a16:creationId xmlns:a16="http://schemas.microsoft.com/office/drawing/2014/main" id="{8CBFECD1-52D4-47FE-8D27-9B1661DDCA9A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" name="Group 107">
              <a:extLst>
                <a:ext uri="{FF2B5EF4-FFF2-40B4-BE49-F238E27FC236}">
                  <a16:creationId xmlns:a16="http://schemas.microsoft.com/office/drawing/2014/main" id="{B884A994-249A-47A4-B071-054277CA6BF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60" name="Oval 108">
                <a:extLst>
                  <a:ext uri="{FF2B5EF4-FFF2-40B4-BE49-F238E27FC236}">
                    <a16:creationId xmlns:a16="http://schemas.microsoft.com/office/drawing/2014/main" id="{B431E4F1-0BFC-4500-B27F-9D4E13B0B9B7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109">
                <a:extLst>
                  <a:ext uri="{FF2B5EF4-FFF2-40B4-BE49-F238E27FC236}">
                    <a16:creationId xmlns:a16="http://schemas.microsoft.com/office/drawing/2014/main" id="{B365119E-917E-4977-889B-48B998C1D7E6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" name="Group 114">
            <a:extLst>
              <a:ext uri="{FF2B5EF4-FFF2-40B4-BE49-F238E27FC236}">
                <a16:creationId xmlns:a16="http://schemas.microsoft.com/office/drawing/2014/main" id="{C4B7FFB1-48A3-4E6C-9759-73EE7900A407}"/>
              </a:ext>
            </a:extLst>
          </p:cNvPr>
          <p:cNvGrpSpPr/>
          <p:nvPr/>
        </p:nvGrpSpPr>
        <p:grpSpPr>
          <a:xfrm>
            <a:off x="8689296" y="1840392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67" name="Oval 115">
              <a:extLst>
                <a:ext uri="{FF2B5EF4-FFF2-40B4-BE49-F238E27FC236}">
                  <a16:creationId xmlns:a16="http://schemas.microsoft.com/office/drawing/2014/main" id="{70D96886-458A-495F-82EA-F748A1949F8D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8" name="Group 116">
              <a:extLst>
                <a:ext uri="{FF2B5EF4-FFF2-40B4-BE49-F238E27FC236}">
                  <a16:creationId xmlns:a16="http://schemas.microsoft.com/office/drawing/2014/main" id="{DB6EAB49-085F-4125-AFD5-10CA896E418A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75" name="Oval 123">
                <a:extLst>
                  <a:ext uri="{FF2B5EF4-FFF2-40B4-BE49-F238E27FC236}">
                    <a16:creationId xmlns:a16="http://schemas.microsoft.com/office/drawing/2014/main" id="{605914B4-502A-4FD4-B44C-D1EA158ACD8D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Oval 124">
                <a:extLst>
                  <a:ext uri="{FF2B5EF4-FFF2-40B4-BE49-F238E27FC236}">
                    <a16:creationId xmlns:a16="http://schemas.microsoft.com/office/drawing/2014/main" id="{DDF6F25B-B46E-4AA9-8AE9-CC861711E55F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9" name="Group 117">
              <a:extLst>
                <a:ext uri="{FF2B5EF4-FFF2-40B4-BE49-F238E27FC236}">
                  <a16:creationId xmlns:a16="http://schemas.microsoft.com/office/drawing/2014/main" id="{25874BD1-D742-48E0-8880-5BF0052E7BA6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73" name="Oval 121">
                <a:extLst>
                  <a:ext uri="{FF2B5EF4-FFF2-40B4-BE49-F238E27FC236}">
                    <a16:creationId xmlns:a16="http://schemas.microsoft.com/office/drawing/2014/main" id="{72B320F2-055C-4807-8B39-574383CA5EDB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4" name="Oval 122">
                <a:extLst>
                  <a:ext uri="{FF2B5EF4-FFF2-40B4-BE49-F238E27FC236}">
                    <a16:creationId xmlns:a16="http://schemas.microsoft.com/office/drawing/2014/main" id="{59986DFA-2835-40F0-A2C0-90ABD65614AB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0" name="Group 118">
              <a:extLst>
                <a:ext uri="{FF2B5EF4-FFF2-40B4-BE49-F238E27FC236}">
                  <a16:creationId xmlns:a16="http://schemas.microsoft.com/office/drawing/2014/main" id="{CF8BDDE3-4127-41C8-9AEA-B16AC24E1BB4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71" name="Oval 119">
                <a:extLst>
                  <a:ext uri="{FF2B5EF4-FFF2-40B4-BE49-F238E27FC236}">
                    <a16:creationId xmlns:a16="http://schemas.microsoft.com/office/drawing/2014/main" id="{E959276D-C0E3-4012-AE25-45840D964F22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Oval 120">
                <a:extLst>
                  <a:ext uri="{FF2B5EF4-FFF2-40B4-BE49-F238E27FC236}">
                    <a16:creationId xmlns:a16="http://schemas.microsoft.com/office/drawing/2014/main" id="{281DD8A9-E74A-49CE-A6E2-EEFD3257F9F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8" name="Group 136">
            <a:extLst>
              <a:ext uri="{FF2B5EF4-FFF2-40B4-BE49-F238E27FC236}">
                <a16:creationId xmlns:a16="http://schemas.microsoft.com/office/drawing/2014/main" id="{D84524CE-D4AA-475D-BDA2-6D1DDD4DE77B}"/>
              </a:ext>
            </a:extLst>
          </p:cNvPr>
          <p:cNvGrpSpPr/>
          <p:nvPr/>
        </p:nvGrpSpPr>
        <p:grpSpPr>
          <a:xfrm rot="10800000">
            <a:off x="7107851" y="4376358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89" name="Oval 137">
              <a:extLst>
                <a:ext uri="{FF2B5EF4-FFF2-40B4-BE49-F238E27FC236}">
                  <a16:creationId xmlns:a16="http://schemas.microsoft.com/office/drawing/2014/main" id="{6D00AD65-8762-4D11-BF18-D6FD5653EDBE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90" name="Group 138">
              <a:extLst>
                <a:ext uri="{FF2B5EF4-FFF2-40B4-BE49-F238E27FC236}">
                  <a16:creationId xmlns:a16="http://schemas.microsoft.com/office/drawing/2014/main" id="{CCFDA8C1-D795-4F12-B437-30CA3309DE63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97" name="Oval 145">
                <a:extLst>
                  <a:ext uri="{FF2B5EF4-FFF2-40B4-BE49-F238E27FC236}">
                    <a16:creationId xmlns:a16="http://schemas.microsoft.com/office/drawing/2014/main" id="{F5C3AE25-661F-47DB-96DF-C404D0A8B7A2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8" name="Oval 146">
                <a:extLst>
                  <a:ext uri="{FF2B5EF4-FFF2-40B4-BE49-F238E27FC236}">
                    <a16:creationId xmlns:a16="http://schemas.microsoft.com/office/drawing/2014/main" id="{76F8BC8F-0569-42CF-AB4C-EB90AA56184B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1" name="Group 139">
              <a:extLst>
                <a:ext uri="{FF2B5EF4-FFF2-40B4-BE49-F238E27FC236}">
                  <a16:creationId xmlns:a16="http://schemas.microsoft.com/office/drawing/2014/main" id="{2380C799-B3CF-4B79-9DD5-03CBC693A710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95" name="Oval 143">
                <a:extLst>
                  <a:ext uri="{FF2B5EF4-FFF2-40B4-BE49-F238E27FC236}">
                    <a16:creationId xmlns:a16="http://schemas.microsoft.com/office/drawing/2014/main" id="{A5C6F97B-BD2F-4A9A-AD89-B53C15436BA0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6" name="Oval 144">
                <a:extLst>
                  <a:ext uri="{FF2B5EF4-FFF2-40B4-BE49-F238E27FC236}">
                    <a16:creationId xmlns:a16="http://schemas.microsoft.com/office/drawing/2014/main" id="{B0694D3A-C12F-4363-98AB-94B3B813D1FD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2" name="Group 140">
              <a:extLst>
                <a:ext uri="{FF2B5EF4-FFF2-40B4-BE49-F238E27FC236}">
                  <a16:creationId xmlns:a16="http://schemas.microsoft.com/office/drawing/2014/main" id="{ABDE6D8A-59DC-4902-BEAB-B9B8AC81C87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93" name="Oval 141">
                <a:extLst>
                  <a:ext uri="{FF2B5EF4-FFF2-40B4-BE49-F238E27FC236}">
                    <a16:creationId xmlns:a16="http://schemas.microsoft.com/office/drawing/2014/main" id="{70B35978-C132-4E52-87E7-522C4F87F89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4" name="Oval 142">
                <a:extLst>
                  <a:ext uri="{FF2B5EF4-FFF2-40B4-BE49-F238E27FC236}">
                    <a16:creationId xmlns:a16="http://schemas.microsoft.com/office/drawing/2014/main" id="{7B423BAC-EC04-4FE6-94F9-F3591951AB1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99" name="Group 147">
            <a:extLst>
              <a:ext uri="{FF2B5EF4-FFF2-40B4-BE49-F238E27FC236}">
                <a16:creationId xmlns:a16="http://schemas.microsoft.com/office/drawing/2014/main" id="{F3BAB853-420F-4AFB-A272-6C27EA619B1C}"/>
              </a:ext>
            </a:extLst>
          </p:cNvPr>
          <p:cNvGrpSpPr/>
          <p:nvPr/>
        </p:nvGrpSpPr>
        <p:grpSpPr>
          <a:xfrm rot="10800000">
            <a:off x="4020953" y="4376358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100" name="Oval 148">
              <a:extLst>
                <a:ext uri="{FF2B5EF4-FFF2-40B4-BE49-F238E27FC236}">
                  <a16:creationId xmlns:a16="http://schemas.microsoft.com/office/drawing/2014/main" id="{14240198-7AF6-47AC-8A62-BA16C07B211B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1" name="Group 149">
              <a:extLst>
                <a:ext uri="{FF2B5EF4-FFF2-40B4-BE49-F238E27FC236}">
                  <a16:creationId xmlns:a16="http://schemas.microsoft.com/office/drawing/2014/main" id="{ABCB59AA-9183-4EF9-A13E-30793068C6B6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108" name="Oval 156">
                <a:extLst>
                  <a:ext uri="{FF2B5EF4-FFF2-40B4-BE49-F238E27FC236}">
                    <a16:creationId xmlns:a16="http://schemas.microsoft.com/office/drawing/2014/main" id="{211BB13A-AEBA-4F61-8ACA-A5C06DDD8ACC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" name="Oval 157">
                <a:extLst>
                  <a:ext uri="{FF2B5EF4-FFF2-40B4-BE49-F238E27FC236}">
                    <a16:creationId xmlns:a16="http://schemas.microsoft.com/office/drawing/2014/main" id="{98C3A166-CCD3-496D-A154-73B202B741A6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" name="Group 150">
              <a:extLst>
                <a:ext uri="{FF2B5EF4-FFF2-40B4-BE49-F238E27FC236}">
                  <a16:creationId xmlns:a16="http://schemas.microsoft.com/office/drawing/2014/main" id="{4E99D374-3EC2-4A29-B877-72691262B219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106" name="Oval 154">
                <a:extLst>
                  <a:ext uri="{FF2B5EF4-FFF2-40B4-BE49-F238E27FC236}">
                    <a16:creationId xmlns:a16="http://schemas.microsoft.com/office/drawing/2014/main" id="{C1311935-A119-469D-B9F7-B027D16BC527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" name="Oval 155">
                <a:extLst>
                  <a:ext uri="{FF2B5EF4-FFF2-40B4-BE49-F238E27FC236}">
                    <a16:creationId xmlns:a16="http://schemas.microsoft.com/office/drawing/2014/main" id="{F89A8D5C-50A2-4FBC-ACC3-C5DB3D224A77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" name="Group 151">
              <a:extLst>
                <a:ext uri="{FF2B5EF4-FFF2-40B4-BE49-F238E27FC236}">
                  <a16:creationId xmlns:a16="http://schemas.microsoft.com/office/drawing/2014/main" id="{DAD7D80C-903A-45F1-AE1F-43DE71BBB4E5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104" name="Oval 152">
                <a:extLst>
                  <a:ext uri="{FF2B5EF4-FFF2-40B4-BE49-F238E27FC236}">
                    <a16:creationId xmlns:a16="http://schemas.microsoft.com/office/drawing/2014/main" id="{902B6AF0-F308-4639-90C8-5070C24F6C2D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Oval 153">
                <a:extLst>
                  <a:ext uri="{FF2B5EF4-FFF2-40B4-BE49-F238E27FC236}">
                    <a16:creationId xmlns:a16="http://schemas.microsoft.com/office/drawing/2014/main" id="{0CA41850-42FD-465F-BA2E-3B1618C65B39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0" name="TextBox 27">
            <a:extLst>
              <a:ext uri="{FF2B5EF4-FFF2-40B4-BE49-F238E27FC236}">
                <a16:creationId xmlns:a16="http://schemas.microsoft.com/office/drawing/2014/main" id="{D8DA6447-38CF-4EF4-AC92-E927C517022B}"/>
              </a:ext>
            </a:extLst>
          </p:cNvPr>
          <p:cNvSpPr txBox="1"/>
          <p:nvPr/>
        </p:nvSpPr>
        <p:spPr>
          <a:xfrm>
            <a:off x="3334445" y="4649487"/>
            <a:ext cx="1795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Rasgo estructural</a:t>
            </a:r>
          </a:p>
          <a:p>
            <a:pPr algn="ctr" defTabSz="1218987"/>
            <a:r>
              <a:rPr lang="es-MX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del Estado</a:t>
            </a:r>
          </a:p>
        </p:txBody>
      </p:sp>
      <p:sp>
        <p:nvSpPr>
          <p:cNvPr id="112" name="TextBox 36">
            <a:extLst>
              <a:ext uri="{FF2B5EF4-FFF2-40B4-BE49-F238E27FC236}">
                <a16:creationId xmlns:a16="http://schemas.microsoft.com/office/drawing/2014/main" id="{73B228CB-D10C-4EAE-A931-E8A3A1B31744}"/>
              </a:ext>
            </a:extLst>
          </p:cNvPr>
          <p:cNvSpPr txBox="1"/>
          <p:nvPr/>
        </p:nvSpPr>
        <p:spPr>
          <a:xfrm>
            <a:off x="4618837" y="670699"/>
            <a:ext cx="2333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Identifica  intereses </a:t>
            </a:r>
          </a:p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sustanciales: </a:t>
            </a:r>
          </a:p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inalienables </a:t>
            </a:r>
          </a:p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 indisponibles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2241150E-6A01-4D95-8C14-F23956C89072}"/>
              </a:ext>
            </a:extLst>
          </p:cNvPr>
          <p:cNvSpPr txBox="1"/>
          <p:nvPr/>
        </p:nvSpPr>
        <p:spPr>
          <a:xfrm>
            <a:off x="7731326" y="661702"/>
            <a:ext cx="22238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s-E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Límites y vínculos </a:t>
            </a:r>
          </a:p>
          <a:p>
            <a:pPr algn="ctr" defTabSz="1218987"/>
            <a:r>
              <a:rPr lang="es-E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frente a los poderes, </a:t>
            </a:r>
          </a:p>
          <a:p>
            <a:pPr algn="ctr" defTabSz="1218987"/>
            <a:r>
              <a:rPr lang="es-E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incluso de los poderes salvajes</a:t>
            </a:r>
            <a:endParaRPr lang="en-US" b="1" kern="0" dirty="0">
              <a:solidFill>
                <a:srgbClr val="3D9F6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7BAD1277-1AAF-4757-B84F-7DEF2B18EA07}"/>
              </a:ext>
            </a:extLst>
          </p:cNvPr>
          <p:cNvSpPr txBox="1"/>
          <p:nvPr/>
        </p:nvSpPr>
        <p:spPr>
          <a:xfrm>
            <a:off x="2973344" y="5708372"/>
            <a:ext cx="61016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latin typeface="Arial Narrow" panose="020B0606020202030204" pitchFamily="34" charset="0"/>
              </a:rPr>
              <a:t>Valor de los derechos para el Estado</a:t>
            </a:r>
          </a:p>
        </p:txBody>
      </p:sp>
    </p:spTree>
    <p:extLst>
      <p:ext uri="{BB962C8B-B14F-4D97-AF65-F5344CB8AC3E}">
        <p14:creationId xmlns:p14="http://schemas.microsoft.com/office/powerpoint/2010/main" val="3493966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007"/>
            <a:ext cx="12192000" cy="6858000"/>
          </a:xfrm>
        </p:spPr>
      </p:pic>
      <p:sp>
        <p:nvSpPr>
          <p:cNvPr id="7" name="TextBox 27">
            <a:extLst>
              <a:ext uri="{FF2B5EF4-FFF2-40B4-BE49-F238E27FC236}">
                <a16:creationId xmlns:a16="http://schemas.microsoft.com/office/drawing/2014/main" id="{2DFE7981-95BA-4936-ACED-A119D4020407}"/>
              </a:ext>
            </a:extLst>
          </p:cNvPr>
          <p:cNvSpPr txBox="1"/>
          <p:nvPr/>
        </p:nvSpPr>
        <p:spPr>
          <a:xfrm>
            <a:off x="1115117" y="4054972"/>
            <a:ext cx="17540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Legalidad formal </a:t>
            </a:r>
          </a:p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(quién y cómo)</a:t>
            </a:r>
          </a:p>
        </p:txBody>
      </p:sp>
      <p:sp>
        <p:nvSpPr>
          <p:cNvPr id="9" name="TextBox 30">
            <a:extLst>
              <a:ext uri="{FF2B5EF4-FFF2-40B4-BE49-F238E27FC236}">
                <a16:creationId xmlns:a16="http://schemas.microsoft.com/office/drawing/2014/main" id="{273838C3-99C5-40BD-BDD9-6CCB3E1B5EA6}"/>
              </a:ext>
            </a:extLst>
          </p:cNvPr>
          <p:cNvSpPr txBox="1"/>
          <p:nvPr/>
        </p:nvSpPr>
        <p:spPr>
          <a:xfrm>
            <a:off x="4318125" y="4107708"/>
            <a:ext cx="1502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B40A4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Mera</a:t>
            </a:r>
            <a:r>
              <a:rPr lang="en-US" b="1" kern="0" dirty="0">
                <a:solidFill>
                  <a:srgbClr val="B40A4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B40A4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legalidad</a:t>
            </a:r>
            <a:endParaRPr lang="en-US" b="1" kern="0" dirty="0">
              <a:solidFill>
                <a:srgbClr val="B40A49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F765565E-941C-40D1-AB09-66F70A4A502A}"/>
              </a:ext>
            </a:extLst>
          </p:cNvPr>
          <p:cNvSpPr txBox="1"/>
          <p:nvPr/>
        </p:nvSpPr>
        <p:spPr>
          <a:xfrm>
            <a:off x="7484987" y="4010760"/>
            <a:ext cx="1431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Legitimación</a:t>
            </a:r>
            <a:r>
              <a:rPr lang="en-U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formal</a:t>
            </a:r>
          </a:p>
        </p:txBody>
      </p:sp>
      <p:sp>
        <p:nvSpPr>
          <p:cNvPr id="13" name="TextBox 36">
            <a:extLst>
              <a:ext uri="{FF2B5EF4-FFF2-40B4-BE49-F238E27FC236}">
                <a16:creationId xmlns:a16="http://schemas.microsoft.com/office/drawing/2014/main" id="{F18702B8-A4E3-406F-883D-CC8BF77D86E9}"/>
              </a:ext>
            </a:extLst>
          </p:cNvPr>
          <p:cNvSpPr txBox="1"/>
          <p:nvPr/>
        </p:nvSpPr>
        <p:spPr>
          <a:xfrm>
            <a:off x="3175148" y="4546587"/>
            <a:ext cx="838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ES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Validez</a:t>
            </a:r>
            <a:endParaRPr lang="en-US" dirty="0">
              <a:solidFill>
                <a:srgbClr val="EE4D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45">
            <a:extLst>
              <a:ext uri="{FF2B5EF4-FFF2-40B4-BE49-F238E27FC236}">
                <a16:creationId xmlns:a16="http://schemas.microsoft.com/office/drawing/2014/main" id="{8E82C64C-217E-4410-8847-2F7DDADD63C9}"/>
              </a:ext>
            </a:extLst>
          </p:cNvPr>
          <p:cNvSpPr txBox="1"/>
          <p:nvPr/>
        </p:nvSpPr>
        <p:spPr>
          <a:xfrm>
            <a:off x="6128064" y="4616653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Sustancia</a:t>
            </a:r>
            <a:endParaRPr lang="en-US" b="1" kern="0" dirty="0">
              <a:solidFill>
                <a:srgbClr val="C1962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48">
            <a:extLst>
              <a:ext uri="{FF2B5EF4-FFF2-40B4-BE49-F238E27FC236}">
                <a16:creationId xmlns:a16="http://schemas.microsoft.com/office/drawing/2014/main" id="{240C27A7-5C4C-4B08-96EE-95AF01CBDBEC}"/>
              </a:ext>
            </a:extLst>
          </p:cNvPr>
          <p:cNvSpPr txBox="1"/>
          <p:nvPr/>
        </p:nvSpPr>
        <p:spPr>
          <a:xfrm>
            <a:off x="8874032" y="4525238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967C5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Deslegitimización</a:t>
            </a:r>
          </a:p>
          <a:p>
            <a:pPr algn="ctr" defTabSz="1218987"/>
            <a:r>
              <a:rPr lang="es-MX" b="1" kern="0" dirty="0">
                <a:solidFill>
                  <a:srgbClr val="967C5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e invalidación</a:t>
            </a:r>
            <a:endParaRPr lang="en-US" b="1" kern="0" dirty="0">
              <a:solidFill>
                <a:srgbClr val="967C5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1">
            <a:extLst>
              <a:ext uri="{FF2B5EF4-FFF2-40B4-BE49-F238E27FC236}">
                <a16:creationId xmlns:a16="http://schemas.microsoft.com/office/drawing/2014/main" id="{01EBB362-3341-4438-862D-A5B5DA759F40}"/>
              </a:ext>
            </a:extLst>
          </p:cNvPr>
          <p:cNvSpPr/>
          <p:nvPr/>
        </p:nvSpPr>
        <p:spPr>
          <a:xfrm rot="2700000">
            <a:off x="3049536" y="2805588"/>
            <a:ext cx="1087471" cy="1087471"/>
          </a:xfrm>
          <a:prstGeom prst="roundRect">
            <a:avLst/>
          </a:prstGeom>
          <a:solidFill>
            <a:srgbClr val="FF5325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ounded Rectangle 12">
            <a:extLst>
              <a:ext uri="{FF2B5EF4-FFF2-40B4-BE49-F238E27FC236}">
                <a16:creationId xmlns:a16="http://schemas.microsoft.com/office/drawing/2014/main" id="{D0864C57-8CC4-49C0-B646-7F101CE6460D}"/>
              </a:ext>
            </a:extLst>
          </p:cNvPr>
          <p:cNvSpPr/>
          <p:nvPr/>
        </p:nvSpPr>
        <p:spPr>
          <a:xfrm rot="2700000">
            <a:off x="4592985" y="2129313"/>
            <a:ext cx="1087471" cy="1087471"/>
          </a:xfrm>
          <a:prstGeom prst="roundRect">
            <a:avLst/>
          </a:prstGeom>
          <a:solidFill>
            <a:srgbClr val="D00C54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ounded Rectangle 13">
            <a:extLst>
              <a:ext uri="{FF2B5EF4-FFF2-40B4-BE49-F238E27FC236}">
                <a16:creationId xmlns:a16="http://schemas.microsoft.com/office/drawing/2014/main" id="{FA0DB58E-41DD-4687-A339-A9D88BFD4FAE}"/>
              </a:ext>
            </a:extLst>
          </p:cNvPr>
          <p:cNvSpPr/>
          <p:nvPr/>
        </p:nvSpPr>
        <p:spPr>
          <a:xfrm rot="2700000">
            <a:off x="6136434" y="2805588"/>
            <a:ext cx="1087471" cy="1087471"/>
          </a:xfrm>
          <a:prstGeom prst="roundRect">
            <a:avLst/>
          </a:prstGeom>
          <a:solidFill>
            <a:srgbClr val="FEC633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ounded Rectangle 14">
            <a:extLst>
              <a:ext uri="{FF2B5EF4-FFF2-40B4-BE49-F238E27FC236}">
                <a16:creationId xmlns:a16="http://schemas.microsoft.com/office/drawing/2014/main" id="{EDA05498-92A7-4A34-AF26-350E8237783B}"/>
              </a:ext>
            </a:extLst>
          </p:cNvPr>
          <p:cNvSpPr/>
          <p:nvPr/>
        </p:nvSpPr>
        <p:spPr>
          <a:xfrm rot="2700000">
            <a:off x="7679883" y="2129313"/>
            <a:ext cx="1087471" cy="1087471"/>
          </a:xfrm>
          <a:prstGeom prst="roundRect">
            <a:avLst/>
          </a:prstGeom>
          <a:solidFill>
            <a:srgbClr val="4CC87F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ounded Rectangle 15">
            <a:extLst>
              <a:ext uri="{FF2B5EF4-FFF2-40B4-BE49-F238E27FC236}">
                <a16:creationId xmlns:a16="http://schemas.microsoft.com/office/drawing/2014/main" id="{5FF6580E-626D-41E2-B35D-0E54538125F5}"/>
              </a:ext>
            </a:extLst>
          </p:cNvPr>
          <p:cNvSpPr/>
          <p:nvPr/>
        </p:nvSpPr>
        <p:spPr>
          <a:xfrm rot="2700000">
            <a:off x="1506087" y="2129313"/>
            <a:ext cx="1087471" cy="1087471"/>
          </a:xfrm>
          <a:prstGeom prst="roundRect">
            <a:avLst/>
          </a:prstGeom>
          <a:solidFill>
            <a:srgbClr val="006AB8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ounded Rectangle 16">
            <a:extLst>
              <a:ext uri="{FF2B5EF4-FFF2-40B4-BE49-F238E27FC236}">
                <a16:creationId xmlns:a16="http://schemas.microsoft.com/office/drawing/2014/main" id="{248632FB-BB13-4633-B3EE-85F15CF035DE}"/>
              </a:ext>
            </a:extLst>
          </p:cNvPr>
          <p:cNvSpPr/>
          <p:nvPr/>
        </p:nvSpPr>
        <p:spPr>
          <a:xfrm rot="2700000">
            <a:off x="9223332" y="2805588"/>
            <a:ext cx="1087471" cy="1087471"/>
          </a:xfrm>
          <a:prstGeom prst="roundRect">
            <a:avLst/>
          </a:prstGeom>
          <a:solidFill>
            <a:srgbClr val="BA9A74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59591A9D-2983-4977-9BCA-9D16E4BFD54F}"/>
              </a:ext>
            </a:extLst>
          </p:cNvPr>
          <p:cNvSpPr/>
          <p:nvPr/>
        </p:nvSpPr>
        <p:spPr>
          <a:xfrm rot="3564405">
            <a:off x="1566779" y="2467451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ounded Rectangle 17">
            <a:extLst>
              <a:ext uri="{FF2B5EF4-FFF2-40B4-BE49-F238E27FC236}">
                <a16:creationId xmlns:a16="http://schemas.microsoft.com/office/drawing/2014/main" id="{1A37B02E-73BA-46D2-BD38-A67961CC0C8E}"/>
              </a:ext>
            </a:extLst>
          </p:cNvPr>
          <p:cNvSpPr/>
          <p:nvPr/>
        </p:nvSpPr>
        <p:spPr>
          <a:xfrm rot="1809825">
            <a:off x="3102159" y="2423137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19">
            <a:extLst>
              <a:ext uri="{FF2B5EF4-FFF2-40B4-BE49-F238E27FC236}">
                <a16:creationId xmlns:a16="http://schemas.microsoft.com/office/drawing/2014/main" id="{022244DC-5700-4D9A-ACF0-E0FA096E9B43}"/>
              </a:ext>
            </a:extLst>
          </p:cNvPr>
          <p:cNvSpPr/>
          <p:nvPr/>
        </p:nvSpPr>
        <p:spPr>
          <a:xfrm rot="3564405">
            <a:off x="4669838" y="2448635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ounded Rectangle 20">
            <a:extLst>
              <a:ext uri="{FF2B5EF4-FFF2-40B4-BE49-F238E27FC236}">
                <a16:creationId xmlns:a16="http://schemas.microsoft.com/office/drawing/2014/main" id="{49B1496A-034B-4C8E-AA09-3178E8A94D28}"/>
              </a:ext>
            </a:extLst>
          </p:cNvPr>
          <p:cNvSpPr/>
          <p:nvPr/>
        </p:nvSpPr>
        <p:spPr>
          <a:xfrm rot="1809825">
            <a:off x="6205218" y="2404321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Rounded Rectangle 21">
            <a:extLst>
              <a:ext uri="{FF2B5EF4-FFF2-40B4-BE49-F238E27FC236}">
                <a16:creationId xmlns:a16="http://schemas.microsoft.com/office/drawing/2014/main" id="{27B37473-43CE-41A7-A251-77AA5A7FFD9B}"/>
              </a:ext>
            </a:extLst>
          </p:cNvPr>
          <p:cNvSpPr/>
          <p:nvPr/>
        </p:nvSpPr>
        <p:spPr>
          <a:xfrm rot="3564405">
            <a:off x="7713588" y="2453394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Rounded Rectangle 22">
            <a:extLst>
              <a:ext uri="{FF2B5EF4-FFF2-40B4-BE49-F238E27FC236}">
                <a16:creationId xmlns:a16="http://schemas.microsoft.com/office/drawing/2014/main" id="{100499B1-0B9E-4648-92C5-7D8C08546E9A}"/>
              </a:ext>
            </a:extLst>
          </p:cNvPr>
          <p:cNvSpPr/>
          <p:nvPr/>
        </p:nvSpPr>
        <p:spPr>
          <a:xfrm rot="1809825">
            <a:off x="9248968" y="2409080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14F29558-C4AD-48C5-9367-D427C7A2F619}"/>
              </a:ext>
            </a:extLst>
          </p:cNvPr>
          <p:cNvSpPr>
            <a:spLocks noEditPoints="1"/>
          </p:cNvSpPr>
          <p:nvPr/>
        </p:nvSpPr>
        <p:spPr bwMode="auto">
          <a:xfrm>
            <a:off x="4919888" y="2840028"/>
            <a:ext cx="533617" cy="431632"/>
          </a:xfrm>
          <a:custGeom>
            <a:avLst/>
            <a:gdLst>
              <a:gd name="T0" fmla="*/ 2528 w 3627"/>
              <a:gd name="T1" fmla="*/ 2261 h 2932"/>
              <a:gd name="T2" fmla="*/ 1100 w 3627"/>
              <a:gd name="T3" fmla="*/ 2360 h 2932"/>
              <a:gd name="T4" fmla="*/ 1100 w 3627"/>
              <a:gd name="T5" fmla="*/ 1937 h 2932"/>
              <a:gd name="T6" fmla="*/ 2528 w 3627"/>
              <a:gd name="T7" fmla="*/ 2036 h 2932"/>
              <a:gd name="T8" fmla="*/ 1100 w 3627"/>
              <a:gd name="T9" fmla="*/ 1937 h 2932"/>
              <a:gd name="T10" fmla="*/ 2528 w 3627"/>
              <a:gd name="T11" fmla="*/ 1589 h 2932"/>
              <a:gd name="T12" fmla="*/ 1100 w 3627"/>
              <a:gd name="T13" fmla="*/ 1688 h 2932"/>
              <a:gd name="T14" fmla="*/ 757 w 3627"/>
              <a:gd name="T15" fmla="*/ 1352 h 2932"/>
              <a:gd name="T16" fmla="*/ 2871 w 3627"/>
              <a:gd name="T17" fmla="*/ 2797 h 2932"/>
              <a:gd name="T18" fmla="*/ 757 w 3627"/>
              <a:gd name="T19" fmla="*/ 1352 h 2932"/>
              <a:gd name="T20" fmla="*/ 270 w 3627"/>
              <a:gd name="T21" fmla="*/ 732 h 2932"/>
              <a:gd name="T22" fmla="*/ 569 w 3627"/>
              <a:gd name="T23" fmla="*/ 672 h 2932"/>
              <a:gd name="T24" fmla="*/ 757 w 3627"/>
              <a:gd name="T25" fmla="*/ 135 h 2932"/>
              <a:gd name="T26" fmla="*/ 2871 w 3627"/>
              <a:gd name="T27" fmla="*/ 545 h 2932"/>
              <a:gd name="T28" fmla="*/ 757 w 3627"/>
              <a:gd name="T29" fmla="*/ 135 h 2932"/>
              <a:gd name="T30" fmla="*/ 3005 w 3627"/>
              <a:gd name="T31" fmla="*/ 0 h 2932"/>
              <a:gd name="T32" fmla="*/ 3403 w 3627"/>
              <a:gd name="T33" fmla="*/ 262 h 2932"/>
              <a:gd name="T34" fmla="*/ 3474 w 3627"/>
              <a:gd name="T35" fmla="*/ 273 h 2932"/>
              <a:gd name="T36" fmla="*/ 3536 w 3627"/>
              <a:gd name="T37" fmla="*/ 305 h 2932"/>
              <a:gd name="T38" fmla="*/ 3584 w 3627"/>
              <a:gd name="T39" fmla="*/ 353 h 2932"/>
              <a:gd name="T40" fmla="*/ 3616 w 3627"/>
              <a:gd name="T41" fmla="*/ 415 h 2932"/>
              <a:gd name="T42" fmla="*/ 3627 w 3627"/>
              <a:gd name="T43" fmla="*/ 486 h 2932"/>
              <a:gd name="T44" fmla="*/ 3625 w 3627"/>
              <a:gd name="T45" fmla="*/ 1687 h 2932"/>
              <a:gd name="T46" fmla="*/ 3603 w 3627"/>
              <a:gd name="T47" fmla="*/ 1753 h 2932"/>
              <a:gd name="T48" fmla="*/ 3562 w 3627"/>
              <a:gd name="T49" fmla="*/ 1810 h 2932"/>
              <a:gd name="T50" fmla="*/ 3506 w 3627"/>
              <a:gd name="T51" fmla="*/ 1849 h 2932"/>
              <a:gd name="T52" fmla="*/ 3439 w 3627"/>
              <a:gd name="T53" fmla="*/ 1872 h 2932"/>
              <a:gd name="T54" fmla="*/ 3321 w 3627"/>
              <a:gd name="T55" fmla="*/ 1875 h 2932"/>
              <a:gd name="T56" fmla="*/ 3005 w 3627"/>
              <a:gd name="T57" fmla="*/ 1352 h 2932"/>
              <a:gd name="T58" fmla="*/ 622 w 3627"/>
              <a:gd name="T59" fmla="*/ 2932 h 2932"/>
              <a:gd name="T60" fmla="*/ 307 w 3627"/>
              <a:gd name="T61" fmla="*/ 1352 h 2932"/>
              <a:gd name="T62" fmla="*/ 225 w 3627"/>
              <a:gd name="T63" fmla="*/ 1875 h 2932"/>
              <a:gd name="T64" fmla="*/ 154 w 3627"/>
              <a:gd name="T65" fmla="*/ 1864 h 2932"/>
              <a:gd name="T66" fmla="*/ 92 w 3627"/>
              <a:gd name="T67" fmla="*/ 1832 h 2932"/>
              <a:gd name="T68" fmla="*/ 43 w 3627"/>
              <a:gd name="T69" fmla="*/ 1783 h 2932"/>
              <a:gd name="T70" fmla="*/ 11 w 3627"/>
              <a:gd name="T71" fmla="*/ 1721 h 2932"/>
              <a:gd name="T72" fmla="*/ 0 w 3627"/>
              <a:gd name="T73" fmla="*/ 1651 h 2932"/>
              <a:gd name="T74" fmla="*/ 3 w 3627"/>
              <a:gd name="T75" fmla="*/ 449 h 2932"/>
              <a:gd name="T76" fmla="*/ 25 w 3627"/>
              <a:gd name="T77" fmla="*/ 383 h 2932"/>
              <a:gd name="T78" fmla="*/ 66 w 3627"/>
              <a:gd name="T79" fmla="*/ 328 h 2932"/>
              <a:gd name="T80" fmla="*/ 122 w 3627"/>
              <a:gd name="T81" fmla="*/ 287 h 2932"/>
              <a:gd name="T82" fmla="*/ 188 w 3627"/>
              <a:gd name="T83" fmla="*/ 265 h 2932"/>
              <a:gd name="T84" fmla="*/ 622 w 3627"/>
              <a:gd name="T85" fmla="*/ 262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627" h="2932">
                <a:moveTo>
                  <a:pt x="1100" y="2261"/>
                </a:moveTo>
                <a:lnTo>
                  <a:pt x="2528" y="2261"/>
                </a:lnTo>
                <a:lnTo>
                  <a:pt x="2528" y="2360"/>
                </a:lnTo>
                <a:lnTo>
                  <a:pt x="1100" y="2360"/>
                </a:lnTo>
                <a:lnTo>
                  <a:pt x="1100" y="2261"/>
                </a:lnTo>
                <a:close/>
                <a:moveTo>
                  <a:pt x="1100" y="1937"/>
                </a:moveTo>
                <a:lnTo>
                  <a:pt x="2528" y="1937"/>
                </a:lnTo>
                <a:lnTo>
                  <a:pt x="2528" y="2036"/>
                </a:lnTo>
                <a:lnTo>
                  <a:pt x="1100" y="2036"/>
                </a:lnTo>
                <a:lnTo>
                  <a:pt x="1100" y="1937"/>
                </a:lnTo>
                <a:close/>
                <a:moveTo>
                  <a:pt x="1100" y="1589"/>
                </a:moveTo>
                <a:lnTo>
                  <a:pt x="2528" y="1589"/>
                </a:lnTo>
                <a:lnTo>
                  <a:pt x="2528" y="1688"/>
                </a:lnTo>
                <a:lnTo>
                  <a:pt x="1100" y="1688"/>
                </a:lnTo>
                <a:lnTo>
                  <a:pt x="1100" y="1589"/>
                </a:lnTo>
                <a:close/>
                <a:moveTo>
                  <a:pt x="757" y="1352"/>
                </a:moveTo>
                <a:lnTo>
                  <a:pt x="757" y="2797"/>
                </a:lnTo>
                <a:lnTo>
                  <a:pt x="2871" y="2797"/>
                </a:lnTo>
                <a:lnTo>
                  <a:pt x="2871" y="1352"/>
                </a:lnTo>
                <a:lnTo>
                  <a:pt x="757" y="1352"/>
                </a:lnTo>
                <a:close/>
                <a:moveTo>
                  <a:pt x="270" y="672"/>
                </a:moveTo>
                <a:lnTo>
                  <a:pt x="270" y="732"/>
                </a:lnTo>
                <a:lnTo>
                  <a:pt x="569" y="732"/>
                </a:lnTo>
                <a:lnTo>
                  <a:pt x="569" y="672"/>
                </a:lnTo>
                <a:lnTo>
                  <a:pt x="270" y="672"/>
                </a:lnTo>
                <a:close/>
                <a:moveTo>
                  <a:pt x="757" y="135"/>
                </a:moveTo>
                <a:lnTo>
                  <a:pt x="757" y="545"/>
                </a:lnTo>
                <a:lnTo>
                  <a:pt x="2871" y="545"/>
                </a:lnTo>
                <a:lnTo>
                  <a:pt x="2871" y="135"/>
                </a:lnTo>
                <a:lnTo>
                  <a:pt x="757" y="135"/>
                </a:lnTo>
                <a:close/>
                <a:moveTo>
                  <a:pt x="622" y="0"/>
                </a:moveTo>
                <a:lnTo>
                  <a:pt x="3005" y="0"/>
                </a:lnTo>
                <a:lnTo>
                  <a:pt x="3005" y="262"/>
                </a:lnTo>
                <a:lnTo>
                  <a:pt x="3403" y="262"/>
                </a:lnTo>
                <a:lnTo>
                  <a:pt x="3439" y="265"/>
                </a:lnTo>
                <a:lnTo>
                  <a:pt x="3474" y="273"/>
                </a:lnTo>
                <a:lnTo>
                  <a:pt x="3506" y="287"/>
                </a:lnTo>
                <a:lnTo>
                  <a:pt x="3536" y="305"/>
                </a:lnTo>
                <a:lnTo>
                  <a:pt x="3562" y="328"/>
                </a:lnTo>
                <a:lnTo>
                  <a:pt x="3584" y="353"/>
                </a:lnTo>
                <a:lnTo>
                  <a:pt x="3603" y="383"/>
                </a:lnTo>
                <a:lnTo>
                  <a:pt x="3616" y="415"/>
                </a:lnTo>
                <a:lnTo>
                  <a:pt x="3625" y="449"/>
                </a:lnTo>
                <a:lnTo>
                  <a:pt x="3627" y="486"/>
                </a:lnTo>
                <a:lnTo>
                  <a:pt x="3627" y="1651"/>
                </a:lnTo>
                <a:lnTo>
                  <a:pt x="3625" y="1687"/>
                </a:lnTo>
                <a:lnTo>
                  <a:pt x="3616" y="1721"/>
                </a:lnTo>
                <a:lnTo>
                  <a:pt x="3603" y="1753"/>
                </a:lnTo>
                <a:lnTo>
                  <a:pt x="3584" y="1783"/>
                </a:lnTo>
                <a:lnTo>
                  <a:pt x="3562" y="1810"/>
                </a:lnTo>
                <a:lnTo>
                  <a:pt x="3536" y="1832"/>
                </a:lnTo>
                <a:lnTo>
                  <a:pt x="3506" y="1849"/>
                </a:lnTo>
                <a:lnTo>
                  <a:pt x="3474" y="1864"/>
                </a:lnTo>
                <a:lnTo>
                  <a:pt x="3439" y="1872"/>
                </a:lnTo>
                <a:lnTo>
                  <a:pt x="3403" y="1875"/>
                </a:lnTo>
                <a:lnTo>
                  <a:pt x="3321" y="1875"/>
                </a:lnTo>
                <a:lnTo>
                  <a:pt x="3321" y="1352"/>
                </a:lnTo>
                <a:lnTo>
                  <a:pt x="3005" y="1352"/>
                </a:lnTo>
                <a:lnTo>
                  <a:pt x="3005" y="2932"/>
                </a:lnTo>
                <a:lnTo>
                  <a:pt x="622" y="2932"/>
                </a:lnTo>
                <a:lnTo>
                  <a:pt x="622" y="1352"/>
                </a:lnTo>
                <a:lnTo>
                  <a:pt x="307" y="1352"/>
                </a:lnTo>
                <a:lnTo>
                  <a:pt x="307" y="1875"/>
                </a:lnTo>
                <a:lnTo>
                  <a:pt x="225" y="1875"/>
                </a:lnTo>
                <a:lnTo>
                  <a:pt x="188" y="1872"/>
                </a:lnTo>
                <a:lnTo>
                  <a:pt x="154" y="1864"/>
                </a:lnTo>
                <a:lnTo>
                  <a:pt x="122" y="1849"/>
                </a:lnTo>
                <a:lnTo>
                  <a:pt x="92" y="1832"/>
                </a:lnTo>
                <a:lnTo>
                  <a:pt x="66" y="1810"/>
                </a:lnTo>
                <a:lnTo>
                  <a:pt x="43" y="1783"/>
                </a:lnTo>
                <a:lnTo>
                  <a:pt x="25" y="1753"/>
                </a:lnTo>
                <a:lnTo>
                  <a:pt x="11" y="1721"/>
                </a:lnTo>
                <a:lnTo>
                  <a:pt x="3" y="1687"/>
                </a:lnTo>
                <a:lnTo>
                  <a:pt x="0" y="1651"/>
                </a:lnTo>
                <a:lnTo>
                  <a:pt x="0" y="486"/>
                </a:lnTo>
                <a:lnTo>
                  <a:pt x="3" y="449"/>
                </a:lnTo>
                <a:lnTo>
                  <a:pt x="11" y="415"/>
                </a:lnTo>
                <a:lnTo>
                  <a:pt x="25" y="383"/>
                </a:lnTo>
                <a:lnTo>
                  <a:pt x="43" y="353"/>
                </a:lnTo>
                <a:lnTo>
                  <a:pt x="66" y="328"/>
                </a:lnTo>
                <a:lnTo>
                  <a:pt x="92" y="305"/>
                </a:lnTo>
                <a:lnTo>
                  <a:pt x="122" y="287"/>
                </a:lnTo>
                <a:lnTo>
                  <a:pt x="154" y="273"/>
                </a:lnTo>
                <a:lnTo>
                  <a:pt x="188" y="265"/>
                </a:lnTo>
                <a:lnTo>
                  <a:pt x="225" y="262"/>
                </a:lnTo>
                <a:lnTo>
                  <a:pt x="622" y="262"/>
                </a:lnTo>
                <a:lnTo>
                  <a:pt x="622" y="0"/>
                </a:lnTo>
                <a:close/>
              </a:path>
            </a:pathLst>
          </a:custGeom>
          <a:solidFill>
            <a:srgbClr val="D00C5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 67">
            <a:extLst>
              <a:ext uri="{FF2B5EF4-FFF2-40B4-BE49-F238E27FC236}">
                <a16:creationId xmlns:a16="http://schemas.microsoft.com/office/drawing/2014/main" id="{7E76AADC-C060-47EC-A78A-8B1BAA655823}"/>
              </a:ext>
            </a:extLst>
          </p:cNvPr>
          <p:cNvGrpSpPr/>
          <p:nvPr/>
        </p:nvGrpSpPr>
        <p:grpSpPr>
          <a:xfrm>
            <a:off x="3396426" y="2753975"/>
            <a:ext cx="467762" cy="444997"/>
            <a:chOff x="-1252538" y="1989138"/>
            <a:chExt cx="2381251" cy="2265362"/>
          </a:xfrm>
          <a:solidFill>
            <a:srgbClr val="FF5325"/>
          </a:solidFill>
        </p:grpSpPr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F75CBE23-7606-4952-83F9-37D22A24A3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1989138"/>
              <a:ext cx="2381251" cy="600075"/>
            </a:xfrm>
            <a:custGeom>
              <a:avLst/>
              <a:gdLst>
                <a:gd name="T0" fmla="*/ 1402 w 4499"/>
                <a:gd name="T1" fmla="*/ 292 h 1133"/>
                <a:gd name="T2" fmla="*/ 1318 w 4499"/>
                <a:gd name="T3" fmla="*/ 319 h 1133"/>
                <a:gd name="T4" fmla="*/ 1250 w 4499"/>
                <a:gd name="T5" fmla="*/ 370 h 1133"/>
                <a:gd name="T6" fmla="*/ 1199 w 4499"/>
                <a:gd name="T7" fmla="*/ 439 h 1133"/>
                <a:gd name="T8" fmla="*/ 1172 w 4499"/>
                <a:gd name="T9" fmla="*/ 521 h 1133"/>
                <a:gd name="T10" fmla="*/ 1172 w 4499"/>
                <a:gd name="T11" fmla="*/ 612 h 1133"/>
                <a:gd name="T12" fmla="*/ 1199 w 4499"/>
                <a:gd name="T13" fmla="*/ 694 h 1133"/>
                <a:gd name="T14" fmla="*/ 1250 w 4499"/>
                <a:gd name="T15" fmla="*/ 763 h 1133"/>
                <a:gd name="T16" fmla="*/ 1318 w 4499"/>
                <a:gd name="T17" fmla="*/ 814 h 1133"/>
                <a:gd name="T18" fmla="*/ 1402 w 4499"/>
                <a:gd name="T19" fmla="*/ 841 h 1133"/>
                <a:gd name="T20" fmla="*/ 1492 w 4499"/>
                <a:gd name="T21" fmla="*/ 841 h 1133"/>
                <a:gd name="T22" fmla="*/ 1574 w 4499"/>
                <a:gd name="T23" fmla="*/ 814 h 1133"/>
                <a:gd name="T24" fmla="*/ 1644 w 4499"/>
                <a:gd name="T25" fmla="*/ 763 h 1133"/>
                <a:gd name="T26" fmla="*/ 1695 w 4499"/>
                <a:gd name="T27" fmla="*/ 694 h 1133"/>
                <a:gd name="T28" fmla="*/ 1722 w 4499"/>
                <a:gd name="T29" fmla="*/ 612 h 1133"/>
                <a:gd name="T30" fmla="*/ 1722 w 4499"/>
                <a:gd name="T31" fmla="*/ 521 h 1133"/>
                <a:gd name="T32" fmla="*/ 1695 w 4499"/>
                <a:gd name="T33" fmla="*/ 439 h 1133"/>
                <a:gd name="T34" fmla="*/ 1644 w 4499"/>
                <a:gd name="T35" fmla="*/ 370 h 1133"/>
                <a:gd name="T36" fmla="*/ 1574 w 4499"/>
                <a:gd name="T37" fmla="*/ 319 h 1133"/>
                <a:gd name="T38" fmla="*/ 1492 w 4499"/>
                <a:gd name="T39" fmla="*/ 292 h 1133"/>
                <a:gd name="T40" fmla="*/ 1447 w 4499"/>
                <a:gd name="T41" fmla="*/ 0 h 1133"/>
                <a:gd name="T42" fmla="*/ 1511 w 4499"/>
                <a:gd name="T43" fmla="*/ 3 h 1133"/>
                <a:gd name="T44" fmla="*/ 1635 w 4499"/>
                <a:gd name="T45" fmla="*/ 32 h 1133"/>
                <a:gd name="T46" fmla="*/ 1746 w 4499"/>
                <a:gd name="T47" fmla="*/ 85 h 1133"/>
                <a:gd name="T48" fmla="*/ 1841 w 4499"/>
                <a:gd name="T49" fmla="*/ 160 h 1133"/>
                <a:gd name="T50" fmla="*/ 1919 w 4499"/>
                <a:gd name="T51" fmla="*/ 255 h 1133"/>
                <a:gd name="T52" fmla="*/ 1977 w 4499"/>
                <a:gd name="T53" fmla="*/ 363 h 1133"/>
                <a:gd name="T54" fmla="*/ 4355 w 4499"/>
                <a:gd name="T55" fmla="*/ 423 h 1133"/>
                <a:gd name="T56" fmla="*/ 4418 w 4499"/>
                <a:gd name="T57" fmla="*/ 437 h 1133"/>
                <a:gd name="T58" fmla="*/ 4467 w 4499"/>
                <a:gd name="T59" fmla="*/ 476 h 1133"/>
                <a:gd name="T60" fmla="*/ 4495 w 4499"/>
                <a:gd name="T61" fmla="*/ 534 h 1133"/>
                <a:gd name="T62" fmla="*/ 4495 w 4499"/>
                <a:gd name="T63" fmla="*/ 599 h 1133"/>
                <a:gd name="T64" fmla="*/ 4467 w 4499"/>
                <a:gd name="T65" fmla="*/ 657 h 1133"/>
                <a:gd name="T66" fmla="*/ 4418 w 4499"/>
                <a:gd name="T67" fmla="*/ 696 h 1133"/>
                <a:gd name="T68" fmla="*/ 4355 w 4499"/>
                <a:gd name="T69" fmla="*/ 710 h 1133"/>
                <a:gd name="T70" fmla="*/ 1977 w 4499"/>
                <a:gd name="T71" fmla="*/ 770 h 1133"/>
                <a:gd name="T72" fmla="*/ 1919 w 4499"/>
                <a:gd name="T73" fmla="*/ 880 h 1133"/>
                <a:gd name="T74" fmla="*/ 1841 w 4499"/>
                <a:gd name="T75" fmla="*/ 973 h 1133"/>
                <a:gd name="T76" fmla="*/ 1746 w 4499"/>
                <a:gd name="T77" fmla="*/ 1048 h 1133"/>
                <a:gd name="T78" fmla="*/ 1635 w 4499"/>
                <a:gd name="T79" fmla="*/ 1101 h 1133"/>
                <a:gd name="T80" fmla="*/ 1511 w 4499"/>
                <a:gd name="T81" fmla="*/ 1130 h 1133"/>
                <a:gd name="T82" fmla="*/ 1383 w 4499"/>
                <a:gd name="T83" fmla="*/ 1130 h 1133"/>
                <a:gd name="T84" fmla="*/ 1260 w 4499"/>
                <a:gd name="T85" fmla="*/ 1101 h 1133"/>
                <a:gd name="T86" fmla="*/ 1149 w 4499"/>
                <a:gd name="T87" fmla="*/ 1048 h 1133"/>
                <a:gd name="T88" fmla="*/ 1053 w 4499"/>
                <a:gd name="T89" fmla="*/ 973 h 1133"/>
                <a:gd name="T90" fmla="*/ 975 w 4499"/>
                <a:gd name="T91" fmla="*/ 880 h 1133"/>
                <a:gd name="T92" fmla="*/ 917 w 4499"/>
                <a:gd name="T93" fmla="*/ 770 h 1133"/>
                <a:gd name="T94" fmla="*/ 144 w 4499"/>
                <a:gd name="T95" fmla="*/ 710 h 1133"/>
                <a:gd name="T96" fmla="*/ 81 w 4499"/>
                <a:gd name="T97" fmla="*/ 696 h 1133"/>
                <a:gd name="T98" fmla="*/ 31 w 4499"/>
                <a:gd name="T99" fmla="*/ 657 h 1133"/>
                <a:gd name="T100" fmla="*/ 4 w 4499"/>
                <a:gd name="T101" fmla="*/ 599 h 1133"/>
                <a:gd name="T102" fmla="*/ 4 w 4499"/>
                <a:gd name="T103" fmla="*/ 534 h 1133"/>
                <a:gd name="T104" fmla="*/ 31 w 4499"/>
                <a:gd name="T105" fmla="*/ 476 h 1133"/>
                <a:gd name="T106" fmla="*/ 81 w 4499"/>
                <a:gd name="T107" fmla="*/ 437 h 1133"/>
                <a:gd name="T108" fmla="*/ 144 w 4499"/>
                <a:gd name="T109" fmla="*/ 423 h 1133"/>
                <a:gd name="T110" fmla="*/ 917 w 4499"/>
                <a:gd name="T111" fmla="*/ 363 h 1133"/>
                <a:gd name="T112" fmla="*/ 975 w 4499"/>
                <a:gd name="T113" fmla="*/ 255 h 1133"/>
                <a:gd name="T114" fmla="*/ 1051 w 4499"/>
                <a:gd name="T115" fmla="*/ 160 h 1133"/>
                <a:gd name="T116" fmla="*/ 1149 w 4499"/>
                <a:gd name="T117" fmla="*/ 85 h 1133"/>
                <a:gd name="T118" fmla="*/ 1260 w 4499"/>
                <a:gd name="T119" fmla="*/ 32 h 1133"/>
                <a:gd name="T120" fmla="*/ 1383 w 4499"/>
                <a:gd name="T121" fmla="*/ 3 h 1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3">
                  <a:moveTo>
                    <a:pt x="1447" y="288"/>
                  </a:moveTo>
                  <a:lnTo>
                    <a:pt x="1402" y="292"/>
                  </a:lnTo>
                  <a:lnTo>
                    <a:pt x="1360" y="303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70"/>
                  </a:lnTo>
                  <a:lnTo>
                    <a:pt x="1223" y="402"/>
                  </a:lnTo>
                  <a:lnTo>
                    <a:pt x="1199" y="439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7"/>
                  </a:lnTo>
                  <a:lnTo>
                    <a:pt x="1172" y="612"/>
                  </a:lnTo>
                  <a:lnTo>
                    <a:pt x="1183" y="654"/>
                  </a:lnTo>
                  <a:lnTo>
                    <a:pt x="1199" y="694"/>
                  </a:lnTo>
                  <a:lnTo>
                    <a:pt x="1223" y="731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6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1"/>
                  </a:lnTo>
                  <a:lnTo>
                    <a:pt x="1695" y="694"/>
                  </a:lnTo>
                  <a:lnTo>
                    <a:pt x="1711" y="654"/>
                  </a:lnTo>
                  <a:lnTo>
                    <a:pt x="1722" y="612"/>
                  </a:lnTo>
                  <a:lnTo>
                    <a:pt x="1726" y="567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9"/>
                  </a:lnTo>
                  <a:lnTo>
                    <a:pt x="1672" y="402"/>
                  </a:lnTo>
                  <a:lnTo>
                    <a:pt x="1644" y="370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3"/>
                  </a:lnTo>
                  <a:lnTo>
                    <a:pt x="1492" y="292"/>
                  </a:lnTo>
                  <a:lnTo>
                    <a:pt x="1447" y="288"/>
                  </a:lnTo>
                  <a:close/>
                  <a:moveTo>
                    <a:pt x="1447" y="0"/>
                  </a:moveTo>
                  <a:lnTo>
                    <a:pt x="1447" y="0"/>
                  </a:ln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1"/>
                  </a:lnTo>
                  <a:lnTo>
                    <a:pt x="1841" y="160"/>
                  </a:lnTo>
                  <a:lnTo>
                    <a:pt x="1884" y="206"/>
                  </a:lnTo>
                  <a:lnTo>
                    <a:pt x="1919" y="255"/>
                  </a:lnTo>
                  <a:lnTo>
                    <a:pt x="1951" y="307"/>
                  </a:lnTo>
                  <a:lnTo>
                    <a:pt x="1977" y="363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6"/>
                  </a:lnTo>
                  <a:lnTo>
                    <a:pt x="4418" y="437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4"/>
                  </a:lnTo>
                  <a:lnTo>
                    <a:pt x="4495" y="534"/>
                  </a:lnTo>
                  <a:lnTo>
                    <a:pt x="4499" y="567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7"/>
                  </a:lnTo>
                  <a:lnTo>
                    <a:pt x="4444" y="679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80"/>
                  </a:lnTo>
                  <a:lnTo>
                    <a:pt x="1884" y="928"/>
                  </a:lnTo>
                  <a:lnTo>
                    <a:pt x="1841" y="973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3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3"/>
                  </a:lnTo>
                  <a:lnTo>
                    <a:pt x="1010" y="928"/>
                  </a:lnTo>
                  <a:lnTo>
                    <a:pt x="975" y="880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9"/>
                  </a:lnTo>
                  <a:lnTo>
                    <a:pt x="31" y="657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7"/>
                  </a:lnTo>
                  <a:lnTo>
                    <a:pt x="4" y="534"/>
                  </a:lnTo>
                  <a:lnTo>
                    <a:pt x="15" y="504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7"/>
                  </a:lnTo>
                  <a:lnTo>
                    <a:pt x="111" y="426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3"/>
                  </a:lnTo>
                  <a:lnTo>
                    <a:pt x="943" y="307"/>
                  </a:lnTo>
                  <a:lnTo>
                    <a:pt x="975" y="255"/>
                  </a:lnTo>
                  <a:lnTo>
                    <a:pt x="1010" y="206"/>
                  </a:lnTo>
                  <a:lnTo>
                    <a:pt x="1051" y="160"/>
                  </a:lnTo>
                  <a:lnTo>
                    <a:pt x="1098" y="121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9E44850D-13EF-48F9-8977-B20914D8C2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2822575"/>
              <a:ext cx="2381251" cy="600075"/>
            </a:xfrm>
            <a:custGeom>
              <a:avLst/>
              <a:gdLst>
                <a:gd name="T0" fmla="*/ 2800 w 4499"/>
                <a:gd name="T1" fmla="*/ 293 h 1134"/>
                <a:gd name="T2" fmla="*/ 2718 w 4499"/>
                <a:gd name="T3" fmla="*/ 320 h 1134"/>
                <a:gd name="T4" fmla="*/ 2648 w 4499"/>
                <a:gd name="T5" fmla="*/ 371 h 1134"/>
                <a:gd name="T6" fmla="*/ 2597 w 4499"/>
                <a:gd name="T7" fmla="*/ 439 h 1134"/>
                <a:gd name="T8" fmla="*/ 2570 w 4499"/>
                <a:gd name="T9" fmla="*/ 522 h 1134"/>
                <a:gd name="T10" fmla="*/ 2570 w 4499"/>
                <a:gd name="T11" fmla="*/ 611 h 1134"/>
                <a:gd name="T12" fmla="*/ 2597 w 4499"/>
                <a:gd name="T13" fmla="*/ 695 h 1134"/>
                <a:gd name="T14" fmla="*/ 2648 w 4499"/>
                <a:gd name="T15" fmla="*/ 763 h 1134"/>
                <a:gd name="T16" fmla="*/ 2718 w 4499"/>
                <a:gd name="T17" fmla="*/ 814 h 1134"/>
                <a:gd name="T18" fmla="*/ 2800 w 4499"/>
                <a:gd name="T19" fmla="*/ 841 h 1134"/>
                <a:gd name="T20" fmla="*/ 2890 w 4499"/>
                <a:gd name="T21" fmla="*/ 841 h 1134"/>
                <a:gd name="T22" fmla="*/ 2974 w 4499"/>
                <a:gd name="T23" fmla="*/ 814 h 1134"/>
                <a:gd name="T24" fmla="*/ 3042 w 4499"/>
                <a:gd name="T25" fmla="*/ 763 h 1134"/>
                <a:gd name="T26" fmla="*/ 3093 w 4499"/>
                <a:gd name="T27" fmla="*/ 695 h 1134"/>
                <a:gd name="T28" fmla="*/ 3120 w 4499"/>
                <a:gd name="T29" fmla="*/ 611 h 1134"/>
                <a:gd name="T30" fmla="*/ 3120 w 4499"/>
                <a:gd name="T31" fmla="*/ 522 h 1134"/>
                <a:gd name="T32" fmla="*/ 3093 w 4499"/>
                <a:gd name="T33" fmla="*/ 439 h 1134"/>
                <a:gd name="T34" fmla="*/ 3042 w 4499"/>
                <a:gd name="T35" fmla="*/ 371 h 1134"/>
                <a:gd name="T36" fmla="*/ 2974 w 4499"/>
                <a:gd name="T37" fmla="*/ 320 h 1134"/>
                <a:gd name="T38" fmla="*/ 2890 w 4499"/>
                <a:gd name="T39" fmla="*/ 293 h 1134"/>
                <a:gd name="T40" fmla="*/ 2845 w 4499"/>
                <a:gd name="T41" fmla="*/ 0 h 1134"/>
                <a:gd name="T42" fmla="*/ 2972 w 4499"/>
                <a:gd name="T43" fmla="*/ 15 h 1134"/>
                <a:gd name="T44" fmla="*/ 3090 w 4499"/>
                <a:gd name="T45" fmla="*/ 56 h 1134"/>
                <a:gd name="T46" fmla="*/ 3194 w 4499"/>
                <a:gd name="T47" fmla="*/ 120 h 1134"/>
                <a:gd name="T48" fmla="*/ 3282 w 4499"/>
                <a:gd name="T49" fmla="*/ 205 h 1134"/>
                <a:gd name="T50" fmla="*/ 3349 w 4499"/>
                <a:gd name="T51" fmla="*/ 308 h 1134"/>
                <a:gd name="T52" fmla="*/ 3394 w 4499"/>
                <a:gd name="T53" fmla="*/ 423 h 1134"/>
                <a:gd name="T54" fmla="*/ 4388 w 4499"/>
                <a:gd name="T55" fmla="*/ 427 h 1134"/>
                <a:gd name="T56" fmla="*/ 4444 w 4499"/>
                <a:gd name="T57" fmla="*/ 454 h 1134"/>
                <a:gd name="T58" fmla="*/ 4484 w 4499"/>
                <a:gd name="T59" fmla="*/ 503 h 1134"/>
                <a:gd name="T60" fmla="*/ 4499 w 4499"/>
                <a:gd name="T61" fmla="*/ 568 h 1134"/>
                <a:gd name="T62" fmla="*/ 4484 w 4499"/>
                <a:gd name="T63" fmla="*/ 630 h 1134"/>
                <a:gd name="T64" fmla="*/ 4445 w 4499"/>
                <a:gd name="T65" fmla="*/ 680 h 1134"/>
                <a:gd name="T66" fmla="*/ 4388 w 4499"/>
                <a:gd name="T67" fmla="*/ 707 h 1134"/>
                <a:gd name="T68" fmla="*/ 3394 w 4499"/>
                <a:gd name="T69" fmla="*/ 711 h 1134"/>
                <a:gd name="T70" fmla="*/ 3349 w 4499"/>
                <a:gd name="T71" fmla="*/ 826 h 1134"/>
                <a:gd name="T72" fmla="*/ 3282 w 4499"/>
                <a:gd name="T73" fmla="*/ 929 h 1134"/>
                <a:gd name="T74" fmla="*/ 3194 w 4499"/>
                <a:gd name="T75" fmla="*/ 1013 h 1134"/>
                <a:gd name="T76" fmla="*/ 3090 w 4499"/>
                <a:gd name="T77" fmla="*/ 1078 h 1134"/>
                <a:gd name="T78" fmla="*/ 2972 w 4499"/>
                <a:gd name="T79" fmla="*/ 1119 h 1134"/>
                <a:gd name="T80" fmla="*/ 2845 w 4499"/>
                <a:gd name="T81" fmla="*/ 1134 h 1134"/>
                <a:gd name="T82" fmla="*/ 2718 w 4499"/>
                <a:gd name="T83" fmla="*/ 1119 h 1134"/>
                <a:gd name="T84" fmla="*/ 2600 w 4499"/>
                <a:gd name="T85" fmla="*/ 1078 h 1134"/>
                <a:gd name="T86" fmla="*/ 2496 w 4499"/>
                <a:gd name="T87" fmla="*/ 1013 h 1134"/>
                <a:gd name="T88" fmla="*/ 2408 w 4499"/>
                <a:gd name="T89" fmla="*/ 929 h 1134"/>
                <a:gd name="T90" fmla="*/ 2341 w 4499"/>
                <a:gd name="T91" fmla="*/ 826 h 1134"/>
                <a:gd name="T92" fmla="*/ 2296 w 4499"/>
                <a:gd name="T93" fmla="*/ 711 h 1134"/>
                <a:gd name="T94" fmla="*/ 111 w 4499"/>
                <a:gd name="T95" fmla="*/ 707 h 1134"/>
                <a:gd name="T96" fmla="*/ 53 w 4499"/>
                <a:gd name="T97" fmla="*/ 680 h 1134"/>
                <a:gd name="T98" fmla="*/ 15 w 4499"/>
                <a:gd name="T99" fmla="*/ 630 h 1134"/>
                <a:gd name="T100" fmla="*/ 0 w 4499"/>
                <a:gd name="T101" fmla="*/ 568 h 1134"/>
                <a:gd name="T102" fmla="*/ 15 w 4499"/>
                <a:gd name="T103" fmla="*/ 503 h 1134"/>
                <a:gd name="T104" fmla="*/ 53 w 4499"/>
                <a:gd name="T105" fmla="*/ 454 h 1134"/>
                <a:gd name="T106" fmla="*/ 111 w 4499"/>
                <a:gd name="T107" fmla="*/ 427 h 1134"/>
                <a:gd name="T108" fmla="*/ 2296 w 4499"/>
                <a:gd name="T109" fmla="*/ 423 h 1134"/>
                <a:gd name="T110" fmla="*/ 2341 w 4499"/>
                <a:gd name="T111" fmla="*/ 308 h 1134"/>
                <a:gd name="T112" fmla="*/ 2408 w 4499"/>
                <a:gd name="T113" fmla="*/ 205 h 1134"/>
                <a:gd name="T114" fmla="*/ 2496 w 4499"/>
                <a:gd name="T115" fmla="*/ 120 h 1134"/>
                <a:gd name="T116" fmla="*/ 2600 w 4499"/>
                <a:gd name="T117" fmla="*/ 56 h 1134"/>
                <a:gd name="T118" fmla="*/ 2718 w 4499"/>
                <a:gd name="T119" fmla="*/ 15 h 1134"/>
                <a:gd name="T120" fmla="*/ 2845 w 4499"/>
                <a:gd name="T121" fmla="*/ 0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4">
                  <a:moveTo>
                    <a:pt x="2845" y="289"/>
                  </a:moveTo>
                  <a:lnTo>
                    <a:pt x="2800" y="293"/>
                  </a:lnTo>
                  <a:lnTo>
                    <a:pt x="2757" y="302"/>
                  </a:lnTo>
                  <a:lnTo>
                    <a:pt x="2718" y="320"/>
                  </a:lnTo>
                  <a:lnTo>
                    <a:pt x="2681" y="342"/>
                  </a:lnTo>
                  <a:lnTo>
                    <a:pt x="2648" y="371"/>
                  </a:lnTo>
                  <a:lnTo>
                    <a:pt x="2620" y="402"/>
                  </a:lnTo>
                  <a:lnTo>
                    <a:pt x="2597" y="439"/>
                  </a:lnTo>
                  <a:lnTo>
                    <a:pt x="2581" y="479"/>
                  </a:lnTo>
                  <a:lnTo>
                    <a:pt x="2570" y="522"/>
                  </a:lnTo>
                  <a:lnTo>
                    <a:pt x="2566" y="568"/>
                  </a:lnTo>
                  <a:lnTo>
                    <a:pt x="2570" y="611"/>
                  </a:lnTo>
                  <a:lnTo>
                    <a:pt x="2581" y="655"/>
                  </a:lnTo>
                  <a:lnTo>
                    <a:pt x="2597" y="695"/>
                  </a:lnTo>
                  <a:lnTo>
                    <a:pt x="2620" y="732"/>
                  </a:lnTo>
                  <a:lnTo>
                    <a:pt x="2648" y="763"/>
                  </a:lnTo>
                  <a:lnTo>
                    <a:pt x="2681" y="792"/>
                  </a:lnTo>
                  <a:lnTo>
                    <a:pt x="2718" y="814"/>
                  </a:lnTo>
                  <a:lnTo>
                    <a:pt x="2757" y="832"/>
                  </a:lnTo>
                  <a:lnTo>
                    <a:pt x="2800" y="841"/>
                  </a:lnTo>
                  <a:lnTo>
                    <a:pt x="2845" y="845"/>
                  </a:lnTo>
                  <a:lnTo>
                    <a:pt x="2890" y="841"/>
                  </a:lnTo>
                  <a:lnTo>
                    <a:pt x="2933" y="832"/>
                  </a:lnTo>
                  <a:lnTo>
                    <a:pt x="2974" y="814"/>
                  </a:lnTo>
                  <a:lnTo>
                    <a:pt x="3009" y="792"/>
                  </a:lnTo>
                  <a:lnTo>
                    <a:pt x="3042" y="763"/>
                  </a:lnTo>
                  <a:lnTo>
                    <a:pt x="3070" y="732"/>
                  </a:lnTo>
                  <a:lnTo>
                    <a:pt x="3093" y="695"/>
                  </a:lnTo>
                  <a:lnTo>
                    <a:pt x="3109" y="655"/>
                  </a:lnTo>
                  <a:lnTo>
                    <a:pt x="3120" y="611"/>
                  </a:lnTo>
                  <a:lnTo>
                    <a:pt x="3124" y="568"/>
                  </a:lnTo>
                  <a:lnTo>
                    <a:pt x="3120" y="522"/>
                  </a:lnTo>
                  <a:lnTo>
                    <a:pt x="3109" y="479"/>
                  </a:lnTo>
                  <a:lnTo>
                    <a:pt x="3093" y="439"/>
                  </a:lnTo>
                  <a:lnTo>
                    <a:pt x="3070" y="402"/>
                  </a:lnTo>
                  <a:lnTo>
                    <a:pt x="3042" y="371"/>
                  </a:lnTo>
                  <a:lnTo>
                    <a:pt x="3009" y="342"/>
                  </a:lnTo>
                  <a:lnTo>
                    <a:pt x="2974" y="320"/>
                  </a:lnTo>
                  <a:lnTo>
                    <a:pt x="2933" y="302"/>
                  </a:lnTo>
                  <a:lnTo>
                    <a:pt x="2890" y="293"/>
                  </a:lnTo>
                  <a:lnTo>
                    <a:pt x="2845" y="289"/>
                  </a:lnTo>
                  <a:close/>
                  <a:moveTo>
                    <a:pt x="2845" y="0"/>
                  </a:moveTo>
                  <a:lnTo>
                    <a:pt x="2909" y="4"/>
                  </a:lnTo>
                  <a:lnTo>
                    <a:pt x="2972" y="15"/>
                  </a:lnTo>
                  <a:lnTo>
                    <a:pt x="3033" y="33"/>
                  </a:lnTo>
                  <a:lnTo>
                    <a:pt x="3090" y="56"/>
                  </a:lnTo>
                  <a:lnTo>
                    <a:pt x="3143" y="85"/>
                  </a:lnTo>
                  <a:lnTo>
                    <a:pt x="3194" y="120"/>
                  </a:lnTo>
                  <a:lnTo>
                    <a:pt x="3239" y="160"/>
                  </a:lnTo>
                  <a:lnTo>
                    <a:pt x="3282" y="205"/>
                  </a:lnTo>
                  <a:lnTo>
                    <a:pt x="3317" y="254"/>
                  </a:lnTo>
                  <a:lnTo>
                    <a:pt x="3349" y="308"/>
                  </a:lnTo>
                  <a:lnTo>
                    <a:pt x="3375" y="364"/>
                  </a:lnTo>
                  <a:lnTo>
                    <a:pt x="3394" y="423"/>
                  </a:lnTo>
                  <a:lnTo>
                    <a:pt x="4355" y="423"/>
                  </a:lnTo>
                  <a:lnTo>
                    <a:pt x="4388" y="427"/>
                  </a:lnTo>
                  <a:lnTo>
                    <a:pt x="4418" y="438"/>
                  </a:lnTo>
                  <a:lnTo>
                    <a:pt x="4444" y="454"/>
                  </a:lnTo>
                  <a:lnTo>
                    <a:pt x="4467" y="477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8"/>
                  </a:lnTo>
                  <a:lnTo>
                    <a:pt x="4495" y="600"/>
                  </a:lnTo>
                  <a:lnTo>
                    <a:pt x="4484" y="630"/>
                  </a:lnTo>
                  <a:lnTo>
                    <a:pt x="4467" y="656"/>
                  </a:lnTo>
                  <a:lnTo>
                    <a:pt x="4445" y="680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1"/>
                  </a:lnTo>
                  <a:lnTo>
                    <a:pt x="3394" y="711"/>
                  </a:lnTo>
                  <a:lnTo>
                    <a:pt x="3375" y="770"/>
                  </a:lnTo>
                  <a:lnTo>
                    <a:pt x="3349" y="826"/>
                  </a:lnTo>
                  <a:lnTo>
                    <a:pt x="3317" y="879"/>
                  </a:lnTo>
                  <a:lnTo>
                    <a:pt x="3282" y="929"/>
                  </a:lnTo>
                  <a:lnTo>
                    <a:pt x="3239" y="974"/>
                  </a:lnTo>
                  <a:lnTo>
                    <a:pt x="3194" y="1013"/>
                  </a:lnTo>
                  <a:lnTo>
                    <a:pt x="3143" y="1048"/>
                  </a:lnTo>
                  <a:lnTo>
                    <a:pt x="3090" y="1078"/>
                  </a:lnTo>
                  <a:lnTo>
                    <a:pt x="3033" y="1101"/>
                  </a:lnTo>
                  <a:lnTo>
                    <a:pt x="2972" y="1119"/>
                  </a:lnTo>
                  <a:lnTo>
                    <a:pt x="2909" y="1130"/>
                  </a:lnTo>
                  <a:lnTo>
                    <a:pt x="2845" y="1134"/>
                  </a:lnTo>
                  <a:lnTo>
                    <a:pt x="2781" y="1130"/>
                  </a:lnTo>
                  <a:lnTo>
                    <a:pt x="2718" y="1119"/>
                  </a:lnTo>
                  <a:lnTo>
                    <a:pt x="2657" y="1101"/>
                  </a:lnTo>
                  <a:lnTo>
                    <a:pt x="2600" y="1078"/>
                  </a:lnTo>
                  <a:lnTo>
                    <a:pt x="2547" y="1048"/>
                  </a:lnTo>
                  <a:lnTo>
                    <a:pt x="2496" y="1013"/>
                  </a:lnTo>
                  <a:lnTo>
                    <a:pt x="2451" y="974"/>
                  </a:lnTo>
                  <a:lnTo>
                    <a:pt x="2408" y="929"/>
                  </a:lnTo>
                  <a:lnTo>
                    <a:pt x="2373" y="879"/>
                  </a:lnTo>
                  <a:lnTo>
                    <a:pt x="2341" y="826"/>
                  </a:lnTo>
                  <a:lnTo>
                    <a:pt x="2315" y="770"/>
                  </a:lnTo>
                  <a:lnTo>
                    <a:pt x="2296" y="711"/>
                  </a:lnTo>
                  <a:lnTo>
                    <a:pt x="144" y="711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80"/>
                  </a:lnTo>
                  <a:lnTo>
                    <a:pt x="31" y="656"/>
                  </a:lnTo>
                  <a:lnTo>
                    <a:pt x="15" y="630"/>
                  </a:lnTo>
                  <a:lnTo>
                    <a:pt x="4" y="600"/>
                  </a:lnTo>
                  <a:lnTo>
                    <a:pt x="0" y="568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7"/>
                  </a:lnTo>
                  <a:lnTo>
                    <a:pt x="53" y="454"/>
                  </a:lnTo>
                  <a:lnTo>
                    <a:pt x="81" y="438"/>
                  </a:lnTo>
                  <a:lnTo>
                    <a:pt x="111" y="427"/>
                  </a:lnTo>
                  <a:lnTo>
                    <a:pt x="144" y="423"/>
                  </a:lnTo>
                  <a:lnTo>
                    <a:pt x="2296" y="423"/>
                  </a:lnTo>
                  <a:lnTo>
                    <a:pt x="2315" y="364"/>
                  </a:lnTo>
                  <a:lnTo>
                    <a:pt x="2341" y="308"/>
                  </a:lnTo>
                  <a:lnTo>
                    <a:pt x="2373" y="254"/>
                  </a:lnTo>
                  <a:lnTo>
                    <a:pt x="2408" y="205"/>
                  </a:lnTo>
                  <a:lnTo>
                    <a:pt x="2451" y="160"/>
                  </a:lnTo>
                  <a:lnTo>
                    <a:pt x="2496" y="120"/>
                  </a:lnTo>
                  <a:lnTo>
                    <a:pt x="2547" y="85"/>
                  </a:lnTo>
                  <a:lnTo>
                    <a:pt x="2600" y="56"/>
                  </a:lnTo>
                  <a:lnTo>
                    <a:pt x="2657" y="33"/>
                  </a:lnTo>
                  <a:lnTo>
                    <a:pt x="2718" y="15"/>
                  </a:lnTo>
                  <a:lnTo>
                    <a:pt x="2781" y="4"/>
                  </a:lnTo>
                  <a:lnTo>
                    <a:pt x="28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3">
              <a:extLst>
                <a:ext uri="{FF2B5EF4-FFF2-40B4-BE49-F238E27FC236}">
                  <a16:creationId xmlns:a16="http://schemas.microsoft.com/office/drawing/2014/main" id="{066A9D1E-8E9C-4FDE-9B0E-D9B16C8A7A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3654425"/>
              <a:ext cx="2381251" cy="600075"/>
            </a:xfrm>
            <a:custGeom>
              <a:avLst/>
              <a:gdLst>
                <a:gd name="T0" fmla="*/ 1402 w 4499"/>
                <a:gd name="T1" fmla="*/ 291 h 1132"/>
                <a:gd name="T2" fmla="*/ 1318 w 4499"/>
                <a:gd name="T3" fmla="*/ 319 h 1132"/>
                <a:gd name="T4" fmla="*/ 1250 w 4499"/>
                <a:gd name="T5" fmla="*/ 369 h 1132"/>
                <a:gd name="T6" fmla="*/ 1199 w 4499"/>
                <a:gd name="T7" fmla="*/ 438 h 1132"/>
                <a:gd name="T8" fmla="*/ 1172 w 4499"/>
                <a:gd name="T9" fmla="*/ 521 h 1132"/>
                <a:gd name="T10" fmla="*/ 1172 w 4499"/>
                <a:gd name="T11" fmla="*/ 611 h 1132"/>
                <a:gd name="T12" fmla="*/ 1199 w 4499"/>
                <a:gd name="T13" fmla="*/ 693 h 1132"/>
                <a:gd name="T14" fmla="*/ 1250 w 4499"/>
                <a:gd name="T15" fmla="*/ 763 h 1132"/>
                <a:gd name="T16" fmla="*/ 1318 w 4499"/>
                <a:gd name="T17" fmla="*/ 814 h 1132"/>
                <a:gd name="T18" fmla="*/ 1402 w 4499"/>
                <a:gd name="T19" fmla="*/ 841 h 1132"/>
                <a:gd name="T20" fmla="*/ 1492 w 4499"/>
                <a:gd name="T21" fmla="*/ 841 h 1132"/>
                <a:gd name="T22" fmla="*/ 1574 w 4499"/>
                <a:gd name="T23" fmla="*/ 814 h 1132"/>
                <a:gd name="T24" fmla="*/ 1644 w 4499"/>
                <a:gd name="T25" fmla="*/ 763 h 1132"/>
                <a:gd name="T26" fmla="*/ 1695 w 4499"/>
                <a:gd name="T27" fmla="*/ 693 h 1132"/>
                <a:gd name="T28" fmla="*/ 1722 w 4499"/>
                <a:gd name="T29" fmla="*/ 611 h 1132"/>
                <a:gd name="T30" fmla="*/ 1722 w 4499"/>
                <a:gd name="T31" fmla="*/ 521 h 1132"/>
                <a:gd name="T32" fmla="*/ 1695 w 4499"/>
                <a:gd name="T33" fmla="*/ 438 h 1132"/>
                <a:gd name="T34" fmla="*/ 1644 w 4499"/>
                <a:gd name="T35" fmla="*/ 369 h 1132"/>
                <a:gd name="T36" fmla="*/ 1574 w 4499"/>
                <a:gd name="T37" fmla="*/ 319 h 1132"/>
                <a:gd name="T38" fmla="*/ 1492 w 4499"/>
                <a:gd name="T39" fmla="*/ 291 h 1132"/>
                <a:gd name="T40" fmla="*/ 1447 w 4499"/>
                <a:gd name="T41" fmla="*/ 0 h 1132"/>
                <a:gd name="T42" fmla="*/ 1574 w 4499"/>
                <a:gd name="T43" fmla="*/ 14 h 1132"/>
                <a:gd name="T44" fmla="*/ 1692 w 4499"/>
                <a:gd name="T45" fmla="*/ 55 h 1132"/>
                <a:gd name="T46" fmla="*/ 1796 w 4499"/>
                <a:gd name="T47" fmla="*/ 120 h 1132"/>
                <a:gd name="T48" fmla="*/ 1884 w 4499"/>
                <a:gd name="T49" fmla="*/ 205 h 1132"/>
                <a:gd name="T50" fmla="*/ 1951 w 4499"/>
                <a:gd name="T51" fmla="*/ 306 h 1132"/>
                <a:gd name="T52" fmla="*/ 1996 w 4499"/>
                <a:gd name="T53" fmla="*/ 423 h 1132"/>
                <a:gd name="T54" fmla="*/ 4388 w 4499"/>
                <a:gd name="T55" fmla="*/ 425 h 1132"/>
                <a:gd name="T56" fmla="*/ 4444 w 4499"/>
                <a:gd name="T57" fmla="*/ 454 h 1132"/>
                <a:gd name="T58" fmla="*/ 4484 w 4499"/>
                <a:gd name="T59" fmla="*/ 503 h 1132"/>
                <a:gd name="T60" fmla="*/ 4499 w 4499"/>
                <a:gd name="T61" fmla="*/ 566 h 1132"/>
                <a:gd name="T62" fmla="*/ 4484 w 4499"/>
                <a:gd name="T63" fmla="*/ 629 h 1132"/>
                <a:gd name="T64" fmla="*/ 4444 w 4499"/>
                <a:gd name="T65" fmla="*/ 678 h 1132"/>
                <a:gd name="T66" fmla="*/ 4388 w 4499"/>
                <a:gd name="T67" fmla="*/ 707 h 1132"/>
                <a:gd name="T68" fmla="*/ 1996 w 4499"/>
                <a:gd name="T69" fmla="*/ 710 h 1132"/>
                <a:gd name="T70" fmla="*/ 1951 w 4499"/>
                <a:gd name="T71" fmla="*/ 826 h 1132"/>
                <a:gd name="T72" fmla="*/ 1884 w 4499"/>
                <a:gd name="T73" fmla="*/ 927 h 1132"/>
                <a:gd name="T74" fmla="*/ 1796 w 4499"/>
                <a:gd name="T75" fmla="*/ 1012 h 1132"/>
                <a:gd name="T76" fmla="*/ 1692 w 4499"/>
                <a:gd name="T77" fmla="*/ 1078 h 1132"/>
                <a:gd name="T78" fmla="*/ 1574 w 4499"/>
                <a:gd name="T79" fmla="*/ 1119 h 1132"/>
                <a:gd name="T80" fmla="*/ 1447 w 4499"/>
                <a:gd name="T81" fmla="*/ 1132 h 1132"/>
                <a:gd name="T82" fmla="*/ 1320 w 4499"/>
                <a:gd name="T83" fmla="*/ 1119 h 1132"/>
                <a:gd name="T84" fmla="*/ 1202 w 4499"/>
                <a:gd name="T85" fmla="*/ 1078 h 1132"/>
                <a:gd name="T86" fmla="*/ 1098 w 4499"/>
                <a:gd name="T87" fmla="*/ 1012 h 1132"/>
                <a:gd name="T88" fmla="*/ 1010 w 4499"/>
                <a:gd name="T89" fmla="*/ 927 h 1132"/>
                <a:gd name="T90" fmla="*/ 943 w 4499"/>
                <a:gd name="T91" fmla="*/ 826 h 1132"/>
                <a:gd name="T92" fmla="*/ 898 w 4499"/>
                <a:gd name="T93" fmla="*/ 710 h 1132"/>
                <a:gd name="T94" fmla="*/ 111 w 4499"/>
                <a:gd name="T95" fmla="*/ 707 h 1132"/>
                <a:gd name="T96" fmla="*/ 53 w 4499"/>
                <a:gd name="T97" fmla="*/ 678 h 1132"/>
                <a:gd name="T98" fmla="*/ 15 w 4499"/>
                <a:gd name="T99" fmla="*/ 629 h 1132"/>
                <a:gd name="T100" fmla="*/ 0 w 4499"/>
                <a:gd name="T101" fmla="*/ 566 h 1132"/>
                <a:gd name="T102" fmla="*/ 15 w 4499"/>
                <a:gd name="T103" fmla="*/ 503 h 1132"/>
                <a:gd name="T104" fmla="*/ 53 w 4499"/>
                <a:gd name="T105" fmla="*/ 454 h 1132"/>
                <a:gd name="T106" fmla="*/ 111 w 4499"/>
                <a:gd name="T107" fmla="*/ 425 h 1132"/>
                <a:gd name="T108" fmla="*/ 898 w 4499"/>
                <a:gd name="T109" fmla="*/ 423 h 1132"/>
                <a:gd name="T110" fmla="*/ 943 w 4499"/>
                <a:gd name="T111" fmla="*/ 306 h 1132"/>
                <a:gd name="T112" fmla="*/ 1010 w 4499"/>
                <a:gd name="T113" fmla="*/ 205 h 1132"/>
                <a:gd name="T114" fmla="*/ 1098 w 4499"/>
                <a:gd name="T115" fmla="*/ 120 h 1132"/>
                <a:gd name="T116" fmla="*/ 1202 w 4499"/>
                <a:gd name="T117" fmla="*/ 55 h 1132"/>
                <a:gd name="T118" fmla="*/ 1320 w 4499"/>
                <a:gd name="T119" fmla="*/ 14 h 1132"/>
                <a:gd name="T120" fmla="*/ 1447 w 4499"/>
                <a:gd name="T121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2">
                  <a:moveTo>
                    <a:pt x="1447" y="287"/>
                  </a:moveTo>
                  <a:lnTo>
                    <a:pt x="1402" y="291"/>
                  </a:lnTo>
                  <a:lnTo>
                    <a:pt x="1360" y="302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69"/>
                  </a:lnTo>
                  <a:lnTo>
                    <a:pt x="1223" y="402"/>
                  </a:lnTo>
                  <a:lnTo>
                    <a:pt x="1199" y="438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6"/>
                  </a:lnTo>
                  <a:lnTo>
                    <a:pt x="1172" y="611"/>
                  </a:lnTo>
                  <a:lnTo>
                    <a:pt x="1183" y="654"/>
                  </a:lnTo>
                  <a:lnTo>
                    <a:pt x="1199" y="693"/>
                  </a:lnTo>
                  <a:lnTo>
                    <a:pt x="1223" y="730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5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0"/>
                  </a:lnTo>
                  <a:lnTo>
                    <a:pt x="1695" y="693"/>
                  </a:lnTo>
                  <a:lnTo>
                    <a:pt x="1711" y="654"/>
                  </a:lnTo>
                  <a:lnTo>
                    <a:pt x="1722" y="611"/>
                  </a:lnTo>
                  <a:lnTo>
                    <a:pt x="1726" y="566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8"/>
                  </a:lnTo>
                  <a:lnTo>
                    <a:pt x="1672" y="402"/>
                  </a:lnTo>
                  <a:lnTo>
                    <a:pt x="1644" y="369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2"/>
                  </a:lnTo>
                  <a:lnTo>
                    <a:pt x="1492" y="291"/>
                  </a:lnTo>
                  <a:lnTo>
                    <a:pt x="1447" y="287"/>
                  </a:lnTo>
                  <a:close/>
                  <a:moveTo>
                    <a:pt x="1447" y="0"/>
                  </a:move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0"/>
                  </a:lnTo>
                  <a:lnTo>
                    <a:pt x="1841" y="160"/>
                  </a:lnTo>
                  <a:lnTo>
                    <a:pt x="1884" y="205"/>
                  </a:lnTo>
                  <a:lnTo>
                    <a:pt x="1919" y="253"/>
                  </a:lnTo>
                  <a:lnTo>
                    <a:pt x="1951" y="306"/>
                  </a:lnTo>
                  <a:lnTo>
                    <a:pt x="1977" y="362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5"/>
                  </a:lnTo>
                  <a:lnTo>
                    <a:pt x="4418" y="436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6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6"/>
                  </a:lnTo>
                  <a:lnTo>
                    <a:pt x="4444" y="678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79"/>
                  </a:lnTo>
                  <a:lnTo>
                    <a:pt x="1884" y="927"/>
                  </a:lnTo>
                  <a:lnTo>
                    <a:pt x="1841" y="972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2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2"/>
                  </a:lnTo>
                  <a:lnTo>
                    <a:pt x="1010" y="927"/>
                  </a:lnTo>
                  <a:lnTo>
                    <a:pt x="975" y="879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8"/>
                  </a:lnTo>
                  <a:lnTo>
                    <a:pt x="31" y="656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6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6"/>
                  </a:lnTo>
                  <a:lnTo>
                    <a:pt x="111" y="425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2"/>
                  </a:lnTo>
                  <a:lnTo>
                    <a:pt x="943" y="306"/>
                  </a:lnTo>
                  <a:lnTo>
                    <a:pt x="975" y="253"/>
                  </a:lnTo>
                  <a:lnTo>
                    <a:pt x="1010" y="205"/>
                  </a:lnTo>
                  <a:lnTo>
                    <a:pt x="1051" y="160"/>
                  </a:lnTo>
                  <a:lnTo>
                    <a:pt x="1098" y="120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Freeform 18">
            <a:extLst>
              <a:ext uri="{FF2B5EF4-FFF2-40B4-BE49-F238E27FC236}">
                <a16:creationId xmlns:a16="http://schemas.microsoft.com/office/drawing/2014/main" id="{590AA8B4-67BA-4F26-BBFF-233ED9B02B55}"/>
              </a:ext>
            </a:extLst>
          </p:cNvPr>
          <p:cNvSpPr>
            <a:spLocks noEditPoints="1"/>
          </p:cNvSpPr>
          <p:nvPr/>
        </p:nvSpPr>
        <p:spPr bwMode="auto">
          <a:xfrm>
            <a:off x="1810637" y="2748178"/>
            <a:ext cx="567988" cy="591432"/>
          </a:xfrm>
          <a:custGeom>
            <a:avLst/>
            <a:gdLst>
              <a:gd name="T0" fmla="*/ 1715 w 3197"/>
              <a:gd name="T1" fmla="*/ 3067 h 3329"/>
              <a:gd name="T2" fmla="*/ 1631 w 3197"/>
              <a:gd name="T3" fmla="*/ 3302 h 3329"/>
              <a:gd name="T4" fmla="*/ 1385 w 3197"/>
              <a:gd name="T5" fmla="*/ 3259 h 3329"/>
              <a:gd name="T6" fmla="*/ 1385 w 3197"/>
              <a:gd name="T7" fmla="*/ 3009 h 3329"/>
              <a:gd name="T8" fmla="*/ 892 w 3197"/>
              <a:gd name="T9" fmla="*/ 2784 h 3329"/>
              <a:gd name="T10" fmla="*/ 1005 w 3197"/>
              <a:gd name="T11" fmla="*/ 2954 h 3329"/>
              <a:gd name="T12" fmla="*/ 876 w 3197"/>
              <a:gd name="T13" fmla="*/ 3113 h 3329"/>
              <a:gd name="T14" fmla="*/ 686 w 3197"/>
              <a:gd name="T15" fmla="*/ 3039 h 3329"/>
              <a:gd name="T16" fmla="*/ 698 w 3197"/>
              <a:gd name="T17" fmla="*/ 2837 h 3329"/>
              <a:gd name="T18" fmla="*/ 2276 w 3197"/>
              <a:gd name="T19" fmla="*/ 2733 h 3329"/>
              <a:gd name="T20" fmla="*/ 2447 w 3197"/>
              <a:gd name="T21" fmla="*/ 2896 h 3329"/>
              <a:gd name="T22" fmla="*/ 2370 w 3197"/>
              <a:gd name="T23" fmla="*/ 3115 h 3329"/>
              <a:gd name="T24" fmla="*/ 2138 w 3197"/>
              <a:gd name="T25" fmla="*/ 3138 h 3329"/>
              <a:gd name="T26" fmla="*/ 2020 w 3197"/>
              <a:gd name="T27" fmla="*/ 2935 h 3329"/>
              <a:gd name="T28" fmla="*/ 2156 w 3197"/>
              <a:gd name="T29" fmla="*/ 2744 h 3329"/>
              <a:gd name="T30" fmla="*/ 414 w 3197"/>
              <a:gd name="T31" fmla="*/ 2315 h 3329"/>
              <a:gd name="T32" fmla="*/ 449 w 3197"/>
              <a:gd name="T33" fmla="*/ 2506 h 3329"/>
              <a:gd name="T34" fmla="*/ 266 w 3197"/>
              <a:gd name="T35" fmla="*/ 2574 h 3329"/>
              <a:gd name="T36" fmla="*/ 169 w 3197"/>
              <a:gd name="T37" fmla="*/ 2405 h 3329"/>
              <a:gd name="T38" fmla="*/ 318 w 3197"/>
              <a:gd name="T39" fmla="*/ 2280 h 3329"/>
              <a:gd name="T40" fmla="*/ 2944 w 3197"/>
              <a:gd name="T41" fmla="*/ 2295 h 3329"/>
              <a:gd name="T42" fmla="*/ 2955 w 3197"/>
              <a:gd name="T43" fmla="*/ 2551 h 3329"/>
              <a:gd name="T44" fmla="*/ 2729 w 3197"/>
              <a:gd name="T45" fmla="*/ 2668 h 3329"/>
              <a:gd name="T46" fmla="*/ 2525 w 3197"/>
              <a:gd name="T47" fmla="*/ 2509 h 3329"/>
              <a:gd name="T48" fmla="*/ 2587 w 3197"/>
              <a:gd name="T49" fmla="*/ 2258 h 3329"/>
              <a:gd name="T50" fmla="*/ 180 w 3197"/>
              <a:gd name="T51" fmla="*/ 1610 h 3329"/>
              <a:gd name="T52" fmla="*/ 249 w 3197"/>
              <a:gd name="T53" fmla="*/ 1780 h 3329"/>
              <a:gd name="T54" fmla="*/ 79 w 3197"/>
              <a:gd name="T55" fmla="*/ 1849 h 3329"/>
              <a:gd name="T56" fmla="*/ 10 w 3197"/>
              <a:gd name="T57" fmla="*/ 1679 h 3329"/>
              <a:gd name="T58" fmla="*/ 2976 w 3197"/>
              <a:gd name="T59" fmla="*/ 1473 h 3329"/>
              <a:gd name="T60" fmla="*/ 3186 w 3197"/>
              <a:gd name="T61" fmla="*/ 1654 h 3329"/>
              <a:gd name="T62" fmla="*/ 3108 w 3197"/>
              <a:gd name="T63" fmla="*/ 1925 h 3329"/>
              <a:gd name="T64" fmla="*/ 2828 w 3197"/>
              <a:gd name="T65" fmla="*/ 1964 h 3329"/>
              <a:gd name="T66" fmla="*/ 2679 w 3197"/>
              <a:gd name="T67" fmla="*/ 1729 h 3329"/>
              <a:gd name="T68" fmla="*/ 2828 w 3197"/>
              <a:gd name="T69" fmla="*/ 1494 h 3329"/>
              <a:gd name="T70" fmla="*/ 389 w 3197"/>
              <a:gd name="T71" fmla="*/ 946 h 3329"/>
              <a:gd name="T72" fmla="*/ 398 w 3197"/>
              <a:gd name="T73" fmla="*/ 1098 h 3329"/>
              <a:gd name="T74" fmla="*/ 246 w 3197"/>
              <a:gd name="T75" fmla="*/ 1107 h 3329"/>
              <a:gd name="T76" fmla="*/ 237 w 3197"/>
              <a:gd name="T77" fmla="*/ 955 h 3329"/>
              <a:gd name="T78" fmla="*/ 840 w 3197"/>
              <a:gd name="T79" fmla="*/ 2255 h 3329"/>
              <a:gd name="T80" fmla="*/ 2889 w 3197"/>
              <a:gd name="T81" fmla="*/ 783 h 3329"/>
              <a:gd name="T82" fmla="*/ 3031 w 3197"/>
              <a:gd name="T83" fmla="*/ 1028 h 3329"/>
              <a:gd name="T84" fmla="*/ 2890 w 3197"/>
              <a:gd name="T85" fmla="*/ 1270 h 3329"/>
              <a:gd name="T86" fmla="*/ 2611 w 3197"/>
              <a:gd name="T87" fmla="*/ 1271 h 3329"/>
              <a:gd name="T88" fmla="*/ 2469 w 3197"/>
              <a:gd name="T89" fmla="*/ 1025 h 3329"/>
              <a:gd name="T90" fmla="*/ 2609 w 3197"/>
              <a:gd name="T91" fmla="*/ 784 h 3329"/>
              <a:gd name="T92" fmla="*/ 880 w 3197"/>
              <a:gd name="T93" fmla="*/ 441 h 3329"/>
              <a:gd name="T94" fmla="*/ 891 w 3197"/>
              <a:gd name="T95" fmla="*/ 575 h 3329"/>
              <a:gd name="T96" fmla="*/ 756 w 3197"/>
              <a:gd name="T97" fmla="*/ 556 h 3329"/>
              <a:gd name="T98" fmla="*/ 806 w 3197"/>
              <a:gd name="T99" fmla="*/ 430 h 3329"/>
              <a:gd name="T100" fmla="*/ 2447 w 3197"/>
              <a:gd name="T101" fmla="*/ 296 h 3329"/>
              <a:gd name="T102" fmla="*/ 2535 w 3197"/>
              <a:gd name="T103" fmla="*/ 559 h 3329"/>
              <a:gd name="T104" fmla="*/ 2365 w 3197"/>
              <a:gd name="T105" fmla="*/ 786 h 3329"/>
              <a:gd name="T106" fmla="*/ 2084 w 3197"/>
              <a:gd name="T107" fmla="*/ 775 h 3329"/>
              <a:gd name="T108" fmla="*/ 1934 w 3197"/>
              <a:gd name="T109" fmla="*/ 538 h 3329"/>
              <a:gd name="T110" fmla="*/ 2046 w 3197"/>
              <a:gd name="T111" fmla="*/ 277 h 3329"/>
              <a:gd name="T112" fmla="*/ 1533 w 3197"/>
              <a:gd name="T113" fmla="*/ 0 h 3329"/>
              <a:gd name="T114" fmla="*/ 1814 w 3197"/>
              <a:gd name="T115" fmla="*/ 161 h 3329"/>
              <a:gd name="T116" fmla="*/ 1814 w 3197"/>
              <a:gd name="T117" fmla="*/ 488 h 3329"/>
              <a:gd name="T118" fmla="*/ 1533 w 3197"/>
              <a:gd name="T119" fmla="*/ 648 h 3329"/>
              <a:gd name="T120" fmla="*/ 1254 w 3197"/>
              <a:gd name="T121" fmla="*/ 488 h 3329"/>
              <a:gd name="T122" fmla="*/ 1254 w 3197"/>
              <a:gd name="T123" fmla="*/ 161 h 3329"/>
              <a:gd name="T124" fmla="*/ 1533 w 3197"/>
              <a:gd name="T125" fmla="*/ 0 h 3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197" h="3329">
                <a:moveTo>
                  <a:pt x="1533" y="2939"/>
                </a:moveTo>
                <a:lnTo>
                  <a:pt x="1569" y="2943"/>
                </a:lnTo>
                <a:lnTo>
                  <a:pt x="1601" y="2952"/>
                </a:lnTo>
                <a:lnTo>
                  <a:pt x="1631" y="2966"/>
                </a:lnTo>
                <a:lnTo>
                  <a:pt x="1659" y="2985"/>
                </a:lnTo>
                <a:lnTo>
                  <a:pt x="1682" y="3009"/>
                </a:lnTo>
                <a:lnTo>
                  <a:pt x="1701" y="3036"/>
                </a:lnTo>
                <a:lnTo>
                  <a:pt x="1715" y="3067"/>
                </a:lnTo>
                <a:lnTo>
                  <a:pt x="1725" y="3099"/>
                </a:lnTo>
                <a:lnTo>
                  <a:pt x="1729" y="3134"/>
                </a:lnTo>
                <a:lnTo>
                  <a:pt x="1725" y="3169"/>
                </a:lnTo>
                <a:lnTo>
                  <a:pt x="1715" y="3202"/>
                </a:lnTo>
                <a:lnTo>
                  <a:pt x="1701" y="3233"/>
                </a:lnTo>
                <a:lnTo>
                  <a:pt x="1682" y="3259"/>
                </a:lnTo>
                <a:lnTo>
                  <a:pt x="1659" y="3282"/>
                </a:lnTo>
                <a:lnTo>
                  <a:pt x="1631" y="3302"/>
                </a:lnTo>
                <a:lnTo>
                  <a:pt x="1601" y="3317"/>
                </a:lnTo>
                <a:lnTo>
                  <a:pt x="1569" y="3326"/>
                </a:lnTo>
                <a:lnTo>
                  <a:pt x="1533" y="3329"/>
                </a:lnTo>
                <a:lnTo>
                  <a:pt x="1499" y="3326"/>
                </a:lnTo>
                <a:lnTo>
                  <a:pt x="1465" y="3317"/>
                </a:lnTo>
                <a:lnTo>
                  <a:pt x="1435" y="3302"/>
                </a:lnTo>
                <a:lnTo>
                  <a:pt x="1409" y="3282"/>
                </a:lnTo>
                <a:lnTo>
                  <a:pt x="1385" y="3259"/>
                </a:lnTo>
                <a:lnTo>
                  <a:pt x="1366" y="3233"/>
                </a:lnTo>
                <a:lnTo>
                  <a:pt x="1351" y="3202"/>
                </a:lnTo>
                <a:lnTo>
                  <a:pt x="1342" y="3169"/>
                </a:lnTo>
                <a:lnTo>
                  <a:pt x="1339" y="3134"/>
                </a:lnTo>
                <a:lnTo>
                  <a:pt x="1342" y="3099"/>
                </a:lnTo>
                <a:lnTo>
                  <a:pt x="1351" y="3067"/>
                </a:lnTo>
                <a:lnTo>
                  <a:pt x="1366" y="3036"/>
                </a:lnTo>
                <a:lnTo>
                  <a:pt x="1385" y="3009"/>
                </a:lnTo>
                <a:lnTo>
                  <a:pt x="1409" y="2985"/>
                </a:lnTo>
                <a:lnTo>
                  <a:pt x="1435" y="2966"/>
                </a:lnTo>
                <a:lnTo>
                  <a:pt x="1465" y="2952"/>
                </a:lnTo>
                <a:lnTo>
                  <a:pt x="1499" y="2943"/>
                </a:lnTo>
                <a:lnTo>
                  <a:pt x="1533" y="2939"/>
                </a:lnTo>
                <a:close/>
                <a:moveTo>
                  <a:pt x="840" y="2773"/>
                </a:moveTo>
                <a:lnTo>
                  <a:pt x="866" y="2777"/>
                </a:lnTo>
                <a:lnTo>
                  <a:pt x="892" y="2784"/>
                </a:lnTo>
                <a:lnTo>
                  <a:pt x="918" y="2796"/>
                </a:lnTo>
                <a:lnTo>
                  <a:pt x="941" y="2812"/>
                </a:lnTo>
                <a:lnTo>
                  <a:pt x="961" y="2831"/>
                </a:lnTo>
                <a:lnTo>
                  <a:pt x="977" y="2853"/>
                </a:lnTo>
                <a:lnTo>
                  <a:pt x="989" y="2876"/>
                </a:lnTo>
                <a:lnTo>
                  <a:pt x="998" y="2901"/>
                </a:lnTo>
                <a:lnTo>
                  <a:pt x="1004" y="2927"/>
                </a:lnTo>
                <a:lnTo>
                  <a:pt x="1005" y="2954"/>
                </a:lnTo>
                <a:lnTo>
                  <a:pt x="1001" y="2980"/>
                </a:lnTo>
                <a:lnTo>
                  <a:pt x="993" y="3007"/>
                </a:lnTo>
                <a:lnTo>
                  <a:pt x="981" y="3032"/>
                </a:lnTo>
                <a:lnTo>
                  <a:pt x="965" y="3055"/>
                </a:lnTo>
                <a:lnTo>
                  <a:pt x="947" y="3075"/>
                </a:lnTo>
                <a:lnTo>
                  <a:pt x="925" y="3091"/>
                </a:lnTo>
                <a:lnTo>
                  <a:pt x="901" y="3104"/>
                </a:lnTo>
                <a:lnTo>
                  <a:pt x="876" y="3113"/>
                </a:lnTo>
                <a:lnTo>
                  <a:pt x="851" y="3117"/>
                </a:lnTo>
                <a:lnTo>
                  <a:pt x="823" y="3118"/>
                </a:lnTo>
                <a:lnTo>
                  <a:pt x="797" y="3115"/>
                </a:lnTo>
                <a:lnTo>
                  <a:pt x="771" y="3107"/>
                </a:lnTo>
                <a:lnTo>
                  <a:pt x="745" y="3095"/>
                </a:lnTo>
                <a:lnTo>
                  <a:pt x="722" y="3080"/>
                </a:lnTo>
                <a:lnTo>
                  <a:pt x="702" y="3060"/>
                </a:lnTo>
                <a:lnTo>
                  <a:pt x="686" y="3039"/>
                </a:lnTo>
                <a:lnTo>
                  <a:pt x="673" y="3016"/>
                </a:lnTo>
                <a:lnTo>
                  <a:pt x="664" y="2991"/>
                </a:lnTo>
                <a:lnTo>
                  <a:pt x="659" y="2964"/>
                </a:lnTo>
                <a:lnTo>
                  <a:pt x="659" y="2938"/>
                </a:lnTo>
                <a:lnTo>
                  <a:pt x="662" y="2912"/>
                </a:lnTo>
                <a:lnTo>
                  <a:pt x="669" y="2885"/>
                </a:lnTo>
                <a:lnTo>
                  <a:pt x="682" y="2860"/>
                </a:lnTo>
                <a:lnTo>
                  <a:pt x="698" y="2837"/>
                </a:lnTo>
                <a:lnTo>
                  <a:pt x="717" y="2816"/>
                </a:lnTo>
                <a:lnTo>
                  <a:pt x="738" y="2800"/>
                </a:lnTo>
                <a:lnTo>
                  <a:pt x="762" y="2788"/>
                </a:lnTo>
                <a:lnTo>
                  <a:pt x="787" y="2779"/>
                </a:lnTo>
                <a:lnTo>
                  <a:pt x="813" y="2774"/>
                </a:lnTo>
                <a:lnTo>
                  <a:pt x="840" y="2773"/>
                </a:lnTo>
                <a:close/>
                <a:moveTo>
                  <a:pt x="2247" y="2730"/>
                </a:moveTo>
                <a:lnTo>
                  <a:pt x="2276" y="2733"/>
                </a:lnTo>
                <a:lnTo>
                  <a:pt x="2306" y="2741"/>
                </a:lnTo>
                <a:lnTo>
                  <a:pt x="2334" y="2753"/>
                </a:lnTo>
                <a:lnTo>
                  <a:pt x="2360" y="2769"/>
                </a:lnTo>
                <a:lnTo>
                  <a:pt x="2384" y="2788"/>
                </a:lnTo>
                <a:lnTo>
                  <a:pt x="2405" y="2811"/>
                </a:lnTo>
                <a:lnTo>
                  <a:pt x="2423" y="2838"/>
                </a:lnTo>
                <a:lnTo>
                  <a:pt x="2436" y="2867"/>
                </a:lnTo>
                <a:lnTo>
                  <a:pt x="2447" y="2896"/>
                </a:lnTo>
                <a:lnTo>
                  <a:pt x="2451" y="2927"/>
                </a:lnTo>
                <a:lnTo>
                  <a:pt x="2452" y="2957"/>
                </a:lnTo>
                <a:lnTo>
                  <a:pt x="2448" y="2986"/>
                </a:lnTo>
                <a:lnTo>
                  <a:pt x="2440" y="3016"/>
                </a:lnTo>
                <a:lnTo>
                  <a:pt x="2428" y="3044"/>
                </a:lnTo>
                <a:lnTo>
                  <a:pt x="2412" y="3070"/>
                </a:lnTo>
                <a:lnTo>
                  <a:pt x="2393" y="3094"/>
                </a:lnTo>
                <a:lnTo>
                  <a:pt x="2370" y="3115"/>
                </a:lnTo>
                <a:lnTo>
                  <a:pt x="2343" y="3133"/>
                </a:lnTo>
                <a:lnTo>
                  <a:pt x="2315" y="3147"/>
                </a:lnTo>
                <a:lnTo>
                  <a:pt x="2286" y="3156"/>
                </a:lnTo>
                <a:lnTo>
                  <a:pt x="2255" y="3161"/>
                </a:lnTo>
                <a:lnTo>
                  <a:pt x="2225" y="3162"/>
                </a:lnTo>
                <a:lnTo>
                  <a:pt x="2194" y="3158"/>
                </a:lnTo>
                <a:lnTo>
                  <a:pt x="2165" y="3150"/>
                </a:lnTo>
                <a:lnTo>
                  <a:pt x="2138" y="3138"/>
                </a:lnTo>
                <a:lnTo>
                  <a:pt x="2111" y="3122"/>
                </a:lnTo>
                <a:lnTo>
                  <a:pt x="2088" y="3103"/>
                </a:lnTo>
                <a:lnTo>
                  <a:pt x="2067" y="3081"/>
                </a:lnTo>
                <a:lnTo>
                  <a:pt x="2049" y="3053"/>
                </a:lnTo>
                <a:lnTo>
                  <a:pt x="2034" y="3025"/>
                </a:lnTo>
                <a:lnTo>
                  <a:pt x="2025" y="2996"/>
                </a:lnTo>
                <a:lnTo>
                  <a:pt x="2020" y="2965"/>
                </a:lnTo>
                <a:lnTo>
                  <a:pt x="2020" y="2935"/>
                </a:lnTo>
                <a:lnTo>
                  <a:pt x="2024" y="2904"/>
                </a:lnTo>
                <a:lnTo>
                  <a:pt x="2031" y="2875"/>
                </a:lnTo>
                <a:lnTo>
                  <a:pt x="2044" y="2848"/>
                </a:lnTo>
                <a:lnTo>
                  <a:pt x="2059" y="2821"/>
                </a:lnTo>
                <a:lnTo>
                  <a:pt x="2078" y="2798"/>
                </a:lnTo>
                <a:lnTo>
                  <a:pt x="2101" y="2777"/>
                </a:lnTo>
                <a:lnTo>
                  <a:pt x="2128" y="2759"/>
                </a:lnTo>
                <a:lnTo>
                  <a:pt x="2156" y="2744"/>
                </a:lnTo>
                <a:lnTo>
                  <a:pt x="2186" y="2735"/>
                </a:lnTo>
                <a:lnTo>
                  <a:pt x="2217" y="2730"/>
                </a:lnTo>
                <a:lnTo>
                  <a:pt x="2247" y="2730"/>
                </a:lnTo>
                <a:close/>
                <a:moveTo>
                  <a:pt x="318" y="2280"/>
                </a:moveTo>
                <a:lnTo>
                  <a:pt x="344" y="2282"/>
                </a:lnTo>
                <a:lnTo>
                  <a:pt x="369" y="2290"/>
                </a:lnTo>
                <a:lnTo>
                  <a:pt x="392" y="2301"/>
                </a:lnTo>
                <a:lnTo>
                  <a:pt x="414" y="2315"/>
                </a:lnTo>
                <a:lnTo>
                  <a:pt x="432" y="2334"/>
                </a:lnTo>
                <a:lnTo>
                  <a:pt x="449" y="2356"/>
                </a:lnTo>
                <a:lnTo>
                  <a:pt x="460" y="2381"/>
                </a:lnTo>
                <a:lnTo>
                  <a:pt x="467" y="2406"/>
                </a:lnTo>
                <a:lnTo>
                  <a:pt x="469" y="2432"/>
                </a:lnTo>
                <a:lnTo>
                  <a:pt x="467" y="2458"/>
                </a:lnTo>
                <a:lnTo>
                  <a:pt x="460" y="2483"/>
                </a:lnTo>
                <a:lnTo>
                  <a:pt x="449" y="2506"/>
                </a:lnTo>
                <a:lnTo>
                  <a:pt x="434" y="2528"/>
                </a:lnTo>
                <a:lnTo>
                  <a:pt x="415" y="2547"/>
                </a:lnTo>
                <a:lnTo>
                  <a:pt x="393" y="2562"/>
                </a:lnTo>
                <a:lnTo>
                  <a:pt x="369" y="2574"/>
                </a:lnTo>
                <a:lnTo>
                  <a:pt x="342" y="2580"/>
                </a:lnTo>
                <a:lnTo>
                  <a:pt x="317" y="2582"/>
                </a:lnTo>
                <a:lnTo>
                  <a:pt x="291" y="2580"/>
                </a:lnTo>
                <a:lnTo>
                  <a:pt x="266" y="2574"/>
                </a:lnTo>
                <a:lnTo>
                  <a:pt x="243" y="2563"/>
                </a:lnTo>
                <a:lnTo>
                  <a:pt x="221" y="2548"/>
                </a:lnTo>
                <a:lnTo>
                  <a:pt x="203" y="2530"/>
                </a:lnTo>
                <a:lnTo>
                  <a:pt x="186" y="2507"/>
                </a:lnTo>
                <a:lnTo>
                  <a:pt x="175" y="2482"/>
                </a:lnTo>
                <a:lnTo>
                  <a:pt x="168" y="2457"/>
                </a:lnTo>
                <a:lnTo>
                  <a:pt x="166" y="2430"/>
                </a:lnTo>
                <a:lnTo>
                  <a:pt x="169" y="2405"/>
                </a:lnTo>
                <a:lnTo>
                  <a:pt x="175" y="2380"/>
                </a:lnTo>
                <a:lnTo>
                  <a:pt x="186" y="2356"/>
                </a:lnTo>
                <a:lnTo>
                  <a:pt x="202" y="2335"/>
                </a:lnTo>
                <a:lnTo>
                  <a:pt x="220" y="2316"/>
                </a:lnTo>
                <a:lnTo>
                  <a:pt x="242" y="2301"/>
                </a:lnTo>
                <a:lnTo>
                  <a:pt x="266" y="2290"/>
                </a:lnTo>
                <a:lnTo>
                  <a:pt x="293" y="2282"/>
                </a:lnTo>
                <a:lnTo>
                  <a:pt x="318" y="2280"/>
                </a:lnTo>
                <a:close/>
                <a:moveTo>
                  <a:pt x="2737" y="2194"/>
                </a:moveTo>
                <a:lnTo>
                  <a:pt x="2771" y="2195"/>
                </a:lnTo>
                <a:lnTo>
                  <a:pt x="2804" y="2200"/>
                </a:lnTo>
                <a:lnTo>
                  <a:pt x="2836" y="2211"/>
                </a:lnTo>
                <a:lnTo>
                  <a:pt x="2869" y="2226"/>
                </a:lnTo>
                <a:lnTo>
                  <a:pt x="2897" y="2246"/>
                </a:lnTo>
                <a:lnTo>
                  <a:pt x="2923" y="2269"/>
                </a:lnTo>
                <a:lnTo>
                  <a:pt x="2944" y="2295"/>
                </a:lnTo>
                <a:lnTo>
                  <a:pt x="2961" y="2324"/>
                </a:lnTo>
                <a:lnTo>
                  <a:pt x="2974" y="2354"/>
                </a:lnTo>
                <a:lnTo>
                  <a:pt x="2982" y="2386"/>
                </a:lnTo>
                <a:lnTo>
                  <a:pt x="2987" y="2419"/>
                </a:lnTo>
                <a:lnTo>
                  <a:pt x="2986" y="2453"/>
                </a:lnTo>
                <a:lnTo>
                  <a:pt x="2981" y="2486"/>
                </a:lnTo>
                <a:lnTo>
                  <a:pt x="2971" y="2518"/>
                </a:lnTo>
                <a:lnTo>
                  <a:pt x="2955" y="2551"/>
                </a:lnTo>
                <a:lnTo>
                  <a:pt x="2936" y="2579"/>
                </a:lnTo>
                <a:lnTo>
                  <a:pt x="2912" y="2605"/>
                </a:lnTo>
                <a:lnTo>
                  <a:pt x="2886" y="2626"/>
                </a:lnTo>
                <a:lnTo>
                  <a:pt x="2858" y="2643"/>
                </a:lnTo>
                <a:lnTo>
                  <a:pt x="2827" y="2656"/>
                </a:lnTo>
                <a:lnTo>
                  <a:pt x="2795" y="2665"/>
                </a:lnTo>
                <a:lnTo>
                  <a:pt x="2763" y="2669"/>
                </a:lnTo>
                <a:lnTo>
                  <a:pt x="2729" y="2668"/>
                </a:lnTo>
                <a:lnTo>
                  <a:pt x="2696" y="2663"/>
                </a:lnTo>
                <a:lnTo>
                  <a:pt x="2662" y="2653"/>
                </a:lnTo>
                <a:lnTo>
                  <a:pt x="2631" y="2637"/>
                </a:lnTo>
                <a:lnTo>
                  <a:pt x="2602" y="2618"/>
                </a:lnTo>
                <a:lnTo>
                  <a:pt x="2576" y="2594"/>
                </a:lnTo>
                <a:lnTo>
                  <a:pt x="2555" y="2568"/>
                </a:lnTo>
                <a:lnTo>
                  <a:pt x="2538" y="2540"/>
                </a:lnTo>
                <a:lnTo>
                  <a:pt x="2525" y="2509"/>
                </a:lnTo>
                <a:lnTo>
                  <a:pt x="2516" y="2477"/>
                </a:lnTo>
                <a:lnTo>
                  <a:pt x="2512" y="2444"/>
                </a:lnTo>
                <a:lnTo>
                  <a:pt x="2513" y="2410"/>
                </a:lnTo>
                <a:lnTo>
                  <a:pt x="2519" y="2378"/>
                </a:lnTo>
                <a:lnTo>
                  <a:pt x="2529" y="2344"/>
                </a:lnTo>
                <a:lnTo>
                  <a:pt x="2544" y="2313"/>
                </a:lnTo>
                <a:lnTo>
                  <a:pt x="2564" y="2283"/>
                </a:lnTo>
                <a:lnTo>
                  <a:pt x="2587" y="2258"/>
                </a:lnTo>
                <a:lnTo>
                  <a:pt x="2613" y="2237"/>
                </a:lnTo>
                <a:lnTo>
                  <a:pt x="2642" y="2220"/>
                </a:lnTo>
                <a:lnTo>
                  <a:pt x="2672" y="2206"/>
                </a:lnTo>
                <a:lnTo>
                  <a:pt x="2705" y="2198"/>
                </a:lnTo>
                <a:lnTo>
                  <a:pt x="2737" y="2194"/>
                </a:lnTo>
                <a:close/>
                <a:moveTo>
                  <a:pt x="130" y="1600"/>
                </a:moveTo>
                <a:lnTo>
                  <a:pt x="156" y="1603"/>
                </a:lnTo>
                <a:lnTo>
                  <a:pt x="180" y="1610"/>
                </a:lnTo>
                <a:lnTo>
                  <a:pt x="202" y="1622"/>
                </a:lnTo>
                <a:lnTo>
                  <a:pt x="221" y="1637"/>
                </a:lnTo>
                <a:lnTo>
                  <a:pt x="237" y="1656"/>
                </a:lnTo>
                <a:lnTo>
                  <a:pt x="249" y="1679"/>
                </a:lnTo>
                <a:lnTo>
                  <a:pt x="256" y="1703"/>
                </a:lnTo>
                <a:lnTo>
                  <a:pt x="259" y="1729"/>
                </a:lnTo>
                <a:lnTo>
                  <a:pt x="256" y="1756"/>
                </a:lnTo>
                <a:lnTo>
                  <a:pt x="249" y="1780"/>
                </a:lnTo>
                <a:lnTo>
                  <a:pt x="237" y="1801"/>
                </a:lnTo>
                <a:lnTo>
                  <a:pt x="221" y="1820"/>
                </a:lnTo>
                <a:lnTo>
                  <a:pt x="202" y="1837"/>
                </a:lnTo>
                <a:lnTo>
                  <a:pt x="180" y="1849"/>
                </a:lnTo>
                <a:lnTo>
                  <a:pt x="156" y="1856"/>
                </a:lnTo>
                <a:lnTo>
                  <a:pt x="130" y="1859"/>
                </a:lnTo>
                <a:lnTo>
                  <a:pt x="103" y="1856"/>
                </a:lnTo>
                <a:lnTo>
                  <a:pt x="79" y="1849"/>
                </a:lnTo>
                <a:lnTo>
                  <a:pt x="57" y="1837"/>
                </a:lnTo>
                <a:lnTo>
                  <a:pt x="37" y="1820"/>
                </a:lnTo>
                <a:lnTo>
                  <a:pt x="22" y="1801"/>
                </a:lnTo>
                <a:lnTo>
                  <a:pt x="10" y="1780"/>
                </a:lnTo>
                <a:lnTo>
                  <a:pt x="2" y="1756"/>
                </a:lnTo>
                <a:lnTo>
                  <a:pt x="0" y="1729"/>
                </a:lnTo>
                <a:lnTo>
                  <a:pt x="2" y="1703"/>
                </a:lnTo>
                <a:lnTo>
                  <a:pt x="10" y="1679"/>
                </a:lnTo>
                <a:lnTo>
                  <a:pt x="22" y="1656"/>
                </a:lnTo>
                <a:lnTo>
                  <a:pt x="37" y="1637"/>
                </a:lnTo>
                <a:lnTo>
                  <a:pt x="57" y="1622"/>
                </a:lnTo>
                <a:lnTo>
                  <a:pt x="79" y="1610"/>
                </a:lnTo>
                <a:lnTo>
                  <a:pt x="103" y="1603"/>
                </a:lnTo>
                <a:lnTo>
                  <a:pt x="130" y="1600"/>
                </a:lnTo>
                <a:close/>
                <a:moveTo>
                  <a:pt x="2938" y="1470"/>
                </a:moveTo>
                <a:lnTo>
                  <a:pt x="2976" y="1473"/>
                </a:lnTo>
                <a:lnTo>
                  <a:pt x="3013" y="1481"/>
                </a:lnTo>
                <a:lnTo>
                  <a:pt x="3047" y="1494"/>
                </a:lnTo>
                <a:lnTo>
                  <a:pt x="3079" y="1512"/>
                </a:lnTo>
                <a:lnTo>
                  <a:pt x="3108" y="1534"/>
                </a:lnTo>
                <a:lnTo>
                  <a:pt x="3133" y="1559"/>
                </a:lnTo>
                <a:lnTo>
                  <a:pt x="3155" y="1587"/>
                </a:lnTo>
                <a:lnTo>
                  <a:pt x="3173" y="1620"/>
                </a:lnTo>
                <a:lnTo>
                  <a:pt x="3186" y="1654"/>
                </a:lnTo>
                <a:lnTo>
                  <a:pt x="3194" y="1691"/>
                </a:lnTo>
                <a:lnTo>
                  <a:pt x="3197" y="1729"/>
                </a:lnTo>
                <a:lnTo>
                  <a:pt x="3194" y="1768"/>
                </a:lnTo>
                <a:lnTo>
                  <a:pt x="3186" y="1804"/>
                </a:lnTo>
                <a:lnTo>
                  <a:pt x="3173" y="1839"/>
                </a:lnTo>
                <a:lnTo>
                  <a:pt x="3155" y="1870"/>
                </a:lnTo>
                <a:lnTo>
                  <a:pt x="3133" y="1900"/>
                </a:lnTo>
                <a:lnTo>
                  <a:pt x="3108" y="1925"/>
                </a:lnTo>
                <a:lnTo>
                  <a:pt x="3079" y="1947"/>
                </a:lnTo>
                <a:lnTo>
                  <a:pt x="3047" y="1964"/>
                </a:lnTo>
                <a:lnTo>
                  <a:pt x="3013" y="1978"/>
                </a:lnTo>
                <a:lnTo>
                  <a:pt x="2976" y="1986"/>
                </a:lnTo>
                <a:lnTo>
                  <a:pt x="2938" y="1989"/>
                </a:lnTo>
                <a:lnTo>
                  <a:pt x="2899" y="1986"/>
                </a:lnTo>
                <a:lnTo>
                  <a:pt x="2863" y="1978"/>
                </a:lnTo>
                <a:lnTo>
                  <a:pt x="2828" y="1964"/>
                </a:lnTo>
                <a:lnTo>
                  <a:pt x="2797" y="1947"/>
                </a:lnTo>
                <a:lnTo>
                  <a:pt x="2768" y="1925"/>
                </a:lnTo>
                <a:lnTo>
                  <a:pt x="2742" y="1900"/>
                </a:lnTo>
                <a:lnTo>
                  <a:pt x="2720" y="1870"/>
                </a:lnTo>
                <a:lnTo>
                  <a:pt x="2703" y="1839"/>
                </a:lnTo>
                <a:lnTo>
                  <a:pt x="2690" y="1804"/>
                </a:lnTo>
                <a:lnTo>
                  <a:pt x="2682" y="1768"/>
                </a:lnTo>
                <a:lnTo>
                  <a:pt x="2679" y="1729"/>
                </a:lnTo>
                <a:lnTo>
                  <a:pt x="2682" y="1691"/>
                </a:lnTo>
                <a:lnTo>
                  <a:pt x="2690" y="1654"/>
                </a:lnTo>
                <a:lnTo>
                  <a:pt x="2703" y="1620"/>
                </a:lnTo>
                <a:lnTo>
                  <a:pt x="2720" y="1589"/>
                </a:lnTo>
                <a:lnTo>
                  <a:pt x="2742" y="1559"/>
                </a:lnTo>
                <a:lnTo>
                  <a:pt x="2768" y="1534"/>
                </a:lnTo>
                <a:lnTo>
                  <a:pt x="2797" y="1512"/>
                </a:lnTo>
                <a:lnTo>
                  <a:pt x="2828" y="1494"/>
                </a:lnTo>
                <a:lnTo>
                  <a:pt x="2863" y="1481"/>
                </a:lnTo>
                <a:lnTo>
                  <a:pt x="2899" y="1473"/>
                </a:lnTo>
                <a:lnTo>
                  <a:pt x="2938" y="1470"/>
                </a:lnTo>
                <a:close/>
                <a:moveTo>
                  <a:pt x="310" y="919"/>
                </a:moveTo>
                <a:lnTo>
                  <a:pt x="331" y="920"/>
                </a:lnTo>
                <a:lnTo>
                  <a:pt x="351" y="924"/>
                </a:lnTo>
                <a:lnTo>
                  <a:pt x="372" y="933"/>
                </a:lnTo>
                <a:lnTo>
                  <a:pt x="389" y="946"/>
                </a:lnTo>
                <a:lnTo>
                  <a:pt x="404" y="961"/>
                </a:lnTo>
                <a:lnTo>
                  <a:pt x="414" y="980"/>
                </a:lnTo>
                <a:lnTo>
                  <a:pt x="421" y="999"/>
                </a:lnTo>
                <a:lnTo>
                  <a:pt x="425" y="1019"/>
                </a:lnTo>
                <a:lnTo>
                  <a:pt x="424" y="1040"/>
                </a:lnTo>
                <a:lnTo>
                  <a:pt x="420" y="1061"/>
                </a:lnTo>
                <a:lnTo>
                  <a:pt x="411" y="1081"/>
                </a:lnTo>
                <a:lnTo>
                  <a:pt x="398" y="1098"/>
                </a:lnTo>
                <a:lnTo>
                  <a:pt x="383" y="1113"/>
                </a:lnTo>
                <a:lnTo>
                  <a:pt x="365" y="1124"/>
                </a:lnTo>
                <a:lnTo>
                  <a:pt x="345" y="1131"/>
                </a:lnTo>
                <a:lnTo>
                  <a:pt x="325" y="1135"/>
                </a:lnTo>
                <a:lnTo>
                  <a:pt x="304" y="1134"/>
                </a:lnTo>
                <a:lnTo>
                  <a:pt x="284" y="1130"/>
                </a:lnTo>
                <a:lnTo>
                  <a:pt x="263" y="1120"/>
                </a:lnTo>
                <a:lnTo>
                  <a:pt x="246" y="1107"/>
                </a:lnTo>
                <a:lnTo>
                  <a:pt x="231" y="1092"/>
                </a:lnTo>
                <a:lnTo>
                  <a:pt x="221" y="1074"/>
                </a:lnTo>
                <a:lnTo>
                  <a:pt x="214" y="1055"/>
                </a:lnTo>
                <a:lnTo>
                  <a:pt x="210" y="1034"/>
                </a:lnTo>
                <a:lnTo>
                  <a:pt x="211" y="1013"/>
                </a:lnTo>
                <a:lnTo>
                  <a:pt x="215" y="993"/>
                </a:lnTo>
                <a:lnTo>
                  <a:pt x="224" y="973"/>
                </a:lnTo>
                <a:lnTo>
                  <a:pt x="237" y="955"/>
                </a:lnTo>
                <a:lnTo>
                  <a:pt x="252" y="940"/>
                </a:lnTo>
                <a:lnTo>
                  <a:pt x="270" y="930"/>
                </a:lnTo>
                <a:lnTo>
                  <a:pt x="290" y="923"/>
                </a:lnTo>
                <a:lnTo>
                  <a:pt x="310" y="919"/>
                </a:lnTo>
                <a:close/>
                <a:moveTo>
                  <a:pt x="1426" y="865"/>
                </a:moveTo>
                <a:lnTo>
                  <a:pt x="1642" y="865"/>
                </a:lnTo>
                <a:lnTo>
                  <a:pt x="1642" y="1792"/>
                </a:lnTo>
                <a:lnTo>
                  <a:pt x="840" y="2255"/>
                </a:lnTo>
                <a:lnTo>
                  <a:pt x="731" y="2068"/>
                </a:lnTo>
                <a:lnTo>
                  <a:pt x="1426" y="1667"/>
                </a:lnTo>
                <a:lnTo>
                  <a:pt x="1426" y="865"/>
                </a:lnTo>
                <a:close/>
                <a:moveTo>
                  <a:pt x="2751" y="746"/>
                </a:moveTo>
                <a:lnTo>
                  <a:pt x="2787" y="749"/>
                </a:lnTo>
                <a:lnTo>
                  <a:pt x="2822" y="756"/>
                </a:lnTo>
                <a:lnTo>
                  <a:pt x="2857" y="767"/>
                </a:lnTo>
                <a:lnTo>
                  <a:pt x="2889" y="783"/>
                </a:lnTo>
                <a:lnTo>
                  <a:pt x="2919" y="802"/>
                </a:lnTo>
                <a:lnTo>
                  <a:pt x="2947" y="827"/>
                </a:lnTo>
                <a:lnTo>
                  <a:pt x="2971" y="855"/>
                </a:lnTo>
                <a:lnTo>
                  <a:pt x="2993" y="886"/>
                </a:lnTo>
                <a:lnTo>
                  <a:pt x="3010" y="921"/>
                </a:lnTo>
                <a:lnTo>
                  <a:pt x="3022" y="956"/>
                </a:lnTo>
                <a:lnTo>
                  <a:pt x="3029" y="992"/>
                </a:lnTo>
                <a:lnTo>
                  <a:pt x="3031" y="1028"/>
                </a:lnTo>
                <a:lnTo>
                  <a:pt x="3028" y="1064"/>
                </a:lnTo>
                <a:lnTo>
                  <a:pt x="3021" y="1099"/>
                </a:lnTo>
                <a:lnTo>
                  <a:pt x="3010" y="1134"/>
                </a:lnTo>
                <a:lnTo>
                  <a:pt x="2993" y="1166"/>
                </a:lnTo>
                <a:lnTo>
                  <a:pt x="2974" y="1196"/>
                </a:lnTo>
                <a:lnTo>
                  <a:pt x="2950" y="1224"/>
                </a:lnTo>
                <a:lnTo>
                  <a:pt x="2922" y="1249"/>
                </a:lnTo>
                <a:lnTo>
                  <a:pt x="2890" y="1270"/>
                </a:lnTo>
                <a:lnTo>
                  <a:pt x="2856" y="1287"/>
                </a:lnTo>
                <a:lnTo>
                  <a:pt x="2820" y="1299"/>
                </a:lnTo>
                <a:lnTo>
                  <a:pt x="2785" y="1306"/>
                </a:lnTo>
                <a:lnTo>
                  <a:pt x="2748" y="1308"/>
                </a:lnTo>
                <a:lnTo>
                  <a:pt x="2712" y="1305"/>
                </a:lnTo>
                <a:lnTo>
                  <a:pt x="2677" y="1298"/>
                </a:lnTo>
                <a:lnTo>
                  <a:pt x="2643" y="1287"/>
                </a:lnTo>
                <a:lnTo>
                  <a:pt x="2611" y="1271"/>
                </a:lnTo>
                <a:lnTo>
                  <a:pt x="2580" y="1251"/>
                </a:lnTo>
                <a:lnTo>
                  <a:pt x="2553" y="1227"/>
                </a:lnTo>
                <a:lnTo>
                  <a:pt x="2528" y="1199"/>
                </a:lnTo>
                <a:lnTo>
                  <a:pt x="2506" y="1167"/>
                </a:lnTo>
                <a:lnTo>
                  <a:pt x="2490" y="1134"/>
                </a:lnTo>
                <a:lnTo>
                  <a:pt x="2478" y="1098"/>
                </a:lnTo>
                <a:lnTo>
                  <a:pt x="2471" y="1062"/>
                </a:lnTo>
                <a:lnTo>
                  <a:pt x="2469" y="1025"/>
                </a:lnTo>
                <a:lnTo>
                  <a:pt x="2471" y="990"/>
                </a:lnTo>
                <a:lnTo>
                  <a:pt x="2478" y="954"/>
                </a:lnTo>
                <a:lnTo>
                  <a:pt x="2490" y="920"/>
                </a:lnTo>
                <a:lnTo>
                  <a:pt x="2505" y="887"/>
                </a:lnTo>
                <a:lnTo>
                  <a:pt x="2526" y="857"/>
                </a:lnTo>
                <a:lnTo>
                  <a:pt x="2550" y="830"/>
                </a:lnTo>
                <a:lnTo>
                  <a:pt x="2577" y="805"/>
                </a:lnTo>
                <a:lnTo>
                  <a:pt x="2609" y="784"/>
                </a:lnTo>
                <a:lnTo>
                  <a:pt x="2643" y="767"/>
                </a:lnTo>
                <a:lnTo>
                  <a:pt x="2679" y="755"/>
                </a:lnTo>
                <a:lnTo>
                  <a:pt x="2715" y="748"/>
                </a:lnTo>
                <a:lnTo>
                  <a:pt x="2751" y="746"/>
                </a:lnTo>
                <a:close/>
                <a:moveTo>
                  <a:pt x="825" y="427"/>
                </a:moveTo>
                <a:lnTo>
                  <a:pt x="845" y="428"/>
                </a:lnTo>
                <a:lnTo>
                  <a:pt x="863" y="433"/>
                </a:lnTo>
                <a:lnTo>
                  <a:pt x="880" y="441"/>
                </a:lnTo>
                <a:lnTo>
                  <a:pt x="894" y="454"/>
                </a:lnTo>
                <a:lnTo>
                  <a:pt x="906" y="469"/>
                </a:lnTo>
                <a:lnTo>
                  <a:pt x="914" y="487"/>
                </a:lnTo>
                <a:lnTo>
                  <a:pt x="917" y="507"/>
                </a:lnTo>
                <a:lnTo>
                  <a:pt x="916" y="526"/>
                </a:lnTo>
                <a:lnTo>
                  <a:pt x="912" y="544"/>
                </a:lnTo>
                <a:lnTo>
                  <a:pt x="903" y="561"/>
                </a:lnTo>
                <a:lnTo>
                  <a:pt x="891" y="575"/>
                </a:lnTo>
                <a:lnTo>
                  <a:pt x="875" y="588"/>
                </a:lnTo>
                <a:lnTo>
                  <a:pt x="857" y="596"/>
                </a:lnTo>
                <a:lnTo>
                  <a:pt x="837" y="599"/>
                </a:lnTo>
                <a:lnTo>
                  <a:pt x="818" y="598"/>
                </a:lnTo>
                <a:lnTo>
                  <a:pt x="800" y="593"/>
                </a:lnTo>
                <a:lnTo>
                  <a:pt x="783" y="585"/>
                </a:lnTo>
                <a:lnTo>
                  <a:pt x="769" y="571"/>
                </a:lnTo>
                <a:lnTo>
                  <a:pt x="756" y="556"/>
                </a:lnTo>
                <a:lnTo>
                  <a:pt x="748" y="538"/>
                </a:lnTo>
                <a:lnTo>
                  <a:pt x="745" y="519"/>
                </a:lnTo>
                <a:lnTo>
                  <a:pt x="746" y="499"/>
                </a:lnTo>
                <a:lnTo>
                  <a:pt x="751" y="481"/>
                </a:lnTo>
                <a:lnTo>
                  <a:pt x="759" y="464"/>
                </a:lnTo>
                <a:lnTo>
                  <a:pt x="773" y="450"/>
                </a:lnTo>
                <a:lnTo>
                  <a:pt x="788" y="438"/>
                </a:lnTo>
                <a:lnTo>
                  <a:pt x="806" y="430"/>
                </a:lnTo>
                <a:lnTo>
                  <a:pt x="825" y="427"/>
                </a:lnTo>
                <a:close/>
                <a:moveTo>
                  <a:pt x="2246" y="211"/>
                </a:moveTo>
                <a:lnTo>
                  <a:pt x="2282" y="214"/>
                </a:lnTo>
                <a:lnTo>
                  <a:pt x="2318" y="222"/>
                </a:lnTo>
                <a:lnTo>
                  <a:pt x="2353" y="234"/>
                </a:lnTo>
                <a:lnTo>
                  <a:pt x="2387" y="250"/>
                </a:lnTo>
                <a:lnTo>
                  <a:pt x="2418" y="272"/>
                </a:lnTo>
                <a:lnTo>
                  <a:pt x="2447" y="296"/>
                </a:lnTo>
                <a:lnTo>
                  <a:pt x="2471" y="323"/>
                </a:lnTo>
                <a:lnTo>
                  <a:pt x="2492" y="353"/>
                </a:lnTo>
                <a:lnTo>
                  <a:pt x="2509" y="384"/>
                </a:lnTo>
                <a:lnTo>
                  <a:pt x="2523" y="417"/>
                </a:lnTo>
                <a:lnTo>
                  <a:pt x="2532" y="452"/>
                </a:lnTo>
                <a:lnTo>
                  <a:pt x="2537" y="487"/>
                </a:lnTo>
                <a:lnTo>
                  <a:pt x="2538" y="523"/>
                </a:lnTo>
                <a:lnTo>
                  <a:pt x="2535" y="559"/>
                </a:lnTo>
                <a:lnTo>
                  <a:pt x="2527" y="595"/>
                </a:lnTo>
                <a:lnTo>
                  <a:pt x="2514" y="630"/>
                </a:lnTo>
                <a:lnTo>
                  <a:pt x="2497" y="664"/>
                </a:lnTo>
                <a:lnTo>
                  <a:pt x="2477" y="696"/>
                </a:lnTo>
                <a:lnTo>
                  <a:pt x="2453" y="723"/>
                </a:lnTo>
                <a:lnTo>
                  <a:pt x="2425" y="749"/>
                </a:lnTo>
                <a:lnTo>
                  <a:pt x="2396" y="769"/>
                </a:lnTo>
                <a:lnTo>
                  <a:pt x="2365" y="786"/>
                </a:lnTo>
                <a:lnTo>
                  <a:pt x="2331" y="799"/>
                </a:lnTo>
                <a:lnTo>
                  <a:pt x="2297" y="808"/>
                </a:lnTo>
                <a:lnTo>
                  <a:pt x="2261" y="815"/>
                </a:lnTo>
                <a:lnTo>
                  <a:pt x="2225" y="816"/>
                </a:lnTo>
                <a:lnTo>
                  <a:pt x="2189" y="812"/>
                </a:lnTo>
                <a:lnTo>
                  <a:pt x="2154" y="804"/>
                </a:lnTo>
                <a:lnTo>
                  <a:pt x="2118" y="791"/>
                </a:lnTo>
                <a:lnTo>
                  <a:pt x="2084" y="775"/>
                </a:lnTo>
                <a:lnTo>
                  <a:pt x="2053" y="754"/>
                </a:lnTo>
                <a:lnTo>
                  <a:pt x="2024" y="729"/>
                </a:lnTo>
                <a:lnTo>
                  <a:pt x="2000" y="702"/>
                </a:lnTo>
                <a:lnTo>
                  <a:pt x="1979" y="673"/>
                </a:lnTo>
                <a:lnTo>
                  <a:pt x="1962" y="641"/>
                </a:lnTo>
                <a:lnTo>
                  <a:pt x="1948" y="608"/>
                </a:lnTo>
                <a:lnTo>
                  <a:pt x="1939" y="573"/>
                </a:lnTo>
                <a:lnTo>
                  <a:pt x="1934" y="538"/>
                </a:lnTo>
                <a:lnTo>
                  <a:pt x="1933" y="503"/>
                </a:lnTo>
                <a:lnTo>
                  <a:pt x="1937" y="466"/>
                </a:lnTo>
                <a:lnTo>
                  <a:pt x="1944" y="431"/>
                </a:lnTo>
                <a:lnTo>
                  <a:pt x="1957" y="395"/>
                </a:lnTo>
                <a:lnTo>
                  <a:pt x="1974" y="362"/>
                </a:lnTo>
                <a:lnTo>
                  <a:pt x="1995" y="329"/>
                </a:lnTo>
                <a:lnTo>
                  <a:pt x="2019" y="302"/>
                </a:lnTo>
                <a:lnTo>
                  <a:pt x="2046" y="277"/>
                </a:lnTo>
                <a:lnTo>
                  <a:pt x="2076" y="256"/>
                </a:lnTo>
                <a:lnTo>
                  <a:pt x="2107" y="239"/>
                </a:lnTo>
                <a:lnTo>
                  <a:pt x="2140" y="226"/>
                </a:lnTo>
                <a:lnTo>
                  <a:pt x="2174" y="217"/>
                </a:lnTo>
                <a:lnTo>
                  <a:pt x="2210" y="211"/>
                </a:lnTo>
                <a:lnTo>
                  <a:pt x="2246" y="211"/>
                </a:lnTo>
                <a:close/>
                <a:moveTo>
                  <a:pt x="1533" y="0"/>
                </a:moveTo>
                <a:lnTo>
                  <a:pt x="1533" y="0"/>
                </a:lnTo>
                <a:lnTo>
                  <a:pt x="1578" y="3"/>
                </a:lnTo>
                <a:lnTo>
                  <a:pt x="1619" y="12"/>
                </a:lnTo>
                <a:lnTo>
                  <a:pt x="1660" y="25"/>
                </a:lnTo>
                <a:lnTo>
                  <a:pt x="1697" y="45"/>
                </a:lnTo>
                <a:lnTo>
                  <a:pt x="1732" y="68"/>
                </a:lnTo>
                <a:lnTo>
                  <a:pt x="1763" y="95"/>
                </a:lnTo>
                <a:lnTo>
                  <a:pt x="1790" y="127"/>
                </a:lnTo>
                <a:lnTo>
                  <a:pt x="1814" y="161"/>
                </a:lnTo>
                <a:lnTo>
                  <a:pt x="1832" y="199"/>
                </a:lnTo>
                <a:lnTo>
                  <a:pt x="1846" y="238"/>
                </a:lnTo>
                <a:lnTo>
                  <a:pt x="1854" y="281"/>
                </a:lnTo>
                <a:lnTo>
                  <a:pt x="1857" y="324"/>
                </a:lnTo>
                <a:lnTo>
                  <a:pt x="1854" y="369"/>
                </a:lnTo>
                <a:lnTo>
                  <a:pt x="1846" y="410"/>
                </a:lnTo>
                <a:lnTo>
                  <a:pt x="1832" y="451"/>
                </a:lnTo>
                <a:lnTo>
                  <a:pt x="1814" y="488"/>
                </a:lnTo>
                <a:lnTo>
                  <a:pt x="1790" y="523"/>
                </a:lnTo>
                <a:lnTo>
                  <a:pt x="1763" y="554"/>
                </a:lnTo>
                <a:lnTo>
                  <a:pt x="1732" y="582"/>
                </a:lnTo>
                <a:lnTo>
                  <a:pt x="1697" y="605"/>
                </a:lnTo>
                <a:lnTo>
                  <a:pt x="1660" y="623"/>
                </a:lnTo>
                <a:lnTo>
                  <a:pt x="1619" y="637"/>
                </a:lnTo>
                <a:lnTo>
                  <a:pt x="1578" y="645"/>
                </a:lnTo>
                <a:lnTo>
                  <a:pt x="1533" y="648"/>
                </a:lnTo>
                <a:lnTo>
                  <a:pt x="1490" y="645"/>
                </a:lnTo>
                <a:lnTo>
                  <a:pt x="1447" y="637"/>
                </a:lnTo>
                <a:lnTo>
                  <a:pt x="1408" y="623"/>
                </a:lnTo>
                <a:lnTo>
                  <a:pt x="1370" y="605"/>
                </a:lnTo>
                <a:lnTo>
                  <a:pt x="1336" y="582"/>
                </a:lnTo>
                <a:lnTo>
                  <a:pt x="1304" y="554"/>
                </a:lnTo>
                <a:lnTo>
                  <a:pt x="1277" y="523"/>
                </a:lnTo>
                <a:lnTo>
                  <a:pt x="1254" y="488"/>
                </a:lnTo>
                <a:lnTo>
                  <a:pt x="1235" y="451"/>
                </a:lnTo>
                <a:lnTo>
                  <a:pt x="1221" y="410"/>
                </a:lnTo>
                <a:lnTo>
                  <a:pt x="1212" y="369"/>
                </a:lnTo>
                <a:lnTo>
                  <a:pt x="1209" y="324"/>
                </a:lnTo>
                <a:lnTo>
                  <a:pt x="1212" y="281"/>
                </a:lnTo>
                <a:lnTo>
                  <a:pt x="1221" y="238"/>
                </a:lnTo>
                <a:lnTo>
                  <a:pt x="1235" y="199"/>
                </a:lnTo>
                <a:lnTo>
                  <a:pt x="1254" y="161"/>
                </a:lnTo>
                <a:lnTo>
                  <a:pt x="1277" y="127"/>
                </a:lnTo>
                <a:lnTo>
                  <a:pt x="1304" y="95"/>
                </a:lnTo>
                <a:lnTo>
                  <a:pt x="1336" y="68"/>
                </a:lnTo>
                <a:lnTo>
                  <a:pt x="1370" y="45"/>
                </a:lnTo>
                <a:lnTo>
                  <a:pt x="1408" y="25"/>
                </a:lnTo>
                <a:lnTo>
                  <a:pt x="1447" y="12"/>
                </a:lnTo>
                <a:lnTo>
                  <a:pt x="1490" y="3"/>
                </a:lnTo>
                <a:lnTo>
                  <a:pt x="1533" y="0"/>
                </a:lnTo>
                <a:close/>
              </a:path>
            </a:pathLst>
          </a:custGeom>
          <a:solidFill>
            <a:srgbClr val="006AB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79">
            <a:extLst>
              <a:ext uri="{FF2B5EF4-FFF2-40B4-BE49-F238E27FC236}">
                <a16:creationId xmlns:a16="http://schemas.microsoft.com/office/drawing/2014/main" id="{6F232163-3BFA-4B78-98C2-303E47E3ED27}"/>
              </a:ext>
            </a:extLst>
          </p:cNvPr>
          <p:cNvGrpSpPr/>
          <p:nvPr/>
        </p:nvGrpSpPr>
        <p:grpSpPr>
          <a:xfrm>
            <a:off x="6495127" y="2701019"/>
            <a:ext cx="549275" cy="551218"/>
            <a:chOff x="-169863" y="5010151"/>
            <a:chExt cx="1346200" cy="1350962"/>
          </a:xfrm>
          <a:solidFill>
            <a:srgbClr val="FEC633"/>
          </a:solidFill>
        </p:grpSpPr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E28D1BE1-FD08-4D2C-A756-3EAEC36F7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3988" y="5099051"/>
              <a:ext cx="560388" cy="550863"/>
            </a:xfrm>
            <a:custGeom>
              <a:avLst/>
              <a:gdLst>
                <a:gd name="T0" fmla="*/ 787 w 1410"/>
                <a:gd name="T1" fmla="*/ 4 h 1386"/>
                <a:gd name="T2" fmla="*/ 915 w 1410"/>
                <a:gd name="T3" fmla="*/ 31 h 1386"/>
                <a:gd name="T4" fmla="*/ 1033 w 1410"/>
                <a:gd name="T5" fmla="*/ 79 h 1386"/>
                <a:gd name="T6" fmla="*/ 1140 w 1410"/>
                <a:gd name="T7" fmla="*/ 148 h 1386"/>
                <a:gd name="T8" fmla="*/ 1232 w 1410"/>
                <a:gd name="T9" fmla="*/ 234 h 1386"/>
                <a:gd name="T10" fmla="*/ 1307 w 1410"/>
                <a:gd name="T11" fmla="*/ 334 h 1386"/>
                <a:gd name="T12" fmla="*/ 1364 w 1410"/>
                <a:gd name="T13" fmla="*/ 448 h 1386"/>
                <a:gd name="T14" fmla="*/ 1401 w 1410"/>
                <a:gd name="T15" fmla="*/ 572 h 1386"/>
                <a:gd name="T16" fmla="*/ 1345 w 1410"/>
                <a:gd name="T17" fmla="*/ 653 h 1386"/>
                <a:gd name="T18" fmla="*/ 1204 w 1410"/>
                <a:gd name="T19" fmla="*/ 700 h 1386"/>
                <a:gd name="T20" fmla="*/ 1059 w 1410"/>
                <a:gd name="T21" fmla="*/ 770 h 1386"/>
                <a:gd name="T22" fmla="*/ 923 w 1410"/>
                <a:gd name="T23" fmla="*/ 858 h 1386"/>
                <a:gd name="T24" fmla="*/ 799 w 1410"/>
                <a:gd name="T25" fmla="*/ 966 h 1386"/>
                <a:gd name="T26" fmla="*/ 690 w 1410"/>
                <a:gd name="T27" fmla="*/ 1088 h 1386"/>
                <a:gd name="T28" fmla="*/ 599 w 1410"/>
                <a:gd name="T29" fmla="*/ 1223 h 1386"/>
                <a:gd name="T30" fmla="*/ 544 w 1410"/>
                <a:gd name="T31" fmla="*/ 1331 h 1386"/>
                <a:gd name="T32" fmla="*/ 460 w 1410"/>
                <a:gd name="T33" fmla="*/ 1367 h 1386"/>
                <a:gd name="T34" fmla="*/ 348 w 1410"/>
                <a:gd name="T35" fmla="*/ 1313 h 1386"/>
                <a:gd name="T36" fmla="*/ 249 w 1410"/>
                <a:gd name="T37" fmla="*/ 1243 h 1386"/>
                <a:gd name="T38" fmla="*/ 163 w 1410"/>
                <a:gd name="T39" fmla="*/ 1156 h 1386"/>
                <a:gd name="T40" fmla="*/ 94 w 1410"/>
                <a:gd name="T41" fmla="*/ 1056 h 1386"/>
                <a:gd name="T42" fmla="*/ 42 w 1410"/>
                <a:gd name="T43" fmla="*/ 944 h 1386"/>
                <a:gd name="T44" fmla="*/ 10 w 1410"/>
                <a:gd name="T45" fmla="*/ 822 h 1386"/>
                <a:gd name="T46" fmla="*/ 0 w 1410"/>
                <a:gd name="T47" fmla="*/ 693 h 1386"/>
                <a:gd name="T48" fmla="*/ 16 w 1410"/>
                <a:gd name="T49" fmla="*/ 559 h 1386"/>
                <a:gd name="T50" fmla="*/ 54 w 1410"/>
                <a:gd name="T51" fmla="*/ 435 h 1386"/>
                <a:gd name="T52" fmla="*/ 114 w 1410"/>
                <a:gd name="T53" fmla="*/ 321 h 1386"/>
                <a:gd name="T54" fmla="*/ 194 w 1410"/>
                <a:gd name="T55" fmla="*/ 220 h 1386"/>
                <a:gd name="T56" fmla="*/ 289 w 1410"/>
                <a:gd name="T57" fmla="*/ 136 h 1386"/>
                <a:gd name="T58" fmla="*/ 399 w 1410"/>
                <a:gd name="T59" fmla="*/ 70 h 1386"/>
                <a:gd name="T60" fmla="*/ 520 w 1410"/>
                <a:gd name="T61" fmla="*/ 25 h 1386"/>
                <a:gd name="T62" fmla="*/ 651 w 1410"/>
                <a:gd name="T63" fmla="*/ 2 h 1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10" h="1386">
                  <a:moveTo>
                    <a:pt x="719" y="0"/>
                  </a:moveTo>
                  <a:lnTo>
                    <a:pt x="787" y="4"/>
                  </a:lnTo>
                  <a:lnTo>
                    <a:pt x="852" y="14"/>
                  </a:lnTo>
                  <a:lnTo>
                    <a:pt x="915" y="31"/>
                  </a:lnTo>
                  <a:lnTo>
                    <a:pt x="975" y="53"/>
                  </a:lnTo>
                  <a:lnTo>
                    <a:pt x="1033" y="79"/>
                  </a:lnTo>
                  <a:lnTo>
                    <a:pt x="1088" y="112"/>
                  </a:lnTo>
                  <a:lnTo>
                    <a:pt x="1140" y="148"/>
                  </a:lnTo>
                  <a:lnTo>
                    <a:pt x="1187" y="189"/>
                  </a:lnTo>
                  <a:lnTo>
                    <a:pt x="1232" y="234"/>
                  </a:lnTo>
                  <a:lnTo>
                    <a:pt x="1272" y="282"/>
                  </a:lnTo>
                  <a:lnTo>
                    <a:pt x="1307" y="334"/>
                  </a:lnTo>
                  <a:lnTo>
                    <a:pt x="1339" y="390"/>
                  </a:lnTo>
                  <a:lnTo>
                    <a:pt x="1364" y="448"/>
                  </a:lnTo>
                  <a:lnTo>
                    <a:pt x="1385" y="509"/>
                  </a:lnTo>
                  <a:lnTo>
                    <a:pt x="1401" y="572"/>
                  </a:lnTo>
                  <a:lnTo>
                    <a:pt x="1410" y="637"/>
                  </a:lnTo>
                  <a:lnTo>
                    <a:pt x="1345" y="653"/>
                  </a:lnTo>
                  <a:lnTo>
                    <a:pt x="1279" y="673"/>
                  </a:lnTo>
                  <a:lnTo>
                    <a:pt x="1204" y="700"/>
                  </a:lnTo>
                  <a:lnTo>
                    <a:pt x="1130" y="733"/>
                  </a:lnTo>
                  <a:lnTo>
                    <a:pt x="1059" y="770"/>
                  </a:lnTo>
                  <a:lnTo>
                    <a:pt x="991" y="811"/>
                  </a:lnTo>
                  <a:lnTo>
                    <a:pt x="923" y="858"/>
                  </a:lnTo>
                  <a:lnTo>
                    <a:pt x="859" y="910"/>
                  </a:lnTo>
                  <a:lnTo>
                    <a:pt x="799" y="966"/>
                  </a:lnTo>
                  <a:lnTo>
                    <a:pt x="743" y="1025"/>
                  </a:lnTo>
                  <a:lnTo>
                    <a:pt x="690" y="1088"/>
                  </a:lnTo>
                  <a:lnTo>
                    <a:pt x="643" y="1154"/>
                  </a:lnTo>
                  <a:lnTo>
                    <a:pt x="599" y="1223"/>
                  </a:lnTo>
                  <a:lnTo>
                    <a:pt x="570" y="1276"/>
                  </a:lnTo>
                  <a:lnTo>
                    <a:pt x="544" y="1331"/>
                  </a:lnTo>
                  <a:lnTo>
                    <a:pt x="520" y="1386"/>
                  </a:lnTo>
                  <a:lnTo>
                    <a:pt x="460" y="1367"/>
                  </a:lnTo>
                  <a:lnTo>
                    <a:pt x="403" y="1342"/>
                  </a:lnTo>
                  <a:lnTo>
                    <a:pt x="348" y="1313"/>
                  </a:lnTo>
                  <a:lnTo>
                    <a:pt x="298" y="1280"/>
                  </a:lnTo>
                  <a:lnTo>
                    <a:pt x="249" y="1243"/>
                  </a:lnTo>
                  <a:lnTo>
                    <a:pt x="204" y="1202"/>
                  </a:lnTo>
                  <a:lnTo>
                    <a:pt x="163" y="1156"/>
                  </a:lnTo>
                  <a:lnTo>
                    <a:pt x="127" y="1107"/>
                  </a:lnTo>
                  <a:lnTo>
                    <a:pt x="94" y="1056"/>
                  </a:lnTo>
                  <a:lnTo>
                    <a:pt x="66" y="1001"/>
                  </a:lnTo>
                  <a:lnTo>
                    <a:pt x="42" y="944"/>
                  </a:lnTo>
                  <a:lnTo>
                    <a:pt x="23" y="884"/>
                  </a:lnTo>
                  <a:lnTo>
                    <a:pt x="10" y="822"/>
                  </a:lnTo>
                  <a:lnTo>
                    <a:pt x="2" y="759"/>
                  </a:lnTo>
                  <a:lnTo>
                    <a:pt x="0" y="693"/>
                  </a:lnTo>
                  <a:lnTo>
                    <a:pt x="6" y="625"/>
                  </a:lnTo>
                  <a:lnTo>
                    <a:pt x="16" y="559"/>
                  </a:lnTo>
                  <a:lnTo>
                    <a:pt x="33" y="496"/>
                  </a:lnTo>
                  <a:lnTo>
                    <a:pt x="54" y="435"/>
                  </a:lnTo>
                  <a:lnTo>
                    <a:pt x="82" y="376"/>
                  </a:lnTo>
                  <a:lnTo>
                    <a:pt x="114" y="321"/>
                  </a:lnTo>
                  <a:lnTo>
                    <a:pt x="152" y="269"/>
                  </a:lnTo>
                  <a:lnTo>
                    <a:pt x="194" y="220"/>
                  </a:lnTo>
                  <a:lnTo>
                    <a:pt x="240" y="176"/>
                  </a:lnTo>
                  <a:lnTo>
                    <a:pt x="289" y="136"/>
                  </a:lnTo>
                  <a:lnTo>
                    <a:pt x="342" y="100"/>
                  </a:lnTo>
                  <a:lnTo>
                    <a:pt x="399" y="70"/>
                  </a:lnTo>
                  <a:lnTo>
                    <a:pt x="458" y="44"/>
                  </a:lnTo>
                  <a:lnTo>
                    <a:pt x="520" y="25"/>
                  </a:lnTo>
                  <a:lnTo>
                    <a:pt x="585" y="10"/>
                  </a:lnTo>
                  <a:lnTo>
                    <a:pt x="651" y="2"/>
                  </a:lnTo>
                  <a:lnTo>
                    <a:pt x="7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C71E8E04-46E8-45F2-86CD-D8B87E02E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625" y="5010151"/>
              <a:ext cx="303213" cy="303213"/>
            </a:xfrm>
            <a:custGeom>
              <a:avLst/>
              <a:gdLst>
                <a:gd name="T0" fmla="*/ 383 w 766"/>
                <a:gd name="T1" fmla="*/ 0 h 765"/>
                <a:gd name="T2" fmla="*/ 431 w 766"/>
                <a:gd name="T3" fmla="*/ 3 h 765"/>
                <a:gd name="T4" fmla="*/ 477 w 766"/>
                <a:gd name="T5" fmla="*/ 11 h 765"/>
                <a:gd name="T6" fmla="*/ 522 w 766"/>
                <a:gd name="T7" fmla="*/ 26 h 765"/>
                <a:gd name="T8" fmla="*/ 563 w 766"/>
                <a:gd name="T9" fmla="*/ 45 h 765"/>
                <a:gd name="T10" fmla="*/ 602 w 766"/>
                <a:gd name="T11" fmla="*/ 68 h 765"/>
                <a:gd name="T12" fmla="*/ 638 w 766"/>
                <a:gd name="T13" fmla="*/ 96 h 765"/>
                <a:gd name="T14" fmla="*/ 670 w 766"/>
                <a:gd name="T15" fmla="*/ 128 h 765"/>
                <a:gd name="T16" fmla="*/ 698 w 766"/>
                <a:gd name="T17" fmla="*/ 164 h 765"/>
                <a:gd name="T18" fmla="*/ 722 w 766"/>
                <a:gd name="T19" fmla="*/ 203 h 765"/>
                <a:gd name="T20" fmla="*/ 740 w 766"/>
                <a:gd name="T21" fmla="*/ 244 h 765"/>
                <a:gd name="T22" fmla="*/ 755 w 766"/>
                <a:gd name="T23" fmla="*/ 288 h 765"/>
                <a:gd name="T24" fmla="*/ 763 w 766"/>
                <a:gd name="T25" fmla="*/ 334 h 765"/>
                <a:gd name="T26" fmla="*/ 766 w 766"/>
                <a:gd name="T27" fmla="*/ 383 h 765"/>
                <a:gd name="T28" fmla="*/ 763 w 766"/>
                <a:gd name="T29" fmla="*/ 431 h 765"/>
                <a:gd name="T30" fmla="*/ 755 w 766"/>
                <a:gd name="T31" fmla="*/ 477 h 765"/>
                <a:gd name="T32" fmla="*/ 740 w 766"/>
                <a:gd name="T33" fmla="*/ 521 h 765"/>
                <a:gd name="T34" fmla="*/ 722 w 766"/>
                <a:gd name="T35" fmla="*/ 562 h 765"/>
                <a:gd name="T36" fmla="*/ 698 w 766"/>
                <a:gd name="T37" fmla="*/ 602 h 765"/>
                <a:gd name="T38" fmla="*/ 670 w 766"/>
                <a:gd name="T39" fmla="*/ 637 h 765"/>
                <a:gd name="T40" fmla="*/ 638 w 766"/>
                <a:gd name="T41" fmla="*/ 669 h 765"/>
                <a:gd name="T42" fmla="*/ 602 w 766"/>
                <a:gd name="T43" fmla="*/ 697 h 765"/>
                <a:gd name="T44" fmla="*/ 563 w 766"/>
                <a:gd name="T45" fmla="*/ 721 h 765"/>
                <a:gd name="T46" fmla="*/ 522 w 766"/>
                <a:gd name="T47" fmla="*/ 740 h 765"/>
                <a:gd name="T48" fmla="*/ 477 w 766"/>
                <a:gd name="T49" fmla="*/ 754 h 765"/>
                <a:gd name="T50" fmla="*/ 431 w 766"/>
                <a:gd name="T51" fmla="*/ 763 h 765"/>
                <a:gd name="T52" fmla="*/ 383 w 766"/>
                <a:gd name="T53" fmla="*/ 765 h 765"/>
                <a:gd name="T54" fmla="*/ 336 w 766"/>
                <a:gd name="T55" fmla="*/ 763 h 765"/>
                <a:gd name="T56" fmla="*/ 289 w 766"/>
                <a:gd name="T57" fmla="*/ 754 h 765"/>
                <a:gd name="T58" fmla="*/ 244 w 766"/>
                <a:gd name="T59" fmla="*/ 740 h 765"/>
                <a:gd name="T60" fmla="*/ 203 w 766"/>
                <a:gd name="T61" fmla="*/ 721 h 765"/>
                <a:gd name="T62" fmla="*/ 165 w 766"/>
                <a:gd name="T63" fmla="*/ 697 h 765"/>
                <a:gd name="T64" fmla="*/ 128 w 766"/>
                <a:gd name="T65" fmla="*/ 669 h 765"/>
                <a:gd name="T66" fmla="*/ 97 w 766"/>
                <a:gd name="T67" fmla="*/ 637 h 765"/>
                <a:gd name="T68" fmla="*/ 68 w 766"/>
                <a:gd name="T69" fmla="*/ 602 h 765"/>
                <a:gd name="T70" fmla="*/ 46 w 766"/>
                <a:gd name="T71" fmla="*/ 562 h 765"/>
                <a:gd name="T72" fmla="*/ 26 w 766"/>
                <a:gd name="T73" fmla="*/ 521 h 765"/>
                <a:gd name="T74" fmla="*/ 12 w 766"/>
                <a:gd name="T75" fmla="*/ 477 h 765"/>
                <a:gd name="T76" fmla="*/ 3 w 766"/>
                <a:gd name="T77" fmla="*/ 431 h 765"/>
                <a:gd name="T78" fmla="*/ 0 w 766"/>
                <a:gd name="T79" fmla="*/ 383 h 765"/>
                <a:gd name="T80" fmla="*/ 3 w 766"/>
                <a:gd name="T81" fmla="*/ 334 h 765"/>
                <a:gd name="T82" fmla="*/ 12 w 766"/>
                <a:gd name="T83" fmla="*/ 288 h 765"/>
                <a:gd name="T84" fmla="*/ 26 w 766"/>
                <a:gd name="T85" fmla="*/ 244 h 765"/>
                <a:gd name="T86" fmla="*/ 46 w 766"/>
                <a:gd name="T87" fmla="*/ 203 h 765"/>
                <a:gd name="T88" fmla="*/ 68 w 766"/>
                <a:gd name="T89" fmla="*/ 164 h 765"/>
                <a:gd name="T90" fmla="*/ 97 w 766"/>
                <a:gd name="T91" fmla="*/ 128 h 765"/>
                <a:gd name="T92" fmla="*/ 128 w 766"/>
                <a:gd name="T93" fmla="*/ 96 h 765"/>
                <a:gd name="T94" fmla="*/ 165 w 766"/>
                <a:gd name="T95" fmla="*/ 68 h 765"/>
                <a:gd name="T96" fmla="*/ 203 w 766"/>
                <a:gd name="T97" fmla="*/ 45 h 765"/>
                <a:gd name="T98" fmla="*/ 244 w 766"/>
                <a:gd name="T99" fmla="*/ 26 h 765"/>
                <a:gd name="T100" fmla="*/ 289 w 766"/>
                <a:gd name="T101" fmla="*/ 11 h 765"/>
                <a:gd name="T102" fmla="*/ 336 w 766"/>
                <a:gd name="T103" fmla="*/ 3 h 765"/>
                <a:gd name="T104" fmla="*/ 383 w 766"/>
                <a:gd name="T105" fmla="*/ 0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6" h="765">
                  <a:moveTo>
                    <a:pt x="383" y="0"/>
                  </a:moveTo>
                  <a:lnTo>
                    <a:pt x="431" y="3"/>
                  </a:lnTo>
                  <a:lnTo>
                    <a:pt x="477" y="11"/>
                  </a:lnTo>
                  <a:lnTo>
                    <a:pt x="522" y="26"/>
                  </a:lnTo>
                  <a:lnTo>
                    <a:pt x="563" y="45"/>
                  </a:lnTo>
                  <a:lnTo>
                    <a:pt x="602" y="68"/>
                  </a:lnTo>
                  <a:lnTo>
                    <a:pt x="638" y="96"/>
                  </a:lnTo>
                  <a:lnTo>
                    <a:pt x="670" y="128"/>
                  </a:lnTo>
                  <a:lnTo>
                    <a:pt x="698" y="164"/>
                  </a:lnTo>
                  <a:lnTo>
                    <a:pt x="722" y="203"/>
                  </a:lnTo>
                  <a:lnTo>
                    <a:pt x="740" y="244"/>
                  </a:lnTo>
                  <a:lnTo>
                    <a:pt x="755" y="288"/>
                  </a:lnTo>
                  <a:lnTo>
                    <a:pt x="763" y="334"/>
                  </a:lnTo>
                  <a:lnTo>
                    <a:pt x="766" y="383"/>
                  </a:lnTo>
                  <a:lnTo>
                    <a:pt x="763" y="431"/>
                  </a:lnTo>
                  <a:lnTo>
                    <a:pt x="755" y="477"/>
                  </a:lnTo>
                  <a:lnTo>
                    <a:pt x="740" y="521"/>
                  </a:lnTo>
                  <a:lnTo>
                    <a:pt x="722" y="562"/>
                  </a:lnTo>
                  <a:lnTo>
                    <a:pt x="698" y="602"/>
                  </a:lnTo>
                  <a:lnTo>
                    <a:pt x="670" y="637"/>
                  </a:lnTo>
                  <a:lnTo>
                    <a:pt x="638" y="669"/>
                  </a:lnTo>
                  <a:lnTo>
                    <a:pt x="602" y="697"/>
                  </a:lnTo>
                  <a:lnTo>
                    <a:pt x="563" y="721"/>
                  </a:lnTo>
                  <a:lnTo>
                    <a:pt x="522" y="740"/>
                  </a:lnTo>
                  <a:lnTo>
                    <a:pt x="477" y="754"/>
                  </a:lnTo>
                  <a:lnTo>
                    <a:pt x="431" y="763"/>
                  </a:lnTo>
                  <a:lnTo>
                    <a:pt x="383" y="765"/>
                  </a:lnTo>
                  <a:lnTo>
                    <a:pt x="336" y="763"/>
                  </a:lnTo>
                  <a:lnTo>
                    <a:pt x="289" y="754"/>
                  </a:lnTo>
                  <a:lnTo>
                    <a:pt x="244" y="740"/>
                  </a:lnTo>
                  <a:lnTo>
                    <a:pt x="203" y="721"/>
                  </a:lnTo>
                  <a:lnTo>
                    <a:pt x="165" y="697"/>
                  </a:lnTo>
                  <a:lnTo>
                    <a:pt x="128" y="669"/>
                  </a:lnTo>
                  <a:lnTo>
                    <a:pt x="97" y="637"/>
                  </a:lnTo>
                  <a:lnTo>
                    <a:pt x="68" y="602"/>
                  </a:lnTo>
                  <a:lnTo>
                    <a:pt x="46" y="562"/>
                  </a:lnTo>
                  <a:lnTo>
                    <a:pt x="26" y="521"/>
                  </a:lnTo>
                  <a:lnTo>
                    <a:pt x="12" y="477"/>
                  </a:lnTo>
                  <a:lnTo>
                    <a:pt x="3" y="431"/>
                  </a:lnTo>
                  <a:lnTo>
                    <a:pt x="0" y="383"/>
                  </a:lnTo>
                  <a:lnTo>
                    <a:pt x="3" y="334"/>
                  </a:lnTo>
                  <a:lnTo>
                    <a:pt x="12" y="288"/>
                  </a:lnTo>
                  <a:lnTo>
                    <a:pt x="26" y="244"/>
                  </a:lnTo>
                  <a:lnTo>
                    <a:pt x="46" y="203"/>
                  </a:lnTo>
                  <a:lnTo>
                    <a:pt x="68" y="164"/>
                  </a:lnTo>
                  <a:lnTo>
                    <a:pt x="97" y="128"/>
                  </a:lnTo>
                  <a:lnTo>
                    <a:pt x="128" y="96"/>
                  </a:lnTo>
                  <a:lnTo>
                    <a:pt x="165" y="68"/>
                  </a:lnTo>
                  <a:lnTo>
                    <a:pt x="203" y="45"/>
                  </a:lnTo>
                  <a:lnTo>
                    <a:pt x="244" y="26"/>
                  </a:lnTo>
                  <a:lnTo>
                    <a:pt x="289" y="11"/>
                  </a:lnTo>
                  <a:lnTo>
                    <a:pt x="336" y="3"/>
                  </a:lnTo>
                  <a:lnTo>
                    <a:pt x="3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28A4A349-29C1-42B6-9FC7-BEA67BFCB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863" y="5294313"/>
              <a:ext cx="1346200" cy="1066800"/>
            </a:xfrm>
            <a:custGeom>
              <a:avLst/>
              <a:gdLst>
                <a:gd name="T0" fmla="*/ 3233 w 3393"/>
                <a:gd name="T1" fmla="*/ 14 h 2689"/>
                <a:gd name="T2" fmla="*/ 3340 w 3393"/>
                <a:gd name="T3" fmla="*/ 81 h 2689"/>
                <a:gd name="T4" fmla="*/ 3392 w 3393"/>
                <a:gd name="T5" fmla="*/ 202 h 2689"/>
                <a:gd name="T6" fmla="*/ 3366 w 3393"/>
                <a:gd name="T7" fmla="*/ 362 h 2689"/>
                <a:gd name="T8" fmla="*/ 3271 w 3393"/>
                <a:gd name="T9" fmla="*/ 554 h 2689"/>
                <a:gd name="T10" fmla="*/ 3117 w 3393"/>
                <a:gd name="T11" fmla="*/ 772 h 2689"/>
                <a:gd name="T12" fmla="*/ 2913 w 3393"/>
                <a:gd name="T13" fmla="*/ 1007 h 2689"/>
                <a:gd name="T14" fmla="*/ 2669 w 3393"/>
                <a:gd name="T15" fmla="*/ 1252 h 2689"/>
                <a:gd name="T16" fmla="*/ 2394 w 3393"/>
                <a:gd name="T17" fmla="*/ 1500 h 2689"/>
                <a:gd name="T18" fmla="*/ 2097 w 3393"/>
                <a:gd name="T19" fmla="*/ 1744 h 2689"/>
                <a:gd name="T20" fmla="*/ 1789 w 3393"/>
                <a:gd name="T21" fmla="*/ 1974 h 2689"/>
                <a:gd name="T22" fmla="*/ 1477 w 3393"/>
                <a:gd name="T23" fmla="*/ 2185 h 2689"/>
                <a:gd name="T24" fmla="*/ 1171 w 3393"/>
                <a:gd name="T25" fmla="*/ 2369 h 2689"/>
                <a:gd name="T26" fmla="*/ 881 w 3393"/>
                <a:gd name="T27" fmla="*/ 2518 h 2689"/>
                <a:gd name="T28" fmla="*/ 617 w 3393"/>
                <a:gd name="T29" fmla="*/ 2625 h 2689"/>
                <a:gd name="T30" fmla="*/ 387 w 3393"/>
                <a:gd name="T31" fmla="*/ 2682 h 2689"/>
                <a:gd name="T32" fmla="*/ 206 w 3393"/>
                <a:gd name="T33" fmla="*/ 2682 h 2689"/>
                <a:gd name="T34" fmla="*/ 77 w 3393"/>
                <a:gd name="T35" fmla="*/ 2623 h 2689"/>
                <a:gd name="T36" fmla="*/ 5 w 3393"/>
                <a:gd name="T37" fmla="*/ 2498 h 2689"/>
                <a:gd name="T38" fmla="*/ 11 w 3393"/>
                <a:gd name="T39" fmla="*/ 2355 h 2689"/>
                <a:gd name="T40" fmla="*/ 74 w 3393"/>
                <a:gd name="T41" fmla="*/ 2214 h 2689"/>
                <a:gd name="T42" fmla="*/ 162 w 3393"/>
                <a:gd name="T43" fmla="*/ 2086 h 2689"/>
                <a:gd name="T44" fmla="*/ 239 w 3393"/>
                <a:gd name="T45" fmla="*/ 2019 h 2689"/>
                <a:gd name="T46" fmla="*/ 327 w 3393"/>
                <a:gd name="T47" fmla="*/ 2020 h 2689"/>
                <a:gd name="T48" fmla="*/ 400 w 3393"/>
                <a:gd name="T49" fmla="*/ 2077 h 2689"/>
                <a:gd name="T50" fmla="*/ 424 w 3393"/>
                <a:gd name="T51" fmla="*/ 2166 h 2689"/>
                <a:gd name="T52" fmla="*/ 371 w 3393"/>
                <a:gd name="T53" fmla="*/ 2265 h 2689"/>
                <a:gd name="T54" fmla="*/ 304 w 3393"/>
                <a:gd name="T55" fmla="*/ 2368 h 2689"/>
                <a:gd name="T56" fmla="*/ 281 w 3393"/>
                <a:gd name="T57" fmla="*/ 2427 h 2689"/>
                <a:gd name="T58" fmla="*/ 380 w 3393"/>
                <a:gd name="T59" fmla="*/ 2421 h 2689"/>
                <a:gd name="T60" fmla="*/ 581 w 3393"/>
                <a:gd name="T61" fmla="*/ 2361 h 2689"/>
                <a:gd name="T62" fmla="*/ 833 w 3393"/>
                <a:gd name="T63" fmla="*/ 2236 h 2689"/>
                <a:gd name="T64" fmla="*/ 879 w 3393"/>
                <a:gd name="T65" fmla="*/ 2052 h 2689"/>
                <a:gd name="T66" fmla="*/ 718 w 3393"/>
                <a:gd name="T67" fmla="*/ 1799 h 2689"/>
                <a:gd name="T68" fmla="*/ 632 w 3393"/>
                <a:gd name="T69" fmla="*/ 1507 h 2689"/>
                <a:gd name="T70" fmla="*/ 631 w 3393"/>
                <a:gd name="T71" fmla="*/ 1207 h 2689"/>
                <a:gd name="T72" fmla="*/ 710 w 3393"/>
                <a:gd name="T73" fmla="*/ 919 h 2689"/>
                <a:gd name="T74" fmla="*/ 850 w 3393"/>
                <a:gd name="T75" fmla="*/ 684 h 2689"/>
                <a:gd name="T76" fmla="*/ 1053 w 3393"/>
                <a:gd name="T77" fmla="*/ 485 h 2689"/>
                <a:gd name="T78" fmla="*/ 1311 w 3393"/>
                <a:gd name="T79" fmla="*/ 340 h 2689"/>
                <a:gd name="T80" fmla="*/ 1619 w 3393"/>
                <a:gd name="T81" fmla="*/ 271 h 2689"/>
                <a:gd name="T82" fmla="*/ 1914 w 3393"/>
                <a:gd name="T83" fmla="*/ 287 h 2689"/>
                <a:gd name="T84" fmla="*/ 2181 w 3393"/>
                <a:gd name="T85" fmla="*/ 376 h 2689"/>
                <a:gd name="T86" fmla="*/ 2419 w 3393"/>
                <a:gd name="T87" fmla="*/ 536 h 2689"/>
                <a:gd name="T88" fmla="*/ 2608 w 3393"/>
                <a:gd name="T89" fmla="*/ 751 h 2689"/>
                <a:gd name="T90" fmla="*/ 2745 w 3393"/>
                <a:gd name="T91" fmla="*/ 804 h 2689"/>
                <a:gd name="T92" fmla="*/ 2883 w 3393"/>
                <a:gd name="T93" fmla="*/ 671 h 2689"/>
                <a:gd name="T94" fmla="*/ 3002 w 3393"/>
                <a:gd name="T95" fmla="*/ 531 h 2689"/>
                <a:gd name="T96" fmla="*/ 3090 w 3393"/>
                <a:gd name="T97" fmla="*/ 404 h 2689"/>
                <a:gd name="T98" fmla="*/ 3136 w 3393"/>
                <a:gd name="T99" fmla="*/ 308 h 2689"/>
                <a:gd name="T100" fmla="*/ 3130 w 3393"/>
                <a:gd name="T101" fmla="*/ 278 h 2689"/>
                <a:gd name="T102" fmla="*/ 3066 w 3393"/>
                <a:gd name="T103" fmla="*/ 286 h 2689"/>
                <a:gd name="T104" fmla="*/ 2944 w 3393"/>
                <a:gd name="T105" fmla="*/ 326 h 2689"/>
                <a:gd name="T106" fmla="*/ 2832 w 3393"/>
                <a:gd name="T107" fmla="*/ 350 h 2689"/>
                <a:gd name="T108" fmla="*/ 2754 w 3393"/>
                <a:gd name="T109" fmla="*/ 303 h 2689"/>
                <a:gd name="T110" fmla="*/ 2718 w 3393"/>
                <a:gd name="T111" fmla="*/ 213 h 2689"/>
                <a:gd name="T112" fmla="*/ 2751 w 3393"/>
                <a:gd name="T113" fmla="*/ 121 h 2689"/>
                <a:gd name="T114" fmla="*/ 2885 w 3393"/>
                <a:gd name="T115" fmla="*/ 53 h 2689"/>
                <a:gd name="T116" fmla="*/ 3086 w 3393"/>
                <a:gd name="T117" fmla="*/ 3 h 2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93" h="2689">
                  <a:moveTo>
                    <a:pt x="3136" y="0"/>
                  </a:moveTo>
                  <a:lnTo>
                    <a:pt x="3169" y="2"/>
                  </a:lnTo>
                  <a:lnTo>
                    <a:pt x="3202" y="6"/>
                  </a:lnTo>
                  <a:lnTo>
                    <a:pt x="3233" y="14"/>
                  </a:lnTo>
                  <a:lnTo>
                    <a:pt x="3262" y="24"/>
                  </a:lnTo>
                  <a:lnTo>
                    <a:pt x="3290" y="39"/>
                  </a:lnTo>
                  <a:lnTo>
                    <a:pt x="3316" y="58"/>
                  </a:lnTo>
                  <a:lnTo>
                    <a:pt x="3340" y="81"/>
                  </a:lnTo>
                  <a:lnTo>
                    <a:pt x="3361" y="108"/>
                  </a:lnTo>
                  <a:lnTo>
                    <a:pt x="3376" y="137"/>
                  </a:lnTo>
                  <a:lnTo>
                    <a:pt x="3387" y="168"/>
                  </a:lnTo>
                  <a:lnTo>
                    <a:pt x="3392" y="202"/>
                  </a:lnTo>
                  <a:lnTo>
                    <a:pt x="3393" y="239"/>
                  </a:lnTo>
                  <a:lnTo>
                    <a:pt x="3388" y="278"/>
                  </a:lnTo>
                  <a:lnTo>
                    <a:pt x="3379" y="318"/>
                  </a:lnTo>
                  <a:lnTo>
                    <a:pt x="3366" y="362"/>
                  </a:lnTo>
                  <a:lnTo>
                    <a:pt x="3348" y="407"/>
                  </a:lnTo>
                  <a:lnTo>
                    <a:pt x="3327" y="454"/>
                  </a:lnTo>
                  <a:lnTo>
                    <a:pt x="3301" y="504"/>
                  </a:lnTo>
                  <a:lnTo>
                    <a:pt x="3271" y="554"/>
                  </a:lnTo>
                  <a:lnTo>
                    <a:pt x="3238" y="606"/>
                  </a:lnTo>
                  <a:lnTo>
                    <a:pt x="3201" y="660"/>
                  </a:lnTo>
                  <a:lnTo>
                    <a:pt x="3161" y="716"/>
                  </a:lnTo>
                  <a:lnTo>
                    <a:pt x="3117" y="772"/>
                  </a:lnTo>
                  <a:lnTo>
                    <a:pt x="3071" y="829"/>
                  </a:lnTo>
                  <a:lnTo>
                    <a:pt x="3021" y="888"/>
                  </a:lnTo>
                  <a:lnTo>
                    <a:pt x="2968" y="947"/>
                  </a:lnTo>
                  <a:lnTo>
                    <a:pt x="2913" y="1007"/>
                  </a:lnTo>
                  <a:lnTo>
                    <a:pt x="2855" y="1068"/>
                  </a:lnTo>
                  <a:lnTo>
                    <a:pt x="2796" y="1129"/>
                  </a:lnTo>
                  <a:lnTo>
                    <a:pt x="2733" y="1190"/>
                  </a:lnTo>
                  <a:lnTo>
                    <a:pt x="2669" y="1252"/>
                  </a:lnTo>
                  <a:lnTo>
                    <a:pt x="2603" y="1314"/>
                  </a:lnTo>
                  <a:lnTo>
                    <a:pt x="2535" y="1376"/>
                  </a:lnTo>
                  <a:lnTo>
                    <a:pt x="2465" y="1438"/>
                  </a:lnTo>
                  <a:lnTo>
                    <a:pt x="2394" y="1500"/>
                  </a:lnTo>
                  <a:lnTo>
                    <a:pt x="2322" y="1561"/>
                  </a:lnTo>
                  <a:lnTo>
                    <a:pt x="2248" y="1623"/>
                  </a:lnTo>
                  <a:lnTo>
                    <a:pt x="2173" y="1684"/>
                  </a:lnTo>
                  <a:lnTo>
                    <a:pt x="2097" y="1744"/>
                  </a:lnTo>
                  <a:lnTo>
                    <a:pt x="2021" y="1803"/>
                  </a:lnTo>
                  <a:lnTo>
                    <a:pt x="1944" y="1861"/>
                  </a:lnTo>
                  <a:lnTo>
                    <a:pt x="1866" y="1918"/>
                  </a:lnTo>
                  <a:lnTo>
                    <a:pt x="1789" y="1974"/>
                  </a:lnTo>
                  <a:lnTo>
                    <a:pt x="1710" y="2029"/>
                  </a:lnTo>
                  <a:lnTo>
                    <a:pt x="1632" y="2082"/>
                  </a:lnTo>
                  <a:lnTo>
                    <a:pt x="1555" y="2135"/>
                  </a:lnTo>
                  <a:lnTo>
                    <a:pt x="1477" y="2185"/>
                  </a:lnTo>
                  <a:lnTo>
                    <a:pt x="1399" y="2234"/>
                  </a:lnTo>
                  <a:lnTo>
                    <a:pt x="1323" y="2281"/>
                  </a:lnTo>
                  <a:lnTo>
                    <a:pt x="1246" y="2325"/>
                  </a:lnTo>
                  <a:lnTo>
                    <a:pt x="1171" y="2369"/>
                  </a:lnTo>
                  <a:lnTo>
                    <a:pt x="1097" y="2409"/>
                  </a:lnTo>
                  <a:lnTo>
                    <a:pt x="1024" y="2449"/>
                  </a:lnTo>
                  <a:lnTo>
                    <a:pt x="952" y="2485"/>
                  </a:lnTo>
                  <a:lnTo>
                    <a:pt x="881" y="2518"/>
                  </a:lnTo>
                  <a:lnTo>
                    <a:pt x="813" y="2549"/>
                  </a:lnTo>
                  <a:lnTo>
                    <a:pt x="746" y="2577"/>
                  </a:lnTo>
                  <a:lnTo>
                    <a:pt x="680" y="2602"/>
                  </a:lnTo>
                  <a:lnTo>
                    <a:pt x="617" y="2625"/>
                  </a:lnTo>
                  <a:lnTo>
                    <a:pt x="556" y="2644"/>
                  </a:lnTo>
                  <a:lnTo>
                    <a:pt x="498" y="2660"/>
                  </a:lnTo>
                  <a:lnTo>
                    <a:pt x="441" y="2672"/>
                  </a:lnTo>
                  <a:lnTo>
                    <a:pt x="387" y="2682"/>
                  </a:lnTo>
                  <a:lnTo>
                    <a:pt x="337" y="2687"/>
                  </a:lnTo>
                  <a:lnTo>
                    <a:pt x="289" y="2689"/>
                  </a:lnTo>
                  <a:lnTo>
                    <a:pt x="245" y="2688"/>
                  </a:lnTo>
                  <a:lnTo>
                    <a:pt x="206" y="2682"/>
                  </a:lnTo>
                  <a:lnTo>
                    <a:pt x="169" y="2673"/>
                  </a:lnTo>
                  <a:lnTo>
                    <a:pt x="135" y="2660"/>
                  </a:lnTo>
                  <a:lnTo>
                    <a:pt x="104" y="2643"/>
                  </a:lnTo>
                  <a:lnTo>
                    <a:pt x="77" y="2623"/>
                  </a:lnTo>
                  <a:lnTo>
                    <a:pt x="53" y="2598"/>
                  </a:lnTo>
                  <a:lnTo>
                    <a:pt x="31" y="2566"/>
                  </a:lnTo>
                  <a:lnTo>
                    <a:pt x="14" y="2532"/>
                  </a:lnTo>
                  <a:lnTo>
                    <a:pt x="5" y="2498"/>
                  </a:lnTo>
                  <a:lnTo>
                    <a:pt x="0" y="2463"/>
                  </a:lnTo>
                  <a:lnTo>
                    <a:pt x="0" y="2428"/>
                  </a:lnTo>
                  <a:lnTo>
                    <a:pt x="4" y="2392"/>
                  </a:lnTo>
                  <a:lnTo>
                    <a:pt x="11" y="2355"/>
                  </a:lnTo>
                  <a:lnTo>
                    <a:pt x="23" y="2319"/>
                  </a:lnTo>
                  <a:lnTo>
                    <a:pt x="37" y="2284"/>
                  </a:lnTo>
                  <a:lnTo>
                    <a:pt x="55" y="2249"/>
                  </a:lnTo>
                  <a:lnTo>
                    <a:pt x="74" y="2214"/>
                  </a:lnTo>
                  <a:lnTo>
                    <a:pt x="94" y="2180"/>
                  </a:lnTo>
                  <a:lnTo>
                    <a:pt x="116" y="2147"/>
                  </a:lnTo>
                  <a:lnTo>
                    <a:pt x="139" y="2116"/>
                  </a:lnTo>
                  <a:lnTo>
                    <a:pt x="162" y="2086"/>
                  </a:lnTo>
                  <a:lnTo>
                    <a:pt x="184" y="2057"/>
                  </a:lnTo>
                  <a:lnTo>
                    <a:pt x="201" y="2041"/>
                  </a:lnTo>
                  <a:lnTo>
                    <a:pt x="219" y="2028"/>
                  </a:lnTo>
                  <a:lnTo>
                    <a:pt x="239" y="2019"/>
                  </a:lnTo>
                  <a:lnTo>
                    <a:pt x="260" y="2014"/>
                  </a:lnTo>
                  <a:lnTo>
                    <a:pt x="282" y="2012"/>
                  </a:lnTo>
                  <a:lnTo>
                    <a:pt x="304" y="2014"/>
                  </a:lnTo>
                  <a:lnTo>
                    <a:pt x="327" y="2020"/>
                  </a:lnTo>
                  <a:lnTo>
                    <a:pt x="348" y="2030"/>
                  </a:lnTo>
                  <a:lnTo>
                    <a:pt x="368" y="2045"/>
                  </a:lnTo>
                  <a:lnTo>
                    <a:pt x="383" y="2059"/>
                  </a:lnTo>
                  <a:lnTo>
                    <a:pt x="400" y="2077"/>
                  </a:lnTo>
                  <a:lnTo>
                    <a:pt x="412" y="2098"/>
                  </a:lnTo>
                  <a:lnTo>
                    <a:pt x="420" y="2119"/>
                  </a:lnTo>
                  <a:lnTo>
                    <a:pt x="424" y="2142"/>
                  </a:lnTo>
                  <a:lnTo>
                    <a:pt x="424" y="2166"/>
                  </a:lnTo>
                  <a:lnTo>
                    <a:pt x="419" y="2189"/>
                  </a:lnTo>
                  <a:lnTo>
                    <a:pt x="410" y="2212"/>
                  </a:lnTo>
                  <a:lnTo>
                    <a:pt x="397" y="2231"/>
                  </a:lnTo>
                  <a:lnTo>
                    <a:pt x="371" y="2265"/>
                  </a:lnTo>
                  <a:lnTo>
                    <a:pt x="349" y="2295"/>
                  </a:lnTo>
                  <a:lnTo>
                    <a:pt x="331" y="2322"/>
                  </a:lnTo>
                  <a:lnTo>
                    <a:pt x="317" y="2347"/>
                  </a:lnTo>
                  <a:lnTo>
                    <a:pt x="304" y="2368"/>
                  </a:lnTo>
                  <a:lnTo>
                    <a:pt x="295" y="2386"/>
                  </a:lnTo>
                  <a:lnTo>
                    <a:pt x="289" y="2402"/>
                  </a:lnTo>
                  <a:lnTo>
                    <a:pt x="284" y="2415"/>
                  </a:lnTo>
                  <a:lnTo>
                    <a:pt x="281" y="2427"/>
                  </a:lnTo>
                  <a:lnTo>
                    <a:pt x="279" y="2435"/>
                  </a:lnTo>
                  <a:lnTo>
                    <a:pt x="307" y="2432"/>
                  </a:lnTo>
                  <a:lnTo>
                    <a:pt x="341" y="2428"/>
                  </a:lnTo>
                  <a:lnTo>
                    <a:pt x="380" y="2421"/>
                  </a:lnTo>
                  <a:lnTo>
                    <a:pt x="425" y="2410"/>
                  </a:lnTo>
                  <a:lnTo>
                    <a:pt x="473" y="2397"/>
                  </a:lnTo>
                  <a:lnTo>
                    <a:pt x="525" y="2380"/>
                  </a:lnTo>
                  <a:lnTo>
                    <a:pt x="581" y="2361"/>
                  </a:lnTo>
                  <a:lnTo>
                    <a:pt x="640" y="2336"/>
                  </a:lnTo>
                  <a:lnTo>
                    <a:pt x="702" y="2307"/>
                  </a:lnTo>
                  <a:lnTo>
                    <a:pt x="766" y="2274"/>
                  </a:lnTo>
                  <a:lnTo>
                    <a:pt x="833" y="2236"/>
                  </a:lnTo>
                  <a:lnTo>
                    <a:pt x="900" y="2193"/>
                  </a:lnTo>
                  <a:lnTo>
                    <a:pt x="968" y="2144"/>
                  </a:lnTo>
                  <a:lnTo>
                    <a:pt x="923" y="2100"/>
                  </a:lnTo>
                  <a:lnTo>
                    <a:pt x="879" y="2052"/>
                  </a:lnTo>
                  <a:lnTo>
                    <a:pt x="839" y="2001"/>
                  </a:lnTo>
                  <a:lnTo>
                    <a:pt x="793" y="1935"/>
                  </a:lnTo>
                  <a:lnTo>
                    <a:pt x="753" y="1868"/>
                  </a:lnTo>
                  <a:lnTo>
                    <a:pt x="718" y="1799"/>
                  </a:lnTo>
                  <a:lnTo>
                    <a:pt x="689" y="1727"/>
                  </a:lnTo>
                  <a:lnTo>
                    <a:pt x="665" y="1655"/>
                  </a:lnTo>
                  <a:lnTo>
                    <a:pt x="645" y="1580"/>
                  </a:lnTo>
                  <a:lnTo>
                    <a:pt x="632" y="1507"/>
                  </a:lnTo>
                  <a:lnTo>
                    <a:pt x="625" y="1431"/>
                  </a:lnTo>
                  <a:lnTo>
                    <a:pt x="621" y="1357"/>
                  </a:lnTo>
                  <a:lnTo>
                    <a:pt x="623" y="1282"/>
                  </a:lnTo>
                  <a:lnTo>
                    <a:pt x="631" y="1207"/>
                  </a:lnTo>
                  <a:lnTo>
                    <a:pt x="643" y="1133"/>
                  </a:lnTo>
                  <a:lnTo>
                    <a:pt x="661" y="1060"/>
                  </a:lnTo>
                  <a:lnTo>
                    <a:pt x="683" y="989"/>
                  </a:lnTo>
                  <a:lnTo>
                    <a:pt x="710" y="919"/>
                  </a:lnTo>
                  <a:lnTo>
                    <a:pt x="739" y="858"/>
                  </a:lnTo>
                  <a:lnTo>
                    <a:pt x="773" y="798"/>
                  </a:lnTo>
                  <a:lnTo>
                    <a:pt x="810" y="740"/>
                  </a:lnTo>
                  <a:lnTo>
                    <a:pt x="850" y="684"/>
                  </a:lnTo>
                  <a:lnTo>
                    <a:pt x="896" y="630"/>
                  </a:lnTo>
                  <a:lnTo>
                    <a:pt x="945" y="578"/>
                  </a:lnTo>
                  <a:lnTo>
                    <a:pt x="996" y="530"/>
                  </a:lnTo>
                  <a:lnTo>
                    <a:pt x="1053" y="485"/>
                  </a:lnTo>
                  <a:lnTo>
                    <a:pt x="1115" y="441"/>
                  </a:lnTo>
                  <a:lnTo>
                    <a:pt x="1179" y="403"/>
                  </a:lnTo>
                  <a:lnTo>
                    <a:pt x="1245" y="369"/>
                  </a:lnTo>
                  <a:lnTo>
                    <a:pt x="1311" y="340"/>
                  </a:lnTo>
                  <a:lnTo>
                    <a:pt x="1380" y="316"/>
                  </a:lnTo>
                  <a:lnTo>
                    <a:pt x="1449" y="298"/>
                  </a:lnTo>
                  <a:lnTo>
                    <a:pt x="1534" y="280"/>
                  </a:lnTo>
                  <a:lnTo>
                    <a:pt x="1619" y="271"/>
                  </a:lnTo>
                  <a:lnTo>
                    <a:pt x="1704" y="266"/>
                  </a:lnTo>
                  <a:lnTo>
                    <a:pt x="1774" y="270"/>
                  </a:lnTo>
                  <a:lnTo>
                    <a:pt x="1845" y="276"/>
                  </a:lnTo>
                  <a:lnTo>
                    <a:pt x="1914" y="287"/>
                  </a:lnTo>
                  <a:lnTo>
                    <a:pt x="1982" y="303"/>
                  </a:lnTo>
                  <a:lnTo>
                    <a:pt x="2050" y="323"/>
                  </a:lnTo>
                  <a:lnTo>
                    <a:pt x="2116" y="348"/>
                  </a:lnTo>
                  <a:lnTo>
                    <a:pt x="2181" y="376"/>
                  </a:lnTo>
                  <a:lnTo>
                    <a:pt x="2243" y="410"/>
                  </a:lnTo>
                  <a:lnTo>
                    <a:pt x="2304" y="448"/>
                  </a:lnTo>
                  <a:lnTo>
                    <a:pt x="2363" y="489"/>
                  </a:lnTo>
                  <a:lnTo>
                    <a:pt x="2419" y="536"/>
                  </a:lnTo>
                  <a:lnTo>
                    <a:pt x="2473" y="585"/>
                  </a:lnTo>
                  <a:lnTo>
                    <a:pt x="2523" y="640"/>
                  </a:lnTo>
                  <a:lnTo>
                    <a:pt x="2571" y="699"/>
                  </a:lnTo>
                  <a:lnTo>
                    <a:pt x="2608" y="751"/>
                  </a:lnTo>
                  <a:lnTo>
                    <a:pt x="2641" y="806"/>
                  </a:lnTo>
                  <a:lnTo>
                    <a:pt x="2671" y="861"/>
                  </a:lnTo>
                  <a:lnTo>
                    <a:pt x="2708" y="833"/>
                  </a:lnTo>
                  <a:lnTo>
                    <a:pt x="2745" y="804"/>
                  </a:lnTo>
                  <a:lnTo>
                    <a:pt x="2781" y="772"/>
                  </a:lnTo>
                  <a:lnTo>
                    <a:pt x="2816" y="740"/>
                  </a:lnTo>
                  <a:lnTo>
                    <a:pt x="2850" y="705"/>
                  </a:lnTo>
                  <a:lnTo>
                    <a:pt x="2883" y="671"/>
                  </a:lnTo>
                  <a:lnTo>
                    <a:pt x="2915" y="636"/>
                  </a:lnTo>
                  <a:lnTo>
                    <a:pt x="2947" y="601"/>
                  </a:lnTo>
                  <a:lnTo>
                    <a:pt x="2976" y="566"/>
                  </a:lnTo>
                  <a:lnTo>
                    <a:pt x="3002" y="531"/>
                  </a:lnTo>
                  <a:lnTo>
                    <a:pt x="3028" y="497"/>
                  </a:lnTo>
                  <a:lnTo>
                    <a:pt x="3051" y="465"/>
                  </a:lnTo>
                  <a:lnTo>
                    <a:pt x="3073" y="433"/>
                  </a:lnTo>
                  <a:lnTo>
                    <a:pt x="3090" y="404"/>
                  </a:lnTo>
                  <a:lnTo>
                    <a:pt x="3107" y="376"/>
                  </a:lnTo>
                  <a:lnTo>
                    <a:pt x="3119" y="350"/>
                  </a:lnTo>
                  <a:lnTo>
                    <a:pt x="3129" y="328"/>
                  </a:lnTo>
                  <a:lnTo>
                    <a:pt x="3136" y="308"/>
                  </a:lnTo>
                  <a:lnTo>
                    <a:pt x="3139" y="291"/>
                  </a:lnTo>
                  <a:lnTo>
                    <a:pt x="3138" y="278"/>
                  </a:lnTo>
                  <a:lnTo>
                    <a:pt x="3134" y="278"/>
                  </a:lnTo>
                  <a:lnTo>
                    <a:pt x="3130" y="278"/>
                  </a:lnTo>
                  <a:lnTo>
                    <a:pt x="3118" y="278"/>
                  </a:lnTo>
                  <a:lnTo>
                    <a:pt x="3104" y="279"/>
                  </a:lnTo>
                  <a:lnTo>
                    <a:pt x="3086" y="282"/>
                  </a:lnTo>
                  <a:lnTo>
                    <a:pt x="3066" y="286"/>
                  </a:lnTo>
                  <a:lnTo>
                    <a:pt x="3041" y="292"/>
                  </a:lnTo>
                  <a:lnTo>
                    <a:pt x="3013" y="301"/>
                  </a:lnTo>
                  <a:lnTo>
                    <a:pt x="2981" y="312"/>
                  </a:lnTo>
                  <a:lnTo>
                    <a:pt x="2944" y="326"/>
                  </a:lnTo>
                  <a:lnTo>
                    <a:pt x="2904" y="342"/>
                  </a:lnTo>
                  <a:lnTo>
                    <a:pt x="2879" y="349"/>
                  </a:lnTo>
                  <a:lnTo>
                    <a:pt x="2854" y="352"/>
                  </a:lnTo>
                  <a:lnTo>
                    <a:pt x="2832" y="350"/>
                  </a:lnTo>
                  <a:lnTo>
                    <a:pt x="2809" y="344"/>
                  </a:lnTo>
                  <a:lnTo>
                    <a:pt x="2788" y="334"/>
                  </a:lnTo>
                  <a:lnTo>
                    <a:pt x="2769" y="320"/>
                  </a:lnTo>
                  <a:lnTo>
                    <a:pt x="2754" y="303"/>
                  </a:lnTo>
                  <a:lnTo>
                    <a:pt x="2740" y="282"/>
                  </a:lnTo>
                  <a:lnTo>
                    <a:pt x="2731" y="263"/>
                  </a:lnTo>
                  <a:lnTo>
                    <a:pt x="2722" y="239"/>
                  </a:lnTo>
                  <a:lnTo>
                    <a:pt x="2718" y="213"/>
                  </a:lnTo>
                  <a:lnTo>
                    <a:pt x="2720" y="188"/>
                  </a:lnTo>
                  <a:lnTo>
                    <a:pt x="2725" y="164"/>
                  </a:lnTo>
                  <a:lnTo>
                    <a:pt x="2736" y="141"/>
                  </a:lnTo>
                  <a:lnTo>
                    <a:pt x="2751" y="121"/>
                  </a:lnTo>
                  <a:lnTo>
                    <a:pt x="2770" y="104"/>
                  </a:lnTo>
                  <a:lnTo>
                    <a:pt x="2793" y="91"/>
                  </a:lnTo>
                  <a:lnTo>
                    <a:pt x="2838" y="72"/>
                  </a:lnTo>
                  <a:lnTo>
                    <a:pt x="2885" y="53"/>
                  </a:lnTo>
                  <a:lnTo>
                    <a:pt x="2934" y="37"/>
                  </a:lnTo>
                  <a:lnTo>
                    <a:pt x="2985" y="22"/>
                  </a:lnTo>
                  <a:lnTo>
                    <a:pt x="3036" y="11"/>
                  </a:lnTo>
                  <a:lnTo>
                    <a:pt x="3086" y="3"/>
                  </a:lnTo>
                  <a:lnTo>
                    <a:pt x="31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2E41033B-D13A-4FC5-AABB-643EC5E88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75" y="5838826"/>
              <a:ext cx="542925" cy="423863"/>
            </a:xfrm>
            <a:custGeom>
              <a:avLst/>
              <a:gdLst>
                <a:gd name="T0" fmla="*/ 1368 w 1368"/>
                <a:gd name="T1" fmla="*/ 0 h 1069"/>
                <a:gd name="T2" fmla="*/ 1365 w 1368"/>
                <a:gd name="T3" fmla="*/ 69 h 1069"/>
                <a:gd name="T4" fmla="*/ 1358 w 1368"/>
                <a:gd name="T5" fmla="*/ 139 h 1069"/>
                <a:gd name="T6" fmla="*/ 1347 w 1368"/>
                <a:gd name="T7" fmla="*/ 207 h 1069"/>
                <a:gd name="T8" fmla="*/ 1330 w 1368"/>
                <a:gd name="T9" fmla="*/ 274 h 1069"/>
                <a:gd name="T10" fmla="*/ 1309 w 1368"/>
                <a:gd name="T11" fmla="*/ 341 h 1069"/>
                <a:gd name="T12" fmla="*/ 1284 w 1368"/>
                <a:gd name="T13" fmla="*/ 406 h 1069"/>
                <a:gd name="T14" fmla="*/ 1255 w 1368"/>
                <a:gd name="T15" fmla="*/ 469 h 1069"/>
                <a:gd name="T16" fmla="*/ 1222 w 1368"/>
                <a:gd name="T17" fmla="*/ 530 h 1069"/>
                <a:gd name="T18" fmla="*/ 1185 w 1368"/>
                <a:gd name="T19" fmla="*/ 590 h 1069"/>
                <a:gd name="T20" fmla="*/ 1144 w 1368"/>
                <a:gd name="T21" fmla="*/ 648 h 1069"/>
                <a:gd name="T22" fmla="*/ 1098 w 1368"/>
                <a:gd name="T23" fmla="*/ 703 h 1069"/>
                <a:gd name="T24" fmla="*/ 1048 w 1368"/>
                <a:gd name="T25" fmla="*/ 756 h 1069"/>
                <a:gd name="T26" fmla="*/ 994 w 1368"/>
                <a:gd name="T27" fmla="*/ 805 h 1069"/>
                <a:gd name="T28" fmla="*/ 936 w 1368"/>
                <a:gd name="T29" fmla="*/ 852 h 1069"/>
                <a:gd name="T30" fmla="*/ 871 w 1368"/>
                <a:gd name="T31" fmla="*/ 897 h 1069"/>
                <a:gd name="T32" fmla="*/ 804 w 1368"/>
                <a:gd name="T33" fmla="*/ 938 h 1069"/>
                <a:gd name="T34" fmla="*/ 734 w 1368"/>
                <a:gd name="T35" fmla="*/ 972 h 1069"/>
                <a:gd name="T36" fmla="*/ 663 w 1368"/>
                <a:gd name="T37" fmla="*/ 1002 h 1069"/>
                <a:gd name="T38" fmla="*/ 592 w 1368"/>
                <a:gd name="T39" fmla="*/ 1026 h 1069"/>
                <a:gd name="T40" fmla="*/ 518 w 1368"/>
                <a:gd name="T41" fmla="*/ 1044 h 1069"/>
                <a:gd name="T42" fmla="*/ 443 w 1368"/>
                <a:gd name="T43" fmla="*/ 1058 h 1069"/>
                <a:gd name="T44" fmla="*/ 369 w 1368"/>
                <a:gd name="T45" fmla="*/ 1066 h 1069"/>
                <a:gd name="T46" fmla="*/ 294 w 1368"/>
                <a:gd name="T47" fmla="*/ 1069 h 1069"/>
                <a:gd name="T48" fmla="*/ 220 w 1368"/>
                <a:gd name="T49" fmla="*/ 1067 h 1069"/>
                <a:gd name="T50" fmla="*/ 146 w 1368"/>
                <a:gd name="T51" fmla="*/ 1060 h 1069"/>
                <a:gd name="T52" fmla="*/ 73 w 1368"/>
                <a:gd name="T53" fmla="*/ 1049 h 1069"/>
                <a:gd name="T54" fmla="*/ 0 w 1368"/>
                <a:gd name="T55" fmla="*/ 1031 h 1069"/>
                <a:gd name="T56" fmla="*/ 91 w 1368"/>
                <a:gd name="T57" fmla="*/ 973 h 1069"/>
                <a:gd name="T58" fmla="*/ 186 w 1368"/>
                <a:gd name="T59" fmla="*/ 911 h 1069"/>
                <a:gd name="T60" fmla="*/ 284 w 1368"/>
                <a:gd name="T61" fmla="*/ 846 h 1069"/>
                <a:gd name="T62" fmla="*/ 384 w 1368"/>
                <a:gd name="T63" fmla="*/ 777 h 1069"/>
                <a:gd name="T64" fmla="*/ 487 w 1368"/>
                <a:gd name="T65" fmla="*/ 706 h 1069"/>
                <a:gd name="T66" fmla="*/ 592 w 1368"/>
                <a:gd name="T67" fmla="*/ 630 h 1069"/>
                <a:gd name="T68" fmla="*/ 696 w 1368"/>
                <a:gd name="T69" fmla="*/ 553 h 1069"/>
                <a:gd name="T70" fmla="*/ 803 w 1368"/>
                <a:gd name="T71" fmla="*/ 472 h 1069"/>
                <a:gd name="T72" fmla="*/ 905 w 1368"/>
                <a:gd name="T73" fmla="*/ 390 h 1069"/>
                <a:gd name="T74" fmla="*/ 1006 w 1368"/>
                <a:gd name="T75" fmla="*/ 310 h 1069"/>
                <a:gd name="T76" fmla="*/ 1102 w 1368"/>
                <a:gd name="T77" fmla="*/ 230 h 1069"/>
                <a:gd name="T78" fmla="*/ 1195 w 1368"/>
                <a:gd name="T79" fmla="*/ 152 h 1069"/>
                <a:gd name="T80" fmla="*/ 1284 w 1368"/>
                <a:gd name="T81" fmla="*/ 76 h 1069"/>
                <a:gd name="T82" fmla="*/ 1368 w 1368"/>
                <a:gd name="T83" fmla="*/ 0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8" h="1069">
                  <a:moveTo>
                    <a:pt x="1368" y="0"/>
                  </a:moveTo>
                  <a:lnTo>
                    <a:pt x="1365" y="69"/>
                  </a:lnTo>
                  <a:lnTo>
                    <a:pt x="1358" y="139"/>
                  </a:lnTo>
                  <a:lnTo>
                    <a:pt x="1347" y="207"/>
                  </a:lnTo>
                  <a:lnTo>
                    <a:pt x="1330" y="274"/>
                  </a:lnTo>
                  <a:lnTo>
                    <a:pt x="1309" y="341"/>
                  </a:lnTo>
                  <a:lnTo>
                    <a:pt x="1284" y="406"/>
                  </a:lnTo>
                  <a:lnTo>
                    <a:pt x="1255" y="469"/>
                  </a:lnTo>
                  <a:lnTo>
                    <a:pt x="1222" y="530"/>
                  </a:lnTo>
                  <a:lnTo>
                    <a:pt x="1185" y="590"/>
                  </a:lnTo>
                  <a:lnTo>
                    <a:pt x="1144" y="648"/>
                  </a:lnTo>
                  <a:lnTo>
                    <a:pt x="1098" y="703"/>
                  </a:lnTo>
                  <a:lnTo>
                    <a:pt x="1048" y="756"/>
                  </a:lnTo>
                  <a:lnTo>
                    <a:pt x="994" y="805"/>
                  </a:lnTo>
                  <a:lnTo>
                    <a:pt x="936" y="852"/>
                  </a:lnTo>
                  <a:lnTo>
                    <a:pt x="871" y="897"/>
                  </a:lnTo>
                  <a:lnTo>
                    <a:pt x="804" y="938"/>
                  </a:lnTo>
                  <a:lnTo>
                    <a:pt x="734" y="972"/>
                  </a:lnTo>
                  <a:lnTo>
                    <a:pt x="663" y="1002"/>
                  </a:lnTo>
                  <a:lnTo>
                    <a:pt x="592" y="1026"/>
                  </a:lnTo>
                  <a:lnTo>
                    <a:pt x="518" y="1044"/>
                  </a:lnTo>
                  <a:lnTo>
                    <a:pt x="443" y="1058"/>
                  </a:lnTo>
                  <a:lnTo>
                    <a:pt x="369" y="1066"/>
                  </a:lnTo>
                  <a:lnTo>
                    <a:pt x="294" y="1069"/>
                  </a:lnTo>
                  <a:lnTo>
                    <a:pt x="220" y="1067"/>
                  </a:lnTo>
                  <a:lnTo>
                    <a:pt x="146" y="1060"/>
                  </a:lnTo>
                  <a:lnTo>
                    <a:pt x="73" y="1049"/>
                  </a:lnTo>
                  <a:lnTo>
                    <a:pt x="0" y="1031"/>
                  </a:lnTo>
                  <a:lnTo>
                    <a:pt x="91" y="973"/>
                  </a:lnTo>
                  <a:lnTo>
                    <a:pt x="186" y="911"/>
                  </a:lnTo>
                  <a:lnTo>
                    <a:pt x="284" y="846"/>
                  </a:lnTo>
                  <a:lnTo>
                    <a:pt x="384" y="777"/>
                  </a:lnTo>
                  <a:lnTo>
                    <a:pt x="487" y="706"/>
                  </a:lnTo>
                  <a:lnTo>
                    <a:pt x="592" y="630"/>
                  </a:lnTo>
                  <a:lnTo>
                    <a:pt x="696" y="553"/>
                  </a:lnTo>
                  <a:lnTo>
                    <a:pt x="803" y="472"/>
                  </a:lnTo>
                  <a:lnTo>
                    <a:pt x="905" y="390"/>
                  </a:lnTo>
                  <a:lnTo>
                    <a:pt x="1006" y="310"/>
                  </a:lnTo>
                  <a:lnTo>
                    <a:pt x="1102" y="230"/>
                  </a:lnTo>
                  <a:lnTo>
                    <a:pt x="1195" y="152"/>
                  </a:lnTo>
                  <a:lnTo>
                    <a:pt x="1284" y="76"/>
                  </a:lnTo>
                  <a:lnTo>
                    <a:pt x="13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reeform 31">
            <a:extLst>
              <a:ext uri="{FF2B5EF4-FFF2-40B4-BE49-F238E27FC236}">
                <a16:creationId xmlns:a16="http://schemas.microsoft.com/office/drawing/2014/main" id="{65155527-162E-4DD3-8986-AA7D1065C869}"/>
              </a:ext>
            </a:extLst>
          </p:cNvPr>
          <p:cNvSpPr>
            <a:spLocks noEditPoints="1"/>
          </p:cNvSpPr>
          <p:nvPr/>
        </p:nvSpPr>
        <p:spPr bwMode="auto">
          <a:xfrm>
            <a:off x="8034472" y="2803057"/>
            <a:ext cx="476635" cy="449181"/>
          </a:xfrm>
          <a:custGeom>
            <a:avLst/>
            <a:gdLst>
              <a:gd name="T0" fmla="*/ 1124 w 3749"/>
              <a:gd name="T1" fmla="*/ 1845 h 3535"/>
              <a:gd name="T2" fmla="*/ 1065 w 3749"/>
              <a:gd name="T3" fmla="*/ 1868 h 3535"/>
              <a:gd name="T4" fmla="*/ 985 w 3749"/>
              <a:gd name="T5" fmla="*/ 1934 h 3535"/>
              <a:gd name="T6" fmla="*/ 903 w 3749"/>
              <a:gd name="T7" fmla="*/ 2022 h 3535"/>
              <a:gd name="T8" fmla="*/ 826 w 3749"/>
              <a:gd name="T9" fmla="*/ 1979 h 3535"/>
              <a:gd name="T10" fmla="*/ 826 w 3749"/>
              <a:gd name="T11" fmla="*/ 1888 h 3535"/>
              <a:gd name="T12" fmla="*/ 903 w 3749"/>
              <a:gd name="T13" fmla="*/ 1843 h 3535"/>
              <a:gd name="T14" fmla="*/ 2291 w 3749"/>
              <a:gd name="T15" fmla="*/ 1328 h 3535"/>
              <a:gd name="T16" fmla="*/ 2336 w 3749"/>
              <a:gd name="T17" fmla="*/ 1405 h 3535"/>
              <a:gd name="T18" fmla="*/ 2291 w 3749"/>
              <a:gd name="T19" fmla="*/ 1483 h 3535"/>
              <a:gd name="T20" fmla="*/ 880 w 3749"/>
              <a:gd name="T21" fmla="*/ 1492 h 3535"/>
              <a:gd name="T22" fmla="*/ 817 w 3749"/>
              <a:gd name="T23" fmla="*/ 1429 h 3535"/>
              <a:gd name="T24" fmla="*/ 840 w 3749"/>
              <a:gd name="T25" fmla="*/ 1342 h 3535"/>
              <a:gd name="T26" fmla="*/ 405 w 3749"/>
              <a:gd name="T27" fmla="*/ 1039 h 3535"/>
              <a:gd name="T28" fmla="*/ 239 w 3749"/>
              <a:gd name="T29" fmla="*/ 1228 h 3535"/>
              <a:gd name="T30" fmla="*/ 188 w 3749"/>
              <a:gd name="T31" fmla="*/ 1280 h 3535"/>
              <a:gd name="T32" fmla="*/ 183 w 3749"/>
              <a:gd name="T33" fmla="*/ 3283 h 3535"/>
              <a:gd name="T34" fmla="*/ 251 w 3749"/>
              <a:gd name="T35" fmla="*/ 3350 h 3535"/>
              <a:gd name="T36" fmla="*/ 1054 w 3749"/>
              <a:gd name="T37" fmla="*/ 2050 h 3535"/>
              <a:gd name="T38" fmla="*/ 1151 w 3749"/>
              <a:gd name="T39" fmla="*/ 1964 h 3535"/>
              <a:gd name="T40" fmla="*/ 2749 w 3749"/>
              <a:gd name="T41" fmla="*/ 1437 h 3535"/>
              <a:gd name="T42" fmla="*/ 2865 w 3749"/>
              <a:gd name="T43" fmla="*/ 1489 h 3535"/>
              <a:gd name="T44" fmla="*/ 2925 w 3749"/>
              <a:gd name="T45" fmla="*/ 1600 h 3535"/>
              <a:gd name="T46" fmla="*/ 3656 w 3749"/>
              <a:gd name="T47" fmla="*/ 1953 h 3535"/>
              <a:gd name="T48" fmla="*/ 3728 w 3749"/>
              <a:gd name="T49" fmla="*/ 1997 h 3535"/>
              <a:gd name="T50" fmla="*/ 3747 w 3749"/>
              <a:gd name="T51" fmla="*/ 2089 h 3535"/>
              <a:gd name="T52" fmla="*/ 3049 w 3749"/>
              <a:gd name="T53" fmla="*/ 3429 h 3535"/>
              <a:gd name="T54" fmla="*/ 2953 w 3749"/>
              <a:gd name="T55" fmla="*/ 3510 h 3535"/>
              <a:gd name="T56" fmla="*/ 212 w 3749"/>
              <a:gd name="T57" fmla="*/ 3535 h 3535"/>
              <a:gd name="T58" fmla="*/ 87 w 3749"/>
              <a:gd name="T59" fmla="*/ 3493 h 3535"/>
              <a:gd name="T60" fmla="*/ 10 w 3749"/>
              <a:gd name="T61" fmla="*/ 3388 h 3535"/>
              <a:gd name="T62" fmla="*/ 3 w 3749"/>
              <a:gd name="T63" fmla="*/ 1214 h 3535"/>
              <a:gd name="T64" fmla="*/ 76 w 3749"/>
              <a:gd name="T65" fmla="*/ 1090 h 3535"/>
              <a:gd name="T66" fmla="*/ 212 w 3749"/>
              <a:gd name="T67" fmla="*/ 1039 h 3535"/>
              <a:gd name="T68" fmla="*/ 2269 w 3749"/>
              <a:gd name="T69" fmla="*/ 795 h 3535"/>
              <a:gd name="T70" fmla="*/ 2332 w 3749"/>
              <a:gd name="T71" fmla="*/ 858 h 3535"/>
              <a:gd name="T72" fmla="*/ 2309 w 3749"/>
              <a:gd name="T73" fmla="*/ 945 h 3535"/>
              <a:gd name="T74" fmla="*/ 903 w 3749"/>
              <a:gd name="T75" fmla="*/ 972 h 3535"/>
              <a:gd name="T76" fmla="*/ 826 w 3749"/>
              <a:gd name="T77" fmla="*/ 927 h 3535"/>
              <a:gd name="T78" fmla="*/ 826 w 3749"/>
              <a:gd name="T79" fmla="*/ 836 h 3535"/>
              <a:gd name="T80" fmla="*/ 903 w 3749"/>
              <a:gd name="T81" fmla="*/ 792 h 3535"/>
              <a:gd name="T82" fmla="*/ 2166 w 3749"/>
              <a:gd name="T83" fmla="*/ 261 h 3535"/>
              <a:gd name="T84" fmla="*/ 2133 w 3749"/>
              <a:gd name="T85" fmla="*/ 12 h 3535"/>
              <a:gd name="T86" fmla="*/ 2617 w 3749"/>
              <a:gd name="T87" fmla="*/ 550 h 3535"/>
              <a:gd name="T88" fmla="*/ 2474 w 3749"/>
              <a:gd name="T89" fmla="*/ 680 h 3535"/>
              <a:gd name="T90" fmla="*/ 2438 w 3749"/>
              <a:gd name="T91" fmla="*/ 643 h 3535"/>
              <a:gd name="T92" fmla="*/ 2042 w 3749"/>
              <a:gd name="T93" fmla="*/ 621 h 3535"/>
              <a:gd name="T94" fmla="*/ 2021 w 3749"/>
              <a:gd name="T95" fmla="*/ 183 h 3535"/>
              <a:gd name="T96" fmla="*/ 1985 w 3749"/>
              <a:gd name="T97" fmla="*/ 146 h 3535"/>
              <a:gd name="T98" fmla="*/ 676 w 3749"/>
              <a:gd name="T99" fmla="*/ 164 h 3535"/>
              <a:gd name="T100" fmla="*/ 561 w 3749"/>
              <a:gd name="T101" fmla="*/ 2779 h 3535"/>
              <a:gd name="T102" fmla="*/ 540 w 3749"/>
              <a:gd name="T103" fmla="*/ 2761 h 3535"/>
              <a:gd name="T104" fmla="*/ 528 w 3749"/>
              <a:gd name="T105" fmla="*/ 2657 h 3535"/>
              <a:gd name="T106" fmla="*/ 527 w 3749"/>
              <a:gd name="T107" fmla="*/ 2383 h 3535"/>
              <a:gd name="T108" fmla="*/ 526 w 3749"/>
              <a:gd name="T109" fmla="*/ 2048 h 3535"/>
              <a:gd name="T110" fmla="*/ 526 w 3749"/>
              <a:gd name="T111" fmla="*/ 1677 h 3535"/>
              <a:gd name="T112" fmla="*/ 526 w 3749"/>
              <a:gd name="T113" fmla="*/ 1298 h 3535"/>
              <a:gd name="T114" fmla="*/ 527 w 3749"/>
              <a:gd name="T115" fmla="*/ 936 h 3535"/>
              <a:gd name="T116" fmla="*/ 527 w 3749"/>
              <a:gd name="T117" fmla="*/ 616 h 3535"/>
              <a:gd name="T118" fmla="*/ 528 w 3749"/>
              <a:gd name="T119" fmla="*/ 367 h 3535"/>
              <a:gd name="T120" fmla="*/ 528 w 3749"/>
              <a:gd name="T121" fmla="*/ 212 h 3535"/>
              <a:gd name="T122" fmla="*/ 531 w 3749"/>
              <a:gd name="T123" fmla="*/ 139 h 3535"/>
              <a:gd name="T124" fmla="*/ 605 w 3749"/>
              <a:gd name="T125" fmla="*/ 30 h 3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49" h="3535">
                <a:moveTo>
                  <a:pt x="903" y="1843"/>
                </a:moveTo>
                <a:lnTo>
                  <a:pt x="1133" y="1843"/>
                </a:lnTo>
                <a:lnTo>
                  <a:pt x="1131" y="1843"/>
                </a:lnTo>
                <a:lnTo>
                  <a:pt x="1124" y="1845"/>
                </a:lnTo>
                <a:lnTo>
                  <a:pt x="1112" y="1848"/>
                </a:lnTo>
                <a:lnTo>
                  <a:pt x="1100" y="1852"/>
                </a:lnTo>
                <a:lnTo>
                  <a:pt x="1082" y="1859"/>
                </a:lnTo>
                <a:lnTo>
                  <a:pt x="1065" y="1868"/>
                </a:lnTo>
                <a:lnTo>
                  <a:pt x="1046" y="1880"/>
                </a:lnTo>
                <a:lnTo>
                  <a:pt x="1025" y="1895"/>
                </a:lnTo>
                <a:lnTo>
                  <a:pt x="1005" y="1912"/>
                </a:lnTo>
                <a:lnTo>
                  <a:pt x="985" y="1934"/>
                </a:lnTo>
                <a:lnTo>
                  <a:pt x="967" y="1959"/>
                </a:lnTo>
                <a:lnTo>
                  <a:pt x="950" y="1989"/>
                </a:lnTo>
                <a:lnTo>
                  <a:pt x="936" y="2022"/>
                </a:lnTo>
                <a:lnTo>
                  <a:pt x="903" y="2022"/>
                </a:lnTo>
                <a:lnTo>
                  <a:pt x="880" y="2020"/>
                </a:lnTo>
                <a:lnTo>
                  <a:pt x="858" y="2011"/>
                </a:lnTo>
                <a:lnTo>
                  <a:pt x="840" y="1997"/>
                </a:lnTo>
                <a:lnTo>
                  <a:pt x="826" y="1979"/>
                </a:lnTo>
                <a:lnTo>
                  <a:pt x="817" y="1957"/>
                </a:lnTo>
                <a:lnTo>
                  <a:pt x="813" y="1933"/>
                </a:lnTo>
                <a:lnTo>
                  <a:pt x="817" y="1908"/>
                </a:lnTo>
                <a:lnTo>
                  <a:pt x="826" y="1888"/>
                </a:lnTo>
                <a:lnTo>
                  <a:pt x="840" y="1869"/>
                </a:lnTo>
                <a:lnTo>
                  <a:pt x="858" y="1856"/>
                </a:lnTo>
                <a:lnTo>
                  <a:pt x="880" y="1846"/>
                </a:lnTo>
                <a:lnTo>
                  <a:pt x="903" y="1843"/>
                </a:lnTo>
                <a:close/>
                <a:moveTo>
                  <a:pt x="903" y="1315"/>
                </a:moveTo>
                <a:lnTo>
                  <a:pt x="2245" y="1315"/>
                </a:lnTo>
                <a:lnTo>
                  <a:pt x="2269" y="1319"/>
                </a:lnTo>
                <a:lnTo>
                  <a:pt x="2291" y="1328"/>
                </a:lnTo>
                <a:lnTo>
                  <a:pt x="2309" y="1342"/>
                </a:lnTo>
                <a:lnTo>
                  <a:pt x="2323" y="1360"/>
                </a:lnTo>
                <a:lnTo>
                  <a:pt x="2332" y="1382"/>
                </a:lnTo>
                <a:lnTo>
                  <a:pt x="2336" y="1405"/>
                </a:lnTo>
                <a:lnTo>
                  <a:pt x="2332" y="1429"/>
                </a:lnTo>
                <a:lnTo>
                  <a:pt x="2323" y="1451"/>
                </a:lnTo>
                <a:lnTo>
                  <a:pt x="2309" y="1469"/>
                </a:lnTo>
                <a:lnTo>
                  <a:pt x="2291" y="1483"/>
                </a:lnTo>
                <a:lnTo>
                  <a:pt x="2269" y="1492"/>
                </a:lnTo>
                <a:lnTo>
                  <a:pt x="2245" y="1496"/>
                </a:lnTo>
                <a:lnTo>
                  <a:pt x="903" y="1496"/>
                </a:lnTo>
                <a:lnTo>
                  <a:pt x="880" y="1492"/>
                </a:lnTo>
                <a:lnTo>
                  <a:pt x="858" y="1483"/>
                </a:lnTo>
                <a:lnTo>
                  <a:pt x="840" y="1469"/>
                </a:lnTo>
                <a:lnTo>
                  <a:pt x="826" y="1451"/>
                </a:lnTo>
                <a:lnTo>
                  <a:pt x="817" y="1429"/>
                </a:lnTo>
                <a:lnTo>
                  <a:pt x="813" y="1405"/>
                </a:lnTo>
                <a:lnTo>
                  <a:pt x="817" y="1382"/>
                </a:lnTo>
                <a:lnTo>
                  <a:pt x="826" y="1360"/>
                </a:lnTo>
                <a:lnTo>
                  <a:pt x="840" y="1342"/>
                </a:lnTo>
                <a:lnTo>
                  <a:pt x="858" y="1328"/>
                </a:lnTo>
                <a:lnTo>
                  <a:pt x="880" y="1319"/>
                </a:lnTo>
                <a:lnTo>
                  <a:pt x="903" y="1315"/>
                </a:lnTo>
                <a:close/>
                <a:moveTo>
                  <a:pt x="405" y="1039"/>
                </a:moveTo>
                <a:lnTo>
                  <a:pt x="405" y="1221"/>
                </a:lnTo>
                <a:lnTo>
                  <a:pt x="276" y="1221"/>
                </a:lnTo>
                <a:lnTo>
                  <a:pt x="258" y="1222"/>
                </a:lnTo>
                <a:lnTo>
                  <a:pt x="239" y="1228"/>
                </a:lnTo>
                <a:lnTo>
                  <a:pt x="222" y="1237"/>
                </a:lnTo>
                <a:lnTo>
                  <a:pt x="208" y="1249"/>
                </a:lnTo>
                <a:lnTo>
                  <a:pt x="196" y="1264"/>
                </a:lnTo>
                <a:lnTo>
                  <a:pt x="188" y="1280"/>
                </a:lnTo>
                <a:lnTo>
                  <a:pt x="182" y="1298"/>
                </a:lnTo>
                <a:lnTo>
                  <a:pt x="180" y="1316"/>
                </a:lnTo>
                <a:lnTo>
                  <a:pt x="180" y="3258"/>
                </a:lnTo>
                <a:lnTo>
                  <a:pt x="183" y="3283"/>
                </a:lnTo>
                <a:lnTo>
                  <a:pt x="194" y="3306"/>
                </a:lnTo>
                <a:lnTo>
                  <a:pt x="208" y="3326"/>
                </a:lnTo>
                <a:lnTo>
                  <a:pt x="228" y="3341"/>
                </a:lnTo>
                <a:lnTo>
                  <a:pt x="251" y="3350"/>
                </a:lnTo>
                <a:lnTo>
                  <a:pt x="276" y="3353"/>
                </a:lnTo>
                <a:lnTo>
                  <a:pt x="409" y="3353"/>
                </a:lnTo>
                <a:lnTo>
                  <a:pt x="1037" y="2080"/>
                </a:lnTo>
                <a:lnTo>
                  <a:pt x="1054" y="2050"/>
                </a:lnTo>
                <a:lnTo>
                  <a:pt x="1074" y="2022"/>
                </a:lnTo>
                <a:lnTo>
                  <a:pt x="1098" y="1998"/>
                </a:lnTo>
                <a:lnTo>
                  <a:pt x="1124" y="1979"/>
                </a:lnTo>
                <a:lnTo>
                  <a:pt x="1151" y="1964"/>
                </a:lnTo>
                <a:lnTo>
                  <a:pt x="1181" y="1954"/>
                </a:lnTo>
                <a:lnTo>
                  <a:pt x="1211" y="1951"/>
                </a:lnTo>
                <a:lnTo>
                  <a:pt x="2748" y="1951"/>
                </a:lnTo>
                <a:lnTo>
                  <a:pt x="2749" y="1437"/>
                </a:lnTo>
                <a:lnTo>
                  <a:pt x="2781" y="1443"/>
                </a:lnTo>
                <a:lnTo>
                  <a:pt x="2812" y="1454"/>
                </a:lnTo>
                <a:lnTo>
                  <a:pt x="2840" y="1469"/>
                </a:lnTo>
                <a:lnTo>
                  <a:pt x="2865" y="1489"/>
                </a:lnTo>
                <a:lnTo>
                  <a:pt x="2887" y="1513"/>
                </a:lnTo>
                <a:lnTo>
                  <a:pt x="2904" y="1539"/>
                </a:lnTo>
                <a:lnTo>
                  <a:pt x="2917" y="1568"/>
                </a:lnTo>
                <a:lnTo>
                  <a:pt x="2925" y="1600"/>
                </a:lnTo>
                <a:lnTo>
                  <a:pt x="2929" y="1634"/>
                </a:lnTo>
                <a:lnTo>
                  <a:pt x="2929" y="1951"/>
                </a:lnTo>
                <a:lnTo>
                  <a:pt x="3633" y="1951"/>
                </a:lnTo>
                <a:lnTo>
                  <a:pt x="3656" y="1953"/>
                </a:lnTo>
                <a:lnTo>
                  <a:pt x="3677" y="1959"/>
                </a:lnTo>
                <a:lnTo>
                  <a:pt x="3696" y="1968"/>
                </a:lnTo>
                <a:lnTo>
                  <a:pt x="3714" y="1981"/>
                </a:lnTo>
                <a:lnTo>
                  <a:pt x="3728" y="1997"/>
                </a:lnTo>
                <a:lnTo>
                  <a:pt x="3739" y="2016"/>
                </a:lnTo>
                <a:lnTo>
                  <a:pt x="3747" y="2038"/>
                </a:lnTo>
                <a:lnTo>
                  <a:pt x="3749" y="2062"/>
                </a:lnTo>
                <a:lnTo>
                  <a:pt x="3747" y="2089"/>
                </a:lnTo>
                <a:lnTo>
                  <a:pt x="3740" y="2116"/>
                </a:lnTo>
                <a:lnTo>
                  <a:pt x="3726" y="2148"/>
                </a:lnTo>
                <a:lnTo>
                  <a:pt x="3064" y="3405"/>
                </a:lnTo>
                <a:lnTo>
                  <a:pt x="3049" y="3429"/>
                </a:lnTo>
                <a:lnTo>
                  <a:pt x="3030" y="3452"/>
                </a:lnTo>
                <a:lnTo>
                  <a:pt x="3006" y="3474"/>
                </a:lnTo>
                <a:lnTo>
                  <a:pt x="2980" y="3493"/>
                </a:lnTo>
                <a:lnTo>
                  <a:pt x="2953" y="3510"/>
                </a:lnTo>
                <a:lnTo>
                  <a:pt x="2924" y="3522"/>
                </a:lnTo>
                <a:lnTo>
                  <a:pt x="2896" y="3531"/>
                </a:lnTo>
                <a:lnTo>
                  <a:pt x="2868" y="3534"/>
                </a:lnTo>
                <a:lnTo>
                  <a:pt x="212" y="3535"/>
                </a:lnTo>
                <a:lnTo>
                  <a:pt x="179" y="3531"/>
                </a:lnTo>
                <a:lnTo>
                  <a:pt x="145" y="3525"/>
                </a:lnTo>
                <a:lnTo>
                  <a:pt x="116" y="3512"/>
                </a:lnTo>
                <a:lnTo>
                  <a:pt x="87" y="3493"/>
                </a:lnTo>
                <a:lnTo>
                  <a:pt x="62" y="3473"/>
                </a:lnTo>
                <a:lnTo>
                  <a:pt x="40" y="3446"/>
                </a:lnTo>
                <a:lnTo>
                  <a:pt x="23" y="3419"/>
                </a:lnTo>
                <a:lnTo>
                  <a:pt x="10" y="3388"/>
                </a:lnTo>
                <a:lnTo>
                  <a:pt x="2" y="3356"/>
                </a:lnTo>
                <a:lnTo>
                  <a:pt x="0" y="3322"/>
                </a:lnTo>
                <a:lnTo>
                  <a:pt x="0" y="1252"/>
                </a:lnTo>
                <a:lnTo>
                  <a:pt x="3" y="1214"/>
                </a:lnTo>
                <a:lnTo>
                  <a:pt x="14" y="1179"/>
                </a:lnTo>
                <a:lnTo>
                  <a:pt x="30" y="1145"/>
                </a:lnTo>
                <a:lnTo>
                  <a:pt x="50" y="1115"/>
                </a:lnTo>
                <a:lnTo>
                  <a:pt x="76" y="1090"/>
                </a:lnTo>
                <a:lnTo>
                  <a:pt x="105" y="1069"/>
                </a:lnTo>
                <a:lnTo>
                  <a:pt x="137" y="1053"/>
                </a:lnTo>
                <a:lnTo>
                  <a:pt x="174" y="1043"/>
                </a:lnTo>
                <a:lnTo>
                  <a:pt x="212" y="1039"/>
                </a:lnTo>
                <a:lnTo>
                  <a:pt x="405" y="1039"/>
                </a:lnTo>
                <a:close/>
                <a:moveTo>
                  <a:pt x="903" y="792"/>
                </a:moveTo>
                <a:lnTo>
                  <a:pt x="2245" y="792"/>
                </a:lnTo>
                <a:lnTo>
                  <a:pt x="2269" y="795"/>
                </a:lnTo>
                <a:lnTo>
                  <a:pt x="2291" y="804"/>
                </a:lnTo>
                <a:lnTo>
                  <a:pt x="2309" y="818"/>
                </a:lnTo>
                <a:lnTo>
                  <a:pt x="2323" y="836"/>
                </a:lnTo>
                <a:lnTo>
                  <a:pt x="2332" y="858"/>
                </a:lnTo>
                <a:lnTo>
                  <a:pt x="2336" y="882"/>
                </a:lnTo>
                <a:lnTo>
                  <a:pt x="2332" y="906"/>
                </a:lnTo>
                <a:lnTo>
                  <a:pt x="2323" y="927"/>
                </a:lnTo>
                <a:lnTo>
                  <a:pt x="2309" y="945"/>
                </a:lnTo>
                <a:lnTo>
                  <a:pt x="2291" y="959"/>
                </a:lnTo>
                <a:lnTo>
                  <a:pt x="2269" y="968"/>
                </a:lnTo>
                <a:lnTo>
                  <a:pt x="2245" y="972"/>
                </a:lnTo>
                <a:lnTo>
                  <a:pt x="903" y="972"/>
                </a:lnTo>
                <a:lnTo>
                  <a:pt x="880" y="968"/>
                </a:lnTo>
                <a:lnTo>
                  <a:pt x="858" y="959"/>
                </a:lnTo>
                <a:lnTo>
                  <a:pt x="840" y="945"/>
                </a:lnTo>
                <a:lnTo>
                  <a:pt x="826" y="927"/>
                </a:lnTo>
                <a:lnTo>
                  <a:pt x="817" y="906"/>
                </a:lnTo>
                <a:lnTo>
                  <a:pt x="813" y="882"/>
                </a:lnTo>
                <a:lnTo>
                  <a:pt x="817" y="858"/>
                </a:lnTo>
                <a:lnTo>
                  <a:pt x="826" y="836"/>
                </a:lnTo>
                <a:lnTo>
                  <a:pt x="840" y="818"/>
                </a:lnTo>
                <a:lnTo>
                  <a:pt x="858" y="804"/>
                </a:lnTo>
                <a:lnTo>
                  <a:pt x="880" y="795"/>
                </a:lnTo>
                <a:lnTo>
                  <a:pt x="903" y="792"/>
                </a:lnTo>
                <a:close/>
                <a:moveTo>
                  <a:pt x="2166" y="261"/>
                </a:moveTo>
                <a:lnTo>
                  <a:pt x="2166" y="497"/>
                </a:lnTo>
                <a:lnTo>
                  <a:pt x="2383" y="497"/>
                </a:lnTo>
                <a:lnTo>
                  <a:pt x="2166" y="261"/>
                </a:lnTo>
                <a:close/>
                <a:moveTo>
                  <a:pt x="702" y="0"/>
                </a:moveTo>
                <a:lnTo>
                  <a:pt x="2090" y="0"/>
                </a:lnTo>
                <a:lnTo>
                  <a:pt x="2112" y="4"/>
                </a:lnTo>
                <a:lnTo>
                  <a:pt x="2133" y="12"/>
                </a:lnTo>
                <a:lnTo>
                  <a:pt x="2149" y="26"/>
                </a:lnTo>
                <a:lnTo>
                  <a:pt x="2598" y="515"/>
                </a:lnTo>
                <a:lnTo>
                  <a:pt x="2609" y="531"/>
                </a:lnTo>
                <a:lnTo>
                  <a:pt x="2617" y="550"/>
                </a:lnTo>
                <a:lnTo>
                  <a:pt x="2620" y="569"/>
                </a:lnTo>
                <a:lnTo>
                  <a:pt x="2620" y="1838"/>
                </a:lnTo>
                <a:lnTo>
                  <a:pt x="2474" y="1838"/>
                </a:lnTo>
                <a:lnTo>
                  <a:pt x="2474" y="680"/>
                </a:lnTo>
                <a:lnTo>
                  <a:pt x="2471" y="665"/>
                </a:lnTo>
                <a:lnTo>
                  <a:pt x="2463" y="653"/>
                </a:lnTo>
                <a:lnTo>
                  <a:pt x="2451" y="645"/>
                </a:lnTo>
                <a:lnTo>
                  <a:pt x="2438" y="643"/>
                </a:lnTo>
                <a:lnTo>
                  <a:pt x="2094" y="643"/>
                </a:lnTo>
                <a:lnTo>
                  <a:pt x="2074" y="641"/>
                </a:lnTo>
                <a:lnTo>
                  <a:pt x="2057" y="633"/>
                </a:lnTo>
                <a:lnTo>
                  <a:pt x="2042" y="621"/>
                </a:lnTo>
                <a:lnTo>
                  <a:pt x="2031" y="606"/>
                </a:lnTo>
                <a:lnTo>
                  <a:pt x="2023" y="589"/>
                </a:lnTo>
                <a:lnTo>
                  <a:pt x="2021" y="569"/>
                </a:lnTo>
                <a:lnTo>
                  <a:pt x="2021" y="183"/>
                </a:lnTo>
                <a:lnTo>
                  <a:pt x="2018" y="168"/>
                </a:lnTo>
                <a:lnTo>
                  <a:pt x="2010" y="157"/>
                </a:lnTo>
                <a:lnTo>
                  <a:pt x="1999" y="150"/>
                </a:lnTo>
                <a:lnTo>
                  <a:pt x="1985" y="146"/>
                </a:lnTo>
                <a:lnTo>
                  <a:pt x="702" y="146"/>
                </a:lnTo>
                <a:lnTo>
                  <a:pt x="691" y="149"/>
                </a:lnTo>
                <a:lnTo>
                  <a:pt x="683" y="154"/>
                </a:lnTo>
                <a:lnTo>
                  <a:pt x="676" y="164"/>
                </a:lnTo>
                <a:lnTo>
                  <a:pt x="675" y="174"/>
                </a:lnTo>
                <a:lnTo>
                  <a:pt x="675" y="2552"/>
                </a:lnTo>
                <a:lnTo>
                  <a:pt x="562" y="2779"/>
                </a:lnTo>
                <a:lnTo>
                  <a:pt x="561" y="2779"/>
                </a:lnTo>
                <a:lnTo>
                  <a:pt x="558" y="2777"/>
                </a:lnTo>
                <a:lnTo>
                  <a:pt x="552" y="2775"/>
                </a:lnTo>
                <a:lnTo>
                  <a:pt x="545" y="2769"/>
                </a:lnTo>
                <a:lnTo>
                  <a:pt x="540" y="2761"/>
                </a:lnTo>
                <a:lnTo>
                  <a:pt x="534" y="2750"/>
                </a:lnTo>
                <a:lnTo>
                  <a:pt x="530" y="2734"/>
                </a:lnTo>
                <a:lnTo>
                  <a:pt x="528" y="2712"/>
                </a:lnTo>
                <a:lnTo>
                  <a:pt x="528" y="2657"/>
                </a:lnTo>
                <a:lnTo>
                  <a:pt x="528" y="2596"/>
                </a:lnTo>
                <a:lnTo>
                  <a:pt x="527" y="2529"/>
                </a:lnTo>
                <a:lnTo>
                  <a:pt x="527" y="2458"/>
                </a:lnTo>
                <a:lnTo>
                  <a:pt x="527" y="2383"/>
                </a:lnTo>
                <a:lnTo>
                  <a:pt x="527" y="2304"/>
                </a:lnTo>
                <a:lnTo>
                  <a:pt x="526" y="2221"/>
                </a:lnTo>
                <a:lnTo>
                  <a:pt x="526" y="2136"/>
                </a:lnTo>
                <a:lnTo>
                  <a:pt x="526" y="2048"/>
                </a:lnTo>
                <a:lnTo>
                  <a:pt x="526" y="1958"/>
                </a:lnTo>
                <a:lnTo>
                  <a:pt x="526" y="1866"/>
                </a:lnTo>
                <a:lnTo>
                  <a:pt x="526" y="1773"/>
                </a:lnTo>
                <a:lnTo>
                  <a:pt x="526" y="1677"/>
                </a:lnTo>
                <a:lnTo>
                  <a:pt x="526" y="1583"/>
                </a:lnTo>
                <a:lnTo>
                  <a:pt x="526" y="1488"/>
                </a:lnTo>
                <a:lnTo>
                  <a:pt x="526" y="1392"/>
                </a:lnTo>
                <a:lnTo>
                  <a:pt x="526" y="1298"/>
                </a:lnTo>
                <a:lnTo>
                  <a:pt x="526" y="1205"/>
                </a:lnTo>
                <a:lnTo>
                  <a:pt x="527" y="1114"/>
                </a:lnTo>
                <a:lnTo>
                  <a:pt x="527" y="1023"/>
                </a:lnTo>
                <a:lnTo>
                  <a:pt x="527" y="936"/>
                </a:lnTo>
                <a:lnTo>
                  <a:pt x="527" y="851"/>
                </a:lnTo>
                <a:lnTo>
                  <a:pt x="527" y="769"/>
                </a:lnTo>
                <a:lnTo>
                  <a:pt x="527" y="691"/>
                </a:lnTo>
                <a:lnTo>
                  <a:pt x="527" y="616"/>
                </a:lnTo>
                <a:lnTo>
                  <a:pt x="527" y="548"/>
                </a:lnTo>
                <a:lnTo>
                  <a:pt x="528" y="482"/>
                </a:lnTo>
                <a:lnTo>
                  <a:pt x="528" y="421"/>
                </a:lnTo>
                <a:lnTo>
                  <a:pt x="528" y="367"/>
                </a:lnTo>
                <a:lnTo>
                  <a:pt x="528" y="319"/>
                </a:lnTo>
                <a:lnTo>
                  <a:pt x="528" y="276"/>
                </a:lnTo>
                <a:lnTo>
                  <a:pt x="528" y="241"/>
                </a:lnTo>
                <a:lnTo>
                  <a:pt x="528" y="212"/>
                </a:lnTo>
                <a:lnTo>
                  <a:pt x="528" y="191"/>
                </a:lnTo>
                <a:lnTo>
                  <a:pt x="528" y="179"/>
                </a:lnTo>
                <a:lnTo>
                  <a:pt x="528" y="174"/>
                </a:lnTo>
                <a:lnTo>
                  <a:pt x="531" y="139"/>
                </a:lnTo>
                <a:lnTo>
                  <a:pt x="542" y="106"/>
                </a:lnTo>
                <a:lnTo>
                  <a:pt x="558" y="77"/>
                </a:lnTo>
                <a:lnTo>
                  <a:pt x="580" y="51"/>
                </a:lnTo>
                <a:lnTo>
                  <a:pt x="605" y="30"/>
                </a:lnTo>
                <a:lnTo>
                  <a:pt x="635" y="14"/>
                </a:lnTo>
                <a:lnTo>
                  <a:pt x="667" y="4"/>
                </a:lnTo>
                <a:lnTo>
                  <a:pt x="702" y="0"/>
                </a:lnTo>
                <a:close/>
              </a:path>
            </a:pathLst>
          </a:custGeom>
          <a:solidFill>
            <a:srgbClr val="4CC87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36">
            <a:extLst>
              <a:ext uri="{FF2B5EF4-FFF2-40B4-BE49-F238E27FC236}">
                <a16:creationId xmlns:a16="http://schemas.microsoft.com/office/drawing/2014/main" id="{32CF3344-4AC0-4C1F-AF93-C22DF2024D36}"/>
              </a:ext>
            </a:extLst>
          </p:cNvPr>
          <p:cNvSpPr>
            <a:spLocks noEditPoints="1"/>
          </p:cNvSpPr>
          <p:nvPr/>
        </p:nvSpPr>
        <p:spPr bwMode="auto">
          <a:xfrm>
            <a:off x="9567945" y="2762878"/>
            <a:ext cx="428724" cy="408271"/>
          </a:xfrm>
          <a:custGeom>
            <a:avLst/>
            <a:gdLst>
              <a:gd name="T0" fmla="*/ 3696 w 3813"/>
              <a:gd name="T1" fmla="*/ 3371 h 3630"/>
              <a:gd name="T2" fmla="*/ 3365 w 3813"/>
              <a:gd name="T3" fmla="*/ 3427 h 3630"/>
              <a:gd name="T4" fmla="*/ 3195 w 3813"/>
              <a:gd name="T5" fmla="*/ 3235 h 3630"/>
              <a:gd name="T6" fmla="*/ 3398 w 3813"/>
              <a:gd name="T7" fmla="*/ 2982 h 3630"/>
              <a:gd name="T8" fmla="*/ 2802 w 3813"/>
              <a:gd name="T9" fmla="*/ 2182 h 3630"/>
              <a:gd name="T10" fmla="*/ 2639 w 3813"/>
              <a:gd name="T11" fmla="*/ 3585 h 3630"/>
              <a:gd name="T12" fmla="*/ 2315 w 3813"/>
              <a:gd name="T13" fmla="*/ 3601 h 3630"/>
              <a:gd name="T14" fmla="*/ 2189 w 3813"/>
              <a:gd name="T15" fmla="*/ 3388 h 3630"/>
              <a:gd name="T16" fmla="*/ 2434 w 3813"/>
              <a:gd name="T17" fmla="*/ 3162 h 3630"/>
              <a:gd name="T18" fmla="*/ 1829 w 3813"/>
              <a:gd name="T19" fmla="*/ 1520 h 3630"/>
              <a:gd name="T20" fmla="*/ 1559 w 3813"/>
              <a:gd name="T21" fmla="*/ 1690 h 3630"/>
              <a:gd name="T22" fmla="*/ 1604 w 3813"/>
              <a:gd name="T23" fmla="*/ 2008 h 3630"/>
              <a:gd name="T24" fmla="*/ 1914 w 3813"/>
              <a:gd name="T25" fmla="*/ 2097 h 3630"/>
              <a:gd name="T26" fmla="*/ 2122 w 3813"/>
              <a:gd name="T27" fmla="*/ 1858 h 3630"/>
              <a:gd name="T28" fmla="*/ 1990 w 3813"/>
              <a:gd name="T29" fmla="*/ 1567 h 3630"/>
              <a:gd name="T30" fmla="*/ 1978 w 3813"/>
              <a:gd name="T31" fmla="*/ 1430 h 3630"/>
              <a:gd name="T32" fmla="*/ 2232 w 3813"/>
              <a:gd name="T33" fmla="*/ 1713 h 3630"/>
              <a:gd name="T34" fmla="*/ 2139 w 3813"/>
              <a:gd name="T35" fmla="*/ 2089 h 3630"/>
              <a:gd name="T36" fmla="*/ 1777 w 3813"/>
              <a:gd name="T37" fmla="*/ 2225 h 3630"/>
              <a:gd name="T38" fmla="*/ 1462 w 3813"/>
              <a:gd name="T39" fmla="*/ 2008 h 3630"/>
              <a:gd name="T40" fmla="*/ 1462 w 3813"/>
              <a:gd name="T41" fmla="*/ 1621 h 3630"/>
              <a:gd name="T42" fmla="*/ 1777 w 3813"/>
              <a:gd name="T43" fmla="*/ 1405 h 3630"/>
              <a:gd name="T44" fmla="*/ 1487 w 3813"/>
              <a:gd name="T45" fmla="*/ 1392 h 3630"/>
              <a:gd name="T46" fmla="*/ 1283 w 3813"/>
              <a:gd name="T47" fmla="*/ 1814 h 3630"/>
              <a:gd name="T48" fmla="*/ 1487 w 3813"/>
              <a:gd name="T49" fmla="*/ 2237 h 3630"/>
              <a:gd name="T50" fmla="*/ 1954 w 3813"/>
              <a:gd name="T51" fmla="*/ 2342 h 3630"/>
              <a:gd name="T52" fmla="*/ 2319 w 3813"/>
              <a:gd name="T53" fmla="*/ 2052 h 3630"/>
              <a:gd name="T54" fmla="*/ 2319 w 3813"/>
              <a:gd name="T55" fmla="*/ 1576 h 3630"/>
              <a:gd name="T56" fmla="*/ 1954 w 3813"/>
              <a:gd name="T57" fmla="*/ 1288 h 3630"/>
              <a:gd name="T58" fmla="*/ 1671 w 3813"/>
              <a:gd name="T59" fmla="*/ 476 h 3630"/>
              <a:gd name="T60" fmla="*/ 2025 w 3813"/>
              <a:gd name="T61" fmla="*/ 457 h 3630"/>
              <a:gd name="T62" fmla="*/ 2030 w 3813"/>
              <a:gd name="T63" fmla="*/ 370 h 3630"/>
              <a:gd name="T64" fmla="*/ 2734 w 3813"/>
              <a:gd name="T65" fmla="*/ 667 h 3630"/>
              <a:gd name="T66" fmla="*/ 3188 w 3813"/>
              <a:gd name="T67" fmla="*/ 1265 h 3630"/>
              <a:gd name="T68" fmla="*/ 2302 w 3813"/>
              <a:gd name="T69" fmla="*/ 3063 h 3630"/>
              <a:gd name="T70" fmla="*/ 1906 w 3813"/>
              <a:gd name="T71" fmla="*/ 3271 h 3630"/>
              <a:gd name="T72" fmla="*/ 1144 w 3813"/>
              <a:gd name="T73" fmla="*/ 3105 h 3630"/>
              <a:gd name="T74" fmla="*/ 577 w 3813"/>
              <a:gd name="T75" fmla="*/ 2579 h 3630"/>
              <a:gd name="T76" fmla="*/ 359 w 3813"/>
              <a:gd name="T77" fmla="*/ 1814 h 3630"/>
              <a:gd name="T78" fmla="*/ 577 w 3813"/>
              <a:gd name="T79" fmla="*/ 1051 h 3630"/>
              <a:gd name="T80" fmla="*/ 1144 w 3813"/>
              <a:gd name="T81" fmla="*/ 524 h 3630"/>
              <a:gd name="T82" fmla="*/ 1829 w 3813"/>
              <a:gd name="T83" fmla="*/ 0 h 3630"/>
              <a:gd name="T84" fmla="*/ 2592 w 3813"/>
              <a:gd name="T85" fmla="*/ 165 h 3630"/>
              <a:gd name="T86" fmla="*/ 3267 w 3813"/>
              <a:gd name="T87" fmla="*/ 697 h 3630"/>
              <a:gd name="T88" fmla="*/ 3626 w 3813"/>
              <a:gd name="T89" fmla="*/ 1485 h 3630"/>
              <a:gd name="T90" fmla="*/ 3164 w 3813"/>
              <a:gd name="T91" fmla="*/ 857 h 3630"/>
              <a:gd name="T92" fmla="*/ 2545 w 3813"/>
              <a:gd name="T93" fmla="*/ 340 h 3630"/>
              <a:gd name="T94" fmla="*/ 1720 w 3813"/>
              <a:gd name="T95" fmla="*/ 181 h 3630"/>
              <a:gd name="T96" fmla="*/ 939 w 3813"/>
              <a:gd name="T97" fmla="*/ 437 h 3630"/>
              <a:gd name="T98" fmla="*/ 388 w 3813"/>
              <a:gd name="T99" fmla="*/ 1018 h 3630"/>
              <a:gd name="T100" fmla="*/ 180 w 3813"/>
              <a:gd name="T101" fmla="*/ 1814 h 3630"/>
              <a:gd name="T102" fmla="*/ 388 w 3813"/>
              <a:gd name="T103" fmla="*/ 2611 h 3630"/>
              <a:gd name="T104" fmla="*/ 939 w 3813"/>
              <a:gd name="T105" fmla="*/ 3193 h 3630"/>
              <a:gd name="T106" fmla="*/ 1720 w 3813"/>
              <a:gd name="T107" fmla="*/ 3448 h 3630"/>
              <a:gd name="T108" fmla="*/ 2062 w 3813"/>
              <a:gd name="T109" fmla="*/ 3615 h 3630"/>
              <a:gd name="T110" fmla="*/ 1272 w 3813"/>
              <a:gd name="T111" fmla="*/ 3545 h 3630"/>
              <a:gd name="T112" fmla="*/ 536 w 3813"/>
              <a:gd name="T113" fmla="*/ 3097 h 3630"/>
              <a:gd name="T114" fmla="*/ 87 w 3813"/>
              <a:gd name="T115" fmla="*/ 2367 h 3630"/>
              <a:gd name="T116" fmla="*/ 31 w 3813"/>
              <a:gd name="T117" fmla="*/ 1476 h 3630"/>
              <a:gd name="T118" fmla="*/ 393 w 3813"/>
              <a:gd name="T119" fmla="*/ 692 h 3630"/>
              <a:gd name="T120" fmla="*/ 1068 w 3813"/>
              <a:gd name="T121" fmla="*/ 164 h 3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813" h="3630">
                <a:moveTo>
                  <a:pt x="3813" y="1583"/>
                </a:moveTo>
                <a:lnTo>
                  <a:pt x="3813" y="3157"/>
                </a:lnTo>
                <a:lnTo>
                  <a:pt x="3809" y="3200"/>
                </a:lnTo>
                <a:lnTo>
                  <a:pt x="3799" y="3240"/>
                </a:lnTo>
                <a:lnTo>
                  <a:pt x="3781" y="3278"/>
                </a:lnTo>
                <a:lnTo>
                  <a:pt x="3758" y="3312"/>
                </a:lnTo>
                <a:lnTo>
                  <a:pt x="3729" y="3343"/>
                </a:lnTo>
                <a:lnTo>
                  <a:pt x="3696" y="3371"/>
                </a:lnTo>
                <a:lnTo>
                  <a:pt x="3655" y="3395"/>
                </a:lnTo>
                <a:lnTo>
                  <a:pt x="3611" y="3415"/>
                </a:lnTo>
                <a:lnTo>
                  <a:pt x="3563" y="3430"/>
                </a:lnTo>
                <a:lnTo>
                  <a:pt x="3521" y="3438"/>
                </a:lnTo>
                <a:lnTo>
                  <a:pt x="3479" y="3441"/>
                </a:lnTo>
                <a:lnTo>
                  <a:pt x="3440" y="3441"/>
                </a:lnTo>
                <a:lnTo>
                  <a:pt x="3402" y="3436"/>
                </a:lnTo>
                <a:lnTo>
                  <a:pt x="3365" y="3427"/>
                </a:lnTo>
                <a:lnTo>
                  <a:pt x="3331" y="3416"/>
                </a:lnTo>
                <a:lnTo>
                  <a:pt x="3300" y="3400"/>
                </a:lnTo>
                <a:lnTo>
                  <a:pt x="3272" y="3380"/>
                </a:lnTo>
                <a:lnTo>
                  <a:pt x="3248" y="3358"/>
                </a:lnTo>
                <a:lnTo>
                  <a:pt x="3227" y="3333"/>
                </a:lnTo>
                <a:lnTo>
                  <a:pt x="3212" y="3304"/>
                </a:lnTo>
                <a:lnTo>
                  <a:pt x="3201" y="3274"/>
                </a:lnTo>
                <a:lnTo>
                  <a:pt x="3195" y="3235"/>
                </a:lnTo>
                <a:lnTo>
                  <a:pt x="3198" y="3197"/>
                </a:lnTo>
                <a:lnTo>
                  <a:pt x="3208" y="3159"/>
                </a:lnTo>
                <a:lnTo>
                  <a:pt x="3224" y="3123"/>
                </a:lnTo>
                <a:lnTo>
                  <a:pt x="3249" y="3088"/>
                </a:lnTo>
                <a:lnTo>
                  <a:pt x="3278" y="3057"/>
                </a:lnTo>
                <a:lnTo>
                  <a:pt x="3314" y="3028"/>
                </a:lnTo>
                <a:lnTo>
                  <a:pt x="3353" y="3003"/>
                </a:lnTo>
                <a:lnTo>
                  <a:pt x="3398" y="2982"/>
                </a:lnTo>
                <a:lnTo>
                  <a:pt x="3446" y="2967"/>
                </a:lnTo>
                <a:lnTo>
                  <a:pt x="3491" y="2959"/>
                </a:lnTo>
                <a:lnTo>
                  <a:pt x="3536" y="2956"/>
                </a:lnTo>
                <a:lnTo>
                  <a:pt x="3579" y="2957"/>
                </a:lnTo>
                <a:lnTo>
                  <a:pt x="3619" y="2964"/>
                </a:lnTo>
                <a:lnTo>
                  <a:pt x="3659" y="2974"/>
                </a:lnTo>
                <a:lnTo>
                  <a:pt x="3659" y="2027"/>
                </a:lnTo>
                <a:lnTo>
                  <a:pt x="2802" y="2182"/>
                </a:lnTo>
                <a:lnTo>
                  <a:pt x="2797" y="3362"/>
                </a:lnTo>
                <a:lnTo>
                  <a:pt x="2794" y="3399"/>
                </a:lnTo>
                <a:lnTo>
                  <a:pt x="2783" y="3435"/>
                </a:lnTo>
                <a:lnTo>
                  <a:pt x="2766" y="3470"/>
                </a:lnTo>
                <a:lnTo>
                  <a:pt x="2741" y="3503"/>
                </a:lnTo>
                <a:lnTo>
                  <a:pt x="2712" y="3533"/>
                </a:lnTo>
                <a:lnTo>
                  <a:pt x="2679" y="3561"/>
                </a:lnTo>
                <a:lnTo>
                  <a:pt x="2639" y="3585"/>
                </a:lnTo>
                <a:lnTo>
                  <a:pt x="2597" y="3604"/>
                </a:lnTo>
                <a:lnTo>
                  <a:pt x="2549" y="3618"/>
                </a:lnTo>
                <a:lnTo>
                  <a:pt x="2507" y="3626"/>
                </a:lnTo>
                <a:lnTo>
                  <a:pt x="2467" y="3630"/>
                </a:lnTo>
                <a:lnTo>
                  <a:pt x="2426" y="3629"/>
                </a:lnTo>
                <a:lnTo>
                  <a:pt x="2387" y="3623"/>
                </a:lnTo>
                <a:lnTo>
                  <a:pt x="2350" y="3614"/>
                </a:lnTo>
                <a:lnTo>
                  <a:pt x="2315" y="3601"/>
                </a:lnTo>
                <a:lnTo>
                  <a:pt x="2284" y="3585"/>
                </a:lnTo>
                <a:lnTo>
                  <a:pt x="2256" y="3566"/>
                </a:lnTo>
                <a:lnTo>
                  <a:pt x="2232" y="3543"/>
                </a:lnTo>
                <a:lnTo>
                  <a:pt x="2213" y="3519"/>
                </a:lnTo>
                <a:lnTo>
                  <a:pt x="2199" y="3493"/>
                </a:lnTo>
                <a:lnTo>
                  <a:pt x="2191" y="3465"/>
                </a:lnTo>
                <a:lnTo>
                  <a:pt x="2187" y="3426"/>
                </a:lnTo>
                <a:lnTo>
                  <a:pt x="2189" y="3388"/>
                </a:lnTo>
                <a:lnTo>
                  <a:pt x="2198" y="3351"/>
                </a:lnTo>
                <a:lnTo>
                  <a:pt x="2216" y="3316"/>
                </a:lnTo>
                <a:lnTo>
                  <a:pt x="2239" y="3281"/>
                </a:lnTo>
                <a:lnTo>
                  <a:pt x="2268" y="3249"/>
                </a:lnTo>
                <a:lnTo>
                  <a:pt x="2302" y="3221"/>
                </a:lnTo>
                <a:lnTo>
                  <a:pt x="2342" y="3196"/>
                </a:lnTo>
                <a:lnTo>
                  <a:pt x="2386" y="3177"/>
                </a:lnTo>
                <a:lnTo>
                  <a:pt x="2434" y="3162"/>
                </a:lnTo>
                <a:lnTo>
                  <a:pt x="2479" y="3152"/>
                </a:lnTo>
                <a:lnTo>
                  <a:pt x="2523" y="3150"/>
                </a:lnTo>
                <a:lnTo>
                  <a:pt x="2564" y="3151"/>
                </a:lnTo>
                <a:lnTo>
                  <a:pt x="2605" y="3157"/>
                </a:lnTo>
                <a:lnTo>
                  <a:pt x="2643" y="3169"/>
                </a:lnTo>
                <a:lnTo>
                  <a:pt x="2643" y="1772"/>
                </a:lnTo>
                <a:lnTo>
                  <a:pt x="3813" y="1583"/>
                </a:lnTo>
                <a:close/>
                <a:moveTo>
                  <a:pt x="1829" y="1520"/>
                </a:moveTo>
                <a:lnTo>
                  <a:pt x="1785" y="1523"/>
                </a:lnTo>
                <a:lnTo>
                  <a:pt x="1743" y="1532"/>
                </a:lnTo>
                <a:lnTo>
                  <a:pt x="1704" y="1547"/>
                </a:lnTo>
                <a:lnTo>
                  <a:pt x="1667" y="1567"/>
                </a:lnTo>
                <a:lnTo>
                  <a:pt x="1634" y="1592"/>
                </a:lnTo>
                <a:lnTo>
                  <a:pt x="1604" y="1621"/>
                </a:lnTo>
                <a:lnTo>
                  <a:pt x="1580" y="1654"/>
                </a:lnTo>
                <a:lnTo>
                  <a:pt x="1559" y="1690"/>
                </a:lnTo>
                <a:lnTo>
                  <a:pt x="1544" y="1729"/>
                </a:lnTo>
                <a:lnTo>
                  <a:pt x="1535" y="1772"/>
                </a:lnTo>
                <a:lnTo>
                  <a:pt x="1531" y="1814"/>
                </a:lnTo>
                <a:lnTo>
                  <a:pt x="1535" y="1858"/>
                </a:lnTo>
                <a:lnTo>
                  <a:pt x="1544" y="1899"/>
                </a:lnTo>
                <a:lnTo>
                  <a:pt x="1559" y="1938"/>
                </a:lnTo>
                <a:lnTo>
                  <a:pt x="1580" y="1975"/>
                </a:lnTo>
                <a:lnTo>
                  <a:pt x="1604" y="2008"/>
                </a:lnTo>
                <a:lnTo>
                  <a:pt x="1634" y="2037"/>
                </a:lnTo>
                <a:lnTo>
                  <a:pt x="1667" y="2061"/>
                </a:lnTo>
                <a:lnTo>
                  <a:pt x="1704" y="2082"/>
                </a:lnTo>
                <a:lnTo>
                  <a:pt x="1743" y="2097"/>
                </a:lnTo>
                <a:lnTo>
                  <a:pt x="1785" y="2106"/>
                </a:lnTo>
                <a:lnTo>
                  <a:pt x="1829" y="2110"/>
                </a:lnTo>
                <a:lnTo>
                  <a:pt x="1873" y="2106"/>
                </a:lnTo>
                <a:lnTo>
                  <a:pt x="1914" y="2097"/>
                </a:lnTo>
                <a:lnTo>
                  <a:pt x="1954" y="2082"/>
                </a:lnTo>
                <a:lnTo>
                  <a:pt x="1990" y="2061"/>
                </a:lnTo>
                <a:lnTo>
                  <a:pt x="2023" y="2037"/>
                </a:lnTo>
                <a:lnTo>
                  <a:pt x="2052" y="2008"/>
                </a:lnTo>
                <a:lnTo>
                  <a:pt x="2078" y="1975"/>
                </a:lnTo>
                <a:lnTo>
                  <a:pt x="2097" y="1938"/>
                </a:lnTo>
                <a:lnTo>
                  <a:pt x="2113" y="1899"/>
                </a:lnTo>
                <a:lnTo>
                  <a:pt x="2122" y="1858"/>
                </a:lnTo>
                <a:lnTo>
                  <a:pt x="2125" y="1814"/>
                </a:lnTo>
                <a:lnTo>
                  <a:pt x="2122" y="1772"/>
                </a:lnTo>
                <a:lnTo>
                  <a:pt x="2113" y="1729"/>
                </a:lnTo>
                <a:lnTo>
                  <a:pt x="2097" y="1690"/>
                </a:lnTo>
                <a:lnTo>
                  <a:pt x="2078" y="1654"/>
                </a:lnTo>
                <a:lnTo>
                  <a:pt x="2052" y="1621"/>
                </a:lnTo>
                <a:lnTo>
                  <a:pt x="2023" y="1592"/>
                </a:lnTo>
                <a:lnTo>
                  <a:pt x="1990" y="1567"/>
                </a:lnTo>
                <a:lnTo>
                  <a:pt x="1954" y="1547"/>
                </a:lnTo>
                <a:lnTo>
                  <a:pt x="1914" y="1532"/>
                </a:lnTo>
                <a:lnTo>
                  <a:pt x="1873" y="1523"/>
                </a:lnTo>
                <a:lnTo>
                  <a:pt x="1829" y="1520"/>
                </a:lnTo>
                <a:close/>
                <a:moveTo>
                  <a:pt x="1829" y="1401"/>
                </a:moveTo>
                <a:lnTo>
                  <a:pt x="1881" y="1405"/>
                </a:lnTo>
                <a:lnTo>
                  <a:pt x="1931" y="1414"/>
                </a:lnTo>
                <a:lnTo>
                  <a:pt x="1978" y="1430"/>
                </a:lnTo>
                <a:lnTo>
                  <a:pt x="2023" y="1451"/>
                </a:lnTo>
                <a:lnTo>
                  <a:pt x="2066" y="1476"/>
                </a:lnTo>
                <a:lnTo>
                  <a:pt x="2104" y="1506"/>
                </a:lnTo>
                <a:lnTo>
                  <a:pt x="2139" y="1540"/>
                </a:lnTo>
                <a:lnTo>
                  <a:pt x="2169" y="1578"/>
                </a:lnTo>
                <a:lnTo>
                  <a:pt x="2196" y="1621"/>
                </a:lnTo>
                <a:lnTo>
                  <a:pt x="2217" y="1666"/>
                </a:lnTo>
                <a:lnTo>
                  <a:pt x="2232" y="1713"/>
                </a:lnTo>
                <a:lnTo>
                  <a:pt x="2241" y="1762"/>
                </a:lnTo>
                <a:lnTo>
                  <a:pt x="2245" y="1814"/>
                </a:lnTo>
                <a:lnTo>
                  <a:pt x="2241" y="1866"/>
                </a:lnTo>
                <a:lnTo>
                  <a:pt x="2232" y="1916"/>
                </a:lnTo>
                <a:lnTo>
                  <a:pt x="2217" y="1964"/>
                </a:lnTo>
                <a:lnTo>
                  <a:pt x="2196" y="2008"/>
                </a:lnTo>
                <a:lnTo>
                  <a:pt x="2169" y="2050"/>
                </a:lnTo>
                <a:lnTo>
                  <a:pt x="2139" y="2089"/>
                </a:lnTo>
                <a:lnTo>
                  <a:pt x="2104" y="2123"/>
                </a:lnTo>
                <a:lnTo>
                  <a:pt x="2066" y="2153"/>
                </a:lnTo>
                <a:lnTo>
                  <a:pt x="2023" y="2179"/>
                </a:lnTo>
                <a:lnTo>
                  <a:pt x="1978" y="2199"/>
                </a:lnTo>
                <a:lnTo>
                  <a:pt x="1931" y="2214"/>
                </a:lnTo>
                <a:lnTo>
                  <a:pt x="1881" y="2225"/>
                </a:lnTo>
                <a:lnTo>
                  <a:pt x="1829" y="2227"/>
                </a:lnTo>
                <a:lnTo>
                  <a:pt x="1777" y="2225"/>
                </a:lnTo>
                <a:lnTo>
                  <a:pt x="1726" y="2214"/>
                </a:lnTo>
                <a:lnTo>
                  <a:pt x="1678" y="2199"/>
                </a:lnTo>
                <a:lnTo>
                  <a:pt x="1633" y="2179"/>
                </a:lnTo>
                <a:lnTo>
                  <a:pt x="1591" y="2153"/>
                </a:lnTo>
                <a:lnTo>
                  <a:pt x="1553" y="2123"/>
                </a:lnTo>
                <a:lnTo>
                  <a:pt x="1518" y="2089"/>
                </a:lnTo>
                <a:lnTo>
                  <a:pt x="1487" y="2050"/>
                </a:lnTo>
                <a:lnTo>
                  <a:pt x="1462" y="2008"/>
                </a:lnTo>
                <a:lnTo>
                  <a:pt x="1441" y="1964"/>
                </a:lnTo>
                <a:lnTo>
                  <a:pt x="1426" y="1916"/>
                </a:lnTo>
                <a:lnTo>
                  <a:pt x="1416" y="1866"/>
                </a:lnTo>
                <a:lnTo>
                  <a:pt x="1413" y="1814"/>
                </a:lnTo>
                <a:lnTo>
                  <a:pt x="1416" y="1762"/>
                </a:lnTo>
                <a:lnTo>
                  <a:pt x="1426" y="1713"/>
                </a:lnTo>
                <a:lnTo>
                  <a:pt x="1441" y="1666"/>
                </a:lnTo>
                <a:lnTo>
                  <a:pt x="1462" y="1621"/>
                </a:lnTo>
                <a:lnTo>
                  <a:pt x="1487" y="1578"/>
                </a:lnTo>
                <a:lnTo>
                  <a:pt x="1518" y="1540"/>
                </a:lnTo>
                <a:lnTo>
                  <a:pt x="1553" y="1506"/>
                </a:lnTo>
                <a:lnTo>
                  <a:pt x="1591" y="1476"/>
                </a:lnTo>
                <a:lnTo>
                  <a:pt x="1633" y="1451"/>
                </a:lnTo>
                <a:lnTo>
                  <a:pt x="1678" y="1430"/>
                </a:lnTo>
                <a:lnTo>
                  <a:pt x="1726" y="1414"/>
                </a:lnTo>
                <a:lnTo>
                  <a:pt x="1777" y="1405"/>
                </a:lnTo>
                <a:lnTo>
                  <a:pt x="1829" y="1401"/>
                </a:lnTo>
                <a:close/>
                <a:moveTo>
                  <a:pt x="1829" y="1274"/>
                </a:moveTo>
                <a:lnTo>
                  <a:pt x="1765" y="1277"/>
                </a:lnTo>
                <a:lnTo>
                  <a:pt x="1704" y="1288"/>
                </a:lnTo>
                <a:lnTo>
                  <a:pt x="1645" y="1305"/>
                </a:lnTo>
                <a:lnTo>
                  <a:pt x="1589" y="1328"/>
                </a:lnTo>
                <a:lnTo>
                  <a:pt x="1536" y="1358"/>
                </a:lnTo>
                <a:lnTo>
                  <a:pt x="1487" y="1392"/>
                </a:lnTo>
                <a:lnTo>
                  <a:pt x="1443" y="1432"/>
                </a:lnTo>
                <a:lnTo>
                  <a:pt x="1403" y="1476"/>
                </a:lnTo>
                <a:lnTo>
                  <a:pt x="1368" y="1524"/>
                </a:lnTo>
                <a:lnTo>
                  <a:pt x="1339" y="1576"/>
                </a:lnTo>
                <a:lnTo>
                  <a:pt x="1315" y="1632"/>
                </a:lnTo>
                <a:lnTo>
                  <a:pt x="1297" y="1690"/>
                </a:lnTo>
                <a:lnTo>
                  <a:pt x="1287" y="1751"/>
                </a:lnTo>
                <a:lnTo>
                  <a:pt x="1283" y="1814"/>
                </a:lnTo>
                <a:lnTo>
                  <a:pt x="1287" y="1877"/>
                </a:lnTo>
                <a:lnTo>
                  <a:pt x="1297" y="1938"/>
                </a:lnTo>
                <a:lnTo>
                  <a:pt x="1315" y="1997"/>
                </a:lnTo>
                <a:lnTo>
                  <a:pt x="1339" y="2052"/>
                </a:lnTo>
                <a:lnTo>
                  <a:pt x="1368" y="2105"/>
                </a:lnTo>
                <a:lnTo>
                  <a:pt x="1403" y="2153"/>
                </a:lnTo>
                <a:lnTo>
                  <a:pt x="1443" y="2197"/>
                </a:lnTo>
                <a:lnTo>
                  <a:pt x="1487" y="2237"/>
                </a:lnTo>
                <a:lnTo>
                  <a:pt x="1536" y="2272"/>
                </a:lnTo>
                <a:lnTo>
                  <a:pt x="1589" y="2300"/>
                </a:lnTo>
                <a:lnTo>
                  <a:pt x="1645" y="2325"/>
                </a:lnTo>
                <a:lnTo>
                  <a:pt x="1704" y="2342"/>
                </a:lnTo>
                <a:lnTo>
                  <a:pt x="1765" y="2352"/>
                </a:lnTo>
                <a:lnTo>
                  <a:pt x="1829" y="2356"/>
                </a:lnTo>
                <a:lnTo>
                  <a:pt x="1892" y="2352"/>
                </a:lnTo>
                <a:lnTo>
                  <a:pt x="1954" y="2342"/>
                </a:lnTo>
                <a:lnTo>
                  <a:pt x="2013" y="2325"/>
                </a:lnTo>
                <a:lnTo>
                  <a:pt x="2069" y="2300"/>
                </a:lnTo>
                <a:lnTo>
                  <a:pt x="2121" y="2272"/>
                </a:lnTo>
                <a:lnTo>
                  <a:pt x="2169" y="2237"/>
                </a:lnTo>
                <a:lnTo>
                  <a:pt x="2214" y="2197"/>
                </a:lnTo>
                <a:lnTo>
                  <a:pt x="2254" y="2153"/>
                </a:lnTo>
                <a:lnTo>
                  <a:pt x="2289" y="2105"/>
                </a:lnTo>
                <a:lnTo>
                  <a:pt x="2319" y="2052"/>
                </a:lnTo>
                <a:lnTo>
                  <a:pt x="2342" y="1997"/>
                </a:lnTo>
                <a:lnTo>
                  <a:pt x="2359" y="1938"/>
                </a:lnTo>
                <a:lnTo>
                  <a:pt x="2370" y="1877"/>
                </a:lnTo>
                <a:lnTo>
                  <a:pt x="2374" y="1814"/>
                </a:lnTo>
                <a:lnTo>
                  <a:pt x="2370" y="1751"/>
                </a:lnTo>
                <a:lnTo>
                  <a:pt x="2359" y="1690"/>
                </a:lnTo>
                <a:lnTo>
                  <a:pt x="2342" y="1632"/>
                </a:lnTo>
                <a:lnTo>
                  <a:pt x="2319" y="1576"/>
                </a:lnTo>
                <a:lnTo>
                  <a:pt x="2289" y="1524"/>
                </a:lnTo>
                <a:lnTo>
                  <a:pt x="2254" y="1476"/>
                </a:lnTo>
                <a:lnTo>
                  <a:pt x="2214" y="1432"/>
                </a:lnTo>
                <a:lnTo>
                  <a:pt x="2169" y="1392"/>
                </a:lnTo>
                <a:lnTo>
                  <a:pt x="2121" y="1358"/>
                </a:lnTo>
                <a:lnTo>
                  <a:pt x="2069" y="1328"/>
                </a:lnTo>
                <a:lnTo>
                  <a:pt x="2013" y="1305"/>
                </a:lnTo>
                <a:lnTo>
                  <a:pt x="1954" y="1288"/>
                </a:lnTo>
                <a:lnTo>
                  <a:pt x="1892" y="1277"/>
                </a:lnTo>
                <a:lnTo>
                  <a:pt x="1829" y="1274"/>
                </a:lnTo>
                <a:close/>
                <a:moveTo>
                  <a:pt x="1855" y="439"/>
                </a:moveTo>
                <a:lnTo>
                  <a:pt x="1817" y="440"/>
                </a:lnTo>
                <a:lnTo>
                  <a:pt x="1779" y="444"/>
                </a:lnTo>
                <a:lnTo>
                  <a:pt x="1742" y="450"/>
                </a:lnTo>
                <a:lnTo>
                  <a:pt x="1705" y="461"/>
                </a:lnTo>
                <a:lnTo>
                  <a:pt x="1671" y="476"/>
                </a:lnTo>
                <a:lnTo>
                  <a:pt x="1784" y="1160"/>
                </a:lnTo>
                <a:lnTo>
                  <a:pt x="1941" y="1160"/>
                </a:lnTo>
                <a:lnTo>
                  <a:pt x="2099" y="476"/>
                </a:lnTo>
                <a:lnTo>
                  <a:pt x="2095" y="475"/>
                </a:lnTo>
                <a:lnTo>
                  <a:pt x="2086" y="471"/>
                </a:lnTo>
                <a:lnTo>
                  <a:pt x="2070" y="468"/>
                </a:lnTo>
                <a:lnTo>
                  <a:pt x="2049" y="463"/>
                </a:lnTo>
                <a:lnTo>
                  <a:pt x="2025" y="457"/>
                </a:lnTo>
                <a:lnTo>
                  <a:pt x="1996" y="452"/>
                </a:lnTo>
                <a:lnTo>
                  <a:pt x="1963" y="447"/>
                </a:lnTo>
                <a:lnTo>
                  <a:pt x="1930" y="442"/>
                </a:lnTo>
                <a:lnTo>
                  <a:pt x="1892" y="440"/>
                </a:lnTo>
                <a:lnTo>
                  <a:pt x="1855" y="439"/>
                </a:lnTo>
                <a:close/>
                <a:moveTo>
                  <a:pt x="1829" y="356"/>
                </a:moveTo>
                <a:lnTo>
                  <a:pt x="1930" y="360"/>
                </a:lnTo>
                <a:lnTo>
                  <a:pt x="2030" y="370"/>
                </a:lnTo>
                <a:lnTo>
                  <a:pt x="2128" y="386"/>
                </a:lnTo>
                <a:lnTo>
                  <a:pt x="2223" y="409"/>
                </a:lnTo>
                <a:lnTo>
                  <a:pt x="2316" y="439"/>
                </a:lnTo>
                <a:lnTo>
                  <a:pt x="2406" y="473"/>
                </a:lnTo>
                <a:lnTo>
                  <a:pt x="2494" y="514"/>
                </a:lnTo>
                <a:lnTo>
                  <a:pt x="2577" y="560"/>
                </a:lnTo>
                <a:lnTo>
                  <a:pt x="2657" y="610"/>
                </a:lnTo>
                <a:lnTo>
                  <a:pt x="2734" y="667"/>
                </a:lnTo>
                <a:lnTo>
                  <a:pt x="2807" y="728"/>
                </a:lnTo>
                <a:lnTo>
                  <a:pt x="2876" y="792"/>
                </a:lnTo>
                <a:lnTo>
                  <a:pt x="2939" y="862"/>
                </a:lnTo>
                <a:lnTo>
                  <a:pt x="3000" y="935"/>
                </a:lnTo>
                <a:lnTo>
                  <a:pt x="3055" y="1012"/>
                </a:lnTo>
                <a:lnTo>
                  <a:pt x="3105" y="1093"/>
                </a:lnTo>
                <a:lnTo>
                  <a:pt x="3149" y="1177"/>
                </a:lnTo>
                <a:lnTo>
                  <a:pt x="3188" y="1265"/>
                </a:lnTo>
                <a:lnTo>
                  <a:pt x="3222" y="1354"/>
                </a:lnTo>
                <a:lnTo>
                  <a:pt x="3250" y="1447"/>
                </a:lnTo>
                <a:lnTo>
                  <a:pt x="3272" y="1543"/>
                </a:lnTo>
                <a:lnTo>
                  <a:pt x="2466" y="1673"/>
                </a:lnTo>
                <a:lnTo>
                  <a:pt x="2466" y="3031"/>
                </a:lnTo>
                <a:lnTo>
                  <a:pt x="2412" y="3036"/>
                </a:lnTo>
                <a:lnTo>
                  <a:pt x="2359" y="3047"/>
                </a:lnTo>
                <a:lnTo>
                  <a:pt x="2302" y="3063"/>
                </a:lnTo>
                <a:lnTo>
                  <a:pt x="2252" y="3085"/>
                </a:lnTo>
                <a:lnTo>
                  <a:pt x="2203" y="3112"/>
                </a:lnTo>
                <a:lnTo>
                  <a:pt x="2160" y="3142"/>
                </a:lnTo>
                <a:lnTo>
                  <a:pt x="2122" y="3177"/>
                </a:lnTo>
                <a:lnTo>
                  <a:pt x="2088" y="3215"/>
                </a:lnTo>
                <a:lnTo>
                  <a:pt x="2059" y="3255"/>
                </a:lnTo>
                <a:lnTo>
                  <a:pt x="1984" y="3265"/>
                </a:lnTo>
                <a:lnTo>
                  <a:pt x="1906" y="3271"/>
                </a:lnTo>
                <a:lnTo>
                  <a:pt x="1829" y="3273"/>
                </a:lnTo>
                <a:lnTo>
                  <a:pt x="1723" y="3270"/>
                </a:lnTo>
                <a:lnTo>
                  <a:pt x="1620" y="3258"/>
                </a:lnTo>
                <a:lnTo>
                  <a:pt x="1520" y="3241"/>
                </a:lnTo>
                <a:lnTo>
                  <a:pt x="1422" y="3216"/>
                </a:lnTo>
                <a:lnTo>
                  <a:pt x="1326" y="3186"/>
                </a:lnTo>
                <a:lnTo>
                  <a:pt x="1233" y="3148"/>
                </a:lnTo>
                <a:lnTo>
                  <a:pt x="1144" y="3105"/>
                </a:lnTo>
                <a:lnTo>
                  <a:pt x="1059" y="3057"/>
                </a:lnTo>
                <a:lnTo>
                  <a:pt x="976" y="3003"/>
                </a:lnTo>
                <a:lnTo>
                  <a:pt x="899" y="2943"/>
                </a:lnTo>
                <a:lnTo>
                  <a:pt x="825" y="2880"/>
                </a:lnTo>
                <a:lnTo>
                  <a:pt x="756" y="2811"/>
                </a:lnTo>
                <a:lnTo>
                  <a:pt x="691" y="2737"/>
                </a:lnTo>
                <a:lnTo>
                  <a:pt x="631" y="2660"/>
                </a:lnTo>
                <a:lnTo>
                  <a:pt x="577" y="2579"/>
                </a:lnTo>
                <a:lnTo>
                  <a:pt x="528" y="2494"/>
                </a:lnTo>
                <a:lnTo>
                  <a:pt x="485" y="2405"/>
                </a:lnTo>
                <a:lnTo>
                  <a:pt x="448" y="2313"/>
                </a:lnTo>
                <a:lnTo>
                  <a:pt x="417" y="2218"/>
                </a:lnTo>
                <a:lnTo>
                  <a:pt x="393" y="2121"/>
                </a:lnTo>
                <a:lnTo>
                  <a:pt x="374" y="2021"/>
                </a:lnTo>
                <a:lnTo>
                  <a:pt x="364" y="1919"/>
                </a:lnTo>
                <a:lnTo>
                  <a:pt x="359" y="1814"/>
                </a:lnTo>
                <a:lnTo>
                  <a:pt x="364" y="1711"/>
                </a:lnTo>
                <a:lnTo>
                  <a:pt x="374" y="1608"/>
                </a:lnTo>
                <a:lnTo>
                  <a:pt x="393" y="1508"/>
                </a:lnTo>
                <a:lnTo>
                  <a:pt x="417" y="1411"/>
                </a:lnTo>
                <a:lnTo>
                  <a:pt x="448" y="1316"/>
                </a:lnTo>
                <a:lnTo>
                  <a:pt x="485" y="1224"/>
                </a:lnTo>
                <a:lnTo>
                  <a:pt x="528" y="1136"/>
                </a:lnTo>
                <a:lnTo>
                  <a:pt x="577" y="1051"/>
                </a:lnTo>
                <a:lnTo>
                  <a:pt x="631" y="969"/>
                </a:lnTo>
                <a:lnTo>
                  <a:pt x="691" y="892"/>
                </a:lnTo>
                <a:lnTo>
                  <a:pt x="756" y="818"/>
                </a:lnTo>
                <a:lnTo>
                  <a:pt x="825" y="749"/>
                </a:lnTo>
                <a:lnTo>
                  <a:pt x="899" y="685"/>
                </a:lnTo>
                <a:lnTo>
                  <a:pt x="976" y="626"/>
                </a:lnTo>
                <a:lnTo>
                  <a:pt x="1059" y="572"/>
                </a:lnTo>
                <a:lnTo>
                  <a:pt x="1144" y="524"/>
                </a:lnTo>
                <a:lnTo>
                  <a:pt x="1233" y="480"/>
                </a:lnTo>
                <a:lnTo>
                  <a:pt x="1326" y="444"/>
                </a:lnTo>
                <a:lnTo>
                  <a:pt x="1422" y="413"/>
                </a:lnTo>
                <a:lnTo>
                  <a:pt x="1520" y="388"/>
                </a:lnTo>
                <a:lnTo>
                  <a:pt x="1620" y="371"/>
                </a:lnTo>
                <a:lnTo>
                  <a:pt x="1723" y="360"/>
                </a:lnTo>
                <a:lnTo>
                  <a:pt x="1829" y="356"/>
                </a:lnTo>
                <a:close/>
                <a:moveTo>
                  <a:pt x="1829" y="0"/>
                </a:moveTo>
                <a:lnTo>
                  <a:pt x="1829" y="0"/>
                </a:lnTo>
                <a:lnTo>
                  <a:pt x="1945" y="3"/>
                </a:lnTo>
                <a:lnTo>
                  <a:pt x="2058" y="14"/>
                </a:lnTo>
                <a:lnTo>
                  <a:pt x="2170" y="31"/>
                </a:lnTo>
                <a:lnTo>
                  <a:pt x="2279" y="55"/>
                </a:lnTo>
                <a:lnTo>
                  <a:pt x="2387" y="86"/>
                </a:lnTo>
                <a:lnTo>
                  <a:pt x="2491" y="123"/>
                </a:lnTo>
                <a:lnTo>
                  <a:pt x="2592" y="165"/>
                </a:lnTo>
                <a:lnTo>
                  <a:pt x="2690" y="214"/>
                </a:lnTo>
                <a:lnTo>
                  <a:pt x="2784" y="268"/>
                </a:lnTo>
                <a:lnTo>
                  <a:pt x="2876" y="327"/>
                </a:lnTo>
                <a:lnTo>
                  <a:pt x="2963" y="392"/>
                </a:lnTo>
                <a:lnTo>
                  <a:pt x="3045" y="461"/>
                </a:lnTo>
                <a:lnTo>
                  <a:pt x="3124" y="536"/>
                </a:lnTo>
                <a:lnTo>
                  <a:pt x="3198" y="614"/>
                </a:lnTo>
                <a:lnTo>
                  <a:pt x="3267" y="697"/>
                </a:lnTo>
                <a:lnTo>
                  <a:pt x="3332" y="783"/>
                </a:lnTo>
                <a:lnTo>
                  <a:pt x="3391" y="874"/>
                </a:lnTo>
                <a:lnTo>
                  <a:pt x="3446" y="968"/>
                </a:lnTo>
                <a:lnTo>
                  <a:pt x="3493" y="1066"/>
                </a:lnTo>
                <a:lnTo>
                  <a:pt x="3536" y="1167"/>
                </a:lnTo>
                <a:lnTo>
                  <a:pt x="3573" y="1270"/>
                </a:lnTo>
                <a:lnTo>
                  <a:pt x="3603" y="1377"/>
                </a:lnTo>
                <a:lnTo>
                  <a:pt x="3626" y="1485"/>
                </a:lnTo>
                <a:lnTo>
                  <a:pt x="3449" y="1514"/>
                </a:lnTo>
                <a:lnTo>
                  <a:pt x="3426" y="1412"/>
                </a:lnTo>
                <a:lnTo>
                  <a:pt x="3397" y="1312"/>
                </a:lnTo>
                <a:lnTo>
                  <a:pt x="3362" y="1215"/>
                </a:lnTo>
                <a:lnTo>
                  <a:pt x="3321" y="1121"/>
                </a:lnTo>
                <a:lnTo>
                  <a:pt x="3274" y="1029"/>
                </a:lnTo>
                <a:lnTo>
                  <a:pt x="3222" y="941"/>
                </a:lnTo>
                <a:lnTo>
                  <a:pt x="3164" y="857"/>
                </a:lnTo>
                <a:lnTo>
                  <a:pt x="3103" y="777"/>
                </a:lnTo>
                <a:lnTo>
                  <a:pt x="3036" y="701"/>
                </a:lnTo>
                <a:lnTo>
                  <a:pt x="2964" y="629"/>
                </a:lnTo>
                <a:lnTo>
                  <a:pt x="2887" y="561"/>
                </a:lnTo>
                <a:lnTo>
                  <a:pt x="2807" y="499"/>
                </a:lnTo>
                <a:lnTo>
                  <a:pt x="2723" y="440"/>
                </a:lnTo>
                <a:lnTo>
                  <a:pt x="2635" y="387"/>
                </a:lnTo>
                <a:lnTo>
                  <a:pt x="2545" y="340"/>
                </a:lnTo>
                <a:lnTo>
                  <a:pt x="2450" y="299"/>
                </a:lnTo>
                <a:lnTo>
                  <a:pt x="2352" y="263"/>
                </a:lnTo>
                <a:lnTo>
                  <a:pt x="2253" y="233"/>
                </a:lnTo>
                <a:lnTo>
                  <a:pt x="2150" y="209"/>
                </a:lnTo>
                <a:lnTo>
                  <a:pt x="2044" y="192"/>
                </a:lnTo>
                <a:lnTo>
                  <a:pt x="1938" y="181"/>
                </a:lnTo>
                <a:lnTo>
                  <a:pt x="1829" y="178"/>
                </a:lnTo>
                <a:lnTo>
                  <a:pt x="1720" y="181"/>
                </a:lnTo>
                <a:lnTo>
                  <a:pt x="1613" y="192"/>
                </a:lnTo>
                <a:lnTo>
                  <a:pt x="1509" y="209"/>
                </a:lnTo>
                <a:lnTo>
                  <a:pt x="1407" y="232"/>
                </a:lnTo>
                <a:lnTo>
                  <a:pt x="1308" y="262"/>
                </a:lnTo>
                <a:lnTo>
                  <a:pt x="1211" y="296"/>
                </a:lnTo>
                <a:lnTo>
                  <a:pt x="1118" y="338"/>
                </a:lnTo>
                <a:lnTo>
                  <a:pt x="1026" y="385"/>
                </a:lnTo>
                <a:lnTo>
                  <a:pt x="939" y="437"/>
                </a:lnTo>
                <a:lnTo>
                  <a:pt x="856" y="494"/>
                </a:lnTo>
                <a:lnTo>
                  <a:pt x="776" y="556"/>
                </a:lnTo>
                <a:lnTo>
                  <a:pt x="700" y="623"/>
                </a:lnTo>
                <a:lnTo>
                  <a:pt x="628" y="694"/>
                </a:lnTo>
                <a:lnTo>
                  <a:pt x="561" y="769"/>
                </a:lnTo>
                <a:lnTo>
                  <a:pt x="498" y="848"/>
                </a:lnTo>
                <a:lnTo>
                  <a:pt x="441" y="932"/>
                </a:lnTo>
                <a:lnTo>
                  <a:pt x="388" y="1018"/>
                </a:lnTo>
                <a:lnTo>
                  <a:pt x="342" y="1108"/>
                </a:lnTo>
                <a:lnTo>
                  <a:pt x="300" y="1201"/>
                </a:lnTo>
                <a:lnTo>
                  <a:pt x="264" y="1298"/>
                </a:lnTo>
                <a:lnTo>
                  <a:pt x="234" y="1397"/>
                </a:lnTo>
                <a:lnTo>
                  <a:pt x="211" y="1498"/>
                </a:lnTo>
                <a:lnTo>
                  <a:pt x="193" y="1601"/>
                </a:lnTo>
                <a:lnTo>
                  <a:pt x="183" y="1707"/>
                </a:lnTo>
                <a:lnTo>
                  <a:pt x="180" y="1814"/>
                </a:lnTo>
                <a:lnTo>
                  <a:pt x="183" y="1922"/>
                </a:lnTo>
                <a:lnTo>
                  <a:pt x="193" y="2028"/>
                </a:lnTo>
                <a:lnTo>
                  <a:pt x="211" y="2131"/>
                </a:lnTo>
                <a:lnTo>
                  <a:pt x="234" y="2233"/>
                </a:lnTo>
                <a:lnTo>
                  <a:pt x="264" y="2332"/>
                </a:lnTo>
                <a:lnTo>
                  <a:pt x="300" y="2427"/>
                </a:lnTo>
                <a:lnTo>
                  <a:pt x="342" y="2521"/>
                </a:lnTo>
                <a:lnTo>
                  <a:pt x="388" y="2611"/>
                </a:lnTo>
                <a:lnTo>
                  <a:pt x="441" y="2697"/>
                </a:lnTo>
                <a:lnTo>
                  <a:pt x="498" y="2781"/>
                </a:lnTo>
                <a:lnTo>
                  <a:pt x="561" y="2860"/>
                </a:lnTo>
                <a:lnTo>
                  <a:pt x="628" y="2935"/>
                </a:lnTo>
                <a:lnTo>
                  <a:pt x="700" y="3006"/>
                </a:lnTo>
                <a:lnTo>
                  <a:pt x="776" y="3073"/>
                </a:lnTo>
                <a:lnTo>
                  <a:pt x="856" y="3135"/>
                </a:lnTo>
                <a:lnTo>
                  <a:pt x="939" y="3193"/>
                </a:lnTo>
                <a:lnTo>
                  <a:pt x="1026" y="3244"/>
                </a:lnTo>
                <a:lnTo>
                  <a:pt x="1118" y="3292"/>
                </a:lnTo>
                <a:lnTo>
                  <a:pt x="1211" y="3332"/>
                </a:lnTo>
                <a:lnTo>
                  <a:pt x="1308" y="3368"/>
                </a:lnTo>
                <a:lnTo>
                  <a:pt x="1407" y="3397"/>
                </a:lnTo>
                <a:lnTo>
                  <a:pt x="1509" y="3420"/>
                </a:lnTo>
                <a:lnTo>
                  <a:pt x="1613" y="3438"/>
                </a:lnTo>
                <a:lnTo>
                  <a:pt x="1720" y="3448"/>
                </a:lnTo>
                <a:lnTo>
                  <a:pt x="1829" y="3451"/>
                </a:lnTo>
                <a:lnTo>
                  <a:pt x="1919" y="3449"/>
                </a:lnTo>
                <a:lnTo>
                  <a:pt x="2008" y="3441"/>
                </a:lnTo>
                <a:lnTo>
                  <a:pt x="2011" y="3473"/>
                </a:lnTo>
                <a:lnTo>
                  <a:pt x="2016" y="3507"/>
                </a:lnTo>
                <a:lnTo>
                  <a:pt x="2027" y="3545"/>
                </a:lnTo>
                <a:lnTo>
                  <a:pt x="2042" y="3580"/>
                </a:lnTo>
                <a:lnTo>
                  <a:pt x="2062" y="3615"/>
                </a:lnTo>
                <a:lnTo>
                  <a:pt x="1985" y="3623"/>
                </a:lnTo>
                <a:lnTo>
                  <a:pt x="1908" y="3629"/>
                </a:lnTo>
                <a:lnTo>
                  <a:pt x="1829" y="3630"/>
                </a:lnTo>
                <a:lnTo>
                  <a:pt x="1713" y="3626"/>
                </a:lnTo>
                <a:lnTo>
                  <a:pt x="1599" y="3616"/>
                </a:lnTo>
                <a:lnTo>
                  <a:pt x="1488" y="3599"/>
                </a:lnTo>
                <a:lnTo>
                  <a:pt x="1379" y="3574"/>
                </a:lnTo>
                <a:lnTo>
                  <a:pt x="1272" y="3545"/>
                </a:lnTo>
                <a:lnTo>
                  <a:pt x="1169" y="3508"/>
                </a:lnTo>
                <a:lnTo>
                  <a:pt x="1068" y="3465"/>
                </a:lnTo>
                <a:lnTo>
                  <a:pt x="969" y="3417"/>
                </a:lnTo>
                <a:lnTo>
                  <a:pt x="876" y="3363"/>
                </a:lnTo>
                <a:lnTo>
                  <a:pt x="784" y="3304"/>
                </a:lnTo>
                <a:lnTo>
                  <a:pt x="697" y="3240"/>
                </a:lnTo>
                <a:lnTo>
                  <a:pt x="615" y="3171"/>
                </a:lnTo>
                <a:lnTo>
                  <a:pt x="536" y="3097"/>
                </a:lnTo>
                <a:lnTo>
                  <a:pt x="462" y="3019"/>
                </a:lnTo>
                <a:lnTo>
                  <a:pt x="393" y="2937"/>
                </a:lnTo>
                <a:lnTo>
                  <a:pt x="328" y="2851"/>
                </a:lnTo>
                <a:lnTo>
                  <a:pt x="269" y="2760"/>
                </a:lnTo>
                <a:lnTo>
                  <a:pt x="214" y="2667"/>
                </a:lnTo>
                <a:lnTo>
                  <a:pt x="166" y="2571"/>
                </a:lnTo>
                <a:lnTo>
                  <a:pt x="123" y="2470"/>
                </a:lnTo>
                <a:lnTo>
                  <a:pt x="87" y="2367"/>
                </a:lnTo>
                <a:lnTo>
                  <a:pt x="56" y="2261"/>
                </a:lnTo>
                <a:lnTo>
                  <a:pt x="31" y="2152"/>
                </a:lnTo>
                <a:lnTo>
                  <a:pt x="14" y="2042"/>
                </a:lnTo>
                <a:lnTo>
                  <a:pt x="3" y="1929"/>
                </a:lnTo>
                <a:lnTo>
                  <a:pt x="0" y="1814"/>
                </a:lnTo>
                <a:lnTo>
                  <a:pt x="3" y="1700"/>
                </a:lnTo>
                <a:lnTo>
                  <a:pt x="14" y="1588"/>
                </a:lnTo>
                <a:lnTo>
                  <a:pt x="31" y="1476"/>
                </a:lnTo>
                <a:lnTo>
                  <a:pt x="56" y="1368"/>
                </a:lnTo>
                <a:lnTo>
                  <a:pt x="87" y="1262"/>
                </a:lnTo>
                <a:lnTo>
                  <a:pt x="123" y="1159"/>
                </a:lnTo>
                <a:lnTo>
                  <a:pt x="166" y="1059"/>
                </a:lnTo>
                <a:lnTo>
                  <a:pt x="214" y="962"/>
                </a:lnTo>
                <a:lnTo>
                  <a:pt x="269" y="868"/>
                </a:lnTo>
                <a:lnTo>
                  <a:pt x="328" y="778"/>
                </a:lnTo>
                <a:lnTo>
                  <a:pt x="393" y="692"/>
                </a:lnTo>
                <a:lnTo>
                  <a:pt x="462" y="609"/>
                </a:lnTo>
                <a:lnTo>
                  <a:pt x="536" y="532"/>
                </a:lnTo>
                <a:lnTo>
                  <a:pt x="615" y="459"/>
                </a:lnTo>
                <a:lnTo>
                  <a:pt x="697" y="390"/>
                </a:lnTo>
                <a:lnTo>
                  <a:pt x="784" y="325"/>
                </a:lnTo>
                <a:lnTo>
                  <a:pt x="876" y="266"/>
                </a:lnTo>
                <a:lnTo>
                  <a:pt x="969" y="212"/>
                </a:lnTo>
                <a:lnTo>
                  <a:pt x="1068" y="164"/>
                </a:lnTo>
                <a:lnTo>
                  <a:pt x="1169" y="122"/>
                </a:lnTo>
                <a:lnTo>
                  <a:pt x="1272" y="85"/>
                </a:lnTo>
                <a:lnTo>
                  <a:pt x="1378" y="55"/>
                </a:lnTo>
                <a:lnTo>
                  <a:pt x="1488" y="31"/>
                </a:lnTo>
                <a:lnTo>
                  <a:pt x="1599" y="14"/>
                </a:lnTo>
                <a:lnTo>
                  <a:pt x="1713" y="3"/>
                </a:lnTo>
                <a:lnTo>
                  <a:pt x="1829" y="0"/>
                </a:lnTo>
                <a:close/>
              </a:path>
            </a:pathLst>
          </a:custGeom>
          <a:solidFill>
            <a:srgbClr val="BA9A7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 102">
            <a:extLst>
              <a:ext uri="{FF2B5EF4-FFF2-40B4-BE49-F238E27FC236}">
                <a16:creationId xmlns:a16="http://schemas.microsoft.com/office/drawing/2014/main" id="{13C6F3FA-3E84-4BE1-80BA-EEA1B04071E9}"/>
              </a:ext>
            </a:extLst>
          </p:cNvPr>
          <p:cNvGrpSpPr/>
          <p:nvPr/>
        </p:nvGrpSpPr>
        <p:grpSpPr>
          <a:xfrm>
            <a:off x="1908065" y="1625243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45" name="Oval 92">
              <a:extLst>
                <a:ext uri="{FF2B5EF4-FFF2-40B4-BE49-F238E27FC236}">
                  <a16:creationId xmlns:a16="http://schemas.microsoft.com/office/drawing/2014/main" id="{A5311B92-3E47-4630-8BCE-A4D7405ACF61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6" name="Group 93">
              <a:extLst>
                <a:ext uri="{FF2B5EF4-FFF2-40B4-BE49-F238E27FC236}">
                  <a16:creationId xmlns:a16="http://schemas.microsoft.com/office/drawing/2014/main" id="{56058AA8-D1C0-46A6-92D4-EA7387EE223E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53" name="Oval 100">
                <a:extLst>
                  <a:ext uri="{FF2B5EF4-FFF2-40B4-BE49-F238E27FC236}">
                    <a16:creationId xmlns:a16="http://schemas.microsoft.com/office/drawing/2014/main" id="{1A50A29F-868A-49F1-90AF-E915E2755D60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Oval 101">
                <a:extLst>
                  <a:ext uri="{FF2B5EF4-FFF2-40B4-BE49-F238E27FC236}">
                    <a16:creationId xmlns:a16="http://schemas.microsoft.com/office/drawing/2014/main" id="{C323F029-0789-43A7-A4D2-C70CA224E93C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94">
              <a:extLst>
                <a:ext uri="{FF2B5EF4-FFF2-40B4-BE49-F238E27FC236}">
                  <a16:creationId xmlns:a16="http://schemas.microsoft.com/office/drawing/2014/main" id="{29820838-0E23-430D-98F4-1E4EFB04F93C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51" name="Oval 98">
                <a:extLst>
                  <a:ext uri="{FF2B5EF4-FFF2-40B4-BE49-F238E27FC236}">
                    <a16:creationId xmlns:a16="http://schemas.microsoft.com/office/drawing/2014/main" id="{EC69CA23-DC4E-4B86-8ADF-4F6E860B8276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2" name="Oval 99">
                <a:extLst>
                  <a:ext uri="{FF2B5EF4-FFF2-40B4-BE49-F238E27FC236}">
                    <a16:creationId xmlns:a16="http://schemas.microsoft.com/office/drawing/2014/main" id="{82ED96F8-99B3-4355-8DE8-55001C3E71D6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oup 95">
              <a:extLst>
                <a:ext uri="{FF2B5EF4-FFF2-40B4-BE49-F238E27FC236}">
                  <a16:creationId xmlns:a16="http://schemas.microsoft.com/office/drawing/2014/main" id="{43377FB8-C732-46A2-BBFD-23E09903F54B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49" name="Oval 96">
                <a:extLst>
                  <a:ext uri="{FF2B5EF4-FFF2-40B4-BE49-F238E27FC236}">
                    <a16:creationId xmlns:a16="http://schemas.microsoft.com/office/drawing/2014/main" id="{36E309F9-D757-4263-A228-CE2B91BA2D8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" name="Oval 97">
                <a:extLst>
                  <a:ext uri="{FF2B5EF4-FFF2-40B4-BE49-F238E27FC236}">
                    <a16:creationId xmlns:a16="http://schemas.microsoft.com/office/drawing/2014/main" id="{3ED55F70-BA43-4990-8EB3-A304DA138C1B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55" name="Group 103">
            <a:extLst>
              <a:ext uri="{FF2B5EF4-FFF2-40B4-BE49-F238E27FC236}">
                <a16:creationId xmlns:a16="http://schemas.microsoft.com/office/drawing/2014/main" id="{D3E09B7C-9DAA-4F80-949F-85DAEA29D463}"/>
              </a:ext>
            </a:extLst>
          </p:cNvPr>
          <p:cNvGrpSpPr/>
          <p:nvPr/>
        </p:nvGrpSpPr>
        <p:grpSpPr>
          <a:xfrm>
            <a:off x="5011816" y="1625243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56" name="Oval 104">
              <a:extLst>
                <a:ext uri="{FF2B5EF4-FFF2-40B4-BE49-F238E27FC236}">
                  <a16:creationId xmlns:a16="http://schemas.microsoft.com/office/drawing/2014/main" id="{03B6FC8E-05AA-4AF7-B5AD-CD1CC97EF4CC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57" name="Group 105">
              <a:extLst>
                <a:ext uri="{FF2B5EF4-FFF2-40B4-BE49-F238E27FC236}">
                  <a16:creationId xmlns:a16="http://schemas.microsoft.com/office/drawing/2014/main" id="{1851526A-362C-4397-9ACC-81A06CB05EF2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64" name="Oval 112">
                <a:extLst>
                  <a:ext uri="{FF2B5EF4-FFF2-40B4-BE49-F238E27FC236}">
                    <a16:creationId xmlns:a16="http://schemas.microsoft.com/office/drawing/2014/main" id="{6DD0ED4F-20D1-4861-9692-7CBBF778DDC9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113">
                <a:extLst>
                  <a:ext uri="{FF2B5EF4-FFF2-40B4-BE49-F238E27FC236}">
                    <a16:creationId xmlns:a16="http://schemas.microsoft.com/office/drawing/2014/main" id="{1B623FA3-5A08-4676-A79D-676D1289582D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8" name="Group 106">
              <a:extLst>
                <a:ext uri="{FF2B5EF4-FFF2-40B4-BE49-F238E27FC236}">
                  <a16:creationId xmlns:a16="http://schemas.microsoft.com/office/drawing/2014/main" id="{ECFC1A72-9096-43A4-ACB6-009D9274718B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62" name="Oval 110">
                <a:extLst>
                  <a:ext uri="{FF2B5EF4-FFF2-40B4-BE49-F238E27FC236}">
                    <a16:creationId xmlns:a16="http://schemas.microsoft.com/office/drawing/2014/main" id="{FE632148-E61F-4818-89AC-4D5D1B05D9BF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Oval 111">
                <a:extLst>
                  <a:ext uri="{FF2B5EF4-FFF2-40B4-BE49-F238E27FC236}">
                    <a16:creationId xmlns:a16="http://schemas.microsoft.com/office/drawing/2014/main" id="{8CBFECD1-52D4-47FE-8D27-9B1661DDCA9A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" name="Group 107">
              <a:extLst>
                <a:ext uri="{FF2B5EF4-FFF2-40B4-BE49-F238E27FC236}">
                  <a16:creationId xmlns:a16="http://schemas.microsoft.com/office/drawing/2014/main" id="{B884A994-249A-47A4-B071-054277CA6BF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60" name="Oval 108">
                <a:extLst>
                  <a:ext uri="{FF2B5EF4-FFF2-40B4-BE49-F238E27FC236}">
                    <a16:creationId xmlns:a16="http://schemas.microsoft.com/office/drawing/2014/main" id="{B431E4F1-0BFC-4500-B27F-9D4E13B0B9B7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109">
                <a:extLst>
                  <a:ext uri="{FF2B5EF4-FFF2-40B4-BE49-F238E27FC236}">
                    <a16:creationId xmlns:a16="http://schemas.microsoft.com/office/drawing/2014/main" id="{B365119E-917E-4977-889B-48B998C1D7E6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" name="Group 114">
            <a:extLst>
              <a:ext uri="{FF2B5EF4-FFF2-40B4-BE49-F238E27FC236}">
                <a16:creationId xmlns:a16="http://schemas.microsoft.com/office/drawing/2014/main" id="{C4B7FFB1-48A3-4E6C-9759-73EE7900A407}"/>
              </a:ext>
            </a:extLst>
          </p:cNvPr>
          <p:cNvGrpSpPr/>
          <p:nvPr/>
        </p:nvGrpSpPr>
        <p:grpSpPr>
          <a:xfrm>
            <a:off x="8115566" y="1625243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67" name="Oval 115">
              <a:extLst>
                <a:ext uri="{FF2B5EF4-FFF2-40B4-BE49-F238E27FC236}">
                  <a16:creationId xmlns:a16="http://schemas.microsoft.com/office/drawing/2014/main" id="{70D96886-458A-495F-82EA-F748A1949F8D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8" name="Group 116">
              <a:extLst>
                <a:ext uri="{FF2B5EF4-FFF2-40B4-BE49-F238E27FC236}">
                  <a16:creationId xmlns:a16="http://schemas.microsoft.com/office/drawing/2014/main" id="{DB6EAB49-085F-4125-AFD5-10CA896E418A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75" name="Oval 123">
                <a:extLst>
                  <a:ext uri="{FF2B5EF4-FFF2-40B4-BE49-F238E27FC236}">
                    <a16:creationId xmlns:a16="http://schemas.microsoft.com/office/drawing/2014/main" id="{605914B4-502A-4FD4-B44C-D1EA158ACD8D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Oval 124">
                <a:extLst>
                  <a:ext uri="{FF2B5EF4-FFF2-40B4-BE49-F238E27FC236}">
                    <a16:creationId xmlns:a16="http://schemas.microsoft.com/office/drawing/2014/main" id="{DDF6F25B-B46E-4AA9-8AE9-CC861711E55F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9" name="Group 117">
              <a:extLst>
                <a:ext uri="{FF2B5EF4-FFF2-40B4-BE49-F238E27FC236}">
                  <a16:creationId xmlns:a16="http://schemas.microsoft.com/office/drawing/2014/main" id="{25874BD1-D742-48E0-8880-5BF0052E7BA6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73" name="Oval 121">
                <a:extLst>
                  <a:ext uri="{FF2B5EF4-FFF2-40B4-BE49-F238E27FC236}">
                    <a16:creationId xmlns:a16="http://schemas.microsoft.com/office/drawing/2014/main" id="{72B320F2-055C-4807-8B39-574383CA5EDB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4" name="Oval 122">
                <a:extLst>
                  <a:ext uri="{FF2B5EF4-FFF2-40B4-BE49-F238E27FC236}">
                    <a16:creationId xmlns:a16="http://schemas.microsoft.com/office/drawing/2014/main" id="{59986DFA-2835-40F0-A2C0-90ABD65614AB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0" name="Group 118">
              <a:extLst>
                <a:ext uri="{FF2B5EF4-FFF2-40B4-BE49-F238E27FC236}">
                  <a16:creationId xmlns:a16="http://schemas.microsoft.com/office/drawing/2014/main" id="{CF8BDDE3-4127-41C8-9AEA-B16AC24E1BB4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71" name="Oval 119">
                <a:extLst>
                  <a:ext uri="{FF2B5EF4-FFF2-40B4-BE49-F238E27FC236}">
                    <a16:creationId xmlns:a16="http://schemas.microsoft.com/office/drawing/2014/main" id="{E959276D-C0E3-4012-AE25-45840D964F22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Oval 120">
                <a:extLst>
                  <a:ext uri="{FF2B5EF4-FFF2-40B4-BE49-F238E27FC236}">
                    <a16:creationId xmlns:a16="http://schemas.microsoft.com/office/drawing/2014/main" id="{281DD8A9-E74A-49CE-A6E2-EEFD3257F9F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77" name="Group 125">
            <a:extLst>
              <a:ext uri="{FF2B5EF4-FFF2-40B4-BE49-F238E27FC236}">
                <a16:creationId xmlns:a16="http://schemas.microsoft.com/office/drawing/2014/main" id="{73F0040E-C6C3-481B-A341-CE024EBABA89}"/>
              </a:ext>
            </a:extLst>
          </p:cNvPr>
          <p:cNvGrpSpPr/>
          <p:nvPr/>
        </p:nvGrpSpPr>
        <p:grpSpPr>
          <a:xfrm rot="10800000">
            <a:off x="9621018" y="4161209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78" name="Oval 126">
              <a:extLst>
                <a:ext uri="{FF2B5EF4-FFF2-40B4-BE49-F238E27FC236}">
                  <a16:creationId xmlns:a16="http://schemas.microsoft.com/office/drawing/2014/main" id="{7C0E14CB-924D-4C1A-A98E-2693A92A6AFA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79" name="Group 127">
              <a:extLst>
                <a:ext uri="{FF2B5EF4-FFF2-40B4-BE49-F238E27FC236}">
                  <a16:creationId xmlns:a16="http://schemas.microsoft.com/office/drawing/2014/main" id="{3F30F149-9040-4A6C-8582-BECA654D9A93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86" name="Oval 134">
                <a:extLst>
                  <a:ext uri="{FF2B5EF4-FFF2-40B4-BE49-F238E27FC236}">
                    <a16:creationId xmlns:a16="http://schemas.microsoft.com/office/drawing/2014/main" id="{1B4783A2-2005-421D-8AAF-42F2785E0493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Oval 135">
                <a:extLst>
                  <a:ext uri="{FF2B5EF4-FFF2-40B4-BE49-F238E27FC236}">
                    <a16:creationId xmlns:a16="http://schemas.microsoft.com/office/drawing/2014/main" id="{C4121F20-14F7-4E62-8884-B7A5304D65DC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0" name="Group 128">
              <a:extLst>
                <a:ext uri="{FF2B5EF4-FFF2-40B4-BE49-F238E27FC236}">
                  <a16:creationId xmlns:a16="http://schemas.microsoft.com/office/drawing/2014/main" id="{863160B5-0A19-4AD6-9327-2A22E44ADC46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84" name="Oval 132">
                <a:extLst>
                  <a:ext uri="{FF2B5EF4-FFF2-40B4-BE49-F238E27FC236}">
                    <a16:creationId xmlns:a16="http://schemas.microsoft.com/office/drawing/2014/main" id="{6248558B-8F0B-4872-B666-4082C91E98DC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5" name="Oval 133">
                <a:extLst>
                  <a:ext uri="{FF2B5EF4-FFF2-40B4-BE49-F238E27FC236}">
                    <a16:creationId xmlns:a16="http://schemas.microsoft.com/office/drawing/2014/main" id="{03050FBA-5A9A-447F-8BD2-875F6E0C6CF7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1" name="Group 129">
              <a:extLst>
                <a:ext uri="{FF2B5EF4-FFF2-40B4-BE49-F238E27FC236}">
                  <a16:creationId xmlns:a16="http://schemas.microsoft.com/office/drawing/2014/main" id="{CDD92E4D-AB35-412A-BC54-907BB350BBCA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82" name="Oval 130">
                <a:extLst>
                  <a:ext uri="{FF2B5EF4-FFF2-40B4-BE49-F238E27FC236}">
                    <a16:creationId xmlns:a16="http://schemas.microsoft.com/office/drawing/2014/main" id="{412F8D9F-3BC6-4381-9D3F-B2102089BB21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3" name="Oval 131">
                <a:extLst>
                  <a:ext uri="{FF2B5EF4-FFF2-40B4-BE49-F238E27FC236}">
                    <a16:creationId xmlns:a16="http://schemas.microsoft.com/office/drawing/2014/main" id="{2C19B9C1-6229-4E79-8311-059F13DFD207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8" name="Group 136">
            <a:extLst>
              <a:ext uri="{FF2B5EF4-FFF2-40B4-BE49-F238E27FC236}">
                <a16:creationId xmlns:a16="http://schemas.microsoft.com/office/drawing/2014/main" id="{D84524CE-D4AA-475D-BDA2-6D1DDD4DE77B}"/>
              </a:ext>
            </a:extLst>
          </p:cNvPr>
          <p:cNvGrpSpPr/>
          <p:nvPr/>
        </p:nvGrpSpPr>
        <p:grpSpPr>
          <a:xfrm rot="10800000">
            <a:off x="6534121" y="4161209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89" name="Oval 137">
              <a:extLst>
                <a:ext uri="{FF2B5EF4-FFF2-40B4-BE49-F238E27FC236}">
                  <a16:creationId xmlns:a16="http://schemas.microsoft.com/office/drawing/2014/main" id="{6D00AD65-8762-4D11-BF18-D6FD5653EDBE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90" name="Group 138">
              <a:extLst>
                <a:ext uri="{FF2B5EF4-FFF2-40B4-BE49-F238E27FC236}">
                  <a16:creationId xmlns:a16="http://schemas.microsoft.com/office/drawing/2014/main" id="{CCFDA8C1-D795-4F12-B437-30CA3309DE63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97" name="Oval 145">
                <a:extLst>
                  <a:ext uri="{FF2B5EF4-FFF2-40B4-BE49-F238E27FC236}">
                    <a16:creationId xmlns:a16="http://schemas.microsoft.com/office/drawing/2014/main" id="{F5C3AE25-661F-47DB-96DF-C404D0A8B7A2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8" name="Oval 146">
                <a:extLst>
                  <a:ext uri="{FF2B5EF4-FFF2-40B4-BE49-F238E27FC236}">
                    <a16:creationId xmlns:a16="http://schemas.microsoft.com/office/drawing/2014/main" id="{76F8BC8F-0569-42CF-AB4C-EB90AA56184B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1" name="Group 139">
              <a:extLst>
                <a:ext uri="{FF2B5EF4-FFF2-40B4-BE49-F238E27FC236}">
                  <a16:creationId xmlns:a16="http://schemas.microsoft.com/office/drawing/2014/main" id="{2380C799-B3CF-4B79-9DD5-03CBC693A710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95" name="Oval 143">
                <a:extLst>
                  <a:ext uri="{FF2B5EF4-FFF2-40B4-BE49-F238E27FC236}">
                    <a16:creationId xmlns:a16="http://schemas.microsoft.com/office/drawing/2014/main" id="{A5C6F97B-BD2F-4A9A-AD89-B53C15436BA0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6" name="Oval 144">
                <a:extLst>
                  <a:ext uri="{FF2B5EF4-FFF2-40B4-BE49-F238E27FC236}">
                    <a16:creationId xmlns:a16="http://schemas.microsoft.com/office/drawing/2014/main" id="{B0694D3A-C12F-4363-98AB-94B3B813D1FD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2" name="Group 140">
              <a:extLst>
                <a:ext uri="{FF2B5EF4-FFF2-40B4-BE49-F238E27FC236}">
                  <a16:creationId xmlns:a16="http://schemas.microsoft.com/office/drawing/2014/main" id="{ABDE6D8A-59DC-4902-BEAB-B9B8AC81C87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93" name="Oval 141">
                <a:extLst>
                  <a:ext uri="{FF2B5EF4-FFF2-40B4-BE49-F238E27FC236}">
                    <a16:creationId xmlns:a16="http://schemas.microsoft.com/office/drawing/2014/main" id="{70B35978-C132-4E52-87E7-522C4F87F89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4" name="Oval 142">
                <a:extLst>
                  <a:ext uri="{FF2B5EF4-FFF2-40B4-BE49-F238E27FC236}">
                    <a16:creationId xmlns:a16="http://schemas.microsoft.com/office/drawing/2014/main" id="{7B423BAC-EC04-4FE6-94F9-F3591951AB1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99" name="Group 147">
            <a:extLst>
              <a:ext uri="{FF2B5EF4-FFF2-40B4-BE49-F238E27FC236}">
                <a16:creationId xmlns:a16="http://schemas.microsoft.com/office/drawing/2014/main" id="{F3BAB853-420F-4AFB-A272-6C27EA619B1C}"/>
              </a:ext>
            </a:extLst>
          </p:cNvPr>
          <p:cNvGrpSpPr/>
          <p:nvPr/>
        </p:nvGrpSpPr>
        <p:grpSpPr>
          <a:xfrm rot="10800000">
            <a:off x="3447223" y="4161209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100" name="Oval 148">
              <a:extLst>
                <a:ext uri="{FF2B5EF4-FFF2-40B4-BE49-F238E27FC236}">
                  <a16:creationId xmlns:a16="http://schemas.microsoft.com/office/drawing/2014/main" id="{14240198-7AF6-47AC-8A62-BA16C07B211B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1" name="Group 149">
              <a:extLst>
                <a:ext uri="{FF2B5EF4-FFF2-40B4-BE49-F238E27FC236}">
                  <a16:creationId xmlns:a16="http://schemas.microsoft.com/office/drawing/2014/main" id="{ABCB59AA-9183-4EF9-A13E-30793068C6B6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108" name="Oval 156">
                <a:extLst>
                  <a:ext uri="{FF2B5EF4-FFF2-40B4-BE49-F238E27FC236}">
                    <a16:creationId xmlns:a16="http://schemas.microsoft.com/office/drawing/2014/main" id="{211BB13A-AEBA-4F61-8ACA-A5C06DDD8ACC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" name="Oval 157">
                <a:extLst>
                  <a:ext uri="{FF2B5EF4-FFF2-40B4-BE49-F238E27FC236}">
                    <a16:creationId xmlns:a16="http://schemas.microsoft.com/office/drawing/2014/main" id="{98C3A166-CCD3-496D-A154-73B202B741A6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" name="Group 150">
              <a:extLst>
                <a:ext uri="{FF2B5EF4-FFF2-40B4-BE49-F238E27FC236}">
                  <a16:creationId xmlns:a16="http://schemas.microsoft.com/office/drawing/2014/main" id="{4E99D374-3EC2-4A29-B877-72691262B219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106" name="Oval 154">
                <a:extLst>
                  <a:ext uri="{FF2B5EF4-FFF2-40B4-BE49-F238E27FC236}">
                    <a16:creationId xmlns:a16="http://schemas.microsoft.com/office/drawing/2014/main" id="{C1311935-A119-469D-B9F7-B027D16BC527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" name="Oval 155">
                <a:extLst>
                  <a:ext uri="{FF2B5EF4-FFF2-40B4-BE49-F238E27FC236}">
                    <a16:creationId xmlns:a16="http://schemas.microsoft.com/office/drawing/2014/main" id="{F89A8D5C-50A2-4FBC-ACC3-C5DB3D224A77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" name="Group 151">
              <a:extLst>
                <a:ext uri="{FF2B5EF4-FFF2-40B4-BE49-F238E27FC236}">
                  <a16:creationId xmlns:a16="http://schemas.microsoft.com/office/drawing/2014/main" id="{DAD7D80C-903A-45F1-AE1F-43DE71BBB4E5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104" name="Oval 152">
                <a:extLst>
                  <a:ext uri="{FF2B5EF4-FFF2-40B4-BE49-F238E27FC236}">
                    <a16:creationId xmlns:a16="http://schemas.microsoft.com/office/drawing/2014/main" id="{902B6AF0-F308-4639-90C8-5070C24F6C2D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Oval 153">
                <a:extLst>
                  <a:ext uri="{FF2B5EF4-FFF2-40B4-BE49-F238E27FC236}">
                    <a16:creationId xmlns:a16="http://schemas.microsoft.com/office/drawing/2014/main" id="{0CA41850-42FD-465F-BA2E-3B1618C65B39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0" name="TextBox 27">
            <a:extLst>
              <a:ext uri="{FF2B5EF4-FFF2-40B4-BE49-F238E27FC236}">
                <a16:creationId xmlns:a16="http://schemas.microsoft.com/office/drawing/2014/main" id="{D8DA6447-38CF-4EF4-AC92-E927C517022B}"/>
              </a:ext>
            </a:extLst>
          </p:cNvPr>
          <p:cNvSpPr txBox="1"/>
          <p:nvPr/>
        </p:nvSpPr>
        <p:spPr>
          <a:xfrm>
            <a:off x="504364" y="835390"/>
            <a:ext cx="3090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005DA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Legalidad sustancial </a:t>
            </a:r>
          </a:p>
          <a:p>
            <a:pPr algn="ctr" defTabSz="1218987"/>
            <a:r>
              <a:rPr lang="es-MX" b="1" kern="0" dirty="0">
                <a:solidFill>
                  <a:srgbClr val="005DA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(lo no lícito decidir o lo no lícito </a:t>
            </a:r>
          </a:p>
          <a:p>
            <a:pPr algn="ctr" defTabSz="1218987"/>
            <a:r>
              <a:rPr lang="es-MX" b="1" kern="0" dirty="0">
                <a:solidFill>
                  <a:srgbClr val="005DA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dejar de decidir </a:t>
            </a:r>
          </a:p>
        </p:txBody>
      </p:sp>
      <p:sp>
        <p:nvSpPr>
          <p:cNvPr id="111" name="TextBox 36">
            <a:extLst>
              <a:ext uri="{FF2B5EF4-FFF2-40B4-BE49-F238E27FC236}">
                <a16:creationId xmlns:a16="http://schemas.microsoft.com/office/drawing/2014/main" id="{30E2A0F0-3C2E-424E-8E54-96C4AD905E73}"/>
              </a:ext>
            </a:extLst>
          </p:cNvPr>
          <p:cNvSpPr txBox="1"/>
          <p:nvPr/>
        </p:nvSpPr>
        <p:spPr>
          <a:xfrm>
            <a:off x="3138649" y="1677410"/>
            <a:ext cx="1018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Vigencia</a:t>
            </a:r>
            <a:r>
              <a:rPr lang="en-US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/</a:t>
            </a:r>
            <a:endParaRPr lang="es-MX" b="1" kern="0" dirty="0">
              <a:solidFill>
                <a:srgbClr val="EE4D23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Box 36">
            <a:extLst>
              <a:ext uri="{FF2B5EF4-FFF2-40B4-BE49-F238E27FC236}">
                <a16:creationId xmlns:a16="http://schemas.microsoft.com/office/drawing/2014/main" id="{73B228CB-D10C-4EAE-A931-E8A3A1B31744}"/>
              </a:ext>
            </a:extLst>
          </p:cNvPr>
          <p:cNvSpPr txBox="1"/>
          <p:nvPr/>
        </p:nvSpPr>
        <p:spPr>
          <a:xfrm>
            <a:off x="4434772" y="1245957"/>
            <a:ext cx="1389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Estricta legalidad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2241150E-6A01-4D95-8C14-F23956C89072}"/>
              </a:ext>
            </a:extLst>
          </p:cNvPr>
          <p:cNvSpPr txBox="1"/>
          <p:nvPr/>
        </p:nvSpPr>
        <p:spPr>
          <a:xfrm>
            <a:off x="7458896" y="1020258"/>
            <a:ext cx="1489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Legitimación sustancia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D988BDBF-3043-4F2F-9F4A-456FC0875A23}"/>
              </a:ext>
            </a:extLst>
          </p:cNvPr>
          <p:cNvSpPr txBox="1"/>
          <p:nvPr/>
        </p:nvSpPr>
        <p:spPr>
          <a:xfrm>
            <a:off x="8855418" y="1664042"/>
            <a:ext cx="16728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967C5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Legitimación y justificación/ 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7BAD1277-1AAF-4757-B84F-7DEF2B18EA07}"/>
              </a:ext>
            </a:extLst>
          </p:cNvPr>
          <p:cNvSpPr txBox="1"/>
          <p:nvPr/>
        </p:nvSpPr>
        <p:spPr>
          <a:xfrm>
            <a:off x="2973344" y="5708372"/>
            <a:ext cx="61016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latin typeface="Arial Narrow" panose="020B0606020202030204" pitchFamily="34" charset="0"/>
              </a:rPr>
              <a:t>Valor de los derechos para el Estado</a:t>
            </a:r>
          </a:p>
        </p:txBody>
      </p:sp>
      <p:sp>
        <p:nvSpPr>
          <p:cNvPr id="113" name="TextBox 45">
            <a:extLst>
              <a:ext uri="{FF2B5EF4-FFF2-40B4-BE49-F238E27FC236}">
                <a16:creationId xmlns:a16="http://schemas.microsoft.com/office/drawing/2014/main" id="{EBCE2572-558B-104B-9FD2-8DD645967507}"/>
              </a:ext>
            </a:extLst>
          </p:cNvPr>
          <p:cNvSpPr txBox="1"/>
          <p:nvPr/>
        </p:nvSpPr>
        <p:spPr>
          <a:xfrm>
            <a:off x="6277052" y="1504398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Forma</a:t>
            </a:r>
          </a:p>
        </p:txBody>
      </p:sp>
    </p:spTree>
    <p:extLst>
      <p:ext uri="{BB962C8B-B14F-4D97-AF65-F5344CB8AC3E}">
        <p14:creationId xmlns:p14="http://schemas.microsoft.com/office/powerpoint/2010/main" val="11912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55" name="Título 1">
            <a:extLst>
              <a:ext uri="{FF2B5EF4-FFF2-40B4-BE49-F238E27FC236}">
                <a16:creationId xmlns:a16="http://schemas.microsoft.com/office/drawing/2014/main" id="{E7BB6F3B-EEA6-D94A-8381-5E7BC6C5A027}"/>
              </a:ext>
            </a:extLst>
          </p:cNvPr>
          <p:cNvSpPr txBox="1">
            <a:spLocks/>
          </p:cNvSpPr>
          <p:nvPr/>
        </p:nvSpPr>
        <p:spPr>
          <a:xfrm>
            <a:off x="1030940" y="2886724"/>
            <a:ext cx="8229600" cy="3049587"/>
          </a:xfrm>
          <a:prstGeom prst="rect">
            <a:avLst/>
          </a:prstGeom>
        </p:spPr>
        <p:txBody>
          <a:bodyPr/>
          <a:lstStyle>
            <a:lvl1pPr marL="169863" indent="-169863" algn="l" defTabSz="682625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2763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4075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95388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8288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0204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2055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3921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05772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Créditos</a:t>
            </a:r>
            <a:br>
              <a:rPr lang="es-ES" altLang="es-MX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br>
              <a:rPr lang="es-ES" altLang="es-MX" sz="1600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Los miserables </a:t>
            </a:r>
            <a:r>
              <a:rPr lang="es-MX" sz="1800" dirty="0">
                <a:hlinkClick r:id="rId3"/>
              </a:rPr>
              <a:t>https://images.app.goo.gl/fRowbQVfDHMdbpke8</a:t>
            </a:r>
            <a:endParaRPr lang="es-MX" sz="1800" dirty="0"/>
          </a:p>
          <a:p>
            <a:pPr marL="0" indent="0" algn="ctr" eaLnBrk="1" hangingPunct="1">
              <a:buNone/>
            </a:pPr>
            <a:r>
              <a:rPr lang="es-ES" altLang="es-MX" sz="1800" dirty="0" err="1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Nuremberg</a:t>
            </a: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 </a:t>
            </a: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4"/>
              </a:rPr>
              <a:t>https://images.app.goo.gl/KHeX5WwZFkHGsDpS7</a:t>
            </a:r>
            <a:endParaRPr lang="es-ES" altLang="es-MX" sz="1800" dirty="0">
              <a:solidFill>
                <a:srgbClr val="40404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None/>
            </a:pP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Norberto </a:t>
            </a:r>
            <a:r>
              <a:rPr lang="es-ES" altLang="es-MX" sz="1800" dirty="0" err="1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Bobbio</a:t>
            </a: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 </a:t>
            </a: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5"/>
              </a:rPr>
              <a:t>https://images.app.goo.gl/sxmJDWdmnQtWAMm38</a:t>
            </a:r>
            <a:endParaRPr lang="es-ES" altLang="es-MX" sz="1800" dirty="0">
              <a:solidFill>
                <a:srgbClr val="40404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None/>
            </a:pP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Luigi Ferrajoli </a:t>
            </a: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6"/>
              </a:rPr>
              <a:t>https://images.app.goo.gl/TnoxefLCy1LCv69h9</a:t>
            </a:r>
            <a:endParaRPr lang="es-ES" altLang="es-MX" sz="1800" dirty="0">
              <a:solidFill>
                <a:srgbClr val="40404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br>
              <a:rPr lang="es-ES" altLang="es-MX" sz="1300" b="1" dirty="0">
                <a:solidFill>
                  <a:srgbClr val="00000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endParaRPr lang="es-ES" altLang="es-MX" sz="1300" b="1" dirty="0">
              <a:solidFill>
                <a:srgbClr val="00000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9179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55" name="Título 1">
            <a:extLst>
              <a:ext uri="{FF2B5EF4-FFF2-40B4-BE49-F238E27FC236}">
                <a16:creationId xmlns:a16="http://schemas.microsoft.com/office/drawing/2014/main" id="{E7BB6F3B-EEA6-D94A-8381-5E7BC6C5A027}"/>
              </a:ext>
            </a:extLst>
          </p:cNvPr>
          <p:cNvSpPr txBox="1">
            <a:spLocks/>
          </p:cNvSpPr>
          <p:nvPr/>
        </p:nvSpPr>
        <p:spPr>
          <a:xfrm>
            <a:off x="1550893" y="2563994"/>
            <a:ext cx="8229600" cy="3049587"/>
          </a:xfrm>
          <a:prstGeom prst="rect">
            <a:avLst/>
          </a:prstGeom>
        </p:spPr>
        <p:txBody>
          <a:bodyPr/>
          <a:lstStyle>
            <a:lvl1pPr marL="169863" indent="-169863" algn="l" defTabSz="682625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2763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4075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95388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8288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0204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2055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3921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05772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Font typeface="Arial" panose="020B0604020202020204" pitchFamily="34" charset="0"/>
              <a:buNone/>
            </a:pPr>
            <a:br>
              <a:rPr lang="es-ES" altLang="es-MX" sz="1200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r>
              <a:rPr lang="es-ES" altLang="es-MX" b="1" dirty="0">
                <a:latin typeface="Palatino Linotype" panose="02040502050505030304" pitchFamily="18" charset="0"/>
                <a:ea typeface="ＭＳ Ｐゴシック" panose="020B0600070205080204" pitchFamily="34" charset="-128"/>
              </a:rPr>
              <a:t>www.infoem.org.mx</a:t>
            </a:r>
            <a:br>
              <a:rPr lang="es-ES" altLang="es-MX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br>
              <a:rPr lang="es-ES" altLang="es-MX" sz="1600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Teléfono: (722) 226 19 80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3"/>
              </a:rPr>
              <a:t>jose.luna@itaipem.org.mx</a:t>
            </a: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3"/>
              </a:rPr>
              <a:t>jose.luna@infoem.org.mx</a:t>
            </a: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400" b="1" dirty="0">
                <a:latin typeface="Palatino Linotype" panose="02040502050505030304" pitchFamily="18" charset="0"/>
                <a:ea typeface="ＭＳ Ｐゴシック" panose="020B0600070205080204" pitchFamily="34" charset="-128"/>
              </a:rPr>
              <a:t>@</a:t>
            </a:r>
            <a:r>
              <a:rPr lang="es-ES_tradnl" altLang="es-MX" sz="1400" b="1" dirty="0" err="1">
                <a:latin typeface="Palatino Linotype" panose="02040502050505030304" pitchFamily="18" charset="0"/>
                <a:ea typeface="ＭＳ Ｐゴシック" panose="020B0600070205080204" pitchFamily="34" charset="-128"/>
              </a:rPr>
              <a:t>Jose_LunaH</a:t>
            </a:r>
            <a:endParaRPr lang="es-ES_tradnl" altLang="es-MX" sz="1400" b="1" dirty="0"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s-ES_tradnl" altLang="es-MX" sz="1400" dirty="0">
              <a:solidFill>
                <a:srgbClr val="0070C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3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Pino Suárez S/N, actualmente Carretera Toluca-Ixtapan No. 111,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3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Col. La Michoacana, Metepec, Estado de México, C.P. 52166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br>
              <a:rPr lang="es-ES" altLang="es-MX" sz="1300" b="1" dirty="0">
                <a:solidFill>
                  <a:srgbClr val="00000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endParaRPr lang="es-ES" altLang="es-MX" sz="1300" b="1" dirty="0">
              <a:solidFill>
                <a:srgbClr val="00000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156" name="Imagen 4">
            <a:extLst>
              <a:ext uri="{FF2B5EF4-FFF2-40B4-BE49-F238E27FC236}">
                <a16:creationId xmlns:a16="http://schemas.microsoft.com/office/drawing/2014/main" id="{FB0D86C6-4C08-934F-984E-B7E7AE48F5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818" y="5985244"/>
            <a:ext cx="2762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CuadroTexto 5">
            <a:extLst>
              <a:ext uri="{FF2B5EF4-FFF2-40B4-BE49-F238E27FC236}">
                <a16:creationId xmlns:a16="http://schemas.microsoft.com/office/drawing/2014/main" id="{9613FA4D-3CCD-9A40-8146-EBB2854FD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518" y="5891582"/>
            <a:ext cx="11064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600">
                <a:latin typeface="Palatino Linotype" panose="02040502050505030304" pitchFamily="18" charset="0"/>
              </a:rPr>
              <a:t>@Infoem</a:t>
            </a:r>
          </a:p>
        </p:txBody>
      </p:sp>
      <p:pic>
        <p:nvPicPr>
          <p:cNvPr id="158" name="Imagen 6">
            <a:extLst>
              <a:ext uri="{FF2B5EF4-FFF2-40B4-BE49-F238E27FC236}">
                <a16:creationId xmlns:a16="http://schemas.microsoft.com/office/drawing/2014/main" id="{F3D22DF5-9780-874F-9E57-2FC0BBB0C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131" y="5934444"/>
            <a:ext cx="3270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" name="CuadroTexto 7">
            <a:extLst>
              <a:ext uri="{FF2B5EF4-FFF2-40B4-BE49-F238E27FC236}">
                <a16:creationId xmlns:a16="http://schemas.microsoft.com/office/drawing/2014/main" id="{A55817B2-F479-EC41-BE62-B5ED24CDD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3993" y="5845544"/>
            <a:ext cx="2165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600">
                <a:latin typeface="Palatino Linotype" panose="02040502050505030304" pitchFamily="18" charset="0"/>
              </a:rPr>
              <a:t>Jose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600">
                <a:latin typeface="Palatino Linotype" panose="02040502050505030304" pitchFamily="18" charset="0"/>
              </a:rPr>
              <a:t>GuadalupelunaH</a:t>
            </a:r>
          </a:p>
        </p:txBody>
      </p:sp>
    </p:spTree>
    <p:extLst>
      <p:ext uri="{BB962C8B-B14F-4D97-AF65-F5344CB8AC3E}">
        <p14:creationId xmlns:p14="http://schemas.microsoft.com/office/powerpoint/2010/main" val="330297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16" name="Google Shape;141;p17">
            <a:extLst>
              <a:ext uri="{FF2B5EF4-FFF2-40B4-BE49-F238E27FC236}">
                <a16:creationId xmlns:a16="http://schemas.microsoft.com/office/drawing/2014/main" id="{202938BF-F02C-4444-944D-B2C43895D4CF}"/>
              </a:ext>
            </a:extLst>
          </p:cNvPr>
          <p:cNvGrpSpPr/>
          <p:nvPr/>
        </p:nvGrpSpPr>
        <p:grpSpPr>
          <a:xfrm>
            <a:off x="1819487" y="1670178"/>
            <a:ext cx="1788962" cy="1549814"/>
            <a:chOff x="414894" y="1686928"/>
            <a:chExt cx="1788962" cy="1549814"/>
          </a:xfrm>
          <a:solidFill>
            <a:srgbClr val="00B050"/>
          </a:solidFill>
        </p:grpSpPr>
        <p:grpSp>
          <p:nvGrpSpPr>
            <p:cNvPr id="17" name="Google Shape;142;p17">
              <a:extLst>
                <a:ext uri="{FF2B5EF4-FFF2-40B4-BE49-F238E27FC236}">
                  <a16:creationId xmlns:a16="http://schemas.microsoft.com/office/drawing/2014/main" id="{3C62D6D6-5491-4285-8371-DD8AA1773516}"/>
                </a:ext>
              </a:extLst>
            </p:cNvPr>
            <p:cNvGrpSpPr/>
            <p:nvPr/>
          </p:nvGrpSpPr>
          <p:grpSpPr>
            <a:xfrm>
              <a:off x="414894" y="1686928"/>
              <a:ext cx="1741990" cy="1371168"/>
              <a:chOff x="414894" y="1577635"/>
              <a:chExt cx="1741990" cy="1371168"/>
            </a:xfrm>
            <a:grpFill/>
          </p:grpSpPr>
          <p:grpSp>
            <p:nvGrpSpPr>
              <p:cNvPr id="19" name="Google Shape;143;p17">
                <a:extLst>
                  <a:ext uri="{FF2B5EF4-FFF2-40B4-BE49-F238E27FC236}">
                    <a16:creationId xmlns:a16="http://schemas.microsoft.com/office/drawing/2014/main" id="{96AA8D8C-2851-4A4D-B690-EBA02CFB5E27}"/>
                  </a:ext>
                </a:extLst>
              </p:cNvPr>
              <p:cNvGrpSpPr/>
              <p:nvPr/>
            </p:nvGrpSpPr>
            <p:grpSpPr>
              <a:xfrm>
                <a:off x="414894" y="1577635"/>
                <a:ext cx="1741990" cy="1371168"/>
                <a:chOff x="1552694" y="1781812"/>
                <a:chExt cx="1482671" cy="1167150"/>
              </a:xfrm>
              <a:grpFill/>
            </p:grpSpPr>
            <p:sp>
              <p:nvSpPr>
                <p:cNvPr id="21" name="Google Shape;144;p17">
                  <a:extLst>
                    <a:ext uri="{FF2B5EF4-FFF2-40B4-BE49-F238E27FC236}">
                      <a16:creationId xmlns:a16="http://schemas.microsoft.com/office/drawing/2014/main" id="{7265AE50-9D84-4E5B-8223-B998249993DA}"/>
                    </a:ext>
                  </a:extLst>
                </p:cNvPr>
                <p:cNvSpPr/>
                <p:nvPr/>
              </p:nvSpPr>
              <p:spPr>
                <a:xfrm>
                  <a:off x="1552694" y="1781812"/>
                  <a:ext cx="1482671" cy="116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78" h="23350" extrusionOk="0">
                      <a:moveTo>
                        <a:pt x="17311" y="0"/>
                      </a:moveTo>
                      <a:cubicBezTo>
                        <a:pt x="14749" y="0"/>
                        <a:pt x="12222" y="842"/>
                        <a:pt x="10146" y="2454"/>
                      </a:cubicBezTo>
                      <a:cubicBezTo>
                        <a:pt x="9998" y="2560"/>
                        <a:pt x="10102" y="2756"/>
                        <a:pt x="10240" y="2756"/>
                      </a:cubicBezTo>
                      <a:cubicBezTo>
                        <a:pt x="10276" y="2756"/>
                        <a:pt x="10314" y="2743"/>
                        <a:pt x="10350" y="2712"/>
                      </a:cubicBezTo>
                      <a:cubicBezTo>
                        <a:pt x="12380" y="1136"/>
                        <a:pt x="14835" y="331"/>
                        <a:pt x="17307" y="331"/>
                      </a:cubicBezTo>
                      <a:cubicBezTo>
                        <a:pt x="19121" y="331"/>
                        <a:pt x="20945" y="765"/>
                        <a:pt x="22615" y="1647"/>
                      </a:cubicBezTo>
                      <a:cubicBezTo>
                        <a:pt x="26553" y="3732"/>
                        <a:pt x="28903" y="7935"/>
                        <a:pt x="28628" y="12387"/>
                      </a:cubicBezTo>
                      <a:cubicBezTo>
                        <a:pt x="28345" y="16839"/>
                        <a:pt x="25489" y="20715"/>
                        <a:pt x="21312" y="22294"/>
                      </a:cubicBezTo>
                      <a:cubicBezTo>
                        <a:pt x="20009" y="22787"/>
                        <a:pt x="18653" y="23027"/>
                        <a:pt x="17308" y="23027"/>
                      </a:cubicBezTo>
                      <a:cubicBezTo>
                        <a:pt x="14351" y="23027"/>
                        <a:pt x="11447" y="21868"/>
                        <a:pt x="9277" y="19704"/>
                      </a:cubicBezTo>
                      <a:cubicBezTo>
                        <a:pt x="9099" y="19518"/>
                        <a:pt x="8922" y="19332"/>
                        <a:pt x="8754" y="19136"/>
                      </a:cubicBezTo>
                      <a:lnTo>
                        <a:pt x="8709" y="19083"/>
                      </a:lnTo>
                      <a:lnTo>
                        <a:pt x="4576" y="19083"/>
                      </a:lnTo>
                      <a:lnTo>
                        <a:pt x="4576" y="11261"/>
                      </a:lnTo>
                      <a:cubicBezTo>
                        <a:pt x="4576" y="10303"/>
                        <a:pt x="4594" y="9416"/>
                        <a:pt x="4630" y="8609"/>
                      </a:cubicBezTo>
                      <a:lnTo>
                        <a:pt x="4656" y="8122"/>
                      </a:lnTo>
                      <a:lnTo>
                        <a:pt x="4346" y="8503"/>
                      </a:lnTo>
                      <a:cubicBezTo>
                        <a:pt x="4062" y="8840"/>
                        <a:pt x="3752" y="9159"/>
                        <a:pt x="3415" y="9452"/>
                      </a:cubicBezTo>
                      <a:lnTo>
                        <a:pt x="2359" y="10356"/>
                      </a:lnTo>
                      <a:lnTo>
                        <a:pt x="452" y="8006"/>
                      </a:lnTo>
                      <a:lnTo>
                        <a:pt x="4931" y="4335"/>
                      </a:lnTo>
                      <a:lnTo>
                        <a:pt x="8550" y="4335"/>
                      </a:lnTo>
                      <a:cubicBezTo>
                        <a:pt x="8762" y="4335"/>
                        <a:pt x="8762" y="4006"/>
                        <a:pt x="8550" y="4006"/>
                      </a:cubicBezTo>
                      <a:lnTo>
                        <a:pt x="4816" y="4006"/>
                      </a:lnTo>
                      <a:lnTo>
                        <a:pt x="0" y="7962"/>
                      </a:lnTo>
                      <a:lnTo>
                        <a:pt x="2324" y="10818"/>
                      </a:lnTo>
                      <a:lnTo>
                        <a:pt x="3627" y="9691"/>
                      </a:lnTo>
                      <a:cubicBezTo>
                        <a:pt x="3867" y="9478"/>
                        <a:pt x="4089" y="9266"/>
                        <a:pt x="4284" y="9053"/>
                      </a:cubicBezTo>
                      <a:lnTo>
                        <a:pt x="4284" y="9053"/>
                      </a:lnTo>
                      <a:cubicBezTo>
                        <a:pt x="4257" y="9736"/>
                        <a:pt x="4248" y="10481"/>
                        <a:pt x="4248" y="11270"/>
                      </a:cubicBezTo>
                      <a:lnTo>
                        <a:pt x="4248" y="19411"/>
                      </a:lnTo>
                      <a:lnTo>
                        <a:pt x="8558" y="19411"/>
                      </a:lnTo>
                      <a:cubicBezTo>
                        <a:pt x="8718" y="19589"/>
                        <a:pt x="8878" y="19766"/>
                        <a:pt x="9046" y="19935"/>
                      </a:cubicBezTo>
                      <a:cubicBezTo>
                        <a:pt x="11237" y="22125"/>
                        <a:pt x="14208" y="23349"/>
                        <a:pt x="17303" y="23349"/>
                      </a:cubicBezTo>
                      <a:cubicBezTo>
                        <a:pt x="21072" y="23349"/>
                        <a:pt x="24611" y="21531"/>
                        <a:pt x="26801" y="18462"/>
                      </a:cubicBezTo>
                      <a:cubicBezTo>
                        <a:pt x="29001" y="15394"/>
                        <a:pt x="29577" y="11456"/>
                        <a:pt x="28353" y="7891"/>
                      </a:cubicBezTo>
                      <a:cubicBezTo>
                        <a:pt x="27130" y="4326"/>
                        <a:pt x="24256" y="1568"/>
                        <a:pt x="20647" y="486"/>
                      </a:cubicBezTo>
                      <a:cubicBezTo>
                        <a:pt x="19551" y="160"/>
                        <a:pt x="18428" y="0"/>
                        <a:pt x="17311" y="0"/>
                      </a:cubicBezTo>
                      <a:close/>
                    </a:path>
                  </a:pathLst>
                </a:custGeom>
                <a:grpFill/>
                <a:ln w="19050" cap="flat" cmpd="sng">
                  <a:solidFill>
                    <a:srgbClr val="00B050"/>
                  </a:solidFill>
                  <a:prstDash val="solid"/>
                  <a:miter lim="8868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145;p17">
                  <a:extLst>
                    <a:ext uri="{FF2B5EF4-FFF2-40B4-BE49-F238E27FC236}">
                      <a16:creationId xmlns:a16="http://schemas.microsoft.com/office/drawing/2014/main" id="{83C1D094-5418-4FC4-89D3-0050F7A6DEF7}"/>
                    </a:ext>
                  </a:extLst>
                </p:cNvPr>
                <p:cNvSpPr/>
                <p:nvPr/>
              </p:nvSpPr>
              <p:spPr>
                <a:xfrm>
                  <a:off x="2017225" y="1874784"/>
                  <a:ext cx="85417" cy="726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4" h="1454" extrusionOk="0">
                      <a:moveTo>
                        <a:pt x="977" y="0"/>
                      </a:moveTo>
                      <a:cubicBezTo>
                        <a:pt x="329" y="0"/>
                        <a:pt x="1" y="781"/>
                        <a:pt x="462" y="1242"/>
                      </a:cubicBezTo>
                      <a:cubicBezTo>
                        <a:pt x="608" y="1388"/>
                        <a:pt x="790" y="1454"/>
                        <a:pt x="968" y="1454"/>
                      </a:cubicBezTo>
                      <a:cubicBezTo>
                        <a:pt x="1342" y="1454"/>
                        <a:pt x="1704" y="1166"/>
                        <a:pt x="1704" y="727"/>
                      </a:cubicBezTo>
                      <a:cubicBezTo>
                        <a:pt x="1704" y="320"/>
                        <a:pt x="1376" y="0"/>
                        <a:pt x="977" y="0"/>
                      </a:cubicBezTo>
                      <a:close/>
                    </a:path>
                  </a:pathLst>
                </a:custGeom>
                <a:grpFill/>
                <a:ln w="5550" cap="flat" cmpd="sng">
                  <a:solidFill>
                    <a:srgbClr val="00B050"/>
                  </a:solidFill>
                  <a:prstDash val="solid"/>
                  <a:miter lim="8868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146;p17">
                <a:extLst>
                  <a:ext uri="{FF2B5EF4-FFF2-40B4-BE49-F238E27FC236}">
                    <a16:creationId xmlns:a16="http://schemas.microsoft.com/office/drawing/2014/main" id="{C71B579C-FA92-4EA8-92C3-066A3FB8EE61}"/>
                  </a:ext>
                </a:extLst>
              </p:cNvPr>
              <p:cNvSpPr/>
              <p:nvPr/>
            </p:nvSpPr>
            <p:spPr>
              <a:xfrm>
                <a:off x="882819" y="2210601"/>
                <a:ext cx="1102114" cy="602401"/>
              </a:xfrm>
              <a:custGeom>
                <a:avLst/>
                <a:gdLst/>
                <a:ahLst/>
                <a:cxnLst/>
                <a:rect l="l" t="t" r="r" b="b"/>
                <a:pathLst>
                  <a:path w="18714" h="10258" extrusionOk="0">
                    <a:moveTo>
                      <a:pt x="9356" y="1"/>
                    </a:moveTo>
                    <a:cubicBezTo>
                      <a:pt x="9313" y="1"/>
                      <a:pt x="9268" y="23"/>
                      <a:pt x="9242" y="67"/>
                    </a:cubicBezTo>
                    <a:lnTo>
                      <a:pt x="8763" y="901"/>
                    </a:lnTo>
                    <a:lnTo>
                      <a:pt x="1" y="901"/>
                    </a:lnTo>
                    <a:cubicBezTo>
                      <a:pt x="1" y="6071"/>
                      <a:pt x="4195" y="10257"/>
                      <a:pt x="9357" y="10257"/>
                    </a:cubicBezTo>
                    <a:cubicBezTo>
                      <a:pt x="14527" y="10257"/>
                      <a:pt x="18714" y="6071"/>
                      <a:pt x="18714" y="901"/>
                    </a:cubicBezTo>
                    <a:lnTo>
                      <a:pt x="9951" y="901"/>
                    </a:lnTo>
                    <a:lnTo>
                      <a:pt x="9463" y="67"/>
                    </a:lnTo>
                    <a:cubicBezTo>
                      <a:pt x="9441" y="23"/>
                      <a:pt x="9399" y="1"/>
                      <a:pt x="9356" y="1"/>
                    </a:cubicBezTo>
                    <a:close/>
                  </a:path>
                </a:pathLst>
              </a:custGeom>
              <a:grpFill/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" name="Google Shape;147;p17">
              <a:extLst>
                <a:ext uri="{FF2B5EF4-FFF2-40B4-BE49-F238E27FC236}">
                  <a16:creationId xmlns:a16="http://schemas.microsoft.com/office/drawing/2014/main" id="{47054CB5-95A1-4C12-9BC0-68BDBD240000}"/>
                </a:ext>
              </a:extLst>
            </p:cNvPr>
            <p:cNvSpPr/>
            <p:nvPr/>
          </p:nvSpPr>
          <p:spPr>
            <a:xfrm>
              <a:off x="663901" y="3219992"/>
              <a:ext cx="1539955" cy="16750"/>
            </a:xfrm>
            <a:custGeom>
              <a:avLst/>
              <a:gdLst/>
              <a:ahLst/>
              <a:cxnLst/>
              <a:rect l="l" t="t" r="r" b="b"/>
              <a:pathLst>
                <a:path w="17497" h="363" extrusionOk="0">
                  <a:moveTo>
                    <a:pt x="247" y="0"/>
                  </a:moveTo>
                  <a:cubicBezTo>
                    <a:pt x="0" y="0"/>
                    <a:pt x="0" y="363"/>
                    <a:pt x="247" y="363"/>
                  </a:cubicBezTo>
                  <a:lnTo>
                    <a:pt x="17250" y="363"/>
                  </a:lnTo>
                  <a:cubicBezTo>
                    <a:pt x="17497" y="363"/>
                    <a:pt x="17497" y="0"/>
                    <a:pt x="17250" y="0"/>
                  </a:cubicBezTo>
                  <a:close/>
                </a:path>
              </a:pathLst>
            </a:custGeom>
            <a:grpFill/>
            <a:ln w="28575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Google Shape;148;p17">
            <a:extLst>
              <a:ext uri="{FF2B5EF4-FFF2-40B4-BE49-F238E27FC236}">
                <a16:creationId xmlns:a16="http://schemas.microsoft.com/office/drawing/2014/main" id="{133E5F09-8789-48DE-8BDF-72752C62C0BF}"/>
              </a:ext>
            </a:extLst>
          </p:cNvPr>
          <p:cNvSpPr txBox="1"/>
          <p:nvPr/>
        </p:nvSpPr>
        <p:spPr>
          <a:xfrm>
            <a:off x="2286168" y="2363617"/>
            <a:ext cx="1104600" cy="4317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Módulo</a:t>
            </a:r>
            <a:endParaRPr sz="1700" dirty="0">
              <a:solidFill>
                <a:schemeClr val="lt1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grpSp>
        <p:nvGrpSpPr>
          <p:cNvPr id="24" name="Google Shape;150;p17">
            <a:extLst>
              <a:ext uri="{FF2B5EF4-FFF2-40B4-BE49-F238E27FC236}">
                <a16:creationId xmlns:a16="http://schemas.microsoft.com/office/drawing/2014/main" id="{F0148643-3BEC-4EDB-89F7-32AC9F655F00}"/>
              </a:ext>
            </a:extLst>
          </p:cNvPr>
          <p:cNvGrpSpPr/>
          <p:nvPr/>
        </p:nvGrpSpPr>
        <p:grpSpPr>
          <a:xfrm>
            <a:off x="2665277" y="1862463"/>
            <a:ext cx="366269" cy="359907"/>
            <a:chOff x="-60988625" y="2310475"/>
            <a:chExt cx="316650" cy="311150"/>
          </a:xfrm>
          <a:solidFill>
            <a:srgbClr val="00B050"/>
          </a:solidFill>
        </p:grpSpPr>
        <p:sp>
          <p:nvSpPr>
            <p:cNvPr id="25" name="Google Shape;151;p17">
              <a:extLst>
                <a:ext uri="{FF2B5EF4-FFF2-40B4-BE49-F238E27FC236}">
                  <a16:creationId xmlns:a16="http://schemas.microsoft.com/office/drawing/2014/main" id="{ADDD0025-9053-452A-8C00-3408F4EA3201}"/>
                </a:ext>
              </a:extLst>
            </p:cNvPr>
            <p:cNvSpPr/>
            <p:nvPr/>
          </p:nvSpPr>
          <p:spPr>
            <a:xfrm>
              <a:off x="-60988625" y="2310475"/>
              <a:ext cx="311125" cy="311150"/>
            </a:xfrm>
            <a:custGeom>
              <a:avLst/>
              <a:gdLst/>
              <a:ahLst/>
              <a:cxnLst/>
              <a:rect l="l" t="t" r="r" b="b"/>
              <a:pathLst>
                <a:path w="12445" h="12446" extrusionOk="0">
                  <a:moveTo>
                    <a:pt x="7877" y="883"/>
                  </a:moveTo>
                  <a:cubicBezTo>
                    <a:pt x="8097" y="883"/>
                    <a:pt x="8318" y="1072"/>
                    <a:pt x="8318" y="1324"/>
                  </a:cubicBezTo>
                  <a:lnTo>
                    <a:pt x="8318" y="10398"/>
                  </a:lnTo>
                  <a:cubicBezTo>
                    <a:pt x="8318" y="10870"/>
                    <a:pt x="8444" y="11311"/>
                    <a:pt x="8727" y="11626"/>
                  </a:cubicBezTo>
                  <a:lnTo>
                    <a:pt x="2111" y="11626"/>
                  </a:lnTo>
                  <a:cubicBezTo>
                    <a:pt x="1450" y="11626"/>
                    <a:pt x="851" y="11091"/>
                    <a:pt x="851" y="10398"/>
                  </a:cubicBezTo>
                  <a:lnTo>
                    <a:pt x="851" y="1324"/>
                  </a:lnTo>
                  <a:lnTo>
                    <a:pt x="820" y="1324"/>
                  </a:lnTo>
                  <a:cubicBezTo>
                    <a:pt x="820" y="1072"/>
                    <a:pt x="1009" y="883"/>
                    <a:pt x="1261" y="883"/>
                  </a:cubicBezTo>
                  <a:close/>
                  <a:moveTo>
                    <a:pt x="11500" y="10807"/>
                  </a:moveTo>
                  <a:cubicBezTo>
                    <a:pt x="11342" y="11280"/>
                    <a:pt x="10870" y="11626"/>
                    <a:pt x="10303" y="11626"/>
                  </a:cubicBezTo>
                  <a:cubicBezTo>
                    <a:pt x="9767" y="11626"/>
                    <a:pt x="9326" y="11280"/>
                    <a:pt x="9137" y="10807"/>
                  </a:cubicBezTo>
                  <a:close/>
                  <a:moveTo>
                    <a:pt x="1261" y="1"/>
                  </a:moveTo>
                  <a:cubicBezTo>
                    <a:pt x="568" y="1"/>
                    <a:pt x="32" y="568"/>
                    <a:pt x="32" y="1230"/>
                  </a:cubicBezTo>
                  <a:lnTo>
                    <a:pt x="32" y="10334"/>
                  </a:lnTo>
                  <a:cubicBezTo>
                    <a:pt x="0" y="11563"/>
                    <a:pt x="946" y="12445"/>
                    <a:pt x="2080" y="12445"/>
                  </a:cubicBezTo>
                  <a:lnTo>
                    <a:pt x="10334" y="12445"/>
                  </a:lnTo>
                  <a:cubicBezTo>
                    <a:pt x="11500" y="12445"/>
                    <a:pt x="12445" y="11500"/>
                    <a:pt x="12445" y="10366"/>
                  </a:cubicBezTo>
                  <a:cubicBezTo>
                    <a:pt x="12445" y="10145"/>
                    <a:pt x="12224" y="9925"/>
                    <a:pt x="12004" y="9925"/>
                  </a:cubicBezTo>
                  <a:lnTo>
                    <a:pt x="9074" y="9925"/>
                  </a:lnTo>
                  <a:lnTo>
                    <a:pt x="9074" y="1230"/>
                  </a:lnTo>
                  <a:cubicBezTo>
                    <a:pt x="9074" y="568"/>
                    <a:pt x="8538" y="1"/>
                    <a:pt x="7877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52;p17">
              <a:extLst>
                <a:ext uri="{FF2B5EF4-FFF2-40B4-BE49-F238E27FC236}">
                  <a16:creationId xmlns:a16="http://schemas.microsoft.com/office/drawing/2014/main" id="{1EBD47FD-7DA2-4427-AB42-48CC3780664F}"/>
                </a:ext>
              </a:extLst>
            </p:cNvPr>
            <p:cNvSpPr/>
            <p:nvPr/>
          </p:nvSpPr>
          <p:spPr>
            <a:xfrm>
              <a:off x="-60947675" y="2353025"/>
              <a:ext cx="145725" cy="20500"/>
            </a:xfrm>
            <a:custGeom>
              <a:avLst/>
              <a:gdLst/>
              <a:ahLst/>
              <a:cxnLst/>
              <a:rect l="l" t="t" r="r" b="b"/>
              <a:pathLst>
                <a:path w="5829" h="820" extrusionOk="0"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cubicBezTo>
                    <a:pt x="1" y="630"/>
                    <a:pt x="190" y="819"/>
                    <a:pt x="442" y="819"/>
                  </a:cubicBezTo>
                  <a:lnTo>
                    <a:pt x="5388" y="819"/>
                  </a:lnTo>
                  <a:cubicBezTo>
                    <a:pt x="5640" y="819"/>
                    <a:pt x="5829" y="630"/>
                    <a:pt x="5829" y="441"/>
                  </a:cubicBez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53;p17">
              <a:extLst>
                <a:ext uri="{FF2B5EF4-FFF2-40B4-BE49-F238E27FC236}">
                  <a16:creationId xmlns:a16="http://schemas.microsoft.com/office/drawing/2014/main" id="{08CB4144-94FA-46E3-B897-9610CBFD9014}"/>
                </a:ext>
              </a:extLst>
            </p:cNvPr>
            <p:cNvSpPr/>
            <p:nvPr/>
          </p:nvSpPr>
          <p:spPr>
            <a:xfrm>
              <a:off x="-60947675" y="2415250"/>
              <a:ext cx="145725" cy="20500"/>
            </a:xfrm>
            <a:custGeom>
              <a:avLst/>
              <a:gdLst/>
              <a:ahLst/>
              <a:cxnLst/>
              <a:rect l="l" t="t" r="r" b="b"/>
              <a:pathLst>
                <a:path w="5829" h="820" extrusionOk="0">
                  <a:moveTo>
                    <a:pt x="442" y="0"/>
                  </a:moveTo>
                  <a:cubicBezTo>
                    <a:pt x="190" y="0"/>
                    <a:pt x="1" y="189"/>
                    <a:pt x="1" y="378"/>
                  </a:cubicBezTo>
                  <a:cubicBezTo>
                    <a:pt x="1" y="630"/>
                    <a:pt x="190" y="819"/>
                    <a:pt x="442" y="819"/>
                  </a:cubicBezTo>
                  <a:lnTo>
                    <a:pt x="5388" y="819"/>
                  </a:lnTo>
                  <a:cubicBezTo>
                    <a:pt x="5640" y="819"/>
                    <a:pt x="5829" y="630"/>
                    <a:pt x="5829" y="378"/>
                  </a:cubicBezTo>
                  <a:cubicBezTo>
                    <a:pt x="5829" y="158"/>
                    <a:pt x="5640" y="0"/>
                    <a:pt x="5388" y="0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54;p17">
              <a:extLst>
                <a:ext uri="{FF2B5EF4-FFF2-40B4-BE49-F238E27FC236}">
                  <a16:creationId xmlns:a16="http://schemas.microsoft.com/office/drawing/2014/main" id="{056AA8DB-D70F-4C6E-B7D6-D6B37E1F0164}"/>
                </a:ext>
              </a:extLst>
            </p:cNvPr>
            <p:cNvSpPr/>
            <p:nvPr/>
          </p:nvSpPr>
          <p:spPr>
            <a:xfrm>
              <a:off x="-60947675" y="2475875"/>
              <a:ext cx="145725" cy="22100"/>
            </a:xfrm>
            <a:custGeom>
              <a:avLst/>
              <a:gdLst/>
              <a:ahLst/>
              <a:cxnLst/>
              <a:rect l="l" t="t" r="r" b="b"/>
              <a:pathLst>
                <a:path w="5829" h="884" extrusionOk="0">
                  <a:moveTo>
                    <a:pt x="442" y="1"/>
                  </a:moveTo>
                  <a:cubicBezTo>
                    <a:pt x="190" y="1"/>
                    <a:pt x="1" y="221"/>
                    <a:pt x="1" y="442"/>
                  </a:cubicBezTo>
                  <a:cubicBezTo>
                    <a:pt x="1" y="694"/>
                    <a:pt x="190" y="883"/>
                    <a:pt x="442" y="883"/>
                  </a:cubicBezTo>
                  <a:lnTo>
                    <a:pt x="5388" y="883"/>
                  </a:lnTo>
                  <a:cubicBezTo>
                    <a:pt x="5640" y="883"/>
                    <a:pt x="5829" y="694"/>
                    <a:pt x="5829" y="442"/>
                  </a:cubicBezTo>
                  <a:cubicBezTo>
                    <a:pt x="5829" y="221"/>
                    <a:pt x="5640" y="1"/>
                    <a:pt x="5388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55;p17">
              <a:extLst>
                <a:ext uri="{FF2B5EF4-FFF2-40B4-BE49-F238E27FC236}">
                  <a16:creationId xmlns:a16="http://schemas.microsoft.com/office/drawing/2014/main" id="{08BD764A-7B1C-432A-AD50-9CEC2000B913}"/>
                </a:ext>
              </a:extLst>
            </p:cNvPr>
            <p:cNvSpPr/>
            <p:nvPr/>
          </p:nvSpPr>
          <p:spPr>
            <a:xfrm>
              <a:off x="-60947675" y="2538100"/>
              <a:ext cx="145725" cy="22075"/>
            </a:xfrm>
            <a:custGeom>
              <a:avLst/>
              <a:gdLst/>
              <a:ahLst/>
              <a:cxnLst/>
              <a:rect l="l" t="t" r="r" b="b"/>
              <a:pathLst>
                <a:path w="5829" h="883" extrusionOk="0">
                  <a:moveTo>
                    <a:pt x="442" y="1"/>
                  </a:moveTo>
                  <a:cubicBezTo>
                    <a:pt x="190" y="1"/>
                    <a:pt x="1" y="190"/>
                    <a:pt x="1" y="442"/>
                  </a:cubicBezTo>
                  <a:cubicBezTo>
                    <a:pt x="1" y="662"/>
                    <a:pt x="190" y="883"/>
                    <a:pt x="442" y="883"/>
                  </a:cubicBezTo>
                  <a:lnTo>
                    <a:pt x="5388" y="883"/>
                  </a:lnTo>
                  <a:cubicBezTo>
                    <a:pt x="5640" y="883"/>
                    <a:pt x="5829" y="662"/>
                    <a:pt x="5829" y="442"/>
                  </a:cubicBez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56;p17">
              <a:extLst>
                <a:ext uri="{FF2B5EF4-FFF2-40B4-BE49-F238E27FC236}">
                  <a16:creationId xmlns:a16="http://schemas.microsoft.com/office/drawing/2014/main" id="{BD93ED84-829C-4523-9FB6-E0E9738EAB63}"/>
                </a:ext>
              </a:extLst>
            </p:cNvPr>
            <p:cNvSpPr/>
            <p:nvPr/>
          </p:nvSpPr>
          <p:spPr>
            <a:xfrm>
              <a:off x="-60740525" y="2312050"/>
              <a:ext cx="68550" cy="233950"/>
            </a:xfrm>
            <a:custGeom>
              <a:avLst/>
              <a:gdLst/>
              <a:ahLst/>
              <a:cxnLst/>
              <a:rect l="l" t="t" r="r" b="b"/>
              <a:pathLst>
                <a:path w="2742" h="9358" extrusionOk="0">
                  <a:moveTo>
                    <a:pt x="1796" y="789"/>
                  </a:moveTo>
                  <a:cubicBezTo>
                    <a:pt x="1891" y="789"/>
                    <a:pt x="1922" y="852"/>
                    <a:pt x="1922" y="946"/>
                  </a:cubicBezTo>
                  <a:lnTo>
                    <a:pt x="1922" y="1639"/>
                  </a:lnTo>
                  <a:lnTo>
                    <a:pt x="820" y="1639"/>
                  </a:lnTo>
                  <a:lnTo>
                    <a:pt x="820" y="946"/>
                  </a:lnTo>
                  <a:cubicBezTo>
                    <a:pt x="820" y="852"/>
                    <a:pt x="883" y="789"/>
                    <a:pt x="977" y="789"/>
                  </a:cubicBezTo>
                  <a:close/>
                  <a:moveTo>
                    <a:pt x="1922" y="2458"/>
                  </a:moveTo>
                  <a:lnTo>
                    <a:pt x="1922" y="6617"/>
                  </a:lnTo>
                  <a:lnTo>
                    <a:pt x="820" y="6617"/>
                  </a:lnTo>
                  <a:lnTo>
                    <a:pt x="820" y="2458"/>
                  </a:lnTo>
                  <a:close/>
                  <a:moveTo>
                    <a:pt x="1639" y="7436"/>
                  </a:moveTo>
                  <a:lnTo>
                    <a:pt x="1355" y="8035"/>
                  </a:lnTo>
                  <a:lnTo>
                    <a:pt x="1040" y="7436"/>
                  </a:lnTo>
                  <a:close/>
                  <a:moveTo>
                    <a:pt x="977" y="1"/>
                  </a:moveTo>
                  <a:cubicBezTo>
                    <a:pt x="410" y="1"/>
                    <a:pt x="1" y="410"/>
                    <a:pt x="1" y="946"/>
                  </a:cubicBezTo>
                  <a:lnTo>
                    <a:pt x="1" y="6995"/>
                  </a:lnTo>
                  <a:cubicBezTo>
                    <a:pt x="1" y="7090"/>
                    <a:pt x="1" y="7121"/>
                    <a:pt x="32" y="7184"/>
                  </a:cubicBezTo>
                  <a:lnTo>
                    <a:pt x="1009" y="9137"/>
                  </a:lnTo>
                  <a:cubicBezTo>
                    <a:pt x="1103" y="9295"/>
                    <a:pt x="1198" y="9358"/>
                    <a:pt x="1355" y="9358"/>
                  </a:cubicBezTo>
                  <a:cubicBezTo>
                    <a:pt x="1513" y="9358"/>
                    <a:pt x="1670" y="9295"/>
                    <a:pt x="1733" y="9137"/>
                  </a:cubicBezTo>
                  <a:lnTo>
                    <a:pt x="2678" y="7184"/>
                  </a:lnTo>
                  <a:cubicBezTo>
                    <a:pt x="2710" y="7153"/>
                    <a:pt x="2710" y="7090"/>
                    <a:pt x="2710" y="6995"/>
                  </a:cubicBezTo>
                  <a:lnTo>
                    <a:pt x="2710" y="946"/>
                  </a:lnTo>
                  <a:cubicBezTo>
                    <a:pt x="2741" y="410"/>
                    <a:pt x="2300" y="1"/>
                    <a:pt x="1796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Título 1">
            <a:extLst>
              <a:ext uri="{FF2B5EF4-FFF2-40B4-BE49-F238E27FC236}">
                <a16:creationId xmlns:a16="http://schemas.microsoft.com/office/drawing/2014/main" id="{74604B18-4796-422E-816E-B00623D0D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4582" y="1813955"/>
            <a:ext cx="7677297" cy="1216343"/>
          </a:xfrm>
        </p:spPr>
        <p:txBody>
          <a:bodyPr>
            <a:normAutofit fontScale="90000"/>
          </a:bodyPr>
          <a:lstStyle/>
          <a:p>
            <a:pPr marL="1970088" indent="-1970088"/>
            <a:r>
              <a:rPr lang="es-MX" sz="3200" b="1" dirty="0">
                <a:solidFill>
                  <a:srgbClr val="00B050"/>
                </a:solidFill>
                <a:latin typeface="Arial Narrow" panose="020B0606020202030204" pitchFamily="34" charset="0"/>
              </a:rPr>
              <a:t>Módulo Uno</a:t>
            </a:r>
            <a:r>
              <a:rPr lang="es-MX" sz="3200" dirty="0">
                <a:latin typeface="Arial Narrow" panose="020B0606020202030204" pitchFamily="34" charset="0"/>
              </a:rPr>
              <a:t>. </a:t>
            </a:r>
            <a:r>
              <a:rPr lang="es-ES" sz="3200" dirty="0">
                <a:solidFill>
                  <a:srgbClr val="7030A0"/>
                </a:solidFill>
                <a:latin typeface="Arial Narrow" panose="020B0606020202030204" pitchFamily="34" charset="0"/>
              </a:rPr>
              <a:t>Los derechos humanos y sus garantías.      Definiciones básicas y su regulación en México.</a:t>
            </a:r>
            <a:endParaRPr lang="es-MX" sz="3200" dirty="0">
              <a:solidFill>
                <a:srgbClr val="7030A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74180CC-3AAC-4F8D-91C1-15666162B4E6}"/>
              </a:ext>
            </a:extLst>
          </p:cNvPr>
          <p:cNvGrpSpPr/>
          <p:nvPr/>
        </p:nvGrpSpPr>
        <p:grpSpPr>
          <a:xfrm>
            <a:off x="2286167" y="3714272"/>
            <a:ext cx="6556176" cy="1809622"/>
            <a:chOff x="4781717" y="3598984"/>
            <a:chExt cx="4775666" cy="1488382"/>
          </a:xfrm>
        </p:grpSpPr>
        <p:grpSp>
          <p:nvGrpSpPr>
            <p:cNvPr id="32" name="Google Shape;1075;p39">
              <a:extLst>
                <a:ext uri="{FF2B5EF4-FFF2-40B4-BE49-F238E27FC236}">
                  <a16:creationId xmlns:a16="http://schemas.microsoft.com/office/drawing/2014/main" id="{C4025D7F-0029-4ECA-A117-D6C7CDD977AB}"/>
                </a:ext>
              </a:extLst>
            </p:cNvPr>
            <p:cNvGrpSpPr/>
            <p:nvPr/>
          </p:nvGrpSpPr>
          <p:grpSpPr>
            <a:xfrm>
              <a:off x="4781717" y="3598984"/>
              <a:ext cx="4775666" cy="795732"/>
              <a:chOff x="3619613" y="1286425"/>
              <a:chExt cx="5126306" cy="874431"/>
            </a:xfrm>
          </p:grpSpPr>
          <p:sp>
            <p:nvSpPr>
              <p:cNvPr id="33" name="Google Shape;1076;p39">
                <a:extLst>
                  <a:ext uri="{FF2B5EF4-FFF2-40B4-BE49-F238E27FC236}">
                    <a16:creationId xmlns:a16="http://schemas.microsoft.com/office/drawing/2014/main" id="{744BB555-5060-41F8-9D17-17150565F895}"/>
                  </a:ext>
                </a:extLst>
              </p:cNvPr>
              <p:cNvSpPr/>
              <p:nvPr/>
            </p:nvSpPr>
            <p:spPr>
              <a:xfrm>
                <a:off x="4971254" y="1407091"/>
                <a:ext cx="3774665" cy="633082"/>
              </a:xfrm>
              <a:custGeom>
                <a:avLst/>
                <a:gdLst/>
                <a:ahLst/>
                <a:cxnLst/>
                <a:rect l="l" t="t" r="r" b="b"/>
                <a:pathLst>
                  <a:path w="72153" h="17384" extrusionOk="0">
                    <a:moveTo>
                      <a:pt x="1" y="1"/>
                    </a:moveTo>
                    <a:lnTo>
                      <a:pt x="1" y="17384"/>
                    </a:lnTo>
                    <a:lnTo>
                      <a:pt x="72153" y="17384"/>
                    </a:lnTo>
                    <a:lnTo>
                      <a:pt x="72153" y="1"/>
                    </a:lnTo>
                    <a:close/>
                  </a:path>
                </a:pathLst>
              </a:custGeom>
              <a:solidFill>
                <a:srgbClr val="EF9121">
                  <a:alpha val="42860"/>
                </a:srgbClr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s-E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 Narrow" panose="020B0606020202030204" pitchFamily="34" charset="0"/>
                  </a:rPr>
                  <a:t>Antecedentes constitucionales modernos</a:t>
                </a:r>
              </a:p>
            </p:txBody>
          </p:sp>
          <p:sp>
            <p:nvSpPr>
              <p:cNvPr id="35" name="Google Shape;1078;p39">
                <a:extLst>
                  <a:ext uri="{FF2B5EF4-FFF2-40B4-BE49-F238E27FC236}">
                    <a16:creationId xmlns:a16="http://schemas.microsoft.com/office/drawing/2014/main" id="{816E6F3C-8606-411B-97BA-D124307BB7BA}"/>
                  </a:ext>
                </a:extLst>
              </p:cNvPr>
              <p:cNvSpPr/>
              <p:nvPr/>
            </p:nvSpPr>
            <p:spPr>
              <a:xfrm>
                <a:off x="3619613" y="1286425"/>
                <a:ext cx="939279" cy="874431"/>
              </a:xfrm>
              <a:custGeom>
                <a:avLst/>
                <a:gdLst/>
                <a:ahLst/>
                <a:cxnLst/>
                <a:rect l="l" t="t" r="r" b="b"/>
                <a:pathLst>
                  <a:path w="28362" h="30171" extrusionOk="0">
                    <a:moveTo>
                      <a:pt x="0" y="1"/>
                    </a:moveTo>
                    <a:lnTo>
                      <a:pt x="0" y="23527"/>
                    </a:lnTo>
                    <a:lnTo>
                      <a:pt x="14181" y="30171"/>
                    </a:lnTo>
                    <a:lnTo>
                      <a:pt x="28361" y="23527"/>
                    </a:lnTo>
                    <a:lnTo>
                      <a:pt x="28361" y="1"/>
                    </a:lnTo>
                    <a:lnTo>
                      <a:pt x="14181" y="663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EF9121"/>
              </a:solidFill>
              <a:ln>
                <a:noFill/>
              </a:ln>
            </p:spPr>
            <p:txBody>
              <a:bodyPr spcFirstLastPara="1" wrap="square" lIns="91425" tIns="18287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grpSp>
          <p:nvGrpSpPr>
            <p:cNvPr id="37" name="Google Shape;1080;p39">
              <a:extLst>
                <a:ext uri="{FF2B5EF4-FFF2-40B4-BE49-F238E27FC236}">
                  <a16:creationId xmlns:a16="http://schemas.microsoft.com/office/drawing/2014/main" id="{6BEB6242-6A50-4CAA-A5B3-3DAFA27C3B22}"/>
                </a:ext>
              </a:extLst>
            </p:cNvPr>
            <p:cNvGrpSpPr/>
            <p:nvPr/>
          </p:nvGrpSpPr>
          <p:grpSpPr>
            <a:xfrm>
              <a:off x="4781717" y="4291634"/>
              <a:ext cx="4775666" cy="795732"/>
              <a:chOff x="3619613" y="2047579"/>
              <a:chExt cx="5126305" cy="874431"/>
            </a:xfrm>
          </p:grpSpPr>
          <p:sp>
            <p:nvSpPr>
              <p:cNvPr id="38" name="Google Shape;1081;p39">
                <a:extLst>
                  <a:ext uri="{FF2B5EF4-FFF2-40B4-BE49-F238E27FC236}">
                    <a16:creationId xmlns:a16="http://schemas.microsoft.com/office/drawing/2014/main" id="{C44CF2FC-8350-4C9B-A954-6AF319E373DF}"/>
                  </a:ext>
                </a:extLst>
              </p:cNvPr>
              <p:cNvSpPr/>
              <p:nvPr/>
            </p:nvSpPr>
            <p:spPr>
              <a:xfrm>
                <a:off x="4971254" y="2168245"/>
                <a:ext cx="3774664" cy="633082"/>
              </a:xfrm>
              <a:custGeom>
                <a:avLst/>
                <a:gdLst/>
                <a:ahLst/>
                <a:cxnLst/>
                <a:rect l="l" t="t" r="r" b="b"/>
                <a:pathLst>
                  <a:path w="72153" h="17384" extrusionOk="0">
                    <a:moveTo>
                      <a:pt x="1" y="1"/>
                    </a:moveTo>
                    <a:lnTo>
                      <a:pt x="1" y="17384"/>
                    </a:lnTo>
                    <a:lnTo>
                      <a:pt x="72153" y="17384"/>
                    </a:lnTo>
                    <a:lnTo>
                      <a:pt x="72153" y="1"/>
                    </a:lnTo>
                    <a:close/>
                  </a:path>
                </a:pathLst>
              </a:custGeom>
              <a:solidFill>
                <a:srgbClr val="D6591E">
                  <a:alpha val="42860"/>
                </a:srgbClr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  <a:defRPr/>
                </a:pPr>
                <a:r>
                  <a:rPr lang="es-ES" sz="2000" b="1" dirty="0">
                    <a:solidFill>
                      <a:prstClr val="black"/>
                    </a:solidFill>
                    <a:latin typeface="Arial Narrow" panose="020B0606020202030204" pitchFamily="34" charset="0"/>
                  </a:rPr>
                  <a:t>Definición de los derechos humanos</a:t>
                </a:r>
                <a:r>
                  <a:rPr lang="es-MX" sz="2000" b="1" dirty="0">
                    <a:solidFill>
                      <a:prstClr val="black"/>
                    </a:solidFill>
                    <a:latin typeface="Arial Narrow" panose="020B0606020202030204" pitchFamily="34" charset="0"/>
                  </a:rPr>
                  <a:t> </a:t>
                </a:r>
              </a:p>
            </p:txBody>
          </p:sp>
          <p:sp>
            <p:nvSpPr>
              <p:cNvPr id="40" name="Google Shape;1083;p39">
                <a:extLst>
                  <a:ext uri="{FF2B5EF4-FFF2-40B4-BE49-F238E27FC236}">
                    <a16:creationId xmlns:a16="http://schemas.microsoft.com/office/drawing/2014/main" id="{BA25C6D0-C3D5-4055-B721-0B8A4F9F3CC1}"/>
                  </a:ext>
                </a:extLst>
              </p:cNvPr>
              <p:cNvSpPr/>
              <p:nvPr/>
            </p:nvSpPr>
            <p:spPr>
              <a:xfrm>
                <a:off x="3619613" y="2047579"/>
                <a:ext cx="939279" cy="874431"/>
              </a:xfrm>
              <a:custGeom>
                <a:avLst/>
                <a:gdLst/>
                <a:ahLst/>
                <a:cxnLst/>
                <a:rect l="l" t="t" r="r" b="b"/>
                <a:pathLst>
                  <a:path w="28362" h="30171" extrusionOk="0">
                    <a:moveTo>
                      <a:pt x="0" y="1"/>
                    </a:moveTo>
                    <a:lnTo>
                      <a:pt x="0" y="23527"/>
                    </a:lnTo>
                    <a:lnTo>
                      <a:pt x="14181" y="30171"/>
                    </a:lnTo>
                    <a:lnTo>
                      <a:pt x="28361" y="23527"/>
                    </a:lnTo>
                    <a:lnTo>
                      <a:pt x="28361" y="1"/>
                    </a:lnTo>
                    <a:lnTo>
                      <a:pt x="14181" y="663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6591E"/>
              </a:solidFill>
              <a:ln>
                <a:noFill/>
              </a:ln>
            </p:spPr>
            <p:txBody>
              <a:bodyPr spcFirstLastPara="1" wrap="square" lIns="91425" tIns="18287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</p:grpSp>
      <p:grpSp>
        <p:nvGrpSpPr>
          <p:cNvPr id="43" name="Google Shape;12529;p94">
            <a:extLst>
              <a:ext uri="{FF2B5EF4-FFF2-40B4-BE49-F238E27FC236}">
                <a16:creationId xmlns:a16="http://schemas.microsoft.com/office/drawing/2014/main" id="{5C0657C6-69A6-4075-A58B-5622EE5E7F85}"/>
              </a:ext>
            </a:extLst>
          </p:cNvPr>
          <p:cNvGrpSpPr/>
          <p:nvPr/>
        </p:nvGrpSpPr>
        <p:grpSpPr>
          <a:xfrm>
            <a:off x="2631209" y="4873122"/>
            <a:ext cx="526145" cy="438332"/>
            <a:chOff x="6179074" y="3368726"/>
            <a:chExt cx="394609" cy="328749"/>
          </a:xfrm>
        </p:grpSpPr>
        <p:sp>
          <p:nvSpPr>
            <p:cNvPr id="44" name="Google Shape;12530;p94">
              <a:extLst>
                <a:ext uri="{FF2B5EF4-FFF2-40B4-BE49-F238E27FC236}">
                  <a16:creationId xmlns:a16="http://schemas.microsoft.com/office/drawing/2014/main" id="{9E8C0E9E-C123-4A98-9E46-A7C9DC95CA61}"/>
                </a:ext>
              </a:extLst>
            </p:cNvPr>
            <p:cNvSpPr/>
            <p:nvPr/>
          </p:nvSpPr>
          <p:spPr>
            <a:xfrm>
              <a:off x="6363052" y="3421508"/>
              <a:ext cx="26418" cy="26155"/>
            </a:xfrm>
            <a:custGeom>
              <a:avLst/>
              <a:gdLst/>
              <a:ahLst/>
              <a:cxnLst/>
              <a:rect l="l" t="t" r="r" b="b"/>
              <a:pathLst>
                <a:path w="1006" h="996" extrusionOk="0">
                  <a:moveTo>
                    <a:pt x="0" y="0"/>
                  </a:moveTo>
                  <a:lnTo>
                    <a:pt x="0" y="995"/>
                  </a:lnTo>
                  <a:lnTo>
                    <a:pt x="1005" y="995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2531;p94">
              <a:extLst>
                <a:ext uri="{FF2B5EF4-FFF2-40B4-BE49-F238E27FC236}">
                  <a16:creationId xmlns:a16="http://schemas.microsoft.com/office/drawing/2014/main" id="{5BA02787-BAA3-462C-843A-68197F714CC2}"/>
                </a:ext>
              </a:extLst>
            </p:cNvPr>
            <p:cNvSpPr/>
            <p:nvPr/>
          </p:nvSpPr>
          <p:spPr>
            <a:xfrm>
              <a:off x="6361791" y="3421508"/>
              <a:ext cx="28912" cy="19695"/>
            </a:xfrm>
            <a:custGeom>
              <a:avLst/>
              <a:gdLst/>
              <a:ahLst/>
              <a:cxnLst/>
              <a:rect l="l" t="t" r="r" b="b"/>
              <a:pathLst>
                <a:path w="1101" h="750" extrusionOk="0">
                  <a:moveTo>
                    <a:pt x="48" y="0"/>
                  </a:moveTo>
                  <a:lnTo>
                    <a:pt x="48" y="498"/>
                  </a:lnTo>
                  <a:cubicBezTo>
                    <a:pt x="48" y="546"/>
                    <a:pt x="29" y="603"/>
                    <a:pt x="0" y="641"/>
                  </a:cubicBezTo>
                  <a:cubicBezTo>
                    <a:pt x="177" y="713"/>
                    <a:pt x="364" y="749"/>
                    <a:pt x="551" y="749"/>
                  </a:cubicBezTo>
                  <a:cubicBezTo>
                    <a:pt x="737" y="749"/>
                    <a:pt x="924" y="713"/>
                    <a:pt x="1101" y="641"/>
                  </a:cubicBezTo>
                  <a:cubicBezTo>
                    <a:pt x="1072" y="603"/>
                    <a:pt x="1053" y="546"/>
                    <a:pt x="1053" y="498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2532;p94">
              <a:extLst>
                <a:ext uri="{FF2B5EF4-FFF2-40B4-BE49-F238E27FC236}">
                  <a16:creationId xmlns:a16="http://schemas.microsoft.com/office/drawing/2014/main" id="{9A019FB9-34D4-48D6-B277-7DB8B946527F}"/>
                </a:ext>
              </a:extLst>
            </p:cNvPr>
            <p:cNvSpPr/>
            <p:nvPr/>
          </p:nvSpPr>
          <p:spPr>
            <a:xfrm>
              <a:off x="6336660" y="3442096"/>
              <a:ext cx="79174" cy="97556"/>
            </a:xfrm>
            <a:custGeom>
              <a:avLst/>
              <a:gdLst/>
              <a:ahLst/>
              <a:cxnLst/>
              <a:rect l="l" t="t" r="r" b="b"/>
              <a:pathLst>
                <a:path w="3015" h="3715" extrusionOk="0">
                  <a:moveTo>
                    <a:pt x="737" y="1"/>
                  </a:moveTo>
                  <a:lnTo>
                    <a:pt x="278" y="231"/>
                  </a:lnTo>
                  <a:cubicBezTo>
                    <a:pt x="115" y="317"/>
                    <a:pt x="10" y="489"/>
                    <a:pt x="10" y="680"/>
                  </a:cubicBezTo>
                  <a:lnTo>
                    <a:pt x="10" y="2135"/>
                  </a:lnTo>
                  <a:cubicBezTo>
                    <a:pt x="0" y="2681"/>
                    <a:pt x="163" y="3207"/>
                    <a:pt x="469" y="3657"/>
                  </a:cubicBezTo>
                  <a:lnTo>
                    <a:pt x="508" y="3714"/>
                  </a:lnTo>
                  <a:lnTo>
                    <a:pt x="2508" y="3714"/>
                  </a:lnTo>
                  <a:lnTo>
                    <a:pt x="2546" y="3657"/>
                  </a:lnTo>
                  <a:cubicBezTo>
                    <a:pt x="2852" y="3207"/>
                    <a:pt x="3015" y="2681"/>
                    <a:pt x="3005" y="2135"/>
                  </a:cubicBezTo>
                  <a:lnTo>
                    <a:pt x="3005" y="680"/>
                  </a:lnTo>
                  <a:cubicBezTo>
                    <a:pt x="3005" y="489"/>
                    <a:pt x="2900" y="317"/>
                    <a:pt x="2737" y="231"/>
                  </a:cubicBezTo>
                  <a:lnTo>
                    <a:pt x="2278" y="1"/>
                  </a:lnTo>
                  <a:cubicBezTo>
                    <a:pt x="2111" y="203"/>
                    <a:pt x="1603" y="212"/>
                    <a:pt x="1523" y="212"/>
                  </a:cubicBezTo>
                  <a:cubicBezTo>
                    <a:pt x="1516" y="212"/>
                    <a:pt x="1512" y="211"/>
                    <a:pt x="1512" y="211"/>
                  </a:cubicBezTo>
                  <a:cubicBezTo>
                    <a:pt x="1512" y="211"/>
                    <a:pt x="1509" y="212"/>
                    <a:pt x="1502" y="212"/>
                  </a:cubicBezTo>
                  <a:cubicBezTo>
                    <a:pt x="1420" y="212"/>
                    <a:pt x="905" y="203"/>
                    <a:pt x="737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2533;p94">
              <a:extLst>
                <a:ext uri="{FF2B5EF4-FFF2-40B4-BE49-F238E27FC236}">
                  <a16:creationId xmlns:a16="http://schemas.microsoft.com/office/drawing/2014/main" id="{88FB12E5-EEE4-47A4-9EF9-5415F7DE9043}"/>
                </a:ext>
              </a:extLst>
            </p:cNvPr>
            <p:cNvSpPr/>
            <p:nvPr/>
          </p:nvSpPr>
          <p:spPr>
            <a:xfrm>
              <a:off x="6349974" y="3539862"/>
              <a:ext cx="52546" cy="111605"/>
            </a:xfrm>
            <a:custGeom>
              <a:avLst/>
              <a:gdLst/>
              <a:ahLst/>
              <a:cxnLst/>
              <a:rect l="l" t="t" r="r" b="b"/>
              <a:pathLst>
                <a:path w="2001" h="4250" extrusionOk="0">
                  <a:moveTo>
                    <a:pt x="1" y="1"/>
                  </a:moveTo>
                  <a:lnTo>
                    <a:pt x="1" y="4250"/>
                  </a:lnTo>
                  <a:lnTo>
                    <a:pt x="2001" y="4250"/>
                  </a:lnTo>
                  <a:lnTo>
                    <a:pt x="2001" y="1"/>
                  </a:lnTo>
                  <a:close/>
                </a:path>
              </a:pathLst>
            </a:custGeom>
            <a:solidFill>
              <a:srgbClr val="7689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2534;p94">
              <a:extLst>
                <a:ext uri="{FF2B5EF4-FFF2-40B4-BE49-F238E27FC236}">
                  <a16:creationId xmlns:a16="http://schemas.microsoft.com/office/drawing/2014/main" id="{EF558E77-E1EA-4BD2-B55D-2B38A038585D}"/>
                </a:ext>
              </a:extLst>
            </p:cNvPr>
            <p:cNvSpPr/>
            <p:nvPr/>
          </p:nvSpPr>
          <p:spPr>
            <a:xfrm>
              <a:off x="6336897" y="3452915"/>
              <a:ext cx="13104" cy="86973"/>
            </a:xfrm>
            <a:custGeom>
              <a:avLst/>
              <a:gdLst/>
              <a:ahLst/>
              <a:cxnLst/>
              <a:rect l="l" t="t" r="r" b="b"/>
              <a:pathLst>
                <a:path w="499" h="3312" extrusionOk="0">
                  <a:moveTo>
                    <a:pt x="77" y="0"/>
                  </a:moveTo>
                  <a:cubicBezTo>
                    <a:pt x="20" y="77"/>
                    <a:pt x="1" y="173"/>
                    <a:pt x="1" y="268"/>
                  </a:cubicBezTo>
                  <a:lnTo>
                    <a:pt x="1" y="1723"/>
                  </a:lnTo>
                  <a:cubicBezTo>
                    <a:pt x="1" y="2269"/>
                    <a:pt x="154" y="2795"/>
                    <a:pt x="460" y="3245"/>
                  </a:cubicBezTo>
                  <a:lnTo>
                    <a:pt x="499" y="3312"/>
                  </a:lnTo>
                  <a:lnTo>
                    <a:pt x="499" y="575"/>
                  </a:lnTo>
                  <a:cubicBezTo>
                    <a:pt x="499" y="412"/>
                    <a:pt x="422" y="268"/>
                    <a:pt x="298" y="173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rgbClr val="C5D1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2535;p94">
              <a:extLst>
                <a:ext uri="{FF2B5EF4-FFF2-40B4-BE49-F238E27FC236}">
                  <a16:creationId xmlns:a16="http://schemas.microsoft.com/office/drawing/2014/main" id="{AF72C24A-97FB-4C64-89A0-EEC4FCC69337}"/>
                </a:ext>
              </a:extLst>
            </p:cNvPr>
            <p:cNvSpPr/>
            <p:nvPr/>
          </p:nvSpPr>
          <p:spPr>
            <a:xfrm>
              <a:off x="6402494" y="3452915"/>
              <a:ext cx="13340" cy="86973"/>
            </a:xfrm>
            <a:custGeom>
              <a:avLst/>
              <a:gdLst/>
              <a:ahLst/>
              <a:cxnLst/>
              <a:rect l="l" t="t" r="r" b="b"/>
              <a:pathLst>
                <a:path w="508" h="3312" extrusionOk="0">
                  <a:moveTo>
                    <a:pt x="431" y="0"/>
                  </a:moveTo>
                  <a:lnTo>
                    <a:pt x="202" y="173"/>
                  </a:lnTo>
                  <a:cubicBezTo>
                    <a:pt x="77" y="268"/>
                    <a:pt x="1" y="412"/>
                    <a:pt x="1" y="575"/>
                  </a:cubicBezTo>
                  <a:lnTo>
                    <a:pt x="1" y="3312"/>
                  </a:lnTo>
                  <a:lnTo>
                    <a:pt x="39" y="3245"/>
                  </a:lnTo>
                  <a:cubicBezTo>
                    <a:pt x="345" y="2795"/>
                    <a:pt x="508" y="2269"/>
                    <a:pt x="508" y="1723"/>
                  </a:cubicBezTo>
                  <a:lnTo>
                    <a:pt x="508" y="268"/>
                  </a:lnTo>
                  <a:cubicBezTo>
                    <a:pt x="508" y="173"/>
                    <a:pt x="479" y="77"/>
                    <a:pt x="431" y="0"/>
                  </a:cubicBezTo>
                  <a:close/>
                </a:path>
              </a:pathLst>
            </a:custGeom>
            <a:solidFill>
              <a:srgbClr val="C5D1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2536;p94">
              <a:extLst>
                <a:ext uri="{FF2B5EF4-FFF2-40B4-BE49-F238E27FC236}">
                  <a16:creationId xmlns:a16="http://schemas.microsoft.com/office/drawing/2014/main" id="{E114AF5D-6AEC-4304-AB34-4DC58B4CF226}"/>
                </a:ext>
              </a:extLst>
            </p:cNvPr>
            <p:cNvSpPr/>
            <p:nvPr/>
          </p:nvSpPr>
          <p:spPr>
            <a:xfrm>
              <a:off x="6356014" y="3434691"/>
              <a:ext cx="40493" cy="105198"/>
            </a:xfrm>
            <a:custGeom>
              <a:avLst/>
              <a:gdLst/>
              <a:ahLst/>
              <a:cxnLst/>
              <a:rect l="l" t="t" r="r" b="b"/>
              <a:pathLst>
                <a:path w="1542" h="4006" extrusionOk="0">
                  <a:moveTo>
                    <a:pt x="254" y="1"/>
                  </a:moveTo>
                  <a:cubicBezTo>
                    <a:pt x="242" y="1"/>
                    <a:pt x="230" y="5"/>
                    <a:pt x="220" y="15"/>
                  </a:cubicBezTo>
                  <a:lnTo>
                    <a:pt x="0" y="283"/>
                  </a:lnTo>
                  <a:lnTo>
                    <a:pt x="345" y="704"/>
                  </a:lnTo>
                  <a:cubicBezTo>
                    <a:pt x="367" y="732"/>
                    <a:pt x="399" y="747"/>
                    <a:pt x="431" y="747"/>
                  </a:cubicBezTo>
                  <a:cubicBezTo>
                    <a:pt x="455" y="747"/>
                    <a:pt x="478" y="739"/>
                    <a:pt x="498" y="723"/>
                  </a:cubicBezTo>
                  <a:lnTo>
                    <a:pt x="651" y="599"/>
                  </a:lnTo>
                  <a:lnTo>
                    <a:pt x="651" y="4006"/>
                  </a:lnTo>
                  <a:lnTo>
                    <a:pt x="900" y="4006"/>
                  </a:lnTo>
                  <a:lnTo>
                    <a:pt x="900" y="599"/>
                  </a:lnTo>
                  <a:lnTo>
                    <a:pt x="1043" y="723"/>
                  </a:lnTo>
                  <a:cubicBezTo>
                    <a:pt x="1063" y="739"/>
                    <a:pt x="1088" y="747"/>
                    <a:pt x="1113" y="747"/>
                  </a:cubicBezTo>
                  <a:cubicBezTo>
                    <a:pt x="1149" y="747"/>
                    <a:pt x="1184" y="732"/>
                    <a:pt x="1206" y="704"/>
                  </a:cubicBezTo>
                  <a:lnTo>
                    <a:pt x="1541" y="283"/>
                  </a:lnTo>
                  <a:lnTo>
                    <a:pt x="1331" y="15"/>
                  </a:lnTo>
                  <a:cubicBezTo>
                    <a:pt x="1321" y="5"/>
                    <a:pt x="1309" y="1"/>
                    <a:pt x="1297" y="1"/>
                  </a:cubicBezTo>
                  <a:cubicBezTo>
                    <a:pt x="1285" y="1"/>
                    <a:pt x="1273" y="5"/>
                    <a:pt x="1264" y="15"/>
                  </a:cubicBezTo>
                  <a:lnTo>
                    <a:pt x="775" y="503"/>
                  </a:lnTo>
                  <a:lnTo>
                    <a:pt x="287" y="15"/>
                  </a:lnTo>
                  <a:cubicBezTo>
                    <a:pt x="278" y="5"/>
                    <a:pt x="266" y="1"/>
                    <a:pt x="254" y="1"/>
                  </a:cubicBezTo>
                  <a:close/>
                </a:path>
              </a:pathLst>
            </a:custGeom>
            <a:solidFill>
              <a:srgbClr val="C5D1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2537;p94">
              <a:extLst>
                <a:ext uri="{FF2B5EF4-FFF2-40B4-BE49-F238E27FC236}">
                  <a16:creationId xmlns:a16="http://schemas.microsoft.com/office/drawing/2014/main" id="{0BDE84C6-D628-41B7-8C80-4171E7355412}"/>
                </a:ext>
              </a:extLst>
            </p:cNvPr>
            <p:cNvSpPr/>
            <p:nvPr/>
          </p:nvSpPr>
          <p:spPr>
            <a:xfrm>
              <a:off x="6373109" y="3552913"/>
              <a:ext cx="6775" cy="98554"/>
            </a:xfrm>
            <a:custGeom>
              <a:avLst/>
              <a:gdLst/>
              <a:ahLst/>
              <a:cxnLst/>
              <a:rect l="l" t="t" r="r" b="b"/>
              <a:pathLst>
                <a:path w="258" h="3753" extrusionOk="0">
                  <a:moveTo>
                    <a:pt x="139" y="0"/>
                  </a:moveTo>
                  <a:cubicBezTo>
                    <a:pt x="134" y="0"/>
                    <a:pt x="129" y="1"/>
                    <a:pt x="124" y="1"/>
                  </a:cubicBezTo>
                  <a:cubicBezTo>
                    <a:pt x="57" y="1"/>
                    <a:pt x="0" y="49"/>
                    <a:pt x="0" y="116"/>
                  </a:cubicBezTo>
                  <a:lnTo>
                    <a:pt x="0" y="3753"/>
                  </a:lnTo>
                  <a:lnTo>
                    <a:pt x="249" y="3753"/>
                  </a:lnTo>
                  <a:lnTo>
                    <a:pt x="249" y="126"/>
                  </a:lnTo>
                  <a:cubicBezTo>
                    <a:pt x="258" y="55"/>
                    <a:pt x="201" y="0"/>
                    <a:pt x="139" y="0"/>
                  </a:cubicBez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2538;p94">
              <a:extLst>
                <a:ext uri="{FF2B5EF4-FFF2-40B4-BE49-F238E27FC236}">
                  <a16:creationId xmlns:a16="http://schemas.microsoft.com/office/drawing/2014/main" id="{7D09B22F-A613-4F5D-AC60-B6A2A7EF0A23}"/>
                </a:ext>
              </a:extLst>
            </p:cNvPr>
            <p:cNvSpPr/>
            <p:nvPr/>
          </p:nvSpPr>
          <p:spPr>
            <a:xfrm>
              <a:off x="6349974" y="3368726"/>
              <a:ext cx="52546" cy="59321"/>
            </a:xfrm>
            <a:custGeom>
              <a:avLst/>
              <a:gdLst/>
              <a:ahLst/>
              <a:cxnLst/>
              <a:rect l="l" t="t" r="r" b="b"/>
              <a:pathLst>
                <a:path w="2001" h="2259" extrusionOk="0">
                  <a:moveTo>
                    <a:pt x="757" y="0"/>
                  </a:moveTo>
                  <a:cubicBezTo>
                    <a:pt x="336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09"/>
                    <a:pt x="450" y="2259"/>
                    <a:pt x="1005" y="2259"/>
                  </a:cubicBezTo>
                  <a:cubicBezTo>
                    <a:pt x="1551" y="2259"/>
                    <a:pt x="2001" y="1809"/>
                    <a:pt x="2001" y="1254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2539;p94">
              <a:extLst>
                <a:ext uri="{FF2B5EF4-FFF2-40B4-BE49-F238E27FC236}">
                  <a16:creationId xmlns:a16="http://schemas.microsoft.com/office/drawing/2014/main" id="{0DF74D44-3D68-410E-9EEA-840AA8BE3222}"/>
                </a:ext>
              </a:extLst>
            </p:cNvPr>
            <p:cNvSpPr/>
            <p:nvPr/>
          </p:nvSpPr>
          <p:spPr>
            <a:xfrm>
              <a:off x="6349974" y="3368726"/>
              <a:ext cx="36213" cy="59269"/>
            </a:xfrm>
            <a:custGeom>
              <a:avLst/>
              <a:gdLst/>
              <a:ahLst/>
              <a:cxnLst/>
              <a:rect l="l" t="t" r="r" b="b"/>
              <a:pathLst>
                <a:path w="1379" h="2257" extrusionOk="0">
                  <a:moveTo>
                    <a:pt x="757" y="0"/>
                  </a:moveTo>
                  <a:cubicBezTo>
                    <a:pt x="345" y="0"/>
                    <a:pt x="1" y="335"/>
                    <a:pt x="10" y="756"/>
                  </a:cubicBezTo>
                  <a:lnTo>
                    <a:pt x="10" y="1254"/>
                  </a:lnTo>
                  <a:cubicBezTo>
                    <a:pt x="2" y="1828"/>
                    <a:pt x="478" y="2257"/>
                    <a:pt x="1005" y="2257"/>
                  </a:cubicBezTo>
                  <a:cubicBezTo>
                    <a:pt x="1129" y="2257"/>
                    <a:pt x="1255" y="2233"/>
                    <a:pt x="1379" y="2182"/>
                  </a:cubicBezTo>
                  <a:cubicBezTo>
                    <a:pt x="1005" y="2029"/>
                    <a:pt x="757" y="1666"/>
                    <a:pt x="757" y="1254"/>
                  </a:cubicBezTo>
                  <a:lnTo>
                    <a:pt x="757" y="756"/>
                  </a:lnTo>
                  <a:cubicBezTo>
                    <a:pt x="757" y="393"/>
                    <a:pt x="1015" y="77"/>
                    <a:pt x="1379" y="20"/>
                  </a:cubicBezTo>
                  <a:cubicBezTo>
                    <a:pt x="1340" y="10"/>
                    <a:pt x="1302" y="0"/>
                    <a:pt x="1254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2540;p94">
              <a:extLst>
                <a:ext uri="{FF2B5EF4-FFF2-40B4-BE49-F238E27FC236}">
                  <a16:creationId xmlns:a16="http://schemas.microsoft.com/office/drawing/2014/main" id="{DE11E286-0B31-4DEE-83DD-A4B57A546150}"/>
                </a:ext>
              </a:extLst>
            </p:cNvPr>
            <p:cNvSpPr/>
            <p:nvPr/>
          </p:nvSpPr>
          <p:spPr>
            <a:xfrm>
              <a:off x="6349974" y="3368726"/>
              <a:ext cx="52546" cy="26418"/>
            </a:xfrm>
            <a:custGeom>
              <a:avLst/>
              <a:gdLst/>
              <a:ahLst/>
              <a:cxnLst/>
              <a:rect l="l" t="t" r="r" b="b"/>
              <a:pathLst>
                <a:path w="2001" h="1006" extrusionOk="0">
                  <a:moveTo>
                    <a:pt x="747" y="0"/>
                  </a:moveTo>
                  <a:cubicBezTo>
                    <a:pt x="336" y="0"/>
                    <a:pt x="1" y="335"/>
                    <a:pt x="1" y="756"/>
                  </a:cubicBezTo>
                  <a:cubicBezTo>
                    <a:pt x="1" y="756"/>
                    <a:pt x="757" y="1005"/>
                    <a:pt x="2001" y="1005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2541;p94">
              <a:extLst>
                <a:ext uri="{FF2B5EF4-FFF2-40B4-BE49-F238E27FC236}">
                  <a16:creationId xmlns:a16="http://schemas.microsoft.com/office/drawing/2014/main" id="{C8E309D0-A8B1-40A0-91E0-ED67A18D12EF}"/>
                </a:ext>
              </a:extLst>
            </p:cNvPr>
            <p:cNvSpPr/>
            <p:nvPr/>
          </p:nvSpPr>
          <p:spPr>
            <a:xfrm>
              <a:off x="6349974" y="3368726"/>
              <a:ext cx="36213" cy="24159"/>
            </a:xfrm>
            <a:custGeom>
              <a:avLst/>
              <a:gdLst/>
              <a:ahLst/>
              <a:cxnLst/>
              <a:rect l="l" t="t" r="r" b="b"/>
              <a:pathLst>
                <a:path w="1379" h="920" extrusionOk="0">
                  <a:moveTo>
                    <a:pt x="757" y="0"/>
                  </a:moveTo>
                  <a:cubicBezTo>
                    <a:pt x="345" y="0"/>
                    <a:pt x="1" y="335"/>
                    <a:pt x="10" y="756"/>
                  </a:cubicBezTo>
                  <a:cubicBezTo>
                    <a:pt x="249" y="823"/>
                    <a:pt x="498" y="881"/>
                    <a:pt x="757" y="919"/>
                  </a:cubicBezTo>
                  <a:lnTo>
                    <a:pt x="757" y="756"/>
                  </a:lnTo>
                  <a:cubicBezTo>
                    <a:pt x="757" y="393"/>
                    <a:pt x="1015" y="77"/>
                    <a:pt x="1379" y="20"/>
                  </a:cubicBezTo>
                  <a:cubicBezTo>
                    <a:pt x="1340" y="10"/>
                    <a:pt x="1302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2542;p94">
              <a:extLst>
                <a:ext uri="{FF2B5EF4-FFF2-40B4-BE49-F238E27FC236}">
                  <a16:creationId xmlns:a16="http://schemas.microsoft.com/office/drawing/2014/main" id="{073E1BEA-E018-4F6E-9426-A304BCD3B833}"/>
                </a:ext>
              </a:extLst>
            </p:cNvPr>
            <p:cNvSpPr/>
            <p:nvPr/>
          </p:nvSpPr>
          <p:spPr>
            <a:xfrm>
              <a:off x="6468354" y="3421508"/>
              <a:ext cx="26418" cy="26155"/>
            </a:xfrm>
            <a:custGeom>
              <a:avLst/>
              <a:gdLst/>
              <a:ahLst/>
              <a:cxnLst/>
              <a:rect l="l" t="t" r="r" b="b"/>
              <a:pathLst>
                <a:path w="1006" h="996" extrusionOk="0">
                  <a:moveTo>
                    <a:pt x="0" y="0"/>
                  </a:moveTo>
                  <a:lnTo>
                    <a:pt x="0" y="995"/>
                  </a:lnTo>
                  <a:lnTo>
                    <a:pt x="1005" y="995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2543;p94">
              <a:extLst>
                <a:ext uri="{FF2B5EF4-FFF2-40B4-BE49-F238E27FC236}">
                  <a16:creationId xmlns:a16="http://schemas.microsoft.com/office/drawing/2014/main" id="{9D540ABF-1BE6-4E9E-BCF7-11D3B7DB4955}"/>
                </a:ext>
              </a:extLst>
            </p:cNvPr>
            <p:cNvSpPr/>
            <p:nvPr/>
          </p:nvSpPr>
          <p:spPr>
            <a:xfrm>
              <a:off x="6467094" y="3421508"/>
              <a:ext cx="28912" cy="19695"/>
            </a:xfrm>
            <a:custGeom>
              <a:avLst/>
              <a:gdLst/>
              <a:ahLst/>
              <a:cxnLst/>
              <a:rect l="l" t="t" r="r" b="b"/>
              <a:pathLst>
                <a:path w="1101" h="750" extrusionOk="0">
                  <a:moveTo>
                    <a:pt x="48" y="0"/>
                  </a:moveTo>
                  <a:lnTo>
                    <a:pt x="48" y="498"/>
                  </a:lnTo>
                  <a:cubicBezTo>
                    <a:pt x="48" y="546"/>
                    <a:pt x="29" y="603"/>
                    <a:pt x="0" y="641"/>
                  </a:cubicBezTo>
                  <a:cubicBezTo>
                    <a:pt x="177" y="713"/>
                    <a:pt x="364" y="749"/>
                    <a:pt x="551" y="749"/>
                  </a:cubicBezTo>
                  <a:cubicBezTo>
                    <a:pt x="737" y="749"/>
                    <a:pt x="924" y="713"/>
                    <a:pt x="1101" y="641"/>
                  </a:cubicBezTo>
                  <a:cubicBezTo>
                    <a:pt x="1063" y="603"/>
                    <a:pt x="1053" y="546"/>
                    <a:pt x="1053" y="498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2544;p94">
              <a:extLst>
                <a:ext uri="{FF2B5EF4-FFF2-40B4-BE49-F238E27FC236}">
                  <a16:creationId xmlns:a16="http://schemas.microsoft.com/office/drawing/2014/main" id="{329BE9CE-32C8-492D-AB06-73BAF79D4279}"/>
                </a:ext>
              </a:extLst>
            </p:cNvPr>
            <p:cNvSpPr/>
            <p:nvPr/>
          </p:nvSpPr>
          <p:spPr>
            <a:xfrm>
              <a:off x="6441963" y="3442096"/>
              <a:ext cx="78938" cy="97556"/>
            </a:xfrm>
            <a:custGeom>
              <a:avLst/>
              <a:gdLst/>
              <a:ahLst/>
              <a:cxnLst/>
              <a:rect l="l" t="t" r="r" b="b"/>
              <a:pathLst>
                <a:path w="3006" h="3715" extrusionOk="0">
                  <a:moveTo>
                    <a:pt x="737" y="1"/>
                  </a:moveTo>
                  <a:lnTo>
                    <a:pt x="278" y="231"/>
                  </a:lnTo>
                  <a:cubicBezTo>
                    <a:pt x="115" y="317"/>
                    <a:pt x="0" y="489"/>
                    <a:pt x="0" y="680"/>
                  </a:cubicBezTo>
                  <a:lnTo>
                    <a:pt x="0" y="2135"/>
                  </a:lnTo>
                  <a:cubicBezTo>
                    <a:pt x="0" y="2681"/>
                    <a:pt x="163" y="3207"/>
                    <a:pt x="469" y="3657"/>
                  </a:cubicBezTo>
                  <a:lnTo>
                    <a:pt x="508" y="3714"/>
                  </a:lnTo>
                  <a:lnTo>
                    <a:pt x="2508" y="3714"/>
                  </a:lnTo>
                  <a:lnTo>
                    <a:pt x="2546" y="3657"/>
                  </a:lnTo>
                  <a:cubicBezTo>
                    <a:pt x="2852" y="3207"/>
                    <a:pt x="3005" y="2681"/>
                    <a:pt x="3005" y="2135"/>
                  </a:cubicBezTo>
                  <a:lnTo>
                    <a:pt x="3005" y="680"/>
                  </a:lnTo>
                  <a:cubicBezTo>
                    <a:pt x="3005" y="489"/>
                    <a:pt x="2900" y="317"/>
                    <a:pt x="2737" y="231"/>
                  </a:cubicBezTo>
                  <a:lnTo>
                    <a:pt x="2278" y="1"/>
                  </a:lnTo>
                  <a:cubicBezTo>
                    <a:pt x="2111" y="203"/>
                    <a:pt x="1595" y="212"/>
                    <a:pt x="1514" y="212"/>
                  </a:cubicBezTo>
                  <a:cubicBezTo>
                    <a:pt x="1507" y="212"/>
                    <a:pt x="1503" y="211"/>
                    <a:pt x="1503" y="211"/>
                  </a:cubicBezTo>
                  <a:cubicBezTo>
                    <a:pt x="1503" y="211"/>
                    <a:pt x="1499" y="212"/>
                    <a:pt x="1492" y="212"/>
                  </a:cubicBezTo>
                  <a:cubicBezTo>
                    <a:pt x="1412" y="212"/>
                    <a:pt x="905" y="203"/>
                    <a:pt x="737" y="1"/>
                  </a:cubicBezTo>
                  <a:close/>
                </a:path>
              </a:pathLst>
            </a:custGeom>
            <a:solidFill>
              <a:srgbClr val="63768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12545;p94">
              <a:extLst>
                <a:ext uri="{FF2B5EF4-FFF2-40B4-BE49-F238E27FC236}">
                  <a16:creationId xmlns:a16="http://schemas.microsoft.com/office/drawing/2014/main" id="{8DE575AD-50FB-4DA6-863A-A3E083E14356}"/>
                </a:ext>
              </a:extLst>
            </p:cNvPr>
            <p:cNvSpPr/>
            <p:nvPr/>
          </p:nvSpPr>
          <p:spPr>
            <a:xfrm>
              <a:off x="6455277" y="3539862"/>
              <a:ext cx="52546" cy="111605"/>
            </a:xfrm>
            <a:custGeom>
              <a:avLst/>
              <a:gdLst/>
              <a:ahLst/>
              <a:cxnLst/>
              <a:rect l="l" t="t" r="r" b="b"/>
              <a:pathLst>
                <a:path w="2001" h="4250" extrusionOk="0">
                  <a:moveTo>
                    <a:pt x="1" y="1"/>
                  </a:moveTo>
                  <a:lnTo>
                    <a:pt x="1" y="4250"/>
                  </a:lnTo>
                  <a:lnTo>
                    <a:pt x="2001" y="4250"/>
                  </a:lnTo>
                  <a:lnTo>
                    <a:pt x="2001" y="1"/>
                  </a:ln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12546;p94">
              <a:extLst>
                <a:ext uri="{FF2B5EF4-FFF2-40B4-BE49-F238E27FC236}">
                  <a16:creationId xmlns:a16="http://schemas.microsoft.com/office/drawing/2014/main" id="{324B309E-7906-4282-8F59-07122A9D9D26}"/>
                </a:ext>
              </a:extLst>
            </p:cNvPr>
            <p:cNvSpPr/>
            <p:nvPr/>
          </p:nvSpPr>
          <p:spPr>
            <a:xfrm>
              <a:off x="6441963" y="3452915"/>
              <a:ext cx="13340" cy="86973"/>
            </a:xfrm>
            <a:custGeom>
              <a:avLst/>
              <a:gdLst/>
              <a:ahLst/>
              <a:cxnLst/>
              <a:rect l="l" t="t" r="r" b="b"/>
              <a:pathLst>
                <a:path w="508" h="3312" extrusionOk="0">
                  <a:moveTo>
                    <a:pt x="77" y="0"/>
                  </a:moveTo>
                  <a:cubicBezTo>
                    <a:pt x="29" y="77"/>
                    <a:pt x="0" y="173"/>
                    <a:pt x="0" y="268"/>
                  </a:cubicBezTo>
                  <a:lnTo>
                    <a:pt x="0" y="1723"/>
                  </a:lnTo>
                  <a:cubicBezTo>
                    <a:pt x="0" y="2269"/>
                    <a:pt x="163" y="2795"/>
                    <a:pt x="469" y="3245"/>
                  </a:cubicBezTo>
                  <a:lnTo>
                    <a:pt x="508" y="3312"/>
                  </a:lnTo>
                  <a:lnTo>
                    <a:pt x="508" y="575"/>
                  </a:lnTo>
                  <a:cubicBezTo>
                    <a:pt x="508" y="412"/>
                    <a:pt x="431" y="268"/>
                    <a:pt x="307" y="173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rgbClr val="3049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2547;p94">
              <a:extLst>
                <a:ext uri="{FF2B5EF4-FFF2-40B4-BE49-F238E27FC236}">
                  <a16:creationId xmlns:a16="http://schemas.microsoft.com/office/drawing/2014/main" id="{015B499E-34F7-4D8A-A3A6-564CCD57A111}"/>
                </a:ext>
              </a:extLst>
            </p:cNvPr>
            <p:cNvSpPr/>
            <p:nvPr/>
          </p:nvSpPr>
          <p:spPr>
            <a:xfrm>
              <a:off x="6507797" y="3452915"/>
              <a:ext cx="13104" cy="86973"/>
            </a:xfrm>
            <a:custGeom>
              <a:avLst/>
              <a:gdLst/>
              <a:ahLst/>
              <a:cxnLst/>
              <a:rect l="l" t="t" r="r" b="b"/>
              <a:pathLst>
                <a:path w="499" h="3312" extrusionOk="0">
                  <a:moveTo>
                    <a:pt x="422" y="0"/>
                  </a:moveTo>
                  <a:lnTo>
                    <a:pt x="202" y="173"/>
                  </a:lnTo>
                  <a:cubicBezTo>
                    <a:pt x="77" y="268"/>
                    <a:pt x="1" y="412"/>
                    <a:pt x="1" y="575"/>
                  </a:cubicBezTo>
                  <a:lnTo>
                    <a:pt x="1" y="3312"/>
                  </a:lnTo>
                  <a:lnTo>
                    <a:pt x="39" y="3245"/>
                  </a:lnTo>
                  <a:cubicBezTo>
                    <a:pt x="336" y="2795"/>
                    <a:pt x="498" y="2269"/>
                    <a:pt x="498" y="1723"/>
                  </a:cubicBezTo>
                  <a:lnTo>
                    <a:pt x="498" y="268"/>
                  </a:lnTo>
                  <a:cubicBezTo>
                    <a:pt x="498" y="173"/>
                    <a:pt x="470" y="77"/>
                    <a:pt x="422" y="0"/>
                  </a:cubicBezTo>
                  <a:close/>
                </a:path>
              </a:pathLst>
            </a:custGeom>
            <a:solidFill>
              <a:srgbClr val="3049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2548;p94">
              <a:extLst>
                <a:ext uri="{FF2B5EF4-FFF2-40B4-BE49-F238E27FC236}">
                  <a16:creationId xmlns:a16="http://schemas.microsoft.com/office/drawing/2014/main" id="{A07EBFAB-1BC5-4D26-82B1-9B11BAA8B546}"/>
                </a:ext>
              </a:extLst>
            </p:cNvPr>
            <p:cNvSpPr/>
            <p:nvPr/>
          </p:nvSpPr>
          <p:spPr>
            <a:xfrm>
              <a:off x="6461317" y="3434691"/>
              <a:ext cx="40493" cy="105198"/>
            </a:xfrm>
            <a:custGeom>
              <a:avLst/>
              <a:gdLst/>
              <a:ahLst/>
              <a:cxnLst/>
              <a:rect l="l" t="t" r="r" b="b"/>
              <a:pathLst>
                <a:path w="1542" h="4006" extrusionOk="0">
                  <a:moveTo>
                    <a:pt x="244" y="1"/>
                  </a:moveTo>
                  <a:cubicBezTo>
                    <a:pt x="232" y="1"/>
                    <a:pt x="220" y="5"/>
                    <a:pt x="211" y="15"/>
                  </a:cubicBezTo>
                  <a:lnTo>
                    <a:pt x="0" y="283"/>
                  </a:lnTo>
                  <a:lnTo>
                    <a:pt x="335" y="704"/>
                  </a:lnTo>
                  <a:cubicBezTo>
                    <a:pt x="357" y="732"/>
                    <a:pt x="393" y="747"/>
                    <a:pt x="428" y="747"/>
                  </a:cubicBezTo>
                  <a:cubicBezTo>
                    <a:pt x="453" y="747"/>
                    <a:pt x="478" y="739"/>
                    <a:pt x="498" y="723"/>
                  </a:cubicBezTo>
                  <a:lnTo>
                    <a:pt x="641" y="599"/>
                  </a:lnTo>
                  <a:lnTo>
                    <a:pt x="641" y="4006"/>
                  </a:lnTo>
                  <a:lnTo>
                    <a:pt x="890" y="4006"/>
                  </a:lnTo>
                  <a:lnTo>
                    <a:pt x="890" y="599"/>
                  </a:lnTo>
                  <a:lnTo>
                    <a:pt x="1043" y="723"/>
                  </a:lnTo>
                  <a:cubicBezTo>
                    <a:pt x="1063" y="739"/>
                    <a:pt x="1087" y="747"/>
                    <a:pt x="1110" y="747"/>
                  </a:cubicBezTo>
                  <a:cubicBezTo>
                    <a:pt x="1142" y="747"/>
                    <a:pt x="1174" y="732"/>
                    <a:pt x="1197" y="704"/>
                  </a:cubicBezTo>
                  <a:lnTo>
                    <a:pt x="1541" y="283"/>
                  </a:lnTo>
                  <a:lnTo>
                    <a:pt x="1321" y="15"/>
                  </a:lnTo>
                  <a:cubicBezTo>
                    <a:pt x="1311" y="5"/>
                    <a:pt x="1299" y="1"/>
                    <a:pt x="1287" y="1"/>
                  </a:cubicBezTo>
                  <a:cubicBezTo>
                    <a:pt x="1275" y="1"/>
                    <a:pt x="1264" y="5"/>
                    <a:pt x="1254" y="15"/>
                  </a:cubicBezTo>
                  <a:lnTo>
                    <a:pt x="766" y="503"/>
                  </a:lnTo>
                  <a:lnTo>
                    <a:pt x="278" y="15"/>
                  </a:lnTo>
                  <a:cubicBezTo>
                    <a:pt x="268" y="5"/>
                    <a:pt x="256" y="1"/>
                    <a:pt x="244" y="1"/>
                  </a:cubicBezTo>
                  <a:close/>
                </a:path>
              </a:pathLst>
            </a:custGeom>
            <a:solidFill>
              <a:srgbClr val="3049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12549;p94">
              <a:extLst>
                <a:ext uri="{FF2B5EF4-FFF2-40B4-BE49-F238E27FC236}">
                  <a16:creationId xmlns:a16="http://schemas.microsoft.com/office/drawing/2014/main" id="{B0B74E0E-5E11-4B17-8C3B-CD7BC79A92C2}"/>
                </a:ext>
              </a:extLst>
            </p:cNvPr>
            <p:cNvSpPr/>
            <p:nvPr/>
          </p:nvSpPr>
          <p:spPr>
            <a:xfrm>
              <a:off x="6478412" y="3552913"/>
              <a:ext cx="6539" cy="98554"/>
            </a:xfrm>
            <a:custGeom>
              <a:avLst/>
              <a:gdLst/>
              <a:ahLst/>
              <a:cxnLst/>
              <a:rect l="l" t="t" r="r" b="b"/>
              <a:pathLst>
                <a:path w="249" h="3753" extrusionOk="0">
                  <a:moveTo>
                    <a:pt x="131" y="0"/>
                  </a:moveTo>
                  <a:cubicBezTo>
                    <a:pt x="126" y="0"/>
                    <a:pt x="120" y="1"/>
                    <a:pt x="115" y="1"/>
                  </a:cubicBezTo>
                  <a:cubicBezTo>
                    <a:pt x="48" y="1"/>
                    <a:pt x="0" y="49"/>
                    <a:pt x="0" y="116"/>
                  </a:cubicBezTo>
                  <a:lnTo>
                    <a:pt x="0" y="3753"/>
                  </a:lnTo>
                  <a:lnTo>
                    <a:pt x="249" y="3753"/>
                  </a:lnTo>
                  <a:lnTo>
                    <a:pt x="249" y="126"/>
                  </a:lnTo>
                  <a:cubicBezTo>
                    <a:pt x="249" y="55"/>
                    <a:pt x="200" y="0"/>
                    <a:pt x="131" y="0"/>
                  </a:cubicBezTo>
                  <a:close/>
                </a:path>
              </a:pathLst>
            </a:custGeom>
            <a:solidFill>
              <a:srgbClr val="4B63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12550;p94">
              <a:extLst>
                <a:ext uri="{FF2B5EF4-FFF2-40B4-BE49-F238E27FC236}">
                  <a16:creationId xmlns:a16="http://schemas.microsoft.com/office/drawing/2014/main" id="{B5F57B86-373F-444A-899A-B6AE57085BF9}"/>
                </a:ext>
              </a:extLst>
            </p:cNvPr>
            <p:cNvSpPr/>
            <p:nvPr/>
          </p:nvSpPr>
          <p:spPr>
            <a:xfrm>
              <a:off x="6455277" y="3368726"/>
              <a:ext cx="52546" cy="59321"/>
            </a:xfrm>
            <a:custGeom>
              <a:avLst/>
              <a:gdLst/>
              <a:ahLst/>
              <a:cxnLst/>
              <a:rect l="l" t="t" r="r" b="b"/>
              <a:pathLst>
                <a:path w="2001" h="2259" extrusionOk="0">
                  <a:moveTo>
                    <a:pt x="747" y="0"/>
                  </a:moveTo>
                  <a:cubicBezTo>
                    <a:pt x="335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09"/>
                    <a:pt x="441" y="2259"/>
                    <a:pt x="996" y="2259"/>
                  </a:cubicBezTo>
                  <a:cubicBezTo>
                    <a:pt x="1551" y="2259"/>
                    <a:pt x="2001" y="1809"/>
                    <a:pt x="2001" y="1254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2551;p94">
              <a:extLst>
                <a:ext uri="{FF2B5EF4-FFF2-40B4-BE49-F238E27FC236}">
                  <a16:creationId xmlns:a16="http://schemas.microsoft.com/office/drawing/2014/main" id="{D3EC1FBA-CD37-4B74-AC8B-6E4927BFB44F}"/>
                </a:ext>
              </a:extLst>
            </p:cNvPr>
            <p:cNvSpPr/>
            <p:nvPr/>
          </p:nvSpPr>
          <p:spPr>
            <a:xfrm>
              <a:off x="6455277" y="3368726"/>
              <a:ext cx="36213" cy="59269"/>
            </a:xfrm>
            <a:custGeom>
              <a:avLst/>
              <a:gdLst/>
              <a:ahLst/>
              <a:cxnLst/>
              <a:rect l="l" t="t" r="r" b="b"/>
              <a:pathLst>
                <a:path w="1379" h="2257" extrusionOk="0">
                  <a:moveTo>
                    <a:pt x="757" y="0"/>
                  </a:moveTo>
                  <a:cubicBezTo>
                    <a:pt x="335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28"/>
                    <a:pt x="471" y="2257"/>
                    <a:pt x="1001" y="2257"/>
                  </a:cubicBezTo>
                  <a:cubicBezTo>
                    <a:pt x="1126" y="2257"/>
                    <a:pt x="1253" y="2233"/>
                    <a:pt x="1379" y="2182"/>
                  </a:cubicBezTo>
                  <a:cubicBezTo>
                    <a:pt x="996" y="2029"/>
                    <a:pt x="747" y="1666"/>
                    <a:pt x="747" y="1254"/>
                  </a:cubicBezTo>
                  <a:lnTo>
                    <a:pt x="747" y="756"/>
                  </a:lnTo>
                  <a:cubicBezTo>
                    <a:pt x="747" y="393"/>
                    <a:pt x="1015" y="77"/>
                    <a:pt x="1379" y="20"/>
                  </a:cubicBezTo>
                  <a:cubicBezTo>
                    <a:pt x="1331" y="10"/>
                    <a:pt x="1293" y="0"/>
                    <a:pt x="1254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12552;p94">
              <a:extLst>
                <a:ext uri="{FF2B5EF4-FFF2-40B4-BE49-F238E27FC236}">
                  <a16:creationId xmlns:a16="http://schemas.microsoft.com/office/drawing/2014/main" id="{B4561E2A-A9CF-45C6-9474-9C3944DD19C6}"/>
                </a:ext>
              </a:extLst>
            </p:cNvPr>
            <p:cNvSpPr/>
            <p:nvPr/>
          </p:nvSpPr>
          <p:spPr>
            <a:xfrm>
              <a:off x="6455277" y="3368726"/>
              <a:ext cx="52546" cy="26418"/>
            </a:xfrm>
            <a:custGeom>
              <a:avLst/>
              <a:gdLst/>
              <a:ahLst/>
              <a:cxnLst/>
              <a:rect l="l" t="t" r="r" b="b"/>
              <a:pathLst>
                <a:path w="2001" h="1006" extrusionOk="0">
                  <a:moveTo>
                    <a:pt x="747" y="0"/>
                  </a:moveTo>
                  <a:cubicBezTo>
                    <a:pt x="335" y="0"/>
                    <a:pt x="1" y="335"/>
                    <a:pt x="1" y="756"/>
                  </a:cubicBezTo>
                  <a:cubicBezTo>
                    <a:pt x="1" y="756"/>
                    <a:pt x="747" y="1005"/>
                    <a:pt x="2001" y="1005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45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12553;p94">
              <a:extLst>
                <a:ext uri="{FF2B5EF4-FFF2-40B4-BE49-F238E27FC236}">
                  <a16:creationId xmlns:a16="http://schemas.microsoft.com/office/drawing/2014/main" id="{9312BCB4-1406-4E4E-9D97-802F1F3DA79F}"/>
                </a:ext>
              </a:extLst>
            </p:cNvPr>
            <p:cNvSpPr/>
            <p:nvPr/>
          </p:nvSpPr>
          <p:spPr>
            <a:xfrm>
              <a:off x="6455277" y="3368726"/>
              <a:ext cx="36213" cy="24159"/>
            </a:xfrm>
            <a:custGeom>
              <a:avLst/>
              <a:gdLst/>
              <a:ahLst/>
              <a:cxnLst/>
              <a:rect l="l" t="t" r="r" b="b"/>
              <a:pathLst>
                <a:path w="1379" h="920" extrusionOk="0">
                  <a:moveTo>
                    <a:pt x="757" y="0"/>
                  </a:moveTo>
                  <a:cubicBezTo>
                    <a:pt x="335" y="0"/>
                    <a:pt x="1" y="335"/>
                    <a:pt x="1" y="756"/>
                  </a:cubicBezTo>
                  <a:cubicBezTo>
                    <a:pt x="249" y="823"/>
                    <a:pt x="498" y="881"/>
                    <a:pt x="757" y="919"/>
                  </a:cubicBezTo>
                  <a:lnTo>
                    <a:pt x="747" y="756"/>
                  </a:lnTo>
                  <a:cubicBezTo>
                    <a:pt x="747" y="393"/>
                    <a:pt x="1015" y="77"/>
                    <a:pt x="1379" y="20"/>
                  </a:cubicBezTo>
                  <a:cubicBezTo>
                    <a:pt x="1331" y="10"/>
                    <a:pt x="1293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12554;p94">
              <a:extLst>
                <a:ext uri="{FF2B5EF4-FFF2-40B4-BE49-F238E27FC236}">
                  <a16:creationId xmlns:a16="http://schemas.microsoft.com/office/drawing/2014/main" id="{EED2CB65-C3A1-4BDB-9FBA-DEF677C96EE3}"/>
                </a:ext>
              </a:extLst>
            </p:cNvPr>
            <p:cNvSpPr/>
            <p:nvPr/>
          </p:nvSpPr>
          <p:spPr>
            <a:xfrm>
              <a:off x="6257985" y="3421508"/>
              <a:ext cx="26181" cy="26155"/>
            </a:xfrm>
            <a:custGeom>
              <a:avLst/>
              <a:gdLst/>
              <a:ahLst/>
              <a:cxnLst/>
              <a:rect l="l" t="t" r="r" b="b"/>
              <a:pathLst>
                <a:path w="997" h="996" extrusionOk="0">
                  <a:moveTo>
                    <a:pt x="1" y="0"/>
                  </a:moveTo>
                  <a:lnTo>
                    <a:pt x="1" y="995"/>
                  </a:lnTo>
                  <a:lnTo>
                    <a:pt x="996" y="995"/>
                  </a:lnTo>
                  <a:lnTo>
                    <a:pt x="996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12555;p94">
              <a:extLst>
                <a:ext uri="{FF2B5EF4-FFF2-40B4-BE49-F238E27FC236}">
                  <a16:creationId xmlns:a16="http://schemas.microsoft.com/office/drawing/2014/main" id="{961A7ED4-92C5-43AA-87E8-6590ADA8DFF0}"/>
                </a:ext>
              </a:extLst>
            </p:cNvPr>
            <p:cNvSpPr/>
            <p:nvPr/>
          </p:nvSpPr>
          <p:spPr>
            <a:xfrm>
              <a:off x="6256725" y="3421508"/>
              <a:ext cx="28676" cy="19695"/>
            </a:xfrm>
            <a:custGeom>
              <a:avLst/>
              <a:gdLst/>
              <a:ahLst/>
              <a:cxnLst/>
              <a:rect l="l" t="t" r="r" b="b"/>
              <a:pathLst>
                <a:path w="1092" h="750" extrusionOk="0">
                  <a:moveTo>
                    <a:pt x="49" y="0"/>
                  </a:moveTo>
                  <a:lnTo>
                    <a:pt x="49" y="498"/>
                  </a:lnTo>
                  <a:cubicBezTo>
                    <a:pt x="49" y="546"/>
                    <a:pt x="30" y="603"/>
                    <a:pt x="1" y="641"/>
                  </a:cubicBezTo>
                  <a:cubicBezTo>
                    <a:pt x="173" y="713"/>
                    <a:pt x="360" y="749"/>
                    <a:pt x="547" y="749"/>
                  </a:cubicBezTo>
                  <a:cubicBezTo>
                    <a:pt x="733" y="749"/>
                    <a:pt x="920" y="713"/>
                    <a:pt x="1092" y="641"/>
                  </a:cubicBezTo>
                  <a:cubicBezTo>
                    <a:pt x="1063" y="603"/>
                    <a:pt x="1044" y="546"/>
                    <a:pt x="1044" y="498"/>
                  </a:cubicBezTo>
                  <a:lnTo>
                    <a:pt x="1044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12556;p94">
              <a:extLst>
                <a:ext uri="{FF2B5EF4-FFF2-40B4-BE49-F238E27FC236}">
                  <a16:creationId xmlns:a16="http://schemas.microsoft.com/office/drawing/2014/main" id="{367561F3-AEB5-4C97-B07D-3D8A733FBEBF}"/>
                </a:ext>
              </a:extLst>
            </p:cNvPr>
            <p:cNvSpPr/>
            <p:nvPr/>
          </p:nvSpPr>
          <p:spPr>
            <a:xfrm>
              <a:off x="6231594" y="3442096"/>
              <a:ext cx="78964" cy="97556"/>
            </a:xfrm>
            <a:custGeom>
              <a:avLst/>
              <a:gdLst/>
              <a:ahLst/>
              <a:cxnLst/>
              <a:rect l="l" t="t" r="r" b="b"/>
              <a:pathLst>
                <a:path w="3007" h="3715" extrusionOk="0">
                  <a:moveTo>
                    <a:pt x="738" y="1"/>
                  </a:moveTo>
                  <a:lnTo>
                    <a:pt x="279" y="231"/>
                  </a:lnTo>
                  <a:cubicBezTo>
                    <a:pt x="106" y="317"/>
                    <a:pt x="1" y="489"/>
                    <a:pt x="1" y="680"/>
                  </a:cubicBezTo>
                  <a:lnTo>
                    <a:pt x="1" y="2135"/>
                  </a:lnTo>
                  <a:cubicBezTo>
                    <a:pt x="1" y="2681"/>
                    <a:pt x="164" y="3207"/>
                    <a:pt x="460" y="3657"/>
                  </a:cubicBezTo>
                  <a:lnTo>
                    <a:pt x="499" y="3714"/>
                  </a:lnTo>
                  <a:lnTo>
                    <a:pt x="2508" y="3714"/>
                  </a:lnTo>
                  <a:lnTo>
                    <a:pt x="2537" y="3657"/>
                  </a:lnTo>
                  <a:cubicBezTo>
                    <a:pt x="2843" y="3207"/>
                    <a:pt x="3006" y="2681"/>
                    <a:pt x="3006" y="2135"/>
                  </a:cubicBezTo>
                  <a:lnTo>
                    <a:pt x="3006" y="680"/>
                  </a:lnTo>
                  <a:cubicBezTo>
                    <a:pt x="3006" y="489"/>
                    <a:pt x="2901" y="317"/>
                    <a:pt x="2729" y="231"/>
                  </a:cubicBezTo>
                  <a:lnTo>
                    <a:pt x="2269" y="1"/>
                  </a:lnTo>
                  <a:cubicBezTo>
                    <a:pt x="2102" y="203"/>
                    <a:pt x="1594" y="212"/>
                    <a:pt x="1514" y="212"/>
                  </a:cubicBezTo>
                  <a:cubicBezTo>
                    <a:pt x="1507" y="212"/>
                    <a:pt x="1504" y="211"/>
                    <a:pt x="1504" y="211"/>
                  </a:cubicBezTo>
                  <a:cubicBezTo>
                    <a:pt x="1504" y="211"/>
                    <a:pt x="1500" y="212"/>
                    <a:pt x="1493" y="212"/>
                  </a:cubicBezTo>
                  <a:cubicBezTo>
                    <a:pt x="1413" y="212"/>
                    <a:pt x="905" y="203"/>
                    <a:pt x="738" y="1"/>
                  </a:cubicBezTo>
                  <a:close/>
                </a:path>
              </a:pathLst>
            </a:custGeom>
            <a:solidFill>
              <a:srgbClr val="BCC4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12557;p94">
              <a:extLst>
                <a:ext uri="{FF2B5EF4-FFF2-40B4-BE49-F238E27FC236}">
                  <a16:creationId xmlns:a16="http://schemas.microsoft.com/office/drawing/2014/main" id="{32F4638E-8333-4C5C-8033-7171B50ACC26}"/>
                </a:ext>
              </a:extLst>
            </p:cNvPr>
            <p:cNvSpPr/>
            <p:nvPr/>
          </p:nvSpPr>
          <p:spPr>
            <a:xfrm>
              <a:off x="6244672" y="3539862"/>
              <a:ext cx="52809" cy="111605"/>
            </a:xfrm>
            <a:custGeom>
              <a:avLst/>
              <a:gdLst/>
              <a:ahLst/>
              <a:cxnLst/>
              <a:rect l="l" t="t" r="r" b="b"/>
              <a:pathLst>
                <a:path w="2011" h="4250" extrusionOk="0">
                  <a:moveTo>
                    <a:pt x="1" y="1"/>
                  </a:moveTo>
                  <a:lnTo>
                    <a:pt x="1" y="4250"/>
                  </a:lnTo>
                  <a:lnTo>
                    <a:pt x="2010" y="4250"/>
                  </a:lnTo>
                  <a:lnTo>
                    <a:pt x="2010" y="1"/>
                  </a:ln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12558;p94">
              <a:extLst>
                <a:ext uri="{FF2B5EF4-FFF2-40B4-BE49-F238E27FC236}">
                  <a16:creationId xmlns:a16="http://schemas.microsoft.com/office/drawing/2014/main" id="{40CAB2F0-B0B7-44E3-9CA5-8AEF6E4C3A60}"/>
                </a:ext>
              </a:extLst>
            </p:cNvPr>
            <p:cNvSpPr/>
            <p:nvPr/>
          </p:nvSpPr>
          <p:spPr>
            <a:xfrm>
              <a:off x="6231594" y="3452915"/>
              <a:ext cx="13104" cy="86973"/>
            </a:xfrm>
            <a:custGeom>
              <a:avLst/>
              <a:gdLst/>
              <a:ahLst/>
              <a:cxnLst/>
              <a:rect l="l" t="t" r="r" b="b"/>
              <a:pathLst>
                <a:path w="499" h="3312" extrusionOk="0">
                  <a:moveTo>
                    <a:pt x="78" y="0"/>
                  </a:moveTo>
                  <a:cubicBezTo>
                    <a:pt x="30" y="77"/>
                    <a:pt x="1" y="173"/>
                    <a:pt x="1" y="268"/>
                  </a:cubicBezTo>
                  <a:lnTo>
                    <a:pt x="1" y="1723"/>
                  </a:lnTo>
                  <a:cubicBezTo>
                    <a:pt x="1" y="2269"/>
                    <a:pt x="164" y="2795"/>
                    <a:pt x="460" y="3245"/>
                  </a:cubicBezTo>
                  <a:lnTo>
                    <a:pt x="499" y="3312"/>
                  </a:lnTo>
                  <a:lnTo>
                    <a:pt x="499" y="575"/>
                  </a:lnTo>
                  <a:cubicBezTo>
                    <a:pt x="499" y="412"/>
                    <a:pt x="432" y="268"/>
                    <a:pt x="307" y="173"/>
                  </a:cubicBezTo>
                  <a:lnTo>
                    <a:pt x="78" y="0"/>
                  </a:lnTo>
                  <a:close/>
                </a:path>
              </a:pathLst>
            </a:custGeom>
            <a:solidFill>
              <a:srgbClr val="D2DBE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12559;p94">
              <a:extLst>
                <a:ext uri="{FF2B5EF4-FFF2-40B4-BE49-F238E27FC236}">
                  <a16:creationId xmlns:a16="http://schemas.microsoft.com/office/drawing/2014/main" id="{C1E8ECCB-3E65-4235-BC07-764B182DC069}"/>
                </a:ext>
              </a:extLst>
            </p:cNvPr>
            <p:cNvSpPr/>
            <p:nvPr/>
          </p:nvSpPr>
          <p:spPr>
            <a:xfrm>
              <a:off x="6297454" y="3452915"/>
              <a:ext cx="13104" cy="86973"/>
            </a:xfrm>
            <a:custGeom>
              <a:avLst/>
              <a:gdLst/>
              <a:ahLst/>
              <a:cxnLst/>
              <a:rect l="l" t="t" r="r" b="b"/>
              <a:pathLst>
                <a:path w="499" h="3312" extrusionOk="0">
                  <a:moveTo>
                    <a:pt x="421" y="0"/>
                  </a:moveTo>
                  <a:lnTo>
                    <a:pt x="201" y="173"/>
                  </a:lnTo>
                  <a:cubicBezTo>
                    <a:pt x="67" y="268"/>
                    <a:pt x="0" y="412"/>
                    <a:pt x="0" y="575"/>
                  </a:cubicBezTo>
                  <a:lnTo>
                    <a:pt x="0" y="3312"/>
                  </a:lnTo>
                  <a:lnTo>
                    <a:pt x="39" y="3245"/>
                  </a:lnTo>
                  <a:cubicBezTo>
                    <a:pt x="335" y="2795"/>
                    <a:pt x="498" y="2269"/>
                    <a:pt x="498" y="1723"/>
                  </a:cubicBezTo>
                  <a:lnTo>
                    <a:pt x="498" y="268"/>
                  </a:lnTo>
                  <a:cubicBezTo>
                    <a:pt x="498" y="173"/>
                    <a:pt x="469" y="77"/>
                    <a:pt x="421" y="0"/>
                  </a:cubicBezTo>
                  <a:close/>
                </a:path>
              </a:pathLst>
            </a:custGeom>
            <a:solidFill>
              <a:srgbClr val="D2DBE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12560;p94">
              <a:extLst>
                <a:ext uri="{FF2B5EF4-FFF2-40B4-BE49-F238E27FC236}">
                  <a16:creationId xmlns:a16="http://schemas.microsoft.com/office/drawing/2014/main" id="{22D6A8AE-4C82-47E6-AFF8-E1E55DC85CD5}"/>
                </a:ext>
              </a:extLst>
            </p:cNvPr>
            <p:cNvSpPr/>
            <p:nvPr/>
          </p:nvSpPr>
          <p:spPr>
            <a:xfrm>
              <a:off x="6250948" y="3434691"/>
              <a:ext cx="40257" cy="105198"/>
            </a:xfrm>
            <a:custGeom>
              <a:avLst/>
              <a:gdLst/>
              <a:ahLst/>
              <a:cxnLst/>
              <a:rect l="l" t="t" r="r" b="b"/>
              <a:pathLst>
                <a:path w="1533" h="4006" extrusionOk="0">
                  <a:moveTo>
                    <a:pt x="245" y="1"/>
                  </a:moveTo>
                  <a:cubicBezTo>
                    <a:pt x="233" y="1"/>
                    <a:pt x="221" y="5"/>
                    <a:pt x="211" y="15"/>
                  </a:cubicBezTo>
                  <a:lnTo>
                    <a:pt x="1" y="283"/>
                  </a:lnTo>
                  <a:lnTo>
                    <a:pt x="336" y="704"/>
                  </a:lnTo>
                  <a:cubicBezTo>
                    <a:pt x="358" y="732"/>
                    <a:pt x="393" y="747"/>
                    <a:pt x="428" y="747"/>
                  </a:cubicBezTo>
                  <a:cubicBezTo>
                    <a:pt x="454" y="747"/>
                    <a:pt x="479" y="739"/>
                    <a:pt x="499" y="723"/>
                  </a:cubicBezTo>
                  <a:lnTo>
                    <a:pt x="642" y="599"/>
                  </a:lnTo>
                  <a:lnTo>
                    <a:pt x="642" y="4006"/>
                  </a:lnTo>
                  <a:lnTo>
                    <a:pt x="891" y="4006"/>
                  </a:lnTo>
                  <a:lnTo>
                    <a:pt x="891" y="599"/>
                  </a:lnTo>
                  <a:lnTo>
                    <a:pt x="1044" y="723"/>
                  </a:lnTo>
                  <a:cubicBezTo>
                    <a:pt x="1064" y="739"/>
                    <a:pt x="1087" y="747"/>
                    <a:pt x="1110" y="747"/>
                  </a:cubicBezTo>
                  <a:cubicBezTo>
                    <a:pt x="1143" y="747"/>
                    <a:pt x="1175" y="732"/>
                    <a:pt x="1197" y="704"/>
                  </a:cubicBezTo>
                  <a:lnTo>
                    <a:pt x="1532" y="283"/>
                  </a:lnTo>
                  <a:lnTo>
                    <a:pt x="1322" y="15"/>
                  </a:lnTo>
                  <a:cubicBezTo>
                    <a:pt x="1312" y="5"/>
                    <a:pt x="1300" y="1"/>
                    <a:pt x="1288" y="1"/>
                  </a:cubicBezTo>
                  <a:cubicBezTo>
                    <a:pt x="1276" y="1"/>
                    <a:pt x="1264" y="5"/>
                    <a:pt x="1255" y="15"/>
                  </a:cubicBezTo>
                  <a:lnTo>
                    <a:pt x="767" y="503"/>
                  </a:lnTo>
                  <a:lnTo>
                    <a:pt x="278" y="15"/>
                  </a:lnTo>
                  <a:cubicBezTo>
                    <a:pt x="269" y="5"/>
                    <a:pt x="257" y="1"/>
                    <a:pt x="245" y="1"/>
                  </a:cubicBezTo>
                  <a:close/>
                </a:path>
              </a:pathLst>
            </a:custGeom>
            <a:solidFill>
              <a:srgbClr val="D2DBE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12561;p94">
              <a:extLst>
                <a:ext uri="{FF2B5EF4-FFF2-40B4-BE49-F238E27FC236}">
                  <a16:creationId xmlns:a16="http://schemas.microsoft.com/office/drawing/2014/main" id="{5E68D6A7-415F-4FDE-A9D7-0F981AF22210}"/>
                </a:ext>
              </a:extLst>
            </p:cNvPr>
            <p:cNvSpPr/>
            <p:nvPr/>
          </p:nvSpPr>
          <p:spPr>
            <a:xfrm>
              <a:off x="6268043" y="3552913"/>
              <a:ext cx="6565" cy="98554"/>
            </a:xfrm>
            <a:custGeom>
              <a:avLst/>
              <a:gdLst/>
              <a:ahLst/>
              <a:cxnLst/>
              <a:rect l="l" t="t" r="r" b="b"/>
              <a:pathLst>
                <a:path w="250" h="3753" extrusionOk="0">
                  <a:moveTo>
                    <a:pt x="132" y="0"/>
                  </a:moveTo>
                  <a:cubicBezTo>
                    <a:pt x="127" y="0"/>
                    <a:pt x="121" y="1"/>
                    <a:pt x="116" y="1"/>
                  </a:cubicBezTo>
                  <a:cubicBezTo>
                    <a:pt x="49" y="1"/>
                    <a:pt x="1" y="49"/>
                    <a:pt x="1" y="116"/>
                  </a:cubicBezTo>
                  <a:lnTo>
                    <a:pt x="1" y="3753"/>
                  </a:lnTo>
                  <a:lnTo>
                    <a:pt x="249" y="3753"/>
                  </a:lnTo>
                  <a:lnTo>
                    <a:pt x="249" y="126"/>
                  </a:lnTo>
                  <a:cubicBezTo>
                    <a:pt x="249" y="55"/>
                    <a:pt x="200" y="0"/>
                    <a:pt x="132" y="0"/>
                  </a:cubicBezTo>
                  <a:close/>
                </a:path>
              </a:pathLst>
            </a:custGeom>
            <a:solidFill>
              <a:srgbClr val="4B63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12562;p94">
              <a:extLst>
                <a:ext uri="{FF2B5EF4-FFF2-40B4-BE49-F238E27FC236}">
                  <a16:creationId xmlns:a16="http://schemas.microsoft.com/office/drawing/2014/main" id="{0A6963BF-CC20-48CD-A1CB-B789806514E8}"/>
                </a:ext>
              </a:extLst>
            </p:cNvPr>
            <p:cNvSpPr/>
            <p:nvPr/>
          </p:nvSpPr>
          <p:spPr>
            <a:xfrm>
              <a:off x="6244672" y="3368726"/>
              <a:ext cx="52809" cy="59321"/>
            </a:xfrm>
            <a:custGeom>
              <a:avLst/>
              <a:gdLst/>
              <a:ahLst/>
              <a:cxnLst/>
              <a:rect l="l" t="t" r="r" b="b"/>
              <a:pathLst>
                <a:path w="2011" h="2259" extrusionOk="0">
                  <a:moveTo>
                    <a:pt x="757" y="0"/>
                  </a:moveTo>
                  <a:cubicBezTo>
                    <a:pt x="345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09"/>
                    <a:pt x="450" y="2259"/>
                    <a:pt x="1006" y="2259"/>
                  </a:cubicBezTo>
                  <a:cubicBezTo>
                    <a:pt x="1561" y="2259"/>
                    <a:pt x="2010" y="1809"/>
                    <a:pt x="2010" y="1254"/>
                  </a:cubicBezTo>
                  <a:lnTo>
                    <a:pt x="2010" y="756"/>
                  </a:lnTo>
                  <a:cubicBezTo>
                    <a:pt x="2010" y="335"/>
                    <a:pt x="1675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12563;p94">
              <a:extLst>
                <a:ext uri="{FF2B5EF4-FFF2-40B4-BE49-F238E27FC236}">
                  <a16:creationId xmlns:a16="http://schemas.microsoft.com/office/drawing/2014/main" id="{6B2AED04-1441-45E9-AC23-E68C755CC48E}"/>
                </a:ext>
              </a:extLst>
            </p:cNvPr>
            <p:cNvSpPr/>
            <p:nvPr/>
          </p:nvSpPr>
          <p:spPr>
            <a:xfrm>
              <a:off x="6244934" y="3368726"/>
              <a:ext cx="36213" cy="59269"/>
            </a:xfrm>
            <a:custGeom>
              <a:avLst/>
              <a:gdLst/>
              <a:ahLst/>
              <a:cxnLst/>
              <a:rect l="l" t="t" r="r" b="b"/>
              <a:pathLst>
                <a:path w="1379" h="2257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lnTo>
                    <a:pt x="0" y="1254"/>
                  </a:lnTo>
                  <a:cubicBezTo>
                    <a:pt x="0" y="1828"/>
                    <a:pt x="471" y="2257"/>
                    <a:pt x="1001" y="2257"/>
                  </a:cubicBezTo>
                  <a:cubicBezTo>
                    <a:pt x="1125" y="2257"/>
                    <a:pt x="1253" y="2233"/>
                    <a:pt x="1378" y="2182"/>
                  </a:cubicBezTo>
                  <a:cubicBezTo>
                    <a:pt x="996" y="2029"/>
                    <a:pt x="747" y="1666"/>
                    <a:pt x="747" y="1254"/>
                  </a:cubicBezTo>
                  <a:lnTo>
                    <a:pt x="747" y="756"/>
                  </a:lnTo>
                  <a:cubicBezTo>
                    <a:pt x="747" y="393"/>
                    <a:pt x="1015" y="77"/>
                    <a:pt x="1369" y="20"/>
                  </a:cubicBezTo>
                  <a:cubicBezTo>
                    <a:pt x="1330" y="10"/>
                    <a:pt x="1292" y="0"/>
                    <a:pt x="1254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2564;p94">
              <a:extLst>
                <a:ext uri="{FF2B5EF4-FFF2-40B4-BE49-F238E27FC236}">
                  <a16:creationId xmlns:a16="http://schemas.microsoft.com/office/drawing/2014/main" id="{094F7F16-E74F-4CB1-9229-9911886C63D5}"/>
                </a:ext>
              </a:extLst>
            </p:cNvPr>
            <p:cNvSpPr/>
            <p:nvPr/>
          </p:nvSpPr>
          <p:spPr>
            <a:xfrm>
              <a:off x="6244672" y="3368726"/>
              <a:ext cx="52809" cy="26418"/>
            </a:xfrm>
            <a:custGeom>
              <a:avLst/>
              <a:gdLst/>
              <a:ahLst/>
              <a:cxnLst/>
              <a:rect l="l" t="t" r="r" b="b"/>
              <a:pathLst>
                <a:path w="2011" h="1006" extrusionOk="0">
                  <a:moveTo>
                    <a:pt x="757" y="0"/>
                  </a:moveTo>
                  <a:cubicBezTo>
                    <a:pt x="336" y="0"/>
                    <a:pt x="1" y="335"/>
                    <a:pt x="1" y="756"/>
                  </a:cubicBezTo>
                  <a:cubicBezTo>
                    <a:pt x="1" y="756"/>
                    <a:pt x="757" y="1005"/>
                    <a:pt x="2010" y="1005"/>
                  </a:cubicBezTo>
                  <a:lnTo>
                    <a:pt x="2010" y="756"/>
                  </a:lnTo>
                  <a:cubicBezTo>
                    <a:pt x="2010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12565;p94">
              <a:extLst>
                <a:ext uri="{FF2B5EF4-FFF2-40B4-BE49-F238E27FC236}">
                  <a16:creationId xmlns:a16="http://schemas.microsoft.com/office/drawing/2014/main" id="{B93BD1C8-F496-4813-940D-48A14588A8E1}"/>
                </a:ext>
              </a:extLst>
            </p:cNvPr>
            <p:cNvSpPr/>
            <p:nvPr/>
          </p:nvSpPr>
          <p:spPr>
            <a:xfrm>
              <a:off x="6244934" y="3368726"/>
              <a:ext cx="35950" cy="24159"/>
            </a:xfrm>
            <a:custGeom>
              <a:avLst/>
              <a:gdLst/>
              <a:ahLst/>
              <a:cxnLst/>
              <a:rect l="l" t="t" r="r" b="b"/>
              <a:pathLst>
                <a:path w="1369" h="920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cubicBezTo>
                    <a:pt x="249" y="823"/>
                    <a:pt x="498" y="881"/>
                    <a:pt x="747" y="919"/>
                  </a:cubicBezTo>
                  <a:lnTo>
                    <a:pt x="747" y="756"/>
                  </a:lnTo>
                  <a:cubicBezTo>
                    <a:pt x="747" y="393"/>
                    <a:pt x="1015" y="77"/>
                    <a:pt x="1369" y="20"/>
                  </a:cubicBezTo>
                  <a:cubicBezTo>
                    <a:pt x="1330" y="10"/>
                    <a:pt x="1292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12566;p94">
              <a:extLst>
                <a:ext uri="{FF2B5EF4-FFF2-40B4-BE49-F238E27FC236}">
                  <a16:creationId xmlns:a16="http://schemas.microsoft.com/office/drawing/2014/main" id="{971B3515-4DD4-46C6-8CA1-732130C56F39}"/>
                </a:ext>
              </a:extLst>
            </p:cNvPr>
            <p:cNvSpPr/>
            <p:nvPr/>
          </p:nvSpPr>
          <p:spPr>
            <a:xfrm>
              <a:off x="6205229" y="3533087"/>
              <a:ext cx="26391" cy="26418"/>
            </a:xfrm>
            <a:custGeom>
              <a:avLst/>
              <a:gdLst/>
              <a:ahLst/>
              <a:cxnLst/>
              <a:rect l="l" t="t" r="r" b="b"/>
              <a:pathLst>
                <a:path w="1005" h="1006" extrusionOk="0">
                  <a:moveTo>
                    <a:pt x="0" y="0"/>
                  </a:moveTo>
                  <a:lnTo>
                    <a:pt x="0" y="1005"/>
                  </a:lnTo>
                  <a:lnTo>
                    <a:pt x="1005" y="1005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2567;p94">
              <a:extLst>
                <a:ext uri="{FF2B5EF4-FFF2-40B4-BE49-F238E27FC236}">
                  <a16:creationId xmlns:a16="http://schemas.microsoft.com/office/drawing/2014/main" id="{7D054F22-2632-4466-B283-19D48D88CCCF}"/>
                </a:ext>
              </a:extLst>
            </p:cNvPr>
            <p:cNvSpPr/>
            <p:nvPr/>
          </p:nvSpPr>
          <p:spPr>
            <a:xfrm>
              <a:off x="6203969" y="3533087"/>
              <a:ext cx="28912" cy="19931"/>
            </a:xfrm>
            <a:custGeom>
              <a:avLst/>
              <a:gdLst/>
              <a:ahLst/>
              <a:cxnLst/>
              <a:rect l="l" t="t" r="r" b="b"/>
              <a:pathLst>
                <a:path w="1101" h="759" extrusionOk="0">
                  <a:moveTo>
                    <a:pt x="48" y="0"/>
                  </a:moveTo>
                  <a:lnTo>
                    <a:pt x="48" y="508"/>
                  </a:lnTo>
                  <a:cubicBezTo>
                    <a:pt x="48" y="555"/>
                    <a:pt x="39" y="603"/>
                    <a:pt x="0" y="651"/>
                  </a:cubicBezTo>
                  <a:cubicBezTo>
                    <a:pt x="177" y="723"/>
                    <a:pt x="364" y="759"/>
                    <a:pt x="551" y="759"/>
                  </a:cubicBezTo>
                  <a:cubicBezTo>
                    <a:pt x="737" y="759"/>
                    <a:pt x="924" y="723"/>
                    <a:pt x="1101" y="651"/>
                  </a:cubicBezTo>
                  <a:cubicBezTo>
                    <a:pt x="1072" y="603"/>
                    <a:pt x="1053" y="555"/>
                    <a:pt x="1053" y="508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2568;p94">
              <a:extLst>
                <a:ext uri="{FF2B5EF4-FFF2-40B4-BE49-F238E27FC236}">
                  <a16:creationId xmlns:a16="http://schemas.microsoft.com/office/drawing/2014/main" id="{CCD1B3A6-2C48-4D14-891D-4ED683B82039}"/>
                </a:ext>
              </a:extLst>
            </p:cNvPr>
            <p:cNvSpPr/>
            <p:nvPr/>
          </p:nvSpPr>
          <p:spPr>
            <a:xfrm>
              <a:off x="6179074" y="3553938"/>
              <a:ext cx="78938" cy="97530"/>
            </a:xfrm>
            <a:custGeom>
              <a:avLst/>
              <a:gdLst/>
              <a:ahLst/>
              <a:cxnLst/>
              <a:rect l="l" t="t" r="r" b="b"/>
              <a:pathLst>
                <a:path w="3006" h="3714" extrusionOk="0">
                  <a:moveTo>
                    <a:pt x="728" y="1"/>
                  </a:moveTo>
                  <a:lnTo>
                    <a:pt x="278" y="230"/>
                  </a:lnTo>
                  <a:cubicBezTo>
                    <a:pt x="106" y="317"/>
                    <a:pt x="1" y="489"/>
                    <a:pt x="1" y="680"/>
                  </a:cubicBezTo>
                  <a:lnTo>
                    <a:pt x="1" y="2135"/>
                  </a:lnTo>
                  <a:cubicBezTo>
                    <a:pt x="1" y="2671"/>
                    <a:pt x="154" y="3207"/>
                    <a:pt x="460" y="3657"/>
                  </a:cubicBezTo>
                  <a:lnTo>
                    <a:pt x="498" y="3714"/>
                  </a:lnTo>
                  <a:lnTo>
                    <a:pt x="2499" y="3714"/>
                  </a:lnTo>
                  <a:lnTo>
                    <a:pt x="2537" y="3657"/>
                  </a:lnTo>
                  <a:cubicBezTo>
                    <a:pt x="2843" y="3207"/>
                    <a:pt x="3006" y="2671"/>
                    <a:pt x="3006" y="2135"/>
                  </a:cubicBezTo>
                  <a:lnTo>
                    <a:pt x="3006" y="680"/>
                  </a:lnTo>
                  <a:cubicBezTo>
                    <a:pt x="3006" y="489"/>
                    <a:pt x="2891" y="317"/>
                    <a:pt x="2728" y="230"/>
                  </a:cubicBezTo>
                  <a:lnTo>
                    <a:pt x="2269" y="1"/>
                  </a:lnTo>
                  <a:cubicBezTo>
                    <a:pt x="2102" y="203"/>
                    <a:pt x="1594" y="211"/>
                    <a:pt x="1514" y="211"/>
                  </a:cubicBezTo>
                  <a:cubicBezTo>
                    <a:pt x="1507" y="211"/>
                    <a:pt x="1503" y="211"/>
                    <a:pt x="1503" y="211"/>
                  </a:cubicBezTo>
                  <a:cubicBezTo>
                    <a:pt x="1503" y="211"/>
                    <a:pt x="1500" y="211"/>
                    <a:pt x="1493" y="211"/>
                  </a:cubicBezTo>
                  <a:cubicBezTo>
                    <a:pt x="1412" y="211"/>
                    <a:pt x="904" y="203"/>
                    <a:pt x="728" y="1"/>
                  </a:cubicBezTo>
                  <a:close/>
                </a:path>
              </a:pathLst>
            </a:custGeom>
            <a:solidFill>
              <a:srgbClr val="8192A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2569;p94">
              <a:extLst>
                <a:ext uri="{FF2B5EF4-FFF2-40B4-BE49-F238E27FC236}">
                  <a16:creationId xmlns:a16="http://schemas.microsoft.com/office/drawing/2014/main" id="{12348EA2-3911-4648-B5F1-A21F6E8CC42C}"/>
                </a:ext>
              </a:extLst>
            </p:cNvPr>
            <p:cNvSpPr/>
            <p:nvPr/>
          </p:nvSpPr>
          <p:spPr>
            <a:xfrm>
              <a:off x="6192152" y="3651441"/>
              <a:ext cx="52546" cy="46034"/>
            </a:xfrm>
            <a:custGeom>
              <a:avLst/>
              <a:gdLst/>
              <a:ahLst/>
              <a:cxnLst/>
              <a:rect l="l" t="t" r="r" b="b"/>
              <a:pathLst>
                <a:path w="2001" h="1753" extrusionOk="0">
                  <a:moveTo>
                    <a:pt x="0" y="1"/>
                  </a:moveTo>
                  <a:lnTo>
                    <a:pt x="0" y="1503"/>
                  </a:lnTo>
                  <a:cubicBezTo>
                    <a:pt x="0" y="1647"/>
                    <a:pt x="115" y="1752"/>
                    <a:pt x="249" y="1752"/>
                  </a:cubicBezTo>
                  <a:lnTo>
                    <a:pt x="1752" y="1752"/>
                  </a:lnTo>
                  <a:cubicBezTo>
                    <a:pt x="1895" y="1752"/>
                    <a:pt x="2001" y="1647"/>
                    <a:pt x="2001" y="1503"/>
                  </a:cubicBezTo>
                  <a:lnTo>
                    <a:pt x="2001" y="1"/>
                  </a:lnTo>
                  <a:close/>
                </a:path>
              </a:pathLst>
            </a:custGeom>
            <a:solidFill>
              <a:srgbClr val="7689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2570;p94">
              <a:extLst>
                <a:ext uri="{FF2B5EF4-FFF2-40B4-BE49-F238E27FC236}">
                  <a16:creationId xmlns:a16="http://schemas.microsoft.com/office/drawing/2014/main" id="{B6E6F800-FC29-4C85-9072-CF0B6EBA81A8}"/>
                </a:ext>
              </a:extLst>
            </p:cNvPr>
            <p:cNvSpPr/>
            <p:nvPr/>
          </p:nvSpPr>
          <p:spPr>
            <a:xfrm>
              <a:off x="6179074" y="3564757"/>
              <a:ext cx="13104" cy="86711"/>
            </a:xfrm>
            <a:custGeom>
              <a:avLst/>
              <a:gdLst/>
              <a:ahLst/>
              <a:cxnLst/>
              <a:rect l="l" t="t" r="r" b="b"/>
              <a:pathLst>
                <a:path w="499" h="3302" extrusionOk="0">
                  <a:moveTo>
                    <a:pt x="77" y="0"/>
                  </a:moveTo>
                  <a:cubicBezTo>
                    <a:pt x="20" y="77"/>
                    <a:pt x="1" y="163"/>
                    <a:pt x="1" y="259"/>
                  </a:cubicBezTo>
                  <a:lnTo>
                    <a:pt x="1" y="1713"/>
                  </a:lnTo>
                  <a:cubicBezTo>
                    <a:pt x="1" y="2259"/>
                    <a:pt x="154" y="2795"/>
                    <a:pt x="460" y="3245"/>
                  </a:cubicBezTo>
                  <a:lnTo>
                    <a:pt x="498" y="3302"/>
                  </a:lnTo>
                  <a:lnTo>
                    <a:pt x="498" y="565"/>
                  </a:lnTo>
                  <a:cubicBezTo>
                    <a:pt x="498" y="412"/>
                    <a:pt x="422" y="259"/>
                    <a:pt x="297" y="163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rgbClr val="6E82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12571;p94">
              <a:extLst>
                <a:ext uri="{FF2B5EF4-FFF2-40B4-BE49-F238E27FC236}">
                  <a16:creationId xmlns:a16="http://schemas.microsoft.com/office/drawing/2014/main" id="{B3CA776D-1EC7-412F-B8C9-57D50B45BDB2}"/>
                </a:ext>
              </a:extLst>
            </p:cNvPr>
            <p:cNvSpPr/>
            <p:nvPr/>
          </p:nvSpPr>
          <p:spPr>
            <a:xfrm>
              <a:off x="6244672" y="3564757"/>
              <a:ext cx="13340" cy="86711"/>
            </a:xfrm>
            <a:custGeom>
              <a:avLst/>
              <a:gdLst/>
              <a:ahLst/>
              <a:cxnLst/>
              <a:rect l="l" t="t" r="r" b="b"/>
              <a:pathLst>
                <a:path w="508" h="3302" extrusionOk="0">
                  <a:moveTo>
                    <a:pt x="431" y="0"/>
                  </a:moveTo>
                  <a:lnTo>
                    <a:pt x="202" y="163"/>
                  </a:lnTo>
                  <a:cubicBezTo>
                    <a:pt x="77" y="259"/>
                    <a:pt x="1" y="412"/>
                    <a:pt x="1" y="565"/>
                  </a:cubicBezTo>
                  <a:lnTo>
                    <a:pt x="1" y="3302"/>
                  </a:lnTo>
                  <a:lnTo>
                    <a:pt x="39" y="3245"/>
                  </a:lnTo>
                  <a:cubicBezTo>
                    <a:pt x="345" y="2795"/>
                    <a:pt x="508" y="2259"/>
                    <a:pt x="508" y="1713"/>
                  </a:cubicBezTo>
                  <a:lnTo>
                    <a:pt x="508" y="259"/>
                  </a:lnTo>
                  <a:cubicBezTo>
                    <a:pt x="508" y="163"/>
                    <a:pt x="479" y="77"/>
                    <a:pt x="431" y="0"/>
                  </a:cubicBezTo>
                  <a:close/>
                </a:path>
              </a:pathLst>
            </a:custGeom>
            <a:solidFill>
              <a:srgbClr val="6E82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12572;p94">
              <a:extLst>
                <a:ext uri="{FF2B5EF4-FFF2-40B4-BE49-F238E27FC236}">
                  <a16:creationId xmlns:a16="http://schemas.microsoft.com/office/drawing/2014/main" id="{F3B705AB-5680-42A2-B974-6DDD8DE23D8A}"/>
                </a:ext>
              </a:extLst>
            </p:cNvPr>
            <p:cNvSpPr/>
            <p:nvPr/>
          </p:nvSpPr>
          <p:spPr>
            <a:xfrm>
              <a:off x="6198191" y="3546270"/>
              <a:ext cx="40467" cy="105198"/>
            </a:xfrm>
            <a:custGeom>
              <a:avLst/>
              <a:gdLst/>
              <a:ahLst/>
              <a:cxnLst/>
              <a:rect l="l" t="t" r="r" b="b"/>
              <a:pathLst>
                <a:path w="1541" h="4006" extrusionOk="0">
                  <a:moveTo>
                    <a:pt x="250" y="1"/>
                  </a:moveTo>
                  <a:cubicBezTo>
                    <a:pt x="237" y="1"/>
                    <a:pt x="225" y="6"/>
                    <a:pt x="220" y="15"/>
                  </a:cubicBezTo>
                  <a:lnTo>
                    <a:pt x="0" y="293"/>
                  </a:lnTo>
                  <a:lnTo>
                    <a:pt x="345" y="714"/>
                  </a:lnTo>
                  <a:cubicBezTo>
                    <a:pt x="365" y="739"/>
                    <a:pt x="393" y="751"/>
                    <a:pt x="422" y="751"/>
                  </a:cubicBezTo>
                  <a:cubicBezTo>
                    <a:pt x="448" y="751"/>
                    <a:pt x="475" y="741"/>
                    <a:pt x="498" y="723"/>
                  </a:cubicBezTo>
                  <a:lnTo>
                    <a:pt x="651" y="609"/>
                  </a:lnTo>
                  <a:lnTo>
                    <a:pt x="651" y="4006"/>
                  </a:lnTo>
                  <a:lnTo>
                    <a:pt x="900" y="4006"/>
                  </a:lnTo>
                  <a:lnTo>
                    <a:pt x="900" y="609"/>
                  </a:lnTo>
                  <a:lnTo>
                    <a:pt x="1043" y="723"/>
                  </a:lnTo>
                  <a:cubicBezTo>
                    <a:pt x="1065" y="745"/>
                    <a:pt x="1090" y="755"/>
                    <a:pt x="1116" y="755"/>
                  </a:cubicBezTo>
                  <a:cubicBezTo>
                    <a:pt x="1148" y="755"/>
                    <a:pt x="1180" y="740"/>
                    <a:pt x="1206" y="714"/>
                  </a:cubicBezTo>
                  <a:lnTo>
                    <a:pt x="1541" y="293"/>
                  </a:lnTo>
                  <a:lnTo>
                    <a:pt x="1330" y="25"/>
                  </a:lnTo>
                  <a:cubicBezTo>
                    <a:pt x="1321" y="15"/>
                    <a:pt x="1309" y="10"/>
                    <a:pt x="1297" y="10"/>
                  </a:cubicBezTo>
                  <a:cubicBezTo>
                    <a:pt x="1285" y="10"/>
                    <a:pt x="1273" y="15"/>
                    <a:pt x="1263" y="25"/>
                  </a:cubicBezTo>
                  <a:lnTo>
                    <a:pt x="775" y="503"/>
                  </a:lnTo>
                  <a:lnTo>
                    <a:pt x="287" y="15"/>
                  </a:lnTo>
                  <a:cubicBezTo>
                    <a:pt x="278" y="6"/>
                    <a:pt x="263" y="1"/>
                    <a:pt x="250" y="1"/>
                  </a:cubicBezTo>
                  <a:close/>
                </a:path>
              </a:pathLst>
            </a:custGeom>
            <a:solidFill>
              <a:srgbClr val="6E82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12573;p94">
              <a:extLst>
                <a:ext uri="{FF2B5EF4-FFF2-40B4-BE49-F238E27FC236}">
                  <a16:creationId xmlns:a16="http://schemas.microsoft.com/office/drawing/2014/main" id="{1CC739FE-D815-4E23-BC1B-BDDAD701F950}"/>
                </a:ext>
              </a:extLst>
            </p:cNvPr>
            <p:cNvSpPr/>
            <p:nvPr/>
          </p:nvSpPr>
          <p:spPr>
            <a:xfrm>
              <a:off x="6215260" y="3664755"/>
              <a:ext cx="6565" cy="32720"/>
            </a:xfrm>
            <a:custGeom>
              <a:avLst/>
              <a:gdLst/>
              <a:ahLst/>
              <a:cxnLst/>
              <a:rect l="l" t="t" r="r" b="b"/>
              <a:pathLst>
                <a:path w="250" h="1246" extrusionOk="0">
                  <a:moveTo>
                    <a:pt x="140" y="0"/>
                  </a:moveTo>
                  <a:cubicBezTo>
                    <a:pt x="135" y="0"/>
                    <a:pt x="130" y="0"/>
                    <a:pt x="125" y="1"/>
                  </a:cubicBezTo>
                  <a:cubicBezTo>
                    <a:pt x="58" y="1"/>
                    <a:pt x="1" y="49"/>
                    <a:pt x="1" y="116"/>
                  </a:cubicBezTo>
                  <a:lnTo>
                    <a:pt x="1" y="1245"/>
                  </a:lnTo>
                  <a:lnTo>
                    <a:pt x="250" y="1245"/>
                  </a:lnTo>
                  <a:lnTo>
                    <a:pt x="250" y="116"/>
                  </a:lnTo>
                  <a:cubicBezTo>
                    <a:pt x="250" y="54"/>
                    <a:pt x="200" y="0"/>
                    <a:pt x="140" y="0"/>
                  </a:cubicBez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12574;p94">
              <a:extLst>
                <a:ext uri="{FF2B5EF4-FFF2-40B4-BE49-F238E27FC236}">
                  <a16:creationId xmlns:a16="http://schemas.microsoft.com/office/drawing/2014/main" id="{59F890DE-9AA2-475A-A8D2-C9F84BAC986A}"/>
                </a:ext>
              </a:extLst>
            </p:cNvPr>
            <p:cNvSpPr/>
            <p:nvPr/>
          </p:nvSpPr>
          <p:spPr>
            <a:xfrm>
              <a:off x="6192152" y="3480567"/>
              <a:ext cx="52546" cy="59321"/>
            </a:xfrm>
            <a:custGeom>
              <a:avLst/>
              <a:gdLst/>
              <a:ahLst/>
              <a:cxnLst/>
              <a:rect l="l" t="t" r="r" b="b"/>
              <a:pathLst>
                <a:path w="2001" h="2259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lnTo>
                    <a:pt x="0" y="1254"/>
                  </a:lnTo>
                  <a:cubicBezTo>
                    <a:pt x="0" y="1809"/>
                    <a:pt x="450" y="2259"/>
                    <a:pt x="1005" y="2259"/>
                  </a:cubicBezTo>
                  <a:cubicBezTo>
                    <a:pt x="1551" y="2259"/>
                    <a:pt x="2001" y="1809"/>
                    <a:pt x="2001" y="1254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12575;p94">
              <a:extLst>
                <a:ext uri="{FF2B5EF4-FFF2-40B4-BE49-F238E27FC236}">
                  <a16:creationId xmlns:a16="http://schemas.microsoft.com/office/drawing/2014/main" id="{79F5A30C-7DB2-457D-BEA0-767506D2BD59}"/>
                </a:ext>
              </a:extLst>
            </p:cNvPr>
            <p:cNvSpPr/>
            <p:nvPr/>
          </p:nvSpPr>
          <p:spPr>
            <a:xfrm>
              <a:off x="6192204" y="3480567"/>
              <a:ext cx="36160" cy="59269"/>
            </a:xfrm>
            <a:custGeom>
              <a:avLst/>
              <a:gdLst/>
              <a:ahLst/>
              <a:cxnLst/>
              <a:rect l="l" t="t" r="r" b="b"/>
              <a:pathLst>
                <a:path w="1377" h="2257" extrusionOk="0">
                  <a:moveTo>
                    <a:pt x="754" y="0"/>
                  </a:moveTo>
                  <a:cubicBezTo>
                    <a:pt x="343" y="0"/>
                    <a:pt x="8" y="335"/>
                    <a:pt x="8" y="756"/>
                  </a:cubicBezTo>
                  <a:lnTo>
                    <a:pt x="8" y="1254"/>
                  </a:lnTo>
                  <a:cubicBezTo>
                    <a:pt x="0" y="1828"/>
                    <a:pt x="476" y="2257"/>
                    <a:pt x="1003" y="2257"/>
                  </a:cubicBezTo>
                  <a:cubicBezTo>
                    <a:pt x="1126" y="2257"/>
                    <a:pt x="1253" y="2233"/>
                    <a:pt x="1377" y="2182"/>
                  </a:cubicBezTo>
                  <a:cubicBezTo>
                    <a:pt x="1003" y="2029"/>
                    <a:pt x="754" y="1665"/>
                    <a:pt x="754" y="1254"/>
                  </a:cubicBezTo>
                  <a:lnTo>
                    <a:pt x="754" y="756"/>
                  </a:lnTo>
                  <a:cubicBezTo>
                    <a:pt x="754" y="383"/>
                    <a:pt x="1013" y="77"/>
                    <a:pt x="1377" y="10"/>
                  </a:cubicBezTo>
                  <a:cubicBezTo>
                    <a:pt x="1338" y="10"/>
                    <a:pt x="1300" y="0"/>
                    <a:pt x="1252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12576;p94">
              <a:extLst>
                <a:ext uri="{FF2B5EF4-FFF2-40B4-BE49-F238E27FC236}">
                  <a16:creationId xmlns:a16="http://schemas.microsoft.com/office/drawing/2014/main" id="{2B317D0F-70A3-49F1-837F-492036F53D27}"/>
                </a:ext>
              </a:extLst>
            </p:cNvPr>
            <p:cNvSpPr/>
            <p:nvPr/>
          </p:nvSpPr>
          <p:spPr>
            <a:xfrm>
              <a:off x="6192152" y="3480567"/>
              <a:ext cx="52546" cy="26418"/>
            </a:xfrm>
            <a:custGeom>
              <a:avLst/>
              <a:gdLst/>
              <a:ahLst/>
              <a:cxnLst/>
              <a:rect l="l" t="t" r="r" b="b"/>
              <a:pathLst>
                <a:path w="2001" h="1006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cubicBezTo>
                    <a:pt x="0" y="756"/>
                    <a:pt x="756" y="1005"/>
                    <a:pt x="2001" y="1005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2577;p94">
              <a:extLst>
                <a:ext uri="{FF2B5EF4-FFF2-40B4-BE49-F238E27FC236}">
                  <a16:creationId xmlns:a16="http://schemas.microsoft.com/office/drawing/2014/main" id="{B8742D34-F3B5-4FA6-9165-4D5BF4475A50}"/>
                </a:ext>
              </a:extLst>
            </p:cNvPr>
            <p:cNvSpPr/>
            <p:nvPr/>
          </p:nvSpPr>
          <p:spPr>
            <a:xfrm>
              <a:off x="6192414" y="3480567"/>
              <a:ext cx="35950" cy="23897"/>
            </a:xfrm>
            <a:custGeom>
              <a:avLst/>
              <a:gdLst/>
              <a:ahLst/>
              <a:cxnLst/>
              <a:rect l="l" t="t" r="r" b="b"/>
              <a:pathLst>
                <a:path w="1369" h="910" extrusionOk="0">
                  <a:moveTo>
                    <a:pt x="746" y="0"/>
                  </a:moveTo>
                  <a:cubicBezTo>
                    <a:pt x="335" y="0"/>
                    <a:pt x="0" y="335"/>
                    <a:pt x="0" y="756"/>
                  </a:cubicBezTo>
                  <a:cubicBezTo>
                    <a:pt x="239" y="823"/>
                    <a:pt x="488" y="881"/>
                    <a:pt x="746" y="909"/>
                  </a:cubicBezTo>
                  <a:lnTo>
                    <a:pt x="746" y="756"/>
                  </a:lnTo>
                  <a:cubicBezTo>
                    <a:pt x="746" y="383"/>
                    <a:pt x="1005" y="77"/>
                    <a:pt x="1369" y="10"/>
                  </a:cubicBezTo>
                  <a:cubicBezTo>
                    <a:pt x="1330" y="10"/>
                    <a:pt x="1292" y="0"/>
                    <a:pt x="124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2578;p94">
              <a:extLst>
                <a:ext uri="{FF2B5EF4-FFF2-40B4-BE49-F238E27FC236}">
                  <a16:creationId xmlns:a16="http://schemas.microsoft.com/office/drawing/2014/main" id="{2B3E7F69-3BF5-4D51-8FB6-B1AF4EF095D5}"/>
                </a:ext>
              </a:extLst>
            </p:cNvPr>
            <p:cNvSpPr/>
            <p:nvPr/>
          </p:nvSpPr>
          <p:spPr>
            <a:xfrm>
              <a:off x="6310532" y="3533087"/>
              <a:ext cx="26391" cy="26418"/>
            </a:xfrm>
            <a:custGeom>
              <a:avLst/>
              <a:gdLst/>
              <a:ahLst/>
              <a:cxnLst/>
              <a:rect l="l" t="t" r="r" b="b"/>
              <a:pathLst>
                <a:path w="1005" h="1006" extrusionOk="0">
                  <a:moveTo>
                    <a:pt x="0" y="0"/>
                  </a:moveTo>
                  <a:lnTo>
                    <a:pt x="0" y="1005"/>
                  </a:lnTo>
                  <a:lnTo>
                    <a:pt x="1005" y="1005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2579;p94">
              <a:extLst>
                <a:ext uri="{FF2B5EF4-FFF2-40B4-BE49-F238E27FC236}">
                  <a16:creationId xmlns:a16="http://schemas.microsoft.com/office/drawing/2014/main" id="{37620140-AA52-4A0F-A151-368B720784B5}"/>
                </a:ext>
              </a:extLst>
            </p:cNvPr>
            <p:cNvSpPr/>
            <p:nvPr/>
          </p:nvSpPr>
          <p:spPr>
            <a:xfrm>
              <a:off x="6309271" y="3533087"/>
              <a:ext cx="28912" cy="19931"/>
            </a:xfrm>
            <a:custGeom>
              <a:avLst/>
              <a:gdLst/>
              <a:ahLst/>
              <a:cxnLst/>
              <a:rect l="l" t="t" r="r" b="b"/>
              <a:pathLst>
                <a:path w="1101" h="759" extrusionOk="0">
                  <a:moveTo>
                    <a:pt x="48" y="0"/>
                  </a:moveTo>
                  <a:lnTo>
                    <a:pt x="48" y="508"/>
                  </a:lnTo>
                  <a:cubicBezTo>
                    <a:pt x="48" y="555"/>
                    <a:pt x="29" y="603"/>
                    <a:pt x="0" y="651"/>
                  </a:cubicBezTo>
                  <a:cubicBezTo>
                    <a:pt x="177" y="723"/>
                    <a:pt x="364" y="759"/>
                    <a:pt x="550" y="759"/>
                  </a:cubicBezTo>
                  <a:cubicBezTo>
                    <a:pt x="737" y="759"/>
                    <a:pt x="924" y="723"/>
                    <a:pt x="1101" y="651"/>
                  </a:cubicBezTo>
                  <a:cubicBezTo>
                    <a:pt x="1072" y="603"/>
                    <a:pt x="1053" y="555"/>
                    <a:pt x="1053" y="508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12580;p94">
              <a:extLst>
                <a:ext uri="{FF2B5EF4-FFF2-40B4-BE49-F238E27FC236}">
                  <a16:creationId xmlns:a16="http://schemas.microsoft.com/office/drawing/2014/main" id="{13304D16-A264-40B7-BF50-0DC57314CEA5}"/>
                </a:ext>
              </a:extLst>
            </p:cNvPr>
            <p:cNvSpPr/>
            <p:nvPr/>
          </p:nvSpPr>
          <p:spPr>
            <a:xfrm>
              <a:off x="6284140" y="3553938"/>
              <a:ext cx="78938" cy="97530"/>
            </a:xfrm>
            <a:custGeom>
              <a:avLst/>
              <a:gdLst/>
              <a:ahLst/>
              <a:cxnLst/>
              <a:rect l="l" t="t" r="r" b="b"/>
              <a:pathLst>
                <a:path w="3006" h="3714" extrusionOk="0">
                  <a:moveTo>
                    <a:pt x="737" y="1"/>
                  </a:moveTo>
                  <a:lnTo>
                    <a:pt x="278" y="230"/>
                  </a:lnTo>
                  <a:cubicBezTo>
                    <a:pt x="105" y="317"/>
                    <a:pt x="0" y="489"/>
                    <a:pt x="0" y="680"/>
                  </a:cubicBezTo>
                  <a:lnTo>
                    <a:pt x="0" y="2135"/>
                  </a:lnTo>
                  <a:cubicBezTo>
                    <a:pt x="0" y="2671"/>
                    <a:pt x="163" y="3207"/>
                    <a:pt x="469" y="3657"/>
                  </a:cubicBezTo>
                  <a:lnTo>
                    <a:pt x="507" y="3714"/>
                  </a:lnTo>
                  <a:lnTo>
                    <a:pt x="2508" y="3714"/>
                  </a:lnTo>
                  <a:lnTo>
                    <a:pt x="2546" y="3657"/>
                  </a:lnTo>
                  <a:cubicBezTo>
                    <a:pt x="2843" y="3207"/>
                    <a:pt x="3005" y="2671"/>
                    <a:pt x="3005" y="2135"/>
                  </a:cubicBezTo>
                  <a:lnTo>
                    <a:pt x="3005" y="680"/>
                  </a:lnTo>
                  <a:cubicBezTo>
                    <a:pt x="3005" y="489"/>
                    <a:pt x="2900" y="317"/>
                    <a:pt x="2728" y="230"/>
                  </a:cubicBezTo>
                  <a:lnTo>
                    <a:pt x="2278" y="1"/>
                  </a:lnTo>
                  <a:cubicBezTo>
                    <a:pt x="2102" y="203"/>
                    <a:pt x="1594" y="211"/>
                    <a:pt x="1513" y="211"/>
                  </a:cubicBezTo>
                  <a:cubicBezTo>
                    <a:pt x="1506" y="211"/>
                    <a:pt x="1503" y="211"/>
                    <a:pt x="1503" y="211"/>
                  </a:cubicBezTo>
                  <a:cubicBezTo>
                    <a:pt x="1503" y="211"/>
                    <a:pt x="1499" y="211"/>
                    <a:pt x="1492" y="211"/>
                  </a:cubicBezTo>
                  <a:cubicBezTo>
                    <a:pt x="1412" y="211"/>
                    <a:pt x="904" y="203"/>
                    <a:pt x="737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12581;p94">
              <a:extLst>
                <a:ext uri="{FF2B5EF4-FFF2-40B4-BE49-F238E27FC236}">
                  <a16:creationId xmlns:a16="http://schemas.microsoft.com/office/drawing/2014/main" id="{F913D14B-187C-4F81-8948-DA8E1DEACEC0}"/>
                </a:ext>
              </a:extLst>
            </p:cNvPr>
            <p:cNvSpPr/>
            <p:nvPr/>
          </p:nvSpPr>
          <p:spPr>
            <a:xfrm>
              <a:off x="6297454" y="3480567"/>
              <a:ext cx="52546" cy="59321"/>
            </a:xfrm>
            <a:custGeom>
              <a:avLst/>
              <a:gdLst/>
              <a:ahLst/>
              <a:cxnLst/>
              <a:rect l="l" t="t" r="r" b="b"/>
              <a:pathLst>
                <a:path w="2001" h="2259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lnTo>
                    <a:pt x="0" y="1254"/>
                  </a:lnTo>
                  <a:cubicBezTo>
                    <a:pt x="0" y="1809"/>
                    <a:pt x="450" y="2259"/>
                    <a:pt x="996" y="2259"/>
                  </a:cubicBezTo>
                  <a:cubicBezTo>
                    <a:pt x="1551" y="2259"/>
                    <a:pt x="2001" y="1809"/>
                    <a:pt x="2001" y="1254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2582;p94">
              <a:extLst>
                <a:ext uri="{FF2B5EF4-FFF2-40B4-BE49-F238E27FC236}">
                  <a16:creationId xmlns:a16="http://schemas.microsoft.com/office/drawing/2014/main" id="{0B44140A-D30E-4679-A545-DF467FD9BD74}"/>
                </a:ext>
              </a:extLst>
            </p:cNvPr>
            <p:cNvSpPr/>
            <p:nvPr/>
          </p:nvSpPr>
          <p:spPr>
            <a:xfrm>
              <a:off x="6297454" y="3480567"/>
              <a:ext cx="36213" cy="59269"/>
            </a:xfrm>
            <a:custGeom>
              <a:avLst/>
              <a:gdLst/>
              <a:ahLst/>
              <a:cxnLst/>
              <a:rect l="l" t="t" r="r" b="b"/>
              <a:pathLst>
                <a:path w="1379" h="2257" extrusionOk="0">
                  <a:moveTo>
                    <a:pt x="756" y="0"/>
                  </a:moveTo>
                  <a:cubicBezTo>
                    <a:pt x="335" y="0"/>
                    <a:pt x="0" y="335"/>
                    <a:pt x="0" y="756"/>
                  </a:cubicBezTo>
                  <a:lnTo>
                    <a:pt x="0" y="1254"/>
                  </a:lnTo>
                  <a:cubicBezTo>
                    <a:pt x="0" y="1828"/>
                    <a:pt x="471" y="2257"/>
                    <a:pt x="1001" y="2257"/>
                  </a:cubicBezTo>
                  <a:cubicBezTo>
                    <a:pt x="1125" y="2257"/>
                    <a:pt x="1253" y="2233"/>
                    <a:pt x="1379" y="2182"/>
                  </a:cubicBezTo>
                  <a:cubicBezTo>
                    <a:pt x="996" y="2029"/>
                    <a:pt x="747" y="1665"/>
                    <a:pt x="747" y="1254"/>
                  </a:cubicBezTo>
                  <a:lnTo>
                    <a:pt x="747" y="756"/>
                  </a:lnTo>
                  <a:cubicBezTo>
                    <a:pt x="747" y="383"/>
                    <a:pt x="1015" y="77"/>
                    <a:pt x="1379" y="10"/>
                  </a:cubicBezTo>
                  <a:cubicBezTo>
                    <a:pt x="1331" y="10"/>
                    <a:pt x="1292" y="0"/>
                    <a:pt x="1254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2583;p94">
              <a:extLst>
                <a:ext uri="{FF2B5EF4-FFF2-40B4-BE49-F238E27FC236}">
                  <a16:creationId xmlns:a16="http://schemas.microsoft.com/office/drawing/2014/main" id="{44080953-9A98-43BD-AE0C-7F688AFB1F21}"/>
                </a:ext>
              </a:extLst>
            </p:cNvPr>
            <p:cNvSpPr/>
            <p:nvPr/>
          </p:nvSpPr>
          <p:spPr>
            <a:xfrm>
              <a:off x="6297454" y="3651441"/>
              <a:ext cx="52546" cy="46034"/>
            </a:xfrm>
            <a:custGeom>
              <a:avLst/>
              <a:gdLst/>
              <a:ahLst/>
              <a:cxnLst/>
              <a:rect l="l" t="t" r="r" b="b"/>
              <a:pathLst>
                <a:path w="2001" h="1753" extrusionOk="0">
                  <a:moveTo>
                    <a:pt x="0" y="1"/>
                  </a:moveTo>
                  <a:lnTo>
                    <a:pt x="0" y="1503"/>
                  </a:lnTo>
                  <a:cubicBezTo>
                    <a:pt x="0" y="1647"/>
                    <a:pt x="106" y="1752"/>
                    <a:pt x="249" y="1752"/>
                  </a:cubicBezTo>
                  <a:lnTo>
                    <a:pt x="1752" y="1752"/>
                  </a:lnTo>
                  <a:cubicBezTo>
                    <a:pt x="1886" y="1752"/>
                    <a:pt x="2001" y="1647"/>
                    <a:pt x="2001" y="1503"/>
                  </a:cubicBezTo>
                  <a:lnTo>
                    <a:pt x="2001" y="1"/>
                  </a:ln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2584;p94">
              <a:extLst>
                <a:ext uri="{FF2B5EF4-FFF2-40B4-BE49-F238E27FC236}">
                  <a16:creationId xmlns:a16="http://schemas.microsoft.com/office/drawing/2014/main" id="{F0E7E778-91A7-4508-B768-3BC11CEC7320}"/>
                </a:ext>
              </a:extLst>
            </p:cNvPr>
            <p:cNvSpPr/>
            <p:nvPr/>
          </p:nvSpPr>
          <p:spPr>
            <a:xfrm>
              <a:off x="6284140" y="3564757"/>
              <a:ext cx="13340" cy="86711"/>
            </a:xfrm>
            <a:custGeom>
              <a:avLst/>
              <a:gdLst/>
              <a:ahLst/>
              <a:cxnLst/>
              <a:rect l="l" t="t" r="r" b="b"/>
              <a:pathLst>
                <a:path w="508" h="3302" extrusionOk="0">
                  <a:moveTo>
                    <a:pt x="77" y="0"/>
                  </a:moveTo>
                  <a:cubicBezTo>
                    <a:pt x="29" y="77"/>
                    <a:pt x="0" y="163"/>
                    <a:pt x="0" y="259"/>
                  </a:cubicBezTo>
                  <a:lnTo>
                    <a:pt x="0" y="1713"/>
                  </a:lnTo>
                  <a:cubicBezTo>
                    <a:pt x="0" y="2259"/>
                    <a:pt x="163" y="2795"/>
                    <a:pt x="469" y="3245"/>
                  </a:cubicBezTo>
                  <a:lnTo>
                    <a:pt x="507" y="3302"/>
                  </a:lnTo>
                  <a:lnTo>
                    <a:pt x="507" y="565"/>
                  </a:lnTo>
                  <a:cubicBezTo>
                    <a:pt x="507" y="412"/>
                    <a:pt x="431" y="259"/>
                    <a:pt x="306" y="163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rgbClr val="909F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12585;p94">
              <a:extLst>
                <a:ext uri="{FF2B5EF4-FFF2-40B4-BE49-F238E27FC236}">
                  <a16:creationId xmlns:a16="http://schemas.microsoft.com/office/drawing/2014/main" id="{E485CBE2-35E8-44FB-9659-562310F0F6D3}"/>
                </a:ext>
              </a:extLst>
            </p:cNvPr>
            <p:cNvSpPr/>
            <p:nvPr/>
          </p:nvSpPr>
          <p:spPr>
            <a:xfrm>
              <a:off x="6349974" y="3564757"/>
              <a:ext cx="13104" cy="86711"/>
            </a:xfrm>
            <a:custGeom>
              <a:avLst/>
              <a:gdLst/>
              <a:ahLst/>
              <a:cxnLst/>
              <a:rect l="l" t="t" r="r" b="b"/>
              <a:pathLst>
                <a:path w="499" h="3302" extrusionOk="0">
                  <a:moveTo>
                    <a:pt x="422" y="0"/>
                  </a:moveTo>
                  <a:lnTo>
                    <a:pt x="202" y="163"/>
                  </a:lnTo>
                  <a:cubicBezTo>
                    <a:pt x="77" y="259"/>
                    <a:pt x="1" y="412"/>
                    <a:pt x="1" y="565"/>
                  </a:cubicBezTo>
                  <a:lnTo>
                    <a:pt x="1" y="3302"/>
                  </a:lnTo>
                  <a:lnTo>
                    <a:pt x="39" y="3245"/>
                  </a:lnTo>
                  <a:cubicBezTo>
                    <a:pt x="345" y="2795"/>
                    <a:pt x="498" y="2259"/>
                    <a:pt x="498" y="1713"/>
                  </a:cubicBezTo>
                  <a:lnTo>
                    <a:pt x="498" y="259"/>
                  </a:lnTo>
                  <a:cubicBezTo>
                    <a:pt x="498" y="163"/>
                    <a:pt x="479" y="77"/>
                    <a:pt x="422" y="0"/>
                  </a:cubicBezTo>
                  <a:close/>
                </a:path>
              </a:pathLst>
            </a:custGeom>
            <a:solidFill>
              <a:srgbClr val="909F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12586;p94">
              <a:extLst>
                <a:ext uri="{FF2B5EF4-FFF2-40B4-BE49-F238E27FC236}">
                  <a16:creationId xmlns:a16="http://schemas.microsoft.com/office/drawing/2014/main" id="{203CB98A-2928-4DEA-BC8A-84EDB9A7BE7D}"/>
                </a:ext>
              </a:extLst>
            </p:cNvPr>
            <p:cNvSpPr/>
            <p:nvPr/>
          </p:nvSpPr>
          <p:spPr>
            <a:xfrm>
              <a:off x="6303494" y="3546532"/>
              <a:ext cx="40467" cy="104935"/>
            </a:xfrm>
            <a:custGeom>
              <a:avLst/>
              <a:gdLst/>
              <a:ahLst/>
              <a:cxnLst/>
              <a:rect l="l" t="t" r="r" b="b"/>
              <a:pathLst>
                <a:path w="1541" h="3996" extrusionOk="0">
                  <a:moveTo>
                    <a:pt x="244" y="0"/>
                  </a:moveTo>
                  <a:cubicBezTo>
                    <a:pt x="232" y="0"/>
                    <a:pt x="220" y="5"/>
                    <a:pt x="211" y="15"/>
                  </a:cubicBezTo>
                  <a:lnTo>
                    <a:pt x="0" y="283"/>
                  </a:lnTo>
                  <a:lnTo>
                    <a:pt x="345" y="704"/>
                  </a:lnTo>
                  <a:cubicBezTo>
                    <a:pt x="367" y="732"/>
                    <a:pt x="399" y="747"/>
                    <a:pt x="431" y="747"/>
                  </a:cubicBezTo>
                  <a:cubicBezTo>
                    <a:pt x="454" y="747"/>
                    <a:pt x="478" y="739"/>
                    <a:pt x="498" y="723"/>
                  </a:cubicBezTo>
                  <a:lnTo>
                    <a:pt x="641" y="599"/>
                  </a:lnTo>
                  <a:lnTo>
                    <a:pt x="641" y="3996"/>
                  </a:lnTo>
                  <a:lnTo>
                    <a:pt x="900" y="3996"/>
                  </a:lnTo>
                  <a:lnTo>
                    <a:pt x="900" y="599"/>
                  </a:lnTo>
                  <a:lnTo>
                    <a:pt x="1043" y="713"/>
                  </a:lnTo>
                  <a:cubicBezTo>
                    <a:pt x="1065" y="735"/>
                    <a:pt x="1090" y="745"/>
                    <a:pt x="1115" y="745"/>
                  </a:cubicBezTo>
                  <a:cubicBezTo>
                    <a:pt x="1146" y="745"/>
                    <a:pt x="1175" y="730"/>
                    <a:pt x="1196" y="704"/>
                  </a:cubicBezTo>
                  <a:lnTo>
                    <a:pt x="1541" y="283"/>
                  </a:lnTo>
                  <a:lnTo>
                    <a:pt x="1321" y="15"/>
                  </a:lnTo>
                  <a:cubicBezTo>
                    <a:pt x="1311" y="5"/>
                    <a:pt x="1299" y="0"/>
                    <a:pt x="1287" y="0"/>
                  </a:cubicBezTo>
                  <a:cubicBezTo>
                    <a:pt x="1275" y="0"/>
                    <a:pt x="1263" y="5"/>
                    <a:pt x="1254" y="15"/>
                  </a:cubicBezTo>
                  <a:lnTo>
                    <a:pt x="766" y="493"/>
                  </a:lnTo>
                  <a:lnTo>
                    <a:pt x="278" y="15"/>
                  </a:lnTo>
                  <a:cubicBezTo>
                    <a:pt x="268" y="5"/>
                    <a:pt x="256" y="0"/>
                    <a:pt x="244" y="0"/>
                  </a:cubicBezTo>
                  <a:close/>
                </a:path>
              </a:pathLst>
            </a:custGeom>
            <a:solidFill>
              <a:srgbClr val="909F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12587;p94">
              <a:extLst>
                <a:ext uri="{FF2B5EF4-FFF2-40B4-BE49-F238E27FC236}">
                  <a16:creationId xmlns:a16="http://schemas.microsoft.com/office/drawing/2014/main" id="{3A283C9C-CFCC-4BB8-B519-91C1EADB5BDB}"/>
                </a:ext>
              </a:extLst>
            </p:cNvPr>
            <p:cNvSpPr/>
            <p:nvPr/>
          </p:nvSpPr>
          <p:spPr>
            <a:xfrm>
              <a:off x="6320563" y="3664755"/>
              <a:ext cx="6565" cy="32720"/>
            </a:xfrm>
            <a:custGeom>
              <a:avLst/>
              <a:gdLst/>
              <a:ahLst/>
              <a:cxnLst/>
              <a:rect l="l" t="t" r="r" b="b"/>
              <a:pathLst>
                <a:path w="250" h="1246" extrusionOk="0">
                  <a:moveTo>
                    <a:pt x="132" y="0"/>
                  </a:moveTo>
                  <a:cubicBezTo>
                    <a:pt x="127" y="0"/>
                    <a:pt x="121" y="0"/>
                    <a:pt x="116" y="1"/>
                  </a:cubicBezTo>
                  <a:cubicBezTo>
                    <a:pt x="49" y="1"/>
                    <a:pt x="1" y="49"/>
                    <a:pt x="1" y="116"/>
                  </a:cubicBezTo>
                  <a:lnTo>
                    <a:pt x="1" y="1245"/>
                  </a:lnTo>
                  <a:lnTo>
                    <a:pt x="250" y="1245"/>
                  </a:lnTo>
                  <a:lnTo>
                    <a:pt x="250" y="116"/>
                  </a:lnTo>
                  <a:cubicBezTo>
                    <a:pt x="250" y="54"/>
                    <a:pt x="200" y="0"/>
                    <a:pt x="132" y="0"/>
                  </a:cubicBezTo>
                  <a:close/>
                </a:path>
              </a:pathLst>
            </a:custGeom>
            <a:solidFill>
              <a:srgbClr val="4B63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2588;p94">
              <a:extLst>
                <a:ext uri="{FF2B5EF4-FFF2-40B4-BE49-F238E27FC236}">
                  <a16:creationId xmlns:a16="http://schemas.microsoft.com/office/drawing/2014/main" id="{08A241A2-2185-40AB-8579-34DCC46F4850}"/>
                </a:ext>
              </a:extLst>
            </p:cNvPr>
            <p:cNvSpPr/>
            <p:nvPr/>
          </p:nvSpPr>
          <p:spPr>
            <a:xfrm>
              <a:off x="6297454" y="3480567"/>
              <a:ext cx="52546" cy="26418"/>
            </a:xfrm>
            <a:custGeom>
              <a:avLst/>
              <a:gdLst/>
              <a:ahLst/>
              <a:cxnLst/>
              <a:rect l="l" t="t" r="r" b="b"/>
              <a:pathLst>
                <a:path w="2001" h="1006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cubicBezTo>
                    <a:pt x="0" y="756"/>
                    <a:pt x="747" y="1005"/>
                    <a:pt x="2001" y="1005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45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2589;p94">
              <a:extLst>
                <a:ext uri="{FF2B5EF4-FFF2-40B4-BE49-F238E27FC236}">
                  <a16:creationId xmlns:a16="http://schemas.microsoft.com/office/drawing/2014/main" id="{8D54ABE5-95A2-4442-8224-3E7A943CBEE9}"/>
                </a:ext>
              </a:extLst>
            </p:cNvPr>
            <p:cNvSpPr/>
            <p:nvPr/>
          </p:nvSpPr>
          <p:spPr>
            <a:xfrm>
              <a:off x="6297454" y="3480567"/>
              <a:ext cx="36213" cy="23897"/>
            </a:xfrm>
            <a:custGeom>
              <a:avLst/>
              <a:gdLst/>
              <a:ahLst/>
              <a:cxnLst/>
              <a:rect l="l" t="t" r="r" b="b"/>
              <a:pathLst>
                <a:path w="1379" h="910" extrusionOk="0">
                  <a:moveTo>
                    <a:pt x="756" y="0"/>
                  </a:moveTo>
                  <a:cubicBezTo>
                    <a:pt x="335" y="0"/>
                    <a:pt x="0" y="335"/>
                    <a:pt x="0" y="756"/>
                  </a:cubicBezTo>
                  <a:cubicBezTo>
                    <a:pt x="249" y="823"/>
                    <a:pt x="498" y="881"/>
                    <a:pt x="756" y="909"/>
                  </a:cubicBezTo>
                  <a:lnTo>
                    <a:pt x="747" y="756"/>
                  </a:lnTo>
                  <a:cubicBezTo>
                    <a:pt x="747" y="383"/>
                    <a:pt x="1015" y="77"/>
                    <a:pt x="1379" y="10"/>
                  </a:cubicBezTo>
                  <a:cubicBezTo>
                    <a:pt x="1331" y="10"/>
                    <a:pt x="1292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2590;p94">
              <a:extLst>
                <a:ext uri="{FF2B5EF4-FFF2-40B4-BE49-F238E27FC236}">
                  <a16:creationId xmlns:a16="http://schemas.microsoft.com/office/drawing/2014/main" id="{DED1AA5B-91ED-405C-95C2-88F9FC49636F}"/>
                </a:ext>
              </a:extLst>
            </p:cNvPr>
            <p:cNvSpPr/>
            <p:nvPr/>
          </p:nvSpPr>
          <p:spPr>
            <a:xfrm>
              <a:off x="6415808" y="3533087"/>
              <a:ext cx="26181" cy="26418"/>
            </a:xfrm>
            <a:custGeom>
              <a:avLst/>
              <a:gdLst/>
              <a:ahLst/>
              <a:cxnLst/>
              <a:rect l="l" t="t" r="r" b="b"/>
              <a:pathLst>
                <a:path w="997" h="1006" extrusionOk="0">
                  <a:moveTo>
                    <a:pt x="1" y="0"/>
                  </a:moveTo>
                  <a:lnTo>
                    <a:pt x="1" y="1005"/>
                  </a:lnTo>
                  <a:lnTo>
                    <a:pt x="996" y="1005"/>
                  </a:lnTo>
                  <a:lnTo>
                    <a:pt x="996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12591;p94">
              <a:extLst>
                <a:ext uri="{FF2B5EF4-FFF2-40B4-BE49-F238E27FC236}">
                  <a16:creationId xmlns:a16="http://schemas.microsoft.com/office/drawing/2014/main" id="{38B892B2-777D-4A9C-96AA-A57922512E60}"/>
                </a:ext>
              </a:extLst>
            </p:cNvPr>
            <p:cNvSpPr/>
            <p:nvPr/>
          </p:nvSpPr>
          <p:spPr>
            <a:xfrm>
              <a:off x="6414574" y="3533087"/>
              <a:ext cx="28676" cy="19931"/>
            </a:xfrm>
            <a:custGeom>
              <a:avLst/>
              <a:gdLst/>
              <a:ahLst/>
              <a:cxnLst/>
              <a:rect l="l" t="t" r="r" b="b"/>
              <a:pathLst>
                <a:path w="1092" h="759" extrusionOk="0">
                  <a:moveTo>
                    <a:pt x="48" y="0"/>
                  </a:moveTo>
                  <a:lnTo>
                    <a:pt x="48" y="508"/>
                  </a:lnTo>
                  <a:cubicBezTo>
                    <a:pt x="48" y="555"/>
                    <a:pt x="29" y="603"/>
                    <a:pt x="0" y="651"/>
                  </a:cubicBezTo>
                  <a:cubicBezTo>
                    <a:pt x="172" y="723"/>
                    <a:pt x="359" y="759"/>
                    <a:pt x="546" y="759"/>
                  </a:cubicBezTo>
                  <a:cubicBezTo>
                    <a:pt x="732" y="759"/>
                    <a:pt x="919" y="723"/>
                    <a:pt x="1091" y="651"/>
                  </a:cubicBezTo>
                  <a:cubicBezTo>
                    <a:pt x="1062" y="603"/>
                    <a:pt x="1043" y="555"/>
                    <a:pt x="1043" y="508"/>
                  </a:cubicBezTo>
                  <a:lnTo>
                    <a:pt x="104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12592;p94">
              <a:extLst>
                <a:ext uri="{FF2B5EF4-FFF2-40B4-BE49-F238E27FC236}">
                  <a16:creationId xmlns:a16="http://schemas.microsoft.com/office/drawing/2014/main" id="{B6238D20-C4DA-4F94-8414-66130CE40AAB}"/>
                </a:ext>
              </a:extLst>
            </p:cNvPr>
            <p:cNvSpPr/>
            <p:nvPr/>
          </p:nvSpPr>
          <p:spPr>
            <a:xfrm>
              <a:off x="6389443" y="3553938"/>
              <a:ext cx="78938" cy="97530"/>
            </a:xfrm>
            <a:custGeom>
              <a:avLst/>
              <a:gdLst/>
              <a:ahLst/>
              <a:cxnLst/>
              <a:rect l="l" t="t" r="r" b="b"/>
              <a:pathLst>
                <a:path w="3006" h="3714" extrusionOk="0">
                  <a:moveTo>
                    <a:pt x="737" y="1"/>
                  </a:moveTo>
                  <a:lnTo>
                    <a:pt x="278" y="230"/>
                  </a:lnTo>
                  <a:cubicBezTo>
                    <a:pt x="105" y="317"/>
                    <a:pt x="0" y="489"/>
                    <a:pt x="0" y="680"/>
                  </a:cubicBezTo>
                  <a:lnTo>
                    <a:pt x="0" y="2135"/>
                  </a:lnTo>
                  <a:cubicBezTo>
                    <a:pt x="0" y="2671"/>
                    <a:pt x="163" y="3207"/>
                    <a:pt x="459" y="3657"/>
                  </a:cubicBezTo>
                  <a:lnTo>
                    <a:pt x="498" y="3714"/>
                  </a:lnTo>
                  <a:lnTo>
                    <a:pt x="2508" y="3714"/>
                  </a:lnTo>
                  <a:lnTo>
                    <a:pt x="2536" y="3657"/>
                  </a:lnTo>
                  <a:cubicBezTo>
                    <a:pt x="2842" y="3207"/>
                    <a:pt x="3005" y="2671"/>
                    <a:pt x="3005" y="2135"/>
                  </a:cubicBezTo>
                  <a:lnTo>
                    <a:pt x="3005" y="680"/>
                  </a:lnTo>
                  <a:cubicBezTo>
                    <a:pt x="3005" y="489"/>
                    <a:pt x="2900" y="317"/>
                    <a:pt x="2728" y="230"/>
                  </a:cubicBezTo>
                  <a:lnTo>
                    <a:pt x="2268" y="1"/>
                  </a:lnTo>
                  <a:cubicBezTo>
                    <a:pt x="2101" y="203"/>
                    <a:pt x="1593" y="211"/>
                    <a:pt x="1513" y="211"/>
                  </a:cubicBezTo>
                  <a:cubicBezTo>
                    <a:pt x="1506" y="211"/>
                    <a:pt x="1503" y="211"/>
                    <a:pt x="1503" y="211"/>
                  </a:cubicBezTo>
                  <a:cubicBezTo>
                    <a:pt x="1503" y="211"/>
                    <a:pt x="1499" y="211"/>
                    <a:pt x="1492" y="211"/>
                  </a:cubicBezTo>
                  <a:cubicBezTo>
                    <a:pt x="1412" y="211"/>
                    <a:pt x="904" y="203"/>
                    <a:pt x="73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2593;p94">
              <a:extLst>
                <a:ext uri="{FF2B5EF4-FFF2-40B4-BE49-F238E27FC236}">
                  <a16:creationId xmlns:a16="http://schemas.microsoft.com/office/drawing/2014/main" id="{497411C8-DAE6-458C-B756-E93440712152}"/>
                </a:ext>
              </a:extLst>
            </p:cNvPr>
            <p:cNvSpPr/>
            <p:nvPr/>
          </p:nvSpPr>
          <p:spPr>
            <a:xfrm>
              <a:off x="6402494" y="3651441"/>
              <a:ext cx="52809" cy="46034"/>
            </a:xfrm>
            <a:custGeom>
              <a:avLst/>
              <a:gdLst/>
              <a:ahLst/>
              <a:cxnLst/>
              <a:rect l="l" t="t" r="r" b="b"/>
              <a:pathLst>
                <a:path w="2011" h="1753" extrusionOk="0">
                  <a:moveTo>
                    <a:pt x="1" y="1"/>
                  </a:moveTo>
                  <a:lnTo>
                    <a:pt x="1" y="1503"/>
                  </a:lnTo>
                  <a:cubicBezTo>
                    <a:pt x="1" y="1647"/>
                    <a:pt x="116" y="1752"/>
                    <a:pt x="250" y="1752"/>
                  </a:cubicBezTo>
                  <a:lnTo>
                    <a:pt x="1752" y="1752"/>
                  </a:lnTo>
                  <a:cubicBezTo>
                    <a:pt x="1896" y="1752"/>
                    <a:pt x="2011" y="1647"/>
                    <a:pt x="2011" y="1503"/>
                  </a:cubicBezTo>
                  <a:lnTo>
                    <a:pt x="2011" y="1"/>
                  </a:lnTo>
                  <a:close/>
                </a:path>
              </a:pathLst>
            </a:custGeom>
            <a:solidFill>
              <a:srgbClr val="7689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2594;p94">
              <a:extLst>
                <a:ext uri="{FF2B5EF4-FFF2-40B4-BE49-F238E27FC236}">
                  <a16:creationId xmlns:a16="http://schemas.microsoft.com/office/drawing/2014/main" id="{A802752E-D6A7-46C7-A0CD-92A908FB76A2}"/>
                </a:ext>
              </a:extLst>
            </p:cNvPr>
            <p:cNvSpPr/>
            <p:nvPr/>
          </p:nvSpPr>
          <p:spPr>
            <a:xfrm>
              <a:off x="6389443" y="3564757"/>
              <a:ext cx="13077" cy="86711"/>
            </a:xfrm>
            <a:custGeom>
              <a:avLst/>
              <a:gdLst/>
              <a:ahLst/>
              <a:cxnLst/>
              <a:rect l="l" t="t" r="r" b="b"/>
              <a:pathLst>
                <a:path w="498" h="3302" extrusionOk="0">
                  <a:moveTo>
                    <a:pt x="77" y="0"/>
                  </a:moveTo>
                  <a:cubicBezTo>
                    <a:pt x="29" y="77"/>
                    <a:pt x="0" y="163"/>
                    <a:pt x="0" y="259"/>
                  </a:cubicBezTo>
                  <a:lnTo>
                    <a:pt x="0" y="1713"/>
                  </a:lnTo>
                  <a:cubicBezTo>
                    <a:pt x="0" y="2259"/>
                    <a:pt x="163" y="2795"/>
                    <a:pt x="459" y="3245"/>
                  </a:cubicBezTo>
                  <a:lnTo>
                    <a:pt x="498" y="3302"/>
                  </a:lnTo>
                  <a:lnTo>
                    <a:pt x="498" y="565"/>
                  </a:lnTo>
                  <a:cubicBezTo>
                    <a:pt x="498" y="412"/>
                    <a:pt x="431" y="259"/>
                    <a:pt x="297" y="163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2595;p94">
              <a:extLst>
                <a:ext uri="{FF2B5EF4-FFF2-40B4-BE49-F238E27FC236}">
                  <a16:creationId xmlns:a16="http://schemas.microsoft.com/office/drawing/2014/main" id="{FA5A0B22-3F93-4D18-B566-06BA48801E2F}"/>
                </a:ext>
              </a:extLst>
            </p:cNvPr>
            <p:cNvSpPr/>
            <p:nvPr/>
          </p:nvSpPr>
          <p:spPr>
            <a:xfrm>
              <a:off x="6455277" y="3564757"/>
              <a:ext cx="13104" cy="86711"/>
            </a:xfrm>
            <a:custGeom>
              <a:avLst/>
              <a:gdLst/>
              <a:ahLst/>
              <a:cxnLst/>
              <a:rect l="l" t="t" r="r" b="b"/>
              <a:pathLst>
                <a:path w="499" h="3302" extrusionOk="0">
                  <a:moveTo>
                    <a:pt x="422" y="0"/>
                  </a:moveTo>
                  <a:lnTo>
                    <a:pt x="202" y="163"/>
                  </a:lnTo>
                  <a:cubicBezTo>
                    <a:pt x="68" y="259"/>
                    <a:pt x="1" y="412"/>
                    <a:pt x="1" y="565"/>
                  </a:cubicBezTo>
                  <a:lnTo>
                    <a:pt x="1" y="3302"/>
                  </a:lnTo>
                  <a:lnTo>
                    <a:pt x="39" y="3245"/>
                  </a:lnTo>
                  <a:cubicBezTo>
                    <a:pt x="335" y="2795"/>
                    <a:pt x="498" y="2259"/>
                    <a:pt x="498" y="1713"/>
                  </a:cubicBezTo>
                  <a:lnTo>
                    <a:pt x="498" y="259"/>
                  </a:lnTo>
                  <a:cubicBezTo>
                    <a:pt x="498" y="163"/>
                    <a:pt x="469" y="77"/>
                    <a:pt x="422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2596;p94">
              <a:extLst>
                <a:ext uri="{FF2B5EF4-FFF2-40B4-BE49-F238E27FC236}">
                  <a16:creationId xmlns:a16="http://schemas.microsoft.com/office/drawing/2014/main" id="{AF06F734-288A-463A-BCB3-B9B846D00D76}"/>
                </a:ext>
              </a:extLst>
            </p:cNvPr>
            <p:cNvSpPr/>
            <p:nvPr/>
          </p:nvSpPr>
          <p:spPr>
            <a:xfrm>
              <a:off x="6408797" y="3546270"/>
              <a:ext cx="40230" cy="105198"/>
            </a:xfrm>
            <a:custGeom>
              <a:avLst/>
              <a:gdLst/>
              <a:ahLst/>
              <a:cxnLst/>
              <a:rect l="l" t="t" r="r" b="b"/>
              <a:pathLst>
                <a:path w="1532" h="4006" extrusionOk="0">
                  <a:moveTo>
                    <a:pt x="244" y="1"/>
                  </a:moveTo>
                  <a:cubicBezTo>
                    <a:pt x="232" y="1"/>
                    <a:pt x="220" y="6"/>
                    <a:pt x="211" y="15"/>
                  </a:cubicBezTo>
                  <a:lnTo>
                    <a:pt x="0" y="293"/>
                  </a:lnTo>
                  <a:lnTo>
                    <a:pt x="335" y="714"/>
                  </a:lnTo>
                  <a:cubicBezTo>
                    <a:pt x="355" y="739"/>
                    <a:pt x="386" y="751"/>
                    <a:pt x="418" y="751"/>
                  </a:cubicBezTo>
                  <a:cubicBezTo>
                    <a:pt x="446" y="751"/>
                    <a:pt x="475" y="741"/>
                    <a:pt x="498" y="723"/>
                  </a:cubicBezTo>
                  <a:lnTo>
                    <a:pt x="641" y="609"/>
                  </a:lnTo>
                  <a:lnTo>
                    <a:pt x="641" y="4006"/>
                  </a:lnTo>
                  <a:lnTo>
                    <a:pt x="890" y="4006"/>
                  </a:lnTo>
                  <a:lnTo>
                    <a:pt x="890" y="609"/>
                  </a:lnTo>
                  <a:lnTo>
                    <a:pt x="1034" y="723"/>
                  </a:lnTo>
                  <a:cubicBezTo>
                    <a:pt x="1055" y="745"/>
                    <a:pt x="1081" y="755"/>
                    <a:pt x="1106" y="755"/>
                  </a:cubicBezTo>
                  <a:cubicBezTo>
                    <a:pt x="1136" y="755"/>
                    <a:pt x="1166" y="740"/>
                    <a:pt x="1187" y="714"/>
                  </a:cubicBezTo>
                  <a:lnTo>
                    <a:pt x="1531" y="293"/>
                  </a:lnTo>
                  <a:lnTo>
                    <a:pt x="1321" y="25"/>
                  </a:lnTo>
                  <a:cubicBezTo>
                    <a:pt x="1311" y="15"/>
                    <a:pt x="1299" y="10"/>
                    <a:pt x="1287" y="10"/>
                  </a:cubicBezTo>
                  <a:cubicBezTo>
                    <a:pt x="1275" y="10"/>
                    <a:pt x="1263" y="15"/>
                    <a:pt x="1254" y="25"/>
                  </a:cubicBezTo>
                  <a:lnTo>
                    <a:pt x="766" y="503"/>
                  </a:lnTo>
                  <a:lnTo>
                    <a:pt x="278" y="15"/>
                  </a:lnTo>
                  <a:cubicBezTo>
                    <a:pt x="268" y="6"/>
                    <a:pt x="256" y="1"/>
                    <a:pt x="244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12597;p94">
              <a:extLst>
                <a:ext uri="{FF2B5EF4-FFF2-40B4-BE49-F238E27FC236}">
                  <a16:creationId xmlns:a16="http://schemas.microsoft.com/office/drawing/2014/main" id="{F7E58DCB-62EF-4E6D-9375-C4B3461A2E8A}"/>
                </a:ext>
              </a:extLst>
            </p:cNvPr>
            <p:cNvSpPr/>
            <p:nvPr/>
          </p:nvSpPr>
          <p:spPr>
            <a:xfrm>
              <a:off x="6425866" y="3664781"/>
              <a:ext cx="6329" cy="32694"/>
            </a:xfrm>
            <a:custGeom>
              <a:avLst/>
              <a:gdLst/>
              <a:ahLst/>
              <a:cxnLst/>
              <a:rect l="l" t="t" r="r" b="b"/>
              <a:pathLst>
                <a:path w="241" h="1245" extrusionOk="0">
                  <a:moveTo>
                    <a:pt x="116" y="0"/>
                  </a:moveTo>
                  <a:cubicBezTo>
                    <a:pt x="49" y="0"/>
                    <a:pt x="1" y="48"/>
                    <a:pt x="1" y="115"/>
                  </a:cubicBezTo>
                  <a:lnTo>
                    <a:pt x="1" y="1244"/>
                  </a:lnTo>
                  <a:lnTo>
                    <a:pt x="240" y="1244"/>
                  </a:lnTo>
                  <a:lnTo>
                    <a:pt x="240" y="115"/>
                  </a:lnTo>
                  <a:cubicBezTo>
                    <a:pt x="240" y="48"/>
                    <a:pt x="183" y="0"/>
                    <a:pt x="116" y="0"/>
                  </a:cubicBez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12598;p94">
              <a:extLst>
                <a:ext uri="{FF2B5EF4-FFF2-40B4-BE49-F238E27FC236}">
                  <a16:creationId xmlns:a16="http://schemas.microsoft.com/office/drawing/2014/main" id="{D24973B5-E992-4DD6-8BD6-8CCDD0F854A3}"/>
                </a:ext>
              </a:extLst>
            </p:cNvPr>
            <p:cNvSpPr/>
            <p:nvPr/>
          </p:nvSpPr>
          <p:spPr>
            <a:xfrm>
              <a:off x="6402494" y="3480567"/>
              <a:ext cx="52809" cy="59321"/>
            </a:xfrm>
            <a:custGeom>
              <a:avLst/>
              <a:gdLst/>
              <a:ahLst/>
              <a:cxnLst/>
              <a:rect l="l" t="t" r="r" b="b"/>
              <a:pathLst>
                <a:path w="2011" h="2259" extrusionOk="0">
                  <a:moveTo>
                    <a:pt x="757" y="0"/>
                  </a:moveTo>
                  <a:cubicBezTo>
                    <a:pt x="345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09"/>
                    <a:pt x="451" y="2259"/>
                    <a:pt x="1006" y="2259"/>
                  </a:cubicBezTo>
                  <a:cubicBezTo>
                    <a:pt x="1561" y="2259"/>
                    <a:pt x="2011" y="1809"/>
                    <a:pt x="2011" y="1254"/>
                  </a:cubicBezTo>
                  <a:lnTo>
                    <a:pt x="2011" y="756"/>
                  </a:lnTo>
                  <a:cubicBezTo>
                    <a:pt x="2011" y="335"/>
                    <a:pt x="1676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12599;p94">
              <a:extLst>
                <a:ext uri="{FF2B5EF4-FFF2-40B4-BE49-F238E27FC236}">
                  <a16:creationId xmlns:a16="http://schemas.microsoft.com/office/drawing/2014/main" id="{BE4C942A-002A-4AFC-A03E-724ECC258052}"/>
                </a:ext>
              </a:extLst>
            </p:cNvPr>
            <p:cNvSpPr/>
            <p:nvPr/>
          </p:nvSpPr>
          <p:spPr>
            <a:xfrm>
              <a:off x="6402757" y="3480567"/>
              <a:ext cx="36213" cy="59269"/>
            </a:xfrm>
            <a:custGeom>
              <a:avLst/>
              <a:gdLst/>
              <a:ahLst/>
              <a:cxnLst/>
              <a:rect l="l" t="t" r="r" b="b"/>
              <a:pathLst>
                <a:path w="1379" h="2257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lnTo>
                    <a:pt x="0" y="1254"/>
                  </a:lnTo>
                  <a:cubicBezTo>
                    <a:pt x="0" y="1828"/>
                    <a:pt x="471" y="2257"/>
                    <a:pt x="1001" y="2257"/>
                  </a:cubicBezTo>
                  <a:cubicBezTo>
                    <a:pt x="1125" y="2257"/>
                    <a:pt x="1253" y="2233"/>
                    <a:pt x="1378" y="2182"/>
                  </a:cubicBezTo>
                  <a:cubicBezTo>
                    <a:pt x="996" y="2029"/>
                    <a:pt x="747" y="1665"/>
                    <a:pt x="747" y="1254"/>
                  </a:cubicBezTo>
                  <a:lnTo>
                    <a:pt x="747" y="756"/>
                  </a:lnTo>
                  <a:cubicBezTo>
                    <a:pt x="747" y="383"/>
                    <a:pt x="1005" y="77"/>
                    <a:pt x="1369" y="10"/>
                  </a:cubicBezTo>
                  <a:cubicBezTo>
                    <a:pt x="1331" y="10"/>
                    <a:pt x="1292" y="0"/>
                    <a:pt x="1254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2600;p94">
              <a:extLst>
                <a:ext uri="{FF2B5EF4-FFF2-40B4-BE49-F238E27FC236}">
                  <a16:creationId xmlns:a16="http://schemas.microsoft.com/office/drawing/2014/main" id="{33C0E026-114A-4B82-984C-8C9C346D2D14}"/>
                </a:ext>
              </a:extLst>
            </p:cNvPr>
            <p:cNvSpPr/>
            <p:nvPr/>
          </p:nvSpPr>
          <p:spPr>
            <a:xfrm>
              <a:off x="6402494" y="3480567"/>
              <a:ext cx="52809" cy="26418"/>
            </a:xfrm>
            <a:custGeom>
              <a:avLst/>
              <a:gdLst/>
              <a:ahLst/>
              <a:cxnLst/>
              <a:rect l="l" t="t" r="r" b="b"/>
              <a:pathLst>
                <a:path w="2011" h="1006" extrusionOk="0">
                  <a:moveTo>
                    <a:pt x="757" y="0"/>
                  </a:moveTo>
                  <a:cubicBezTo>
                    <a:pt x="336" y="0"/>
                    <a:pt x="1" y="335"/>
                    <a:pt x="1" y="756"/>
                  </a:cubicBezTo>
                  <a:cubicBezTo>
                    <a:pt x="1" y="756"/>
                    <a:pt x="757" y="1005"/>
                    <a:pt x="2011" y="1005"/>
                  </a:cubicBezTo>
                  <a:lnTo>
                    <a:pt x="2011" y="756"/>
                  </a:lnTo>
                  <a:cubicBezTo>
                    <a:pt x="201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12601;p94">
              <a:extLst>
                <a:ext uri="{FF2B5EF4-FFF2-40B4-BE49-F238E27FC236}">
                  <a16:creationId xmlns:a16="http://schemas.microsoft.com/office/drawing/2014/main" id="{3EEB6AE4-4E28-411B-9261-B5BDD3C20E0B}"/>
                </a:ext>
              </a:extLst>
            </p:cNvPr>
            <p:cNvSpPr/>
            <p:nvPr/>
          </p:nvSpPr>
          <p:spPr>
            <a:xfrm>
              <a:off x="6402757" y="3480567"/>
              <a:ext cx="35950" cy="23897"/>
            </a:xfrm>
            <a:custGeom>
              <a:avLst/>
              <a:gdLst/>
              <a:ahLst/>
              <a:cxnLst/>
              <a:rect l="l" t="t" r="r" b="b"/>
              <a:pathLst>
                <a:path w="1369" h="910" extrusionOk="0">
                  <a:moveTo>
                    <a:pt x="747" y="0"/>
                  </a:moveTo>
                  <a:cubicBezTo>
                    <a:pt x="335" y="0"/>
                    <a:pt x="0" y="335"/>
                    <a:pt x="0" y="756"/>
                  </a:cubicBezTo>
                  <a:cubicBezTo>
                    <a:pt x="240" y="823"/>
                    <a:pt x="498" y="881"/>
                    <a:pt x="747" y="909"/>
                  </a:cubicBezTo>
                  <a:lnTo>
                    <a:pt x="747" y="756"/>
                  </a:lnTo>
                  <a:cubicBezTo>
                    <a:pt x="747" y="383"/>
                    <a:pt x="1005" y="77"/>
                    <a:pt x="1369" y="10"/>
                  </a:cubicBezTo>
                  <a:cubicBezTo>
                    <a:pt x="1331" y="10"/>
                    <a:pt x="1292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2602;p94">
              <a:extLst>
                <a:ext uri="{FF2B5EF4-FFF2-40B4-BE49-F238E27FC236}">
                  <a16:creationId xmlns:a16="http://schemas.microsoft.com/office/drawing/2014/main" id="{F68C1BAE-8AC4-4B2D-9C40-A9D0AC6A22F0}"/>
                </a:ext>
              </a:extLst>
            </p:cNvPr>
            <p:cNvSpPr/>
            <p:nvPr/>
          </p:nvSpPr>
          <p:spPr>
            <a:xfrm>
              <a:off x="6520874" y="3533087"/>
              <a:ext cx="26418" cy="26418"/>
            </a:xfrm>
            <a:custGeom>
              <a:avLst/>
              <a:gdLst/>
              <a:ahLst/>
              <a:cxnLst/>
              <a:rect l="l" t="t" r="r" b="b"/>
              <a:pathLst>
                <a:path w="1006" h="1006" extrusionOk="0">
                  <a:moveTo>
                    <a:pt x="0" y="0"/>
                  </a:moveTo>
                  <a:lnTo>
                    <a:pt x="0" y="1005"/>
                  </a:lnTo>
                  <a:lnTo>
                    <a:pt x="1005" y="1005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2603;p94">
              <a:extLst>
                <a:ext uri="{FF2B5EF4-FFF2-40B4-BE49-F238E27FC236}">
                  <a16:creationId xmlns:a16="http://schemas.microsoft.com/office/drawing/2014/main" id="{E95DB602-87A1-4DB1-9109-8FE9683AD2FB}"/>
                </a:ext>
              </a:extLst>
            </p:cNvPr>
            <p:cNvSpPr/>
            <p:nvPr/>
          </p:nvSpPr>
          <p:spPr>
            <a:xfrm>
              <a:off x="6519614" y="3533087"/>
              <a:ext cx="28939" cy="19931"/>
            </a:xfrm>
            <a:custGeom>
              <a:avLst/>
              <a:gdLst/>
              <a:ahLst/>
              <a:cxnLst/>
              <a:rect l="l" t="t" r="r" b="b"/>
              <a:pathLst>
                <a:path w="1102" h="759" extrusionOk="0">
                  <a:moveTo>
                    <a:pt x="48" y="0"/>
                  </a:moveTo>
                  <a:lnTo>
                    <a:pt x="48" y="508"/>
                  </a:lnTo>
                  <a:cubicBezTo>
                    <a:pt x="48" y="555"/>
                    <a:pt x="29" y="603"/>
                    <a:pt x="1" y="651"/>
                  </a:cubicBezTo>
                  <a:cubicBezTo>
                    <a:pt x="178" y="723"/>
                    <a:pt x="364" y="759"/>
                    <a:pt x="551" y="759"/>
                  </a:cubicBezTo>
                  <a:cubicBezTo>
                    <a:pt x="737" y="759"/>
                    <a:pt x="924" y="723"/>
                    <a:pt x="1101" y="651"/>
                  </a:cubicBezTo>
                  <a:cubicBezTo>
                    <a:pt x="1072" y="603"/>
                    <a:pt x="1053" y="555"/>
                    <a:pt x="1053" y="508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rgbClr val="96ABB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2604;p94">
              <a:extLst>
                <a:ext uri="{FF2B5EF4-FFF2-40B4-BE49-F238E27FC236}">
                  <a16:creationId xmlns:a16="http://schemas.microsoft.com/office/drawing/2014/main" id="{38ED8C24-CB6E-4669-8DAA-52C09768B4F0}"/>
                </a:ext>
              </a:extLst>
            </p:cNvPr>
            <p:cNvSpPr/>
            <p:nvPr/>
          </p:nvSpPr>
          <p:spPr>
            <a:xfrm>
              <a:off x="6494483" y="3553938"/>
              <a:ext cx="79200" cy="97530"/>
            </a:xfrm>
            <a:custGeom>
              <a:avLst/>
              <a:gdLst/>
              <a:ahLst/>
              <a:cxnLst/>
              <a:rect l="l" t="t" r="r" b="b"/>
              <a:pathLst>
                <a:path w="3016" h="3714" extrusionOk="0">
                  <a:moveTo>
                    <a:pt x="737" y="1"/>
                  </a:moveTo>
                  <a:lnTo>
                    <a:pt x="278" y="230"/>
                  </a:lnTo>
                  <a:cubicBezTo>
                    <a:pt x="115" y="317"/>
                    <a:pt x="10" y="489"/>
                    <a:pt x="10" y="680"/>
                  </a:cubicBezTo>
                  <a:lnTo>
                    <a:pt x="10" y="2135"/>
                  </a:lnTo>
                  <a:cubicBezTo>
                    <a:pt x="1" y="2671"/>
                    <a:pt x="163" y="3207"/>
                    <a:pt x="469" y="3657"/>
                  </a:cubicBezTo>
                  <a:lnTo>
                    <a:pt x="508" y="3714"/>
                  </a:lnTo>
                  <a:lnTo>
                    <a:pt x="2508" y="3714"/>
                  </a:lnTo>
                  <a:lnTo>
                    <a:pt x="2546" y="3657"/>
                  </a:lnTo>
                  <a:cubicBezTo>
                    <a:pt x="2852" y="3207"/>
                    <a:pt x="3015" y="2671"/>
                    <a:pt x="3006" y="2135"/>
                  </a:cubicBezTo>
                  <a:lnTo>
                    <a:pt x="3006" y="680"/>
                  </a:lnTo>
                  <a:cubicBezTo>
                    <a:pt x="3006" y="489"/>
                    <a:pt x="2900" y="317"/>
                    <a:pt x="2738" y="230"/>
                  </a:cubicBezTo>
                  <a:lnTo>
                    <a:pt x="2278" y="1"/>
                  </a:lnTo>
                  <a:cubicBezTo>
                    <a:pt x="2111" y="203"/>
                    <a:pt x="1603" y="211"/>
                    <a:pt x="1523" y="211"/>
                  </a:cubicBezTo>
                  <a:cubicBezTo>
                    <a:pt x="1516" y="211"/>
                    <a:pt x="1513" y="211"/>
                    <a:pt x="1513" y="211"/>
                  </a:cubicBezTo>
                  <a:cubicBezTo>
                    <a:pt x="1513" y="211"/>
                    <a:pt x="1509" y="211"/>
                    <a:pt x="1502" y="211"/>
                  </a:cubicBezTo>
                  <a:cubicBezTo>
                    <a:pt x="1420" y="211"/>
                    <a:pt x="905" y="203"/>
                    <a:pt x="737" y="1"/>
                  </a:cubicBezTo>
                  <a:close/>
                </a:path>
              </a:pathLst>
            </a:custGeom>
            <a:solidFill>
              <a:srgbClr val="C5D1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2605;p94">
              <a:extLst>
                <a:ext uri="{FF2B5EF4-FFF2-40B4-BE49-F238E27FC236}">
                  <a16:creationId xmlns:a16="http://schemas.microsoft.com/office/drawing/2014/main" id="{6E1C4E70-5B30-4361-B0B2-6B402B18D127}"/>
                </a:ext>
              </a:extLst>
            </p:cNvPr>
            <p:cNvSpPr/>
            <p:nvPr/>
          </p:nvSpPr>
          <p:spPr>
            <a:xfrm>
              <a:off x="6507797" y="3651441"/>
              <a:ext cx="52546" cy="46034"/>
            </a:xfrm>
            <a:custGeom>
              <a:avLst/>
              <a:gdLst/>
              <a:ahLst/>
              <a:cxnLst/>
              <a:rect l="l" t="t" r="r" b="b"/>
              <a:pathLst>
                <a:path w="2001" h="1753" extrusionOk="0">
                  <a:moveTo>
                    <a:pt x="1" y="1"/>
                  </a:moveTo>
                  <a:lnTo>
                    <a:pt x="1" y="1503"/>
                  </a:lnTo>
                  <a:cubicBezTo>
                    <a:pt x="1" y="1647"/>
                    <a:pt x="116" y="1752"/>
                    <a:pt x="250" y="1752"/>
                  </a:cubicBezTo>
                  <a:lnTo>
                    <a:pt x="1752" y="1752"/>
                  </a:lnTo>
                  <a:cubicBezTo>
                    <a:pt x="1896" y="1752"/>
                    <a:pt x="2001" y="1647"/>
                    <a:pt x="2001" y="1503"/>
                  </a:cubicBezTo>
                  <a:lnTo>
                    <a:pt x="2001" y="1"/>
                  </a:lnTo>
                  <a:close/>
                </a:path>
              </a:pathLst>
            </a:custGeom>
            <a:solidFill>
              <a:srgbClr val="7689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2606;p94">
              <a:extLst>
                <a:ext uri="{FF2B5EF4-FFF2-40B4-BE49-F238E27FC236}">
                  <a16:creationId xmlns:a16="http://schemas.microsoft.com/office/drawing/2014/main" id="{91252E93-6B78-4CDF-BFE2-1BFFF0F2DB70}"/>
                </a:ext>
              </a:extLst>
            </p:cNvPr>
            <p:cNvSpPr/>
            <p:nvPr/>
          </p:nvSpPr>
          <p:spPr>
            <a:xfrm>
              <a:off x="6494483" y="3564757"/>
              <a:ext cx="13340" cy="86711"/>
            </a:xfrm>
            <a:custGeom>
              <a:avLst/>
              <a:gdLst/>
              <a:ahLst/>
              <a:cxnLst/>
              <a:rect l="l" t="t" r="r" b="b"/>
              <a:pathLst>
                <a:path w="508" h="3302" extrusionOk="0">
                  <a:moveTo>
                    <a:pt x="77" y="0"/>
                  </a:moveTo>
                  <a:cubicBezTo>
                    <a:pt x="29" y="77"/>
                    <a:pt x="10" y="163"/>
                    <a:pt x="1" y="259"/>
                  </a:cubicBezTo>
                  <a:lnTo>
                    <a:pt x="1" y="1713"/>
                  </a:lnTo>
                  <a:cubicBezTo>
                    <a:pt x="1" y="2259"/>
                    <a:pt x="163" y="2795"/>
                    <a:pt x="469" y="3245"/>
                  </a:cubicBezTo>
                  <a:lnTo>
                    <a:pt x="508" y="3302"/>
                  </a:lnTo>
                  <a:lnTo>
                    <a:pt x="508" y="565"/>
                  </a:lnTo>
                  <a:cubicBezTo>
                    <a:pt x="508" y="412"/>
                    <a:pt x="431" y="259"/>
                    <a:pt x="307" y="163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12607;p94">
              <a:extLst>
                <a:ext uri="{FF2B5EF4-FFF2-40B4-BE49-F238E27FC236}">
                  <a16:creationId xmlns:a16="http://schemas.microsoft.com/office/drawing/2014/main" id="{C72AC518-E9AF-4B09-974D-C1D3870ACD0F}"/>
                </a:ext>
              </a:extLst>
            </p:cNvPr>
            <p:cNvSpPr/>
            <p:nvPr/>
          </p:nvSpPr>
          <p:spPr>
            <a:xfrm>
              <a:off x="6513837" y="3546532"/>
              <a:ext cx="40493" cy="104935"/>
            </a:xfrm>
            <a:custGeom>
              <a:avLst/>
              <a:gdLst/>
              <a:ahLst/>
              <a:cxnLst/>
              <a:rect l="l" t="t" r="r" b="b"/>
              <a:pathLst>
                <a:path w="1542" h="3996" extrusionOk="0">
                  <a:moveTo>
                    <a:pt x="254" y="0"/>
                  </a:moveTo>
                  <a:cubicBezTo>
                    <a:pt x="242" y="0"/>
                    <a:pt x="230" y="5"/>
                    <a:pt x="221" y="15"/>
                  </a:cubicBezTo>
                  <a:lnTo>
                    <a:pt x="0" y="283"/>
                  </a:lnTo>
                  <a:lnTo>
                    <a:pt x="345" y="704"/>
                  </a:lnTo>
                  <a:cubicBezTo>
                    <a:pt x="367" y="732"/>
                    <a:pt x="399" y="747"/>
                    <a:pt x="432" y="747"/>
                  </a:cubicBezTo>
                  <a:cubicBezTo>
                    <a:pt x="455" y="747"/>
                    <a:pt x="478" y="739"/>
                    <a:pt x="498" y="723"/>
                  </a:cubicBezTo>
                  <a:lnTo>
                    <a:pt x="651" y="599"/>
                  </a:lnTo>
                  <a:lnTo>
                    <a:pt x="651" y="3996"/>
                  </a:lnTo>
                  <a:lnTo>
                    <a:pt x="900" y="3996"/>
                  </a:lnTo>
                  <a:lnTo>
                    <a:pt x="900" y="599"/>
                  </a:lnTo>
                  <a:lnTo>
                    <a:pt x="1044" y="713"/>
                  </a:lnTo>
                  <a:cubicBezTo>
                    <a:pt x="1065" y="735"/>
                    <a:pt x="1093" y="745"/>
                    <a:pt x="1120" y="745"/>
                  </a:cubicBezTo>
                  <a:cubicBezTo>
                    <a:pt x="1153" y="745"/>
                    <a:pt x="1185" y="730"/>
                    <a:pt x="1206" y="704"/>
                  </a:cubicBezTo>
                  <a:lnTo>
                    <a:pt x="1541" y="283"/>
                  </a:lnTo>
                  <a:lnTo>
                    <a:pt x="1331" y="15"/>
                  </a:lnTo>
                  <a:cubicBezTo>
                    <a:pt x="1321" y="5"/>
                    <a:pt x="1309" y="0"/>
                    <a:pt x="1297" y="0"/>
                  </a:cubicBezTo>
                  <a:cubicBezTo>
                    <a:pt x="1285" y="0"/>
                    <a:pt x="1273" y="5"/>
                    <a:pt x="1264" y="15"/>
                  </a:cubicBezTo>
                  <a:lnTo>
                    <a:pt x="776" y="493"/>
                  </a:lnTo>
                  <a:lnTo>
                    <a:pt x="288" y="15"/>
                  </a:lnTo>
                  <a:cubicBezTo>
                    <a:pt x="278" y="5"/>
                    <a:pt x="266" y="0"/>
                    <a:pt x="254" y="0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12608;p94">
              <a:extLst>
                <a:ext uri="{FF2B5EF4-FFF2-40B4-BE49-F238E27FC236}">
                  <a16:creationId xmlns:a16="http://schemas.microsoft.com/office/drawing/2014/main" id="{6A302E4E-5572-4A32-A077-00C973697ED7}"/>
                </a:ext>
              </a:extLst>
            </p:cNvPr>
            <p:cNvSpPr/>
            <p:nvPr/>
          </p:nvSpPr>
          <p:spPr>
            <a:xfrm>
              <a:off x="6530932" y="3664755"/>
              <a:ext cx="6565" cy="32720"/>
            </a:xfrm>
            <a:custGeom>
              <a:avLst/>
              <a:gdLst/>
              <a:ahLst/>
              <a:cxnLst/>
              <a:rect l="l" t="t" r="r" b="b"/>
              <a:pathLst>
                <a:path w="250" h="1246" extrusionOk="0">
                  <a:moveTo>
                    <a:pt x="139" y="0"/>
                  </a:moveTo>
                  <a:cubicBezTo>
                    <a:pt x="134" y="0"/>
                    <a:pt x="130" y="0"/>
                    <a:pt x="125" y="1"/>
                  </a:cubicBezTo>
                  <a:cubicBezTo>
                    <a:pt x="58" y="1"/>
                    <a:pt x="0" y="49"/>
                    <a:pt x="0" y="116"/>
                  </a:cubicBezTo>
                  <a:lnTo>
                    <a:pt x="0" y="1245"/>
                  </a:lnTo>
                  <a:lnTo>
                    <a:pt x="249" y="1245"/>
                  </a:lnTo>
                  <a:lnTo>
                    <a:pt x="249" y="116"/>
                  </a:lnTo>
                  <a:cubicBezTo>
                    <a:pt x="249" y="54"/>
                    <a:pt x="200" y="0"/>
                    <a:pt x="139" y="0"/>
                  </a:cubicBezTo>
                  <a:close/>
                </a:path>
              </a:pathLst>
            </a:custGeom>
            <a:solidFill>
              <a:srgbClr val="63798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12609;p94">
              <a:extLst>
                <a:ext uri="{FF2B5EF4-FFF2-40B4-BE49-F238E27FC236}">
                  <a16:creationId xmlns:a16="http://schemas.microsoft.com/office/drawing/2014/main" id="{7296875C-9A2A-43D0-BF3C-240381191E70}"/>
                </a:ext>
              </a:extLst>
            </p:cNvPr>
            <p:cNvSpPr/>
            <p:nvPr/>
          </p:nvSpPr>
          <p:spPr>
            <a:xfrm>
              <a:off x="6507797" y="3480567"/>
              <a:ext cx="52546" cy="59321"/>
            </a:xfrm>
            <a:custGeom>
              <a:avLst/>
              <a:gdLst/>
              <a:ahLst/>
              <a:cxnLst/>
              <a:rect l="l" t="t" r="r" b="b"/>
              <a:pathLst>
                <a:path w="2001" h="2259" extrusionOk="0">
                  <a:moveTo>
                    <a:pt x="747" y="0"/>
                  </a:moveTo>
                  <a:cubicBezTo>
                    <a:pt x="336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09"/>
                    <a:pt x="451" y="2259"/>
                    <a:pt x="1006" y="2259"/>
                  </a:cubicBezTo>
                  <a:cubicBezTo>
                    <a:pt x="1551" y="2259"/>
                    <a:pt x="2001" y="1809"/>
                    <a:pt x="2001" y="1254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12610;p94">
              <a:extLst>
                <a:ext uri="{FF2B5EF4-FFF2-40B4-BE49-F238E27FC236}">
                  <a16:creationId xmlns:a16="http://schemas.microsoft.com/office/drawing/2014/main" id="{6437EBEE-1E15-40E1-8333-B3CD3E8F9710}"/>
                </a:ext>
              </a:extLst>
            </p:cNvPr>
            <p:cNvSpPr/>
            <p:nvPr/>
          </p:nvSpPr>
          <p:spPr>
            <a:xfrm>
              <a:off x="6507797" y="3480567"/>
              <a:ext cx="36213" cy="59269"/>
            </a:xfrm>
            <a:custGeom>
              <a:avLst/>
              <a:gdLst/>
              <a:ahLst/>
              <a:cxnLst/>
              <a:rect l="l" t="t" r="r" b="b"/>
              <a:pathLst>
                <a:path w="1379" h="2257" extrusionOk="0">
                  <a:moveTo>
                    <a:pt x="757" y="0"/>
                  </a:moveTo>
                  <a:cubicBezTo>
                    <a:pt x="345" y="0"/>
                    <a:pt x="1" y="335"/>
                    <a:pt x="1" y="756"/>
                  </a:cubicBezTo>
                  <a:lnTo>
                    <a:pt x="1" y="1254"/>
                  </a:lnTo>
                  <a:cubicBezTo>
                    <a:pt x="1" y="1828"/>
                    <a:pt x="472" y="2257"/>
                    <a:pt x="1002" y="2257"/>
                  </a:cubicBezTo>
                  <a:cubicBezTo>
                    <a:pt x="1126" y="2257"/>
                    <a:pt x="1253" y="2233"/>
                    <a:pt x="1379" y="2182"/>
                  </a:cubicBezTo>
                  <a:cubicBezTo>
                    <a:pt x="1006" y="2029"/>
                    <a:pt x="757" y="1665"/>
                    <a:pt x="747" y="1254"/>
                  </a:cubicBezTo>
                  <a:lnTo>
                    <a:pt x="747" y="756"/>
                  </a:lnTo>
                  <a:cubicBezTo>
                    <a:pt x="747" y="383"/>
                    <a:pt x="1015" y="77"/>
                    <a:pt x="1379" y="10"/>
                  </a:cubicBezTo>
                  <a:cubicBezTo>
                    <a:pt x="1341" y="10"/>
                    <a:pt x="1293" y="0"/>
                    <a:pt x="1254" y="0"/>
                  </a:cubicBezTo>
                  <a:close/>
                </a:path>
              </a:pathLst>
            </a:custGeom>
            <a:solidFill>
              <a:srgbClr val="ACBD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12611;p94">
              <a:extLst>
                <a:ext uri="{FF2B5EF4-FFF2-40B4-BE49-F238E27FC236}">
                  <a16:creationId xmlns:a16="http://schemas.microsoft.com/office/drawing/2014/main" id="{F91553D7-0452-45C7-8E69-8F8BB9CFDBA3}"/>
                </a:ext>
              </a:extLst>
            </p:cNvPr>
            <p:cNvSpPr/>
            <p:nvPr/>
          </p:nvSpPr>
          <p:spPr>
            <a:xfrm>
              <a:off x="6507797" y="3480567"/>
              <a:ext cx="52546" cy="26418"/>
            </a:xfrm>
            <a:custGeom>
              <a:avLst/>
              <a:gdLst/>
              <a:ahLst/>
              <a:cxnLst/>
              <a:rect l="l" t="t" r="r" b="b"/>
              <a:pathLst>
                <a:path w="2001" h="1006" extrusionOk="0">
                  <a:moveTo>
                    <a:pt x="747" y="0"/>
                  </a:moveTo>
                  <a:cubicBezTo>
                    <a:pt x="336" y="0"/>
                    <a:pt x="1" y="335"/>
                    <a:pt x="1" y="756"/>
                  </a:cubicBezTo>
                  <a:cubicBezTo>
                    <a:pt x="1" y="756"/>
                    <a:pt x="747" y="1005"/>
                    <a:pt x="2001" y="1005"/>
                  </a:cubicBezTo>
                  <a:lnTo>
                    <a:pt x="2001" y="756"/>
                  </a:lnTo>
                  <a:cubicBezTo>
                    <a:pt x="2001" y="335"/>
                    <a:pt x="1666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12612;p94">
              <a:extLst>
                <a:ext uri="{FF2B5EF4-FFF2-40B4-BE49-F238E27FC236}">
                  <a16:creationId xmlns:a16="http://schemas.microsoft.com/office/drawing/2014/main" id="{8FE08D2F-84F2-4D97-BABE-65710D27284B}"/>
                </a:ext>
              </a:extLst>
            </p:cNvPr>
            <p:cNvSpPr/>
            <p:nvPr/>
          </p:nvSpPr>
          <p:spPr>
            <a:xfrm>
              <a:off x="6507797" y="3480567"/>
              <a:ext cx="36213" cy="23897"/>
            </a:xfrm>
            <a:custGeom>
              <a:avLst/>
              <a:gdLst/>
              <a:ahLst/>
              <a:cxnLst/>
              <a:rect l="l" t="t" r="r" b="b"/>
              <a:pathLst>
                <a:path w="1379" h="910" extrusionOk="0">
                  <a:moveTo>
                    <a:pt x="757" y="0"/>
                  </a:moveTo>
                  <a:cubicBezTo>
                    <a:pt x="345" y="0"/>
                    <a:pt x="1" y="335"/>
                    <a:pt x="1" y="756"/>
                  </a:cubicBezTo>
                  <a:cubicBezTo>
                    <a:pt x="250" y="823"/>
                    <a:pt x="498" y="881"/>
                    <a:pt x="757" y="909"/>
                  </a:cubicBezTo>
                  <a:lnTo>
                    <a:pt x="757" y="756"/>
                  </a:lnTo>
                  <a:lnTo>
                    <a:pt x="747" y="756"/>
                  </a:lnTo>
                  <a:cubicBezTo>
                    <a:pt x="747" y="383"/>
                    <a:pt x="1015" y="77"/>
                    <a:pt x="1379" y="10"/>
                  </a:cubicBezTo>
                  <a:cubicBezTo>
                    <a:pt x="1341" y="10"/>
                    <a:pt x="1293" y="0"/>
                    <a:pt x="1254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27" name="Google Shape;11591;p94">
            <a:extLst>
              <a:ext uri="{FF2B5EF4-FFF2-40B4-BE49-F238E27FC236}">
                <a16:creationId xmlns:a16="http://schemas.microsoft.com/office/drawing/2014/main" id="{001A62BE-604A-4C86-B413-582EA26DDFB0}"/>
              </a:ext>
            </a:extLst>
          </p:cNvPr>
          <p:cNvGrpSpPr/>
          <p:nvPr/>
        </p:nvGrpSpPr>
        <p:grpSpPr>
          <a:xfrm>
            <a:off x="2609605" y="4000103"/>
            <a:ext cx="560633" cy="510740"/>
            <a:chOff x="1277409" y="1961347"/>
            <a:chExt cx="420475" cy="383055"/>
          </a:xfrm>
        </p:grpSpPr>
        <p:sp>
          <p:nvSpPr>
            <p:cNvPr id="128" name="Google Shape;11592;p94">
              <a:extLst>
                <a:ext uri="{FF2B5EF4-FFF2-40B4-BE49-F238E27FC236}">
                  <a16:creationId xmlns:a16="http://schemas.microsoft.com/office/drawing/2014/main" id="{6CF67EF7-1C3D-45AC-B406-5188E42B72B3}"/>
                </a:ext>
              </a:extLst>
            </p:cNvPr>
            <p:cNvSpPr/>
            <p:nvPr/>
          </p:nvSpPr>
          <p:spPr>
            <a:xfrm>
              <a:off x="1293244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1" y="1"/>
                  </a:moveTo>
                  <a:cubicBezTo>
                    <a:pt x="144" y="1034"/>
                    <a:pt x="1025" y="1809"/>
                    <a:pt x="2077" y="1809"/>
                  </a:cubicBezTo>
                  <a:cubicBezTo>
                    <a:pt x="3120" y="1809"/>
                    <a:pt x="4011" y="1034"/>
                    <a:pt x="4145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11593;p94">
              <a:extLst>
                <a:ext uri="{FF2B5EF4-FFF2-40B4-BE49-F238E27FC236}">
                  <a16:creationId xmlns:a16="http://schemas.microsoft.com/office/drawing/2014/main" id="{FBC03DEA-1401-4323-AFD1-4CE1CF30371C}"/>
                </a:ext>
              </a:extLst>
            </p:cNvPr>
            <p:cNvSpPr/>
            <p:nvPr/>
          </p:nvSpPr>
          <p:spPr>
            <a:xfrm>
              <a:off x="1349650" y="2040049"/>
              <a:ext cx="63129" cy="140832"/>
            </a:xfrm>
            <a:custGeom>
              <a:avLst/>
              <a:gdLst/>
              <a:ahLst/>
              <a:cxnLst/>
              <a:rect l="l" t="t" r="r" b="b"/>
              <a:pathLst>
                <a:path w="2404" h="5363" extrusionOk="0">
                  <a:moveTo>
                    <a:pt x="307" y="1"/>
                  </a:moveTo>
                  <a:cubicBezTo>
                    <a:pt x="156" y="1"/>
                    <a:pt x="1" y="138"/>
                    <a:pt x="73" y="325"/>
                  </a:cubicBezTo>
                  <a:lnTo>
                    <a:pt x="1882" y="5206"/>
                  </a:lnTo>
                  <a:cubicBezTo>
                    <a:pt x="1921" y="5315"/>
                    <a:pt x="2008" y="5362"/>
                    <a:pt x="2097" y="5362"/>
                  </a:cubicBezTo>
                  <a:cubicBezTo>
                    <a:pt x="2248" y="5362"/>
                    <a:pt x="2404" y="5226"/>
                    <a:pt x="2331" y="5033"/>
                  </a:cubicBezTo>
                  <a:lnTo>
                    <a:pt x="523" y="162"/>
                  </a:lnTo>
                  <a:cubicBezTo>
                    <a:pt x="484" y="49"/>
                    <a:pt x="396" y="1"/>
                    <a:pt x="307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11594;p94">
              <a:extLst>
                <a:ext uri="{FF2B5EF4-FFF2-40B4-BE49-F238E27FC236}">
                  <a16:creationId xmlns:a16="http://schemas.microsoft.com/office/drawing/2014/main" id="{0FB6300F-BCB4-4F18-A455-3D3B43E92453}"/>
                </a:ext>
              </a:extLst>
            </p:cNvPr>
            <p:cNvSpPr/>
            <p:nvPr/>
          </p:nvSpPr>
          <p:spPr>
            <a:xfrm>
              <a:off x="1562907" y="2041493"/>
              <a:ext cx="62499" cy="139441"/>
            </a:xfrm>
            <a:custGeom>
              <a:avLst/>
              <a:gdLst/>
              <a:ahLst/>
              <a:cxnLst/>
              <a:rect l="l" t="t" r="r" b="b"/>
              <a:pathLst>
                <a:path w="2380" h="5310" extrusionOk="0">
                  <a:moveTo>
                    <a:pt x="2073" y="1"/>
                  </a:moveTo>
                  <a:cubicBezTo>
                    <a:pt x="1986" y="1"/>
                    <a:pt x="1899" y="47"/>
                    <a:pt x="1857" y="155"/>
                  </a:cubicBezTo>
                  <a:lnTo>
                    <a:pt x="48" y="4978"/>
                  </a:lnTo>
                  <a:cubicBezTo>
                    <a:pt x="1" y="5103"/>
                    <a:pt x="68" y="5246"/>
                    <a:pt x="192" y="5294"/>
                  </a:cubicBezTo>
                  <a:cubicBezTo>
                    <a:pt x="219" y="5305"/>
                    <a:pt x="248" y="5310"/>
                    <a:pt x="276" y="5310"/>
                  </a:cubicBezTo>
                  <a:cubicBezTo>
                    <a:pt x="375" y="5310"/>
                    <a:pt x="468" y="5248"/>
                    <a:pt x="498" y="5151"/>
                  </a:cubicBezTo>
                  <a:lnTo>
                    <a:pt x="2307" y="327"/>
                  </a:lnTo>
                  <a:cubicBezTo>
                    <a:pt x="2380" y="139"/>
                    <a:pt x="2225" y="1"/>
                    <a:pt x="2073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11595;p94">
              <a:extLst>
                <a:ext uri="{FF2B5EF4-FFF2-40B4-BE49-F238E27FC236}">
                  <a16:creationId xmlns:a16="http://schemas.microsoft.com/office/drawing/2014/main" id="{AE43F2EC-5C90-41C1-8ABF-C9ABA7B2CE94}"/>
                </a:ext>
              </a:extLst>
            </p:cNvPr>
            <p:cNvSpPr/>
            <p:nvPr/>
          </p:nvSpPr>
          <p:spPr>
            <a:xfrm>
              <a:off x="1624330" y="2041493"/>
              <a:ext cx="62919" cy="139309"/>
            </a:xfrm>
            <a:custGeom>
              <a:avLst/>
              <a:gdLst/>
              <a:ahLst/>
              <a:cxnLst/>
              <a:rect l="l" t="t" r="r" b="b"/>
              <a:pathLst>
                <a:path w="2396" h="5305" extrusionOk="0">
                  <a:moveTo>
                    <a:pt x="307" y="1"/>
                  </a:moveTo>
                  <a:cubicBezTo>
                    <a:pt x="155" y="1"/>
                    <a:pt x="0" y="139"/>
                    <a:pt x="73" y="327"/>
                  </a:cubicBezTo>
                  <a:lnTo>
                    <a:pt x="1872" y="5151"/>
                  </a:lnTo>
                  <a:cubicBezTo>
                    <a:pt x="1914" y="5259"/>
                    <a:pt x="2001" y="5305"/>
                    <a:pt x="2089" y="5305"/>
                  </a:cubicBezTo>
                  <a:cubicBezTo>
                    <a:pt x="2241" y="5305"/>
                    <a:pt x="2395" y="5167"/>
                    <a:pt x="2322" y="4978"/>
                  </a:cubicBezTo>
                  <a:lnTo>
                    <a:pt x="523" y="155"/>
                  </a:lnTo>
                  <a:cubicBezTo>
                    <a:pt x="481" y="47"/>
                    <a:pt x="394" y="1"/>
                    <a:pt x="307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11596;p94">
              <a:extLst>
                <a:ext uri="{FF2B5EF4-FFF2-40B4-BE49-F238E27FC236}">
                  <a16:creationId xmlns:a16="http://schemas.microsoft.com/office/drawing/2014/main" id="{030F5E4F-13D1-49B6-952C-527CFE41D374}"/>
                </a:ext>
              </a:extLst>
            </p:cNvPr>
            <p:cNvSpPr/>
            <p:nvPr/>
          </p:nvSpPr>
          <p:spPr>
            <a:xfrm>
              <a:off x="1351725" y="2013106"/>
              <a:ext cx="129357" cy="40257"/>
            </a:xfrm>
            <a:custGeom>
              <a:avLst/>
              <a:gdLst/>
              <a:ahLst/>
              <a:cxnLst/>
              <a:rect l="l" t="t" r="r" b="b"/>
              <a:pathLst>
                <a:path w="4926" h="1533" extrusionOk="0">
                  <a:moveTo>
                    <a:pt x="4587" y="0"/>
                  </a:moveTo>
                  <a:cubicBezTo>
                    <a:pt x="4563" y="0"/>
                    <a:pt x="4538" y="4"/>
                    <a:pt x="4511" y="11"/>
                  </a:cubicBezTo>
                  <a:cubicBezTo>
                    <a:pt x="1334" y="882"/>
                    <a:pt x="1114" y="968"/>
                    <a:pt x="310" y="1045"/>
                  </a:cubicBezTo>
                  <a:cubicBezTo>
                    <a:pt x="0" y="1063"/>
                    <a:pt x="12" y="1524"/>
                    <a:pt x="320" y="1524"/>
                  </a:cubicBezTo>
                  <a:cubicBezTo>
                    <a:pt x="326" y="1524"/>
                    <a:pt x="332" y="1524"/>
                    <a:pt x="338" y="1523"/>
                  </a:cubicBezTo>
                  <a:lnTo>
                    <a:pt x="358" y="1533"/>
                  </a:lnTo>
                  <a:cubicBezTo>
                    <a:pt x="1200" y="1447"/>
                    <a:pt x="1439" y="1351"/>
                    <a:pt x="4645" y="470"/>
                  </a:cubicBezTo>
                  <a:cubicBezTo>
                    <a:pt x="4925" y="392"/>
                    <a:pt x="4845" y="0"/>
                    <a:pt x="4587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1597;p94">
              <a:extLst>
                <a:ext uri="{FF2B5EF4-FFF2-40B4-BE49-F238E27FC236}">
                  <a16:creationId xmlns:a16="http://schemas.microsoft.com/office/drawing/2014/main" id="{2F3316CD-FA0B-4563-85AD-99D5746674B7}"/>
                </a:ext>
              </a:extLst>
            </p:cNvPr>
            <p:cNvSpPr/>
            <p:nvPr/>
          </p:nvSpPr>
          <p:spPr>
            <a:xfrm>
              <a:off x="1491191" y="2012344"/>
              <a:ext cx="133900" cy="41281"/>
            </a:xfrm>
            <a:custGeom>
              <a:avLst/>
              <a:gdLst/>
              <a:ahLst/>
              <a:cxnLst/>
              <a:rect l="l" t="t" r="r" b="b"/>
              <a:pathLst>
                <a:path w="5099" h="1572" extrusionOk="0">
                  <a:moveTo>
                    <a:pt x="341" y="1"/>
                  </a:moveTo>
                  <a:cubicBezTo>
                    <a:pt x="82" y="1"/>
                    <a:pt x="1" y="401"/>
                    <a:pt x="282" y="480"/>
                  </a:cubicBezTo>
                  <a:cubicBezTo>
                    <a:pt x="3631" y="1389"/>
                    <a:pt x="3861" y="1495"/>
                    <a:pt x="4741" y="1571"/>
                  </a:cubicBezTo>
                  <a:lnTo>
                    <a:pt x="4760" y="1571"/>
                  </a:lnTo>
                  <a:lnTo>
                    <a:pt x="4760" y="1562"/>
                  </a:lnTo>
                  <a:cubicBezTo>
                    <a:pt x="4767" y="1562"/>
                    <a:pt x="4773" y="1562"/>
                    <a:pt x="4779" y="1562"/>
                  </a:cubicBezTo>
                  <a:cubicBezTo>
                    <a:pt x="5077" y="1562"/>
                    <a:pt x="5099" y="1102"/>
                    <a:pt x="4780" y="1083"/>
                  </a:cubicBezTo>
                  <a:cubicBezTo>
                    <a:pt x="3957" y="1016"/>
                    <a:pt x="3765" y="930"/>
                    <a:pt x="415" y="11"/>
                  </a:cubicBezTo>
                  <a:cubicBezTo>
                    <a:pt x="389" y="4"/>
                    <a:pt x="364" y="1"/>
                    <a:pt x="341" y="1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11598;p94">
              <a:extLst>
                <a:ext uri="{FF2B5EF4-FFF2-40B4-BE49-F238E27FC236}">
                  <a16:creationId xmlns:a16="http://schemas.microsoft.com/office/drawing/2014/main" id="{A8636A20-DC8C-4764-AB4F-4D1718BA4041}"/>
                </a:ext>
              </a:extLst>
            </p:cNvPr>
            <p:cNvSpPr/>
            <p:nvPr/>
          </p:nvSpPr>
          <p:spPr>
            <a:xfrm>
              <a:off x="1474700" y="1961347"/>
              <a:ext cx="25157" cy="32195"/>
            </a:xfrm>
            <a:custGeom>
              <a:avLst/>
              <a:gdLst/>
              <a:ahLst/>
              <a:cxnLst/>
              <a:rect l="l" t="t" r="r" b="b"/>
              <a:pathLst>
                <a:path w="958" h="1226" extrusionOk="0">
                  <a:moveTo>
                    <a:pt x="335" y="1"/>
                  </a:moveTo>
                  <a:cubicBezTo>
                    <a:pt x="153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9"/>
                    <a:pt x="307" y="1102"/>
                    <a:pt x="479" y="1102"/>
                  </a:cubicBezTo>
                  <a:cubicBezTo>
                    <a:pt x="642" y="1102"/>
                    <a:pt x="804" y="1140"/>
                    <a:pt x="957" y="1226"/>
                  </a:cubicBezTo>
                  <a:lnTo>
                    <a:pt x="957" y="336"/>
                  </a:lnTo>
                  <a:cubicBezTo>
                    <a:pt x="957" y="154"/>
                    <a:pt x="804" y="1"/>
                    <a:pt x="622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11599;p94">
              <a:extLst>
                <a:ext uri="{FF2B5EF4-FFF2-40B4-BE49-F238E27FC236}">
                  <a16:creationId xmlns:a16="http://schemas.microsoft.com/office/drawing/2014/main" id="{DE264AE6-5A2B-456C-AB4B-3F14845E93BB}"/>
                </a:ext>
              </a:extLst>
            </p:cNvPr>
            <p:cNvSpPr/>
            <p:nvPr/>
          </p:nvSpPr>
          <p:spPr>
            <a:xfrm>
              <a:off x="1474700" y="2036503"/>
              <a:ext cx="24894" cy="259633"/>
            </a:xfrm>
            <a:custGeom>
              <a:avLst/>
              <a:gdLst/>
              <a:ahLst/>
              <a:cxnLst/>
              <a:rect l="l" t="t" r="r" b="b"/>
              <a:pathLst>
                <a:path w="948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948" y="9887"/>
                  </a:lnTo>
                  <a:lnTo>
                    <a:pt x="948" y="0"/>
                  </a:lnTo>
                  <a:cubicBezTo>
                    <a:pt x="799" y="82"/>
                    <a:pt x="637" y="123"/>
                    <a:pt x="474" y="123"/>
                  </a:cubicBezTo>
                  <a:cubicBezTo>
                    <a:pt x="311" y="123"/>
                    <a:pt x="149" y="82"/>
                    <a:pt x="0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1600;p94">
              <a:extLst>
                <a:ext uri="{FF2B5EF4-FFF2-40B4-BE49-F238E27FC236}">
                  <a16:creationId xmlns:a16="http://schemas.microsoft.com/office/drawing/2014/main" id="{247A94DD-B7F8-40CE-96BF-7D1A0E895FD2}"/>
                </a:ext>
              </a:extLst>
            </p:cNvPr>
            <p:cNvSpPr/>
            <p:nvPr/>
          </p:nvSpPr>
          <p:spPr>
            <a:xfrm>
              <a:off x="1474700" y="1961347"/>
              <a:ext cx="20877" cy="32195"/>
            </a:xfrm>
            <a:custGeom>
              <a:avLst/>
              <a:gdLst/>
              <a:ahLst/>
              <a:cxnLst/>
              <a:rect l="l" t="t" r="r" b="b"/>
              <a:pathLst>
                <a:path w="795" h="1226" extrusionOk="0">
                  <a:moveTo>
                    <a:pt x="326" y="1"/>
                  </a:moveTo>
                  <a:cubicBezTo>
                    <a:pt x="144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0"/>
                    <a:pt x="309" y="1097"/>
                    <a:pt x="475" y="1097"/>
                  </a:cubicBezTo>
                  <a:cubicBezTo>
                    <a:pt x="531" y="1097"/>
                    <a:pt x="587" y="1102"/>
                    <a:pt x="642" y="1111"/>
                  </a:cubicBezTo>
                  <a:lnTo>
                    <a:pt x="642" y="326"/>
                  </a:lnTo>
                  <a:cubicBezTo>
                    <a:pt x="642" y="221"/>
                    <a:pt x="699" y="116"/>
                    <a:pt x="795" y="58"/>
                  </a:cubicBezTo>
                  <a:cubicBezTo>
                    <a:pt x="737" y="20"/>
                    <a:pt x="680" y="1"/>
                    <a:pt x="622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11601;p94">
              <a:extLst>
                <a:ext uri="{FF2B5EF4-FFF2-40B4-BE49-F238E27FC236}">
                  <a16:creationId xmlns:a16="http://schemas.microsoft.com/office/drawing/2014/main" id="{CA194DF7-0AE9-41E9-8328-83B9CBE4609E}"/>
                </a:ext>
              </a:extLst>
            </p:cNvPr>
            <p:cNvSpPr/>
            <p:nvPr/>
          </p:nvSpPr>
          <p:spPr>
            <a:xfrm>
              <a:off x="1474700" y="2036503"/>
              <a:ext cx="16596" cy="259633"/>
            </a:xfrm>
            <a:custGeom>
              <a:avLst/>
              <a:gdLst/>
              <a:ahLst/>
              <a:cxnLst/>
              <a:rect l="l" t="t" r="r" b="b"/>
              <a:pathLst>
                <a:path w="632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632" y="9887"/>
                  </a:lnTo>
                  <a:lnTo>
                    <a:pt x="632" y="115"/>
                  </a:lnTo>
                  <a:cubicBezTo>
                    <a:pt x="584" y="115"/>
                    <a:pt x="527" y="125"/>
                    <a:pt x="479" y="125"/>
                  </a:cubicBezTo>
                  <a:cubicBezTo>
                    <a:pt x="307" y="125"/>
                    <a:pt x="144" y="77"/>
                    <a:pt x="0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11602;p94">
              <a:extLst>
                <a:ext uri="{FF2B5EF4-FFF2-40B4-BE49-F238E27FC236}">
                  <a16:creationId xmlns:a16="http://schemas.microsoft.com/office/drawing/2014/main" id="{031AA5F1-CB4C-46D2-BDD6-AA7902E6B561}"/>
                </a:ext>
              </a:extLst>
            </p:cNvPr>
            <p:cNvSpPr/>
            <p:nvPr/>
          </p:nvSpPr>
          <p:spPr>
            <a:xfrm>
              <a:off x="1551852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1603;p94">
              <a:extLst>
                <a:ext uri="{FF2B5EF4-FFF2-40B4-BE49-F238E27FC236}">
                  <a16:creationId xmlns:a16="http://schemas.microsoft.com/office/drawing/2014/main" id="{D3D4D03E-3201-49B1-8320-372923D8D2AA}"/>
                </a:ext>
              </a:extLst>
            </p:cNvPr>
            <p:cNvSpPr/>
            <p:nvPr/>
          </p:nvSpPr>
          <p:spPr>
            <a:xfrm>
              <a:off x="1551852" y="2166175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1"/>
                  </a:moveTo>
                  <a:cubicBezTo>
                    <a:pt x="29" y="68"/>
                    <a:pt x="0" y="154"/>
                    <a:pt x="0" y="240"/>
                  </a:cubicBezTo>
                  <a:lnTo>
                    <a:pt x="0" y="393"/>
                  </a:lnTo>
                  <a:cubicBezTo>
                    <a:pt x="0" y="623"/>
                    <a:pt x="182" y="805"/>
                    <a:pt x="412" y="805"/>
                  </a:cubicBezTo>
                  <a:lnTo>
                    <a:pt x="5149" y="805"/>
                  </a:lnTo>
                  <a:cubicBezTo>
                    <a:pt x="5379" y="805"/>
                    <a:pt x="5561" y="623"/>
                    <a:pt x="5561" y="393"/>
                  </a:cubicBezTo>
                  <a:lnTo>
                    <a:pt x="5561" y="240"/>
                  </a:lnTo>
                  <a:cubicBezTo>
                    <a:pt x="5561" y="154"/>
                    <a:pt x="5532" y="68"/>
                    <a:pt x="5475" y="1"/>
                  </a:cubicBezTo>
                  <a:cubicBezTo>
                    <a:pt x="5398" y="96"/>
                    <a:pt x="5283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96"/>
                    <a:pt x="87" y="1"/>
                  </a:cubicBezTo>
                  <a:close/>
                </a:path>
              </a:pathLst>
            </a:custGeom>
            <a:solidFill>
              <a:srgbClr val="98A6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11604;p94">
              <a:extLst>
                <a:ext uri="{FF2B5EF4-FFF2-40B4-BE49-F238E27FC236}">
                  <a16:creationId xmlns:a16="http://schemas.microsoft.com/office/drawing/2014/main" id="{56E0336F-3DB4-4566-8422-1469CB76F700}"/>
                </a:ext>
              </a:extLst>
            </p:cNvPr>
            <p:cNvSpPr/>
            <p:nvPr/>
          </p:nvSpPr>
          <p:spPr>
            <a:xfrm>
              <a:off x="1572965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0" y="1"/>
                  </a:moveTo>
                  <a:cubicBezTo>
                    <a:pt x="144" y="1034"/>
                    <a:pt x="1024" y="1809"/>
                    <a:pt x="2077" y="1809"/>
                  </a:cubicBezTo>
                  <a:cubicBezTo>
                    <a:pt x="3120" y="1809"/>
                    <a:pt x="4010" y="1034"/>
                    <a:pt x="4144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1605;p94">
              <a:extLst>
                <a:ext uri="{FF2B5EF4-FFF2-40B4-BE49-F238E27FC236}">
                  <a16:creationId xmlns:a16="http://schemas.microsoft.com/office/drawing/2014/main" id="{BAD156CE-2B20-417D-A8C5-3B4DD87F77EC}"/>
                </a:ext>
              </a:extLst>
            </p:cNvPr>
            <p:cNvSpPr/>
            <p:nvPr/>
          </p:nvSpPr>
          <p:spPr>
            <a:xfrm>
              <a:off x="1293244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1" y="1"/>
                  </a:moveTo>
                  <a:cubicBezTo>
                    <a:pt x="149" y="1059"/>
                    <a:pt x="1048" y="1810"/>
                    <a:pt x="2067" y="1810"/>
                  </a:cubicBezTo>
                  <a:cubicBezTo>
                    <a:pt x="2228" y="1810"/>
                    <a:pt x="2392" y="1791"/>
                    <a:pt x="2556" y="1752"/>
                  </a:cubicBezTo>
                  <a:cubicBezTo>
                    <a:pt x="1714" y="1551"/>
                    <a:pt x="1082" y="862"/>
                    <a:pt x="967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11606;p94">
              <a:extLst>
                <a:ext uri="{FF2B5EF4-FFF2-40B4-BE49-F238E27FC236}">
                  <a16:creationId xmlns:a16="http://schemas.microsoft.com/office/drawing/2014/main" id="{73F8A426-D54E-40EC-9E2E-6F498358D6A2}"/>
                </a:ext>
              </a:extLst>
            </p:cNvPr>
            <p:cNvSpPr/>
            <p:nvPr/>
          </p:nvSpPr>
          <p:spPr>
            <a:xfrm>
              <a:off x="1572965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0" y="1"/>
                  </a:moveTo>
                  <a:cubicBezTo>
                    <a:pt x="141" y="1059"/>
                    <a:pt x="1045" y="1810"/>
                    <a:pt x="2066" y="1810"/>
                  </a:cubicBezTo>
                  <a:cubicBezTo>
                    <a:pt x="2227" y="1810"/>
                    <a:pt x="2391" y="1791"/>
                    <a:pt x="2556" y="1752"/>
                  </a:cubicBezTo>
                  <a:cubicBezTo>
                    <a:pt x="1713" y="1551"/>
                    <a:pt x="1082" y="862"/>
                    <a:pt x="967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11607;p94">
              <a:extLst>
                <a:ext uri="{FF2B5EF4-FFF2-40B4-BE49-F238E27FC236}">
                  <a16:creationId xmlns:a16="http://schemas.microsoft.com/office/drawing/2014/main" id="{15DE5E8A-F87E-4B8B-9434-F1933429DC03}"/>
                </a:ext>
              </a:extLst>
            </p:cNvPr>
            <p:cNvSpPr/>
            <p:nvPr/>
          </p:nvSpPr>
          <p:spPr>
            <a:xfrm>
              <a:off x="1333211" y="2029466"/>
              <a:ext cx="34191" cy="33954"/>
            </a:xfrm>
            <a:custGeom>
              <a:avLst/>
              <a:gdLst/>
              <a:ahLst/>
              <a:cxnLst/>
              <a:rect l="l" t="t" r="r" b="b"/>
              <a:pathLst>
                <a:path w="1302" h="1293" extrusionOk="0">
                  <a:moveTo>
                    <a:pt x="651" y="1"/>
                  </a:moveTo>
                  <a:cubicBezTo>
                    <a:pt x="297" y="1"/>
                    <a:pt x="0" y="288"/>
                    <a:pt x="0" y="651"/>
                  </a:cubicBezTo>
                  <a:cubicBezTo>
                    <a:pt x="0" y="1005"/>
                    <a:pt x="297" y="1293"/>
                    <a:pt x="651" y="1293"/>
                  </a:cubicBezTo>
                  <a:cubicBezTo>
                    <a:pt x="1005" y="1293"/>
                    <a:pt x="1302" y="1005"/>
                    <a:pt x="1302" y="651"/>
                  </a:cubicBezTo>
                  <a:cubicBezTo>
                    <a:pt x="1302" y="288"/>
                    <a:pt x="1005" y="1"/>
                    <a:pt x="651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11608;p94">
              <a:extLst>
                <a:ext uri="{FF2B5EF4-FFF2-40B4-BE49-F238E27FC236}">
                  <a16:creationId xmlns:a16="http://schemas.microsoft.com/office/drawing/2014/main" id="{5E774A23-784C-4C29-B545-C1C5C3B4F5B6}"/>
                </a:ext>
              </a:extLst>
            </p:cNvPr>
            <p:cNvSpPr/>
            <p:nvPr/>
          </p:nvSpPr>
          <p:spPr>
            <a:xfrm>
              <a:off x="1607891" y="2029466"/>
              <a:ext cx="33954" cy="33954"/>
            </a:xfrm>
            <a:custGeom>
              <a:avLst/>
              <a:gdLst/>
              <a:ahLst/>
              <a:cxnLst/>
              <a:rect l="l" t="t" r="r" b="b"/>
              <a:pathLst>
                <a:path w="1293" h="1293" extrusionOk="0">
                  <a:moveTo>
                    <a:pt x="642" y="1"/>
                  </a:moveTo>
                  <a:cubicBezTo>
                    <a:pt x="288" y="1"/>
                    <a:pt x="1" y="288"/>
                    <a:pt x="1" y="651"/>
                  </a:cubicBezTo>
                  <a:cubicBezTo>
                    <a:pt x="1" y="1005"/>
                    <a:pt x="288" y="1293"/>
                    <a:pt x="642" y="1293"/>
                  </a:cubicBezTo>
                  <a:cubicBezTo>
                    <a:pt x="1005" y="1293"/>
                    <a:pt x="1293" y="1005"/>
                    <a:pt x="1293" y="651"/>
                  </a:cubicBezTo>
                  <a:cubicBezTo>
                    <a:pt x="1293" y="288"/>
                    <a:pt x="1005" y="1"/>
                    <a:pt x="642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11609;p94">
              <a:extLst>
                <a:ext uri="{FF2B5EF4-FFF2-40B4-BE49-F238E27FC236}">
                  <a16:creationId xmlns:a16="http://schemas.microsoft.com/office/drawing/2014/main" id="{FB460F38-A88B-4ED5-A6A9-337CE9222918}"/>
                </a:ext>
              </a:extLst>
            </p:cNvPr>
            <p:cNvSpPr/>
            <p:nvPr/>
          </p:nvSpPr>
          <p:spPr>
            <a:xfrm>
              <a:off x="1428456" y="2293589"/>
              <a:ext cx="117382" cy="27941"/>
            </a:xfrm>
            <a:custGeom>
              <a:avLst/>
              <a:gdLst/>
              <a:ahLst/>
              <a:cxnLst/>
              <a:rect l="l" t="t" r="r" b="b"/>
              <a:pathLst>
                <a:path w="4470" h="1064" extrusionOk="0">
                  <a:moveTo>
                    <a:pt x="402" y="1"/>
                  </a:moveTo>
                  <a:cubicBezTo>
                    <a:pt x="182" y="1"/>
                    <a:pt x="0" y="183"/>
                    <a:pt x="0" y="403"/>
                  </a:cubicBezTo>
                  <a:lnTo>
                    <a:pt x="0" y="1063"/>
                  </a:lnTo>
                  <a:lnTo>
                    <a:pt x="4470" y="1063"/>
                  </a:lnTo>
                  <a:lnTo>
                    <a:pt x="4470" y="403"/>
                  </a:lnTo>
                  <a:cubicBezTo>
                    <a:pt x="4470" y="183"/>
                    <a:pt x="4288" y="1"/>
                    <a:pt x="4068" y="1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1610;p94">
              <a:extLst>
                <a:ext uri="{FF2B5EF4-FFF2-40B4-BE49-F238E27FC236}">
                  <a16:creationId xmlns:a16="http://schemas.microsoft.com/office/drawing/2014/main" id="{F8E5F639-A4D7-4429-9FB5-CC76F0482E3E}"/>
                </a:ext>
              </a:extLst>
            </p:cNvPr>
            <p:cNvSpPr/>
            <p:nvPr/>
          </p:nvSpPr>
          <p:spPr>
            <a:xfrm>
              <a:off x="1428456" y="2302150"/>
              <a:ext cx="117382" cy="19380"/>
            </a:xfrm>
            <a:custGeom>
              <a:avLst/>
              <a:gdLst/>
              <a:ahLst/>
              <a:cxnLst/>
              <a:rect l="l" t="t" r="r" b="b"/>
              <a:pathLst>
                <a:path w="4470" h="738" extrusionOk="0">
                  <a:moveTo>
                    <a:pt x="10" y="0"/>
                  </a:moveTo>
                  <a:cubicBezTo>
                    <a:pt x="0" y="19"/>
                    <a:pt x="0" y="48"/>
                    <a:pt x="0" y="77"/>
                  </a:cubicBezTo>
                  <a:lnTo>
                    <a:pt x="0" y="737"/>
                  </a:lnTo>
                  <a:lnTo>
                    <a:pt x="4470" y="737"/>
                  </a:lnTo>
                  <a:lnTo>
                    <a:pt x="4470" y="77"/>
                  </a:lnTo>
                  <a:cubicBezTo>
                    <a:pt x="4470" y="48"/>
                    <a:pt x="4470" y="19"/>
                    <a:pt x="4460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11611;p94">
              <a:extLst>
                <a:ext uri="{FF2B5EF4-FFF2-40B4-BE49-F238E27FC236}">
                  <a16:creationId xmlns:a16="http://schemas.microsoft.com/office/drawing/2014/main" id="{A7478969-45E6-4628-A7CA-A2ADDC067DE4}"/>
                </a:ext>
              </a:extLst>
            </p:cNvPr>
            <p:cNvSpPr/>
            <p:nvPr/>
          </p:nvSpPr>
          <p:spPr>
            <a:xfrm>
              <a:off x="1414381" y="2318982"/>
              <a:ext cx="146032" cy="25420"/>
            </a:xfrm>
            <a:custGeom>
              <a:avLst/>
              <a:gdLst/>
              <a:ahLst/>
              <a:cxnLst/>
              <a:rect l="l" t="t" r="r" b="b"/>
              <a:pathLst>
                <a:path w="5561" h="968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61" y="565"/>
                  </a:cubicBezTo>
                  <a:lnTo>
                    <a:pt x="556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solidFill>
              <a:srgbClr val="4B63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11612;p94">
              <a:extLst>
                <a:ext uri="{FF2B5EF4-FFF2-40B4-BE49-F238E27FC236}">
                  <a16:creationId xmlns:a16="http://schemas.microsoft.com/office/drawing/2014/main" id="{A757CD8A-4304-4B7C-97DC-46FDF8A2683E}"/>
                </a:ext>
              </a:extLst>
            </p:cNvPr>
            <p:cNvSpPr/>
            <p:nvPr/>
          </p:nvSpPr>
          <p:spPr>
            <a:xfrm>
              <a:off x="1414381" y="2323263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0"/>
                  </a:moveTo>
                  <a:cubicBezTo>
                    <a:pt x="29" y="67"/>
                    <a:pt x="0" y="153"/>
                    <a:pt x="0" y="239"/>
                  </a:cubicBezTo>
                  <a:lnTo>
                    <a:pt x="0" y="393"/>
                  </a:lnTo>
                  <a:cubicBezTo>
                    <a:pt x="0" y="622"/>
                    <a:pt x="182" y="804"/>
                    <a:pt x="412" y="804"/>
                  </a:cubicBezTo>
                  <a:lnTo>
                    <a:pt x="5149" y="804"/>
                  </a:lnTo>
                  <a:cubicBezTo>
                    <a:pt x="5379" y="804"/>
                    <a:pt x="5561" y="622"/>
                    <a:pt x="5561" y="393"/>
                  </a:cubicBezTo>
                  <a:lnTo>
                    <a:pt x="5561" y="239"/>
                  </a:lnTo>
                  <a:cubicBezTo>
                    <a:pt x="5561" y="153"/>
                    <a:pt x="5532" y="67"/>
                    <a:pt x="5475" y="0"/>
                  </a:cubicBezTo>
                  <a:cubicBezTo>
                    <a:pt x="5398" y="105"/>
                    <a:pt x="5274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105"/>
                    <a:pt x="87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11613;p94">
              <a:extLst>
                <a:ext uri="{FF2B5EF4-FFF2-40B4-BE49-F238E27FC236}">
                  <a16:creationId xmlns:a16="http://schemas.microsoft.com/office/drawing/2014/main" id="{C01A81BC-6C37-423A-B707-190BC61A7D34}"/>
                </a:ext>
              </a:extLst>
            </p:cNvPr>
            <p:cNvSpPr/>
            <p:nvPr/>
          </p:nvSpPr>
          <p:spPr>
            <a:xfrm>
              <a:off x="1462384" y="1990260"/>
              <a:ext cx="49526" cy="49526"/>
            </a:xfrm>
            <a:custGeom>
              <a:avLst/>
              <a:gdLst/>
              <a:ahLst/>
              <a:cxnLst/>
              <a:rect l="l" t="t" r="r" b="b"/>
              <a:pathLst>
                <a:path w="1886" h="1886" extrusionOk="0">
                  <a:moveTo>
                    <a:pt x="938" y="1"/>
                  </a:moveTo>
                  <a:cubicBezTo>
                    <a:pt x="421" y="1"/>
                    <a:pt x="0" y="422"/>
                    <a:pt x="0" y="938"/>
                  </a:cubicBezTo>
                  <a:cubicBezTo>
                    <a:pt x="0" y="1465"/>
                    <a:pt x="421" y="1886"/>
                    <a:pt x="938" y="1886"/>
                  </a:cubicBezTo>
                  <a:cubicBezTo>
                    <a:pt x="1465" y="1886"/>
                    <a:pt x="1886" y="1465"/>
                    <a:pt x="1886" y="938"/>
                  </a:cubicBezTo>
                  <a:cubicBezTo>
                    <a:pt x="1886" y="422"/>
                    <a:pt x="1465" y="1"/>
                    <a:pt x="938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11614;p94">
              <a:extLst>
                <a:ext uri="{FF2B5EF4-FFF2-40B4-BE49-F238E27FC236}">
                  <a16:creationId xmlns:a16="http://schemas.microsoft.com/office/drawing/2014/main" id="{2B00AE8E-FC33-4AF7-9697-5A8EE06FED26}"/>
                </a:ext>
              </a:extLst>
            </p:cNvPr>
            <p:cNvSpPr/>
            <p:nvPr/>
          </p:nvSpPr>
          <p:spPr>
            <a:xfrm>
              <a:off x="133321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4" y="1"/>
                  </a:moveTo>
                  <a:cubicBezTo>
                    <a:pt x="322" y="1"/>
                    <a:pt x="0" y="255"/>
                    <a:pt x="0" y="647"/>
                  </a:cubicBezTo>
                  <a:cubicBezTo>
                    <a:pt x="0" y="1040"/>
                    <a:pt x="322" y="1294"/>
                    <a:pt x="654" y="1294"/>
                  </a:cubicBezTo>
                  <a:cubicBezTo>
                    <a:pt x="824" y="1294"/>
                    <a:pt x="997" y="1227"/>
                    <a:pt x="1130" y="1078"/>
                  </a:cubicBezTo>
                  <a:cubicBezTo>
                    <a:pt x="1024" y="963"/>
                    <a:pt x="967" y="810"/>
                    <a:pt x="967" y="647"/>
                  </a:cubicBezTo>
                  <a:cubicBezTo>
                    <a:pt x="967" y="485"/>
                    <a:pt x="1024" y="331"/>
                    <a:pt x="1130" y="217"/>
                  </a:cubicBezTo>
                  <a:cubicBezTo>
                    <a:pt x="997" y="67"/>
                    <a:pt x="824" y="1"/>
                    <a:pt x="654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1615;p94">
              <a:extLst>
                <a:ext uri="{FF2B5EF4-FFF2-40B4-BE49-F238E27FC236}">
                  <a16:creationId xmlns:a16="http://schemas.microsoft.com/office/drawing/2014/main" id="{E64D218A-BD64-470E-96AE-3B972D5C4027}"/>
                </a:ext>
              </a:extLst>
            </p:cNvPr>
            <p:cNvSpPr/>
            <p:nvPr/>
          </p:nvSpPr>
          <p:spPr>
            <a:xfrm>
              <a:off x="160789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0" y="1"/>
                  </a:moveTo>
                  <a:cubicBezTo>
                    <a:pt x="319" y="1"/>
                    <a:pt x="1" y="255"/>
                    <a:pt x="1" y="647"/>
                  </a:cubicBezTo>
                  <a:cubicBezTo>
                    <a:pt x="1" y="1040"/>
                    <a:pt x="319" y="1294"/>
                    <a:pt x="650" y="1294"/>
                  </a:cubicBezTo>
                  <a:cubicBezTo>
                    <a:pt x="820" y="1294"/>
                    <a:pt x="994" y="1227"/>
                    <a:pt x="1130" y="1078"/>
                  </a:cubicBezTo>
                  <a:cubicBezTo>
                    <a:pt x="1025" y="963"/>
                    <a:pt x="967" y="810"/>
                    <a:pt x="967" y="647"/>
                  </a:cubicBezTo>
                  <a:cubicBezTo>
                    <a:pt x="967" y="485"/>
                    <a:pt x="1025" y="331"/>
                    <a:pt x="1130" y="217"/>
                  </a:cubicBezTo>
                  <a:cubicBezTo>
                    <a:pt x="994" y="67"/>
                    <a:pt x="820" y="1"/>
                    <a:pt x="650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11616;p94">
              <a:extLst>
                <a:ext uri="{FF2B5EF4-FFF2-40B4-BE49-F238E27FC236}">
                  <a16:creationId xmlns:a16="http://schemas.microsoft.com/office/drawing/2014/main" id="{B05C7CE8-B410-4F71-9350-273CB1AD035F}"/>
                </a:ext>
              </a:extLst>
            </p:cNvPr>
            <p:cNvSpPr/>
            <p:nvPr/>
          </p:nvSpPr>
          <p:spPr>
            <a:xfrm>
              <a:off x="1462384" y="1990286"/>
              <a:ext cx="37473" cy="49763"/>
            </a:xfrm>
            <a:custGeom>
              <a:avLst/>
              <a:gdLst/>
              <a:ahLst/>
              <a:cxnLst/>
              <a:rect l="l" t="t" r="r" b="b"/>
              <a:pathLst>
                <a:path w="1427" h="1895" extrusionOk="0">
                  <a:moveTo>
                    <a:pt x="948" y="1"/>
                  </a:moveTo>
                  <a:cubicBezTo>
                    <a:pt x="454" y="1"/>
                    <a:pt x="0" y="397"/>
                    <a:pt x="0" y="947"/>
                  </a:cubicBezTo>
                  <a:cubicBezTo>
                    <a:pt x="0" y="1502"/>
                    <a:pt x="451" y="1895"/>
                    <a:pt x="944" y="1895"/>
                  </a:cubicBezTo>
                  <a:cubicBezTo>
                    <a:pt x="1105" y="1895"/>
                    <a:pt x="1271" y="1853"/>
                    <a:pt x="1426" y="1760"/>
                  </a:cubicBezTo>
                  <a:cubicBezTo>
                    <a:pt x="1139" y="1588"/>
                    <a:pt x="967" y="1282"/>
                    <a:pt x="967" y="947"/>
                  </a:cubicBezTo>
                  <a:cubicBezTo>
                    <a:pt x="967" y="612"/>
                    <a:pt x="1139" y="306"/>
                    <a:pt x="1426" y="134"/>
                  </a:cubicBezTo>
                  <a:cubicBezTo>
                    <a:pt x="1272" y="42"/>
                    <a:pt x="1108" y="1"/>
                    <a:pt x="948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11617;p94">
              <a:extLst>
                <a:ext uri="{FF2B5EF4-FFF2-40B4-BE49-F238E27FC236}">
                  <a16:creationId xmlns:a16="http://schemas.microsoft.com/office/drawing/2014/main" id="{F3404196-47D8-4933-A6F4-A2C45E41314D}"/>
                </a:ext>
              </a:extLst>
            </p:cNvPr>
            <p:cNvSpPr/>
            <p:nvPr/>
          </p:nvSpPr>
          <p:spPr>
            <a:xfrm>
              <a:off x="1277409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03" y="0"/>
                  </a:moveTo>
                  <a:cubicBezTo>
                    <a:pt x="182" y="0"/>
                    <a:pt x="1" y="182"/>
                    <a:pt x="1" y="402"/>
                  </a:cubicBezTo>
                  <a:lnTo>
                    <a:pt x="1" y="565"/>
                  </a:lnTo>
                  <a:cubicBezTo>
                    <a:pt x="1" y="785"/>
                    <a:pt x="182" y="967"/>
                    <a:pt x="403" y="967"/>
                  </a:cubicBezTo>
                  <a:lnTo>
                    <a:pt x="5149" y="967"/>
                  </a:lnTo>
                  <a:cubicBezTo>
                    <a:pt x="5370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70" y="0"/>
                    <a:pt x="5149" y="0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11618;p94">
              <a:extLst>
                <a:ext uri="{FF2B5EF4-FFF2-40B4-BE49-F238E27FC236}">
                  <a16:creationId xmlns:a16="http://schemas.microsoft.com/office/drawing/2014/main" id="{39A72B06-2AD7-44CB-B88D-EB8F5FCE0586}"/>
                </a:ext>
              </a:extLst>
            </p:cNvPr>
            <p:cNvSpPr/>
            <p:nvPr/>
          </p:nvSpPr>
          <p:spPr>
            <a:xfrm>
              <a:off x="1277409" y="2166175"/>
              <a:ext cx="145796" cy="21139"/>
            </a:xfrm>
            <a:custGeom>
              <a:avLst/>
              <a:gdLst/>
              <a:ahLst/>
              <a:cxnLst/>
              <a:rect l="l" t="t" r="r" b="b"/>
              <a:pathLst>
                <a:path w="5552" h="805" extrusionOk="0">
                  <a:moveTo>
                    <a:pt x="77" y="1"/>
                  </a:moveTo>
                  <a:cubicBezTo>
                    <a:pt x="29" y="68"/>
                    <a:pt x="1" y="154"/>
                    <a:pt x="1" y="240"/>
                  </a:cubicBezTo>
                  <a:lnTo>
                    <a:pt x="1" y="393"/>
                  </a:lnTo>
                  <a:cubicBezTo>
                    <a:pt x="1" y="623"/>
                    <a:pt x="182" y="805"/>
                    <a:pt x="403" y="805"/>
                  </a:cubicBezTo>
                  <a:lnTo>
                    <a:pt x="5149" y="805"/>
                  </a:lnTo>
                  <a:cubicBezTo>
                    <a:pt x="5370" y="805"/>
                    <a:pt x="5551" y="623"/>
                    <a:pt x="5551" y="393"/>
                  </a:cubicBezTo>
                  <a:lnTo>
                    <a:pt x="5551" y="240"/>
                  </a:lnTo>
                  <a:cubicBezTo>
                    <a:pt x="5551" y="154"/>
                    <a:pt x="5523" y="68"/>
                    <a:pt x="5475" y="1"/>
                  </a:cubicBezTo>
                  <a:cubicBezTo>
                    <a:pt x="5398" y="96"/>
                    <a:pt x="5274" y="163"/>
                    <a:pt x="5149" y="163"/>
                  </a:cubicBezTo>
                  <a:lnTo>
                    <a:pt x="403" y="163"/>
                  </a:lnTo>
                  <a:cubicBezTo>
                    <a:pt x="278" y="163"/>
                    <a:pt x="154" y="96"/>
                    <a:pt x="77" y="1"/>
                  </a:cubicBezTo>
                  <a:close/>
                </a:path>
              </a:pathLst>
            </a:custGeom>
            <a:solidFill>
              <a:srgbClr val="98A6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113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1026" name="Picture 2" descr="Los miserables | El Blog de la BUA">
            <a:extLst>
              <a:ext uri="{FF2B5EF4-FFF2-40B4-BE49-F238E27FC236}">
                <a16:creationId xmlns:a16="http://schemas.microsoft.com/office/drawing/2014/main" id="{C53C3E87-99C4-CD49-8C4C-09777AA2E9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9404923" y="2556226"/>
            <a:ext cx="2133599" cy="286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oogle Shape;127;p16">
            <a:extLst>
              <a:ext uri="{FF2B5EF4-FFF2-40B4-BE49-F238E27FC236}">
                <a16:creationId xmlns:a16="http://schemas.microsoft.com/office/drawing/2014/main" id="{4AC32ED3-7912-4440-9F9C-94940A2206CD}"/>
              </a:ext>
            </a:extLst>
          </p:cNvPr>
          <p:cNvGrpSpPr/>
          <p:nvPr/>
        </p:nvGrpSpPr>
        <p:grpSpPr>
          <a:xfrm>
            <a:off x="1089754" y="2218501"/>
            <a:ext cx="7971120" cy="604500"/>
            <a:chOff x="457200" y="1132150"/>
            <a:chExt cx="8229575" cy="604500"/>
          </a:xfrm>
        </p:grpSpPr>
        <p:sp>
          <p:nvSpPr>
            <p:cNvPr id="13" name="Google Shape;128;p16">
              <a:extLst>
                <a:ext uri="{FF2B5EF4-FFF2-40B4-BE49-F238E27FC236}">
                  <a16:creationId xmlns:a16="http://schemas.microsoft.com/office/drawing/2014/main" id="{596C6CD5-96D9-4F92-B7C1-90901A79F432}"/>
                </a:ext>
              </a:extLst>
            </p:cNvPr>
            <p:cNvSpPr/>
            <p:nvPr/>
          </p:nvSpPr>
          <p:spPr>
            <a:xfrm>
              <a:off x="1975475" y="1132150"/>
              <a:ext cx="6711300" cy="604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457200" tIns="91425" rIns="91425" bIns="91425" anchor="ctr" anchorCtr="0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s-E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Declaración de Derechos de Buen Pueblo de Virginia, 1776</a:t>
              </a:r>
            </a:p>
          </p:txBody>
        </p:sp>
        <p:sp>
          <p:nvSpPr>
            <p:cNvPr id="14" name="Google Shape;129;p16">
              <a:extLst>
                <a:ext uri="{FF2B5EF4-FFF2-40B4-BE49-F238E27FC236}">
                  <a16:creationId xmlns:a16="http://schemas.microsoft.com/office/drawing/2014/main" id="{E26A3AB7-42FE-4916-9109-23ADDB4F409F}"/>
                </a:ext>
              </a:extLst>
            </p:cNvPr>
            <p:cNvSpPr/>
            <p:nvPr/>
          </p:nvSpPr>
          <p:spPr>
            <a:xfrm>
              <a:off x="646953" y="1133279"/>
              <a:ext cx="1539300" cy="602400"/>
            </a:xfrm>
            <a:prstGeom prst="homePlate">
              <a:avLst>
                <a:gd name="adj" fmla="val 34948"/>
              </a:avLst>
            </a:prstGeom>
            <a:solidFill>
              <a:srgbClr val="00D4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n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1776</a:t>
              </a:r>
              <a:endParaRPr kumimoji="0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15" name="Google Shape;130;p16">
              <a:extLst>
                <a:ext uri="{FF2B5EF4-FFF2-40B4-BE49-F238E27FC236}">
                  <a16:creationId xmlns:a16="http://schemas.microsoft.com/office/drawing/2014/main" id="{B8954315-A006-49A5-83A0-568089B0CC33}"/>
                </a:ext>
              </a:extLst>
            </p:cNvPr>
            <p:cNvSpPr/>
            <p:nvPr/>
          </p:nvSpPr>
          <p:spPr>
            <a:xfrm>
              <a:off x="457200" y="1213075"/>
              <a:ext cx="442800" cy="442800"/>
            </a:xfrm>
            <a:prstGeom prst="ellipse">
              <a:avLst/>
            </a:prstGeom>
            <a:solidFill>
              <a:srgbClr val="00D4F0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6" name="Google Shape;131;p16">
            <a:extLst>
              <a:ext uri="{FF2B5EF4-FFF2-40B4-BE49-F238E27FC236}">
                <a16:creationId xmlns:a16="http://schemas.microsoft.com/office/drawing/2014/main" id="{8EA3E1EB-3B2A-4630-ABF6-90B47F6EF8B1}"/>
              </a:ext>
            </a:extLst>
          </p:cNvPr>
          <p:cNvGrpSpPr/>
          <p:nvPr/>
        </p:nvGrpSpPr>
        <p:grpSpPr>
          <a:xfrm>
            <a:off x="1112694" y="2924526"/>
            <a:ext cx="7948179" cy="604500"/>
            <a:chOff x="997350" y="1828050"/>
            <a:chExt cx="7689450" cy="604500"/>
          </a:xfrm>
        </p:grpSpPr>
        <p:sp>
          <p:nvSpPr>
            <p:cNvPr id="17" name="Google Shape;132;p16">
              <a:extLst>
                <a:ext uri="{FF2B5EF4-FFF2-40B4-BE49-F238E27FC236}">
                  <a16:creationId xmlns:a16="http://schemas.microsoft.com/office/drawing/2014/main" id="{BE54DA41-31EE-4D11-A5C2-6964DFFCF3C1}"/>
                </a:ext>
              </a:extLst>
            </p:cNvPr>
            <p:cNvSpPr/>
            <p:nvPr/>
          </p:nvSpPr>
          <p:spPr>
            <a:xfrm>
              <a:off x="2505900" y="1828050"/>
              <a:ext cx="6180900" cy="6045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457200" tIns="91425" rIns="91425" bIns="91425" anchor="ctr" anchorCtr="0"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ES" b="1" dirty="0">
                  <a:solidFill>
                    <a:prstClr val="black"/>
                  </a:solidFill>
                  <a:latin typeface="Arial Narrow" panose="020B0606020202030204" pitchFamily="34" charset="0"/>
                </a:rPr>
                <a:t>Declaración de los Derechos del Hombre y del Ciudadano, 1789</a:t>
              </a:r>
            </a:p>
          </p:txBody>
        </p:sp>
        <p:sp>
          <p:nvSpPr>
            <p:cNvPr id="18" name="Google Shape;133;p16">
              <a:extLst>
                <a:ext uri="{FF2B5EF4-FFF2-40B4-BE49-F238E27FC236}">
                  <a16:creationId xmlns:a16="http://schemas.microsoft.com/office/drawing/2014/main" id="{93762634-C647-4CA1-9534-6868B149388B}"/>
                </a:ext>
              </a:extLst>
            </p:cNvPr>
            <p:cNvSpPr/>
            <p:nvPr/>
          </p:nvSpPr>
          <p:spPr>
            <a:xfrm>
              <a:off x="1187103" y="1829179"/>
              <a:ext cx="1539300" cy="602400"/>
            </a:xfrm>
            <a:prstGeom prst="homePlate">
              <a:avLst>
                <a:gd name="adj" fmla="val 34948"/>
              </a:avLst>
            </a:prstGeom>
            <a:solidFill>
              <a:srgbClr val="59A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sz="1700" b="1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  <a:sym typeface="Fira Sans Extra Condensed Medium"/>
                </a:rPr>
                <a:t>1789</a:t>
              </a:r>
              <a:endParaRPr sz="170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19" name="Google Shape;134;p16">
              <a:extLst>
                <a:ext uri="{FF2B5EF4-FFF2-40B4-BE49-F238E27FC236}">
                  <a16:creationId xmlns:a16="http://schemas.microsoft.com/office/drawing/2014/main" id="{3387DE10-7A7B-4A39-B0B5-59D29E3060A7}"/>
                </a:ext>
              </a:extLst>
            </p:cNvPr>
            <p:cNvSpPr/>
            <p:nvPr/>
          </p:nvSpPr>
          <p:spPr>
            <a:xfrm>
              <a:off x="997350" y="1908975"/>
              <a:ext cx="442800" cy="442800"/>
            </a:xfrm>
            <a:prstGeom prst="ellipse">
              <a:avLst/>
            </a:prstGeom>
            <a:solidFill>
              <a:srgbClr val="59A7FF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" name="Google Shape;257;p20">
            <a:extLst>
              <a:ext uri="{FF2B5EF4-FFF2-40B4-BE49-F238E27FC236}">
                <a16:creationId xmlns:a16="http://schemas.microsoft.com/office/drawing/2014/main" id="{091B06CA-DD6A-496A-8437-2F43FB94BF80}"/>
              </a:ext>
            </a:extLst>
          </p:cNvPr>
          <p:cNvGrpSpPr/>
          <p:nvPr/>
        </p:nvGrpSpPr>
        <p:grpSpPr>
          <a:xfrm>
            <a:off x="2277006" y="5163190"/>
            <a:ext cx="7042321" cy="513600"/>
            <a:chOff x="1371750" y="3915750"/>
            <a:chExt cx="7042321" cy="513600"/>
          </a:xfrm>
        </p:grpSpPr>
        <p:sp>
          <p:nvSpPr>
            <p:cNvPr id="21" name="Google Shape;258;p20">
              <a:extLst>
                <a:ext uri="{FF2B5EF4-FFF2-40B4-BE49-F238E27FC236}">
                  <a16:creationId xmlns:a16="http://schemas.microsoft.com/office/drawing/2014/main" id="{5545FA09-9DE7-41F2-96C5-3CB25611FF52}"/>
                </a:ext>
              </a:extLst>
            </p:cNvPr>
            <p:cNvSpPr/>
            <p:nvPr/>
          </p:nvSpPr>
          <p:spPr>
            <a:xfrm>
              <a:off x="2448749" y="3915750"/>
              <a:ext cx="5965322" cy="5136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182875" tIns="91425" rIns="91425" bIns="91425" anchor="ctr" anchorCtr="0"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ES" dirty="0">
                  <a:solidFill>
                    <a:prstClr val="black"/>
                  </a:solidFill>
                  <a:latin typeface="Arial Narrow" panose="020B0606020202030204" pitchFamily="34" charset="0"/>
                </a:rPr>
                <a:t>El imperio de la ley. </a:t>
              </a:r>
              <a:endParaRPr lang="es-MX" dirty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2" name="Google Shape;259;p20">
              <a:extLst>
                <a:ext uri="{FF2B5EF4-FFF2-40B4-BE49-F238E27FC236}">
                  <a16:creationId xmlns:a16="http://schemas.microsoft.com/office/drawing/2014/main" id="{A7AABAE3-49F0-429E-A74D-401E34BD25FB}"/>
                </a:ext>
              </a:extLst>
            </p:cNvPr>
            <p:cNvSpPr/>
            <p:nvPr/>
          </p:nvSpPr>
          <p:spPr>
            <a:xfrm>
              <a:off x="1371750" y="3916650"/>
              <a:ext cx="1075500" cy="511800"/>
            </a:xfrm>
            <a:prstGeom prst="rect">
              <a:avLst/>
            </a:prstGeom>
            <a:solidFill>
              <a:srgbClr val="1E35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en" sz="1700" b="1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  <a:sym typeface="Fira Sans Extra Condensed Medium"/>
                </a:rPr>
                <a:t>LEX</a:t>
              </a:r>
              <a:endParaRPr sz="170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Fira Sans Extra Condensed Medium"/>
              </a:endParaRPr>
            </a:p>
          </p:txBody>
        </p:sp>
      </p:grpSp>
      <p:grpSp>
        <p:nvGrpSpPr>
          <p:cNvPr id="27" name="Google Shape;282;p20">
            <a:extLst>
              <a:ext uri="{FF2B5EF4-FFF2-40B4-BE49-F238E27FC236}">
                <a16:creationId xmlns:a16="http://schemas.microsoft.com/office/drawing/2014/main" id="{9C8F1704-0C68-48C9-A467-3A4CE934EEC0}"/>
              </a:ext>
            </a:extLst>
          </p:cNvPr>
          <p:cNvGrpSpPr/>
          <p:nvPr/>
        </p:nvGrpSpPr>
        <p:grpSpPr>
          <a:xfrm>
            <a:off x="1819655" y="3771390"/>
            <a:ext cx="7499671" cy="901350"/>
            <a:chOff x="914400" y="2523950"/>
            <a:chExt cx="7499696" cy="901350"/>
          </a:xfrm>
        </p:grpSpPr>
        <p:sp>
          <p:nvSpPr>
            <p:cNvPr id="29" name="Google Shape;284;p20">
              <a:extLst>
                <a:ext uri="{FF2B5EF4-FFF2-40B4-BE49-F238E27FC236}">
                  <a16:creationId xmlns:a16="http://schemas.microsoft.com/office/drawing/2014/main" id="{523F7108-D4E9-4B36-9588-2124866A926A}"/>
                </a:ext>
              </a:extLst>
            </p:cNvPr>
            <p:cNvSpPr/>
            <p:nvPr/>
          </p:nvSpPr>
          <p:spPr>
            <a:xfrm>
              <a:off x="1985073" y="2523950"/>
              <a:ext cx="6429023" cy="5136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182875" tIns="91425" rIns="91425" bIns="91425" anchor="ctr" anchorCtr="0"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ES" sz="1700" dirty="0">
                  <a:solidFill>
                    <a:prstClr val="black"/>
                  </a:solidFill>
                  <a:latin typeface="Arial Narrow" panose="020B0606020202030204" pitchFamily="34" charset="0"/>
                </a:rPr>
                <a:t>Art. 16 Tener una constitución requiere la garantía de los derechos y la separación de los poderes</a:t>
              </a:r>
            </a:p>
          </p:txBody>
        </p:sp>
        <p:sp>
          <p:nvSpPr>
            <p:cNvPr id="30" name="Google Shape;285;p20">
              <a:extLst>
                <a:ext uri="{FF2B5EF4-FFF2-40B4-BE49-F238E27FC236}">
                  <a16:creationId xmlns:a16="http://schemas.microsoft.com/office/drawing/2014/main" id="{A5AFFA29-199B-449F-96B3-7C4ECC6C97E9}"/>
                </a:ext>
              </a:extLst>
            </p:cNvPr>
            <p:cNvSpPr/>
            <p:nvPr/>
          </p:nvSpPr>
          <p:spPr>
            <a:xfrm>
              <a:off x="914400" y="2524850"/>
              <a:ext cx="1075500" cy="511800"/>
            </a:xfrm>
            <a:prstGeom prst="rect">
              <a:avLst/>
            </a:prstGeom>
            <a:solidFill>
              <a:srgbClr val="0C79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en" sz="1700" b="1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  <a:sym typeface="Fira Sans Extra Condensed Medium"/>
                </a:rPr>
                <a:t>Art. 16</a:t>
              </a:r>
              <a:endParaRPr sz="170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35" name="Google Shape;290;p20">
              <a:extLst>
                <a:ext uri="{FF2B5EF4-FFF2-40B4-BE49-F238E27FC236}">
                  <a16:creationId xmlns:a16="http://schemas.microsoft.com/office/drawing/2014/main" id="{F4A6AD0A-B52E-4AD6-A72C-EC4EE38BD805}"/>
                </a:ext>
              </a:extLst>
            </p:cNvPr>
            <p:cNvSpPr/>
            <p:nvPr/>
          </p:nvSpPr>
          <p:spPr>
            <a:xfrm>
              <a:off x="996938" y="3036650"/>
              <a:ext cx="148431" cy="388650"/>
            </a:xfrm>
            <a:custGeom>
              <a:avLst/>
              <a:gdLst/>
              <a:ahLst/>
              <a:cxnLst/>
              <a:rect l="l" t="t" r="r" b="b"/>
              <a:pathLst>
                <a:path w="5566" h="15546" extrusionOk="0">
                  <a:moveTo>
                    <a:pt x="0" y="0"/>
                  </a:moveTo>
                  <a:lnTo>
                    <a:pt x="0" y="15546"/>
                  </a:lnTo>
                  <a:lnTo>
                    <a:pt x="5566" y="15546"/>
                  </a:lnTo>
                </a:path>
              </a:pathLst>
            </a:custGeom>
            <a:noFill/>
            <a:ln w="9525" cap="flat" cmpd="sng">
              <a:solidFill>
                <a:srgbClr val="0C79F3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pSp>
        <p:nvGrpSpPr>
          <p:cNvPr id="36" name="Google Shape;291;p20">
            <a:extLst>
              <a:ext uri="{FF2B5EF4-FFF2-40B4-BE49-F238E27FC236}">
                <a16:creationId xmlns:a16="http://schemas.microsoft.com/office/drawing/2014/main" id="{33F32C42-B386-4DFA-8522-4B92499AB03D}"/>
              </a:ext>
            </a:extLst>
          </p:cNvPr>
          <p:cNvGrpSpPr/>
          <p:nvPr/>
        </p:nvGrpSpPr>
        <p:grpSpPr>
          <a:xfrm>
            <a:off x="2048256" y="4467290"/>
            <a:ext cx="7271071" cy="902250"/>
            <a:chOff x="1143000" y="3219850"/>
            <a:chExt cx="7271071" cy="902250"/>
          </a:xfrm>
        </p:grpSpPr>
        <p:sp>
          <p:nvSpPr>
            <p:cNvPr id="38" name="Google Shape;293;p20">
              <a:extLst>
                <a:ext uri="{FF2B5EF4-FFF2-40B4-BE49-F238E27FC236}">
                  <a16:creationId xmlns:a16="http://schemas.microsoft.com/office/drawing/2014/main" id="{E5CF8F60-5853-412F-931B-81464BC047CB}"/>
                </a:ext>
              </a:extLst>
            </p:cNvPr>
            <p:cNvSpPr/>
            <p:nvPr/>
          </p:nvSpPr>
          <p:spPr>
            <a:xfrm>
              <a:off x="2200598" y="3219850"/>
              <a:ext cx="6213473" cy="5136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182875" tIns="91425" rIns="91425" bIns="91425" anchor="ctr" anchorCtr="0"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ES" sz="1600" dirty="0">
                  <a:solidFill>
                    <a:prstClr val="black"/>
                  </a:solidFill>
                  <a:latin typeface="Arial Narrow" panose="020B0606020202030204" pitchFamily="34" charset="0"/>
                </a:rPr>
                <a:t>Constitución como norma suprema que distribuye el poder y que establece el procedimiento para la creación de la ley. Criterios formales, quién y qué.</a:t>
              </a:r>
            </a:p>
          </p:txBody>
        </p:sp>
        <p:sp>
          <p:nvSpPr>
            <p:cNvPr id="39" name="Google Shape;294;p20">
              <a:extLst>
                <a:ext uri="{FF2B5EF4-FFF2-40B4-BE49-F238E27FC236}">
                  <a16:creationId xmlns:a16="http://schemas.microsoft.com/office/drawing/2014/main" id="{E18FE405-5D96-42B8-A96F-9E934081CFE8}"/>
                </a:ext>
              </a:extLst>
            </p:cNvPr>
            <p:cNvSpPr/>
            <p:nvPr/>
          </p:nvSpPr>
          <p:spPr>
            <a:xfrm>
              <a:off x="1143000" y="3220750"/>
              <a:ext cx="1075500" cy="511800"/>
            </a:xfrm>
            <a:prstGeom prst="rect">
              <a:avLst/>
            </a:prstGeom>
            <a:solidFill>
              <a:srgbClr val="2170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sz="1700" b="1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  <a:sym typeface="Fira Sans Extra Condensed Medium"/>
                </a:rPr>
                <a:t>CONST.</a:t>
              </a:r>
              <a:endParaRPr sz="170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44" name="Google Shape;299;p20">
              <a:extLst>
                <a:ext uri="{FF2B5EF4-FFF2-40B4-BE49-F238E27FC236}">
                  <a16:creationId xmlns:a16="http://schemas.microsoft.com/office/drawing/2014/main" id="{DEAE28B6-C14D-4286-90B3-67632C8BD0E4}"/>
                </a:ext>
              </a:extLst>
            </p:cNvPr>
            <p:cNvSpPr/>
            <p:nvPr/>
          </p:nvSpPr>
          <p:spPr>
            <a:xfrm>
              <a:off x="1225525" y="3733450"/>
              <a:ext cx="148431" cy="388650"/>
            </a:xfrm>
            <a:custGeom>
              <a:avLst/>
              <a:gdLst/>
              <a:ahLst/>
              <a:cxnLst/>
              <a:rect l="l" t="t" r="r" b="b"/>
              <a:pathLst>
                <a:path w="5566" h="15546" extrusionOk="0">
                  <a:moveTo>
                    <a:pt x="0" y="0"/>
                  </a:moveTo>
                  <a:lnTo>
                    <a:pt x="0" y="15546"/>
                  </a:lnTo>
                  <a:lnTo>
                    <a:pt x="5566" y="15546"/>
                  </a:lnTo>
                </a:path>
              </a:pathLst>
            </a:custGeom>
            <a:noFill/>
            <a:ln w="9525" cap="flat" cmpd="sng">
              <a:solidFill>
                <a:srgbClr val="2170B7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sp>
        <p:nvSpPr>
          <p:cNvPr id="45" name="Google Shape;1050;p34">
            <a:extLst>
              <a:ext uri="{FF2B5EF4-FFF2-40B4-BE49-F238E27FC236}">
                <a16:creationId xmlns:a16="http://schemas.microsoft.com/office/drawing/2014/main" id="{127D83C9-A6DE-4217-A42F-6B8C0981818D}"/>
              </a:ext>
            </a:extLst>
          </p:cNvPr>
          <p:cNvSpPr/>
          <p:nvPr/>
        </p:nvSpPr>
        <p:spPr>
          <a:xfrm>
            <a:off x="3086839" y="574075"/>
            <a:ext cx="6042760" cy="770994"/>
          </a:xfrm>
          <a:prstGeom prst="roundRect">
            <a:avLst>
              <a:gd name="adj" fmla="val 16667"/>
            </a:avLst>
          </a:prstGeom>
          <a:solidFill>
            <a:srgbClr val="01998D"/>
          </a:solidFill>
          <a:ln>
            <a:noFill/>
          </a:ln>
        </p:spPr>
        <p:txBody>
          <a:bodyPr spcFirstLastPara="1" wrap="square" lIns="18287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Antecedentes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constitucionales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modernos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2609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07" y="0"/>
            <a:ext cx="12192000" cy="6858000"/>
          </a:xfrm>
        </p:spPr>
      </p:pic>
      <p:grpSp>
        <p:nvGrpSpPr>
          <p:cNvPr id="56" name="Grupo 55">
            <a:extLst>
              <a:ext uri="{FF2B5EF4-FFF2-40B4-BE49-F238E27FC236}">
                <a16:creationId xmlns:a16="http://schemas.microsoft.com/office/drawing/2014/main" id="{39F40583-CEFC-4A16-9258-1B9ADA0555F7}"/>
              </a:ext>
            </a:extLst>
          </p:cNvPr>
          <p:cNvGrpSpPr/>
          <p:nvPr/>
        </p:nvGrpSpPr>
        <p:grpSpPr>
          <a:xfrm>
            <a:off x="1112181" y="1639683"/>
            <a:ext cx="9735054" cy="3635896"/>
            <a:chOff x="945927" y="1657217"/>
            <a:chExt cx="9735054" cy="3635896"/>
          </a:xfrm>
        </p:grpSpPr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69CE77C3-8DC2-4C09-BB6E-0B37031A762B}"/>
                </a:ext>
              </a:extLst>
            </p:cNvPr>
            <p:cNvGrpSpPr/>
            <p:nvPr/>
          </p:nvGrpSpPr>
          <p:grpSpPr>
            <a:xfrm>
              <a:off x="3687534" y="1657217"/>
              <a:ext cx="6993447" cy="3635896"/>
              <a:chOff x="1094184" y="979052"/>
              <a:chExt cx="6993447" cy="3635896"/>
            </a:xfrm>
          </p:grpSpPr>
          <p:sp>
            <p:nvSpPr>
              <p:cNvPr id="9" name="Google Shape;231;p19">
                <a:extLst>
                  <a:ext uri="{FF2B5EF4-FFF2-40B4-BE49-F238E27FC236}">
                    <a16:creationId xmlns:a16="http://schemas.microsoft.com/office/drawing/2014/main" id="{7A0D9BF5-5F71-42AC-B508-FC7709A1F0EF}"/>
                  </a:ext>
                </a:extLst>
              </p:cNvPr>
              <p:cNvSpPr txBox="1"/>
              <p:nvPr/>
            </p:nvSpPr>
            <p:spPr>
              <a:xfrm>
                <a:off x="3939077" y="4045544"/>
                <a:ext cx="1265700" cy="53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Font typeface="Arial"/>
                  <a:buNone/>
                </a:pPr>
                <a:r>
                  <a:rPr lang="es-MX" sz="1600" b="1" kern="0" dirty="0">
                    <a:solidFill>
                      <a:srgbClr val="CC66FF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Constitución</a:t>
                </a:r>
                <a:r>
                  <a:rPr lang="es-MX" sz="1400" kern="0" dirty="0">
                    <a:solidFill>
                      <a:srgbClr val="CC66FF"/>
                    </a:solidFill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MX" sz="1600" b="1" kern="0" dirty="0">
                    <a:solidFill>
                      <a:srgbClr val="CC66FF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promesa</a:t>
                </a:r>
              </a:p>
            </p:txBody>
          </p:sp>
          <p:sp>
            <p:nvSpPr>
              <p:cNvPr id="11" name="Google Shape;233;p19">
                <a:extLst>
                  <a:ext uri="{FF2B5EF4-FFF2-40B4-BE49-F238E27FC236}">
                    <a16:creationId xmlns:a16="http://schemas.microsoft.com/office/drawing/2014/main" id="{27B93F73-4907-46A3-90C7-26916E7F411D}"/>
                  </a:ext>
                </a:extLst>
              </p:cNvPr>
              <p:cNvSpPr txBox="1"/>
              <p:nvPr/>
            </p:nvSpPr>
            <p:spPr>
              <a:xfrm>
                <a:off x="1094184" y="4062514"/>
                <a:ext cx="1552038" cy="53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Font typeface="Arial"/>
                  <a:buNone/>
                </a:pPr>
                <a:r>
                  <a:rPr lang="es-MX" sz="1600" b="1" kern="0" dirty="0">
                    <a:solidFill>
                      <a:srgbClr val="D88462"/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No disponible para el operador jurídico</a:t>
                </a:r>
              </a:p>
            </p:txBody>
          </p:sp>
          <p:sp>
            <p:nvSpPr>
              <p:cNvPr id="13" name="Google Shape;235;p19">
                <a:extLst>
                  <a:ext uri="{FF2B5EF4-FFF2-40B4-BE49-F238E27FC236}">
                    <a16:creationId xmlns:a16="http://schemas.microsoft.com/office/drawing/2014/main" id="{6FC24E7F-FAF7-452D-8DBD-BB278AC4D2DE}"/>
                  </a:ext>
                </a:extLst>
              </p:cNvPr>
              <p:cNvSpPr txBox="1"/>
              <p:nvPr/>
            </p:nvSpPr>
            <p:spPr>
              <a:xfrm>
                <a:off x="2592525" y="4045544"/>
                <a:ext cx="1265700" cy="53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</a:pPr>
                <a:r>
                  <a:rPr lang="es-MX" sz="1600" b="1" kern="0" dirty="0">
                    <a:solidFill>
                      <a:srgbClr val="087A92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Derecho político</a:t>
                </a:r>
              </a:p>
            </p:txBody>
          </p:sp>
          <p:sp>
            <p:nvSpPr>
              <p:cNvPr id="14" name="Google Shape;236;p19">
                <a:extLst>
                  <a:ext uri="{FF2B5EF4-FFF2-40B4-BE49-F238E27FC236}">
                    <a16:creationId xmlns:a16="http://schemas.microsoft.com/office/drawing/2014/main" id="{C889370C-1B70-4527-95CB-FC3924F134A2}"/>
                  </a:ext>
                </a:extLst>
              </p:cNvPr>
              <p:cNvSpPr txBox="1"/>
              <p:nvPr/>
            </p:nvSpPr>
            <p:spPr>
              <a:xfrm>
                <a:off x="6482635" y="4071892"/>
                <a:ext cx="1604996" cy="53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Font typeface="Arial"/>
                  <a:buNone/>
                </a:pPr>
                <a:r>
                  <a:rPr lang="es-MX" sz="15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Garantías sociales, políticas, jurisdiccionales</a:t>
                </a:r>
              </a:p>
            </p:txBody>
          </p:sp>
          <p:sp>
            <p:nvSpPr>
              <p:cNvPr id="17" name="Google Shape;239;p19">
                <a:extLst>
                  <a:ext uri="{FF2B5EF4-FFF2-40B4-BE49-F238E27FC236}">
                    <a16:creationId xmlns:a16="http://schemas.microsoft.com/office/drawing/2014/main" id="{5B37B360-EE09-4FF4-B06A-1B58EDE9E281}"/>
                  </a:ext>
                </a:extLst>
              </p:cNvPr>
              <p:cNvSpPr txBox="1"/>
              <p:nvPr/>
            </p:nvSpPr>
            <p:spPr>
              <a:xfrm>
                <a:off x="5285694" y="4080048"/>
                <a:ext cx="1265700" cy="53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Font typeface="Arial"/>
                  <a:buNone/>
                </a:pPr>
                <a:r>
                  <a:rPr lang="es-MX" sz="1600" b="1" kern="0" dirty="0">
                    <a:solidFill>
                      <a:schemeClr val="accent2"/>
                    </a:solidFill>
                    <a:latin typeface="Arial Narrow" panose="020B0606020202030204" pitchFamily="34" charset="0"/>
                    <a:ea typeface="Roboto"/>
                    <a:sym typeface="Roboto"/>
                  </a:rPr>
                  <a:t>Normas jurídicas imperfectas</a:t>
                </a:r>
              </a:p>
            </p:txBody>
          </p:sp>
          <p:sp>
            <p:nvSpPr>
              <p:cNvPr id="18" name="Google Shape;240;p19">
                <a:extLst>
                  <a:ext uri="{FF2B5EF4-FFF2-40B4-BE49-F238E27FC236}">
                    <a16:creationId xmlns:a16="http://schemas.microsoft.com/office/drawing/2014/main" id="{B163C5A8-95F2-421F-B342-1B168C99D56C}"/>
                  </a:ext>
                </a:extLst>
              </p:cNvPr>
              <p:cNvSpPr/>
              <p:nvPr/>
            </p:nvSpPr>
            <p:spPr>
              <a:xfrm>
                <a:off x="1269550" y="2598678"/>
                <a:ext cx="6605311" cy="1107015"/>
              </a:xfrm>
              <a:custGeom>
                <a:avLst/>
                <a:gdLst/>
                <a:ahLst/>
                <a:cxnLst/>
                <a:rect l="l" t="t" r="r" b="b"/>
                <a:pathLst>
                  <a:path w="79460" h="13895" extrusionOk="0">
                    <a:moveTo>
                      <a:pt x="23503" y="1"/>
                    </a:moveTo>
                    <a:lnTo>
                      <a:pt x="1" y="10620"/>
                    </a:lnTo>
                    <a:lnTo>
                      <a:pt x="7308" y="13895"/>
                    </a:lnTo>
                    <a:lnTo>
                      <a:pt x="23503" y="6580"/>
                    </a:lnTo>
                    <a:lnTo>
                      <a:pt x="39726" y="13895"/>
                    </a:lnTo>
                    <a:lnTo>
                      <a:pt x="55921" y="6580"/>
                    </a:lnTo>
                    <a:lnTo>
                      <a:pt x="72152" y="13895"/>
                    </a:lnTo>
                    <a:lnTo>
                      <a:pt x="79459" y="10620"/>
                    </a:lnTo>
                    <a:lnTo>
                      <a:pt x="55921" y="1"/>
                    </a:lnTo>
                    <a:lnTo>
                      <a:pt x="39726" y="7308"/>
                    </a:lnTo>
                    <a:lnTo>
                      <a:pt x="23503" y="1"/>
                    </a:lnTo>
                    <a:close/>
                  </a:path>
                </a:pathLst>
              </a:custGeom>
              <a:solidFill>
                <a:srgbClr val="AFBB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19" name="Google Shape;241;p19">
                <a:extLst>
                  <a:ext uri="{FF2B5EF4-FFF2-40B4-BE49-F238E27FC236}">
                    <a16:creationId xmlns:a16="http://schemas.microsoft.com/office/drawing/2014/main" id="{4FEAC206-A700-4491-AF02-B3BF6F91A33D}"/>
                  </a:ext>
                </a:extLst>
              </p:cNvPr>
              <p:cNvGrpSpPr/>
              <p:nvPr/>
            </p:nvGrpSpPr>
            <p:grpSpPr>
              <a:xfrm>
                <a:off x="4229808" y="1562275"/>
                <a:ext cx="684735" cy="2143433"/>
                <a:chOff x="4243976" y="1421653"/>
                <a:chExt cx="656254" cy="2143433"/>
              </a:xfrm>
            </p:grpSpPr>
            <p:sp>
              <p:nvSpPr>
                <p:cNvPr id="20" name="Google Shape;242;p19">
                  <a:extLst>
                    <a:ext uri="{FF2B5EF4-FFF2-40B4-BE49-F238E27FC236}">
                      <a16:creationId xmlns:a16="http://schemas.microsoft.com/office/drawing/2014/main" id="{65E1346E-E9FE-4281-B2C7-714B339C8E66}"/>
                    </a:ext>
                  </a:extLst>
                </p:cNvPr>
                <p:cNvSpPr/>
                <p:nvPr/>
              </p:nvSpPr>
              <p:spPr>
                <a:xfrm>
                  <a:off x="4243976" y="2458096"/>
                  <a:ext cx="327949" cy="1106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18" h="18626" extrusionOk="0">
                      <a:moveTo>
                        <a:pt x="0" y="1"/>
                      </a:moveTo>
                      <a:lnTo>
                        <a:pt x="0" y="16137"/>
                      </a:lnTo>
                      <a:lnTo>
                        <a:pt x="5517" y="18626"/>
                      </a:lnTo>
                      <a:lnTo>
                        <a:pt x="5517" y="1"/>
                      </a:lnTo>
                      <a:close/>
                    </a:path>
                  </a:pathLst>
                </a:custGeom>
                <a:solidFill>
                  <a:srgbClr val="EFEF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1" name="Google Shape;243;p19">
                  <a:extLst>
                    <a:ext uri="{FF2B5EF4-FFF2-40B4-BE49-F238E27FC236}">
                      <a16:creationId xmlns:a16="http://schemas.microsoft.com/office/drawing/2014/main" id="{82BFF092-C5E6-410D-BA43-C07EB0C48E65}"/>
                    </a:ext>
                  </a:extLst>
                </p:cNvPr>
                <p:cNvSpPr/>
                <p:nvPr/>
              </p:nvSpPr>
              <p:spPr>
                <a:xfrm>
                  <a:off x="4571865" y="2458096"/>
                  <a:ext cx="328365" cy="1106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5" h="18626" extrusionOk="0">
                      <a:moveTo>
                        <a:pt x="0" y="1"/>
                      </a:moveTo>
                      <a:lnTo>
                        <a:pt x="0" y="18626"/>
                      </a:lnTo>
                      <a:lnTo>
                        <a:pt x="5525" y="16137"/>
                      </a:lnTo>
                      <a:lnTo>
                        <a:pt x="5525" y="1"/>
                      </a:lnTo>
                      <a:close/>
                    </a:path>
                  </a:pathLst>
                </a:custGeom>
                <a:solidFill>
                  <a:srgbClr val="BDC6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" name="Google Shape;244;p19">
                  <a:extLst>
                    <a:ext uri="{FF2B5EF4-FFF2-40B4-BE49-F238E27FC236}">
                      <a16:creationId xmlns:a16="http://schemas.microsoft.com/office/drawing/2014/main" id="{6003AB4C-0065-4E73-8781-BE3A63ED194B}"/>
                    </a:ext>
                  </a:extLst>
                </p:cNvPr>
                <p:cNvSpPr/>
                <p:nvPr/>
              </p:nvSpPr>
              <p:spPr>
                <a:xfrm>
                  <a:off x="4243976" y="2310585"/>
                  <a:ext cx="656254" cy="2954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42" h="4972" extrusionOk="0">
                      <a:moveTo>
                        <a:pt x="5517" y="1"/>
                      </a:moveTo>
                      <a:lnTo>
                        <a:pt x="0" y="2483"/>
                      </a:lnTo>
                      <a:lnTo>
                        <a:pt x="5517" y="4972"/>
                      </a:lnTo>
                      <a:lnTo>
                        <a:pt x="11042" y="2483"/>
                      </a:lnTo>
                      <a:lnTo>
                        <a:pt x="5517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" name="Google Shape;245;p19">
                  <a:extLst>
                    <a:ext uri="{FF2B5EF4-FFF2-40B4-BE49-F238E27FC236}">
                      <a16:creationId xmlns:a16="http://schemas.microsoft.com/office/drawing/2014/main" id="{6290C16A-575A-41EC-9F20-EA7EE19652EA}"/>
                    </a:ext>
                  </a:extLst>
                </p:cNvPr>
                <p:cNvSpPr/>
                <p:nvPr/>
              </p:nvSpPr>
              <p:spPr>
                <a:xfrm>
                  <a:off x="4296277" y="1421653"/>
                  <a:ext cx="551593" cy="250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81" h="4223" extrusionOk="0">
                      <a:moveTo>
                        <a:pt x="4637" y="1"/>
                      </a:moveTo>
                      <a:lnTo>
                        <a:pt x="1" y="2097"/>
                      </a:lnTo>
                      <a:lnTo>
                        <a:pt x="4637" y="4222"/>
                      </a:lnTo>
                      <a:lnTo>
                        <a:pt x="9281" y="2097"/>
                      </a:lnTo>
                      <a:lnTo>
                        <a:pt x="4637" y="1"/>
                      </a:lnTo>
                      <a:close/>
                    </a:path>
                  </a:pathLst>
                </a:custGeom>
                <a:solidFill>
                  <a:srgbClr val="F6D5C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" name="Google Shape;246;p19">
                  <a:extLst>
                    <a:ext uri="{FF2B5EF4-FFF2-40B4-BE49-F238E27FC236}">
                      <a16:creationId xmlns:a16="http://schemas.microsoft.com/office/drawing/2014/main" id="{FE852A7E-0B2F-4597-9AD3-EF8BD6F479E6}"/>
                    </a:ext>
                  </a:extLst>
                </p:cNvPr>
                <p:cNvSpPr/>
                <p:nvPr/>
              </p:nvSpPr>
              <p:spPr>
                <a:xfrm>
                  <a:off x="4571865" y="1546223"/>
                  <a:ext cx="276005" cy="10365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4" h="17440" extrusionOk="0">
                      <a:moveTo>
                        <a:pt x="4644" y="1"/>
                      </a:moveTo>
                      <a:lnTo>
                        <a:pt x="0" y="2126"/>
                      </a:lnTo>
                      <a:lnTo>
                        <a:pt x="0" y="17440"/>
                      </a:lnTo>
                      <a:lnTo>
                        <a:pt x="4644" y="15344"/>
                      </a:lnTo>
                      <a:lnTo>
                        <a:pt x="4644" y="1"/>
                      </a:lnTo>
                      <a:close/>
                    </a:path>
                  </a:pathLst>
                </a:custGeom>
                <a:solidFill>
                  <a:srgbClr val="C4A4C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" name="Google Shape;247;p19">
                  <a:extLst>
                    <a:ext uri="{FF2B5EF4-FFF2-40B4-BE49-F238E27FC236}">
                      <a16:creationId xmlns:a16="http://schemas.microsoft.com/office/drawing/2014/main" id="{51830CFA-5ED7-4D4E-A905-207E5CB2396C}"/>
                    </a:ext>
                  </a:extLst>
                </p:cNvPr>
                <p:cNvSpPr/>
                <p:nvPr/>
              </p:nvSpPr>
              <p:spPr>
                <a:xfrm>
                  <a:off x="4296277" y="1546223"/>
                  <a:ext cx="275648" cy="10365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38" h="17440" extrusionOk="0">
                      <a:moveTo>
                        <a:pt x="1" y="1"/>
                      </a:moveTo>
                      <a:lnTo>
                        <a:pt x="1" y="15344"/>
                      </a:lnTo>
                      <a:lnTo>
                        <a:pt x="4637" y="17440"/>
                      </a:lnTo>
                      <a:lnTo>
                        <a:pt x="4637" y="2126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F3B4A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6" name="Google Shape;248;p19">
                <a:extLst>
                  <a:ext uri="{FF2B5EF4-FFF2-40B4-BE49-F238E27FC236}">
                    <a16:creationId xmlns:a16="http://schemas.microsoft.com/office/drawing/2014/main" id="{AFF89B66-3DBA-46EA-BAA6-6BBEE5B9265D}"/>
                  </a:ext>
                </a:extLst>
              </p:cNvPr>
              <p:cNvGrpSpPr/>
              <p:nvPr/>
            </p:nvGrpSpPr>
            <p:grpSpPr>
              <a:xfrm>
                <a:off x="1534840" y="1562275"/>
                <a:ext cx="686533" cy="2143433"/>
                <a:chOff x="2315570" y="1421653"/>
                <a:chExt cx="657977" cy="2143433"/>
              </a:xfrm>
            </p:grpSpPr>
            <p:sp>
              <p:nvSpPr>
                <p:cNvPr id="27" name="Google Shape;249;p19">
                  <a:extLst>
                    <a:ext uri="{FF2B5EF4-FFF2-40B4-BE49-F238E27FC236}">
                      <a16:creationId xmlns:a16="http://schemas.microsoft.com/office/drawing/2014/main" id="{4B94D4A0-AA10-4ACA-9876-6313A51BA4D8}"/>
                    </a:ext>
                  </a:extLst>
                </p:cNvPr>
                <p:cNvSpPr/>
                <p:nvPr/>
              </p:nvSpPr>
              <p:spPr>
                <a:xfrm>
                  <a:off x="2315570" y="1850755"/>
                  <a:ext cx="329672" cy="1714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7" h="28845" extrusionOk="0">
                      <a:moveTo>
                        <a:pt x="0" y="1"/>
                      </a:moveTo>
                      <a:lnTo>
                        <a:pt x="0" y="26356"/>
                      </a:lnTo>
                      <a:lnTo>
                        <a:pt x="5546" y="28845"/>
                      </a:lnTo>
                      <a:lnTo>
                        <a:pt x="5546" y="1"/>
                      </a:lnTo>
                      <a:close/>
                    </a:path>
                  </a:pathLst>
                </a:custGeom>
                <a:solidFill>
                  <a:srgbClr val="EFEF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" name="Google Shape;250;p19">
                  <a:extLst>
                    <a:ext uri="{FF2B5EF4-FFF2-40B4-BE49-F238E27FC236}">
                      <a16:creationId xmlns:a16="http://schemas.microsoft.com/office/drawing/2014/main" id="{DBA25429-FDFD-4D5B-9DB7-EB0C9B47958C}"/>
                    </a:ext>
                  </a:extLst>
                </p:cNvPr>
                <p:cNvSpPr/>
                <p:nvPr/>
              </p:nvSpPr>
              <p:spPr>
                <a:xfrm>
                  <a:off x="2645183" y="1850755"/>
                  <a:ext cx="328365" cy="1714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5" h="28845" extrusionOk="0">
                      <a:moveTo>
                        <a:pt x="0" y="1"/>
                      </a:moveTo>
                      <a:lnTo>
                        <a:pt x="0" y="28845"/>
                      </a:lnTo>
                      <a:lnTo>
                        <a:pt x="5525" y="26356"/>
                      </a:lnTo>
                      <a:lnTo>
                        <a:pt x="5525" y="1"/>
                      </a:lnTo>
                      <a:close/>
                    </a:path>
                  </a:pathLst>
                </a:custGeom>
                <a:solidFill>
                  <a:srgbClr val="BDC6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" name="Google Shape;251;p19">
                  <a:extLst>
                    <a:ext uri="{FF2B5EF4-FFF2-40B4-BE49-F238E27FC236}">
                      <a16:creationId xmlns:a16="http://schemas.microsoft.com/office/drawing/2014/main" id="{0F22BA8B-39E7-4BBC-A050-EC016C8070CA}"/>
                    </a:ext>
                  </a:extLst>
                </p:cNvPr>
                <p:cNvSpPr/>
                <p:nvPr/>
              </p:nvSpPr>
              <p:spPr>
                <a:xfrm>
                  <a:off x="2315570" y="1702828"/>
                  <a:ext cx="657977" cy="295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71" h="4979" extrusionOk="0">
                      <a:moveTo>
                        <a:pt x="5546" y="1"/>
                      </a:moveTo>
                      <a:lnTo>
                        <a:pt x="0" y="2490"/>
                      </a:lnTo>
                      <a:lnTo>
                        <a:pt x="5546" y="4979"/>
                      </a:lnTo>
                      <a:lnTo>
                        <a:pt x="11071" y="2490"/>
                      </a:lnTo>
                      <a:lnTo>
                        <a:pt x="5546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" name="Google Shape;252;p19">
                  <a:extLst>
                    <a:ext uri="{FF2B5EF4-FFF2-40B4-BE49-F238E27FC236}">
                      <a16:creationId xmlns:a16="http://schemas.microsoft.com/office/drawing/2014/main" id="{4743BFF8-1BD7-4391-9F06-6D7210A80A25}"/>
                    </a:ext>
                  </a:extLst>
                </p:cNvPr>
                <p:cNvSpPr/>
                <p:nvPr/>
              </p:nvSpPr>
              <p:spPr>
                <a:xfrm>
                  <a:off x="2369594" y="1421653"/>
                  <a:ext cx="551593" cy="250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81" h="4223" extrusionOk="0">
                      <a:moveTo>
                        <a:pt x="4637" y="1"/>
                      </a:moveTo>
                      <a:lnTo>
                        <a:pt x="1" y="2097"/>
                      </a:lnTo>
                      <a:lnTo>
                        <a:pt x="4637" y="4222"/>
                      </a:lnTo>
                      <a:lnTo>
                        <a:pt x="9281" y="2097"/>
                      </a:lnTo>
                      <a:lnTo>
                        <a:pt x="4637" y="1"/>
                      </a:lnTo>
                      <a:close/>
                    </a:path>
                  </a:pathLst>
                </a:custGeom>
                <a:solidFill>
                  <a:srgbClr val="E3C7A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" name="Google Shape;253;p19">
                  <a:extLst>
                    <a:ext uri="{FF2B5EF4-FFF2-40B4-BE49-F238E27FC236}">
                      <a16:creationId xmlns:a16="http://schemas.microsoft.com/office/drawing/2014/main" id="{C5FC64D4-EA1A-4FB8-BF33-F76D75250EC9}"/>
                    </a:ext>
                  </a:extLst>
                </p:cNvPr>
                <p:cNvSpPr/>
                <p:nvPr/>
              </p:nvSpPr>
              <p:spPr>
                <a:xfrm>
                  <a:off x="2645183" y="1546223"/>
                  <a:ext cx="276005" cy="434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4" h="7309" extrusionOk="0">
                      <a:moveTo>
                        <a:pt x="4644" y="1"/>
                      </a:moveTo>
                      <a:lnTo>
                        <a:pt x="0" y="2126"/>
                      </a:lnTo>
                      <a:lnTo>
                        <a:pt x="29" y="7308"/>
                      </a:lnTo>
                      <a:lnTo>
                        <a:pt x="4578" y="5307"/>
                      </a:lnTo>
                      <a:lnTo>
                        <a:pt x="4644" y="1"/>
                      </a:lnTo>
                      <a:close/>
                    </a:path>
                  </a:pathLst>
                </a:custGeom>
                <a:solidFill>
                  <a:srgbClr val="D8846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" name="Google Shape;254;p19">
                  <a:extLst>
                    <a:ext uri="{FF2B5EF4-FFF2-40B4-BE49-F238E27FC236}">
                      <a16:creationId xmlns:a16="http://schemas.microsoft.com/office/drawing/2014/main" id="{D2940490-EC2B-46CA-85A6-4FB662FC9A6D}"/>
                    </a:ext>
                  </a:extLst>
                </p:cNvPr>
                <p:cNvSpPr/>
                <p:nvPr/>
              </p:nvSpPr>
              <p:spPr>
                <a:xfrm>
                  <a:off x="2369594" y="1546223"/>
                  <a:ext cx="277371" cy="434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7" h="7309" extrusionOk="0">
                      <a:moveTo>
                        <a:pt x="1" y="1"/>
                      </a:moveTo>
                      <a:lnTo>
                        <a:pt x="30" y="5219"/>
                      </a:lnTo>
                      <a:lnTo>
                        <a:pt x="4666" y="7308"/>
                      </a:lnTo>
                      <a:lnTo>
                        <a:pt x="4637" y="2126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D0AA8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33" name="Google Shape;255;p19">
                <a:extLst>
                  <a:ext uri="{FF2B5EF4-FFF2-40B4-BE49-F238E27FC236}">
                    <a16:creationId xmlns:a16="http://schemas.microsoft.com/office/drawing/2014/main" id="{08E42396-8C5C-4E33-B0CE-F37EAB60A5F4}"/>
                  </a:ext>
                </a:extLst>
              </p:cNvPr>
              <p:cNvGrpSpPr/>
              <p:nvPr/>
            </p:nvGrpSpPr>
            <p:grpSpPr>
              <a:xfrm>
                <a:off x="2883193" y="979052"/>
                <a:ext cx="684797" cy="2290945"/>
                <a:chOff x="3279744" y="987380"/>
                <a:chExt cx="656313" cy="2290945"/>
              </a:xfrm>
            </p:grpSpPr>
            <p:sp>
              <p:nvSpPr>
                <p:cNvPr id="34" name="Google Shape;256;p19">
                  <a:extLst>
                    <a:ext uri="{FF2B5EF4-FFF2-40B4-BE49-F238E27FC236}">
                      <a16:creationId xmlns:a16="http://schemas.microsoft.com/office/drawing/2014/main" id="{6C2B16B4-2041-464B-8028-157F4E71B43D}"/>
                    </a:ext>
                  </a:extLst>
                </p:cNvPr>
                <p:cNvSpPr/>
                <p:nvPr/>
              </p:nvSpPr>
              <p:spPr>
                <a:xfrm>
                  <a:off x="3279744" y="1719291"/>
                  <a:ext cx="327949" cy="15590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18" h="26232" extrusionOk="0">
                      <a:moveTo>
                        <a:pt x="1" y="0"/>
                      </a:moveTo>
                      <a:lnTo>
                        <a:pt x="1" y="26231"/>
                      </a:lnTo>
                      <a:lnTo>
                        <a:pt x="5518" y="23742"/>
                      </a:lnTo>
                      <a:lnTo>
                        <a:pt x="5518" y="0"/>
                      </a:lnTo>
                      <a:close/>
                    </a:path>
                  </a:pathLst>
                </a:custGeom>
                <a:solidFill>
                  <a:srgbClr val="EFEF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5" name="Google Shape;257;p19">
                  <a:extLst>
                    <a:ext uri="{FF2B5EF4-FFF2-40B4-BE49-F238E27FC236}">
                      <a16:creationId xmlns:a16="http://schemas.microsoft.com/office/drawing/2014/main" id="{192761BE-1CCF-4192-B8C1-E28614D113A2}"/>
                    </a:ext>
                  </a:extLst>
                </p:cNvPr>
                <p:cNvSpPr/>
                <p:nvPr/>
              </p:nvSpPr>
              <p:spPr>
                <a:xfrm>
                  <a:off x="3607633" y="1719291"/>
                  <a:ext cx="328424" cy="15590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6" h="26232" extrusionOk="0">
                      <a:moveTo>
                        <a:pt x="1" y="0"/>
                      </a:moveTo>
                      <a:lnTo>
                        <a:pt x="1" y="23742"/>
                      </a:lnTo>
                      <a:lnTo>
                        <a:pt x="5525" y="26231"/>
                      </a:lnTo>
                      <a:lnTo>
                        <a:pt x="5525" y="0"/>
                      </a:lnTo>
                      <a:close/>
                    </a:path>
                  </a:pathLst>
                </a:custGeom>
                <a:solidFill>
                  <a:srgbClr val="BDC6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" name="Google Shape;258;p19">
                  <a:extLst>
                    <a:ext uri="{FF2B5EF4-FFF2-40B4-BE49-F238E27FC236}">
                      <a16:creationId xmlns:a16="http://schemas.microsoft.com/office/drawing/2014/main" id="{AB2534CB-00EB-4900-9340-9351DF88A383}"/>
                    </a:ext>
                  </a:extLst>
                </p:cNvPr>
                <p:cNvSpPr/>
                <p:nvPr/>
              </p:nvSpPr>
              <p:spPr>
                <a:xfrm>
                  <a:off x="3279744" y="1571304"/>
                  <a:ext cx="656313" cy="2959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43" h="4980" extrusionOk="0">
                      <a:moveTo>
                        <a:pt x="5518" y="1"/>
                      </a:moveTo>
                      <a:lnTo>
                        <a:pt x="1" y="2490"/>
                      </a:lnTo>
                      <a:lnTo>
                        <a:pt x="5518" y="4979"/>
                      </a:lnTo>
                      <a:lnTo>
                        <a:pt x="11042" y="2490"/>
                      </a:lnTo>
                      <a:lnTo>
                        <a:pt x="5518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" name="Google Shape;259;p19">
                  <a:extLst>
                    <a:ext uri="{FF2B5EF4-FFF2-40B4-BE49-F238E27FC236}">
                      <a16:creationId xmlns:a16="http://schemas.microsoft.com/office/drawing/2014/main" id="{FDD7D502-32EF-4563-854C-8E73B3957CBC}"/>
                    </a:ext>
                  </a:extLst>
                </p:cNvPr>
                <p:cNvSpPr/>
                <p:nvPr/>
              </p:nvSpPr>
              <p:spPr>
                <a:xfrm>
                  <a:off x="3332104" y="987380"/>
                  <a:ext cx="551593" cy="2487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81" h="4186" extrusionOk="0">
                      <a:moveTo>
                        <a:pt x="4637" y="0"/>
                      </a:moveTo>
                      <a:lnTo>
                        <a:pt x="0" y="2096"/>
                      </a:lnTo>
                      <a:lnTo>
                        <a:pt x="4637" y="4185"/>
                      </a:lnTo>
                      <a:lnTo>
                        <a:pt x="9280" y="2096"/>
                      </a:lnTo>
                      <a:lnTo>
                        <a:pt x="4637" y="0"/>
                      </a:lnTo>
                      <a:close/>
                    </a:path>
                  </a:pathLst>
                </a:custGeom>
                <a:solidFill>
                  <a:srgbClr val="6FC1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8" name="Google Shape;260;p19">
                  <a:extLst>
                    <a:ext uri="{FF2B5EF4-FFF2-40B4-BE49-F238E27FC236}">
                      <a16:creationId xmlns:a16="http://schemas.microsoft.com/office/drawing/2014/main" id="{AF5579C4-B558-436D-B015-F6970407A583}"/>
                    </a:ext>
                  </a:extLst>
                </p:cNvPr>
                <p:cNvSpPr/>
                <p:nvPr/>
              </p:nvSpPr>
              <p:spPr>
                <a:xfrm>
                  <a:off x="3607633" y="1111950"/>
                  <a:ext cx="276064" cy="7314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5" h="12308" extrusionOk="0">
                      <a:moveTo>
                        <a:pt x="4644" y="0"/>
                      </a:moveTo>
                      <a:lnTo>
                        <a:pt x="1" y="2089"/>
                      </a:lnTo>
                      <a:lnTo>
                        <a:pt x="1" y="12308"/>
                      </a:lnTo>
                      <a:lnTo>
                        <a:pt x="4644" y="10219"/>
                      </a:lnTo>
                      <a:lnTo>
                        <a:pt x="4644" y="0"/>
                      </a:lnTo>
                      <a:close/>
                    </a:path>
                  </a:pathLst>
                </a:custGeom>
                <a:solidFill>
                  <a:srgbClr val="087A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" name="Google Shape;261;p19">
                  <a:extLst>
                    <a:ext uri="{FF2B5EF4-FFF2-40B4-BE49-F238E27FC236}">
                      <a16:creationId xmlns:a16="http://schemas.microsoft.com/office/drawing/2014/main" id="{91D3DFF5-7A18-48CB-A3D8-1886E0D3AF41}"/>
                    </a:ext>
                  </a:extLst>
                </p:cNvPr>
                <p:cNvSpPr/>
                <p:nvPr/>
              </p:nvSpPr>
              <p:spPr>
                <a:xfrm>
                  <a:off x="3332104" y="1111950"/>
                  <a:ext cx="275589" cy="7314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37" h="12308" extrusionOk="0">
                      <a:moveTo>
                        <a:pt x="29" y="0"/>
                      </a:moveTo>
                      <a:lnTo>
                        <a:pt x="0" y="10219"/>
                      </a:lnTo>
                      <a:lnTo>
                        <a:pt x="4637" y="12308"/>
                      </a:lnTo>
                      <a:lnTo>
                        <a:pt x="4637" y="2089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rgbClr val="2D9BB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0" name="Google Shape;262;p19">
                <a:extLst>
                  <a:ext uri="{FF2B5EF4-FFF2-40B4-BE49-F238E27FC236}">
                    <a16:creationId xmlns:a16="http://schemas.microsoft.com/office/drawing/2014/main" id="{D145AA7E-82FE-42A1-88F0-44031F8D064D}"/>
                  </a:ext>
                </a:extLst>
              </p:cNvPr>
              <p:cNvGrpSpPr/>
              <p:nvPr/>
            </p:nvGrpSpPr>
            <p:grpSpPr>
              <a:xfrm>
                <a:off x="5576362" y="979052"/>
                <a:ext cx="686595" cy="2290945"/>
                <a:chOff x="5206426" y="987380"/>
                <a:chExt cx="658037" cy="2290945"/>
              </a:xfrm>
            </p:grpSpPr>
            <p:sp>
              <p:nvSpPr>
                <p:cNvPr id="41" name="Google Shape;263;p19">
                  <a:extLst>
                    <a:ext uri="{FF2B5EF4-FFF2-40B4-BE49-F238E27FC236}">
                      <a16:creationId xmlns:a16="http://schemas.microsoft.com/office/drawing/2014/main" id="{78A783D3-4233-480E-B146-03AC5425F280}"/>
                    </a:ext>
                  </a:extLst>
                </p:cNvPr>
                <p:cNvSpPr/>
                <p:nvPr/>
              </p:nvSpPr>
              <p:spPr>
                <a:xfrm>
                  <a:off x="5206426" y="2326572"/>
                  <a:ext cx="327949" cy="9517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18" h="16014" extrusionOk="0">
                      <a:moveTo>
                        <a:pt x="1" y="1"/>
                      </a:moveTo>
                      <a:lnTo>
                        <a:pt x="1" y="16013"/>
                      </a:lnTo>
                      <a:lnTo>
                        <a:pt x="5518" y="13524"/>
                      </a:lnTo>
                      <a:lnTo>
                        <a:pt x="5518" y="1"/>
                      </a:lnTo>
                      <a:close/>
                    </a:path>
                  </a:pathLst>
                </a:custGeom>
                <a:solidFill>
                  <a:srgbClr val="EFEF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" name="Google Shape;264;p19">
                  <a:extLst>
                    <a:ext uri="{FF2B5EF4-FFF2-40B4-BE49-F238E27FC236}">
                      <a16:creationId xmlns:a16="http://schemas.microsoft.com/office/drawing/2014/main" id="{B1BD7ABD-9900-45EE-ADF2-CEAC0C87D5CC}"/>
                    </a:ext>
                  </a:extLst>
                </p:cNvPr>
                <p:cNvSpPr/>
                <p:nvPr/>
              </p:nvSpPr>
              <p:spPr>
                <a:xfrm>
                  <a:off x="5534315" y="2326572"/>
                  <a:ext cx="330148" cy="9517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55" h="16014" extrusionOk="0">
                      <a:moveTo>
                        <a:pt x="1" y="1"/>
                      </a:moveTo>
                      <a:lnTo>
                        <a:pt x="1" y="13524"/>
                      </a:lnTo>
                      <a:lnTo>
                        <a:pt x="5554" y="16013"/>
                      </a:lnTo>
                      <a:lnTo>
                        <a:pt x="5554" y="1"/>
                      </a:lnTo>
                      <a:close/>
                    </a:path>
                  </a:pathLst>
                </a:custGeom>
                <a:solidFill>
                  <a:srgbClr val="BDC6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" name="Google Shape;265;p19">
                  <a:extLst>
                    <a:ext uri="{FF2B5EF4-FFF2-40B4-BE49-F238E27FC236}">
                      <a16:creationId xmlns:a16="http://schemas.microsoft.com/office/drawing/2014/main" id="{F6A0A9A7-70D0-4694-8439-C5A9BC8E331F}"/>
                    </a:ext>
                  </a:extLst>
                </p:cNvPr>
                <p:cNvSpPr/>
                <p:nvPr/>
              </p:nvSpPr>
              <p:spPr>
                <a:xfrm>
                  <a:off x="5206426" y="2178645"/>
                  <a:ext cx="658037" cy="2959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72" h="4980" extrusionOk="0">
                      <a:moveTo>
                        <a:pt x="5518" y="1"/>
                      </a:moveTo>
                      <a:lnTo>
                        <a:pt x="1" y="2490"/>
                      </a:lnTo>
                      <a:lnTo>
                        <a:pt x="5518" y="4979"/>
                      </a:lnTo>
                      <a:lnTo>
                        <a:pt x="11071" y="2490"/>
                      </a:lnTo>
                      <a:lnTo>
                        <a:pt x="5518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" name="Google Shape;266;p19">
                  <a:extLst>
                    <a:ext uri="{FF2B5EF4-FFF2-40B4-BE49-F238E27FC236}">
                      <a16:creationId xmlns:a16="http://schemas.microsoft.com/office/drawing/2014/main" id="{69D6151F-AE9D-421F-8528-20E9D2A36AC0}"/>
                    </a:ext>
                  </a:extLst>
                </p:cNvPr>
                <p:cNvSpPr/>
                <p:nvPr/>
              </p:nvSpPr>
              <p:spPr>
                <a:xfrm>
                  <a:off x="5258786" y="987380"/>
                  <a:ext cx="553317" cy="2487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10" h="4186" extrusionOk="0">
                      <a:moveTo>
                        <a:pt x="4637" y="0"/>
                      </a:moveTo>
                      <a:lnTo>
                        <a:pt x="0" y="2096"/>
                      </a:lnTo>
                      <a:lnTo>
                        <a:pt x="4637" y="4185"/>
                      </a:lnTo>
                      <a:lnTo>
                        <a:pt x="9309" y="2096"/>
                      </a:lnTo>
                      <a:lnTo>
                        <a:pt x="4637" y="0"/>
                      </a:lnTo>
                      <a:close/>
                    </a:path>
                  </a:pathLst>
                </a:custGeom>
                <a:solidFill>
                  <a:srgbClr val="FFE59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" name="Google Shape;267;p19">
                  <a:extLst>
                    <a:ext uri="{FF2B5EF4-FFF2-40B4-BE49-F238E27FC236}">
                      <a16:creationId xmlns:a16="http://schemas.microsoft.com/office/drawing/2014/main" id="{EAB2C2A3-718D-44C2-B327-BF0640C4E292}"/>
                    </a:ext>
                  </a:extLst>
                </p:cNvPr>
                <p:cNvSpPr/>
                <p:nvPr/>
              </p:nvSpPr>
              <p:spPr>
                <a:xfrm>
                  <a:off x="5532592" y="1111950"/>
                  <a:ext cx="281235" cy="13393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2" h="22535" extrusionOk="0">
                      <a:moveTo>
                        <a:pt x="4644" y="0"/>
                      </a:moveTo>
                      <a:lnTo>
                        <a:pt x="1" y="2118"/>
                      </a:lnTo>
                      <a:lnTo>
                        <a:pt x="30" y="22534"/>
                      </a:lnTo>
                      <a:lnTo>
                        <a:pt x="4732" y="20438"/>
                      </a:lnTo>
                      <a:lnTo>
                        <a:pt x="4644" y="0"/>
                      </a:lnTo>
                      <a:close/>
                    </a:path>
                  </a:pathLst>
                </a:custGeom>
                <a:solidFill>
                  <a:srgbClr val="F2A1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" name="Google Shape;268;p19">
                  <a:extLst>
                    <a:ext uri="{FF2B5EF4-FFF2-40B4-BE49-F238E27FC236}">
                      <a16:creationId xmlns:a16="http://schemas.microsoft.com/office/drawing/2014/main" id="{AD0340EA-D02A-43F3-B439-B4A84BC9EFBD}"/>
                    </a:ext>
                  </a:extLst>
                </p:cNvPr>
                <p:cNvSpPr/>
                <p:nvPr/>
              </p:nvSpPr>
              <p:spPr>
                <a:xfrm>
                  <a:off x="5258786" y="1111950"/>
                  <a:ext cx="275589" cy="13393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37" h="22535" extrusionOk="0">
                      <a:moveTo>
                        <a:pt x="0" y="0"/>
                      </a:moveTo>
                      <a:lnTo>
                        <a:pt x="0" y="20438"/>
                      </a:lnTo>
                      <a:lnTo>
                        <a:pt x="4637" y="22534"/>
                      </a:lnTo>
                      <a:lnTo>
                        <a:pt x="4637" y="208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76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7" name="Google Shape;269;p19">
                <a:extLst>
                  <a:ext uri="{FF2B5EF4-FFF2-40B4-BE49-F238E27FC236}">
                    <a16:creationId xmlns:a16="http://schemas.microsoft.com/office/drawing/2014/main" id="{61CEA687-991D-408C-972D-C6DD27F5612A}"/>
                  </a:ext>
                </a:extLst>
              </p:cNvPr>
              <p:cNvGrpSpPr/>
              <p:nvPr/>
            </p:nvGrpSpPr>
            <p:grpSpPr>
              <a:xfrm>
                <a:off x="6924814" y="1562263"/>
                <a:ext cx="684735" cy="2143433"/>
                <a:chOff x="6826884" y="1562265"/>
                <a:chExt cx="656254" cy="2143433"/>
              </a:xfrm>
            </p:grpSpPr>
            <p:sp>
              <p:nvSpPr>
                <p:cNvPr id="48" name="Google Shape;270;p19">
                  <a:extLst>
                    <a:ext uri="{FF2B5EF4-FFF2-40B4-BE49-F238E27FC236}">
                      <a16:creationId xmlns:a16="http://schemas.microsoft.com/office/drawing/2014/main" id="{F2A889E2-27D3-481A-BBA9-F15776BEDCE7}"/>
                    </a:ext>
                  </a:extLst>
                </p:cNvPr>
                <p:cNvSpPr/>
                <p:nvPr/>
              </p:nvSpPr>
              <p:spPr>
                <a:xfrm>
                  <a:off x="6826884" y="3206049"/>
                  <a:ext cx="328365" cy="4996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5" h="8407" extrusionOk="0">
                      <a:moveTo>
                        <a:pt x="0" y="0"/>
                      </a:moveTo>
                      <a:lnTo>
                        <a:pt x="0" y="5918"/>
                      </a:lnTo>
                      <a:lnTo>
                        <a:pt x="5525" y="8407"/>
                      </a:lnTo>
                      <a:lnTo>
                        <a:pt x="5525" y="0"/>
                      </a:lnTo>
                      <a:close/>
                    </a:path>
                  </a:pathLst>
                </a:custGeom>
                <a:solidFill>
                  <a:srgbClr val="EFEF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9" name="Google Shape;271;p19">
                  <a:extLst>
                    <a:ext uri="{FF2B5EF4-FFF2-40B4-BE49-F238E27FC236}">
                      <a16:creationId xmlns:a16="http://schemas.microsoft.com/office/drawing/2014/main" id="{3E49231A-206A-4AA9-96CD-44548347FDF7}"/>
                    </a:ext>
                  </a:extLst>
                </p:cNvPr>
                <p:cNvSpPr/>
                <p:nvPr/>
              </p:nvSpPr>
              <p:spPr>
                <a:xfrm>
                  <a:off x="7155189" y="3206049"/>
                  <a:ext cx="327949" cy="4996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18" h="8407" extrusionOk="0">
                      <a:moveTo>
                        <a:pt x="1" y="0"/>
                      </a:moveTo>
                      <a:lnTo>
                        <a:pt x="1" y="8407"/>
                      </a:lnTo>
                      <a:lnTo>
                        <a:pt x="5518" y="5918"/>
                      </a:lnTo>
                      <a:lnTo>
                        <a:pt x="5518" y="0"/>
                      </a:lnTo>
                      <a:close/>
                    </a:path>
                  </a:pathLst>
                </a:custGeom>
                <a:solidFill>
                  <a:srgbClr val="BDC6C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0" name="Google Shape;272;p19">
                  <a:extLst>
                    <a:ext uri="{FF2B5EF4-FFF2-40B4-BE49-F238E27FC236}">
                      <a16:creationId xmlns:a16="http://schemas.microsoft.com/office/drawing/2014/main" id="{4E4A2A0B-D49B-4733-890A-65E2AFCF374D}"/>
                    </a:ext>
                  </a:extLst>
                </p:cNvPr>
                <p:cNvSpPr/>
                <p:nvPr/>
              </p:nvSpPr>
              <p:spPr>
                <a:xfrm>
                  <a:off x="6826884" y="3058538"/>
                  <a:ext cx="656254" cy="2954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42" h="4972" extrusionOk="0">
                      <a:moveTo>
                        <a:pt x="5525" y="1"/>
                      </a:moveTo>
                      <a:lnTo>
                        <a:pt x="0" y="2482"/>
                      </a:lnTo>
                      <a:lnTo>
                        <a:pt x="5525" y="4972"/>
                      </a:lnTo>
                      <a:lnTo>
                        <a:pt x="11042" y="2482"/>
                      </a:lnTo>
                      <a:lnTo>
                        <a:pt x="5525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51" name="Google Shape;273;p19">
                  <a:extLst>
                    <a:ext uri="{FF2B5EF4-FFF2-40B4-BE49-F238E27FC236}">
                      <a16:creationId xmlns:a16="http://schemas.microsoft.com/office/drawing/2014/main" id="{A63336A7-CC89-4B50-9156-E5D9873A30C3}"/>
                    </a:ext>
                  </a:extLst>
                </p:cNvPr>
                <p:cNvGrpSpPr/>
                <p:nvPr/>
              </p:nvGrpSpPr>
              <p:grpSpPr>
                <a:xfrm>
                  <a:off x="6879185" y="1562265"/>
                  <a:ext cx="551593" cy="1768414"/>
                  <a:chOff x="6879185" y="1562265"/>
                  <a:chExt cx="551593" cy="1768414"/>
                </a:xfrm>
              </p:grpSpPr>
              <p:sp>
                <p:nvSpPr>
                  <p:cNvPr id="52" name="Google Shape;274;p19">
                    <a:extLst>
                      <a:ext uri="{FF2B5EF4-FFF2-40B4-BE49-F238E27FC236}">
                        <a16:creationId xmlns:a16="http://schemas.microsoft.com/office/drawing/2014/main" id="{4E694E78-8016-4A7B-9255-84CF6786BE2B}"/>
                      </a:ext>
                    </a:extLst>
                  </p:cNvPr>
                  <p:cNvSpPr/>
                  <p:nvPr/>
                </p:nvSpPr>
                <p:spPr>
                  <a:xfrm>
                    <a:off x="6879185" y="1562265"/>
                    <a:ext cx="551593" cy="2509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81" h="4223" extrusionOk="0">
                        <a:moveTo>
                          <a:pt x="4645" y="1"/>
                        </a:moveTo>
                        <a:lnTo>
                          <a:pt x="1" y="2097"/>
                        </a:lnTo>
                        <a:lnTo>
                          <a:pt x="4645" y="4222"/>
                        </a:lnTo>
                        <a:lnTo>
                          <a:pt x="9281" y="2097"/>
                        </a:lnTo>
                        <a:lnTo>
                          <a:pt x="4645" y="1"/>
                        </a:lnTo>
                        <a:close/>
                      </a:path>
                    </a:pathLst>
                  </a:custGeom>
                  <a:solidFill>
                    <a:srgbClr val="A1D8D8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3" name="Google Shape;275;p19">
                    <a:extLst>
                      <a:ext uri="{FF2B5EF4-FFF2-40B4-BE49-F238E27FC236}">
                        <a16:creationId xmlns:a16="http://schemas.microsoft.com/office/drawing/2014/main" id="{067A6164-216D-4463-93B0-13000A0721C4}"/>
                      </a:ext>
                    </a:extLst>
                  </p:cNvPr>
                  <p:cNvSpPr/>
                  <p:nvPr/>
                </p:nvSpPr>
                <p:spPr>
                  <a:xfrm>
                    <a:off x="6879185" y="1686836"/>
                    <a:ext cx="276064" cy="16438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45" h="27659" extrusionOk="0">
                        <a:moveTo>
                          <a:pt x="1" y="1"/>
                        </a:moveTo>
                        <a:lnTo>
                          <a:pt x="1" y="25562"/>
                        </a:lnTo>
                        <a:lnTo>
                          <a:pt x="4645" y="27659"/>
                        </a:lnTo>
                        <a:lnTo>
                          <a:pt x="4645" y="2126"/>
                        </a:lnTo>
                        <a:lnTo>
                          <a:pt x="1" y="1"/>
                        </a:lnTo>
                        <a:close/>
                      </a:path>
                    </a:pathLst>
                  </a:custGeom>
                  <a:solidFill>
                    <a:srgbClr val="54C4C8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latin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4" name="Google Shape;276;p19">
                    <a:extLst>
                      <a:ext uri="{FF2B5EF4-FFF2-40B4-BE49-F238E27FC236}">
                        <a16:creationId xmlns:a16="http://schemas.microsoft.com/office/drawing/2014/main" id="{DAE9F04F-18F2-42D2-9687-56BDD20D7E0E}"/>
                      </a:ext>
                    </a:extLst>
                  </p:cNvPr>
                  <p:cNvSpPr/>
                  <p:nvPr/>
                </p:nvSpPr>
                <p:spPr>
                  <a:xfrm>
                    <a:off x="7155189" y="1686836"/>
                    <a:ext cx="275589" cy="16438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37" h="27659" extrusionOk="0">
                        <a:moveTo>
                          <a:pt x="4637" y="1"/>
                        </a:moveTo>
                        <a:lnTo>
                          <a:pt x="1" y="2126"/>
                        </a:lnTo>
                        <a:lnTo>
                          <a:pt x="1" y="27659"/>
                        </a:lnTo>
                        <a:lnTo>
                          <a:pt x="4637" y="25562"/>
                        </a:lnTo>
                        <a:lnTo>
                          <a:pt x="4637" y="1"/>
                        </a:lnTo>
                        <a:close/>
                      </a:path>
                    </a:pathLst>
                  </a:custGeom>
                  <a:solidFill>
                    <a:srgbClr val="66758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latin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pic>
          <p:nvPicPr>
            <p:cNvPr id="55" name="Imagen 54">
              <a:extLst>
                <a:ext uri="{FF2B5EF4-FFF2-40B4-BE49-F238E27FC236}">
                  <a16:creationId xmlns:a16="http://schemas.microsoft.com/office/drawing/2014/main" id="{F8217BF1-CF52-4FB9-9EA7-D06E0EACC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5927" y="2320263"/>
              <a:ext cx="2564562" cy="2054592"/>
            </a:xfrm>
            <a:prstGeom prst="rect">
              <a:avLst/>
            </a:prstGeom>
          </p:spPr>
        </p:pic>
      </p:grpSp>
      <p:sp>
        <p:nvSpPr>
          <p:cNvPr id="58" name="Google Shape;196;p18">
            <a:extLst>
              <a:ext uri="{FF2B5EF4-FFF2-40B4-BE49-F238E27FC236}">
                <a16:creationId xmlns:a16="http://schemas.microsoft.com/office/drawing/2014/main" id="{40002490-E4D3-4796-A54B-839969AF6EFF}"/>
              </a:ext>
            </a:extLst>
          </p:cNvPr>
          <p:cNvSpPr/>
          <p:nvPr/>
        </p:nvSpPr>
        <p:spPr>
          <a:xfrm rot="5400000">
            <a:off x="1606227" y="7666"/>
            <a:ext cx="1576469" cy="2564561"/>
          </a:xfrm>
          <a:custGeom>
            <a:avLst/>
            <a:gdLst/>
            <a:ahLst/>
            <a:cxnLst/>
            <a:rect l="l" t="t" r="r" b="b"/>
            <a:pathLst>
              <a:path w="2748" h="4194" extrusionOk="0">
                <a:moveTo>
                  <a:pt x="1" y="0"/>
                </a:moveTo>
                <a:lnTo>
                  <a:pt x="1" y="4194"/>
                </a:lnTo>
                <a:lnTo>
                  <a:pt x="2382" y="4194"/>
                </a:lnTo>
                <a:lnTo>
                  <a:pt x="2382" y="2969"/>
                </a:lnTo>
                <a:cubicBezTo>
                  <a:pt x="2382" y="2750"/>
                  <a:pt x="2450" y="2531"/>
                  <a:pt x="2571" y="2368"/>
                </a:cubicBezTo>
                <a:lnTo>
                  <a:pt x="2708" y="2166"/>
                </a:lnTo>
                <a:cubicBezTo>
                  <a:pt x="2747" y="2123"/>
                  <a:pt x="2747" y="2055"/>
                  <a:pt x="2708" y="2016"/>
                </a:cubicBezTo>
                <a:lnTo>
                  <a:pt x="2571" y="1826"/>
                </a:lnTo>
                <a:cubicBezTo>
                  <a:pt x="2450" y="1646"/>
                  <a:pt x="2382" y="1444"/>
                  <a:pt x="2382" y="1225"/>
                </a:cubicBezTo>
                <a:lnTo>
                  <a:pt x="2382" y="0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lang="es-MX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21E38064-C498-4BAA-AB83-6B125CD96BE2}"/>
              </a:ext>
            </a:extLst>
          </p:cNvPr>
          <p:cNvSpPr txBox="1"/>
          <p:nvPr/>
        </p:nvSpPr>
        <p:spPr>
          <a:xfrm>
            <a:off x="1154079" y="735866"/>
            <a:ext cx="24807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latin typeface="Arial Narrow" panose="020B0606020202030204" pitchFamily="34" charset="0"/>
              </a:rPr>
              <a:t>La Constitución en el Estado Legalista</a:t>
            </a:r>
          </a:p>
        </p:txBody>
      </p:sp>
    </p:spTree>
    <p:extLst>
      <p:ext uri="{BB962C8B-B14F-4D97-AF65-F5344CB8AC3E}">
        <p14:creationId xmlns:p14="http://schemas.microsoft.com/office/powerpoint/2010/main" val="2514045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60B49647-167C-400D-AE77-C7ADCF500C3A}"/>
              </a:ext>
            </a:extLst>
          </p:cNvPr>
          <p:cNvGrpSpPr/>
          <p:nvPr/>
        </p:nvGrpSpPr>
        <p:grpSpPr>
          <a:xfrm>
            <a:off x="1789753" y="1996498"/>
            <a:ext cx="8732667" cy="3888172"/>
            <a:chOff x="1099532" y="1530775"/>
            <a:chExt cx="6895068" cy="2889675"/>
          </a:xfrm>
        </p:grpSpPr>
        <p:sp>
          <p:nvSpPr>
            <p:cNvPr id="8" name="Google Shape;939;p36">
              <a:extLst>
                <a:ext uri="{FF2B5EF4-FFF2-40B4-BE49-F238E27FC236}">
                  <a16:creationId xmlns:a16="http://schemas.microsoft.com/office/drawing/2014/main" id="{39515BB6-B9E0-41B9-BA47-CD0BDBB03B8C}"/>
                </a:ext>
              </a:extLst>
            </p:cNvPr>
            <p:cNvSpPr/>
            <p:nvPr/>
          </p:nvSpPr>
          <p:spPr>
            <a:xfrm>
              <a:off x="2328692" y="2794231"/>
              <a:ext cx="1758231" cy="867663"/>
            </a:xfrm>
            <a:custGeom>
              <a:avLst/>
              <a:gdLst/>
              <a:ahLst/>
              <a:cxnLst/>
              <a:rect l="l" t="t" r="r" b="b"/>
              <a:pathLst>
                <a:path w="63866" h="31517" extrusionOk="0">
                  <a:moveTo>
                    <a:pt x="1" y="1"/>
                  </a:moveTo>
                  <a:lnTo>
                    <a:pt x="1" y="1"/>
                  </a:lnTo>
                  <a:cubicBezTo>
                    <a:pt x="227" y="17384"/>
                    <a:pt x="14336" y="31445"/>
                    <a:pt x="31790" y="31516"/>
                  </a:cubicBezTo>
                  <a:cubicBezTo>
                    <a:pt x="31835" y="31517"/>
                    <a:pt x="31880" y="31517"/>
                    <a:pt x="31924" y="31517"/>
                  </a:cubicBezTo>
                  <a:cubicBezTo>
                    <a:pt x="49318" y="31517"/>
                    <a:pt x="63474" y="17613"/>
                    <a:pt x="63866" y="275"/>
                  </a:cubicBezTo>
                  <a:lnTo>
                    <a:pt x="44637" y="203"/>
                  </a:lnTo>
                  <a:cubicBezTo>
                    <a:pt x="44305" y="6951"/>
                    <a:pt x="38733" y="12312"/>
                    <a:pt x="31931" y="12312"/>
                  </a:cubicBezTo>
                  <a:cubicBezTo>
                    <a:pt x="31916" y="12312"/>
                    <a:pt x="31901" y="12312"/>
                    <a:pt x="31886" y="12312"/>
                  </a:cubicBezTo>
                  <a:cubicBezTo>
                    <a:pt x="25051" y="12276"/>
                    <a:pt x="19503" y="6859"/>
                    <a:pt x="19229" y="8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D659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940;p36">
              <a:extLst>
                <a:ext uri="{FF2B5EF4-FFF2-40B4-BE49-F238E27FC236}">
                  <a16:creationId xmlns:a16="http://schemas.microsoft.com/office/drawing/2014/main" id="{6EAD1081-6123-48E8-872E-D288B3651E3B}"/>
                </a:ext>
              </a:extLst>
            </p:cNvPr>
            <p:cNvSpPr/>
            <p:nvPr/>
          </p:nvSpPr>
          <p:spPr>
            <a:xfrm>
              <a:off x="1099532" y="1928880"/>
              <a:ext cx="1758231" cy="868324"/>
            </a:xfrm>
            <a:custGeom>
              <a:avLst/>
              <a:gdLst/>
              <a:ahLst/>
              <a:cxnLst/>
              <a:rect l="l" t="t" r="r" b="b"/>
              <a:pathLst>
                <a:path w="63866" h="31541" extrusionOk="0">
                  <a:moveTo>
                    <a:pt x="31942" y="1"/>
                  </a:moveTo>
                  <a:cubicBezTo>
                    <a:pt x="14560" y="1"/>
                    <a:pt x="392" y="13904"/>
                    <a:pt x="0" y="31243"/>
                  </a:cubicBezTo>
                  <a:lnTo>
                    <a:pt x="19229" y="31338"/>
                  </a:lnTo>
                  <a:cubicBezTo>
                    <a:pt x="19549" y="24586"/>
                    <a:pt x="25109" y="19230"/>
                    <a:pt x="31913" y="19230"/>
                  </a:cubicBezTo>
                  <a:cubicBezTo>
                    <a:pt x="31935" y="19230"/>
                    <a:pt x="31958" y="19230"/>
                    <a:pt x="31980" y="19230"/>
                  </a:cubicBezTo>
                  <a:cubicBezTo>
                    <a:pt x="38827" y="19254"/>
                    <a:pt x="44363" y="24671"/>
                    <a:pt x="44637" y="31446"/>
                  </a:cubicBezTo>
                  <a:lnTo>
                    <a:pt x="63865" y="31541"/>
                  </a:lnTo>
                  <a:cubicBezTo>
                    <a:pt x="63639" y="14158"/>
                    <a:pt x="49530" y="85"/>
                    <a:pt x="32076" y="1"/>
                  </a:cubicBezTo>
                  <a:cubicBezTo>
                    <a:pt x="32031" y="1"/>
                    <a:pt x="31987" y="1"/>
                    <a:pt x="31942" y="1"/>
                  </a:cubicBezTo>
                  <a:close/>
                </a:path>
              </a:pathLst>
            </a:custGeom>
            <a:solidFill>
              <a:srgbClr val="EF9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942;p36">
              <a:extLst>
                <a:ext uri="{FF2B5EF4-FFF2-40B4-BE49-F238E27FC236}">
                  <a16:creationId xmlns:a16="http://schemas.microsoft.com/office/drawing/2014/main" id="{33BCB933-CCEF-40BE-8FCE-7B797C0392CE}"/>
                </a:ext>
              </a:extLst>
            </p:cNvPr>
            <p:cNvSpPr/>
            <p:nvPr/>
          </p:nvSpPr>
          <p:spPr>
            <a:xfrm>
              <a:off x="3557218" y="1940360"/>
              <a:ext cx="1757901" cy="867663"/>
            </a:xfrm>
            <a:custGeom>
              <a:avLst/>
              <a:gdLst/>
              <a:ahLst/>
              <a:cxnLst/>
              <a:rect l="l" t="t" r="r" b="b"/>
              <a:pathLst>
                <a:path w="63854" h="31517" extrusionOk="0">
                  <a:moveTo>
                    <a:pt x="31886" y="0"/>
                  </a:moveTo>
                  <a:cubicBezTo>
                    <a:pt x="14513" y="0"/>
                    <a:pt x="368" y="13919"/>
                    <a:pt x="0" y="31219"/>
                  </a:cubicBezTo>
                  <a:lnTo>
                    <a:pt x="19229" y="31314"/>
                  </a:lnTo>
                  <a:cubicBezTo>
                    <a:pt x="19549" y="24574"/>
                    <a:pt x="25109" y="19217"/>
                    <a:pt x="31913" y="19217"/>
                  </a:cubicBezTo>
                  <a:cubicBezTo>
                    <a:pt x="31935" y="19217"/>
                    <a:pt x="31958" y="19217"/>
                    <a:pt x="31981" y="19218"/>
                  </a:cubicBezTo>
                  <a:cubicBezTo>
                    <a:pt x="38815" y="19241"/>
                    <a:pt x="44363" y="24659"/>
                    <a:pt x="44625" y="31433"/>
                  </a:cubicBezTo>
                  <a:lnTo>
                    <a:pt x="63854" y="31517"/>
                  </a:lnTo>
                  <a:cubicBezTo>
                    <a:pt x="63639" y="14134"/>
                    <a:pt x="49530" y="72"/>
                    <a:pt x="32064" y="1"/>
                  </a:cubicBezTo>
                  <a:cubicBezTo>
                    <a:pt x="32005" y="1"/>
                    <a:pt x="31945" y="0"/>
                    <a:pt x="31886" y="0"/>
                  </a:cubicBezTo>
                  <a:close/>
                </a:path>
              </a:pathLst>
            </a:custGeom>
            <a:solidFill>
              <a:srgbClr val="AC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943;p36">
              <a:extLst>
                <a:ext uri="{FF2B5EF4-FFF2-40B4-BE49-F238E27FC236}">
                  <a16:creationId xmlns:a16="http://schemas.microsoft.com/office/drawing/2014/main" id="{D4B189FB-806E-4089-8ED4-B890D4AB5C78}"/>
                </a:ext>
              </a:extLst>
            </p:cNvPr>
            <p:cNvSpPr/>
            <p:nvPr/>
          </p:nvSpPr>
          <p:spPr>
            <a:xfrm>
              <a:off x="4785717" y="2805711"/>
              <a:ext cx="1758259" cy="867663"/>
            </a:xfrm>
            <a:custGeom>
              <a:avLst/>
              <a:gdLst/>
              <a:ahLst/>
              <a:cxnLst/>
              <a:rect l="l" t="t" r="r" b="b"/>
              <a:pathLst>
                <a:path w="63867" h="31517" extrusionOk="0">
                  <a:moveTo>
                    <a:pt x="1" y="0"/>
                  </a:moveTo>
                  <a:lnTo>
                    <a:pt x="1" y="0"/>
                  </a:lnTo>
                  <a:cubicBezTo>
                    <a:pt x="227" y="17383"/>
                    <a:pt x="14336" y="31445"/>
                    <a:pt x="31791" y="31516"/>
                  </a:cubicBezTo>
                  <a:cubicBezTo>
                    <a:pt x="31835" y="31516"/>
                    <a:pt x="31880" y="31516"/>
                    <a:pt x="31924" y="31516"/>
                  </a:cubicBezTo>
                  <a:cubicBezTo>
                    <a:pt x="49318" y="31516"/>
                    <a:pt x="63486" y="17613"/>
                    <a:pt x="63866" y="274"/>
                  </a:cubicBezTo>
                  <a:lnTo>
                    <a:pt x="44637" y="203"/>
                  </a:lnTo>
                  <a:cubicBezTo>
                    <a:pt x="44317" y="6951"/>
                    <a:pt x="38745" y="12311"/>
                    <a:pt x="31931" y="12311"/>
                  </a:cubicBezTo>
                  <a:cubicBezTo>
                    <a:pt x="31916" y="12311"/>
                    <a:pt x="31901" y="12311"/>
                    <a:pt x="31886" y="12311"/>
                  </a:cubicBezTo>
                  <a:cubicBezTo>
                    <a:pt x="25052" y="12276"/>
                    <a:pt x="19503" y="6858"/>
                    <a:pt x="19230" y="8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B75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944;p36">
              <a:extLst>
                <a:ext uri="{FF2B5EF4-FFF2-40B4-BE49-F238E27FC236}">
                  <a16:creationId xmlns:a16="http://schemas.microsoft.com/office/drawing/2014/main" id="{3D4202C8-71DA-40BF-9951-2AA5AF8D00BF}"/>
                </a:ext>
              </a:extLst>
            </p:cNvPr>
            <p:cNvSpPr/>
            <p:nvPr/>
          </p:nvSpPr>
          <p:spPr>
            <a:xfrm>
              <a:off x="2636147" y="2228489"/>
              <a:ext cx="1142660" cy="1140045"/>
            </a:xfrm>
            <a:custGeom>
              <a:avLst/>
              <a:gdLst/>
              <a:ahLst/>
              <a:cxnLst/>
              <a:rect l="l" t="t" r="r" b="b"/>
              <a:pathLst>
                <a:path w="41506" h="41411" extrusionOk="0">
                  <a:moveTo>
                    <a:pt x="20761" y="0"/>
                  </a:moveTo>
                  <a:cubicBezTo>
                    <a:pt x="9371" y="0"/>
                    <a:pt x="108" y="9210"/>
                    <a:pt x="60" y="20610"/>
                  </a:cubicBezTo>
                  <a:cubicBezTo>
                    <a:pt x="1" y="32052"/>
                    <a:pt x="9228" y="41363"/>
                    <a:pt x="20658" y="41410"/>
                  </a:cubicBezTo>
                  <a:cubicBezTo>
                    <a:pt x="20688" y="41410"/>
                    <a:pt x="20717" y="41411"/>
                    <a:pt x="20746" y="41411"/>
                  </a:cubicBezTo>
                  <a:cubicBezTo>
                    <a:pt x="32148" y="41411"/>
                    <a:pt x="41411" y="32213"/>
                    <a:pt x="41458" y="20801"/>
                  </a:cubicBezTo>
                  <a:cubicBezTo>
                    <a:pt x="41506" y="9371"/>
                    <a:pt x="32291" y="60"/>
                    <a:pt x="20849" y="1"/>
                  </a:cubicBezTo>
                  <a:cubicBezTo>
                    <a:pt x="20819" y="0"/>
                    <a:pt x="20790" y="0"/>
                    <a:pt x="207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945;p36">
              <a:extLst>
                <a:ext uri="{FF2B5EF4-FFF2-40B4-BE49-F238E27FC236}">
                  <a16:creationId xmlns:a16="http://schemas.microsoft.com/office/drawing/2014/main" id="{B58598F3-21CC-4BEE-9332-42A068E06F73}"/>
                </a:ext>
              </a:extLst>
            </p:cNvPr>
            <p:cNvSpPr/>
            <p:nvPr/>
          </p:nvSpPr>
          <p:spPr>
            <a:xfrm>
              <a:off x="3864673" y="2234050"/>
              <a:ext cx="1142660" cy="1140045"/>
            </a:xfrm>
            <a:custGeom>
              <a:avLst/>
              <a:gdLst/>
              <a:ahLst/>
              <a:cxnLst/>
              <a:rect l="l" t="t" r="r" b="b"/>
              <a:pathLst>
                <a:path w="41506" h="41411" extrusionOk="0">
                  <a:moveTo>
                    <a:pt x="20760" y="1"/>
                  </a:moveTo>
                  <a:cubicBezTo>
                    <a:pt x="9370" y="1"/>
                    <a:pt x="96" y="9210"/>
                    <a:pt x="48" y="20611"/>
                  </a:cubicBezTo>
                  <a:cubicBezTo>
                    <a:pt x="0" y="32041"/>
                    <a:pt x="9228" y="41351"/>
                    <a:pt x="20658" y="41411"/>
                  </a:cubicBezTo>
                  <a:cubicBezTo>
                    <a:pt x="20687" y="41411"/>
                    <a:pt x="20716" y="41411"/>
                    <a:pt x="20746" y="41411"/>
                  </a:cubicBezTo>
                  <a:cubicBezTo>
                    <a:pt x="32136" y="41411"/>
                    <a:pt x="41399" y="32202"/>
                    <a:pt x="41458" y="20801"/>
                  </a:cubicBezTo>
                  <a:cubicBezTo>
                    <a:pt x="41506" y="9371"/>
                    <a:pt x="32278" y="60"/>
                    <a:pt x="20848" y="1"/>
                  </a:cubicBezTo>
                  <a:cubicBezTo>
                    <a:pt x="20819" y="1"/>
                    <a:pt x="20789" y="1"/>
                    <a:pt x="207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946;p36">
              <a:extLst>
                <a:ext uri="{FF2B5EF4-FFF2-40B4-BE49-F238E27FC236}">
                  <a16:creationId xmlns:a16="http://schemas.microsoft.com/office/drawing/2014/main" id="{7B9D3600-9935-4375-85CD-C9E8EB5AFEAA}"/>
                </a:ext>
              </a:extLst>
            </p:cNvPr>
            <p:cNvSpPr/>
            <p:nvPr/>
          </p:nvSpPr>
          <p:spPr>
            <a:xfrm>
              <a:off x="1407318" y="2222901"/>
              <a:ext cx="1142991" cy="1140072"/>
            </a:xfrm>
            <a:custGeom>
              <a:avLst/>
              <a:gdLst/>
              <a:ahLst/>
              <a:cxnLst/>
              <a:rect l="l" t="t" r="r" b="b"/>
              <a:pathLst>
                <a:path w="41518" h="41412" extrusionOk="0">
                  <a:moveTo>
                    <a:pt x="20760" y="1"/>
                  </a:moveTo>
                  <a:cubicBezTo>
                    <a:pt x="9370" y="1"/>
                    <a:pt x="107" y="9210"/>
                    <a:pt x="60" y="20611"/>
                  </a:cubicBezTo>
                  <a:cubicBezTo>
                    <a:pt x="0" y="32041"/>
                    <a:pt x="9228" y="41351"/>
                    <a:pt x="20658" y="41411"/>
                  </a:cubicBezTo>
                  <a:cubicBezTo>
                    <a:pt x="20687" y="41411"/>
                    <a:pt x="20716" y="41411"/>
                    <a:pt x="20746" y="41411"/>
                  </a:cubicBezTo>
                  <a:cubicBezTo>
                    <a:pt x="32147" y="41411"/>
                    <a:pt x="41410" y="32202"/>
                    <a:pt x="41458" y="20801"/>
                  </a:cubicBezTo>
                  <a:cubicBezTo>
                    <a:pt x="41517" y="9371"/>
                    <a:pt x="32290" y="61"/>
                    <a:pt x="20848" y="1"/>
                  </a:cubicBezTo>
                  <a:cubicBezTo>
                    <a:pt x="20819" y="1"/>
                    <a:pt x="20789" y="1"/>
                    <a:pt x="207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947;p36">
              <a:extLst>
                <a:ext uri="{FF2B5EF4-FFF2-40B4-BE49-F238E27FC236}">
                  <a16:creationId xmlns:a16="http://schemas.microsoft.com/office/drawing/2014/main" id="{28DABFA1-F569-496F-BE70-4E73BFB1FBD3}"/>
                </a:ext>
              </a:extLst>
            </p:cNvPr>
            <p:cNvSpPr/>
            <p:nvPr/>
          </p:nvSpPr>
          <p:spPr>
            <a:xfrm>
              <a:off x="4040039" y="2409086"/>
              <a:ext cx="791598" cy="790001"/>
            </a:xfrm>
            <a:custGeom>
              <a:avLst/>
              <a:gdLst/>
              <a:ahLst/>
              <a:cxnLst/>
              <a:rect l="l" t="t" r="r" b="b"/>
              <a:pathLst>
                <a:path w="28754" h="28696" extrusionOk="0">
                  <a:moveTo>
                    <a:pt x="14377" y="1"/>
                  </a:moveTo>
                  <a:cubicBezTo>
                    <a:pt x="6501" y="1"/>
                    <a:pt x="60" y="6393"/>
                    <a:pt x="36" y="14288"/>
                  </a:cubicBezTo>
                  <a:cubicBezTo>
                    <a:pt x="0" y="22194"/>
                    <a:pt x="6406" y="28659"/>
                    <a:pt x="14323" y="28695"/>
                  </a:cubicBezTo>
                  <a:cubicBezTo>
                    <a:pt x="14352" y="28695"/>
                    <a:pt x="14382" y="28695"/>
                    <a:pt x="14411" y="28695"/>
                  </a:cubicBezTo>
                  <a:cubicBezTo>
                    <a:pt x="22277" y="28695"/>
                    <a:pt x="28694" y="22272"/>
                    <a:pt x="28730" y="14407"/>
                  </a:cubicBezTo>
                  <a:cubicBezTo>
                    <a:pt x="28754" y="6502"/>
                    <a:pt x="22360" y="25"/>
                    <a:pt x="14443" y="1"/>
                  </a:cubicBezTo>
                  <a:cubicBezTo>
                    <a:pt x="14421" y="1"/>
                    <a:pt x="14399" y="1"/>
                    <a:pt x="14377" y="1"/>
                  </a:cubicBezTo>
                  <a:close/>
                </a:path>
              </a:pathLst>
            </a:custGeom>
            <a:solidFill>
              <a:srgbClr val="AC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948;p36">
              <a:extLst>
                <a:ext uri="{FF2B5EF4-FFF2-40B4-BE49-F238E27FC236}">
                  <a16:creationId xmlns:a16="http://schemas.microsoft.com/office/drawing/2014/main" id="{8A0EC14C-DEED-4835-ADBF-EE82E4890EA0}"/>
                </a:ext>
              </a:extLst>
            </p:cNvPr>
            <p:cNvSpPr/>
            <p:nvPr/>
          </p:nvSpPr>
          <p:spPr>
            <a:xfrm>
              <a:off x="5093833" y="2239639"/>
              <a:ext cx="1142660" cy="1140045"/>
            </a:xfrm>
            <a:custGeom>
              <a:avLst/>
              <a:gdLst/>
              <a:ahLst/>
              <a:cxnLst/>
              <a:rect l="l" t="t" r="r" b="b"/>
              <a:pathLst>
                <a:path w="41506" h="41411" extrusionOk="0">
                  <a:moveTo>
                    <a:pt x="20761" y="0"/>
                  </a:moveTo>
                  <a:cubicBezTo>
                    <a:pt x="9371" y="0"/>
                    <a:pt x="108" y="9209"/>
                    <a:pt x="48" y="20610"/>
                  </a:cubicBezTo>
                  <a:cubicBezTo>
                    <a:pt x="1" y="32040"/>
                    <a:pt x="9228" y="41363"/>
                    <a:pt x="20658" y="41410"/>
                  </a:cubicBezTo>
                  <a:cubicBezTo>
                    <a:pt x="20688" y="41410"/>
                    <a:pt x="20717" y="41410"/>
                    <a:pt x="20746" y="41410"/>
                  </a:cubicBezTo>
                  <a:cubicBezTo>
                    <a:pt x="32136" y="41410"/>
                    <a:pt x="41399" y="32201"/>
                    <a:pt x="41458" y="20800"/>
                  </a:cubicBezTo>
                  <a:cubicBezTo>
                    <a:pt x="41506" y="9371"/>
                    <a:pt x="32279" y="60"/>
                    <a:pt x="20849" y="0"/>
                  </a:cubicBezTo>
                  <a:cubicBezTo>
                    <a:pt x="20819" y="0"/>
                    <a:pt x="20790" y="0"/>
                    <a:pt x="207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949;p36">
              <a:extLst>
                <a:ext uri="{FF2B5EF4-FFF2-40B4-BE49-F238E27FC236}">
                  <a16:creationId xmlns:a16="http://schemas.microsoft.com/office/drawing/2014/main" id="{AE045408-4354-45CA-8204-367B7DBE5BAD}"/>
                </a:ext>
              </a:extLst>
            </p:cNvPr>
            <p:cNvSpPr/>
            <p:nvPr/>
          </p:nvSpPr>
          <p:spPr>
            <a:xfrm>
              <a:off x="5269199" y="2414675"/>
              <a:ext cx="791625" cy="789973"/>
            </a:xfrm>
            <a:custGeom>
              <a:avLst/>
              <a:gdLst/>
              <a:ahLst/>
              <a:cxnLst/>
              <a:rect l="l" t="t" r="r" b="b"/>
              <a:pathLst>
                <a:path w="28755" h="28695" extrusionOk="0">
                  <a:moveTo>
                    <a:pt x="14399" y="0"/>
                  </a:moveTo>
                  <a:cubicBezTo>
                    <a:pt x="6513" y="0"/>
                    <a:pt x="60" y="6385"/>
                    <a:pt x="36" y="14288"/>
                  </a:cubicBezTo>
                  <a:cubicBezTo>
                    <a:pt x="1" y="22193"/>
                    <a:pt x="6406" y="28670"/>
                    <a:pt x="14324" y="28694"/>
                  </a:cubicBezTo>
                  <a:cubicBezTo>
                    <a:pt x="14346" y="28694"/>
                    <a:pt x="14368" y="28694"/>
                    <a:pt x="14390" y="28694"/>
                  </a:cubicBezTo>
                  <a:cubicBezTo>
                    <a:pt x="22265" y="28694"/>
                    <a:pt x="28695" y="22302"/>
                    <a:pt x="28730" y="14407"/>
                  </a:cubicBezTo>
                  <a:cubicBezTo>
                    <a:pt x="28754" y="6513"/>
                    <a:pt x="22361" y="36"/>
                    <a:pt x="14443" y="0"/>
                  </a:cubicBezTo>
                  <a:cubicBezTo>
                    <a:pt x="14428" y="0"/>
                    <a:pt x="14414" y="0"/>
                    <a:pt x="14399" y="0"/>
                  </a:cubicBezTo>
                  <a:close/>
                </a:path>
              </a:pathLst>
            </a:custGeom>
            <a:solidFill>
              <a:srgbClr val="B75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950;p36">
              <a:extLst>
                <a:ext uri="{FF2B5EF4-FFF2-40B4-BE49-F238E27FC236}">
                  <a16:creationId xmlns:a16="http://schemas.microsoft.com/office/drawing/2014/main" id="{FE9C05DC-41D1-46F5-A699-F418BB881D9A}"/>
                </a:ext>
              </a:extLst>
            </p:cNvPr>
            <p:cNvSpPr/>
            <p:nvPr/>
          </p:nvSpPr>
          <p:spPr>
            <a:xfrm>
              <a:off x="1684600" y="1685350"/>
              <a:ext cx="594951" cy="593327"/>
            </a:xfrm>
            <a:custGeom>
              <a:avLst/>
              <a:gdLst/>
              <a:ahLst/>
              <a:cxnLst/>
              <a:rect l="l" t="t" r="r" b="b"/>
              <a:pathLst>
                <a:path w="21611" h="21552" extrusionOk="0">
                  <a:moveTo>
                    <a:pt x="10804" y="1"/>
                  </a:moveTo>
                  <a:cubicBezTo>
                    <a:pt x="4882" y="1"/>
                    <a:pt x="60" y="4814"/>
                    <a:pt x="25" y="10740"/>
                  </a:cubicBezTo>
                  <a:cubicBezTo>
                    <a:pt x="1" y="16670"/>
                    <a:pt x="4823" y="21527"/>
                    <a:pt x="10764" y="21551"/>
                  </a:cubicBezTo>
                  <a:cubicBezTo>
                    <a:pt x="10779" y="21551"/>
                    <a:pt x="10793" y="21551"/>
                    <a:pt x="10808" y="21551"/>
                  </a:cubicBezTo>
                  <a:cubicBezTo>
                    <a:pt x="16729" y="21551"/>
                    <a:pt x="21563" y="16750"/>
                    <a:pt x="21587" y="10824"/>
                  </a:cubicBezTo>
                  <a:cubicBezTo>
                    <a:pt x="21611" y="4882"/>
                    <a:pt x="16789" y="37"/>
                    <a:pt x="10848" y="1"/>
                  </a:cubicBezTo>
                  <a:cubicBezTo>
                    <a:pt x="10833" y="1"/>
                    <a:pt x="10818" y="1"/>
                    <a:pt x="10804" y="1"/>
                  </a:cubicBezTo>
                  <a:close/>
                </a:path>
              </a:pathLst>
            </a:custGeom>
            <a:solidFill>
              <a:srgbClr val="EF9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9" name="Google Shape;951;p36">
              <a:extLst>
                <a:ext uri="{FF2B5EF4-FFF2-40B4-BE49-F238E27FC236}">
                  <a16:creationId xmlns:a16="http://schemas.microsoft.com/office/drawing/2014/main" id="{E36D7437-5F14-4CC2-9370-DD4BC1ACFC38}"/>
                </a:ext>
              </a:extLst>
            </p:cNvPr>
            <p:cNvGrpSpPr/>
            <p:nvPr/>
          </p:nvGrpSpPr>
          <p:grpSpPr>
            <a:xfrm>
              <a:off x="1806227" y="1774519"/>
              <a:ext cx="352384" cy="404829"/>
              <a:chOff x="1806227" y="1774519"/>
              <a:chExt cx="352384" cy="404829"/>
            </a:xfrm>
          </p:grpSpPr>
          <p:sp>
            <p:nvSpPr>
              <p:cNvPr id="20" name="Google Shape;952;p36">
                <a:extLst>
                  <a:ext uri="{FF2B5EF4-FFF2-40B4-BE49-F238E27FC236}">
                    <a16:creationId xmlns:a16="http://schemas.microsoft.com/office/drawing/2014/main" id="{97B086DA-574C-44D2-A6B4-7108DABD9527}"/>
                  </a:ext>
                </a:extLst>
              </p:cNvPr>
              <p:cNvSpPr/>
              <p:nvPr/>
            </p:nvSpPr>
            <p:spPr>
              <a:xfrm>
                <a:off x="1933719" y="1881694"/>
                <a:ext cx="95089" cy="17211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6252" extrusionOk="0">
                    <a:moveTo>
                      <a:pt x="1358" y="1418"/>
                    </a:moveTo>
                    <a:lnTo>
                      <a:pt x="1358" y="2632"/>
                    </a:lnTo>
                    <a:cubicBezTo>
                      <a:pt x="1167" y="2513"/>
                      <a:pt x="1025" y="2299"/>
                      <a:pt x="1025" y="2025"/>
                    </a:cubicBezTo>
                    <a:cubicBezTo>
                      <a:pt x="1025" y="1775"/>
                      <a:pt x="1167" y="1549"/>
                      <a:pt x="1358" y="1418"/>
                    </a:cubicBezTo>
                    <a:close/>
                    <a:moveTo>
                      <a:pt x="2120" y="3608"/>
                    </a:moveTo>
                    <a:cubicBezTo>
                      <a:pt x="2322" y="3727"/>
                      <a:pt x="2477" y="3966"/>
                      <a:pt x="2477" y="4227"/>
                    </a:cubicBezTo>
                    <a:cubicBezTo>
                      <a:pt x="2477" y="4501"/>
                      <a:pt x="2322" y="4739"/>
                      <a:pt x="2120" y="4858"/>
                    </a:cubicBezTo>
                    <a:lnTo>
                      <a:pt x="2120" y="3608"/>
                    </a:lnTo>
                    <a:close/>
                    <a:moveTo>
                      <a:pt x="1739" y="1"/>
                    </a:moveTo>
                    <a:cubicBezTo>
                      <a:pt x="1537" y="1"/>
                      <a:pt x="1370" y="167"/>
                      <a:pt x="1370" y="370"/>
                    </a:cubicBezTo>
                    <a:lnTo>
                      <a:pt x="1370" y="596"/>
                    </a:lnTo>
                    <a:cubicBezTo>
                      <a:pt x="739" y="763"/>
                      <a:pt x="286" y="1346"/>
                      <a:pt x="286" y="2013"/>
                    </a:cubicBezTo>
                    <a:cubicBezTo>
                      <a:pt x="286" y="2692"/>
                      <a:pt x="751" y="3263"/>
                      <a:pt x="1370" y="3430"/>
                    </a:cubicBezTo>
                    <a:lnTo>
                      <a:pt x="1370" y="4811"/>
                    </a:lnTo>
                    <a:cubicBezTo>
                      <a:pt x="1084" y="4656"/>
                      <a:pt x="822" y="4394"/>
                      <a:pt x="715" y="4275"/>
                    </a:cubicBezTo>
                    <a:cubicBezTo>
                      <a:pt x="643" y="4183"/>
                      <a:pt x="539" y="4139"/>
                      <a:pt x="431" y="4139"/>
                    </a:cubicBezTo>
                    <a:cubicBezTo>
                      <a:pt x="344" y="4139"/>
                      <a:pt x="254" y="4169"/>
                      <a:pt x="179" y="4227"/>
                    </a:cubicBezTo>
                    <a:cubicBezTo>
                      <a:pt x="13" y="4358"/>
                      <a:pt x="1" y="4597"/>
                      <a:pt x="132" y="4763"/>
                    </a:cubicBezTo>
                    <a:cubicBezTo>
                      <a:pt x="191" y="4835"/>
                      <a:pt x="715" y="5418"/>
                      <a:pt x="1358" y="5609"/>
                    </a:cubicBezTo>
                    <a:lnTo>
                      <a:pt x="1358" y="5882"/>
                    </a:lnTo>
                    <a:cubicBezTo>
                      <a:pt x="1358" y="6085"/>
                      <a:pt x="1525" y="6251"/>
                      <a:pt x="1727" y="6251"/>
                    </a:cubicBezTo>
                    <a:cubicBezTo>
                      <a:pt x="1929" y="6251"/>
                      <a:pt x="2096" y="6085"/>
                      <a:pt x="2096" y="5882"/>
                    </a:cubicBezTo>
                    <a:lnTo>
                      <a:pt x="2096" y="5656"/>
                    </a:lnTo>
                    <a:cubicBezTo>
                      <a:pt x="2739" y="5489"/>
                      <a:pt x="3215" y="4918"/>
                      <a:pt x="3215" y="4227"/>
                    </a:cubicBezTo>
                    <a:cubicBezTo>
                      <a:pt x="3215" y="3549"/>
                      <a:pt x="2739" y="2965"/>
                      <a:pt x="2096" y="2799"/>
                    </a:cubicBezTo>
                    <a:lnTo>
                      <a:pt x="2096" y="1382"/>
                    </a:lnTo>
                    <a:cubicBezTo>
                      <a:pt x="2394" y="1501"/>
                      <a:pt x="2668" y="1727"/>
                      <a:pt x="2775" y="1834"/>
                    </a:cubicBezTo>
                    <a:cubicBezTo>
                      <a:pt x="2848" y="1907"/>
                      <a:pt x="2946" y="1943"/>
                      <a:pt x="3045" y="1943"/>
                    </a:cubicBezTo>
                    <a:cubicBezTo>
                      <a:pt x="3139" y="1943"/>
                      <a:pt x="3235" y="1910"/>
                      <a:pt x="3311" y="1846"/>
                    </a:cubicBezTo>
                    <a:cubicBezTo>
                      <a:pt x="3453" y="1703"/>
                      <a:pt x="3453" y="1465"/>
                      <a:pt x="3323" y="1310"/>
                    </a:cubicBezTo>
                    <a:cubicBezTo>
                      <a:pt x="3263" y="1251"/>
                      <a:pt x="2751" y="751"/>
                      <a:pt x="2120" y="596"/>
                    </a:cubicBezTo>
                    <a:lnTo>
                      <a:pt x="2120" y="370"/>
                    </a:lnTo>
                    <a:cubicBezTo>
                      <a:pt x="2120" y="167"/>
                      <a:pt x="1953" y="1"/>
                      <a:pt x="173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953;p36">
                <a:extLst>
                  <a:ext uri="{FF2B5EF4-FFF2-40B4-BE49-F238E27FC236}">
                    <a16:creationId xmlns:a16="http://schemas.microsoft.com/office/drawing/2014/main" id="{D86DD07D-1816-4458-B72F-1BE8844443C1}"/>
                  </a:ext>
                </a:extLst>
              </p:cNvPr>
              <p:cNvSpPr/>
              <p:nvPr/>
            </p:nvSpPr>
            <p:spPr>
              <a:xfrm>
                <a:off x="1870125" y="1843344"/>
                <a:ext cx="222938" cy="273731"/>
              </a:xfrm>
              <a:custGeom>
                <a:avLst/>
                <a:gdLst/>
                <a:ahLst/>
                <a:cxnLst/>
                <a:rect l="l" t="t" r="r" b="b"/>
                <a:pathLst>
                  <a:path w="8098" h="9943" extrusionOk="0">
                    <a:moveTo>
                      <a:pt x="4049" y="751"/>
                    </a:moveTo>
                    <a:cubicBezTo>
                      <a:pt x="5871" y="751"/>
                      <a:pt x="7359" y="2239"/>
                      <a:pt x="7359" y="4061"/>
                    </a:cubicBezTo>
                    <a:cubicBezTo>
                      <a:pt x="7359" y="5251"/>
                      <a:pt x="6275" y="6347"/>
                      <a:pt x="6252" y="6347"/>
                    </a:cubicBezTo>
                    <a:cubicBezTo>
                      <a:pt x="5871" y="6740"/>
                      <a:pt x="5442" y="7454"/>
                      <a:pt x="5287" y="7990"/>
                    </a:cubicBezTo>
                    <a:lnTo>
                      <a:pt x="5287" y="8002"/>
                    </a:lnTo>
                    <a:lnTo>
                      <a:pt x="4990" y="9204"/>
                    </a:lnTo>
                    <a:lnTo>
                      <a:pt x="3132" y="9204"/>
                    </a:lnTo>
                    <a:lnTo>
                      <a:pt x="2835" y="8002"/>
                    </a:lnTo>
                    <a:lnTo>
                      <a:pt x="2835" y="7990"/>
                    </a:lnTo>
                    <a:cubicBezTo>
                      <a:pt x="2668" y="7454"/>
                      <a:pt x="2239" y="6740"/>
                      <a:pt x="1846" y="6347"/>
                    </a:cubicBezTo>
                    <a:cubicBezTo>
                      <a:pt x="1834" y="6335"/>
                      <a:pt x="751" y="5251"/>
                      <a:pt x="751" y="4061"/>
                    </a:cubicBezTo>
                    <a:cubicBezTo>
                      <a:pt x="751" y="2239"/>
                      <a:pt x="2227" y="751"/>
                      <a:pt x="4049" y="751"/>
                    </a:cubicBezTo>
                    <a:close/>
                    <a:moveTo>
                      <a:pt x="4049" y="1"/>
                    </a:moveTo>
                    <a:cubicBezTo>
                      <a:pt x="1823" y="1"/>
                      <a:pt x="1" y="1810"/>
                      <a:pt x="1" y="4049"/>
                    </a:cubicBezTo>
                    <a:cubicBezTo>
                      <a:pt x="1" y="5549"/>
                      <a:pt x="1263" y="6823"/>
                      <a:pt x="1322" y="6871"/>
                    </a:cubicBezTo>
                    <a:cubicBezTo>
                      <a:pt x="1620" y="7168"/>
                      <a:pt x="1977" y="7775"/>
                      <a:pt x="2108" y="8180"/>
                    </a:cubicBezTo>
                    <a:lnTo>
                      <a:pt x="2358" y="9192"/>
                    </a:lnTo>
                    <a:cubicBezTo>
                      <a:pt x="2180" y="9228"/>
                      <a:pt x="2049" y="9371"/>
                      <a:pt x="2049" y="9561"/>
                    </a:cubicBezTo>
                    <a:cubicBezTo>
                      <a:pt x="2049" y="9776"/>
                      <a:pt x="2204" y="9942"/>
                      <a:pt x="2418" y="9942"/>
                    </a:cubicBezTo>
                    <a:lnTo>
                      <a:pt x="5680" y="9942"/>
                    </a:lnTo>
                    <a:cubicBezTo>
                      <a:pt x="5883" y="9942"/>
                      <a:pt x="6049" y="9776"/>
                      <a:pt x="6049" y="9561"/>
                    </a:cubicBezTo>
                    <a:cubicBezTo>
                      <a:pt x="6049" y="9383"/>
                      <a:pt x="5918" y="9228"/>
                      <a:pt x="5728" y="9192"/>
                    </a:cubicBezTo>
                    <a:lnTo>
                      <a:pt x="5990" y="8180"/>
                    </a:lnTo>
                    <a:cubicBezTo>
                      <a:pt x="6121" y="7775"/>
                      <a:pt x="6478" y="7168"/>
                      <a:pt x="6776" y="6871"/>
                    </a:cubicBezTo>
                    <a:cubicBezTo>
                      <a:pt x="6835" y="6811"/>
                      <a:pt x="8097" y="5549"/>
                      <a:pt x="8097" y="4049"/>
                    </a:cubicBezTo>
                    <a:cubicBezTo>
                      <a:pt x="8097" y="1810"/>
                      <a:pt x="6287" y="1"/>
                      <a:pt x="404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954;p36">
                <a:extLst>
                  <a:ext uri="{FF2B5EF4-FFF2-40B4-BE49-F238E27FC236}">
                    <a16:creationId xmlns:a16="http://schemas.microsoft.com/office/drawing/2014/main" id="{BDB15E1E-71A8-4CBB-A557-F9D36BDBB7C3}"/>
                  </a:ext>
                </a:extLst>
              </p:cNvPr>
              <p:cNvSpPr/>
              <p:nvPr/>
            </p:nvSpPr>
            <p:spPr>
              <a:xfrm>
                <a:off x="1928488" y="2127867"/>
                <a:ext cx="106211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3858" h="751" extrusionOk="0">
                    <a:moveTo>
                      <a:pt x="369" y="0"/>
                    </a:moveTo>
                    <a:cubicBezTo>
                      <a:pt x="167" y="0"/>
                      <a:pt x="0" y="167"/>
                      <a:pt x="0" y="381"/>
                    </a:cubicBezTo>
                    <a:cubicBezTo>
                      <a:pt x="0" y="584"/>
                      <a:pt x="167" y="750"/>
                      <a:pt x="369" y="750"/>
                    </a:cubicBezTo>
                    <a:lnTo>
                      <a:pt x="3477" y="750"/>
                    </a:lnTo>
                    <a:cubicBezTo>
                      <a:pt x="3691" y="750"/>
                      <a:pt x="3858" y="584"/>
                      <a:pt x="3858" y="381"/>
                    </a:cubicBezTo>
                    <a:cubicBezTo>
                      <a:pt x="3858" y="167"/>
                      <a:pt x="3691" y="0"/>
                      <a:pt x="34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955;p36">
                <a:extLst>
                  <a:ext uri="{FF2B5EF4-FFF2-40B4-BE49-F238E27FC236}">
                    <a16:creationId xmlns:a16="http://schemas.microsoft.com/office/drawing/2014/main" id="{FB20935B-6C04-432B-83D1-F6F7E5F47F0D}"/>
                  </a:ext>
                </a:extLst>
              </p:cNvPr>
              <p:cNvSpPr/>
              <p:nvPr/>
            </p:nvSpPr>
            <p:spPr>
              <a:xfrm>
                <a:off x="1946520" y="2158673"/>
                <a:ext cx="70146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2548" h="751" extrusionOk="0">
                    <a:moveTo>
                      <a:pt x="369" y="0"/>
                    </a:moveTo>
                    <a:cubicBezTo>
                      <a:pt x="167" y="0"/>
                      <a:pt x="0" y="167"/>
                      <a:pt x="0" y="370"/>
                    </a:cubicBezTo>
                    <a:cubicBezTo>
                      <a:pt x="0" y="584"/>
                      <a:pt x="167" y="751"/>
                      <a:pt x="369" y="751"/>
                    </a:cubicBezTo>
                    <a:lnTo>
                      <a:pt x="2167" y="751"/>
                    </a:lnTo>
                    <a:cubicBezTo>
                      <a:pt x="2381" y="751"/>
                      <a:pt x="2548" y="584"/>
                      <a:pt x="2548" y="370"/>
                    </a:cubicBezTo>
                    <a:cubicBezTo>
                      <a:pt x="2548" y="167"/>
                      <a:pt x="2381" y="0"/>
                      <a:pt x="216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956;p36">
                <a:extLst>
                  <a:ext uri="{FF2B5EF4-FFF2-40B4-BE49-F238E27FC236}">
                    <a16:creationId xmlns:a16="http://schemas.microsoft.com/office/drawing/2014/main" id="{FCEF7920-94D0-44C1-91B3-5D985F9A9D60}"/>
                  </a:ext>
                </a:extLst>
              </p:cNvPr>
              <p:cNvSpPr/>
              <p:nvPr/>
            </p:nvSpPr>
            <p:spPr>
              <a:xfrm>
                <a:off x="1851459" y="2042964"/>
                <a:ext cx="49526" cy="47241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716" extrusionOk="0">
                    <a:moveTo>
                      <a:pt x="1383" y="1"/>
                    </a:moveTo>
                    <a:cubicBezTo>
                      <a:pt x="1286" y="1"/>
                      <a:pt x="1191" y="36"/>
                      <a:pt x="1119" y="108"/>
                    </a:cubicBezTo>
                    <a:lnTo>
                      <a:pt x="143" y="1084"/>
                    </a:lnTo>
                    <a:cubicBezTo>
                      <a:pt x="0" y="1227"/>
                      <a:pt x="0" y="1465"/>
                      <a:pt x="143" y="1620"/>
                    </a:cubicBezTo>
                    <a:cubicBezTo>
                      <a:pt x="226" y="1691"/>
                      <a:pt x="310" y="1715"/>
                      <a:pt x="417" y="1715"/>
                    </a:cubicBezTo>
                    <a:cubicBezTo>
                      <a:pt x="500" y="1715"/>
                      <a:pt x="607" y="1691"/>
                      <a:pt x="679" y="1620"/>
                    </a:cubicBezTo>
                    <a:lnTo>
                      <a:pt x="1655" y="644"/>
                    </a:lnTo>
                    <a:cubicBezTo>
                      <a:pt x="1798" y="501"/>
                      <a:pt x="1798" y="263"/>
                      <a:pt x="1655" y="108"/>
                    </a:cubicBezTo>
                    <a:cubicBezTo>
                      <a:pt x="1578" y="36"/>
                      <a:pt x="1480" y="1"/>
                      <a:pt x="13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957;p36">
                <a:extLst>
                  <a:ext uri="{FF2B5EF4-FFF2-40B4-BE49-F238E27FC236}">
                    <a16:creationId xmlns:a16="http://schemas.microsoft.com/office/drawing/2014/main" id="{74AFB859-B370-430D-88E3-DF79CD800063}"/>
                  </a:ext>
                </a:extLst>
              </p:cNvPr>
              <p:cNvSpPr/>
              <p:nvPr/>
            </p:nvSpPr>
            <p:spPr>
              <a:xfrm>
                <a:off x="1806227" y="1951840"/>
                <a:ext cx="57042" cy="2034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739" extrusionOk="0">
                    <a:moveTo>
                      <a:pt x="381" y="1"/>
                    </a:moveTo>
                    <a:cubicBezTo>
                      <a:pt x="167" y="1"/>
                      <a:pt x="0" y="167"/>
                      <a:pt x="0" y="370"/>
                    </a:cubicBezTo>
                    <a:cubicBezTo>
                      <a:pt x="0" y="584"/>
                      <a:pt x="167" y="739"/>
                      <a:pt x="381" y="739"/>
                    </a:cubicBezTo>
                    <a:lnTo>
                      <a:pt x="1703" y="739"/>
                    </a:lnTo>
                    <a:cubicBezTo>
                      <a:pt x="1905" y="739"/>
                      <a:pt x="2072" y="584"/>
                      <a:pt x="2072" y="370"/>
                    </a:cubicBezTo>
                    <a:cubicBezTo>
                      <a:pt x="2072" y="167"/>
                      <a:pt x="1905" y="1"/>
                      <a:pt x="170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958;p36">
                <a:extLst>
                  <a:ext uri="{FF2B5EF4-FFF2-40B4-BE49-F238E27FC236}">
                    <a16:creationId xmlns:a16="http://schemas.microsoft.com/office/drawing/2014/main" id="{EAD194AC-E849-4E32-A07B-6A10DFF52FC6}"/>
                  </a:ext>
                </a:extLst>
              </p:cNvPr>
              <p:cNvSpPr/>
              <p:nvPr/>
            </p:nvSpPr>
            <p:spPr>
              <a:xfrm>
                <a:off x="1832766" y="1833599"/>
                <a:ext cx="49857" cy="47462"/>
              </a:xfrm>
              <a:custGeom>
                <a:avLst/>
                <a:gdLst/>
                <a:ahLst/>
                <a:cxnLst/>
                <a:rect l="l" t="t" r="r" b="b"/>
                <a:pathLst>
                  <a:path w="1811" h="1724" extrusionOk="0">
                    <a:moveTo>
                      <a:pt x="419" y="0"/>
                    </a:moveTo>
                    <a:cubicBezTo>
                      <a:pt x="322" y="0"/>
                      <a:pt x="227" y="39"/>
                      <a:pt x="155" y="117"/>
                    </a:cubicBezTo>
                    <a:cubicBezTo>
                      <a:pt x="1" y="259"/>
                      <a:pt x="1" y="498"/>
                      <a:pt x="155" y="652"/>
                    </a:cubicBezTo>
                    <a:lnTo>
                      <a:pt x="1120" y="1617"/>
                    </a:lnTo>
                    <a:cubicBezTo>
                      <a:pt x="1203" y="1688"/>
                      <a:pt x="1286" y="1724"/>
                      <a:pt x="1394" y="1724"/>
                    </a:cubicBezTo>
                    <a:cubicBezTo>
                      <a:pt x="1477" y="1724"/>
                      <a:pt x="1584" y="1688"/>
                      <a:pt x="1656" y="1617"/>
                    </a:cubicBezTo>
                    <a:cubicBezTo>
                      <a:pt x="1810" y="1462"/>
                      <a:pt x="1810" y="1224"/>
                      <a:pt x="1656" y="1081"/>
                    </a:cubicBezTo>
                    <a:lnTo>
                      <a:pt x="691" y="117"/>
                    </a:lnTo>
                    <a:cubicBezTo>
                      <a:pt x="614" y="39"/>
                      <a:pt x="515" y="0"/>
                      <a:pt x="4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959;p36">
                <a:extLst>
                  <a:ext uri="{FF2B5EF4-FFF2-40B4-BE49-F238E27FC236}">
                    <a16:creationId xmlns:a16="http://schemas.microsoft.com/office/drawing/2014/main" id="{8F39B14C-4333-4DE8-A0DE-E5BC985B4F72}"/>
                  </a:ext>
                </a:extLst>
              </p:cNvPr>
              <p:cNvSpPr/>
              <p:nvPr/>
            </p:nvSpPr>
            <p:spPr>
              <a:xfrm>
                <a:off x="2059586" y="2042964"/>
                <a:ext cx="49526" cy="47241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716" extrusionOk="0">
                    <a:moveTo>
                      <a:pt x="416" y="1"/>
                    </a:moveTo>
                    <a:cubicBezTo>
                      <a:pt x="319" y="1"/>
                      <a:pt x="221" y="36"/>
                      <a:pt x="144" y="108"/>
                    </a:cubicBezTo>
                    <a:cubicBezTo>
                      <a:pt x="1" y="263"/>
                      <a:pt x="1" y="501"/>
                      <a:pt x="144" y="644"/>
                    </a:cubicBezTo>
                    <a:lnTo>
                      <a:pt x="1120" y="1620"/>
                    </a:lnTo>
                    <a:cubicBezTo>
                      <a:pt x="1191" y="1691"/>
                      <a:pt x="1275" y="1715"/>
                      <a:pt x="1382" y="1715"/>
                    </a:cubicBezTo>
                    <a:cubicBezTo>
                      <a:pt x="1477" y="1715"/>
                      <a:pt x="1572" y="1691"/>
                      <a:pt x="1644" y="1620"/>
                    </a:cubicBezTo>
                    <a:cubicBezTo>
                      <a:pt x="1799" y="1465"/>
                      <a:pt x="1799" y="1227"/>
                      <a:pt x="1644" y="1084"/>
                    </a:cubicBezTo>
                    <a:lnTo>
                      <a:pt x="679" y="108"/>
                    </a:lnTo>
                    <a:cubicBezTo>
                      <a:pt x="608" y="36"/>
                      <a:pt x="513" y="1"/>
                      <a:pt x="41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960;p36">
                <a:extLst>
                  <a:ext uri="{FF2B5EF4-FFF2-40B4-BE49-F238E27FC236}">
                    <a16:creationId xmlns:a16="http://schemas.microsoft.com/office/drawing/2014/main" id="{CCB99F4C-85F2-4343-829D-EEAA4A56ACDF}"/>
                  </a:ext>
                </a:extLst>
              </p:cNvPr>
              <p:cNvSpPr/>
              <p:nvPr/>
            </p:nvSpPr>
            <p:spPr>
              <a:xfrm>
                <a:off x="2101872" y="1951840"/>
                <a:ext cx="56739" cy="2034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739" extrusionOk="0">
                    <a:moveTo>
                      <a:pt x="370" y="1"/>
                    </a:moveTo>
                    <a:cubicBezTo>
                      <a:pt x="155" y="1"/>
                      <a:pt x="1" y="167"/>
                      <a:pt x="1" y="370"/>
                    </a:cubicBezTo>
                    <a:cubicBezTo>
                      <a:pt x="1" y="584"/>
                      <a:pt x="155" y="739"/>
                      <a:pt x="370" y="739"/>
                    </a:cubicBezTo>
                    <a:lnTo>
                      <a:pt x="1691" y="739"/>
                    </a:lnTo>
                    <a:cubicBezTo>
                      <a:pt x="1906" y="739"/>
                      <a:pt x="2060" y="584"/>
                      <a:pt x="2060" y="370"/>
                    </a:cubicBezTo>
                    <a:cubicBezTo>
                      <a:pt x="2060" y="167"/>
                      <a:pt x="1906" y="1"/>
                      <a:pt x="169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961;p36">
                <a:extLst>
                  <a:ext uri="{FF2B5EF4-FFF2-40B4-BE49-F238E27FC236}">
                    <a16:creationId xmlns:a16="http://schemas.microsoft.com/office/drawing/2014/main" id="{943F8471-D7E4-44BA-B02C-F77ACF638101}"/>
                  </a:ext>
                </a:extLst>
              </p:cNvPr>
              <p:cNvSpPr/>
              <p:nvPr/>
            </p:nvSpPr>
            <p:spPr>
              <a:xfrm>
                <a:off x="2077949" y="1833929"/>
                <a:ext cx="49526" cy="47462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724" extrusionOk="0">
                    <a:moveTo>
                      <a:pt x="1383" y="0"/>
                    </a:moveTo>
                    <a:cubicBezTo>
                      <a:pt x="1286" y="0"/>
                      <a:pt x="1191" y="39"/>
                      <a:pt x="1120" y="116"/>
                    </a:cubicBezTo>
                    <a:lnTo>
                      <a:pt x="143" y="1081"/>
                    </a:lnTo>
                    <a:cubicBezTo>
                      <a:pt x="0" y="1236"/>
                      <a:pt x="0" y="1474"/>
                      <a:pt x="143" y="1617"/>
                    </a:cubicBezTo>
                    <a:cubicBezTo>
                      <a:pt x="227" y="1676"/>
                      <a:pt x="310" y="1724"/>
                      <a:pt x="417" y="1724"/>
                    </a:cubicBezTo>
                    <a:cubicBezTo>
                      <a:pt x="512" y="1724"/>
                      <a:pt x="608" y="1688"/>
                      <a:pt x="679" y="1617"/>
                    </a:cubicBezTo>
                    <a:lnTo>
                      <a:pt x="1655" y="652"/>
                    </a:lnTo>
                    <a:cubicBezTo>
                      <a:pt x="1798" y="497"/>
                      <a:pt x="1798" y="259"/>
                      <a:pt x="1655" y="116"/>
                    </a:cubicBezTo>
                    <a:cubicBezTo>
                      <a:pt x="1578" y="39"/>
                      <a:pt x="1480" y="0"/>
                      <a:pt x="138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962;p36">
                <a:extLst>
                  <a:ext uri="{FF2B5EF4-FFF2-40B4-BE49-F238E27FC236}">
                    <a16:creationId xmlns:a16="http://schemas.microsoft.com/office/drawing/2014/main" id="{AD1E5E87-09BB-495D-80D3-2579160FA539}"/>
                  </a:ext>
                </a:extLst>
              </p:cNvPr>
              <p:cNvSpPr/>
              <p:nvPr/>
            </p:nvSpPr>
            <p:spPr>
              <a:xfrm>
                <a:off x="1971077" y="1774519"/>
                <a:ext cx="21005" cy="6001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2180" extrusionOk="0">
                    <a:moveTo>
                      <a:pt x="382" y="0"/>
                    </a:moveTo>
                    <a:cubicBezTo>
                      <a:pt x="180" y="0"/>
                      <a:pt x="13" y="155"/>
                      <a:pt x="13" y="369"/>
                    </a:cubicBezTo>
                    <a:lnTo>
                      <a:pt x="13" y="1810"/>
                    </a:lnTo>
                    <a:cubicBezTo>
                      <a:pt x="1" y="2024"/>
                      <a:pt x="180" y="2179"/>
                      <a:pt x="382" y="2179"/>
                    </a:cubicBezTo>
                    <a:cubicBezTo>
                      <a:pt x="596" y="2179"/>
                      <a:pt x="763" y="2024"/>
                      <a:pt x="763" y="1810"/>
                    </a:cubicBezTo>
                    <a:lnTo>
                      <a:pt x="763" y="369"/>
                    </a:lnTo>
                    <a:cubicBezTo>
                      <a:pt x="763" y="155"/>
                      <a:pt x="596" y="0"/>
                      <a:pt x="38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963;p36">
              <a:extLst>
                <a:ext uri="{FF2B5EF4-FFF2-40B4-BE49-F238E27FC236}">
                  <a16:creationId xmlns:a16="http://schemas.microsoft.com/office/drawing/2014/main" id="{71AAC995-9D6E-4F6C-A239-109BE7ACF3B9}"/>
                </a:ext>
              </a:extLst>
            </p:cNvPr>
            <p:cNvSpPr/>
            <p:nvPr/>
          </p:nvSpPr>
          <p:spPr>
            <a:xfrm>
              <a:off x="2811843" y="2403195"/>
              <a:ext cx="791625" cy="789973"/>
            </a:xfrm>
            <a:custGeom>
              <a:avLst/>
              <a:gdLst/>
              <a:ahLst/>
              <a:cxnLst/>
              <a:rect l="l" t="t" r="r" b="b"/>
              <a:pathLst>
                <a:path w="28755" h="28695" extrusionOk="0">
                  <a:moveTo>
                    <a:pt x="14387" y="0"/>
                  </a:moveTo>
                  <a:cubicBezTo>
                    <a:pt x="6513" y="0"/>
                    <a:pt x="60" y="6385"/>
                    <a:pt x="24" y="14288"/>
                  </a:cubicBezTo>
                  <a:cubicBezTo>
                    <a:pt x="1" y="22194"/>
                    <a:pt x="6394" y="28671"/>
                    <a:pt x="14312" y="28695"/>
                  </a:cubicBezTo>
                  <a:cubicBezTo>
                    <a:pt x="14341" y="28695"/>
                    <a:pt x="14370" y="28695"/>
                    <a:pt x="14399" y="28695"/>
                  </a:cubicBezTo>
                  <a:cubicBezTo>
                    <a:pt x="22277" y="28695"/>
                    <a:pt x="28695" y="22295"/>
                    <a:pt x="28718" y="14407"/>
                  </a:cubicBezTo>
                  <a:cubicBezTo>
                    <a:pt x="28754" y="6513"/>
                    <a:pt x="22349" y="36"/>
                    <a:pt x="14431" y="1"/>
                  </a:cubicBezTo>
                  <a:cubicBezTo>
                    <a:pt x="14416" y="0"/>
                    <a:pt x="14402" y="0"/>
                    <a:pt x="14387" y="0"/>
                  </a:cubicBezTo>
                  <a:close/>
                </a:path>
              </a:pathLst>
            </a:custGeom>
            <a:solidFill>
              <a:srgbClr val="D659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964;p36">
              <a:extLst>
                <a:ext uri="{FF2B5EF4-FFF2-40B4-BE49-F238E27FC236}">
                  <a16:creationId xmlns:a16="http://schemas.microsoft.com/office/drawing/2014/main" id="{A301E03F-72D6-46EF-8B8E-EE0189C06F7A}"/>
                </a:ext>
              </a:extLst>
            </p:cNvPr>
            <p:cNvSpPr/>
            <p:nvPr/>
          </p:nvSpPr>
          <p:spPr>
            <a:xfrm>
              <a:off x="2894103" y="3294754"/>
              <a:ext cx="594951" cy="593299"/>
            </a:xfrm>
            <a:custGeom>
              <a:avLst/>
              <a:gdLst/>
              <a:ahLst/>
              <a:cxnLst/>
              <a:rect l="l" t="t" r="r" b="b"/>
              <a:pathLst>
                <a:path w="21611" h="21551" extrusionOk="0">
                  <a:moveTo>
                    <a:pt x="10804" y="0"/>
                  </a:moveTo>
                  <a:cubicBezTo>
                    <a:pt x="4894" y="0"/>
                    <a:pt x="60" y="4813"/>
                    <a:pt x="37" y="10728"/>
                  </a:cubicBezTo>
                  <a:cubicBezTo>
                    <a:pt x="1" y="16669"/>
                    <a:pt x="4823" y="21527"/>
                    <a:pt x="10764" y="21551"/>
                  </a:cubicBezTo>
                  <a:cubicBezTo>
                    <a:pt x="10779" y="21551"/>
                    <a:pt x="10794" y="21551"/>
                    <a:pt x="10808" y="21551"/>
                  </a:cubicBezTo>
                  <a:cubicBezTo>
                    <a:pt x="16729" y="21551"/>
                    <a:pt x="21563" y="16750"/>
                    <a:pt x="21587" y="10823"/>
                  </a:cubicBezTo>
                  <a:cubicBezTo>
                    <a:pt x="21611" y="4882"/>
                    <a:pt x="16789" y="36"/>
                    <a:pt x="10848" y="0"/>
                  </a:cubicBezTo>
                  <a:cubicBezTo>
                    <a:pt x="10833" y="0"/>
                    <a:pt x="10818" y="0"/>
                    <a:pt x="10804" y="0"/>
                  </a:cubicBezTo>
                  <a:close/>
                </a:path>
              </a:pathLst>
            </a:custGeom>
            <a:solidFill>
              <a:srgbClr val="D659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3" name="Google Shape;965;p36">
              <a:extLst>
                <a:ext uri="{FF2B5EF4-FFF2-40B4-BE49-F238E27FC236}">
                  <a16:creationId xmlns:a16="http://schemas.microsoft.com/office/drawing/2014/main" id="{E95CDD79-AB89-4DA2-BC1C-3D57C913A803}"/>
                </a:ext>
              </a:extLst>
            </p:cNvPr>
            <p:cNvGrpSpPr/>
            <p:nvPr/>
          </p:nvGrpSpPr>
          <p:grpSpPr>
            <a:xfrm>
              <a:off x="3038663" y="3401267"/>
              <a:ext cx="293387" cy="362570"/>
              <a:chOff x="3038663" y="3401267"/>
              <a:chExt cx="293387" cy="362570"/>
            </a:xfrm>
          </p:grpSpPr>
          <p:sp>
            <p:nvSpPr>
              <p:cNvPr id="34" name="Google Shape;966;p36">
                <a:extLst>
                  <a:ext uri="{FF2B5EF4-FFF2-40B4-BE49-F238E27FC236}">
                    <a16:creationId xmlns:a16="http://schemas.microsoft.com/office/drawing/2014/main" id="{A4775211-4DBA-43CC-91D9-09FC2CE1E3F5}"/>
                  </a:ext>
                </a:extLst>
              </p:cNvPr>
              <p:cNvSpPr/>
              <p:nvPr/>
            </p:nvSpPr>
            <p:spPr>
              <a:xfrm>
                <a:off x="3038663" y="3401267"/>
                <a:ext cx="293387" cy="362570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13170" extrusionOk="0">
                    <a:moveTo>
                      <a:pt x="5775" y="680"/>
                    </a:moveTo>
                    <a:cubicBezTo>
                      <a:pt x="6013" y="692"/>
                      <a:pt x="6859" y="751"/>
                      <a:pt x="7704" y="1180"/>
                    </a:cubicBezTo>
                    <a:cubicBezTo>
                      <a:pt x="8966" y="1823"/>
                      <a:pt x="9597" y="2966"/>
                      <a:pt x="9597" y="4561"/>
                    </a:cubicBezTo>
                    <a:cubicBezTo>
                      <a:pt x="9597" y="6002"/>
                      <a:pt x="9585" y="7288"/>
                      <a:pt x="9585" y="7859"/>
                    </a:cubicBezTo>
                    <a:lnTo>
                      <a:pt x="8811" y="7859"/>
                    </a:lnTo>
                    <a:cubicBezTo>
                      <a:pt x="8823" y="7704"/>
                      <a:pt x="8823" y="7538"/>
                      <a:pt x="8847" y="7359"/>
                    </a:cubicBezTo>
                    <a:cubicBezTo>
                      <a:pt x="8883" y="6704"/>
                      <a:pt x="8930" y="5954"/>
                      <a:pt x="8930" y="5061"/>
                    </a:cubicBezTo>
                    <a:cubicBezTo>
                      <a:pt x="8930" y="3775"/>
                      <a:pt x="8514" y="2739"/>
                      <a:pt x="7716" y="2025"/>
                    </a:cubicBezTo>
                    <a:cubicBezTo>
                      <a:pt x="6942" y="1346"/>
                      <a:pt x="5942" y="1061"/>
                      <a:pt x="5108" y="953"/>
                    </a:cubicBezTo>
                    <a:lnTo>
                      <a:pt x="5775" y="680"/>
                    </a:lnTo>
                    <a:close/>
                    <a:moveTo>
                      <a:pt x="4209" y="1579"/>
                    </a:moveTo>
                    <a:cubicBezTo>
                      <a:pt x="4987" y="1579"/>
                      <a:pt x="6359" y="1722"/>
                      <a:pt x="7299" y="2537"/>
                    </a:cubicBezTo>
                    <a:cubicBezTo>
                      <a:pt x="7954" y="3109"/>
                      <a:pt x="8299" y="3966"/>
                      <a:pt x="8299" y="5061"/>
                    </a:cubicBezTo>
                    <a:cubicBezTo>
                      <a:pt x="8299" y="5942"/>
                      <a:pt x="8252" y="6668"/>
                      <a:pt x="8204" y="7311"/>
                    </a:cubicBezTo>
                    <a:cubicBezTo>
                      <a:pt x="8097" y="8788"/>
                      <a:pt x="8037" y="9824"/>
                      <a:pt x="8680" y="11026"/>
                    </a:cubicBezTo>
                    <a:lnTo>
                      <a:pt x="4084" y="11026"/>
                    </a:lnTo>
                    <a:cubicBezTo>
                      <a:pt x="4073" y="10574"/>
                      <a:pt x="4192" y="9526"/>
                      <a:pt x="5275" y="8443"/>
                    </a:cubicBezTo>
                    <a:cubicBezTo>
                      <a:pt x="5406" y="8312"/>
                      <a:pt x="5406" y="8097"/>
                      <a:pt x="5275" y="7966"/>
                    </a:cubicBezTo>
                    <a:cubicBezTo>
                      <a:pt x="5210" y="7901"/>
                      <a:pt x="5123" y="7868"/>
                      <a:pt x="5037" y="7868"/>
                    </a:cubicBezTo>
                    <a:cubicBezTo>
                      <a:pt x="4951" y="7868"/>
                      <a:pt x="4864" y="7901"/>
                      <a:pt x="4799" y="7966"/>
                    </a:cubicBezTo>
                    <a:cubicBezTo>
                      <a:pt x="3561" y="9205"/>
                      <a:pt x="3394" y="10407"/>
                      <a:pt x="3418" y="11014"/>
                    </a:cubicBezTo>
                    <a:lnTo>
                      <a:pt x="2620" y="11014"/>
                    </a:lnTo>
                    <a:cubicBezTo>
                      <a:pt x="2584" y="10574"/>
                      <a:pt x="2703" y="9550"/>
                      <a:pt x="3787" y="8454"/>
                    </a:cubicBezTo>
                    <a:cubicBezTo>
                      <a:pt x="4442" y="7800"/>
                      <a:pt x="4501" y="7133"/>
                      <a:pt x="4513" y="6526"/>
                    </a:cubicBezTo>
                    <a:cubicBezTo>
                      <a:pt x="4882" y="6407"/>
                      <a:pt x="5180" y="6192"/>
                      <a:pt x="5406" y="5895"/>
                    </a:cubicBezTo>
                    <a:cubicBezTo>
                      <a:pt x="6073" y="5037"/>
                      <a:pt x="5775" y="3775"/>
                      <a:pt x="5763" y="3728"/>
                    </a:cubicBezTo>
                    <a:cubicBezTo>
                      <a:pt x="5723" y="3578"/>
                      <a:pt x="5591" y="3478"/>
                      <a:pt x="5444" y="3478"/>
                    </a:cubicBezTo>
                    <a:cubicBezTo>
                      <a:pt x="5416" y="3478"/>
                      <a:pt x="5387" y="3482"/>
                      <a:pt x="5358" y="3490"/>
                    </a:cubicBezTo>
                    <a:cubicBezTo>
                      <a:pt x="5180" y="3525"/>
                      <a:pt x="5073" y="3704"/>
                      <a:pt x="5120" y="3882"/>
                    </a:cubicBezTo>
                    <a:cubicBezTo>
                      <a:pt x="5120" y="3906"/>
                      <a:pt x="5358" y="4883"/>
                      <a:pt x="4882" y="5490"/>
                    </a:cubicBezTo>
                    <a:cubicBezTo>
                      <a:pt x="4620" y="5823"/>
                      <a:pt x="4168" y="6002"/>
                      <a:pt x="3561" y="6002"/>
                    </a:cubicBezTo>
                    <a:cubicBezTo>
                      <a:pt x="3501" y="6002"/>
                      <a:pt x="3430" y="6014"/>
                      <a:pt x="3382" y="6061"/>
                    </a:cubicBezTo>
                    <a:lnTo>
                      <a:pt x="1715" y="7180"/>
                    </a:lnTo>
                    <a:lnTo>
                      <a:pt x="834" y="6299"/>
                    </a:lnTo>
                    <a:lnTo>
                      <a:pt x="1001" y="6049"/>
                    </a:lnTo>
                    <a:lnTo>
                      <a:pt x="1048" y="6049"/>
                    </a:lnTo>
                    <a:cubicBezTo>
                      <a:pt x="1132" y="6049"/>
                      <a:pt x="1227" y="6014"/>
                      <a:pt x="1287" y="5942"/>
                    </a:cubicBezTo>
                    <a:cubicBezTo>
                      <a:pt x="1346" y="5883"/>
                      <a:pt x="1382" y="5787"/>
                      <a:pt x="1382" y="5704"/>
                    </a:cubicBezTo>
                    <a:cubicBezTo>
                      <a:pt x="1382" y="5633"/>
                      <a:pt x="1370" y="5573"/>
                      <a:pt x="1322" y="5514"/>
                    </a:cubicBezTo>
                    <a:lnTo>
                      <a:pt x="3763" y="1596"/>
                    </a:lnTo>
                    <a:cubicBezTo>
                      <a:pt x="3867" y="1587"/>
                      <a:pt x="4021" y="1579"/>
                      <a:pt x="4209" y="1579"/>
                    </a:cubicBezTo>
                    <a:close/>
                    <a:moveTo>
                      <a:pt x="9704" y="11848"/>
                    </a:moveTo>
                    <a:cubicBezTo>
                      <a:pt x="9871" y="11848"/>
                      <a:pt x="9990" y="11991"/>
                      <a:pt x="9990" y="12133"/>
                    </a:cubicBezTo>
                    <a:lnTo>
                      <a:pt x="9990" y="12205"/>
                    </a:lnTo>
                    <a:cubicBezTo>
                      <a:pt x="9990" y="12372"/>
                      <a:pt x="9859" y="12491"/>
                      <a:pt x="9704" y="12491"/>
                    </a:cubicBezTo>
                    <a:lnTo>
                      <a:pt x="2346" y="12491"/>
                    </a:lnTo>
                    <a:cubicBezTo>
                      <a:pt x="2179" y="12491"/>
                      <a:pt x="2060" y="12360"/>
                      <a:pt x="2060" y="12205"/>
                    </a:cubicBezTo>
                    <a:lnTo>
                      <a:pt x="2060" y="12133"/>
                    </a:lnTo>
                    <a:cubicBezTo>
                      <a:pt x="2060" y="11967"/>
                      <a:pt x="2191" y="11848"/>
                      <a:pt x="2346" y="11848"/>
                    </a:cubicBezTo>
                    <a:close/>
                    <a:moveTo>
                      <a:pt x="5704" y="1"/>
                    </a:moveTo>
                    <a:cubicBezTo>
                      <a:pt x="5656" y="1"/>
                      <a:pt x="5620" y="25"/>
                      <a:pt x="5573" y="37"/>
                    </a:cubicBezTo>
                    <a:lnTo>
                      <a:pt x="3418" y="977"/>
                    </a:lnTo>
                    <a:cubicBezTo>
                      <a:pt x="3358" y="1001"/>
                      <a:pt x="3299" y="1049"/>
                      <a:pt x="3251" y="1108"/>
                    </a:cubicBezTo>
                    <a:lnTo>
                      <a:pt x="96" y="6157"/>
                    </a:lnTo>
                    <a:cubicBezTo>
                      <a:pt x="1" y="6287"/>
                      <a:pt x="36" y="6454"/>
                      <a:pt x="144" y="6573"/>
                    </a:cubicBezTo>
                    <a:lnTo>
                      <a:pt x="1406" y="7835"/>
                    </a:lnTo>
                    <a:cubicBezTo>
                      <a:pt x="1474" y="7904"/>
                      <a:pt x="1558" y="7937"/>
                      <a:pt x="1642" y="7937"/>
                    </a:cubicBezTo>
                    <a:cubicBezTo>
                      <a:pt x="1704" y="7937"/>
                      <a:pt x="1766" y="7918"/>
                      <a:pt x="1822" y="7883"/>
                    </a:cubicBezTo>
                    <a:lnTo>
                      <a:pt x="3632" y="6668"/>
                    </a:lnTo>
                    <a:cubicBezTo>
                      <a:pt x="3692" y="6668"/>
                      <a:pt x="3775" y="6668"/>
                      <a:pt x="3834" y="6657"/>
                    </a:cubicBezTo>
                    <a:lnTo>
                      <a:pt x="3834" y="6657"/>
                    </a:lnTo>
                    <a:cubicBezTo>
                      <a:pt x="3811" y="7133"/>
                      <a:pt x="3739" y="7550"/>
                      <a:pt x="3299" y="8002"/>
                    </a:cubicBezTo>
                    <a:cubicBezTo>
                      <a:pt x="1882" y="9407"/>
                      <a:pt x="1870" y="10788"/>
                      <a:pt x="1906" y="11288"/>
                    </a:cubicBezTo>
                    <a:cubicBezTo>
                      <a:pt x="1584" y="11431"/>
                      <a:pt x="1358" y="11764"/>
                      <a:pt x="1358" y="12145"/>
                    </a:cubicBezTo>
                    <a:lnTo>
                      <a:pt x="1358" y="12217"/>
                    </a:lnTo>
                    <a:cubicBezTo>
                      <a:pt x="1358" y="12741"/>
                      <a:pt x="1787" y="13169"/>
                      <a:pt x="2310" y="13169"/>
                    </a:cubicBezTo>
                    <a:lnTo>
                      <a:pt x="9680" y="13169"/>
                    </a:lnTo>
                    <a:cubicBezTo>
                      <a:pt x="10204" y="13169"/>
                      <a:pt x="10633" y="12741"/>
                      <a:pt x="10633" y="12217"/>
                    </a:cubicBezTo>
                    <a:lnTo>
                      <a:pt x="10633" y="12133"/>
                    </a:lnTo>
                    <a:cubicBezTo>
                      <a:pt x="10657" y="11598"/>
                      <a:pt x="10228" y="11181"/>
                      <a:pt x="9704" y="11181"/>
                    </a:cubicBezTo>
                    <a:lnTo>
                      <a:pt x="9502" y="11181"/>
                    </a:lnTo>
                    <a:cubicBezTo>
                      <a:pt x="8895" y="10264"/>
                      <a:pt x="8752" y="9502"/>
                      <a:pt x="8776" y="8538"/>
                    </a:cubicBezTo>
                    <a:lnTo>
                      <a:pt x="9907" y="8538"/>
                    </a:lnTo>
                    <a:cubicBezTo>
                      <a:pt x="10085" y="8538"/>
                      <a:pt x="10228" y="8383"/>
                      <a:pt x="10228" y="8204"/>
                    </a:cubicBezTo>
                    <a:cubicBezTo>
                      <a:pt x="10228" y="8192"/>
                      <a:pt x="10264" y="6526"/>
                      <a:pt x="10264" y="4561"/>
                    </a:cubicBezTo>
                    <a:cubicBezTo>
                      <a:pt x="10264" y="2204"/>
                      <a:pt x="9014" y="1096"/>
                      <a:pt x="7966" y="572"/>
                    </a:cubicBezTo>
                    <a:cubicBezTo>
                      <a:pt x="6847" y="25"/>
                      <a:pt x="5751" y="1"/>
                      <a:pt x="570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967;p36">
                <a:extLst>
                  <a:ext uri="{FF2B5EF4-FFF2-40B4-BE49-F238E27FC236}">
                    <a16:creationId xmlns:a16="http://schemas.microsoft.com/office/drawing/2014/main" id="{A1C63CFC-D891-4DC8-B2F7-3FEEF3874644}"/>
                  </a:ext>
                </a:extLst>
              </p:cNvPr>
              <p:cNvSpPr/>
              <p:nvPr/>
            </p:nvSpPr>
            <p:spPr>
              <a:xfrm>
                <a:off x="3118638" y="3496548"/>
                <a:ext cx="25603" cy="24061"/>
              </a:xfrm>
              <a:custGeom>
                <a:avLst/>
                <a:gdLst/>
                <a:ahLst/>
                <a:cxnLst/>
                <a:rect l="l" t="t" r="r" b="b"/>
                <a:pathLst>
                  <a:path w="930" h="874" extrusionOk="0">
                    <a:moveTo>
                      <a:pt x="538" y="1"/>
                    </a:moveTo>
                    <a:cubicBezTo>
                      <a:pt x="439" y="1"/>
                      <a:pt x="343" y="47"/>
                      <a:pt x="275" y="136"/>
                    </a:cubicBezTo>
                    <a:lnTo>
                      <a:pt x="120" y="326"/>
                    </a:lnTo>
                    <a:cubicBezTo>
                      <a:pt x="1" y="469"/>
                      <a:pt x="36" y="683"/>
                      <a:pt x="179" y="802"/>
                    </a:cubicBezTo>
                    <a:cubicBezTo>
                      <a:pt x="239" y="850"/>
                      <a:pt x="310" y="874"/>
                      <a:pt x="382" y="874"/>
                    </a:cubicBezTo>
                    <a:cubicBezTo>
                      <a:pt x="489" y="874"/>
                      <a:pt x="584" y="826"/>
                      <a:pt x="656" y="743"/>
                    </a:cubicBezTo>
                    <a:lnTo>
                      <a:pt x="798" y="552"/>
                    </a:lnTo>
                    <a:cubicBezTo>
                      <a:pt x="929" y="398"/>
                      <a:pt x="894" y="195"/>
                      <a:pt x="751" y="76"/>
                    </a:cubicBezTo>
                    <a:cubicBezTo>
                      <a:pt x="685" y="26"/>
                      <a:pt x="611" y="1"/>
                      <a:pt x="53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" name="Google Shape;968;p36">
              <a:extLst>
                <a:ext uri="{FF2B5EF4-FFF2-40B4-BE49-F238E27FC236}">
                  <a16:creationId xmlns:a16="http://schemas.microsoft.com/office/drawing/2014/main" id="{0D0C57FF-7FCC-41F5-B20D-B6EE70549CF5}"/>
                </a:ext>
              </a:extLst>
            </p:cNvPr>
            <p:cNvSpPr/>
            <p:nvPr/>
          </p:nvSpPr>
          <p:spPr>
            <a:xfrm>
              <a:off x="4134440" y="1696499"/>
              <a:ext cx="594951" cy="593327"/>
            </a:xfrm>
            <a:custGeom>
              <a:avLst/>
              <a:gdLst/>
              <a:ahLst/>
              <a:cxnLst/>
              <a:rect l="l" t="t" r="r" b="b"/>
              <a:pathLst>
                <a:path w="21611" h="21552" extrusionOk="0">
                  <a:moveTo>
                    <a:pt x="10803" y="1"/>
                  </a:moveTo>
                  <a:cubicBezTo>
                    <a:pt x="4882" y="1"/>
                    <a:pt x="60" y="4814"/>
                    <a:pt x="24" y="10728"/>
                  </a:cubicBezTo>
                  <a:cubicBezTo>
                    <a:pt x="0" y="16669"/>
                    <a:pt x="4822" y="21527"/>
                    <a:pt x="10763" y="21551"/>
                  </a:cubicBezTo>
                  <a:cubicBezTo>
                    <a:pt x="10785" y="21551"/>
                    <a:pt x="10807" y="21551"/>
                    <a:pt x="10829" y="21551"/>
                  </a:cubicBezTo>
                  <a:cubicBezTo>
                    <a:pt x="16729" y="21551"/>
                    <a:pt x="21551" y="16755"/>
                    <a:pt x="21574" y="10823"/>
                  </a:cubicBezTo>
                  <a:cubicBezTo>
                    <a:pt x="21610" y="4882"/>
                    <a:pt x="16788" y="36"/>
                    <a:pt x="10847" y="1"/>
                  </a:cubicBezTo>
                  <a:cubicBezTo>
                    <a:pt x="10832" y="1"/>
                    <a:pt x="10818" y="1"/>
                    <a:pt x="10803" y="1"/>
                  </a:cubicBezTo>
                  <a:close/>
                </a:path>
              </a:pathLst>
            </a:custGeom>
            <a:solidFill>
              <a:srgbClr val="AC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7" name="Google Shape;969;p36">
              <a:extLst>
                <a:ext uri="{FF2B5EF4-FFF2-40B4-BE49-F238E27FC236}">
                  <a16:creationId xmlns:a16="http://schemas.microsoft.com/office/drawing/2014/main" id="{8C0DD8FD-2225-4043-8F3C-C851539B2020}"/>
                </a:ext>
              </a:extLst>
            </p:cNvPr>
            <p:cNvGrpSpPr/>
            <p:nvPr/>
          </p:nvGrpSpPr>
          <p:grpSpPr>
            <a:xfrm>
              <a:off x="4241284" y="1822642"/>
              <a:ext cx="392055" cy="357367"/>
              <a:chOff x="4241284" y="1822642"/>
              <a:chExt cx="392055" cy="357367"/>
            </a:xfrm>
          </p:grpSpPr>
          <p:sp>
            <p:nvSpPr>
              <p:cNvPr id="38" name="Google Shape;970;p36">
                <a:extLst>
                  <a:ext uri="{FF2B5EF4-FFF2-40B4-BE49-F238E27FC236}">
                    <a16:creationId xmlns:a16="http://schemas.microsoft.com/office/drawing/2014/main" id="{C35A1595-E004-4B84-90B7-5D4AF39642E2}"/>
                  </a:ext>
                </a:extLst>
              </p:cNvPr>
              <p:cNvSpPr/>
              <p:nvPr/>
            </p:nvSpPr>
            <p:spPr>
              <a:xfrm>
                <a:off x="4241284" y="1822642"/>
                <a:ext cx="392055" cy="357367"/>
              </a:xfrm>
              <a:custGeom>
                <a:avLst/>
                <a:gdLst/>
                <a:ahLst/>
                <a:cxnLst/>
                <a:rect l="l" t="t" r="r" b="b"/>
                <a:pathLst>
                  <a:path w="14241" h="12981" extrusionOk="0">
                    <a:moveTo>
                      <a:pt x="12752" y="4587"/>
                    </a:moveTo>
                    <a:cubicBezTo>
                      <a:pt x="13193" y="4658"/>
                      <a:pt x="13526" y="5051"/>
                      <a:pt x="13526" y="5515"/>
                    </a:cubicBezTo>
                    <a:cubicBezTo>
                      <a:pt x="13526" y="5968"/>
                      <a:pt x="13205" y="6361"/>
                      <a:pt x="12752" y="6432"/>
                    </a:cubicBezTo>
                    <a:lnTo>
                      <a:pt x="12752" y="4587"/>
                    </a:lnTo>
                    <a:close/>
                    <a:moveTo>
                      <a:pt x="5120" y="3408"/>
                    </a:moveTo>
                    <a:lnTo>
                      <a:pt x="5120" y="7611"/>
                    </a:lnTo>
                    <a:lnTo>
                      <a:pt x="1822" y="7611"/>
                    </a:lnTo>
                    <a:cubicBezTo>
                      <a:pt x="36" y="5718"/>
                      <a:pt x="1418" y="3872"/>
                      <a:pt x="1822" y="3408"/>
                    </a:cubicBezTo>
                    <a:close/>
                    <a:moveTo>
                      <a:pt x="12038" y="896"/>
                    </a:moveTo>
                    <a:lnTo>
                      <a:pt x="12038" y="10135"/>
                    </a:lnTo>
                    <a:lnTo>
                      <a:pt x="5835" y="7730"/>
                    </a:lnTo>
                    <a:lnTo>
                      <a:pt x="5835" y="3313"/>
                    </a:lnTo>
                    <a:lnTo>
                      <a:pt x="12038" y="896"/>
                    </a:lnTo>
                    <a:close/>
                    <a:moveTo>
                      <a:pt x="4668" y="8337"/>
                    </a:moveTo>
                    <a:lnTo>
                      <a:pt x="7168" y="12278"/>
                    </a:lnTo>
                    <a:lnTo>
                      <a:pt x="5073" y="12278"/>
                    </a:lnTo>
                    <a:lnTo>
                      <a:pt x="2572" y="8337"/>
                    </a:lnTo>
                    <a:close/>
                    <a:moveTo>
                      <a:pt x="12385" y="0"/>
                    </a:moveTo>
                    <a:cubicBezTo>
                      <a:pt x="12344" y="0"/>
                      <a:pt x="12303" y="6"/>
                      <a:pt x="12264" y="15"/>
                    </a:cubicBezTo>
                    <a:lnTo>
                      <a:pt x="5406" y="2682"/>
                    </a:lnTo>
                    <a:lnTo>
                      <a:pt x="1656" y="2682"/>
                    </a:lnTo>
                    <a:cubicBezTo>
                      <a:pt x="1560" y="2682"/>
                      <a:pt x="1465" y="2729"/>
                      <a:pt x="1406" y="2789"/>
                    </a:cubicBezTo>
                    <a:cubicBezTo>
                      <a:pt x="1370" y="2812"/>
                      <a:pt x="715" y="3467"/>
                      <a:pt x="394" y="4467"/>
                    </a:cubicBezTo>
                    <a:cubicBezTo>
                      <a:pt x="72" y="5408"/>
                      <a:pt x="1" y="6813"/>
                      <a:pt x="1406" y="8218"/>
                    </a:cubicBezTo>
                    <a:cubicBezTo>
                      <a:pt x="1477" y="8289"/>
                      <a:pt x="1560" y="8325"/>
                      <a:pt x="1656" y="8325"/>
                    </a:cubicBezTo>
                    <a:lnTo>
                      <a:pt x="1739" y="8325"/>
                    </a:lnTo>
                    <a:lnTo>
                      <a:pt x="4585" y="12814"/>
                    </a:lnTo>
                    <a:cubicBezTo>
                      <a:pt x="4644" y="12921"/>
                      <a:pt x="4763" y="12980"/>
                      <a:pt x="4882" y="12980"/>
                    </a:cubicBezTo>
                    <a:lnTo>
                      <a:pt x="7823" y="12980"/>
                    </a:lnTo>
                    <a:cubicBezTo>
                      <a:pt x="8025" y="12980"/>
                      <a:pt x="8192" y="12814"/>
                      <a:pt x="8192" y="12623"/>
                    </a:cubicBezTo>
                    <a:cubicBezTo>
                      <a:pt x="8192" y="12552"/>
                      <a:pt x="8156" y="12468"/>
                      <a:pt x="8109" y="12421"/>
                    </a:cubicBezTo>
                    <a:lnTo>
                      <a:pt x="5573" y="8385"/>
                    </a:lnTo>
                    <a:lnTo>
                      <a:pt x="5573" y="8385"/>
                    </a:lnTo>
                    <a:lnTo>
                      <a:pt x="12264" y="10980"/>
                    </a:lnTo>
                    <a:cubicBezTo>
                      <a:pt x="12312" y="11004"/>
                      <a:pt x="12359" y="11016"/>
                      <a:pt x="12395" y="11016"/>
                    </a:cubicBezTo>
                    <a:cubicBezTo>
                      <a:pt x="12478" y="11016"/>
                      <a:pt x="12550" y="11004"/>
                      <a:pt x="12609" y="10956"/>
                    </a:cubicBezTo>
                    <a:cubicBezTo>
                      <a:pt x="12717" y="10885"/>
                      <a:pt x="12776" y="10778"/>
                      <a:pt x="12776" y="10659"/>
                    </a:cubicBezTo>
                    <a:lnTo>
                      <a:pt x="12776" y="7158"/>
                    </a:lnTo>
                    <a:cubicBezTo>
                      <a:pt x="13610" y="7075"/>
                      <a:pt x="14241" y="6372"/>
                      <a:pt x="14241" y="5515"/>
                    </a:cubicBezTo>
                    <a:cubicBezTo>
                      <a:pt x="14241" y="4646"/>
                      <a:pt x="13586" y="3944"/>
                      <a:pt x="12752" y="3860"/>
                    </a:cubicBezTo>
                    <a:lnTo>
                      <a:pt x="12752" y="360"/>
                    </a:lnTo>
                    <a:cubicBezTo>
                      <a:pt x="12752" y="241"/>
                      <a:pt x="12693" y="134"/>
                      <a:pt x="12597" y="62"/>
                    </a:cubicBezTo>
                    <a:cubicBezTo>
                      <a:pt x="12530" y="17"/>
                      <a:pt x="12457" y="0"/>
                      <a:pt x="123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971;p36">
                <a:extLst>
                  <a:ext uri="{FF2B5EF4-FFF2-40B4-BE49-F238E27FC236}">
                    <a16:creationId xmlns:a16="http://schemas.microsoft.com/office/drawing/2014/main" id="{2CCA7B06-C103-4BB7-A225-2D8B8B029F2B}"/>
                  </a:ext>
                </a:extLst>
              </p:cNvPr>
              <p:cNvSpPr/>
              <p:nvPr/>
            </p:nvSpPr>
            <p:spPr>
              <a:xfrm>
                <a:off x="4540865" y="1964944"/>
                <a:ext cx="21336" cy="19711"/>
              </a:xfrm>
              <a:custGeom>
                <a:avLst/>
                <a:gdLst/>
                <a:ahLst/>
                <a:cxnLst/>
                <a:rect l="l" t="t" r="r" b="b"/>
                <a:pathLst>
                  <a:path w="775" h="716" extrusionOk="0">
                    <a:moveTo>
                      <a:pt x="370" y="1"/>
                    </a:moveTo>
                    <a:cubicBezTo>
                      <a:pt x="180" y="1"/>
                      <a:pt x="13" y="168"/>
                      <a:pt x="13" y="358"/>
                    </a:cubicBezTo>
                    <a:cubicBezTo>
                      <a:pt x="1" y="549"/>
                      <a:pt x="168" y="715"/>
                      <a:pt x="370" y="715"/>
                    </a:cubicBezTo>
                    <a:lnTo>
                      <a:pt x="418" y="715"/>
                    </a:lnTo>
                    <a:cubicBezTo>
                      <a:pt x="608" y="715"/>
                      <a:pt x="775" y="549"/>
                      <a:pt x="775" y="358"/>
                    </a:cubicBezTo>
                    <a:cubicBezTo>
                      <a:pt x="775" y="168"/>
                      <a:pt x="608" y="1"/>
                      <a:pt x="41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972;p36">
                <a:extLst>
                  <a:ext uri="{FF2B5EF4-FFF2-40B4-BE49-F238E27FC236}">
                    <a16:creationId xmlns:a16="http://schemas.microsoft.com/office/drawing/2014/main" id="{484798B2-68E5-474E-A8CF-1B4A213BEFB5}"/>
                  </a:ext>
                </a:extLst>
              </p:cNvPr>
              <p:cNvSpPr/>
              <p:nvPr/>
            </p:nvSpPr>
            <p:spPr>
              <a:xfrm>
                <a:off x="4502846" y="1964944"/>
                <a:ext cx="20675" cy="19711"/>
              </a:xfrm>
              <a:custGeom>
                <a:avLst/>
                <a:gdLst/>
                <a:ahLst/>
                <a:cxnLst/>
                <a:rect l="l" t="t" r="r" b="b"/>
                <a:pathLst>
                  <a:path w="751" h="716" extrusionOk="0">
                    <a:moveTo>
                      <a:pt x="358" y="1"/>
                    </a:moveTo>
                    <a:cubicBezTo>
                      <a:pt x="156" y="1"/>
                      <a:pt x="1" y="168"/>
                      <a:pt x="1" y="358"/>
                    </a:cubicBezTo>
                    <a:cubicBezTo>
                      <a:pt x="1" y="549"/>
                      <a:pt x="156" y="715"/>
                      <a:pt x="358" y="715"/>
                    </a:cubicBezTo>
                    <a:lnTo>
                      <a:pt x="394" y="715"/>
                    </a:lnTo>
                    <a:cubicBezTo>
                      <a:pt x="596" y="715"/>
                      <a:pt x="751" y="549"/>
                      <a:pt x="751" y="358"/>
                    </a:cubicBezTo>
                    <a:cubicBezTo>
                      <a:pt x="751" y="168"/>
                      <a:pt x="596" y="1"/>
                      <a:pt x="39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973;p36">
                <a:extLst>
                  <a:ext uri="{FF2B5EF4-FFF2-40B4-BE49-F238E27FC236}">
                    <a16:creationId xmlns:a16="http://schemas.microsoft.com/office/drawing/2014/main" id="{EC446AF2-8C06-4C07-992D-12D95597031A}"/>
                  </a:ext>
                </a:extLst>
              </p:cNvPr>
              <p:cNvSpPr/>
              <p:nvPr/>
            </p:nvSpPr>
            <p:spPr>
              <a:xfrm>
                <a:off x="4464166" y="1964944"/>
                <a:ext cx="21005" cy="19711"/>
              </a:xfrm>
              <a:custGeom>
                <a:avLst/>
                <a:gdLst/>
                <a:ahLst/>
                <a:cxnLst/>
                <a:rect l="l" t="t" r="r" b="b"/>
                <a:pathLst>
                  <a:path w="763" h="716" extrusionOk="0">
                    <a:moveTo>
                      <a:pt x="358" y="1"/>
                    </a:moveTo>
                    <a:cubicBezTo>
                      <a:pt x="168" y="1"/>
                      <a:pt x="1" y="168"/>
                      <a:pt x="1" y="358"/>
                    </a:cubicBezTo>
                    <a:cubicBezTo>
                      <a:pt x="1" y="549"/>
                      <a:pt x="168" y="715"/>
                      <a:pt x="358" y="715"/>
                    </a:cubicBezTo>
                    <a:lnTo>
                      <a:pt x="406" y="715"/>
                    </a:lnTo>
                    <a:cubicBezTo>
                      <a:pt x="596" y="715"/>
                      <a:pt x="763" y="549"/>
                      <a:pt x="763" y="358"/>
                    </a:cubicBezTo>
                    <a:cubicBezTo>
                      <a:pt x="763" y="168"/>
                      <a:pt x="596" y="1"/>
                      <a:pt x="40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974;p36">
                <a:extLst>
                  <a:ext uri="{FF2B5EF4-FFF2-40B4-BE49-F238E27FC236}">
                    <a16:creationId xmlns:a16="http://schemas.microsoft.com/office/drawing/2014/main" id="{D7C4C54D-8ADA-4345-958B-C3784696B659}"/>
                  </a:ext>
                </a:extLst>
              </p:cNvPr>
              <p:cNvSpPr/>
              <p:nvPr/>
            </p:nvSpPr>
            <p:spPr>
              <a:xfrm>
                <a:off x="4426147" y="1964944"/>
                <a:ext cx="21005" cy="19711"/>
              </a:xfrm>
              <a:custGeom>
                <a:avLst/>
                <a:gdLst/>
                <a:ahLst/>
                <a:cxnLst/>
                <a:rect l="l" t="t" r="r" b="b"/>
                <a:pathLst>
                  <a:path w="763" h="716" extrusionOk="0">
                    <a:moveTo>
                      <a:pt x="358" y="1"/>
                    </a:moveTo>
                    <a:cubicBezTo>
                      <a:pt x="167" y="1"/>
                      <a:pt x="1" y="168"/>
                      <a:pt x="1" y="358"/>
                    </a:cubicBezTo>
                    <a:cubicBezTo>
                      <a:pt x="1" y="549"/>
                      <a:pt x="167" y="715"/>
                      <a:pt x="358" y="715"/>
                    </a:cubicBezTo>
                    <a:lnTo>
                      <a:pt x="406" y="715"/>
                    </a:lnTo>
                    <a:cubicBezTo>
                      <a:pt x="596" y="715"/>
                      <a:pt x="763" y="549"/>
                      <a:pt x="763" y="358"/>
                    </a:cubicBezTo>
                    <a:cubicBezTo>
                      <a:pt x="763" y="168"/>
                      <a:pt x="596" y="1"/>
                      <a:pt x="40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" name="Google Shape;975;p36">
              <a:extLst>
                <a:ext uri="{FF2B5EF4-FFF2-40B4-BE49-F238E27FC236}">
                  <a16:creationId xmlns:a16="http://schemas.microsoft.com/office/drawing/2014/main" id="{F1E57853-3299-4C0B-8F52-F85DA5D2C5A0}"/>
                </a:ext>
              </a:extLst>
            </p:cNvPr>
            <p:cNvSpPr/>
            <p:nvPr/>
          </p:nvSpPr>
          <p:spPr>
            <a:xfrm>
              <a:off x="5363929" y="3305903"/>
              <a:ext cx="594951" cy="593299"/>
            </a:xfrm>
            <a:custGeom>
              <a:avLst/>
              <a:gdLst/>
              <a:ahLst/>
              <a:cxnLst/>
              <a:rect l="l" t="t" r="r" b="b"/>
              <a:pathLst>
                <a:path w="21611" h="21551" extrusionOk="0">
                  <a:moveTo>
                    <a:pt x="10803" y="0"/>
                  </a:moveTo>
                  <a:cubicBezTo>
                    <a:pt x="4894" y="0"/>
                    <a:pt x="60" y="4813"/>
                    <a:pt x="36" y="10728"/>
                  </a:cubicBezTo>
                  <a:cubicBezTo>
                    <a:pt x="1" y="16669"/>
                    <a:pt x="4823" y="21527"/>
                    <a:pt x="10764" y="21551"/>
                  </a:cubicBezTo>
                  <a:cubicBezTo>
                    <a:pt x="10786" y="21551"/>
                    <a:pt x="10808" y="21551"/>
                    <a:pt x="10830" y="21551"/>
                  </a:cubicBezTo>
                  <a:cubicBezTo>
                    <a:pt x="16741" y="21551"/>
                    <a:pt x="21551" y="16754"/>
                    <a:pt x="21587" y="10823"/>
                  </a:cubicBezTo>
                  <a:cubicBezTo>
                    <a:pt x="21610" y="4882"/>
                    <a:pt x="16788" y="36"/>
                    <a:pt x="10847" y="0"/>
                  </a:cubicBezTo>
                  <a:cubicBezTo>
                    <a:pt x="10833" y="0"/>
                    <a:pt x="10818" y="0"/>
                    <a:pt x="10803" y="0"/>
                  </a:cubicBezTo>
                  <a:close/>
                </a:path>
              </a:pathLst>
            </a:custGeom>
            <a:solidFill>
              <a:srgbClr val="B75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976;p36">
              <a:extLst>
                <a:ext uri="{FF2B5EF4-FFF2-40B4-BE49-F238E27FC236}">
                  <a16:creationId xmlns:a16="http://schemas.microsoft.com/office/drawing/2014/main" id="{549F69DE-4072-45FD-908B-EA17917A9A05}"/>
                </a:ext>
              </a:extLst>
            </p:cNvPr>
            <p:cNvSpPr/>
            <p:nvPr/>
          </p:nvSpPr>
          <p:spPr>
            <a:xfrm>
              <a:off x="1582684" y="2397936"/>
              <a:ext cx="791598" cy="790001"/>
            </a:xfrm>
            <a:custGeom>
              <a:avLst/>
              <a:gdLst/>
              <a:ahLst/>
              <a:cxnLst/>
              <a:rect l="l" t="t" r="r" b="b"/>
              <a:pathLst>
                <a:path w="28754" h="28696" extrusionOk="0">
                  <a:moveTo>
                    <a:pt x="14387" y="1"/>
                  </a:moveTo>
                  <a:cubicBezTo>
                    <a:pt x="6501" y="1"/>
                    <a:pt x="60" y="6397"/>
                    <a:pt x="24" y="14289"/>
                  </a:cubicBezTo>
                  <a:cubicBezTo>
                    <a:pt x="0" y="22194"/>
                    <a:pt x="6394" y="28671"/>
                    <a:pt x="14311" y="28695"/>
                  </a:cubicBezTo>
                  <a:cubicBezTo>
                    <a:pt x="14333" y="28695"/>
                    <a:pt x="14355" y="28695"/>
                    <a:pt x="14377" y="28695"/>
                  </a:cubicBezTo>
                  <a:cubicBezTo>
                    <a:pt x="22265" y="28695"/>
                    <a:pt x="28694" y="22303"/>
                    <a:pt x="28718" y="14408"/>
                  </a:cubicBezTo>
                  <a:cubicBezTo>
                    <a:pt x="28754" y="6502"/>
                    <a:pt x="22348" y="37"/>
                    <a:pt x="14430" y="1"/>
                  </a:cubicBezTo>
                  <a:cubicBezTo>
                    <a:pt x="14416" y="1"/>
                    <a:pt x="14401" y="1"/>
                    <a:pt x="14387" y="1"/>
                  </a:cubicBezTo>
                  <a:close/>
                </a:path>
              </a:pathLst>
            </a:custGeom>
            <a:solidFill>
              <a:srgbClr val="EF9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977;p36">
              <a:extLst>
                <a:ext uri="{FF2B5EF4-FFF2-40B4-BE49-F238E27FC236}">
                  <a16:creationId xmlns:a16="http://schemas.microsoft.com/office/drawing/2014/main" id="{010B0C8C-E82D-481B-BA8E-CF5CD2AF7F2D}"/>
                </a:ext>
              </a:extLst>
            </p:cNvPr>
            <p:cNvSpPr/>
            <p:nvPr/>
          </p:nvSpPr>
          <p:spPr>
            <a:xfrm>
              <a:off x="5477023" y="3416133"/>
              <a:ext cx="377299" cy="373252"/>
            </a:xfrm>
            <a:custGeom>
              <a:avLst/>
              <a:gdLst/>
              <a:ahLst/>
              <a:cxnLst/>
              <a:rect l="l" t="t" r="r" b="b"/>
              <a:pathLst>
                <a:path w="13705" h="13558" extrusionOk="0">
                  <a:moveTo>
                    <a:pt x="11549" y="1175"/>
                  </a:moveTo>
                  <a:lnTo>
                    <a:pt x="11549" y="1640"/>
                  </a:lnTo>
                  <a:lnTo>
                    <a:pt x="10430" y="2759"/>
                  </a:lnTo>
                  <a:lnTo>
                    <a:pt x="10430" y="2295"/>
                  </a:lnTo>
                  <a:lnTo>
                    <a:pt x="11549" y="1175"/>
                  </a:lnTo>
                  <a:close/>
                  <a:moveTo>
                    <a:pt x="12502" y="2128"/>
                  </a:moveTo>
                  <a:lnTo>
                    <a:pt x="11383" y="3247"/>
                  </a:lnTo>
                  <a:lnTo>
                    <a:pt x="10930" y="3247"/>
                  </a:lnTo>
                  <a:lnTo>
                    <a:pt x="12037" y="2128"/>
                  </a:lnTo>
                  <a:close/>
                  <a:moveTo>
                    <a:pt x="6727" y="4962"/>
                  </a:moveTo>
                  <a:cubicBezTo>
                    <a:pt x="7144" y="4962"/>
                    <a:pt x="7537" y="5105"/>
                    <a:pt x="7846" y="5343"/>
                  </a:cubicBezTo>
                  <a:lnTo>
                    <a:pt x="7239" y="5950"/>
                  </a:lnTo>
                  <a:cubicBezTo>
                    <a:pt x="7084" y="5867"/>
                    <a:pt x="6906" y="5807"/>
                    <a:pt x="6715" y="5807"/>
                  </a:cubicBezTo>
                  <a:cubicBezTo>
                    <a:pt x="6168" y="5807"/>
                    <a:pt x="5715" y="6248"/>
                    <a:pt x="5715" y="6807"/>
                  </a:cubicBezTo>
                  <a:cubicBezTo>
                    <a:pt x="5715" y="7355"/>
                    <a:pt x="6168" y="7795"/>
                    <a:pt x="6715" y="7795"/>
                  </a:cubicBezTo>
                  <a:cubicBezTo>
                    <a:pt x="7263" y="7795"/>
                    <a:pt x="7715" y="7355"/>
                    <a:pt x="7715" y="6807"/>
                  </a:cubicBezTo>
                  <a:cubicBezTo>
                    <a:pt x="7715" y="6700"/>
                    <a:pt x="7692" y="6581"/>
                    <a:pt x="7668" y="6486"/>
                  </a:cubicBezTo>
                  <a:lnTo>
                    <a:pt x="8287" y="5867"/>
                  </a:lnTo>
                  <a:cubicBezTo>
                    <a:pt x="8489" y="6128"/>
                    <a:pt x="8573" y="6462"/>
                    <a:pt x="8573" y="6807"/>
                  </a:cubicBezTo>
                  <a:cubicBezTo>
                    <a:pt x="8573" y="7807"/>
                    <a:pt x="7739" y="8653"/>
                    <a:pt x="6727" y="8653"/>
                  </a:cubicBezTo>
                  <a:cubicBezTo>
                    <a:pt x="5715" y="8653"/>
                    <a:pt x="4882" y="7807"/>
                    <a:pt x="4882" y="6807"/>
                  </a:cubicBezTo>
                  <a:cubicBezTo>
                    <a:pt x="4882" y="5795"/>
                    <a:pt x="5715" y="4962"/>
                    <a:pt x="6727" y="4962"/>
                  </a:cubicBezTo>
                  <a:close/>
                  <a:moveTo>
                    <a:pt x="6727" y="2783"/>
                  </a:moveTo>
                  <a:cubicBezTo>
                    <a:pt x="7751" y="2783"/>
                    <a:pt x="8692" y="3176"/>
                    <a:pt x="9406" y="3795"/>
                  </a:cubicBezTo>
                  <a:lnTo>
                    <a:pt x="8335" y="4855"/>
                  </a:lnTo>
                  <a:cubicBezTo>
                    <a:pt x="7906" y="4497"/>
                    <a:pt x="7334" y="4271"/>
                    <a:pt x="6727" y="4271"/>
                  </a:cubicBezTo>
                  <a:cubicBezTo>
                    <a:pt x="5334" y="4271"/>
                    <a:pt x="4179" y="5414"/>
                    <a:pt x="4179" y="6819"/>
                  </a:cubicBezTo>
                  <a:cubicBezTo>
                    <a:pt x="4179" y="8212"/>
                    <a:pt x="5310" y="9367"/>
                    <a:pt x="6727" y="9367"/>
                  </a:cubicBezTo>
                  <a:cubicBezTo>
                    <a:pt x="8132" y="9367"/>
                    <a:pt x="9275" y="8212"/>
                    <a:pt x="9275" y="6819"/>
                  </a:cubicBezTo>
                  <a:cubicBezTo>
                    <a:pt x="9275" y="6283"/>
                    <a:pt x="9109" y="5771"/>
                    <a:pt x="8811" y="5378"/>
                  </a:cubicBezTo>
                  <a:lnTo>
                    <a:pt x="9882" y="4307"/>
                  </a:lnTo>
                  <a:cubicBezTo>
                    <a:pt x="10430" y="4985"/>
                    <a:pt x="10763" y="5867"/>
                    <a:pt x="10763" y="6819"/>
                  </a:cubicBezTo>
                  <a:cubicBezTo>
                    <a:pt x="10763" y="9045"/>
                    <a:pt x="8942" y="10855"/>
                    <a:pt x="6727" y="10855"/>
                  </a:cubicBezTo>
                  <a:cubicBezTo>
                    <a:pt x="4501" y="10855"/>
                    <a:pt x="2691" y="9034"/>
                    <a:pt x="2691" y="6819"/>
                  </a:cubicBezTo>
                  <a:cubicBezTo>
                    <a:pt x="2691" y="4581"/>
                    <a:pt x="4513" y="2783"/>
                    <a:pt x="6727" y="2783"/>
                  </a:cubicBezTo>
                  <a:close/>
                  <a:moveTo>
                    <a:pt x="6727" y="747"/>
                  </a:moveTo>
                  <a:cubicBezTo>
                    <a:pt x="7930" y="747"/>
                    <a:pt x="9061" y="1104"/>
                    <a:pt x="10013" y="1723"/>
                  </a:cubicBezTo>
                  <a:lnTo>
                    <a:pt x="9835" y="1902"/>
                  </a:lnTo>
                  <a:cubicBezTo>
                    <a:pt x="9775" y="1961"/>
                    <a:pt x="9728" y="2057"/>
                    <a:pt x="9728" y="2140"/>
                  </a:cubicBezTo>
                  <a:lnTo>
                    <a:pt x="9728" y="3152"/>
                  </a:lnTo>
                  <a:cubicBezTo>
                    <a:pt x="8918" y="2473"/>
                    <a:pt x="7858" y="2068"/>
                    <a:pt x="6727" y="2068"/>
                  </a:cubicBezTo>
                  <a:cubicBezTo>
                    <a:pt x="4120" y="2068"/>
                    <a:pt x="1989" y="4200"/>
                    <a:pt x="1989" y="6807"/>
                  </a:cubicBezTo>
                  <a:cubicBezTo>
                    <a:pt x="1989" y="9403"/>
                    <a:pt x="4120" y="11534"/>
                    <a:pt x="6727" y="11534"/>
                  </a:cubicBezTo>
                  <a:cubicBezTo>
                    <a:pt x="9335" y="11534"/>
                    <a:pt x="11454" y="9403"/>
                    <a:pt x="11454" y="6807"/>
                  </a:cubicBezTo>
                  <a:cubicBezTo>
                    <a:pt x="11454" y="5724"/>
                    <a:pt x="11097" y="4735"/>
                    <a:pt x="10490" y="3926"/>
                  </a:cubicBezTo>
                  <a:lnTo>
                    <a:pt x="11537" y="3926"/>
                  </a:lnTo>
                  <a:cubicBezTo>
                    <a:pt x="11621" y="3926"/>
                    <a:pt x="11716" y="3902"/>
                    <a:pt x="11776" y="3831"/>
                  </a:cubicBezTo>
                  <a:lnTo>
                    <a:pt x="11918" y="3676"/>
                  </a:lnTo>
                  <a:cubicBezTo>
                    <a:pt x="12478" y="4616"/>
                    <a:pt x="12788" y="5676"/>
                    <a:pt x="12788" y="6807"/>
                  </a:cubicBezTo>
                  <a:cubicBezTo>
                    <a:pt x="12788" y="10141"/>
                    <a:pt x="10073" y="12855"/>
                    <a:pt x="6727" y="12855"/>
                  </a:cubicBezTo>
                  <a:cubicBezTo>
                    <a:pt x="3394" y="12855"/>
                    <a:pt x="667" y="10141"/>
                    <a:pt x="667" y="6807"/>
                  </a:cubicBezTo>
                  <a:cubicBezTo>
                    <a:pt x="667" y="3473"/>
                    <a:pt x="3382" y="747"/>
                    <a:pt x="6727" y="747"/>
                  </a:cubicBezTo>
                  <a:close/>
                  <a:moveTo>
                    <a:pt x="11895" y="1"/>
                  </a:moveTo>
                  <a:cubicBezTo>
                    <a:pt x="11810" y="1"/>
                    <a:pt x="11730" y="35"/>
                    <a:pt x="11668" y="104"/>
                  </a:cubicBezTo>
                  <a:lnTo>
                    <a:pt x="10537" y="1235"/>
                  </a:lnTo>
                  <a:cubicBezTo>
                    <a:pt x="9454" y="509"/>
                    <a:pt x="8156" y="80"/>
                    <a:pt x="6739" y="80"/>
                  </a:cubicBezTo>
                  <a:cubicBezTo>
                    <a:pt x="3024" y="80"/>
                    <a:pt x="0" y="3092"/>
                    <a:pt x="0" y="6819"/>
                  </a:cubicBezTo>
                  <a:cubicBezTo>
                    <a:pt x="0" y="10534"/>
                    <a:pt x="3024" y="13558"/>
                    <a:pt x="6739" y="13558"/>
                  </a:cubicBezTo>
                  <a:cubicBezTo>
                    <a:pt x="10466" y="13558"/>
                    <a:pt x="13490" y="10534"/>
                    <a:pt x="13490" y="6819"/>
                  </a:cubicBezTo>
                  <a:cubicBezTo>
                    <a:pt x="13490" y="5497"/>
                    <a:pt x="13097" y="4247"/>
                    <a:pt x="12430" y="3200"/>
                  </a:cubicBezTo>
                  <a:lnTo>
                    <a:pt x="13585" y="2045"/>
                  </a:lnTo>
                  <a:cubicBezTo>
                    <a:pt x="13681" y="1937"/>
                    <a:pt x="13704" y="1783"/>
                    <a:pt x="13669" y="1652"/>
                  </a:cubicBezTo>
                  <a:cubicBezTo>
                    <a:pt x="13609" y="1521"/>
                    <a:pt x="13490" y="1449"/>
                    <a:pt x="13347" y="1449"/>
                  </a:cubicBezTo>
                  <a:lnTo>
                    <a:pt x="12252" y="1449"/>
                  </a:lnTo>
                  <a:lnTo>
                    <a:pt x="12252" y="342"/>
                  </a:lnTo>
                  <a:cubicBezTo>
                    <a:pt x="12252" y="211"/>
                    <a:pt x="12157" y="80"/>
                    <a:pt x="12037" y="32"/>
                  </a:cubicBezTo>
                  <a:cubicBezTo>
                    <a:pt x="11991" y="11"/>
                    <a:pt x="11942" y="1"/>
                    <a:pt x="118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46" name="Google Shape;978;p36">
              <a:extLst>
                <a:ext uri="{FF2B5EF4-FFF2-40B4-BE49-F238E27FC236}">
                  <a16:creationId xmlns:a16="http://schemas.microsoft.com/office/drawing/2014/main" id="{4EFBE914-F60B-48A4-9F0F-FB787B59DD80}"/>
                </a:ext>
              </a:extLst>
            </p:cNvPr>
            <p:cNvGrpSpPr/>
            <p:nvPr/>
          </p:nvGrpSpPr>
          <p:grpSpPr>
            <a:xfrm>
              <a:off x="6236357" y="1708412"/>
              <a:ext cx="1758231" cy="1677623"/>
              <a:chOff x="1440650" y="2065850"/>
              <a:chExt cx="1596650" cy="1523450"/>
            </a:xfrm>
          </p:grpSpPr>
          <p:sp>
            <p:nvSpPr>
              <p:cNvPr id="47" name="Google Shape;979;p36">
                <a:extLst>
                  <a:ext uri="{FF2B5EF4-FFF2-40B4-BE49-F238E27FC236}">
                    <a16:creationId xmlns:a16="http://schemas.microsoft.com/office/drawing/2014/main" id="{AF4F1834-61F3-42AC-9D08-CA00BEF9CA49}"/>
                  </a:ext>
                </a:extLst>
              </p:cNvPr>
              <p:cNvSpPr/>
              <p:nvPr/>
            </p:nvSpPr>
            <p:spPr>
              <a:xfrm>
                <a:off x="1440650" y="2287000"/>
                <a:ext cx="1596650" cy="788525"/>
              </a:xfrm>
              <a:custGeom>
                <a:avLst/>
                <a:gdLst/>
                <a:ahLst/>
                <a:cxnLst/>
                <a:rect l="l" t="t" r="r" b="b"/>
                <a:pathLst>
                  <a:path w="63866" h="31541" extrusionOk="0">
                    <a:moveTo>
                      <a:pt x="31942" y="1"/>
                    </a:moveTo>
                    <a:cubicBezTo>
                      <a:pt x="14560" y="1"/>
                      <a:pt x="392" y="13904"/>
                      <a:pt x="0" y="31243"/>
                    </a:cubicBezTo>
                    <a:lnTo>
                      <a:pt x="19229" y="31338"/>
                    </a:lnTo>
                    <a:cubicBezTo>
                      <a:pt x="19549" y="24586"/>
                      <a:pt x="25109" y="19230"/>
                      <a:pt x="31913" y="19230"/>
                    </a:cubicBezTo>
                    <a:cubicBezTo>
                      <a:pt x="31935" y="19230"/>
                      <a:pt x="31958" y="19230"/>
                      <a:pt x="31980" y="19230"/>
                    </a:cubicBezTo>
                    <a:cubicBezTo>
                      <a:pt x="38827" y="19254"/>
                      <a:pt x="44363" y="24671"/>
                      <a:pt x="44637" y="31446"/>
                    </a:cubicBezTo>
                    <a:lnTo>
                      <a:pt x="63865" y="31541"/>
                    </a:lnTo>
                    <a:cubicBezTo>
                      <a:pt x="63639" y="14158"/>
                      <a:pt x="49530" y="85"/>
                      <a:pt x="32076" y="1"/>
                    </a:cubicBezTo>
                    <a:cubicBezTo>
                      <a:pt x="32031" y="1"/>
                      <a:pt x="31987" y="1"/>
                      <a:pt x="31942" y="1"/>
                    </a:cubicBezTo>
                    <a:close/>
                  </a:path>
                </a:pathLst>
              </a:custGeom>
              <a:solidFill>
                <a:srgbClr val="A11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980;p36">
                <a:extLst>
                  <a:ext uri="{FF2B5EF4-FFF2-40B4-BE49-F238E27FC236}">
                    <a16:creationId xmlns:a16="http://schemas.microsoft.com/office/drawing/2014/main" id="{24CB2E03-0607-47B3-B74D-ACCE325F1807}"/>
                  </a:ext>
                </a:extLst>
              </p:cNvPr>
              <p:cNvSpPr/>
              <p:nvPr/>
            </p:nvSpPr>
            <p:spPr>
              <a:xfrm>
                <a:off x="1720150" y="2554000"/>
                <a:ext cx="1037950" cy="1035300"/>
              </a:xfrm>
              <a:custGeom>
                <a:avLst/>
                <a:gdLst/>
                <a:ahLst/>
                <a:cxnLst/>
                <a:rect l="l" t="t" r="r" b="b"/>
                <a:pathLst>
                  <a:path w="41518" h="41412" extrusionOk="0">
                    <a:moveTo>
                      <a:pt x="20760" y="1"/>
                    </a:moveTo>
                    <a:cubicBezTo>
                      <a:pt x="9370" y="1"/>
                      <a:pt x="107" y="9210"/>
                      <a:pt x="60" y="20611"/>
                    </a:cubicBezTo>
                    <a:cubicBezTo>
                      <a:pt x="0" y="32041"/>
                      <a:pt x="9228" y="41351"/>
                      <a:pt x="20658" y="41411"/>
                    </a:cubicBezTo>
                    <a:cubicBezTo>
                      <a:pt x="20687" y="41411"/>
                      <a:pt x="20716" y="41411"/>
                      <a:pt x="20746" y="41411"/>
                    </a:cubicBezTo>
                    <a:cubicBezTo>
                      <a:pt x="32147" y="41411"/>
                      <a:pt x="41410" y="32202"/>
                      <a:pt x="41458" y="20801"/>
                    </a:cubicBezTo>
                    <a:cubicBezTo>
                      <a:pt x="41517" y="9371"/>
                      <a:pt x="32290" y="61"/>
                      <a:pt x="20848" y="1"/>
                    </a:cubicBezTo>
                    <a:cubicBezTo>
                      <a:pt x="20819" y="1"/>
                      <a:pt x="20789" y="1"/>
                      <a:pt x="2076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981;p36">
                <a:extLst>
                  <a:ext uri="{FF2B5EF4-FFF2-40B4-BE49-F238E27FC236}">
                    <a16:creationId xmlns:a16="http://schemas.microsoft.com/office/drawing/2014/main" id="{148B7272-48FC-4986-A3E1-B13F4B2451EE}"/>
                  </a:ext>
                </a:extLst>
              </p:cNvPr>
              <p:cNvSpPr/>
              <p:nvPr/>
            </p:nvSpPr>
            <p:spPr>
              <a:xfrm>
                <a:off x="1971950" y="2065850"/>
                <a:ext cx="540275" cy="538800"/>
              </a:xfrm>
              <a:custGeom>
                <a:avLst/>
                <a:gdLst/>
                <a:ahLst/>
                <a:cxnLst/>
                <a:rect l="l" t="t" r="r" b="b"/>
                <a:pathLst>
                  <a:path w="21611" h="21552" extrusionOk="0">
                    <a:moveTo>
                      <a:pt x="10804" y="1"/>
                    </a:moveTo>
                    <a:cubicBezTo>
                      <a:pt x="4882" y="1"/>
                      <a:pt x="60" y="4814"/>
                      <a:pt x="25" y="10740"/>
                    </a:cubicBezTo>
                    <a:cubicBezTo>
                      <a:pt x="1" y="16670"/>
                      <a:pt x="4823" y="21527"/>
                      <a:pt x="10764" y="21551"/>
                    </a:cubicBezTo>
                    <a:cubicBezTo>
                      <a:pt x="10779" y="21551"/>
                      <a:pt x="10793" y="21551"/>
                      <a:pt x="10808" y="21551"/>
                    </a:cubicBezTo>
                    <a:cubicBezTo>
                      <a:pt x="16729" y="21551"/>
                      <a:pt x="21563" y="16750"/>
                      <a:pt x="21587" y="10824"/>
                    </a:cubicBezTo>
                    <a:cubicBezTo>
                      <a:pt x="21611" y="4882"/>
                      <a:pt x="16789" y="37"/>
                      <a:pt x="10848" y="1"/>
                    </a:cubicBezTo>
                    <a:cubicBezTo>
                      <a:pt x="10833" y="1"/>
                      <a:pt x="10818" y="1"/>
                      <a:pt x="10804" y="1"/>
                    </a:cubicBezTo>
                    <a:close/>
                  </a:path>
                </a:pathLst>
              </a:custGeom>
              <a:solidFill>
                <a:srgbClr val="A11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982;p36">
              <a:extLst>
                <a:ext uri="{FF2B5EF4-FFF2-40B4-BE49-F238E27FC236}">
                  <a16:creationId xmlns:a16="http://schemas.microsoft.com/office/drawing/2014/main" id="{3DC41374-E3FD-450F-A40E-2794BBE08EDC}"/>
                </a:ext>
              </a:extLst>
            </p:cNvPr>
            <p:cNvSpPr/>
            <p:nvPr/>
          </p:nvSpPr>
          <p:spPr>
            <a:xfrm>
              <a:off x="6719671" y="2397286"/>
              <a:ext cx="791598" cy="790001"/>
            </a:xfrm>
            <a:custGeom>
              <a:avLst/>
              <a:gdLst/>
              <a:ahLst/>
              <a:cxnLst/>
              <a:rect l="l" t="t" r="r" b="b"/>
              <a:pathLst>
                <a:path w="28754" h="28696" extrusionOk="0">
                  <a:moveTo>
                    <a:pt x="14387" y="1"/>
                  </a:moveTo>
                  <a:cubicBezTo>
                    <a:pt x="6501" y="1"/>
                    <a:pt x="60" y="6397"/>
                    <a:pt x="24" y="14289"/>
                  </a:cubicBezTo>
                  <a:cubicBezTo>
                    <a:pt x="0" y="22194"/>
                    <a:pt x="6394" y="28671"/>
                    <a:pt x="14311" y="28695"/>
                  </a:cubicBezTo>
                  <a:cubicBezTo>
                    <a:pt x="14333" y="28695"/>
                    <a:pt x="14355" y="28695"/>
                    <a:pt x="14377" y="28695"/>
                  </a:cubicBezTo>
                  <a:cubicBezTo>
                    <a:pt x="22265" y="28695"/>
                    <a:pt x="28694" y="22303"/>
                    <a:pt x="28718" y="14408"/>
                  </a:cubicBezTo>
                  <a:cubicBezTo>
                    <a:pt x="28754" y="6502"/>
                    <a:pt x="22348" y="37"/>
                    <a:pt x="14430" y="1"/>
                  </a:cubicBezTo>
                  <a:cubicBezTo>
                    <a:pt x="14416" y="1"/>
                    <a:pt x="14401" y="1"/>
                    <a:pt x="14387" y="1"/>
                  </a:cubicBezTo>
                  <a:close/>
                </a:path>
              </a:pathLst>
            </a:custGeom>
            <a:solidFill>
              <a:srgbClr val="A11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983;p36">
              <a:extLst>
                <a:ext uri="{FF2B5EF4-FFF2-40B4-BE49-F238E27FC236}">
                  <a16:creationId xmlns:a16="http://schemas.microsoft.com/office/drawing/2014/main" id="{FDBE79AD-7F4F-4116-964A-2F3F55AEFE6F}"/>
                </a:ext>
              </a:extLst>
            </p:cNvPr>
            <p:cNvSpPr/>
            <p:nvPr/>
          </p:nvSpPr>
          <p:spPr>
            <a:xfrm>
              <a:off x="1640163" y="2572515"/>
              <a:ext cx="6681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2100" b="1" kern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01 </a:t>
              </a:r>
              <a:endParaRPr sz="2100" b="1" kern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2" name="Google Shape;984;p36">
              <a:extLst>
                <a:ext uri="{FF2B5EF4-FFF2-40B4-BE49-F238E27FC236}">
                  <a16:creationId xmlns:a16="http://schemas.microsoft.com/office/drawing/2014/main" id="{F28D89CD-CF98-4623-856C-8AB07C6C6405}"/>
                </a:ext>
              </a:extLst>
            </p:cNvPr>
            <p:cNvSpPr/>
            <p:nvPr/>
          </p:nvSpPr>
          <p:spPr>
            <a:xfrm>
              <a:off x="2868413" y="2572515"/>
              <a:ext cx="6681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2100" b="1" kern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02 </a:t>
              </a:r>
              <a:endParaRPr sz="2100" b="1" kern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3" name="Google Shape;985;p36">
              <a:extLst>
                <a:ext uri="{FF2B5EF4-FFF2-40B4-BE49-F238E27FC236}">
                  <a16:creationId xmlns:a16="http://schemas.microsoft.com/office/drawing/2014/main" id="{BF4C5CE9-096A-4049-9144-CFA2C35C6E92}"/>
                </a:ext>
              </a:extLst>
            </p:cNvPr>
            <p:cNvSpPr/>
            <p:nvPr/>
          </p:nvSpPr>
          <p:spPr>
            <a:xfrm>
              <a:off x="4096663" y="2572515"/>
              <a:ext cx="6681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2100" b="1" kern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03 </a:t>
              </a:r>
              <a:endParaRPr sz="2100" b="1" kern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4" name="Google Shape;986;p36">
              <a:extLst>
                <a:ext uri="{FF2B5EF4-FFF2-40B4-BE49-F238E27FC236}">
                  <a16:creationId xmlns:a16="http://schemas.microsoft.com/office/drawing/2014/main" id="{20743287-BA4B-4664-893F-8C65F6256A61}"/>
                </a:ext>
              </a:extLst>
            </p:cNvPr>
            <p:cNvSpPr/>
            <p:nvPr/>
          </p:nvSpPr>
          <p:spPr>
            <a:xfrm>
              <a:off x="5324913" y="2572515"/>
              <a:ext cx="6681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2100" b="1" kern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04 </a:t>
              </a:r>
              <a:endParaRPr sz="2100" b="1" kern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5" name="Google Shape;987;p36">
              <a:extLst>
                <a:ext uri="{FF2B5EF4-FFF2-40B4-BE49-F238E27FC236}">
                  <a16:creationId xmlns:a16="http://schemas.microsoft.com/office/drawing/2014/main" id="{415C1B07-F0F5-427D-92BE-643348E97752}"/>
                </a:ext>
              </a:extLst>
            </p:cNvPr>
            <p:cNvSpPr/>
            <p:nvPr/>
          </p:nvSpPr>
          <p:spPr>
            <a:xfrm>
              <a:off x="6781401" y="2572515"/>
              <a:ext cx="668100" cy="4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Font typeface="Arial"/>
                <a:buNone/>
              </a:pPr>
              <a:r>
                <a:rPr lang="en" sz="2100" b="1" kern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05 </a:t>
              </a:r>
              <a:endParaRPr sz="2100" b="1" kern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6" name="Google Shape;988;p36">
              <a:extLst>
                <a:ext uri="{FF2B5EF4-FFF2-40B4-BE49-F238E27FC236}">
                  <a16:creationId xmlns:a16="http://schemas.microsoft.com/office/drawing/2014/main" id="{271F4049-B2B1-49AF-AC56-4E0F0A335DDE}"/>
                </a:ext>
              </a:extLst>
            </p:cNvPr>
            <p:cNvSpPr txBox="1">
              <a:spLocks/>
            </p:cNvSpPr>
            <p:nvPr/>
          </p:nvSpPr>
          <p:spPr>
            <a:xfrm>
              <a:off x="4824325" y="1530775"/>
              <a:ext cx="1682700" cy="7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1pPr>
              <a:lvl2pPr marL="914400" marR="0" lvl="1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2pPr>
              <a:lvl3pPr marL="1371600" marR="0" lvl="2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3pPr>
              <a:lvl4pPr marL="1828800" marR="0" lvl="3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4pPr>
              <a:lvl5pPr marL="2286000" marR="0" lvl="4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5pPr>
              <a:lvl6pPr marL="2743200" marR="0" lvl="5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6pPr>
              <a:lvl7pPr marL="3200400" marR="0" lvl="6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7pPr>
              <a:lvl8pPr marL="3657600" marR="0" lvl="7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8pPr>
              <a:lvl9pPr marL="4114800" marR="0" lvl="8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9pPr>
            </a:lstStyle>
            <a:p>
              <a:pPr marL="0" indent="0" algn="ctr">
                <a:spcAft>
                  <a:spcPts val="1600"/>
                </a:spcAft>
                <a:buClr>
                  <a:srgbClr val="000000"/>
                </a:buClr>
                <a:buSzPts val="1100"/>
                <a:buNone/>
              </a:pPr>
              <a:r>
                <a:rPr lang="en-US" sz="1600" b="1" kern="0" dirty="0" err="1">
                  <a:solidFill>
                    <a:srgbClr val="B7589D"/>
                  </a:solidFill>
                  <a:latin typeface="Arial Narrow" panose="020B0606020202030204" pitchFamily="34" charset="0"/>
                </a:rPr>
                <a:t>Neoconstitucionalismo</a:t>
              </a:r>
              <a:r>
                <a:rPr lang="en-US" sz="1600" b="1" kern="0" dirty="0">
                  <a:solidFill>
                    <a:srgbClr val="B7589D"/>
                  </a:solidFill>
                  <a:latin typeface="Arial Narrow" panose="020B0606020202030204" pitchFamily="34" charset="0"/>
                </a:rPr>
                <a:t>, </a:t>
              </a:r>
              <a:r>
                <a:rPr lang="en-US" sz="1600" b="1" kern="0" dirty="0" err="1">
                  <a:solidFill>
                    <a:srgbClr val="B7589D"/>
                  </a:solidFill>
                  <a:latin typeface="Arial Narrow" panose="020B0606020202030204" pitchFamily="34" charset="0"/>
                </a:rPr>
                <a:t>ponderación</a:t>
              </a:r>
              <a:r>
                <a:rPr lang="en-US" sz="1600" b="1" kern="0" dirty="0">
                  <a:solidFill>
                    <a:srgbClr val="B7589D"/>
                  </a:solidFill>
                  <a:latin typeface="Arial Narrow" panose="020B0606020202030204" pitchFamily="34" charset="0"/>
                </a:rPr>
                <a:t>.</a:t>
              </a:r>
            </a:p>
            <a:p>
              <a:pPr marL="0" indent="0" algn="ctr">
                <a:spcAft>
                  <a:spcPts val="1600"/>
                </a:spcAft>
                <a:buClr>
                  <a:srgbClr val="000000"/>
                </a:buClr>
                <a:buSzPts val="1100"/>
                <a:buNone/>
              </a:pPr>
              <a:endParaRPr lang="en-US" sz="1600" b="1" kern="0" dirty="0">
                <a:solidFill>
                  <a:srgbClr val="B7589D"/>
                </a:solidFill>
                <a:latin typeface="Arial Narrow" panose="020B0606020202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</p:txBody>
        </p:sp>
        <p:sp>
          <p:nvSpPr>
            <p:cNvPr id="62" name="Google Shape;994;p36">
              <a:extLst>
                <a:ext uri="{FF2B5EF4-FFF2-40B4-BE49-F238E27FC236}">
                  <a16:creationId xmlns:a16="http://schemas.microsoft.com/office/drawing/2014/main" id="{2D74F7FA-FC36-4A75-ACF2-3B16934852DD}"/>
                </a:ext>
              </a:extLst>
            </p:cNvPr>
            <p:cNvSpPr txBox="1">
              <a:spLocks/>
            </p:cNvSpPr>
            <p:nvPr/>
          </p:nvSpPr>
          <p:spPr>
            <a:xfrm>
              <a:off x="1141063" y="3627850"/>
              <a:ext cx="1682700" cy="7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1pPr>
              <a:lvl2pPr marL="914400" marR="0" lvl="1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2pPr>
              <a:lvl3pPr marL="1371600" marR="0" lvl="2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3pPr>
              <a:lvl4pPr marL="1828800" marR="0" lvl="3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4pPr>
              <a:lvl5pPr marL="2286000" marR="0" lvl="4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5pPr>
              <a:lvl6pPr marL="2743200" marR="0" lvl="5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6pPr>
              <a:lvl7pPr marL="3200400" marR="0" lvl="6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7pPr>
              <a:lvl8pPr marL="3657600" marR="0" lvl="7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8pPr>
              <a:lvl9pPr marL="4114800" marR="0" lvl="8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s-MX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EF9121"/>
                  </a:solidFill>
                  <a:effectLst/>
                  <a:uLnTx/>
                  <a:uFillTx/>
                  <a:latin typeface="Arial Narrow" panose="020B0606020202030204" pitchFamily="34" charset="0"/>
                  <a:sym typeface="Roboto"/>
                </a:rPr>
                <a:t>Constituciones receptoras del derecho internacional de los derechos humanos</a:t>
              </a:r>
            </a:p>
          </p:txBody>
        </p:sp>
        <p:sp>
          <p:nvSpPr>
            <p:cNvPr id="63" name="Google Shape;995;p36">
              <a:extLst>
                <a:ext uri="{FF2B5EF4-FFF2-40B4-BE49-F238E27FC236}">
                  <a16:creationId xmlns:a16="http://schemas.microsoft.com/office/drawing/2014/main" id="{B6687E21-E595-464E-BD9D-4A528E774DF6}"/>
                </a:ext>
              </a:extLst>
            </p:cNvPr>
            <p:cNvSpPr txBox="1">
              <a:spLocks/>
            </p:cNvSpPr>
            <p:nvPr/>
          </p:nvSpPr>
          <p:spPr>
            <a:xfrm>
              <a:off x="2365650" y="1530775"/>
              <a:ext cx="1682700" cy="7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1pPr>
              <a:lvl2pPr marL="914400" marR="0" lvl="1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2pPr>
              <a:lvl3pPr marL="1371600" marR="0" lvl="2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3pPr>
              <a:lvl4pPr marL="1828800" marR="0" lvl="3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4pPr>
              <a:lvl5pPr marL="2286000" marR="0" lvl="4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5pPr>
              <a:lvl6pPr marL="2743200" marR="0" lvl="5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6pPr>
              <a:lvl7pPr marL="3200400" marR="0" lvl="6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7pPr>
              <a:lvl8pPr marL="3657600" marR="0" lvl="7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8pPr>
              <a:lvl9pPr marL="4114800" marR="0" lvl="8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9pPr>
            </a:lstStyle>
            <a:p>
              <a:pPr marL="0" indent="0" algn="ctr">
                <a:spcAft>
                  <a:spcPts val="1600"/>
                </a:spcAft>
                <a:buClr>
                  <a:srgbClr val="000000"/>
                </a:buClr>
                <a:buSzPts val="1100"/>
                <a:buNone/>
              </a:pPr>
              <a:r>
                <a:rPr lang="es-MX" sz="1600" b="1" kern="0" dirty="0">
                  <a:solidFill>
                    <a:srgbClr val="D6591E"/>
                  </a:solidFill>
                  <a:latin typeface="Arial Narrow" panose="020B0606020202030204" pitchFamily="34" charset="0"/>
                </a:rPr>
                <a:t>Disponibles para el operador jurídico, preceptivas.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</p:txBody>
        </p:sp>
        <p:sp>
          <p:nvSpPr>
            <p:cNvPr id="64" name="Google Shape;996;p36">
              <a:extLst>
                <a:ext uri="{FF2B5EF4-FFF2-40B4-BE49-F238E27FC236}">
                  <a16:creationId xmlns:a16="http://schemas.microsoft.com/office/drawing/2014/main" id="{BD5A517A-14A5-4E2F-BA1D-E4E1FF8013E8}"/>
                </a:ext>
              </a:extLst>
            </p:cNvPr>
            <p:cNvSpPr txBox="1">
              <a:spLocks/>
            </p:cNvSpPr>
            <p:nvPr/>
          </p:nvSpPr>
          <p:spPr>
            <a:xfrm>
              <a:off x="3616750" y="3627850"/>
              <a:ext cx="1682700" cy="7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1pPr>
              <a:lvl2pPr marL="914400" marR="0" lvl="1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2pPr>
              <a:lvl3pPr marL="1371600" marR="0" lvl="2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3pPr>
              <a:lvl4pPr marL="1828800" marR="0" lvl="3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4pPr>
              <a:lvl5pPr marL="2286000" marR="0" lvl="4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5pPr>
              <a:lvl6pPr marL="2743200" marR="0" lvl="5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6pPr>
              <a:lvl7pPr marL="3200400" marR="0" lvl="6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7pPr>
              <a:lvl8pPr marL="3657600" marR="0" lvl="7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8pPr>
              <a:lvl9pPr marL="4114800" marR="0" lvl="8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9pPr>
            </a:lstStyle>
            <a:p>
              <a:pPr marL="0" lvl="0" indent="0" algn="ctr" fontAlgn="auto">
                <a:spcAft>
                  <a:spcPts val="1600"/>
                </a:spcAft>
                <a:buClr>
                  <a:srgbClr val="000000"/>
                </a:buClr>
                <a:buSzPts val="1100"/>
                <a:buNone/>
                <a:tabLst/>
                <a:defRPr/>
              </a:pPr>
              <a:r>
                <a:rPr lang="es-MX" sz="1600" b="1" kern="0" dirty="0">
                  <a:solidFill>
                    <a:srgbClr val="AC4D5B"/>
                  </a:solidFill>
                  <a:latin typeface="Arial Narrow" panose="020B0606020202030204" pitchFamily="34" charset="0"/>
                </a:rPr>
                <a:t>Saturadas de principios y valores morales, </a:t>
              </a:r>
              <a:r>
                <a:rPr lang="es-MX" sz="1600" b="1" kern="0" dirty="0" err="1">
                  <a:solidFill>
                    <a:srgbClr val="AC4D5B"/>
                  </a:solidFill>
                  <a:latin typeface="Arial Narrow" panose="020B0606020202030204" pitchFamily="34" charset="0"/>
                </a:rPr>
                <a:t>sobreinterpretación</a:t>
              </a:r>
              <a:endParaRPr lang="es-MX" sz="1600" b="1" kern="0" dirty="0">
                <a:solidFill>
                  <a:srgbClr val="AC4D5B"/>
                </a:solidFill>
                <a:latin typeface="Arial Narrow" panose="020B0606020202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</p:txBody>
        </p:sp>
        <p:sp>
          <p:nvSpPr>
            <p:cNvPr id="65" name="Google Shape;997;p36">
              <a:extLst>
                <a:ext uri="{FF2B5EF4-FFF2-40B4-BE49-F238E27FC236}">
                  <a16:creationId xmlns:a16="http://schemas.microsoft.com/office/drawing/2014/main" id="{210F15A5-E2EC-47AD-BC6C-1EE2FB2AC240}"/>
                </a:ext>
              </a:extLst>
            </p:cNvPr>
            <p:cNvSpPr txBox="1">
              <a:spLocks/>
            </p:cNvSpPr>
            <p:nvPr/>
          </p:nvSpPr>
          <p:spPr>
            <a:xfrm>
              <a:off x="6311900" y="3746478"/>
              <a:ext cx="1682700" cy="3179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1pPr>
              <a:lvl2pPr marL="914400" marR="0" lvl="1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2pPr>
              <a:lvl3pPr marL="1371600" marR="0" lvl="2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3pPr>
              <a:lvl4pPr marL="1828800" marR="0" lvl="3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4pPr>
              <a:lvl5pPr marL="2286000" marR="0" lvl="4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5pPr>
              <a:lvl6pPr marL="2743200" marR="0" lvl="5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6pPr>
              <a:lvl7pPr marL="3200400" marR="0" lvl="6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●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7pPr>
              <a:lvl8pPr marL="3657600" marR="0" lvl="7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2"/>
                </a:buClr>
                <a:buSzPts val="1800"/>
                <a:buFont typeface="Roboto"/>
                <a:buChar char="○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8pPr>
              <a:lvl9pPr marL="4114800" marR="0" lvl="8" indent="-342900" algn="l" rtl="0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800"/>
                <a:buFont typeface="Roboto"/>
                <a:buChar char="■"/>
                <a:defRPr sz="1800" b="0" i="0" u="none" strike="noStrike" cap="none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defRPr>
              </a:lvl9pPr>
            </a:lstStyle>
            <a:p>
              <a:pPr marL="0" indent="0" algn="ctr">
                <a:spcAft>
                  <a:spcPts val="1600"/>
                </a:spcAft>
                <a:buClr>
                  <a:srgbClr val="000000"/>
                </a:buClr>
                <a:buSzPts val="1100"/>
                <a:buNone/>
              </a:pPr>
              <a:r>
                <a:rPr lang="en-US" b="1" kern="0" dirty="0" err="1">
                  <a:solidFill>
                    <a:srgbClr val="A11686"/>
                  </a:solidFill>
                  <a:latin typeface="Arial Narrow" panose="020B0606020202030204" pitchFamily="34" charset="0"/>
                </a:rPr>
                <a:t>Garantismo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595959"/>
                </a:buClr>
                <a:buSzPts val="1800"/>
                <a:buFont typeface="Roboto"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endParaRPr>
            </a:p>
          </p:txBody>
        </p:sp>
        <p:grpSp>
          <p:nvGrpSpPr>
            <p:cNvPr id="66" name="Google Shape;998;p36">
              <a:extLst>
                <a:ext uri="{FF2B5EF4-FFF2-40B4-BE49-F238E27FC236}">
                  <a16:creationId xmlns:a16="http://schemas.microsoft.com/office/drawing/2014/main" id="{3E3C05AB-8CAF-493E-8288-8FF7B49F0EB8}"/>
                </a:ext>
              </a:extLst>
            </p:cNvPr>
            <p:cNvGrpSpPr/>
            <p:nvPr/>
          </p:nvGrpSpPr>
          <p:grpSpPr>
            <a:xfrm>
              <a:off x="6944888" y="1831002"/>
              <a:ext cx="341136" cy="340204"/>
              <a:chOff x="3269875" y="3210400"/>
              <a:chExt cx="484500" cy="483175"/>
            </a:xfrm>
          </p:grpSpPr>
          <p:sp>
            <p:nvSpPr>
              <p:cNvPr id="67" name="Google Shape;999;p36">
                <a:extLst>
                  <a:ext uri="{FF2B5EF4-FFF2-40B4-BE49-F238E27FC236}">
                    <a16:creationId xmlns:a16="http://schemas.microsoft.com/office/drawing/2014/main" id="{693A6F87-A162-4AD2-95FC-A342CF9D38BC}"/>
                  </a:ext>
                </a:extLst>
              </p:cNvPr>
              <p:cNvSpPr/>
              <p:nvPr/>
            </p:nvSpPr>
            <p:spPr>
              <a:xfrm>
                <a:off x="3364000" y="3303850"/>
                <a:ext cx="296300" cy="296300"/>
              </a:xfrm>
              <a:custGeom>
                <a:avLst/>
                <a:gdLst/>
                <a:ahLst/>
                <a:cxnLst/>
                <a:rect l="l" t="t" r="r" b="b"/>
                <a:pathLst>
                  <a:path w="11852" h="11852" extrusionOk="0">
                    <a:moveTo>
                      <a:pt x="5925" y="1132"/>
                    </a:moveTo>
                    <a:cubicBezTo>
                      <a:pt x="7863" y="1132"/>
                      <a:pt x="9612" y="2298"/>
                      <a:pt x="10354" y="4088"/>
                    </a:cubicBezTo>
                    <a:cubicBezTo>
                      <a:pt x="11094" y="5882"/>
                      <a:pt x="10683" y="7941"/>
                      <a:pt x="9313" y="9312"/>
                    </a:cubicBezTo>
                    <a:cubicBezTo>
                      <a:pt x="8395" y="10230"/>
                      <a:pt x="7169" y="10717"/>
                      <a:pt x="5920" y="10717"/>
                    </a:cubicBezTo>
                    <a:cubicBezTo>
                      <a:pt x="5304" y="10717"/>
                      <a:pt x="4682" y="10598"/>
                      <a:pt x="4089" y="10354"/>
                    </a:cubicBezTo>
                    <a:cubicBezTo>
                      <a:pt x="2298" y="9611"/>
                      <a:pt x="1133" y="7863"/>
                      <a:pt x="1133" y="5924"/>
                    </a:cubicBezTo>
                    <a:cubicBezTo>
                      <a:pt x="1133" y="3279"/>
                      <a:pt x="3280" y="1132"/>
                      <a:pt x="5925" y="1132"/>
                    </a:cubicBezTo>
                    <a:close/>
                    <a:moveTo>
                      <a:pt x="5925" y="0"/>
                    </a:moveTo>
                    <a:cubicBezTo>
                      <a:pt x="2658" y="0"/>
                      <a:pt x="1" y="2657"/>
                      <a:pt x="1" y="5924"/>
                    </a:cubicBezTo>
                    <a:cubicBezTo>
                      <a:pt x="1" y="9191"/>
                      <a:pt x="2658" y="11851"/>
                      <a:pt x="5925" y="11851"/>
                    </a:cubicBezTo>
                    <a:cubicBezTo>
                      <a:pt x="9192" y="11851"/>
                      <a:pt x="11852" y="9191"/>
                      <a:pt x="11852" y="5924"/>
                    </a:cubicBezTo>
                    <a:cubicBezTo>
                      <a:pt x="11852" y="2657"/>
                      <a:pt x="9192" y="0"/>
                      <a:pt x="592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435D74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1000;p36">
                <a:extLst>
                  <a:ext uri="{FF2B5EF4-FFF2-40B4-BE49-F238E27FC236}">
                    <a16:creationId xmlns:a16="http://schemas.microsoft.com/office/drawing/2014/main" id="{145B1D36-A958-45AA-A853-DFB020A4F0C1}"/>
                  </a:ext>
                </a:extLst>
              </p:cNvPr>
              <p:cNvSpPr/>
              <p:nvPr/>
            </p:nvSpPr>
            <p:spPr>
              <a:xfrm>
                <a:off x="3269875" y="3210400"/>
                <a:ext cx="484500" cy="483175"/>
              </a:xfrm>
              <a:custGeom>
                <a:avLst/>
                <a:gdLst/>
                <a:ahLst/>
                <a:cxnLst/>
                <a:rect l="l" t="t" r="r" b="b"/>
                <a:pathLst>
                  <a:path w="19380" h="19327" extrusionOk="0">
                    <a:moveTo>
                      <a:pt x="9690" y="1208"/>
                    </a:moveTo>
                    <a:lnTo>
                      <a:pt x="11426" y="2126"/>
                    </a:lnTo>
                    <a:cubicBezTo>
                      <a:pt x="11507" y="2168"/>
                      <a:pt x="11598" y="2192"/>
                      <a:pt x="11692" y="2192"/>
                    </a:cubicBezTo>
                    <a:lnTo>
                      <a:pt x="13651" y="2192"/>
                    </a:lnTo>
                    <a:lnTo>
                      <a:pt x="14765" y="3817"/>
                    </a:lnTo>
                    <a:cubicBezTo>
                      <a:pt x="14817" y="3892"/>
                      <a:pt x="14886" y="3955"/>
                      <a:pt x="14968" y="3998"/>
                    </a:cubicBezTo>
                    <a:lnTo>
                      <a:pt x="16704" y="4916"/>
                    </a:lnTo>
                    <a:lnTo>
                      <a:pt x="16939" y="6878"/>
                    </a:lnTo>
                    <a:cubicBezTo>
                      <a:pt x="16952" y="6969"/>
                      <a:pt x="16985" y="7056"/>
                      <a:pt x="17036" y="7132"/>
                    </a:cubicBezTo>
                    <a:lnTo>
                      <a:pt x="18150" y="8759"/>
                    </a:lnTo>
                    <a:lnTo>
                      <a:pt x="17456" y="10610"/>
                    </a:lnTo>
                    <a:cubicBezTo>
                      <a:pt x="17423" y="10695"/>
                      <a:pt x="17410" y="10785"/>
                      <a:pt x="17423" y="10876"/>
                    </a:cubicBezTo>
                    <a:lnTo>
                      <a:pt x="17658" y="12842"/>
                    </a:lnTo>
                    <a:lnTo>
                      <a:pt x="16188" y="14155"/>
                    </a:lnTo>
                    <a:cubicBezTo>
                      <a:pt x="16121" y="14216"/>
                      <a:pt x="16067" y="14291"/>
                      <a:pt x="16037" y="14379"/>
                    </a:cubicBezTo>
                    <a:lnTo>
                      <a:pt x="15339" y="16226"/>
                    </a:lnTo>
                    <a:lnTo>
                      <a:pt x="13437" y="16701"/>
                    </a:lnTo>
                    <a:cubicBezTo>
                      <a:pt x="13346" y="16722"/>
                      <a:pt x="13265" y="16764"/>
                      <a:pt x="13195" y="16827"/>
                    </a:cubicBezTo>
                    <a:lnTo>
                      <a:pt x="11728" y="18138"/>
                    </a:lnTo>
                    <a:lnTo>
                      <a:pt x="9826" y="17664"/>
                    </a:lnTo>
                    <a:cubicBezTo>
                      <a:pt x="9782" y="17653"/>
                      <a:pt x="9736" y="17648"/>
                      <a:pt x="9690" y="17648"/>
                    </a:cubicBezTo>
                    <a:cubicBezTo>
                      <a:pt x="9644" y="17648"/>
                      <a:pt x="9598" y="17653"/>
                      <a:pt x="9554" y="17664"/>
                    </a:cubicBezTo>
                    <a:lnTo>
                      <a:pt x="7652" y="18138"/>
                    </a:lnTo>
                    <a:lnTo>
                      <a:pt x="6184" y="16827"/>
                    </a:lnTo>
                    <a:cubicBezTo>
                      <a:pt x="6115" y="16767"/>
                      <a:pt x="6033" y="16722"/>
                      <a:pt x="5943" y="16701"/>
                    </a:cubicBezTo>
                    <a:lnTo>
                      <a:pt x="4040" y="16226"/>
                    </a:lnTo>
                    <a:lnTo>
                      <a:pt x="3343" y="14379"/>
                    </a:lnTo>
                    <a:cubicBezTo>
                      <a:pt x="3313" y="14291"/>
                      <a:pt x="3258" y="14216"/>
                      <a:pt x="3192" y="14155"/>
                    </a:cubicBezTo>
                    <a:lnTo>
                      <a:pt x="1721" y="12842"/>
                    </a:lnTo>
                    <a:lnTo>
                      <a:pt x="1960" y="10879"/>
                    </a:lnTo>
                    <a:cubicBezTo>
                      <a:pt x="1969" y="10788"/>
                      <a:pt x="1960" y="10695"/>
                      <a:pt x="1927" y="10610"/>
                    </a:cubicBezTo>
                    <a:lnTo>
                      <a:pt x="1229" y="8762"/>
                    </a:lnTo>
                    <a:lnTo>
                      <a:pt x="2346" y="7132"/>
                    </a:lnTo>
                    <a:cubicBezTo>
                      <a:pt x="2398" y="7056"/>
                      <a:pt x="2428" y="6969"/>
                      <a:pt x="2440" y="6878"/>
                    </a:cubicBezTo>
                    <a:lnTo>
                      <a:pt x="2679" y="4916"/>
                    </a:lnTo>
                    <a:lnTo>
                      <a:pt x="4415" y="3998"/>
                    </a:lnTo>
                    <a:cubicBezTo>
                      <a:pt x="4493" y="3955"/>
                      <a:pt x="4563" y="3892"/>
                      <a:pt x="4617" y="3817"/>
                    </a:cubicBezTo>
                    <a:lnTo>
                      <a:pt x="5731" y="2192"/>
                    </a:lnTo>
                    <a:lnTo>
                      <a:pt x="7691" y="2192"/>
                    </a:lnTo>
                    <a:cubicBezTo>
                      <a:pt x="7781" y="2192"/>
                      <a:pt x="7872" y="2168"/>
                      <a:pt x="7954" y="2126"/>
                    </a:cubicBezTo>
                    <a:lnTo>
                      <a:pt x="9690" y="1208"/>
                    </a:lnTo>
                    <a:close/>
                    <a:moveTo>
                      <a:pt x="9690" y="1"/>
                    </a:moveTo>
                    <a:cubicBezTo>
                      <a:pt x="9599" y="1"/>
                      <a:pt x="9509" y="23"/>
                      <a:pt x="9427" y="66"/>
                    </a:cubicBezTo>
                    <a:lnTo>
                      <a:pt x="7549" y="1057"/>
                    </a:lnTo>
                    <a:lnTo>
                      <a:pt x="5432" y="1057"/>
                    </a:lnTo>
                    <a:cubicBezTo>
                      <a:pt x="5245" y="1057"/>
                      <a:pt x="5070" y="1150"/>
                      <a:pt x="4964" y="1304"/>
                    </a:cubicBezTo>
                    <a:lnTo>
                      <a:pt x="3760" y="3062"/>
                    </a:lnTo>
                    <a:lnTo>
                      <a:pt x="1885" y="4052"/>
                    </a:lnTo>
                    <a:cubicBezTo>
                      <a:pt x="1721" y="4140"/>
                      <a:pt x="1610" y="4300"/>
                      <a:pt x="1586" y="4484"/>
                    </a:cubicBezTo>
                    <a:lnTo>
                      <a:pt x="1332" y="6607"/>
                    </a:lnTo>
                    <a:lnTo>
                      <a:pt x="127" y="8364"/>
                    </a:lnTo>
                    <a:cubicBezTo>
                      <a:pt x="22" y="8515"/>
                      <a:pt x="0" y="8711"/>
                      <a:pt x="67" y="8883"/>
                    </a:cubicBezTo>
                    <a:lnTo>
                      <a:pt x="819" y="10882"/>
                    </a:lnTo>
                    <a:lnTo>
                      <a:pt x="562" y="13002"/>
                    </a:lnTo>
                    <a:cubicBezTo>
                      <a:pt x="538" y="13186"/>
                      <a:pt x="607" y="13370"/>
                      <a:pt x="746" y="13494"/>
                    </a:cubicBezTo>
                    <a:lnTo>
                      <a:pt x="2331" y="14910"/>
                    </a:lnTo>
                    <a:lnTo>
                      <a:pt x="3083" y="16906"/>
                    </a:lnTo>
                    <a:cubicBezTo>
                      <a:pt x="3150" y="17081"/>
                      <a:pt x="3298" y="17211"/>
                      <a:pt x="3476" y="17256"/>
                    </a:cubicBezTo>
                    <a:lnTo>
                      <a:pt x="5535" y="17766"/>
                    </a:lnTo>
                    <a:lnTo>
                      <a:pt x="7120" y="19183"/>
                    </a:lnTo>
                    <a:cubicBezTo>
                      <a:pt x="7225" y="19276"/>
                      <a:pt x="7360" y="19326"/>
                      <a:pt x="7498" y="19326"/>
                    </a:cubicBezTo>
                    <a:cubicBezTo>
                      <a:pt x="7543" y="19326"/>
                      <a:pt x="7589" y="19321"/>
                      <a:pt x="7634" y="19309"/>
                    </a:cubicBezTo>
                    <a:lnTo>
                      <a:pt x="9690" y="18796"/>
                    </a:lnTo>
                    <a:lnTo>
                      <a:pt x="11746" y="19306"/>
                    </a:lnTo>
                    <a:cubicBezTo>
                      <a:pt x="11791" y="19318"/>
                      <a:pt x="11837" y="19324"/>
                      <a:pt x="11882" y="19324"/>
                    </a:cubicBezTo>
                    <a:cubicBezTo>
                      <a:pt x="12021" y="19324"/>
                      <a:pt x="12157" y="19273"/>
                      <a:pt x="12259" y="19180"/>
                    </a:cubicBezTo>
                    <a:lnTo>
                      <a:pt x="13845" y="17763"/>
                    </a:lnTo>
                    <a:lnTo>
                      <a:pt x="15901" y="17253"/>
                    </a:lnTo>
                    <a:cubicBezTo>
                      <a:pt x="16082" y="17208"/>
                      <a:pt x="16230" y="17078"/>
                      <a:pt x="16296" y="16903"/>
                    </a:cubicBezTo>
                    <a:lnTo>
                      <a:pt x="17048" y="14907"/>
                    </a:lnTo>
                    <a:lnTo>
                      <a:pt x="18633" y="13491"/>
                    </a:lnTo>
                    <a:cubicBezTo>
                      <a:pt x="18769" y="13367"/>
                      <a:pt x="18839" y="13183"/>
                      <a:pt x="18818" y="12999"/>
                    </a:cubicBezTo>
                    <a:lnTo>
                      <a:pt x="18561" y="10879"/>
                    </a:lnTo>
                    <a:lnTo>
                      <a:pt x="19313" y="8880"/>
                    </a:lnTo>
                    <a:cubicBezTo>
                      <a:pt x="19379" y="8708"/>
                      <a:pt x="19355" y="8515"/>
                      <a:pt x="19249" y="8361"/>
                    </a:cubicBezTo>
                    <a:lnTo>
                      <a:pt x="18048" y="6607"/>
                    </a:lnTo>
                    <a:lnTo>
                      <a:pt x="17794" y="4484"/>
                    </a:lnTo>
                    <a:cubicBezTo>
                      <a:pt x="17770" y="4300"/>
                      <a:pt x="17658" y="4140"/>
                      <a:pt x="17495" y="4052"/>
                    </a:cubicBezTo>
                    <a:lnTo>
                      <a:pt x="15620" y="3059"/>
                    </a:lnTo>
                    <a:lnTo>
                      <a:pt x="14415" y="1301"/>
                    </a:lnTo>
                    <a:cubicBezTo>
                      <a:pt x="14310" y="1147"/>
                      <a:pt x="14134" y="1057"/>
                      <a:pt x="13947" y="1057"/>
                    </a:cubicBezTo>
                    <a:lnTo>
                      <a:pt x="11831" y="1057"/>
                    </a:lnTo>
                    <a:lnTo>
                      <a:pt x="9955" y="66"/>
                    </a:lnTo>
                    <a:cubicBezTo>
                      <a:pt x="9872" y="23"/>
                      <a:pt x="9781" y="1"/>
                      <a:pt x="969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435D74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9" name="Google Shape;1096;p39">
            <a:extLst>
              <a:ext uri="{FF2B5EF4-FFF2-40B4-BE49-F238E27FC236}">
                <a16:creationId xmlns:a16="http://schemas.microsoft.com/office/drawing/2014/main" id="{009EF510-2173-4AE5-8685-98B4C7CF788D}"/>
              </a:ext>
            </a:extLst>
          </p:cNvPr>
          <p:cNvSpPr/>
          <p:nvPr/>
        </p:nvSpPr>
        <p:spPr>
          <a:xfrm>
            <a:off x="2121303" y="519318"/>
            <a:ext cx="7024378" cy="576144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1" wrap="square" lIns="182875" tIns="91425" rIns="18287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100"/>
              <a:buFont typeface="Arial"/>
              <a:buNone/>
            </a:pPr>
            <a:r>
              <a:rPr lang="es-MX" sz="2800" b="1" kern="0" dirty="0">
                <a:solidFill>
                  <a:srgbClr val="002060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El Estado Constitucional de Derecho</a:t>
            </a:r>
            <a:endParaRPr sz="2800" b="1" kern="0" dirty="0">
              <a:solidFill>
                <a:srgbClr val="002060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95649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8473"/>
            <a:ext cx="12192000" cy="6858000"/>
          </a:xfrm>
        </p:spPr>
      </p:pic>
      <p:sp>
        <p:nvSpPr>
          <p:cNvPr id="8" name="Freeform 6">
            <a:extLst>
              <a:ext uri="{FF2B5EF4-FFF2-40B4-BE49-F238E27FC236}">
                <a16:creationId xmlns:a16="http://schemas.microsoft.com/office/drawing/2014/main" id="{4C55F666-C67D-459F-B61A-17B62A92AAD9}"/>
              </a:ext>
            </a:extLst>
          </p:cNvPr>
          <p:cNvSpPr>
            <a:spLocks noEditPoints="1"/>
          </p:cNvSpPr>
          <p:nvPr/>
        </p:nvSpPr>
        <p:spPr bwMode="auto">
          <a:xfrm>
            <a:off x="6294188" y="2800568"/>
            <a:ext cx="593230" cy="628432"/>
          </a:xfrm>
          <a:custGeom>
            <a:avLst/>
            <a:gdLst>
              <a:gd name="T0" fmla="*/ 332 w 909"/>
              <a:gd name="T1" fmla="*/ 315 h 963"/>
              <a:gd name="T2" fmla="*/ 290 w 909"/>
              <a:gd name="T3" fmla="*/ 344 h 963"/>
              <a:gd name="T4" fmla="*/ 227 w 909"/>
              <a:gd name="T5" fmla="*/ 375 h 963"/>
              <a:gd name="T6" fmla="*/ 156 w 909"/>
              <a:gd name="T7" fmla="*/ 405 h 963"/>
              <a:gd name="T8" fmla="*/ 89 w 909"/>
              <a:gd name="T9" fmla="*/ 431 h 963"/>
              <a:gd name="T10" fmla="*/ 58 w 909"/>
              <a:gd name="T11" fmla="*/ 471 h 963"/>
              <a:gd name="T12" fmla="*/ 71 w 909"/>
              <a:gd name="T13" fmla="*/ 574 h 963"/>
              <a:gd name="T14" fmla="*/ 108 w 909"/>
              <a:gd name="T15" fmla="*/ 674 h 963"/>
              <a:gd name="T16" fmla="*/ 166 w 909"/>
              <a:gd name="T17" fmla="*/ 766 h 963"/>
              <a:gd name="T18" fmla="*/ 242 w 909"/>
              <a:gd name="T19" fmla="*/ 838 h 963"/>
              <a:gd name="T20" fmla="*/ 333 w 909"/>
              <a:gd name="T21" fmla="*/ 888 h 963"/>
              <a:gd name="T22" fmla="*/ 436 w 909"/>
              <a:gd name="T23" fmla="*/ 905 h 963"/>
              <a:gd name="T24" fmla="*/ 541 w 909"/>
              <a:gd name="T25" fmla="*/ 888 h 963"/>
              <a:gd name="T26" fmla="*/ 633 w 909"/>
              <a:gd name="T27" fmla="*/ 838 h 963"/>
              <a:gd name="T28" fmla="*/ 711 w 909"/>
              <a:gd name="T29" fmla="*/ 764 h 963"/>
              <a:gd name="T30" fmla="*/ 771 w 909"/>
              <a:gd name="T31" fmla="*/ 672 h 963"/>
              <a:gd name="T32" fmla="*/ 810 w 909"/>
              <a:gd name="T33" fmla="*/ 573 h 963"/>
              <a:gd name="T34" fmla="*/ 824 w 909"/>
              <a:gd name="T35" fmla="*/ 471 h 963"/>
              <a:gd name="T36" fmla="*/ 821 w 909"/>
              <a:gd name="T37" fmla="*/ 447 h 963"/>
              <a:gd name="T38" fmla="*/ 742 w 909"/>
              <a:gd name="T39" fmla="*/ 436 h 963"/>
              <a:gd name="T40" fmla="*/ 644 w 909"/>
              <a:gd name="T41" fmla="*/ 418 h 963"/>
              <a:gd name="T42" fmla="*/ 539 w 909"/>
              <a:gd name="T43" fmla="*/ 394 h 963"/>
              <a:gd name="T44" fmla="*/ 444 w 909"/>
              <a:gd name="T45" fmla="*/ 363 h 963"/>
              <a:gd name="T46" fmla="*/ 369 w 909"/>
              <a:gd name="T47" fmla="*/ 325 h 963"/>
              <a:gd name="T48" fmla="*/ 506 w 909"/>
              <a:gd name="T49" fmla="*/ 0 h 963"/>
              <a:gd name="T50" fmla="*/ 636 w 909"/>
              <a:gd name="T51" fmla="*/ 24 h 963"/>
              <a:gd name="T52" fmla="*/ 745 w 909"/>
              <a:gd name="T53" fmla="*/ 69 h 963"/>
              <a:gd name="T54" fmla="*/ 805 w 909"/>
              <a:gd name="T55" fmla="*/ 124 h 963"/>
              <a:gd name="T56" fmla="*/ 843 w 909"/>
              <a:gd name="T57" fmla="*/ 193 h 963"/>
              <a:gd name="T58" fmla="*/ 866 w 909"/>
              <a:gd name="T59" fmla="*/ 277 h 963"/>
              <a:gd name="T60" fmla="*/ 877 w 909"/>
              <a:gd name="T61" fmla="*/ 371 h 963"/>
              <a:gd name="T62" fmla="*/ 880 w 909"/>
              <a:gd name="T63" fmla="*/ 431 h 963"/>
              <a:gd name="T64" fmla="*/ 896 w 909"/>
              <a:gd name="T65" fmla="*/ 447 h 963"/>
              <a:gd name="T66" fmla="*/ 909 w 909"/>
              <a:gd name="T67" fmla="*/ 481 h 963"/>
              <a:gd name="T68" fmla="*/ 900 w 909"/>
              <a:gd name="T69" fmla="*/ 571 h 963"/>
              <a:gd name="T70" fmla="*/ 879 w 909"/>
              <a:gd name="T71" fmla="*/ 590 h 963"/>
              <a:gd name="T72" fmla="*/ 848 w 909"/>
              <a:gd name="T73" fmla="*/ 647 h 963"/>
              <a:gd name="T74" fmla="*/ 798 w 909"/>
              <a:gd name="T75" fmla="*/ 745 h 963"/>
              <a:gd name="T76" fmla="*/ 729 w 909"/>
              <a:gd name="T77" fmla="*/ 833 h 963"/>
              <a:gd name="T78" fmla="*/ 645 w 909"/>
              <a:gd name="T79" fmla="*/ 902 h 963"/>
              <a:gd name="T80" fmla="*/ 547 w 909"/>
              <a:gd name="T81" fmla="*/ 947 h 963"/>
              <a:gd name="T82" fmla="*/ 436 w 909"/>
              <a:gd name="T83" fmla="*/ 963 h 963"/>
              <a:gd name="T84" fmla="*/ 324 w 909"/>
              <a:gd name="T85" fmla="*/ 946 h 963"/>
              <a:gd name="T86" fmla="*/ 224 w 909"/>
              <a:gd name="T87" fmla="*/ 896 h 963"/>
              <a:gd name="T88" fmla="*/ 139 w 909"/>
              <a:gd name="T89" fmla="*/ 822 h 963"/>
              <a:gd name="T90" fmla="*/ 71 w 909"/>
              <a:gd name="T91" fmla="*/ 729 h 963"/>
              <a:gd name="T92" fmla="*/ 63 w 909"/>
              <a:gd name="T93" fmla="*/ 618 h 963"/>
              <a:gd name="T94" fmla="*/ 41 w 909"/>
              <a:gd name="T95" fmla="*/ 515 h 963"/>
              <a:gd name="T96" fmla="*/ 2 w 909"/>
              <a:gd name="T97" fmla="*/ 421 h 963"/>
              <a:gd name="T98" fmla="*/ 2 w 909"/>
              <a:gd name="T99" fmla="*/ 344 h 963"/>
              <a:gd name="T100" fmla="*/ 17 w 909"/>
              <a:gd name="T101" fmla="*/ 264 h 963"/>
              <a:gd name="T102" fmla="*/ 49 w 909"/>
              <a:gd name="T103" fmla="*/ 188 h 963"/>
              <a:gd name="T104" fmla="*/ 99 w 909"/>
              <a:gd name="T105" fmla="*/ 124 h 963"/>
              <a:gd name="T106" fmla="*/ 169 w 909"/>
              <a:gd name="T107" fmla="*/ 74 h 963"/>
              <a:gd name="T108" fmla="*/ 261 w 909"/>
              <a:gd name="T109" fmla="*/ 47 h 963"/>
              <a:gd name="T110" fmla="*/ 282 w 909"/>
              <a:gd name="T111" fmla="*/ 48 h 963"/>
              <a:gd name="T112" fmla="*/ 306 w 909"/>
              <a:gd name="T113" fmla="*/ 51 h 963"/>
              <a:gd name="T114" fmla="*/ 319 w 909"/>
              <a:gd name="T115" fmla="*/ 47 h 963"/>
              <a:gd name="T116" fmla="*/ 335 w 909"/>
              <a:gd name="T117" fmla="*/ 29 h 963"/>
              <a:gd name="T118" fmla="*/ 390 w 909"/>
              <a:gd name="T119" fmla="*/ 10 h 963"/>
              <a:gd name="T120" fmla="*/ 506 w 909"/>
              <a:gd name="T121" fmla="*/ 0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09" h="963">
                <a:moveTo>
                  <a:pt x="343" y="304"/>
                </a:moveTo>
                <a:lnTo>
                  <a:pt x="332" y="315"/>
                </a:lnTo>
                <a:lnTo>
                  <a:pt x="314" y="330"/>
                </a:lnTo>
                <a:lnTo>
                  <a:pt x="290" y="344"/>
                </a:lnTo>
                <a:lnTo>
                  <a:pt x="261" y="359"/>
                </a:lnTo>
                <a:lnTo>
                  <a:pt x="227" y="375"/>
                </a:lnTo>
                <a:lnTo>
                  <a:pt x="193" y="389"/>
                </a:lnTo>
                <a:lnTo>
                  <a:pt x="156" y="405"/>
                </a:lnTo>
                <a:lnTo>
                  <a:pt x="121" y="418"/>
                </a:lnTo>
                <a:lnTo>
                  <a:pt x="89" y="431"/>
                </a:lnTo>
                <a:lnTo>
                  <a:pt x="60" y="442"/>
                </a:lnTo>
                <a:lnTo>
                  <a:pt x="58" y="471"/>
                </a:lnTo>
                <a:lnTo>
                  <a:pt x="62" y="523"/>
                </a:lnTo>
                <a:lnTo>
                  <a:pt x="71" y="574"/>
                </a:lnTo>
                <a:lnTo>
                  <a:pt x="87" y="626"/>
                </a:lnTo>
                <a:lnTo>
                  <a:pt x="108" y="674"/>
                </a:lnTo>
                <a:lnTo>
                  <a:pt x="136" y="722"/>
                </a:lnTo>
                <a:lnTo>
                  <a:pt x="166" y="766"/>
                </a:lnTo>
                <a:lnTo>
                  <a:pt x="203" y="804"/>
                </a:lnTo>
                <a:lnTo>
                  <a:pt x="242" y="838"/>
                </a:lnTo>
                <a:lnTo>
                  <a:pt x="287" y="867"/>
                </a:lnTo>
                <a:lnTo>
                  <a:pt x="333" y="888"/>
                </a:lnTo>
                <a:lnTo>
                  <a:pt x="383" y="901"/>
                </a:lnTo>
                <a:lnTo>
                  <a:pt x="436" y="905"/>
                </a:lnTo>
                <a:lnTo>
                  <a:pt x="489" y="901"/>
                </a:lnTo>
                <a:lnTo>
                  <a:pt x="541" y="888"/>
                </a:lnTo>
                <a:lnTo>
                  <a:pt x="589" y="865"/>
                </a:lnTo>
                <a:lnTo>
                  <a:pt x="633" y="838"/>
                </a:lnTo>
                <a:lnTo>
                  <a:pt x="674" y="803"/>
                </a:lnTo>
                <a:lnTo>
                  <a:pt x="711" y="764"/>
                </a:lnTo>
                <a:lnTo>
                  <a:pt x="744" y="719"/>
                </a:lnTo>
                <a:lnTo>
                  <a:pt x="771" y="672"/>
                </a:lnTo>
                <a:lnTo>
                  <a:pt x="793" y="624"/>
                </a:lnTo>
                <a:lnTo>
                  <a:pt x="810" y="573"/>
                </a:lnTo>
                <a:lnTo>
                  <a:pt x="819" y="521"/>
                </a:lnTo>
                <a:lnTo>
                  <a:pt x="824" y="471"/>
                </a:lnTo>
                <a:lnTo>
                  <a:pt x="822" y="458"/>
                </a:lnTo>
                <a:lnTo>
                  <a:pt x="821" y="447"/>
                </a:lnTo>
                <a:lnTo>
                  <a:pt x="784" y="442"/>
                </a:lnTo>
                <a:lnTo>
                  <a:pt x="742" y="436"/>
                </a:lnTo>
                <a:lnTo>
                  <a:pt x="694" y="428"/>
                </a:lnTo>
                <a:lnTo>
                  <a:pt x="644" y="418"/>
                </a:lnTo>
                <a:lnTo>
                  <a:pt x="591" y="407"/>
                </a:lnTo>
                <a:lnTo>
                  <a:pt x="539" y="394"/>
                </a:lnTo>
                <a:lnTo>
                  <a:pt x="489" y="380"/>
                </a:lnTo>
                <a:lnTo>
                  <a:pt x="444" y="363"/>
                </a:lnTo>
                <a:lnTo>
                  <a:pt x="403" y="346"/>
                </a:lnTo>
                <a:lnTo>
                  <a:pt x="369" y="325"/>
                </a:lnTo>
                <a:lnTo>
                  <a:pt x="343" y="304"/>
                </a:lnTo>
                <a:close/>
                <a:moveTo>
                  <a:pt x="506" y="0"/>
                </a:moveTo>
                <a:lnTo>
                  <a:pt x="568" y="8"/>
                </a:lnTo>
                <a:lnTo>
                  <a:pt x="636" y="24"/>
                </a:lnTo>
                <a:lnTo>
                  <a:pt x="708" y="50"/>
                </a:lnTo>
                <a:lnTo>
                  <a:pt x="745" y="69"/>
                </a:lnTo>
                <a:lnTo>
                  <a:pt x="777" y="95"/>
                </a:lnTo>
                <a:lnTo>
                  <a:pt x="805" y="124"/>
                </a:lnTo>
                <a:lnTo>
                  <a:pt x="826" y="156"/>
                </a:lnTo>
                <a:lnTo>
                  <a:pt x="843" y="193"/>
                </a:lnTo>
                <a:lnTo>
                  <a:pt x="856" y="233"/>
                </a:lnTo>
                <a:lnTo>
                  <a:pt x="866" y="277"/>
                </a:lnTo>
                <a:lnTo>
                  <a:pt x="872" y="323"/>
                </a:lnTo>
                <a:lnTo>
                  <a:pt x="877" y="371"/>
                </a:lnTo>
                <a:lnTo>
                  <a:pt x="879" y="423"/>
                </a:lnTo>
                <a:lnTo>
                  <a:pt x="880" y="431"/>
                </a:lnTo>
                <a:lnTo>
                  <a:pt x="880" y="437"/>
                </a:lnTo>
                <a:lnTo>
                  <a:pt x="896" y="447"/>
                </a:lnTo>
                <a:lnTo>
                  <a:pt x="906" y="462"/>
                </a:lnTo>
                <a:lnTo>
                  <a:pt x="909" y="481"/>
                </a:lnTo>
                <a:lnTo>
                  <a:pt x="903" y="556"/>
                </a:lnTo>
                <a:lnTo>
                  <a:pt x="900" y="571"/>
                </a:lnTo>
                <a:lnTo>
                  <a:pt x="890" y="582"/>
                </a:lnTo>
                <a:lnTo>
                  <a:pt x="879" y="590"/>
                </a:lnTo>
                <a:lnTo>
                  <a:pt x="864" y="595"/>
                </a:lnTo>
                <a:lnTo>
                  <a:pt x="848" y="647"/>
                </a:lnTo>
                <a:lnTo>
                  <a:pt x="826" y="696"/>
                </a:lnTo>
                <a:lnTo>
                  <a:pt x="798" y="745"/>
                </a:lnTo>
                <a:lnTo>
                  <a:pt x="766" y="791"/>
                </a:lnTo>
                <a:lnTo>
                  <a:pt x="729" y="833"/>
                </a:lnTo>
                <a:lnTo>
                  <a:pt x="689" y="870"/>
                </a:lnTo>
                <a:lnTo>
                  <a:pt x="645" y="902"/>
                </a:lnTo>
                <a:lnTo>
                  <a:pt x="597" y="928"/>
                </a:lnTo>
                <a:lnTo>
                  <a:pt x="547" y="947"/>
                </a:lnTo>
                <a:lnTo>
                  <a:pt x="493" y="960"/>
                </a:lnTo>
                <a:lnTo>
                  <a:pt x="436" y="963"/>
                </a:lnTo>
                <a:lnTo>
                  <a:pt x="380" y="960"/>
                </a:lnTo>
                <a:lnTo>
                  <a:pt x="324" y="946"/>
                </a:lnTo>
                <a:lnTo>
                  <a:pt x="272" y="925"/>
                </a:lnTo>
                <a:lnTo>
                  <a:pt x="224" y="896"/>
                </a:lnTo>
                <a:lnTo>
                  <a:pt x="179" y="862"/>
                </a:lnTo>
                <a:lnTo>
                  <a:pt x="139" y="822"/>
                </a:lnTo>
                <a:lnTo>
                  <a:pt x="103" y="777"/>
                </a:lnTo>
                <a:lnTo>
                  <a:pt x="71" y="729"/>
                </a:lnTo>
                <a:lnTo>
                  <a:pt x="68" y="672"/>
                </a:lnTo>
                <a:lnTo>
                  <a:pt x="63" y="618"/>
                </a:lnTo>
                <a:lnTo>
                  <a:pt x="54" y="565"/>
                </a:lnTo>
                <a:lnTo>
                  <a:pt x="41" y="515"/>
                </a:lnTo>
                <a:lnTo>
                  <a:pt x="25" y="466"/>
                </a:lnTo>
                <a:lnTo>
                  <a:pt x="2" y="421"/>
                </a:lnTo>
                <a:lnTo>
                  <a:pt x="0" y="383"/>
                </a:lnTo>
                <a:lnTo>
                  <a:pt x="2" y="344"/>
                </a:lnTo>
                <a:lnTo>
                  <a:pt x="7" y="304"/>
                </a:lnTo>
                <a:lnTo>
                  <a:pt x="17" y="264"/>
                </a:lnTo>
                <a:lnTo>
                  <a:pt x="31" y="225"/>
                </a:lnTo>
                <a:lnTo>
                  <a:pt x="49" y="188"/>
                </a:lnTo>
                <a:lnTo>
                  <a:pt x="71" y="154"/>
                </a:lnTo>
                <a:lnTo>
                  <a:pt x="99" y="124"/>
                </a:lnTo>
                <a:lnTo>
                  <a:pt x="131" y="96"/>
                </a:lnTo>
                <a:lnTo>
                  <a:pt x="169" y="74"/>
                </a:lnTo>
                <a:lnTo>
                  <a:pt x="213" y="58"/>
                </a:lnTo>
                <a:lnTo>
                  <a:pt x="261" y="47"/>
                </a:lnTo>
                <a:lnTo>
                  <a:pt x="271" y="47"/>
                </a:lnTo>
                <a:lnTo>
                  <a:pt x="282" y="48"/>
                </a:lnTo>
                <a:lnTo>
                  <a:pt x="295" y="51"/>
                </a:lnTo>
                <a:lnTo>
                  <a:pt x="306" y="51"/>
                </a:lnTo>
                <a:lnTo>
                  <a:pt x="313" y="51"/>
                </a:lnTo>
                <a:lnTo>
                  <a:pt x="319" y="47"/>
                </a:lnTo>
                <a:lnTo>
                  <a:pt x="327" y="37"/>
                </a:lnTo>
                <a:lnTo>
                  <a:pt x="335" y="29"/>
                </a:lnTo>
                <a:lnTo>
                  <a:pt x="340" y="24"/>
                </a:lnTo>
                <a:lnTo>
                  <a:pt x="390" y="10"/>
                </a:lnTo>
                <a:lnTo>
                  <a:pt x="444" y="2"/>
                </a:lnTo>
                <a:lnTo>
                  <a:pt x="506" y="0"/>
                </a:lnTo>
                <a:close/>
              </a:path>
            </a:pathLst>
          </a:custGeom>
          <a:solidFill>
            <a:srgbClr val="8BB74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3D529E9-0059-48FC-8967-94340771C1FB}"/>
              </a:ext>
            </a:extLst>
          </p:cNvPr>
          <p:cNvSpPr>
            <a:spLocks noEditPoints="1"/>
          </p:cNvSpPr>
          <p:nvPr/>
        </p:nvSpPr>
        <p:spPr bwMode="auto">
          <a:xfrm>
            <a:off x="5050361" y="2800568"/>
            <a:ext cx="599749" cy="628432"/>
          </a:xfrm>
          <a:custGeom>
            <a:avLst/>
            <a:gdLst>
              <a:gd name="T0" fmla="*/ 346 w 922"/>
              <a:gd name="T1" fmla="*/ 330 h 963"/>
              <a:gd name="T2" fmla="*/ 259 w 922"/>
              <a:gd name="T3" fmla="*/ 375 h 963"/>
              <a:gd name="T4" fmla="*/ 153 w 922"/>
              <a:gd name="T5" fmla="*/ 418 h 963"/>
              <a:gd name="T6" fmla="*/ 90 w 922"/>
              <a:gd name="T7" fmla="*/ 471 h 963"/>
              <a:gd name="T8" fmla="*/ 118 w 922"/>
              <a:gd name="T9" fmla="*/ 626 h 963"/>
              <a:gd name="T10" fmla="*/ 198 w 922"/>
              <a:gd name="T11" fmla="*/ 766 h 963"/>
              <a:gd name="T12" fmla="*/ 317 w 922"/>
              <a:gd name="T13" fmla="*/ 867 h 963"/>
              <a:gd name="T14" fmla="*/ 468 w 922"/>
              <a:gd name="T15" fmla="*/ 905 h 963"/>
              <a:gd name="T16" fmla="*/ 621 w 922"/>
              <a:gd name="T17" fmla="*/ 865 h 963"/>
              <a:gd name="T18" fmla="*/ 743 w 922"/>
              <a:gd name="T19" fmla="*/ 764 h 963"/>
              <a:gd name="T20" fmla="*/ 825 w 922"/>
              <a:gd name="T21" fmla="*/ 624 h 963"/>
              <a:gd name="T22" fmla="*/ 854 w 922"/>
              <a:gd name="T23" fmla="*/ 471 h 963"/>
              <a:gd name="T24" fmla="*/ 816 w 922"/>
              <a:gd name="T25" fmla="*/ 442 h 963"/>
              <a:gd name="T26" fmla="*/ 674 w 922"/>
              <a:gd name="T27" fmla="*/ 418 h 963"/>
              <a:gd name="T28" fmla="*/ 521 w 922"/>
              <a:gd name="T29" fmla="*/ 380 h 963"/>
              <a:gd name="T30" fmla="*/ 399 w 922"/>
              <a:gd name="T31" fmla="*/ 325 h 963"/>
              <a:gd name="T32" fmla="*/ 563 w 922"/>
              <a:gd name="T33" fmla="*/ 3 h 963"/>
              <a:gd name="T34" fmla="*/ 740 w 922"/>
              <a:gd name="T35" fmla="*/ 50 h 963"/>
              <a:gd name="T36" fmla="*/ 837 w 922"/>
              <a:gd name="T37" fmla="*/ 124 h 963"/>
              <a:gd name="T38" fmla="*/ 888 w 922"/>
              <a:gd name="T39" fmla="*/ 233 h 963"/>
              <a:gd name="T40" fmla="*/ 909 w 922"/>
              <a:gd name="T41" fmla="*/ 373 h 963"/>
              <a:gd name="T42" fmla="*/ 912 w 922"/>
              <a:gd name="T43" fmla="*/ 437 h 963"/>
              <a:gd name="T44" fmla="*/ 922 w 922"/>
              <a:gd name="T45" fmla="*/ 445 h 963"/>
              <a:gd name="T46" fmla="*/ 854 w 922"/>
              <a:gd name="T47" fmla="*/ 606 h 963"/>
              <a:gd name="T48" fmla="*/ 812 w 922"/>
              <a:gd name="T49" fmla="*/ 770 h 963"/>
              <a:gd name="T50" fmla="*/ 687 w 922"/>
              <a:gd name="T51" fmla="*/ 894 h 963"/>
              <a:gd name="T52" fmla="*/ 528 w 922"/>
              <a:gd name="T53" fmla="*/ 959 h 963"/>
              <a:gd name="T54" fmla="*/ 360 w 922"/>
              <a:gd name="T55" fmla="*/ 947 h 963"/>
              <a:gd name="T56" fmla="*/ 219 w 922"/>
              <a:gd name="T57" fmla="*/ 869 h 963"/>
              <a:gd name="T58" fmla="*/ 113 w 922"/>
              <a:gd name="T59" fmla="*/ 745 h 963"/>
              <a:gd name="T60" fmla="*/ 47 w 922"/>
              <a:gd name="T61" fmla="*/ 593 h 963"/>
              <a:gd name="T62" fmla="*/ 11 w 922"/>
              <a:gd name="T63" fmla="*/ 569 h 963"/>
              <a:gd name="T64" fmla="*/ 2 w 922"/>
              <a:gd name="T65" fmla="*/ 463 h 963"/>
              <a:gd name="T66" fmla="*/ 32 w 922"/>
              <a:gd name="T67" fmla="*/ 434 h 963"/>
              <a:gd name="T68" fmla="*/ 32 w 922"/>
              <a:gd name="T69" fmla="*/ 383 h 963"/>
              <a:gd name="T70" fmla="*/ 48 w 922"/>
              <a:gd name="T71" fmla="*/ 264 h 963"/>
              <a:gd name="T72" fmla="*/ 103 w 922"/>
              <a:gd name="T73" fmla="*/ 154 h 963"/>
              <a:gd name="T74" fmla="*/ 201 w 922"/>
              <a:gd name="T75" fmla="*/ 74 h 963"/>
              <a:gd name="T76" fmla="*/ 303 w 922"/>
              <a:gd name="T77" fmla="*/ 47 h 963"/>
              <a:gd name="T78" fmla="*/ 338 w 922"/>
              <a:gd name="T79" fmla="*/ 53 h 963"/>
              <a:gd name="T80" fmla="*/ 359 w 922"/>
              <a:gd name="T81" fmla="*/ 37 h 963"/>
              <a:gd name="T82" fmla="*/ 415 w 922"/>
              <a:gd name="T83" fmla="*/ 11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22" h="963">
                <a:moveTo>
                  <a:pt x="373" y="304"/>
                </a:moveTo>
                <a:lnTo>
                  <a:pt x="364" y="315"/>
                </a:lnTo>
                <a:lnTo>
                  <a:pt x="346" y="330"/>
                </a:lnTo>
                <a:lnTo>
                  <a:pt x="322" y="344"/>
                </a:lnTo>
                <a:lnTo>
                  <a:pt x="291" y="359"/>
                </a:lnTo>
                <a:lnTo>
                  <a:pt x="259" y="375"/>
                </a:lnTo>
                <a:lnTo>
                  <a:pt x="224" y="389"/>
                </a:lnTo>
                <a:lnTo>
                  <a:pt x="188" y="405"/>
                </a:lnTo>
                <a:lnTo>
                  <a:pt x="153" y="418"/>
                </a:lnTo>
                <a:lnTo>
                  <a:pt x="121" y="431"/>
                </a:lnTo>
                <a:lnTo>
                  <a:pt x="90" y="442"/>
                </a:lnTo>
                <a:lnTo>
                  <a:pt x="90" y="471"/>
                </a:lnTo>
                <a:lnTo>
                  <a:pt x="93" y="523"/>
                </a:lnTo>
                <a:lnTo>
                  <a:pt x="103" y="574"/>
                </a:lnTo>
                <a:lnTo>
                  <a:pt x="118" y="626"/>
                </a:lnTo>
                <a:lnTo>
                  <a:pt x="140" y="674"/>
                </a:lnTo>
                <a:lnTo>
                  <a:pt x="166" y="722"/>
                </a:lnTo>
                <a:lnTo>
                  <a:pt x="198" y="766"/>
                </a:lnTo>
                <a:lnTo>
                  <a:pt x="233" y="804"/>
                </a:lnTo>
                <a:lnTo>
                  <a:pt x="274" y="838"/>
                </a:lnTo>
                <a:lnTo>
                  <a:pt x="317" y="867"/>
                </a:lnTo>
                <a:lnTo>
                  <a:pt x="365" y="888"/>
                </a:lnTo>
                <a:lnTo>
                  <a:pt x="415" y="901"/>
                </a:lnTo>
                <a:lnTo>
                  <a:pt x="468" y="905"/>
                </a:lnTo>
                <a:lnTo>
                  <a:pt x="521" y="901"/>
                </a:lnTo>
                <a:lnTo>
                  <a:pt x="573" y="888"/>
                </a:lnTo>
                <a:lnTo>
                  <a:pt x="621" y="865"/>
                </a:lnTo>
                <a:lnTo>
                  <a:pt x="665" y="838"/>
                </a:lnTo>
                <a:lnTo>
                  <a:pt x="706" y="803"/>
                </a:lnTo>
                <a:lnTo>
                  <a:pt x="743" y="764"/>
                </a:lnTo>
                <a:lnTo>
                  <a:pt x="775" y="719"/>
                </a:lnTo>
                <a:lnTo>
                  <a:pt x="803" y="672"/>
                </a:lnTo>
                <a:lnTo>
                  <a:pt x="825" y="624"/>
                </a:lnTo>
                <a:lnTo>
                  <a:pt x="841" y="573"/>
                </a:lnTo>
                <a:lnTo>
                  <a:pt x="851" y="521"/>
                </a:lnTo>
                <a:lnTo>
                  <a:pt x="854" y="471"/>
                </a:lnTo>
                <a:lnTo>
                  <a:pt x="854" y="458"/>
                </a:lnTo>
                <a:lnTo>
                  <a:pt x="853" y="447"/>
                </a:lnTo>
                <a:lnTo>
                  <a:pt x="816" y="442"/>
                </a:lnTo>
                <a:lnTo>
                  <a:pt x="772" y="436"/>
                </a:lnTo>
                <a:lnTo>
                  <a:pt x="726" y="428"/>
                </a:lnTo>
                <a:lnTo>
                  <a:pt x="674" y="418"/>
                </a:lnTo>
                <a:lnTo>
                  <a:pt x="623" y="407"/>
                </a:lnTo>
                <a:lnTo>
                  <a:pt x="571" y="394"/>
                </a:lnTo>
                <a:lnTo>
                  <a:pt x="521" y="380"/>
                </a:lnTo>
                <a:lnTo>
                  <a:pt x="475" y="363"/>
                </a:lnTo>
                <a:lnTo>
                  <a:pt x="434" y="346"/>
                </a:lnTo>
                <a:lnTo>
                  <a:pt x="399" y="325"/>
                </a:lnTo>
                <a:lnTo>
                  <a:pt x="373" y="304"/>
                </a:lnTo>
                <a:close/>
                <a:moveTo>
                  <a:pt x="510" y="0"/>
                </a:moveTo>
                <a:lnTo>
                  <a:pt x="563" y="3"/>
                </a:lnTo>
                <a:lnTo>
                  <a:pt x="619" y="11"/>
                </a:lnTo>
                <a:lnTo>
                  <a:pt x="679" y="27"/>
                </a:lnTo>
                <a:lnTo>
                  <a:pt x="740" y="50"/>
                </a:lnTo>
                <a:lnTo>
                  <a:pt x="777" y="71"/>
                </a:lnTo>
                <a:lnTo>
                  <a:pt x="809" y="95"/>
                </a:lnTo>
                <a:lnTo>
                  <a:pt x="837" y="124"/>
                </a:lnTo>
                <a:lnTo>
                  <a:pt x="858" y="156"/>
                </a:lnTo>
                <a:lnTo>
                  <a:pt x="875" y="193"/>
                </a:lnTo>
                <a:lnTo>
                  <a:pt x="888" y="233"/>
                </a:lnTo>
                <a:lnTo>
                  <a:pt x="898" y="277"/>
                </a:lnTo>
                <a:lnTo>
                  <a:pt x="904" y="323"/>
                </a:lnTo>
                <a:lnTo>
                  <a:pt x="909" y="373"/>
                </a:lnTo>
                <a:lnTo>
                  <a:pt x="911" y="425"/>
                </a:lnTo>
                <a:lnTo>
                  <a:pt x="912" y="431"/>
                </a:lnTo>
                <a:lnTo>
                  <a:pt x="912" y="437"/>
                </a:lnTo>
                <a:lnTo>
                  <a:pt x="915" y="439"/>
                </a:lnTo>
                <a:lnTo>
                  <a:pt x="919" y="442"/>
                </a:lnTo>
                <a:lnTo>
                  <a:pt x="922" y="445"/>
                </a:lnTo>
                <a:lnTo>
                  <a:pt x="893" y="495"/>
                </a:lnTo>
                <a:lnTo>
                  <a:pt x="870" y="550"/>
                </a:lnTo>
                <a:lnTo>
                  <a:pt x="854" y="606"/>
                </a:lnTo>
                <a:lnTo>
                  <a:pt x="846" y="663"/>
                </a:lnTo>
                <a:lnTo>
                  <a:pt x="843" y="721"/>
                </a:lnTo>
                <a:lnTo>
                  <a:pt x="812" y="770"/>
                </a:lnTo>
                <a:lnTo>
                  <a:pt x="775" y="817"/>
                </a:lnTo>
                <a:lnTo>
                  <a:pt x="734" y="859"/>
                </a:lnTo>
                <a:lnTo>
                  <a:pt x="687" y="894"/>
                </a:lnTo>
                <a:lnTo>
                  <a:pt x="637" y="923"/>
                </a:lnTo>
                <a:lnTo>
                  <a:pt x="584" y="946"/>
                </a:lnTo>
                <a:lnTo>
                  <a:pt x="528" y="959"/>
                </a:lnTo>
                <a:lnTo>
                  <a:pt x="468" y="963"/>
                </a:lnTo>
                <a:lnTo>
                  <a:pt x="414" y="960"/>
                </a:lnTo>
                <a:lnTo>
                  <a:pt x="360" y="947"/>
                </a:lnTo>
                <a:lnTo>
                  <a:pt x="311" y="928"/>
                </a:lnTo>
                <a:lnTo>
                  <a:pt x="262" y="901"/>
                </a:lnTo>
                <a:lnTo>
                  <a:pt x="219" y="869"/>
                </a:lnTo>
                <a:lnTo>
                  <a:pt x="180" y="832"/>
                </a:lnTo>
                <a:lnTo>
                  <a:pt x="143" y="790"/>
                </a:lnTo>
                <a:lnTo>
                  <a:pt x="113" y="745"/>
                </a:lnTo>
                <a:lnTo>
                  <a:pt x="85" y="696"/>
                </a:lnTo>
                <a:lnTo>
                  <a:pt x="63" y="645"/>
                </a:lnTo>
                <a:lnTo>
                  <a:pt x="47" y="593"/>
                </a:lnTo>
                <a:lnTo>
                  <a:pt x="32" y="590"/>
                </a:lnTo>
                <a:lnTo>
                  <a:pt x="20" y="582"/>
                </a:lnTo>
                <a:lnTo>
                  <a:pt x="11" y="569"/>
                </a:lnTo>
                <a:lnTo>
                  <a:pt x="7" y="555"/>
                </a:lnTo>
                <a:lnTo>
                  <a:pt x="0" y="479"/>
                </a:lnTo>
                <a:lnTo>
                  <a:pt x="2" y="463"/>
                </a:lnTo>
                <a:lnTo>
                  <a:pt x="8" y="450"/>
                </a:lnTo>
                <a:lnTo>
                  <a:pt x="20" y="441"/>
                </a:lnTo>
                <a:lnTo>
                  <a:pt x="32" y="434"/>
                </a:lnTo>
                <a:lnTo>
                  <a:pt x="34" y="428"/>
                </a:lnTo>
                <a:lnTo>
                  <a:pt x="34" y="421"/>
                </a:lnTo>
                <a:lnTo>
                  <a:pt x="32" y="383"/>
                </a:lnTo>
                <a:lnTo>
                  <a:pt x="34" y="344"/>
                </a:lnTo>
                <a:lnTo>
                  <a:pt x="39" y="304"/>
                </a:lnTo>
                <a:lnTo>
                  <a:pt x="48" y="264"/>
                </a:lnTo>
                <a:lnTo>
                  <a:pt x="63" y="225"/>
                </a:lnTo>
                <a:lnTo>
                  <a:pt x="81" y="190"/>
                </a:lnTo>
                <a:lnTo>
                  <a:pt x="103" y="154"/>
                </a:lnTo>
                <a:lnTo>
                  <a:pt x="130" y="124"/>
                </a:lnTo>
                <a:lnTo>
                  <a:pt x="163" y="96"/>
                </a:lnTo>
                <a:lnTo>
                  <a:pt x="201" y="74"/>
                </a:lnTo>
                <a:lnTo>
                  <a:pt x="245" y="58"/>
                </a:lnTo>
                <a:lnTo>
                  <a:pt x="293" y="47"/>
                </a:lnTo>
                <a:lnTo>
                  <a:pt x="303" y="47"/>
                </a:lnTo>
                <a:lnTo>
                  <a:pt x="314" y="48"/>
                </a:lnTo>
                <a:lnTo>
                  <a:pt x="327" y="51"/>
                </a:lnTo>
                <a:lnTo>
                  <a:pt x="338" y="53"/>
                </a:lnTo>
                <a:lnTo>
                  <a:pt x="344" y="51"/>
                </a:lnTo>
                <a:lnTo>
                  <a:pt x="351" y="47"/>
                </a:lnTo>
                <a:lnTo>
                  <a:pt x="359" y="37"/>
                </a:lnTo>
                <a:lnTo>
                  <a:pt x="367" y="29"/>
                </a:lnTo>
                <a:lnTo>
                  <a:pt x="372" y="24"/>
                </a:lnTo>
                <a:lnTo>
                  <a:pt x="415" y="11"/>
                </a:lnTo>
                <a:lnTo>
                  <a:pt x="460" y="3"/>
                </a:lnTo>
                <a:lnTo>
                  <a:pt x="510" y="0"/>
                </a:lnTo>
                <a:close/>
              </a:path>
            </a:pathLst>
          </a:custGeom>
          <a:solidFill>
            <a:srgbClr val="ECB44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6199891-70DB-4192-9401-41E6B686FF3A}"/>
              </a:ext>
            </a:extLst>
          </p:cNvPr>
          <p:cNvSpPr>
            <a:spLocks noEditPoints="1"/>
          </p:cNvSpPr>
          <p:nvPr/>
        </p:nvSpPr>
        <p:spPr bwMode="auto">
          <a:xfrm>
            <a:off x="5751806" y="1981781"/>
            <a:ext cx="374191" cy="382014"/>
          </a:xfrm>
          <a:custGeom>
            <a:avLst/>
            <a:gdLst>
              <a:gd name="T0" fmla="*/ 219 w 573"/>
              <a:gd name="T1" fmla="*/ 195 h 587"/>
              <a:gd name="T2" fmla="*/ 182 w 573"/>
              <a:gd name="T3" fmla="*/ 217 h 587"/>
              <a:gd name="T4" fmla="*/ 130 w 573"/>
              <a:gd name="T5" fmla="*/ 240 h 587"/>
              <a:gd name="T6" fmla="*/ 79 w 573"/>
              <a:gd name="T7" fmla="*/ 262 h 587"/>
              <a:gd name="T8" fmla="*/ 55 w 573"/>
              <a:gd name="T9" fmla="*/ 278 h 587"/>
              <a:gd name="T10" fmla="*/ 58 w 573"/>
              <a:gd name="T11" fmla="*/ 330 h 587"/>
              <a:gd name="T12" fmla="*/ 85 w 573"/>
              <a:gd name="T13" fmla="*/ 412 h 587"/>
              <a:gd name="T14" fmla="*/ 135 w 573"/>
              <a:gd name="T15" fmla="*/ 483 h 587"/>
              <a:gd name="T16" fmla="*/ 203 w 573"/>
              <a:gd name="T17" fmla="*/ 532 h 587"/>
              <a:gd name="T18" fmla="*/ 285 w 573"/>
              <a:gd name="T19" fmla="*/ 552 h 587"/>
              <a:gd name="T20" fmla="*/ 368 w 573"/>
              <a:gd name="T21" fmla="*/ 532 h 587"/>
              <a:gd name="T22" fmla="*/ 437 w 573"/>
              <a:gd name="T23" fmla="*/ 481 h 587"/>
              <a:gd name="T24" fmla="*/ 489 w 573"/>
              <a:gd name="T25" fmla="*/ 410 h 587"/>
              <a:gd name="T26" fmla="*/ 516 w 573"/>
              <a:gd name="T27" fmla="*/ 328 h 587"/>
              <a:gd name="T28" fmla="*/ 519 w 573"/>
              <a:gd name="T29" fmla="*/ 280 h 587"/>
              <a:gd name="T30" fmla="*/ 490 w 573"/>
              <a:gd name="T31" fmla="*/ 269 h 587"/>
              <a:gd name="T32" fmla="*/ 421 w 573"/>
              <a:gd name="T33" fmla="*/ 257 h 587"/>
              <a:gd name="T34" fmla="*/ 344 w 573"/>
              <a:gd name="T35" fmla="*/ 240 h 587"/>
              <a:gd name="T36" fmla="*/ 275 w 573"/>
              <a:gd name="T37" fmla="*/ 216 h 587"/>
              <a:gd name="T38" fmla="*/ 227 w 573"/>
              <a:gd name="T39" fmla="*/ 185 h 587"/>
              <a:gd name="T40" fmla="*/ 349 w 573"/>
              <a:gd name="T41" fmla="*/ 3 h 587"/>
              <a:gd name="T42" fmla="*/ 449 w 573"/>
              <a:gd name="T43" fmla="*/ 31 h 587"/>
              <a:gd name="T44" fmla="*/ 500 w 573"/>
              <a:gd name="T45" fmla="*/ 68 h 587"/>
              <a:gd name="T46" fmla="*/ 532 w 573"/>
              <a:gd name="T47" fmla="*/ 119 h 587"/>
              <a:gd name="T48" fmla="*/ 548 w 573"/>
              <a:gd name="T49" fmla="*/ 183 h 587"/>
              <a:gd name="T50" fmla="*/ 553 w 573"/>
              <a:gd name="T51" fmla="*/ 259 h 587"/>
              <a:gd name="T52" fmla="*/ 555 w 573"/>
              <a:gd name="T53" fmla="*/ 267 h 587"/>
              <a:gd name="T54" fmla="*/ 571 w 573"/>
              <a:gd name="T55" fmla="*/ 282 h 587"/>
              <a:gd name="T56" fmla="*/ 568 w 573"/>
              <a:gd name="T57" fmla="*/ 339 h 587"/>
              <a:gd name="T58" fmla="*/ 563 w 573"/>
              <a:gd name="T59" fmla="*/ 352 h 587"/>
              <a:gd name="T60" fmla="*/ 552 w 573"/>
              <a:gd name="T61" fmla="*/ 360 h 587"/>
              <a:gd name="T62" fmla="*/ 531 w 573"/>
              <a:gd name="T63" fmla="*/ 405 h 587"/>
              <a:gd name="T64" fmla="*/ 482 w 573"/>
              <a:gd name="T65" fmla="*/ 486 h 587"/>
              <a:gd name="T66" fmla="*/ 415 w 573"/>
              <a:gd name="T67" fmla="*/ 547 h 587"/>
              <a:gd name="T68" fmla="*/ 331 w 573"/>
              <a:gd name="T69" fmla="*/ 582 h 587"/>
              <a:gd name="T70" fmla="*/ 238 w 573"/>
              <a:gd name="T71" fmla="*/ 582 h 587"/>
              <a:gd name="T72" fmla="*/ 156 w 573"/>
              <a:gd name="T73" fmla="*/ 547 h 587"/>
              <a:gd name="T74" fmla="*/ 90 w 573"/>
              <a:gd name="T75" fmla="*/ 484 h 587"/>
              <a:gd name="T76" fmla="*/ 43 w 573"/>
              <a:gd name="T77" fmla="*/ 405 h 587"/>
              <a:gd name="T78" fmla="*/ 21 w 573"/>
              <a:gd name="T79" fmla="*/ 360 h 587"/>
              <a:gd name="T80" fmla="*/ 10 w 573"/>
              <a:gd name="T81" fmla="*/ 352 h 587"/>
              <a:gd name="T82" fmla="*/ 5 w 573"/>
              <a:gd name="T83" fmla="*/ 339 h 587"/>
              <a:gd name="T84" fmla="*/ 1 w 573"/>
              <a:gd name="T85" fmla="*/ 280 h 587"/>
              <a:gd name="T86" fmla="*/ 19 w 573"/>
              <a:gd name="T87" fmla="*/ 265 h 587"/>
              <a:gd name="T88" fmla="*/ 21 w 573"/>
              <a:gd name="T89" fmla="*/ 257 h 587"/>
              <a:gd name="T90" fmla="*/ 21 w 573"/>
              <a:gd name="T91" fmla="*/ 200 h 587"/>
              <a:gd name="T92" fmla="*/ 35 w 573"/>
              <a:gd name="T93" fmla="*/ 143 h 587"/>
              <a:gd name="T94" fmla="*/ 66 w 573"/>
              <a:gd name="T95" fmla="*/ 92 h 587"/>
              <a:gd name="T96" fmla="*/ 112 w 573"/>
              <a:gd name="T97" fmla="*/ 52 h 587"/>
              <a:gd name="T98" fmla="*/ 177 w 573"/>
              <a:gd name="T99" fmla="*/ 31 h 587"/>
              <a:gd name="T100" fmla="*/ 195 w 573"/>
              <a:gd name="T101" fmla="*/ 31 h 587"/>
              <a:gd name="T102" fmla="*/ 209 w 573"/>
              <a:gd name="T103" fmla="*/ 32 h 587"/>
              <a:gd name="T104" fmla="*/ 214 w 573"/>
              <a:gd name="T105" fmla="*/ 27 h 587"/>
              <a:gd name="T106" fmla="*/ 220 w 573"/>
              <a:gd name="T107" fmla="*/ 21 h 587"/>
              <a:gd name="T108" fmla="*/ 227 w 573"/>
              <a:gd name="T109" fmla="*/ 16 h 587"/>
              <a:gd name="T110" fmla="*/ 304 w 573"/>
              <a:gd name="T111" fmla="*/ 0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573" h="587">
                <a:moveTo>
                  <a:pt x="227" y="185"/>
                </a:moveTo>
                <a:lnTo>
                  <a:pt x="219" y="195"/>
                </a:lnTo>
                <a:lnTo>
                  <a:pt x="203" y="206"/>
                </a:lnTo>
                <a:lnTo>
                  <a:pt x="182" y="217"/>
                </a:lnTo>
                <a:lnTo>
                  <a:pt x="158" y="228"/>
                </a:lnTo>
                <a:lnTo>
                  <a:pt x="130" y="240"/>
                </a:lnTo>
                <a:lnTo>
                  <a:pt x="104" y="251"/>
                </a:lnTo>
                <a:lnTo>
                  <a:pt x="79" y="262"/>
                </a:lnTo>
                <a:lnTo>
                  <a:pt x="55" y="270"/>
                </a:lnTo>
                <a:lnTo>
                  <a:pt x="55" y="278"/>
                </a:lnTo>
                <a:lnTo>
                  <a:pt x="55" y="288"/>
                </a:lnTo>
                <a:lnTo>
                  <a:pt x="58" y="330"/>
                </a:lnTo>
                <a:lnTo>
                  <a:pt x="67" y="372"/>
                </a:lnTo>
                <a:lnTo>
                  <a:pt x="85" y="412"/>
                </a:lnTo>
                <a:lnTo>
                  <a:pt x="108" y="449"/>
                </a:lnTo>
                <a:lnTo>
                  <a:pt x="135" y="483"/>
                </a:lnTo>
                <a:lnTo>
                  <a:pt x="166" y="512"/>
                </a:lnTo>
                <a:lnTo>
                  <a:pt x="203" y="532"/>
                </a:lnTo>
                <a:lnTo>
                  <a:pt x="243" y="547"/>
                </a:lnTo>
                <a:lnTo>
                  <a:pt x="285" y="552"/>
                </a:lnTo>
                <a:lnTo>
                  <a:pt x="328" y="547"/>
                </a:lnTo>
                <a:lnTo>
                  <a:pt x="368" y="532"/>
                </a:lnTo>
                <a:lnTo>
                  <a:pt x="405" y="510"/>
                </a:lnTo>
                <a:lnTo>
                  <a:pt x="437" y="481"/>
                </a:lnTo>
                <a:lnTo>
                  <a:pt x="465" y="447"/>
                </a:lnTo>
                <a:lnTo>
                  <a:pt x="489" y="410"/>
                </a:lnTo>
                <a:lnTo>
                  <a:pt x="505" y="370"/>
                </a:lnTo>
                <a:lnTo>
                  <a:pt x="516" y="328"/>
                </a:lnTo>
                <a:lnTo>
                  <a:pt x="519" y="288"/>
                </a:lnTo>
                <a:lnTo>
                  <a:pt x="519" y="280"/>
                </a:lnTo>
                <a:lnTo>
                  <a:pt x="519" y="274"/>
                </a:lnTo>
                <a:lnTo>
                  <a:pt x="490" y="269"/>
                </a:lnTo>
                <a:lnTo>
                  <a:pt x="458" y="264"/>
                </a:lnTo>
                <a:lnTo>
                  <a:pt x="421" y="257"/>
                </a:lnTo>
                <a:lnTo>
                  <a:pt x="383" y="249"/>
                </a:lnTo>
                <a:lnTo>
                  <a:pt x="344" y="240"/>
                </a:lnTo>
                <a:lnTo>
                  <a:pt x="307" y="228"/>
                </a:lnTo>
                <a:lnTo>
                  <a:pt x="275" y="216"/>
                </a:lnTo>
                <a:lnTo>
                  <a:pt x="248" y="201"/>
                </a:lnTo>
                <a:lnTo>
                  <a:pt x="227" y="185"/>
                </a:lnTo>
                <a:close/>
                <a:moveTo>
                  <a:pt x="304" y="0"/>
                </a:moveTo>
                <a:lnTo>
                  <a:pt x="349" y="3"/>
                </a:lnTo>
                <a:lnTo>
                  <a:pt x="397" y="13"/>
                </a:lnTo>
                <a:lnTo>
                  <a:pt x="449" y="31"/>
                </a:lnTo>
                <a:lnTo>
                  <a:pt x="478" y="47"/>
                </a:lnTo>
                <a:lnTo>
                  <a:pt x="500" y="68"/>
                </a:lnTo>
                <a:lnTo>
                  <a:pt x="518" y="90"/>
                </a:lnTo>
                <a:lnTo>
                  <a:pt x="532" y="119"/>
                </a:lnTo>
                <a:lnTo>
                  <a:pt x="542" y="150"/>
                </a:lnTo>
                <a:lnTo>
                  <a:pt x="548" y="183"/>
                </a:lnTo>
                <a:lnTo>
                  <a:pt x="552" y="220"/>
                </a:lnTo>
                <a:lnTo>
                  <a:pt x="553" y="259"/>
                </a:lnTo>
                <a:lnTo>
                  <a:pt x="555" y="262"/>
                </a:lnTo>
                <a:lnTo>
                  <a:pt x="555" y="267"/>
                </a:lnTo>
                <a:lnTo>
                  <a:pt x="564" y="274"/>
                </a:lnTo>
                <a:lnTo>
                  <a:pt x="571" y="282"/>
                </a:lnTo>
                <a:lnTo>
                  <a:pt x="573" y="293"/>
                </a:lnTo>
                <a:lnTo>
                  <a:pt x="568" y="339"/>
                </a:lnTo>
                <a:lnTo>
                  <a:pt x="566" y="346"/>
                </a:lnTo>
                <a:lnTo>
                  <a:pt x="563" y="352"/>
                </a:lnTo>
                <a:lnTo>
                  <a:pt x="558" y="357"/>
                </a:lnTo>
                <a:lnTo>
                  <a:pt x="552" y="360"/>
                </a:lnTo>
                <a:lnTo>
                  <a:pt x="545" y="362"/>
                </a:lnTo>
                <a:lnTo>
                  <a:pt x="531" y="405"/>
                </a:lnTo>
                <a:lnTo>
                  <a:pt x="508" y="447"/>
                </a:lnTo>
                <a:lnTo>
                  <a:pt x="482" y="486"/>
                </a:lnTo>
                <a:lnTo>
                  <a:pt x="450" y="520"/>
                </a:lnTo>
                <a:lnTo>
                  <a:pt x="415" y="547"/>
                </a:lnTo>
                <a:lnTo>
                  <a:pt x="375" y="569"/>
                </a:lnTo>
                <a:lnTo>
                  <a:pt x="331" y="582"/>
                </a:lnTo>
                <a:lnTo>
                  <a:pt x="285" y="587"/>
                </a:lnTo>
                <a:lnTo>
                  <a:pt x="238" y="582"/>
                </a:lnTo>
                <a:lnTo>
                  <a:pt x="196" y="569"/>
                </a:lnTo>
                <a:lnTo>
                  <a:pt x="156" y="547"/>
                </a:lnTo>
                <a:lnTo>
                  <a:pt x="121" y="518"/>
                </a:lnTo>
                <a:lnTo>
                  <a:pt x="90" y="484"/>
                </a:lnTo>
                <a:lnTo>
                  <a:pt x="64" y="447"/>
                </a:lnTo>
                <a:lnTo>
                  <a:pt x="43" y="405"/>
                </a:lnTo>
                <a:lnTo>
                  <a:pt x="29" y="362"/>
                </a:lnTo>
                <a:lnTo>
                  <a:pt x="21" y="360"/>
                </a:lnTo>
                <a:lnTo>
                  <a:pt x="14" y="357"/>
                </a:lnTo>
                <a:lnTo>
                  <a:pt x="10" y="352"/>
                </a:lnTo>
                <a:lnTo>
                  <a:pt x="6" y="346"/>
                </a:lnTo>
                <a:lnTo>
                  <a:pt x="5" y="339"/>
                </a:lnTo>
                <a:lnTo>
                  <a:pt x="0" y="293"/>
                </a:lnTo>
                <a:lnTo>
                  <a:pt x="1" y="280"/>
                </a:lnTo>
                <a:lnTo>
                  <a:pt x="10" y="270"/>
                </a:lnTo>
                <a:lnTo>
                  <a:pt x="19" y="265"/>
                </a:lnTo>
                <a:lnTo>
                  <a:pt x="19" y="262"/>
                </a:lnTo>
                <a:lnTo>
                  <a:pt x="21" y="257"/>
                </a:lnTo>
                <a:lnTo>
                  <a:pt x="19" y="230"/>
                </a:lnTo>
                <a:lnTo>
                  <a:pt x="21" y="200"/>
                </a:lnTo>
                <a:lnTo>
                  <a:pt x="27" y="171"/>
                </a:lnTo>
                <a:lnTo>
                  <a:pt x="35" y="143"/>
                </a:lnTo>
                <a:lnTo>
                  <a:pt x="48" y="116"/>
                </a:lnTo>
                <a:lnTo>
                  <a:pt x="66" y="92"/>
                </a:lnTo>
                <a:lnTo>
                  <a:pt x="87" y="69"/>
                </a:lnTo>
                <a:lnTo>
                  <a:pt x="112" y="52"/>
                </a:lnTo>
                <a:lnTo>
                  <a:pt x="143" y="39"/>
                </a:lnTo>
                <a:lnTo>
                  <a:pt x="177" y="31"/>
                </a:lnTo>
                <a:lnTo>
                  <a:pt x="185" y="31"/>
                </a:lnTo>
                <a:lnTo>
                  <a:pt x="195" y="31"/>
                </a:lnTo>
                <a:lnTo>
                  <a:pt x="204" y="32"/>
                </a:lnTo>
                <a:lnTo>
                  <a:pt x="209" y="32"/>
                </a:lnTo>
                <a:lnTo>
                  <a:pt x="211" y="31"/>
                </a:lnTo>
                <a:lnTo>
                  <a:pt x="214" y="27"/>
                </a:lnTo>
                <a:lnTo>
                  <a:pt x="217" y="24"/>
                </a:lnTo>
                <a:lnTo>
                  <a:pt x="220" y="21"/>
                </a:lnTo>
                <a:lnTo>
                  <a:pt x="223" y="18"/>
                </a:lnTo>
                <a:lnTo>
                  <a:pt x="227" y="16"/>
                </a:lnTo>
                <a:lnTo>
                  <a:pt x="264" y="5"/>
                </a:lnTo>
                <a:lnTo>
                  <a:pt x="304" y="0"/>
                </a:lnTo>
                <a:close/>
              </a:path>
            </a:pathLst>
          </a:custGeom>
          <a:solidFill>
            <a:sysClr val="windowText" lastClr="000000">
              <a:lumMod val="50000"/>
              <a:lumOff val="50000"/>
            </a:sys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6314253-3066-4264-897D-256ECBF12960}"/>
              </a:ext>
            </a:extLst>
          </p:cNvPr>
          <p:cNvSpPr>
            <a:spLocks noEditPoints="1"/>
          </p:cNvSpPr>
          <p:nvPr/>
        </p:nvSpPr>
        <p:spPr bwMode="auto">
          <a:xfrm>
            <a:off x="5236805" y="2185174"/>
            <a:ext cx="517609" cy="530647"/>
          </a:xfrm>
          <a:custGeom>
            <a:avLst/>
            <a:gdLst>
              <a:gd name="T0" fmla="*/ 307 w 794"/>
              <a:gd name="T1" fmla="*/ 267 h 814"/>
              <a:gd name="T2" fmla="*/ 263 w 794"/>
              <a:gd name="T3" fmla="*/ 294 h 814"/>
              <a:gd name="T4" fmla="*/ 202 w 794"/>
              <a:gd name="T5" fmla="*/ 323 h 814"/>
              <a:gd name="T6" fmla="*/ 136 w 794"/>
              <a:gd name="T7" fmla="*/ 350 h 814"/>
              <a:gd name="T8" fmla="*/ 78 w 794"/>
              <a:gd name="T9" fmla="*/ 373 h 814"/>
              <a:gd name="T10" fmla="*/ 77 w 794"/>
              <a:gd name="T11" fmla="*/ 397 h 814"/>
              <a:gd name="T12" fmla="*/ 90 w 794"/>
              <a:gd name="T13" fmla="*/ 492 h 814"/>
              <a:gd name="T14" fmla="*/ 127 w 794"/>
              <a:gd name="T15" fmla="*/ 584 h 814"/>
              <a:gd name="T16" fmla="*/ 183 w 794"/>
              <a:gd name="T17" fmla="*/ 664 h 814"/>
              <a:gd name="T18" fmla="*/ 258 w 794"/>
              <a:gd name="T19" fmla="*/ 725 h 814"/>
              <a:gd name="T20" fmla="*/ 347 w 794"/>
              <a:gd name="T21" fmla="*/ 759 h 814"/>
              <a:gd name="T22" fmla="*/ 445 w 794"/>
              <a:gd name="T23" fmla="*/ 759 h 814"/>
              <a:gd name="T24" fmla="*/ 535 w 794"/>
              <a:gd name="T25" fmla="*/ 725 h 814"/>
              <a:gd name="T26" fmla="*/ 611 w 794"/>
              <a:gd name="T27" fmla="*/ 662 h 814"/>
              <a:gd name="T28" fmla="*/ 670 w 794"/>
              <a:gd name="T29" fmla="*/ 582 h 814"/>
              <a:gd name="T30" fmla="*/ 709 w 794"/>
              <a:gd name="T31" fmla="*/ 490 h 814"/>
              <a:gd name="T32" fmla="*/ 722 w 794"/>
              <a:gd name="T33" fmla="*/ 397 h 814"/>
              <a:gd name="T34" fmla="*/ 720 w 794"/>
              <a:gd name="T35" fmla="*/ 378 h 814"/>
              <a:gd name="T36" fmla="*/ 646 w 794"/>
              <a:gd name="T37" fmla="*/ 366 h 814"/>
              <a:gd name="T38" fmla="*/ 553 w 794"/>
              <a:gd name="T39" fmla="*/ 349 h 814"/>
              <a:gd name="T40" fmla="*/ 458 w 794"/>
              <a:gd name="T41" fmla="*/ 325 h 814"/>
              <a:gd name="T42" fmla="*/ 374 w 794"/>
              <a:gd name="T43" fmla="*/ 294 h 814"/>
              <a:gd name="T44" fmla="*/ 316 w 794"/>
              <a:gd name="T45" fmla="*/ 255 h 814"/>
              <a:gd name="T46" fmla="*/ 508 w 794"/>
              <a:gd name="T47" fmla="*/ 6 h 814"/>
              <a:gd name="T48" fmla="*/ 625 w 794"/>
              <a:gd name="T49" fmla="*/ 42 h 814"/>
              <a:gd name="T50" fmla="*/ 690 w 794"/>
              <a:gd name="T51" fmla="*/ 83 h 814"/>
              <a:gd name="T52" fmla="*/ 731 w 794"/>
              <a:gd name="T53" fmla="*/ 145 h 814"/>
              <a:gd name="T54" fmla="*/ 757 w 794"/>
              <a:gd name="T55" fmla="*/ 220 h 814"/>
              <a:gd name="T56" fmla="*/ 768 w 794"/>
              <a:gd name="T57" fmla="*/ 309 h 814"/>
              <a:gd name="T58" fmla="*/ 770 w 794"/>
              <a:gd name="T59" fmla="*/ 363 h 814"/>
              <a:gd name="T60" fmla="*/ 784 w 794"/>
              <a:gd name="T61" fmla="*/ 376 h 814"/>
              <a:gd name="T62" fmla="*/ 794 w 794"/>
              <a:gd name="T63" fmla="*/ 405 h 814"/>
              <a:gd name="T64" fmla="*/ 784 w 794"/>
              <a:gd name="T65" fmla="*/ 486 h 814"/>
              <a:gd name="T66" fmla="*/ 757 w 794"/>
              <a:gd name="T67" fmla="*/ 502 h 814"/>
              <a:gd name="T68" fmla="*/ 720 w 794"/>
              <a:gd name="T69" fmla="*/ 596 h 814"/>
              <a:gd name="T70" fmla="*/ 662 w 794"/>
              <a:gd name="T71" fmla="*/ 682 h 814"/>
              <a:gd name="T72" fmla="*/ 587 w 794"/>
              <a:gd name="T73" fmla="*/ 751 h 814"/>
              <a:gd name="T74" fmla="*/ 498 w 794"/>
              <a:gd name="T75" fmla="*/ 798 h 814"/>
              <a:gd name="T76" fmla="*/ 397 w 794"/>
              <a:gd name="T77" fmla="*/ 814 h 814"/>
              <a:gd name="T78" fmla="*/ 295 w 794"/>
              <a:gd name="T79" fmla="*/ 798 h 814"/>
              <a:gd name="T80" fmla="*/ 207 w 794"/>
              <a:gd name="T81" fmla="*/ 751 h 814"/>
              <a:gd name="T82" fmla="*/ 133 w 794"/>
              <a:gd name="T83" fmla="*/ 682 h 814"/>
              <a:gd name="T84" fmla="*/ 77 w 794"/>
              <a:gd name="T85" fmla="*/ 595 h 814"/>
              <a:gd name="T86" fmla="*/ 40 w 794"/>
              <a:gd name="T87" fmla="*/ 500 h 814"/>
              <a:gd name="T88" fmla="*/ 12 w 794"/>
              <a:gd name="T89" fmla="*/ 484 h 814"/>
              <a:gd name="T90" fmla="*/ 0 w 794"/>
              <a:gd name="T91" fmla="*/ 403 h 814"/>
              <a:gd name="T92" fmla="*/ 12 w 794"/>
              <a:gd name="T93" fmla="*/ 375 h 814"/>
              <a:gd name="T94" fmla="*/ 28 w 794"/>
              <a:gd name="T95" fmla="*/ 362 h 814"/>
              <a:gd name="T96" fmla="*/ 27 w 794"/>
              <a:gd name="T97" fmla="*/ 320 h 814"/>
              <a:gd name="T98" fmla="*/ 35 w 794"/>
              <a:gd name="T99" fmla="*/ 247 h 814"/>
              <a:gd name="T100" fmla="*/ 59 w 794"/>
              <a:gd name="T101" fmla="*/ 175 h 814"/>
              <a:gd name="T102" fmla="*/ 101 w 794"/>
              <a:gd name="T103" fmla="*/ 112 h 814"/>
              <a:gd name="T104" fmla="*/ 164 w 794"/>
              <a:gd name="T105" fmla="*/ 66 h 814"/>
              <a:gd name="T106" fmla="*/ 247 w 794"/>
              <a:gd name="T107" fmla="*/ 38 h 814"/>
              <a:gd name="T108" fmla="*/ 265 w 794"/>
              <a:gd name="T109" fmla="*/ 40 h 814"/>
              <a:gd name="T110" fmla="*/ 286 w 794"/>
              <a:gd name="T111" fmla="*/ 43 h 814"/>
              <a:gd name="T112" fmla="*/ 294 w 794"/>
              <a:gd name="T113" fmla="*/ 40 h 814"/>
              <a:gd name="T114" fmla="*/ 300 w 794"/>
              <a:gd name="T115" fmla="*/ 32 h 814"/>
              <a:gd name="T116" fmla="*/ 308 w 794"/>
              <a:gd name="T117" fmla="*/ 24 h 814"/>
              <a:gd name="T118" fmla="*/ 315 w 794"/>
              <a:gd name="T119" fmla="*/ 19 h 814"/>
              <a:gd name="T120" fmla="*/ 403 w 794"/>
              <a:gd name="T121" fmla="*/ 0 h 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94" h="814">
                <a:moveTo>
                  <a:pt x="316" y="255"/>
                </a:moveTo>
                <a:lnTo>
                  <a:pt x="307" y="267"/>
                </a:lnTo>
                <a:lnTo>
                  <a:pt x="287" y="280"/>
                </a:lnTo>
                <a:lnTo>
                  <a:pt x="263" y="294"/>
                </a:lnTo>
                <a:lnTo>
                  <a:pt x="234" y="309"/>
                </a:lnTo>
                <a:lnTo>
                  <a:pt x="202" y="323"/>
                </a:lnTo>
                <a:lnTo>
                  <a:pt x="170" y="338"/>
                </a:lnTo>
                <a:lnTo>
                  <a:pt x="136" y="350"/>
                </a:lnTo>
                <a:lnTo>
                  <a:pt x="106" y="362"/>
                </a:lnTo>
                <a:lnTo>
                  <a:pt x="78" y="373"/>
                </a:lnTo>
                <a:lnTo>
                  <a:pt x="77" y="384"/>
                </a:lnTo>
                <a:lnTo>
                  <a:pt x="77" y="397"/>
                </a:lnTo>
                <a:lnTo>
                  <a:pt x="80" y="444"/>
                </a:lnTo>
                <a:lnTo>
                  <a:pt x="90" y="492"/>
                </a:lnTo>
                <a:lnTo>
                  <a:pt x="106" y="539"/>
                </a:lnTo>
                <a:lnTo>
                  <a:pt x="127" y="584"/>
                </a:lnTo>
                <a:lnTo>
                  <a:pt x="152" y="625"/>
                </a:lnTo>
                <a:lnTo>
                  <a:pt x="183" y="664"/>
                </a:lnTo>
                <a:lnTo>
                  <a:pt x="220" y="698"/>
                </a:lnTo>
                <a:lnTo>
                  <a:pt x="258" y="725"/>
                </a:lnTo>
                <a:lnTo>
                  <a:pt x="302" y="746"/>
                </a:lnTo>
                <a:lnTo>
                  <a:pt x="347" y="759"/>
                </a:lnTo>
                <a:lnTo>
                  <a:pt x="397" y="764"/>
                </a:lnTo>
                <a:lnTo>
                  <a:pt x="445" y="759"/>
                </a:lnTo>
                <a:lnTo>
                  <a:pt x="492" y="746"/>
                </a:lnTo>
                <a:lnTo>
                  <a:pt x="535" y="725"/>
                </a:lnTo>
                <a:lnTo>
                  <a:pt x="575" y="696"/>
                </a:lnTo>
                <a:lnTo>
                  <a:pt x="611" y="662"/>
                </a:lnTo>
                <a:lnTo>
                  <a:pt x="643" y="624"/>
                </a:lnTo>
                <a:lnTo>
                  <a:pt x="670" y="582"/>
                </a:lnTo>
                <a:lnTo>
                  <a:pt x="693" y="537"/>
                </a:lnTo>
                <a:lnTo>
                  <a:pt x="709" y="490"/>
                </a:lnTo>
                <a:lnTo>
                  <a:pt x="719" y="444"/>
                </a:lnTo>
                <a:lnTo>
                  <a:pt x="722" y="397"/>
                </a:lnTo>
                <a:lnTo>
                  <a:pt x="722" y="387"/>
                </a:lnTo>
                <a:lnTo>
                  <a:pt x="720" y="378"/>
                </a:lnTo>
                <a:lnTo>
                  <a:pt x="686" y="373"/>
                </a:lnTo>
                <a:lnTo>
                  <a:pt x="646" y="366"/>
                </a:lnTo>
                <a:lnTo>
                  <a:pt x="601" y="358"/>
                </a:lnTo>
                <a:lnTo>
                  <a:pt x="553" y="349"/>
                </a:lnTo>
                <a:lnTo>
                  <a:pt x="505" y="338"/>
                </a:lnTo>
                <a:lnTo>
                  <a:pt x="458" y="325"/>
                </a:lnTo>
                <a:lnTo>
                  <a:pt x="413" y="310"/>
                </a:lnTo>
                <a:lnTo>
                  <a:pt x="374" y="294"/>
                </a:lnTo>
                <a:lnTo>
                  <a:pt x="341" y="275"/>
                </a:lnTo>
                <a:lnTo>
                  <a:pt x="316" y="255"/>
                </a:lnTo>
                <a:close/>
                <a:moveTo>
                  <a:pt x="453" y="0"/>
                </a:moveTo>
                <a:lnTo>
                  <a:pt x="508" y="6"/>
                </a:lnTo>
                <a:lnTo>
                  <a:pt x="564" y="19"/>
                </a:lnTo>
                <a:lnTo>
                  <a:pt x="625" y="42"/>
                </a:lnTo>
                <a:lnTo>
                  <a:pt x="661" y="59"/>
                </a:lnTo>
                <a:lnTo>
                  <a:pt x="690" y="83"/>
                </a:lnTo>
                <a:lnTo>
                  <a:pt x="714" y="112"/>
                </a:lnTo>
                <a:lnTo>
                  <a:pt x="731" y="145"/>
                </a:lnTo>
                <a:lnTo>
                  <a:pt x="746" y="182"/>
                </a:lnTo>
                <a:lnTo>
                  <a:pt x="757" y="220"/>
                </a:lnTo>
                <a:lnTo>
                  <a:pt x="764" y="264"/>
                </a:lnTo>
                <a:lnTo>
                  <a:pt x="768" y="309"/>
                </a:lnTo>
                <a:lnTo>
                  <a:pt x="770" y="357"/>
                </a:lnTo>
                <a:lnTo>
                  <a:pt x="770" y="363"/>
                </a:lnTo>
                <a:lnTo>
                  <a:pt x="770" y="368"/>
                </a:lnTo>
                <a:lnTo>
                  <a:pt x="784" y="376"/>
                </a:lnTo>
                <a:lnTo>
                  <a:pt x="792" y="389"/>
                </a:lnTo>
                <a:lnTo>
                  <a:pt x="794" y="405"/>
                </a:lnTo>
                <a:lnTo>
                  <a:pt x="789" y="469"/>
                </a:lnTo>
                <a:lnTo>
                  <a:pt x="784" y="486"/>
                </a:lnTo>
                <a:lnTo>
                  <a:pt x="773" y="495"/>
                </a:lnTo>
                <a:lnTo>
                  <a:pt x="757" y="502"/>
                </a:lnTo>
                <a:lnTo>
                  <a:pt x="741" y="550"/>
                </a:lnTo>
                <a:lnTo>
                  <a:pt x="720" y="596"/>
                </a:lnTo>
                <a:lnTo>
                  <a:pt x="693" y="640"/>
                </a:lnTo>
                <a:lnTo>
                  <a:pt x="662" y="682"/>
                </a:lnTo>
                <a:lnTo>
                  <a:pt x="627" y="719"/>
                </a:lnTo>
                <a:lnTo>
                  <a:pt x="587" y="751"/>
                </a:lnTo>
                <a:lnTo>
                  <a:pt x="545" y="777"/>
                </a:lnTo>
                <a:lnTo>
                  <a:pt x="498" y="798"/>
                </a:lnTo>
                <a:lnTo>
                  <a:pt x="448" y="809"/>
                </a:lnTo>
                <a:lnTo>
                  <a:pt x="397" y="814"/>
                </a:lnTo>
                <a:lnTo>
                  <a:pt x="345" y="809"/>
                </a:lnTo>
                <a:lnTo>
                  <a:pt x="295" y="798"/>
                </a:lnTo>
                <a:lnTo>
                  <a:pt x="250" y="777"/>
                </a:lnTo>
                <a:lnTo>
                  <a:pt x="207" y="751"/>
                </a:lnTo>
                <a:lnTo>
                  <a:pt x="168" y="719"/>
                </a:lnTo>
                <a:lnTo>
                  <a:pt x="133" y="682"/>
                </a:lnTo>
                <a:lnTo>
                  <a:pt x="102" y="640"/>
                </a:lnTo>
                <a:lnTo>
                  <a:pt x="77" y="595"/>
                </a:lnTo>
                <a:lnTo>
                  <a:pt x="56" y="548"/>
                </a:lnTo>
                <a:lnTo>
                  <a:pt x="40" y="500"/>
                </a:lnTo>
                <a:lnTo>
                  <a:pt x="24" y="495"/>
                </a:lnTo>
                <a:lnTo>
                  <a:pt x="12" y="484"/>
                </a:lnTo>
                <a:lnTo>
                  <a:pt x="6" y="468"/>
                </a:lnTo>
                <a:lnTo>
                  <a:pt x="0" y="403"/>
                </a:lnTo>
                <a:lnTo>
                  <a:pt x="3" y="387"/>
                </a:lnTo>
                <a:lnTo>
                  <a:pt x="12" y="375"/>
                </a:lnTo>
                <a:lnTo>
                  <a:pt x="28" y="366"/>
                </a:lnTo>
                <a:lnTo>
                  <a:pt x="28" y="362"/>
                </a:lnTo>
                <a:lnTo>
                  <a:pt x="28" y="355"/>
                </a:lnTo>
                <a:lnTo>
                  <a:pt x="27" y="320"/>
                </a:lnTo>
                <a:lnTo>
                  <a:pt x="28" y="284"/>
                </a:lnTo>
                <a:lnTo>
                  <a:pt x="35" y="247"/>
                </a:lnTo>
                <a:lnTo>
                  <a:pt x="45" y="210"/>
                </a:lnTo>
                <a:lnTo>
                  <a:pt x="59" y="175"/>
                </a:lnTo>
                <a:lnTo>
                  <a:pt x="78" y="143"/>
                </a:lnTo>
                <a:lnTo>
                  <a:pt x="101" y="112"/>
                </a:lnTo>
                <a:lnTo>
                  <a:pt x="130" y="87"/>
                </a:lnTo>
                <a:lnTo>
                  <a:pt x="164" y="66"/>
                </a:lnTo>
                <a:lnTo>
                  <a:pt x="202" y="50"/>
                </a:lnTo>
                <a:lnTo>
                  <a:pt x="247" y="38"/>
                </a:lnTo>
                <a:lnTo>
                  <a:pt x="255" y="38"/>
                </a:lnTo>
                <a:lnTo>
                  <a:pt x="265" y="40"/>
                </a:lnTo>
                <a:lnTo>
                  <a:pt x="276" y="42"/>
                </a:lnTo>
                <a:lnTo>
                  <a:pt x="286" y="43"/>
                </a:lnTo>
                <a:lnTo>
                  <a:pt x="291" y="43"/>
                </a:lnTo>
                <a:lnTo>
                  <a:pt x="294" y="40"/>
                </a:lnTo>
                <a:lnTo>
                  <a:pt x="297" y="37"/>
                </a:lnTo>
                <a:lnTo>
                  <a:pt x="300" y="32"/>
                </a:lnTo>
                <a:lnTo>
                  <a:pt x="305" y="29"/>
                </a:lnTo>
                <a:lnTo>
                  <a:pt x="308" y="24"/>
                </a:lnTo>
                <a:lnTo>
                  <a:pt x="312" y="21"/>
                </a:lnTo>
                <a:lnTo>
                  <a:pt x="315" y="19"/>
                </a:lnTo>
                <a:lnTo>
                  <a:pt x="357" y="6"/>
                </a:lnTo>
                <a:lnTo>
                  <a:pt x="403" y="0"/>
                </a:lnTo>
                <a:lnTo>
                  <a:pt x="453" y="0"/>
                </a:lnTo>
                <a:close/>
              </a:path>
            </a:pathLst>
          </a:custGeom>
          <a:solidFill>
            <a:srgbClr val="5FB7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70872510-37A2-4CB1-92A8-77C036B08038}"/>
              </a:ext>
            </a:extLst>
          </p:cNvPr>
          <p:cNvSpPr>
            <a:spLocks noEditPoints="1"/>
          </p:cNvSpPr>
          <p:nvPr/>
        </p:nvSpPr>
        <p:spPr bwMode="auto">
          <a:xfrm>
            <a:off x="6125997" y="2185174"/>
            <a:ext cx="522824" cy="530647"/>
          </a:xfrm>
          <a:custGeom>
            <a:avLst/>
            <a:gdLst>
              <a:gd name="T0" fmla="*/ 286 w 802"/>
              <a:gd name="T1" fmla="*/ 280 h 814"/>
              <a:gd name="T2" fmla="*/ 201 w 802"/>
              <a:gd name="T3" fmla="*/ 323 h 814"/>
              <a:gd name="T4" fmla="*/ 104 w 802"/>
              <a:gd name="T5" fmla="*/ 362 h 814"/>
              <a:gd name="T6" fmla="*/ 75 w 802"/>
              <a:gd name="T7" fmla="*/ 397 h 814"/>
              <a:gd name="T8" fmla="*/ 102 w 802"/>
              <a:gd name="T9" fmla="*/ 539 h 814"/>
              <a:gd name="T10" fmla="*/ 181 w 802"/>
              <a:gd name="T11" fmla="*/ 664 h 814"/>
              <a:gd name="T12" fmla="*/ 299 w 802"/>
              <a:gd name="T13" fmla="*/ 746 h 814"/>
              <a:gd name="T14" fmla="*/ 443 w 802"/>
              <a:gd name="T15" fmla="*/ 759 h 814"/>
              <a:gd name="T16" fmla="*/ 574 w 802"/>
              <a:gd name="T17" fmla="*/ 696 h 814"/>
              <a:gd name="T18" fmla="*/ 669 w 802"/>
              <a:gd name="T19" fmla="*/ 582 h 814"/>
              <a:gd name="T20" fmla="*/ 717 w 802"/>
              <a:gd name="T21" fmla="*/ 444 h 814"/>
              <a:gd name="T22" fmla="*/ 720 w 802"/>
              <a:gd name="T23" fmla="*/ 378 h 814"/>
              <a:gd name="T24" fmla="*/ 599 w 802"/>
              <a:gd name="T25" fmla="*/ 358 h 814"/>
              <a:gd name="T26" fmla="*/ 456 w 802"/>
              <a:gd name="T27" fmla="*/ 325 h 814"/>
              <a:gd name="T28" fmla="*/ 339 w 802"/>
              <a:gd name="T29" fmla="*/ 275 h 814"/>
              <a:gd name="T30" fmla="*/ 506 w 802"/>
              <a:gd name="T31" fmla="*/ 6 h 814"/>
              <a:gd name="T32" fmla="*/ 659 w 802"/>
              <a:gd name="T33" fmla="*/ 61 h 814"/>
              <a:gd name="T34" fmla="*/ 730 w 802"/>
              <a:gd name="T35" fmla="*/ 145 h 814"/>
              <a:gd name="T36" fmla="*/ 762 w 802"/>
              <a:gd name="T37" fmla="*/ 264 h 814"/>
              <a:gd name="T38" fmla="*/ 768 w 802"/>
              <a:gd name="T39" fmla="*/ 363 h 814"/>
              <a:gd name="T40" fmla="*/ 791 w 802"/>
              <a:gd name="T41" fmla="*/ 389 h 814"/>
              <a:gd name="T42" fmla="*/ 797 w 802"/>
              <a:gd name="T43" fmla="*/ 407 h 814"/>
              <a:gd name="T44" fmla="*/ 802 w 802"/>
              <a:gd name="T45" fmla="*/ 413 h 814"/>
              <a:gd name="T46" fmla="*/ 794 w 802"/>
              <a:gd name="T47" fmla="*/ 481 h 814"/>
              <a:gd name="T48" fmla="*/ 781 w 802"/>
              <a:gd name="T49" fmla="*/ 484 h 814"/>
              <a:gd name="T50" fmla="*/ 768 w 802"/>
              <a:gd name="T51" fmla="*/ 497 h 814"/>
              <a:gd name="T52" fmla="*/ 739 w 802"/>
              <a:gd name="T53" fmla="*/ 550 h 814"/>
              <a:gd name="T54" fmla="*/ 661 w 802"/>
              <a:gd name="T55" fmla="*/ 682 h 814"/>
              <a:gd name="T56" fmla="*/ 542 w 802"/>
              <a:gd name="T57" fmla="*/ 777 h 814"/>
              <a:gd name="T58" fmla="*/ 394 w 802"/>
              <a:gd name="T59" fmla="*/ 814 h 814"/>
              <a:gd name="T60" fmla="*/ 249 w 802"/>
              <a:gd name="T61" fmla="*/ 777 h 814"/>
              <a:gd name="T62" fmla="*/ 131 w 802"/>
              <a:gd name="T63" fmla="*/ 682 h 814"/>
              <a:gd name="T64" fmla="*/ 54 w 802"/>
              <a:gd name="T65" fmla="*/ 548 h 814"/>
              <a:gd name="T66" fmla="*/ 11 w 802"/>
              <a:gd name="T67" fmla="*/ 484 h 814"/>
              <a:gd name="T68" fmla="*/ 1 w 802"/>
              <a:gd name="T69" fmla="*/ 387 h 814"/>
              <a:gd name="T70" fmla="*/ 27 w 802"/>
              <a:gd name="T71" fmla="*/ 362 h 814"/>
              <a:gd name="T72" fmla="*/ 27 w 802"/>
              <a:gd name="T73" fmla="*/ 284 h 814"/>
              <a:gd name="T74" fmla="*/ 57 w 802"/>
              <a:gd name="T75" fmla="*/ 175 h 814"/>
              <a:gd name="T76" fmla="*/ 128 w 802"/>
              <a:gd name="T77" fmla="*/ 88 h 814"/>
              <a:gd name="T78" fmla="*/ 246 w 802"/>
              <a:gd name="T79" fmla="*/ 40 h 814"/>
              <a:gd name="T80" fmla="*/ 275 w 802"/>
              <a:gd name="T81" fmla="*/ 43 h 814"/>
              <a:gd name="T82" fmla="*/ 292 w 802"/>
              <a:gd name="T83" fmla="*/ 42 h 814"/>
              <a:gd name="T84" fmla="*/ 304 w 802"/>
              <a:gd name="T85" fmla="*/ 29 h 814"/>
              <a:gd name="T86" fmla="*/ 313 w 802"/>
              <a:gd name="T87" fmla="*/ 19 h 814"/>
              <a:gd name="T88" fmla="*/ 451 w 802"/>
              <a:gd name="T89" fmla="*/ 0 h 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02" h="814">
                <a:moveTo>
                  <a:pt x="315" y="255"/>
                </a:moveTo>
                <a:lnTo>
                  <a:pt x="305" y="267"/>
                </a:lnTo>
                <a:lnTo>
                  <a:pt x="286" y="280"/>
                </a:lnTo>
                <a:lnTo>
                  <a:pt x="262" y="294"/>
                </a:lnTo>
                <a:lnTo>
                  <a:pt x="233" y="309"/>
                </a:lnTo>
                <a:lnTo>
                  <a:pt x="201" y="323"/>
                </a:lnTo>
                <a:lnTo>
                  <a:pt x="168" y="338"/>
                </a:lnTo>
                <a:lnTo>
                  <a:pt x="135" y="350"/>
                </a:lnTo>
                <a:lnTo>
                  <a:pt x="104" y="362"/>
                </a:lnTo>
                <a:lnTo>
                  <a:pt x="75" y="373"/>
                </a:lnTo>
                <a:lnTo>
                  <a:pt x="75" y="384"/>
                </a:lnTo>
                <a:lnTo>
                  <a:pt x="75" y="397"/>
                </a:lnTo>
                <a:lnTo>
                  <a:pt x="78" y="444"/>
                </a:lnTo>
                <a:lnTo>
                  <a:pt x="88" y="492"/>
                </a:lnTo>
                <a:lnTo>
                  <a:pt x="102" y="539"/>
                </a:lnTo>
                <a:lnTo>
                  <a:pt x="125" y="584"/>
                </a:lnTo>
                <a:lnTo>
                  <a:pt x="151" y="625"/>
                </a:lnTo>
                <a:lnTo>
                  <a:pt x="181" y="664"/>
                </a:lnTo>
                <a:lnTo>
                  <a:pt x="217" y="698"/>
                </a:lnTo>
                <a:lnTo>
                  <a:pt x="257" y="725"/>
                </a:lnTo>
                <a:lnTo>
                  <a:pt x="299" y="746"/>
                </a:lnTo>
                <a:lnTo>
                  <a:pt x="345" y="759"/>
                </a:lnTo>
                <a:lnTo>
                  <a:pt x="394" y="764"/>
                </a:lnTo>
                <a:lnTo>
                  <a:pt x="443" y="759"/>
                </a:lnTo>
                <a:lnTo>
                  <a:pt x="490" y="746"/>
                </a:lnTo>
                <a:lnTo>
                  <a:pt x="534" y="725"/>
                </a:lnTo>
                <a:lnTo>
                  <a:pt x="574" y="696"/>
                </a:lnTo>
                <a:lnTo>
                  <a:pt x="609" y="662"/>
                </a:lnTo>
                <a:lnTo>
                  <a:pt x="641" y="624"/>
                </a:lnTo>
                <a:lnTo>
                  <a:pt x="669" y="582"/>
                </a:lnTo>
                <a:lnTo>
                  <a:pt x="691" y="537"/>
                </a:lnTo>
                <a:lnTo>
                  <a:pt x="707" y="490"/>
                </a:lnTo>
                <a:lnTo>
                  <a:pt x="717" y="444"/>
                </a:lnTo>
                <a:lnTo>
                  <a:pt x="720" y="397"/>
                </a:lnTo>
                <a:lnTo>
                  <a:pt x="720" y="387"/>
                </a:lnTo>
                <a:lnTo>
                  <a:pt x="720" y="378"/>
                </a:lnTo>
                <a:lnTo>
                  <a:pt x="685" y="373"/>
                </a:lnTo>
                <a:lnTo>
                  <a:pt x="645" y="366"/>
                </a:lnTo>
                <a:lnTo>
                  <a:pt x="599" y="358"/>
                </a:lnTo>
                <a:lnTo>
                  <a:pt x="551" y="349"/>
                </a:lnTo>
                <a:lnTo>
                  <a:pt x="503" y="338"/>
                </a:lnTo>
                <a:lnTo>
                  <a:pt x="456" y="325"/>
                </a:lnTo>
                <a:lnTo>
                  <a:pt x="411" y="310"/>
                </a:lnTo>
                <a:lnTo>
                  <a:pt x="373" y="294"/>
                </a:lnTo>
                <a:lnTo>
                  <a:pt x="339" y="275"/>
                </a:lnTo>
                <a:lnTo>
                  <a:pt x="315" y="255"/>
                </a:lnTo>
                <a:close/>
                <a:moveTo>
                  <a:pt x="451" y="0"/>
                </a:moveTo>
                <a:lnTo>
                  <a:pt x="506" y="6"/>
                </a:lnTo>
                <a:lnTo>
                  <a:pt x="562" y="19"/>
                </a:lnTo>
                <a:lnTo>
                  <a:pt x="624" y="42"/>
                </a:lnTo>
                <a:lnTo>
                  <a:pt x="659" y="61"/>
                </a:lnTo>
                <a:lnTo>
                  <a:pt x="688" y="85"/>
                </a:lnTo>
                <a:lnTo>
                  <a:pt x="712" y="112"/>
                </a:lnTo>
                <a:lnTo>
                  <a:pt x="730" y="145"/>
                </a:lnTo>
                <a:lnTo>
                  <a:pt x="744" y="182"/>
                </a:lnTo>
                <a:lnTo>
                  <a:pt x="754" y="220"/>
                </a:lnTo>
                <a:lnTo>
                  <a:pt x="762" y="264"/>
                </a:lnTo>
                <a:lnTo>
                  <a:pt x="765" y="309"/>
                </a:lnTo>
                <a:lnTo>
                  <a:pt x="768" y="357"/>
                </a:lnTo>
                <a:lnTo>
                  <a:pt x="768" y="363"/>
                </a:lnTo>
                <a:lnTo>
                  <a:pt x="768" y="368"/>
                </a:lnTo>
                <a:lnTo>
                  <a:pt x="783" y="378"/>
                </a:lnTo>
                <a:lnTo>
                  <a:pt x="791" y="389"/>
                </a:lnTo>
                <a:lnTo>
                  <a:pt x="792" y="405"/>
                </a:lnTo>
                <a:lnTo>
                  <a:pt x="797" y="407"/>
                </a:lnTo>
                <a:lnTo>
                  <a:pt x="797" y="407"/>
                </a:lnTo>
                <a:lnTo>
                  <a:pt x="799" y="408"/>
                </a:lnTo>
                <a:lnTo>
                  <a:pt x="801" y="410"/>
                </a:lnTo>
                <a:lnTo>
                  <a:pt x="802" y="413"/>
                </a:lnTo>
                <a:lnTo>
                  <a:pt x="796" y="477"/>
                </a:lnTo>
                <a:lnTo>
                  <a:pt x="796" y="479"/>
                </a:lnTo>
                <a:lnTo>
                  <a:pt x="794" y="481"/>
                </a:lnTo>
                <a:lnTo>
                  <a:pt x="792" y="482"/>
                </a:lnTo>
                <a:lnTo>
                  <a:pt x="789" y="482"/>
                </a:lnTo>
                <a:lnTo>
                  <a:pt x="781" y="484"/>
                </a:lnTo>
                <a:lnTo>
                  <a:pt x="778" y="489"/>
                </a:lnTo>
                <a:lnTo>
                  <a:pt x="773" y="494"/>
                </a:lnTo>
                <a:lnTo>
                  <a:pt x="768" y="497"/>
                </a:lnTo>
                <a:lnTo>
                  <a:pt x="762" y="500"/>
                </a:lnTo>
                <a:lnTo>
                  <a:pt x="755" y="502"/>
                </a:lnTo>
                <a:lnTo>
                  <a:pt x="739" y="550"/>
                </a:lnTo>
                <a:lnTo>
                  <a:pt x="718" y="596"/>
                </a:lnTo>
                <a:lnTo>
                  <a:pt x="691" y="642"/>
                </a:lnTo>
                <a:lnTo>
                  <a:pt x="661" y="682"/>
                </a:lnTo>
                <a:lnTo>
                  <a:pt x="625" y="719"/>
                </a:lnTo>
                <a:lnTo>
                  <a:pt x="585" y="751"/>
                </a:lnTo>
                <a:lnTo>
                  <a:pt x="542" y="777"/>
                </a:lnTo>
                <a:lnTo>
                  <a:pt x="495" y="798"/>
                </a:lnTo>
                <a:lnTo>
                  <a:pt x="447" y="809"/>
                </a:lnTo>
                <a:lnTo>
                  <a:pt x="394" y="814"/>
                </a:lnTo>
                <a:lnTo>
                  <a:pt x="344" y="809"/>
                </a:lnTo>
                <a:lnTo>
                  <a:pt x="294" y="798"/>
                </a:lnTo>
                <a:lnTo>
                  <a:pt x="249" y="777"/>
                </a:lnTo>
                <a:lnTo>
                  <a:pt x="205" y="751"/>
                </a:lnTo>
                <a:lnTo>
                  <a:pt x="167" y="719"/>
                </a:lnTo>
                <a:lnTo>
                  <a:pt x="131" y="682"/>
                </a:lnTo>
                <a:lnTo>
                  <a:pt x="101" y="640"/>
                </a:lnTo>
                <a:lnTo>
                  <a:pt x="75" y="595"/>
                </a:lnTo>
                <a:lnTo>
                  <a:pt x="54" y="548"/>
                </a:lnTo>
                <a:lnTo>
                  <a:pt x="38" y="500"/>
                </a:lnTo>
                <a:lnTo>
                  <a:pt x="22" y="495"/>
                </a:lnTo>
                <a:lnTo>
                  <a:pt x="11" y="484"/>
                </a:lnTo>
                <a:lnTo>
                  <a:pt x="4" y="468"/>
                </a:lnTo>
                <a:lnTo>
                  <a:pt x="0" y="403"/>
                </a:lnTo>
                <a:lnTo>
                  <a:pt x="1" y="387"/>
                </a:lnTo>
                <a:lnTo>
                  <a:pt x="11" y="375"/>
                </a:lnTo>
                <a:lnTo>
                  <a:pt x="27" y="366"/>
                </a:lnTo>
                <a:lnTo>
                  <a:pt x="27" y="362"/>
                </a:lnTo>
                <a:lnTo>
                  <a:pt x="27" y="355"/>
                </a:lnTo>
                <a:lnTo>
                  <a:pt x="25" y="320"/>
                </a:lnTo>
                <a:lnTo>
                  <a:pt x="27" y="284"/>
                </a:lnTo>
                <a:lnTo>
                  <a:pt x="33" y="247"/>
                </a:lnTo>
                <a:lnTo>
                  <a:pt x="43" y="210"/>
                </a:lnTo>
                <a:lnTo>
                  <a:pt x="57" y="175"/>
                </a:lnTo>
                <a:lnTo>
                  <a:pt x="77" y="143"/>
                </a:lnTo>
                <a:lnTo>
                  <a:pt x="99" y="114"/>
                </a:lnTo>
                <a:lnTo>
                  <a:pt x="128" y="88"/>
                </a:lnTo>
                <a:lnTo>
                  <a:pt x="162" y="66"/>
                </a:lnTo>
                <a:lnTo>
                  <a:pt x="201" y="50"/>
                </a:lnTo>
                <a:lnTo>
                  <a:pt x="246" y="40"/>
                </a:lnTo>
                <a:lnTo>
                  <a:pt x="254" y="40"/>
                </a:lnTo>
                <a:lnTo>
                  <a:pt x="263" y="40"/>
                </a:lnTo>
                <a:lnTo>
                  <a:pt x="275" y="43"/>
                </a:lnTo>
                <a:lnTo>
                  <a:pt x="284" y="43"/>
                </a:lnTo>
                <a:lnTo>
                  <a:pt x="289" y="43"/>
                </a:lnTo>
                <a:lnTo>
                  <a:pt x="292" y="42"/>
                </a:lnTo>
                <a:lnTo>
                  <a:pt x="295" y="37"/>
                </a:lnTo>
                <a:lnTo>
                  <a:pt x="299" y="34"/>
                </a:lnTo>
                <a:lnTo>
                  <a:pt x="304" y="29"/>
                </a:lnTo>
                <a:lnTo>
                  <a:pt x="307" y="25"/>
                </a:lnTo>
                <a:lnTo>
                  <a:pt x="310" y="22"/>
                </a:lnTo>
                <a:lnTo>
                  <a:pt x="313" y="19"/>
                </a:lnTo>
                <a:lnTo>
                  <a:pt x="355" y="8"/>
                </a:lnTo>
                <a:lnTo>
                  <a:pt x="402" y="0"/>
                </a:lnTo>
                <a:lnTo>
                  <a:pt x="451" y="0"/>
                </a:lnTo>
                <a:close/>
              </a:path>
            </a:pathLst>
          </a:custGeom>
          <a:solidFill>
            <a:srgbClr val="3081A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A0E2C48-66E7-44E6-8ACF-DFB1EC98FE44}"/>
              </a:ext>
            </a:extLst>
          </p:cNvPr>
          <p:cNvSpPr>
            <a:spLocks/>
          </p:cNvSpPr>
          <p:nvPr/>
        </p:nvSpPr>
        <p:spPr bwMode="auto">
          <a:xfrm>
            <a:off x="5676186" y="2336415"/>
            <a:ext cx="528040" cy="312912"/>
          </a:xfrm>
          <a:custGeom>
            <a:avLst/>
            <a:gdLst>
              <a:gd name="T0" fmla="*/ 599 w 811"/>
              <a:gd name="T1" fmla="*/ 0 h 480"/>
              <a:gd name="T2" fmla="*/ 605 w 811"/>
              <a:gd name="T3" fmla="*/ 0 h 480"/>
              <a:gd name="T4" fmla="*/ 636 w 811"/>
              <a:gd name="T5" fmla="*/ 10 h 480"/>
              <a:gd name="T6" fmla="*/ 665 w 811"/>
              <a:gd name="T7" fmla="*/ 26 h 480"/>
              <a:gd name="T8" fmla="*/ 691 w 811"/>
              <a:gd name="T9" fmla="*/ 47 h 480"/>
              <a:gd name="T10" fmla="*/ 687 w 811"/>
              <a:gd name="T11" fmla="*/ 82 h 480"/>
              <a:gd name="T12" fmla="*/ 689 w 811"/>
              <a:gd name="T13" fmla="*/ 116 h 480"/>
              <a:gd name="T14" fmla="*/ 673 w 811"/>
              <a:gd name="T15" fmla="*/ 132 h 480"/>
              <a:gd name="T16" fmla="*/ 663 w 811"/>
              <a:gd name="T17" fmla="*/ 153 h 480"/>
              <a:gd name="T18" fmla="*/ 660 w 811"/>
              <a:gd name="T19" fmla="*/ 176 h 480"/>
              <a:gd name="T20" fmla="*/ 666 w 811"/>
              <a:gd name="T21" fmla="*/ 240 h 480"/>
              <a:gd name="T22" fmla="*/ 673 w 811"/>
              <a:gd name="T23" fmla="*/ 263 h 480"/>
              <a:gd name="T24" fmla="*/ 687 w 811"/>
              <a:gd name="T25" fmla="*/ 282 h 480"/>
              <a:gd name="T26" fmla="*/ 707 w 811"/>
              <a:gd name="T27" fmla="*/ 293 h 480"/>
              <a:gd name="T28" fmla="*/ 724 w 811"/>
              <a:gd name="T29" fmla="*/ 343 h 480"/>
              <a:gd name="T30" fmla="*/ 748 w 811"/>
              <a:gd name="T31" fmla="*/ 391 h 480"/>
              <a:gd name="T32" fmla="*/ 777 w 811"/>
              <a:gd name="T33" fmla="*/ 436 h 480"/>
              <a:gd name="T34" fmla="*/ 811 w 811"/>
              <a:gd name="T35" fmla="*/ 478 h 480"/>
              <a:gd name="T36" fmla="*/ 401 w 811"/>
              <a:gd name="T37" fmla="*/ 480 h 480"/>
              <a:gd name="T38" fmla="*/ 401 w 811"/>
              <a:gd name="T39" fmla="*/ 480 h 480"/>
              <a:gd name="T40" fmla="*/ 0 w 811"/>
              <a:gd name="T41" fmla="*/ 480 h 480"/>
              <a:gd name="T42" fmla="*/ 36 w 811"/>
              <a:gd name="T43" fmla="*/ 436 h 480"/>
              <a:gd name="T44" fmla="*/ 65 w 811"/>
              <a:gd name="T45" fmla="*/ 391 h 480"/>
              <a:gd name="T46" fmla="*/ 89 w 811"/>
              <a:gd name="T47" fmla="*/ 343 h 480"/>
              <a:gd name="T48" fmla="*/ 108 w 811"/>
              <a:gd name="T49" fmla="*/ 295 h 480"/>
              <a:gd name="T50" fmla="*/ 128 w 811"/>
              <a:gd name="T51" fmla="*/ 282 h 480"/>
              <a:gd name="T52" fmla="*/ 140 w 811"/>
              <a:gd name="T53" fmla="*/ 263 h 480"/>
              <a:gd name="T54" fmla="*/ 145 w 811"/>
              <a:gd name="T55" fmla="*/ 240 h 480"/>
              <a:gd name="T56" fmla="*/ 152 w 811"/>
              <a:gd name="T57" fmla="*/ 177 h 480"/>
              <a:gd name="T58" fmla="*/ 150 w 811"/>
              <a:gd name="T59" fmla="*/ 155 h 480"/>
              <a:gd name="T60" fmla="*/ 140 w 811"/>
              <a:gd name="T61" fmla="*/ 135 h 480"/>
              <a:gd name="T62" fmla="*/ 126 w 811"/>
              <a:gd name="T63" fmla="*/ 119 h 480"/>
              <a:gd name="T64" fmla="*/ 121 w 811"/>
              <a:gd name="T65" fmla="*/ 41 h 480"/>
              <a:gd name="T66" fmla="*/ 144 w 811"/>
              <a:gd name="T67" fmla="*/ 23 h 480"/>
              <a:gd name="T68" fmla="*/ 169 w 811"/>
              <a:gd name="T69" fmla="*/ 8 h 480"/>
              <a:gd name="T70" fmla="*/ 198 w 811"/>
              <a:gd name="T71" fmla="*/ 0 h 480"/>
              <a:gd name="T72" fmla="*/ 205 w 811"/>
              <a:gd name="T73" fmla="*/ 0 h 480"/>
              <a:gd name="T74" fmla="*/ 211 w 811"/>
              <a:gd name="T75" fmla="*/ 2 h 480"/>
              <a:gd name="T76" fmla="*/ 216 w 811"/>
              <a:gd name="T77" fmla="*/ 4 h 480"/>
              <a:gd name="T78" fmla="*/ 321 w 811"/>
              <a:gd name="T79" fmla="*/ 147 h 480"/>
              <a:gd name="T80" fmla="*/ 401 w 811"/>
              <a:gd name="T81" fmla="*/ 82 h 480"/>
              <a:gd name="T82" fmla="*/ 401 w 811"/>
              <a:gd name="T83" fmla="*/ 82 h 480"/>
              <a:gd name="T84" fmla="*/ 401 w 811"/>
              <a:gd name="T85" fmla="*/ 82 h 480"/>
              <a:gd name="T86" fmla="*/ 481 w 811"/>
              <a:gd name="T87" fmla="*/ 145 h 480"/>
              <a:gd name="T88" fmla="*/ 588 w 811"/>
              <a:gd name="T89" fmla="*/ 4 h 480"/>
              <a:gd name="T90" fmla="*/ 592 w 811"/>
              <a:gd name="T91" fmla="*/ 2 h 480"/>
              <a:gd name="T92" fmla="*/ 599 w 811"/>
              <a:gd name="T93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11" h="480">
                <a:moveTo>
                  <a:pt x="599" y="0"/>
                </a:moveTo>
                <a:lnTo>
                  <a:pt x="605" y="0"/>
                </a:lnTo>
                <a:lnTo>
                  <a:pt x="636" y="10"/>
                </a:lnTo>
                <a:lnTo>
                  <a:pt x="665" y="26"/>
                </a:lnTo>
                <a:lnTo>
                  <a:pt x="691" y="47"/>
                </a:lnTo>
                <a:lnTo>
                  <a:pt x="687" y="82"/>
                </a:lnTo>
                <a:lnTo>
                  <a:pt x="689" y="116"/>
                </a:lnTo>
                <a:lnTo>
                  <a:pt x="673" y="132"/>
                </a:lnTo>
                <a:lnTo>
                  <a:pt x="663" y="153"/>
                </a:lnTo>
                <a:lnTo>
                  <a:pt x="660" y="176"/>
                </a:lnTo>
                <a:lnTo>
                  <a:pt x="666" y="240"/>
                </a:lnTo>
                <a:lnTo>
                  <a:pt x="673" y="263"/>
                </a:lnTo>
                <a:lnTo>
                  <a:pt x="687" y="282"/>
                </a:lnTo>
                <a:lnTo>
                  <a:pt x="707" y="293"/>
                </a:lnTo>
                <a:lnTo>
                  <a:pt x="724" y="343"/>
                </a:lnTo>
                <a:lnTo>
                  <a:pt x="748" y="391"/>
                </a:lnTo>
                <a:lnTo>
                  <a:pt x="777" y="436"/>
                </a:lnTo>
                <a:lnTo>
                  <a:pt x="811" y="478"/>
                </a:lnTo>
                <a:lnTo>
                  <a:pt x="401" y="480"/>
                </a:lnTo>
                <a:lnTo>
                  <a:pt x="401" y="480"/>
                </a:lnTo>
                <a:lnTo>
                  <a:pt x="0" y="480"/>
                </a:lnTo>
                <a:lnTo>
                  <a:pt x="36" y="436"/>
                </a:lnTo>
                <a:lnTo>
                  <a:pt x="65" y="391"/>
                </a:lnTo>
                <a:lnTo>
                  <a:pt x="89" y="343"/>
                </a:lnTo>
                <a:lnTo>
                  <a:pt x="108" y="295"/>
                </a:lnTo>
                <a:lnTo>
                  <a:pt x="128" y="282"/>
                </a:lnTo>
                <a:lnTo>
                  <a:pt x="140" y="263"/>
                </a:lnTo>
                <a:lnTo>
                  <a:pt x="145" y="240"/>
                </a:lnTo>
                <a:lnTo>
                  <a:pt x="152" y="177"/>
                </a:lnTo>
                <a:lnTo>
                  <a:pt x="150" y="155"/>
                </a:lnTo>
                <a:lnTo>
                  <a:pt x="140" y="135"/>
                </a:lnTo>
                <a:lnTo>
                  <a:pt x="126" y="119"/>
                </a:lnTo>
                <a:lnTo>
                  <a:pt x="121" y="41"/>
                </a:lnTo>
                <a:lnTo>
                  <a:pt x="144" y="23"/>
                </a:lnTo>
                <a:lnTo>
                  <a:pt x="169" y="8"/>
                </a:lnTo>
                <a:lnTo>
                  <a:pt x="198" y="0"/>
                </a:lnTo>
                <a:lnTo>
                  <a:pt x="205" y="0"/>
                </a:lnTo>
                <a:lnTo>
                  <a:pt x="211" y="2"/>
                </a:lnTo>
                <a:lnTo>
                  <a:pt x="216" y="4"/>
                </a:lnTo>
                <a:lnTo>
                  <a:pt x="321" y="147"/>
                </a:lnTo>
                <a:lnTo>
                  <a:pt x="401" y="82"/>
                </a:lnTo>
                <a:lnTo>
                  <a:pt x="401" y="82"/>
                </a:lnTo>
                <a:lnTo>
                  <a:pt x="401" y="82"/>
                </a:lnTo>
                <a:lnTo>
                  <a:pt x="481" y="145"/>
                </a:lnTo>
                <a:lnTo>
                  <a:pt x="588" y="4"/>
                </a:lnTo>
                <a:lnTo>
                  <a:pt x="592" y="2"/>
                </a:lnTo>
                <a:lnTo>
                  <a:pt x="599" y="0"/>
                </a:lnTo>
                <a:close/>
              </a:path>
            </a:pathLst>
          </a:custGeom>
          <a:solidFill>
            <a:sysClr val="windowText" lastClr="000000">
              <a:lumMod val="50000"/>
              <a:lumOff val="50000"/>
            </a:sys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9E38FCD4-F585-49C5-B6F6-20A03B835989}"/>
              </a:ext>
            </a:extLst>
          </p:cNvPr>
          <p:cNvSpPr>
            <a:spLocks/>
          </p:cNvSpPr>
          <p:nvPr/>
        </p:nvSpPr>
        <p:spPr bwMode="auto">
          <a:xfrm>
            <a:off x="6757037" y="3223000"/>
            <a:ext cx="95178" cy="135595"/>
          </a:xfrm>
          <a:custGeom>
            <a:avLst/>
            <a:gdLst>
              <a:gd name="T0" fmla="*/ 146 w 146"/>
              <a:gd name="T1" fmla="*/ 0 h 207"/>
              <a:gd name="T2" fmla="*/ 120 w 146"/>
              <a:gd name="T3" fmla="*/ 57 h 207"/>
              <a:gd name="T4" fmla="*/ 87 w 146"/>
              <a:gd name="T5" fmla="*/ 112 h 207"/>
              <a:gd name="T6" fmla="*/ 46 w 146"/>
              <a:gd name="T7" fmla="*/ 162 h 207"/>
              <a:gd name="T8" fmla="*/ 0 w 146"/>
              <a:gd name="T9" fmla="*/ 207 h 207"/>
              <a:gd name="T10" fmla="*/ 45 w 146"/>
              <a:gd name="T11" fmla="*/ 162 h 207"/>
              <a:gd name="T12" fmla="*/ 85 w 146"/>
              <a:gd name="T13" fmla="*/ 112 h 207"/>
              <a:gd name="T14" fmla="*/ 120 w 146"/>
              <a:gd name="T15" fmla="*/ 57 h 207"/>
              <a:gd name="T16" fmla="*/ 146 w 146"/>
              <a:gd name="T17" fmla="*/ 0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" h="207">
                <a:moveTo>
                  <a:pt x="146" y="0"/>
                </a:moveTo>
                <a:lnTo>
                  <a:pt x="120" y="57"/>
                </a:lnTo>
                <a:lnTo>
                  <a:pt x="87" y="112"/>
                </a:lnTo>
                <a:lnTo>
                  <a:pt x="46" y="162"/>
                </a:lnTo>
                <a:lnTo>
                  <a:pt x="0" y="207"/>
                </a:lnTo>
                <a:lnTo>
                  <a:pt x="45" y="162"/>
                </a:lnTo>
                <a:lnTo>
                  <a:pt x="85" y="112"/>
                </a:lnTo>
                <a:lnTo>
                  <a:pt x="120" y="57"/>
                </a:lnTo>
                <a:lnTo>
                  <a:pt x="14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886D99BE-5E4F-4E58-8524-E58A8DC13CE7}"/>
              </a:ext>
            </a:extLst>
          </p:cNvPr>
          <p:cNvSpPr>
            <a:spLocks/>
          </p:cNvSpPr>
          <p:nvPr/>
        </p:nvSpPr>
        <p:spPr bwMode="auto">
          <a:xfrm>
            <a:off x="5167703" y="2678011"/>
            <a:ext cx="233380" cy="159064"/>
          </a:xfrm>
          <a:custGeom>
            <a:avLst/>
            <a:gdLst>
              <a:gd name="T0" fmla="*/ 229 w 359"/>
              <a:gd name="T1" fmla="*/ 0 h 243"/>
              <a:gd name="T2" fmla="*/ 237 w 359"/>
              <a:gd name="T3" fmla="*/ 1 h 243"/>
              <a:gd name="T4" fmla="*/ 243 w 359"/>
              <a:gd name="T5" fmla="*/ 3 h 243"/>
              <a:gd name="T6" fmla="*/ 359 w 359"/>
              <a:gd name="T7" fmla="*/ 159 h 243"/>
              <a:gd name="T8" fmla="*/ 311 w 359"/>
              <a:gd name="T9" fmla="*/ 159 h 243"/>
              <a:gd name="T10" fmla="*/ 266 w 359"/>
              <a:gd name="T11" fmla="*/ 162 h 243"/>
              <a:gd name="T12" fmla="*/ 222 w 359"/>
              <a:gd name="T13" fmla="*/ 172 h 243"/>
              <a:gd name="T14" fmla="*/ 182 w 359"/>
              <a:gd name="T15" fmla="*/ 185 h 243"/>
              <a:gd name="T16" fmla="*/ 169 w 359"/>
              <a:gd name="T17" fmla="*/ 193 h 243"/>
              <a:gd name="T18" fmla="*/ 155 w 359"/>
              <a:gd name="T19" fmla="*/ 207 h 243"/>
              <a:gd name="T20" fmla="*/ 153 w 359"/>
              <a:gd name="T21" fmla="*/ 209 h 243"/>
              <a:gd name="T22" fmla="*/ 152 w 359"/>
              <a:gd name="T23" fmla="*/ 210 h 243"/>
              <a:gd name="T24" fmla="*/ 150 w 359"/>
              <a:gd name="T25" fmla="*/ 209 h 243"/>
              <a:gd name="T26" fmla="*/ 147 w 359"/>
              <a:gd name="T27" fmla="*/ 209 h 243"/>
              <a:gd name="T28" fmla="*/ 131 w 359"/>
              <a:gd name="T29" fmla="*/ 206 h 243"/>
              <a:gd name="T30" fmla="*/ 118 w 359"/>
              <a:gd name="T31" fmla="*/ 206 h 243"/>
              <a:gd name="T32" fmla="*/ 108 w 359"/>
              <a:gd name="T33" fmla="*/ 206 h 243"/>
              <a:gd name="T34" fmla="*/ 68 w 359"/>
              <a:gd name="T35" fmla="*/ 214 h 243"/>
              <a:gd name="T36" fmla="*/ 33 w 359"/>
              <a:gd name="T37" fmla="*/ 227 h 243"/>
              <a:gd name="T38" fmla="*/ 0 w 359"/>
              <a:gd name="T39" fmla="*/ 243 h 243"/>
              <a:gd name="T40" fmla="*/ 16 w 359"/>
              <a:gd name="T41" fmla="*/ 198 h 243"/>
              <a:gd name="T42" fmla="*/ 37 w 359"/>
              <a:gd name="T43" fmla="*/ 156 h 243"/>
              <a:gd name="T44" fmla="*/ 60 w 359"/>
              <a:gd name="T45" fmla="*/ 116 h 243"/>
              <a:gd name="T46" fmla="*/ 86 w 359"/>
              <a:gd name="T47" fmla="*/ 82 h 243"/>
              <a:gd name="T48" fmla="*/ 113 w 359"/>
              <a:gd name="T49" fmla="*/ 51 h 243"/>
              <a:gd name="T50" fmla="*/ 145 w 359"/>
              <a:gd name="T51" fmla="*/ 27 h 243"/>
              <a:gd name="T52" fmla="*/ 180 w 359"/>
              <a:gd name="T53" fmla="*/ 9 h 243"/>
              <a:gd name="T54" fmla="*/ 219 w 359"/>
              <a:gd name="T55" fmla="*/ 0 h 243"/>
              <a:gd name="T56" fmla="*/ 229 w 359"/>
              <a:gd name="T57" fmla="*/ 0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359" h="243">
                <a:moveTo>
                  <a:pt x="229" y="0"/>
                </a:moveTo>
                <a:lnTo>
                  <a:pt x="237" y="1"/>
                </a:lnTo>
                <a:lnTo>
                  <a:pt x="243" y="3"/>
                </a:lnTo>
                <a:lnTo>
                  <a:pt x="359" y="159"/>
                </a:lnTo>
                <a:lnTo>
                  <a:pt x="311" y="159"/>
                </a:lnTo>
                <a:lnTo>
                  <a:pt x="266" y="162"/>
                </a:lnTo>
                <a:lnTo>
                  <a:pt x="222" y="172"/>
                </a:lnTo>
                <a:lnTo>
                  <a:pt x="182" y="185"/>
                </a:lnTo>
                <a:lnTo>
                  <a:pt x="169" y="193"/>
                </a:lnTo>
                <a:lnTo>
                  <a:pt x="155" y="207"/>
                </a:lnTo>
                <a:lnTo>
                  <a:pt x="153" y="209"/>
                </a:lnTo>
                <a:lnTo>
                  <a:pt x="152" y="210"/>
                </a:lnTo>
                <a:lnTo>
                  <a:pt x="150" y="209"/>
                </a:lnTo>
                <a:lnTo>
                  <a:pt x="147" y="209"/>
                </a:lnTo>
                <a:lnTo>
                  <a:pt x="131" y="206"/>
                </a:lnTo>
                <a:lnTo>
                  <a:pt x="118" y="206"/>
                </a:lnTo>
                <a:lnTo>
                  <a:pt x="108" y="206"/>
                </a:lnTo>
                <a:lnTo>
                  <a:pt x="68" y="214"/>
                </a:lnTo>
                <a:lnTo>
                  <a:pt x="33" y="227"/>
                </a:lnTo>
                <a:lnTo>
                  <a:pt x="0" y="243"/>
                </a:lnTo>
                <a:lnTo>
                  <a:pt x="16" y="198"/>
                </a:lnTo>
                <a:lnTo>
                  <a:pt x="37" y="156"/>
                </a:lnTo>
                <a:lnTo>
                  <a:pt x="60" y="116"/>
                </a:lnTo>
                <a:lnTo>
                  <a:pt x="86" y="82"/>
                </a:lnTo>
                <a:lnTo>
                  <a:pt x="113" y="51"/>
                </a:lnTo>
                <a:lnTo>
                  <a:pt x="145" y="27"/>
                </a:lnTo>
                <a:lnTo>
                  <a:pt x="180" y="9"/>
                </a:lnTo>
                <a:lnTo>
                  <a:pt x="219" y="0"/>
                </a:lnTo>
                <a:lnTo>
                  <a:pt x="229" y="0"/>
                </a:lnTo>
                <a:close/>
              </a:path>
            </a:pathLst>
          </a:custGeom>
          <a:gradFill flip="none" rotWithShape="1">
            <a:gsLst>
              <a:gs pos="0">
                <a:srgbClr val="5FB7A2">
                  <a:shade val="30000"/>
                  <a:satMod val="115000"/>
                </a:srgbClr>
              </a:gs>
              <a:gs pos="50000">
                <a:srgbClr val="5FB7A2">
                  <a:shade val="67500"/>
                  <a:satMod val="115000"/>
                </a:srgbClr>
              </a:gs>
              <a:gs pos="100000">
                <a:srgbClr val="5FB7A2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7D906D1B-650A-4245-BD93-4968F6F2D971}"/>
              </a:ext>
            </a:extLst>
          </p:cNvPr>
          <p:cNvSpPr>
            <a:spLocks noEditPoints="1"/>
          </p:cNvSpPr>
          <p:nvPr/>
        </p:nvSpPr>
        <p:spPr bwMode="auto">
          <a:xfrm>
            <a:off x="5591439" y="2962240"/>
            <a:ext cx="754901" cy="774458"/>
          </a:xfrm>
          <a:custGeom>
            <a:avLst/>
            <a:gdLst>
              <a:gd name="T0" fmla="*/ 429 w 1158"/>
              <a:gd name="T1" fmla="*/ 402 h 1187"/>
              <a:gd name="T2" fmla="*/ 338 w 1158"/>
              <a:gd name="T3" fmla="*/ 452 h 1187"/>
              <a:gd name="T4" fmla="*/ 220 w 1158"/>
              <a:gd name="T5" fmla="*/ 503 h 1187"/>
              <a:gd name="T6" fmla="*/ 112 w 1158"/>
              <a:gd name="T7" fmla="*/ 545 h 1187"/>
              <a:gd name="T8" fmla="*/ 124 w 1158"/>
              <a:gd name="T9" fmla="*/ 698 h 1187"/>
              <a:gd name="T10" fmla="*/ 191 w 1158"/>
              <a:gd name="T11" fmla="*/ 867 h 1187"/>
              <a:gd name="T12" fmla="*/ 305 w 1158"/>
              <a:gd name="T13" fmla="*/ 1007 h 1187"/>
              <a:gd name="T14" fmla="*/ 458 w 1158"/>
              <a:gd name="T15" fmla="*/ 1095 h 1187"/>
              <a:gd name="T16" fmla="*/ 637 w 1158"/>
              <a:gd name="T17" fmla="*/ 1109 h 1187"/>
              <a:gd name="T18" fmla="*/ 802 w 1158"/>
              <a:gd name="T19" fmla="*/ 1042 h 1187"/>
              <a:gd name="T20" fmla="*/ 933 w 1158"/>
              <a:gd name="T21" fmla="*/ 915 h 1187"/>
              <a:gd name="T22" fmla="*/ 1020 w 1158"/>
              <a:gd name="T23" fmla="*/ 752 h 1187"/>
              <a:gd name="T24" fmla="*/ 1052 w 1158"/>
              <a:gd name="T25" fmla="*/ 580 h 1187"/>
              <a:gd name="T26" fmla="*/ 960 w 1158"/>
              <a:gd name="T27" fmla="*/ 537 h 1187"/>
              <a:gd name="T28" fmla="*/ 793 w 1158"/>
              <a:gd name="T29" fmla="*/ 506 h 1187"/>
              <a:gd name="T30" fmla="*/ 622 w 1158"/>
              <a:gd name="T31" fmla="*/ 460 h 1187"/>
              <a:gd name="T32" fmla="*/ 489 w 1158"/>
              <a:gd name="T33" fmla="*/ 399 h 1187"/>
              <a:gd name="T34" fmla="*/ 693 w 1158"/>
              <a:gd name="T35" fmla="*/ 3 h 1187"/>
              <a:gd name="T36" fmla="*/ 910 w 1158"/>
              <a:gd name="T37" fmla="*/ 61 h 1187"/>
              <a:gd name="T38" fmla="*/ 1021 w 1158"/>
              <a:gd name="T39" fmla="*/ 141 h 1187"/>
              <a:gd name="T40" fmla="*/ 1084 w 1158"/>
              <a:gd name="T41" fmla="*/ 260 h 1187"/>
              <a:gd name="T42" fmla="*/ 1114 w 1158"/>
              <a:gd name="T43" fmla="*/ 408 h 1187"/>
              <a:gd name="T44" fmla="*/ 1121 w 1158"/>
              <a:gd name="T45" fmla="*/ 530 h 1187"/>
              <a:gd name="T46" fmla="*/ 1148 w 1158"/>
              <a:gd name="T47" fmla="*/ 559 h 1187"/>
              <a:gd name="T48" fmla="*/ 1150 w 1158"/>
              <a:gd name="T49" fmla="*/ 685 h 1187"/>
              <a:gd name="T50" fmla="*/ 1119 w 1158"/>
              <a:gd name="T51" fmla="*/ 727 h 1187"/>
              <a:gd name="T52" fmla="*/ 1060 w 1158"/>
              <a:gd name="T53" fmla="*/ 847 h 1187"/>
              <a:gd name="T54" fmla="*/ 957 w 1158"/>
              <a:gd name="T55" fmla="*/ 1003 h 1187"/>
              <a:gd name="T56" fmla="*/ 814 w 1158"/>
              <a:gd name="T57" fmla="*/ 1122 h 1187"/>
              <a:gd name="T58" fmla="*/ 640 w 1158"/>
              <a:gd name="T59" fmla="*/ 1183 h 1187"/>
              <a:gd name="T60" fmla="*/ 453 w 1158"/>
              <a:gd name="T61" fmla="*/ 1171 h 1187"/>
              <a:gd name="T62" fmla="*/ 293 w 1158"/>
              <a:gd name="T63" fmla="*/ 1087 h 1187"/>
              <a:gd name="T64" fmla="*/ 164 w 1158"/>
              <a:gd name="T65" fmla="*/ 953 h 1187"/>
              <a:gd name="T66" fmla="*/ 77 w 1158"/>
              <a:gd name="T67" fmla="*/ 789 h 1187"/>
              <a:gd name="T68" fmla="*/ 24 w 1158"/>
              <a:gd name="T69" fmla="*/ 715 h 1187"/>
              <a:gd name="T70" fmla="*/ 0 w 1158"/>
              <a:gd name="T71" fmla="*/ 590 h 1187"/>
              <a:gd name="T72" fmla="*/ 24 w 1158"/>
              <a:gd name="T73" fmla="*/ 543 h 1187"/>
              <a:gd name="T74" fmla="*/ 40 w 1158"/>
              <a:gd name="T75" fmla="*/ 479 h 1187"/>
              <a:gd name="T76" fmla="*/ 53 w 1158"/>
              <a:gd name="T77" fmla="*/ 353 h 1187"/>
              <a:gd name="T78" fmla="*/ 100 w 1158"/>
              <a:gd name="T79" fmla="*/ 233 h 1187"/>
              <a:gd name="T80" fmla="*/ 183 w 1158"/>
              <a:gd name="T81" fmla="*/ 133 h 1187"/>
              <a:gd name="T82" fmla="*/ 309 w 1158"/>
              <a:gd name="T83" fmla="*/ 69 h 1187"/>
              <a:gd name="T84" fmla="*/ 386 w 1158"/>
              <a:gd name="T85" fmla="*/ 61 h 1187"/>
              <a:gd name="T86" fmla="*/ 423 w 1158"/>
              <a:gd name="T87" fmla="*/ 64 h 1187"/>
              <a:gd name="T88" fmla="*/ 445 w 1158"/>
              <a:gd name="T89" fmla="*/ 41 h 1187"/>
              <a:gd name="T90" fmla="*/ 510 w 1158"/>
              <a:gd name="T91" fmla="*/ 12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158" h="1187">
                <a:moveTo>
                  <a:pt x="460" y="374"/>
                </a:moveTo>
                <a:lnTo>
                  <a:pt x="449" y="387"/>
                </a:lnTo>
                <a:lnTo>
                  <a:pt x="429" y="402"/>
                </a:lnTo>
                <a:lnTo>
                  <a:pt x="404" y="418"/>
                </a:lnTo>
                <a:lnTo>
                  <a:pt x="373" y="436"/>
                </a:lnTo>
                <a:lnTo>
                  <a:pt x="338" y="452"/>
                </a:lnTo>
                <a:lnTo>
                  <a:pt x="299" y="469"/>
                </a:lnTo>
                <a:lnTo>
                  <a:pt x="260" y="485"/>
                </a:lnTo>
                <a:lnTo>
                  <a:pt x="220" y="503"/>
                </a:lnTo>
                <a:lnTo>
                  <a:pt x="182" y="519"/>
                </a:lnTo>
                <a:lnTo>
                  <a:pt x="145" y="532"/>
                </a:lnTo>
                <a:lnTo>
                  <a:pt x="112" y="545"/>
                </a:lnTo>
                <a:lnTo>
                  <a:pt x="111" y="580"/>
                </a:lnTo>
                <a:lnTo>
                  <a:pt x="114" y="638"/>
                </a:lnTo>
                <a:lnTo>
                  <a:pt x="124" y="698"/>
                </a:lnTo>
                <a:lnTo>
                  <a:pt x="140" y="756"/>
                </a:lnTo>
                <a:lnTo>
                  <a:pt x="162" y="812"/>
                </a:lnTo>
                <a:lnTo>
                  <a:pt x="191" y="867"/>
                </a:lnTo>
                <a:lnTo>
                  <a:pt x="225" y="918"/>
                </a:lnTo>
                <a:lnTo>
                  <a:pt x="264" y="965"/>
                </a:lnTo>
                <a:lnTo>
                  <a:pt x="305" y="1007"/>
                </a:lnTo>
                <a:lnTo>
                  <a:pt x="354" y="1044"/>
                </a:lnTo>
                <a:lnTo>
                  <a:pt x="404" y="1072"/>
                </a:lnTo>
                <a:lnTo>
                  <a:pt x="458" y="1095"/>
                </a:lnTo>
                <a:lnTo>
                  <a:pt x="516" y="1109"/>
                </a:lnTo>
                <a:lnTo>
                  <a:pt x="576" y="1114"/>
                </a:lnTo>
                <a:lnTo>
                  <a:pt x="637" y="1109"/>
                </a:lnTo>
                <a:lnTo>
                  <a:pt x="695" y="1095"/>
                </a:lnTo>
                <a:lnTo>
                  <a:pt x="749" y="1072"/>
                </a:lnTo>
                <a:lnTo>
                  <a:pt x="802" y="1042"/>
                </a:lnTo>
                <a:lnTo>
                  <a:pt x="849" y="1005"/>
                </a:lnTo>
                <a:lnTo>
                  <a:pt x="894" y="963"/>
                </a:lnTo>
                <a:lnTo>
                  <a:pt x="933" y="915"/>
                </a:lnTo>
                <a:lnTo>
                  <a:pt x="968" y="863"/>
                </a:lnTo>
                <a:lnTo>
                  <a:pt x="997" y="810"/>
                </a:lnTo>
                <a:lnTo>
                  <a:pt x="1020" y="752"/>
                </a:lnTo>
                <a:lnTo>
                  <a:pt x="1037" y="696"/>
                </a:lnTo>
                <a:lnTo>
                  <a:pt x="1047" y="637"/>
                </a:lnTo>
                <a:lnTo>
                  <a:pt x="1052" y="580"/>
                </a:lnTo>
                <a:lnTo>
                  <a:pt x="1050" y="550"/>
                </a:lnTo>
                <a:lnTo>
                  <a:pt x="1008" y="545"/>
                </a:lnTo>
                <a:lnTo>
                  <a:pt x="960" y="537"/>
                </a:lnTo>
                <a:lnTo>
                  <a:pt x="907" y="529"/>
                </a:lnTo>
                <a:lnTo>
                  <a:pt x="851" y="519"/>
                </a:lnTo>
                <a:lnTo>
                  <a:pt x="793" y="506"/>
                </a:lnTo>
                <a:lnTo>
                  <a:pt x="735" y="493"/>
                </a:lnTo>
                <a:lnTo>
                  <a:pt x="677" y="477"/>
                </a:lnTo>
                <a:lnTo>
                  <a:pt x="622" y="460"/>
                </a:lnTo>
                <a:lnTo>
                  <a:pt x="572" y="442"/>
                </a:lnTo>
                <a:lnTo>
                  <a:pt x="527" y="421"/>
                </a:lnTo>
                <a:lnTo>
                  <a:pt x="489" y="399"/>
                </a:lnTo>
                <a:lnTo>
                  <a:pt x="460" y="374"/>
                </a:lnTo>
                <a:close/>
                <a:moveTo>
                  <a:pt x="629" y="0"/>
                </a:moveTo>
                <a:lnTo>
                  <a:pt x="693" y="3"/>
                </a:lnTo>
                <a:lnTo>
                  <a:pt x="762" y="14"/>
                </a:lnTo>
                <a:lnTo>
                  <a:pt x="835" y="33"/>
                </a:lnTo>
                <a:lnTo>
                  <a:pt x="910" y="61"/>
                </a:lnTo>
                <a:lnTo>
                  <a:pt x="952" y="83"/>
                </a:lnTo>
                <a:lnTo>
                  <a:pt x="989" y="111"/>
                </a:lnTo>
                <a:lnTo>
                  <a:pt x="1021" y="141"/>
                </a:lnTo>
                <a:lnTo>
                  <a:pt x="1047" y="177"/>
                </a:lnTo>
                <a:lnTo>
                  <a:pt x="1068" y="217"/>
                </a:lnTo>
                <a:lnTo>
                  <a:pt x="1084" y="260"/>
                </a:lnTo>
                <a:lnTo>
                  <a:pt x="1098" y="307"/>
                </a:lnTo>
                <a:lnTo>
                  <a:pt x="1108" y="357"/>
                </a:lnTo>
                <a:lnTo>
                  <a:pt x="1114" y="408"/>
                </a:lnTo>
                <a:lnTo>
                  <a:pt x="1119" y="464"/>
                </a:lnTo>
                <a:lnTo>
                  <a:pt x="1121" y="521"/>
                </a:lnTo>
                <a:lnTo>
                  <a:pt x="1121" y="530"/>
                </a:lnTo>
                <a:lnTo>
                  <a:pt x="1123" y="538"/>
                </a:lnTo>
                <a:lnTo>
                  <a:pt x="1137" y="547"/>
                </a:lnTo>
                <a:lnTo>
                  <a:pt x="1148" y="559"/>
                </a:lnTo>
                <a:lnTo>
                  <a:pt x="1156" y="574"/>
                </a:lnTo>
                <a:lnTo>
                  <a:pt x="1158" y="592"/>
                </a:lnTo>
                <a:lnTo>
                  <a:pt x="1150" y="685"/>
                </a:lnTo>
                <a:lnTo>
                  <a:pt x="1145" y="703"/>
                </a:lnTo>
                <a:lnTo>
                  <a:pt x="1134" y="717"/>
                </a:lnTo>
                <a:lnTo>
                  <a:pt x="1119" y="727"/>
                </a:lnTo>
                <a:lnTo>
                  <a:pt x="1103" y="731"/>
                </a:lnTo>
                <a:lnTo>
                  <a:pt x="1084" y="791"/>
                </a:lnTo>
                <a:lnTo>
                  <a:pt x="1060" y="847"/>
                </a:lnTo>
                <a:lnTo>
                  <a:pt x="1029" y="904"/>
                </a:lnTo>
                <a:lnTo>
                  <a:pt x="995" y="955"/>
                </a:lnTo>
                <a:lnTo>
                  <a:pt x="957" y="1003"/>
                </a:lnTo>
                <a:lnTo>
                  <a:pt x="912" y="1048"/>
                </a:lnTo>
                <a:lnTo>
                  <a:pt x="865" y="1089"/>
                </a:lnTo>
                <a:lnTo>
                  <a:pt x="814" y="1122"/>
                </a:lnTo>
                <a:lnTo>
                  <a:pt x="759" y="1150"/>
                </a:lnTo>
                <a:lnTo>
                  <a:pt x="701" y="1171"/>
                </a:lnTo>
                <a:lnTo>
                  <a:pt x="640" y="1183"/>
                </a:lnTo>
                <a:lnTo>
                  <a:pt x="576" y="1187"/>
                </a:lnTo>
                <a:lnTo>
                  <a:pt x="513" y="1183"/>
                </a:lnTo>
                <a:lnTo>
                  <a:pt x="453" y="1171"/>
                </a:lnTo>
                <a:lnTo>
                  <a:pt x="397" y="1150"/>
                </a:lnTo>
                <a:lnTo>
                  <a:pt x="342" y="1121"/>
                </a:lnTo>
                <a:lnTo>
                  <a:pt x="293" y="1087"/>
                </a:lnTo>
                <a:lnTo>
                  <a:pt x="246" y="1048"/>
                </a:lnTo>
                <a:lnTo>
                  <a:pt x="202" y="1003"/>
                </a:lnTo>
                <a:lnTo>
                  <a:pt x="164" y="953"/>
                </a:lnTo>
                <a:lnTo>
                  <a:pt x="130" y="902"/>
                </a:lnTo>
                <a:lnTo>
                  <a:pt x="101" y="846"/>
                </a:lnTo>
                <a:lnTo>
                  <a:pt x="77" y="789"/>
                </a:lnTo>
                <a:lnTo>
                  <a:pt x="58" y="730"/>
                </a:lnTo>
                <a:lnTo>
                  <a:pt x="40" y="727"/>
                </a:lnTo>
                <a:lnTo>
                  <a:pt x="24" y="715"/>
                </a:lnTo>
                <a:lnTo>
                  <a:pt x="13" y="701"/>
                </a:lnTo>
                <a:lnTo>
                  <a:pt x="8" y="683"/>
                </a:lnTo>
                <a:lnTo>
                  <a:pt x="0" y="590"/>
                </a:lnTo>
                <a:lnTo>
                  <a:pt x="1" y="571"/>
                </a:lnTo>
                <a:lnTo>
                  <a:pt x="9" y="555"/>
                </a:lnTo>
                <a:lnTo>
                  <a:pt x="24" y="543"/>
                </a:lnTo>
                <a:lnTo>
                  <a:pt x="40" y="535"/>
                </a:lnTo>
                <a:lnTo>
                  <a:pt x="42" y="519"/>
                </a:lnTo>
                <a:lnTo>
                  <a:pt x="40" y="479"/>
                </a:lnTo>
                <a:lnTo>
                  <a:pt x="40" y="437"/>
                </a:lnTo>
                <a:lnTo>
                  <a:pt x="45" y="395"/>
                </a:lnTo>
                <a:lnTo>
                  <a:pt x="53" y="353"/>
                </a:lnTo>
                <a:lnTo>
                  <a:pt x="64" y="312"/>
                </a:lnTo>
                <a:lnTo>
                  <a:pt x="80" y="271"/>
                </a:lnTo>
                <a:lnTo>
                  <a:pt x="100" y="233"/>
                </a:lnTo>
                <a:lnTo>
                  <a:pt x="122" y="196"/>
                </a:lnTo>
                <a:lnTo>
                  <a:pt x="151" y="164"/>
                </a:lnTo>
                <a:lnTo>
                  <a:pt x="183" y="133"/>
                </a:lnTo>
                <a:lnTo>
                  <a:pt x="220" y="107"/>
                </a:lnTo>
                <a:lnTo>
                  <a:pt x="262" y="85"/>
                </a:lnTo>
                <a:lnTo>
                  <a:pt x="309" y="69"/>
                </a:lnTo>
                <a:lnTo>
                  <a:pt x="360" y="59"/>
                </a:lnTo>
                <a:lnTo>
                  <a:pt x="371" y="58"/>
                </a:lnTo>
                <a:lnTo>
                  <a:pt x="386" y="61"/>
                </a:lnTo>
                <a:lnTo>
                  <a:pt x="402" y="62"/>
                </a:lnTo>
                <a:lnTo>
                  <a:pt x="415" y="64"/>
                </a:lnTo>
                <a:lnTo>
                  <a:pt x="423" y="64"/>
                </a:lnTo>
                <a:lnTo>
                  <a:pt x="429" y="59"/>
                </a:lnTo>
                <a:lnTo>
                  <a:pt x="437" y="51"/>
                </a:lnTo>
                <a:lnTo>
                  <a:pt x="445" y="41"/>
                </a:lnTo>
                <a:lnTo>
                  <a:pt x="452" y="33"/>
                </a:lnTo>
                <a:lnTo>
                  <a:pt x="458" y="30"/>
                </a:lnTo>
                <a:lnTo>
                  <a:pt x="510" y="12"/>
                </a:lnTo>
                <a:lnTo>
                  <a:pt x="566" y="3"/>
                </a:lnTo>
                <a:lnTo>
                  <a:pt x="629" y="0"/>
                </a:lnTo>
                <a:close/>
              </a:path>
            </a:pathLst>
          </a:custGeom>
          <a:solidFill>
            <a:srgbClr val="E35A35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3CBC4584-9A8B-41F0-B5D7-5032331C87D2}"/>
              </a:ext>
            </a:extLst>
          </p:cNvPr>
          <p:cNvSpPr>
            <a:spLocks/>
          </p:cNvSpPr>
          <p:nvPr/>
        </p:nvSpPr>
        <p:spPr bwMode="auto">
          <a:xfrm>
            <a:off x="5446717" y="2678011"/>
            <a:ext cx="409394" cy="395052"/>
          </a:xfrm>
          <a:custGeom>
            <a:avLst/>
            <a:gdLst>
              <a:gd name="T0" fmla="*/ 344 w 627"/>
              <a:gd name="T1" fmla="*/ 0 h 605"/>
              <a:gd name="T2" fmla="*/ 354 w 627"/>
              <a:gd name="T3" fmla="*/ 0 h 605"/>
              <a:gd name="T4" fmla="*/ 391 w 627"/>
              <a:gd name="T5" fmla="*/ 9 h 605"/>
              <a:gd name="T6" fmla="*/ 426 w 627"/>
              <a:gd name="T7" fmla="*/ 27 h 605"/>
              <a:gd name="T8" fmla="*/ 458 w 627"/>
              <a:gd name="T9" fmla="*/ 50 h 605"/>
              <a:gd name="T10" fmla="*/ 487 w 627"/>
              <a:gd name="T11" fmla="*/ 80 h 605"/>
              <a:gd name="T12" fmla="*/ 511 w 627"/>
              <a:gd name="T13" fmla="*/ 114 h 605"/>
              <a:gd name="T14" fmla="*/ 534 w 627"/>
              <a:gd name="T15" fmla="*/ 153 h 605"/>
              <a:gd name="T16" fmla="*/ 555 w 627"/>
              <a:gd name="T17" fmla="*/ 194 h 605"/>
              <a:gd name="T18" fmla="*/ 572 w 627"/>
              <a:gd name="T19" fmla="*/ 239 h 605"/>
              <a:gd name="T20" fmla="*/ 587 w 627"/>
              <a:gd name="T21" fmla="*/ 286 h 605"/>
              <a:gd name="T22" fmla="*/ 600 w 627"/>
              <a:gd name="T23" fmla="*/ 333 h 605"/>
              <a:gd name="T24" fmla="*/ 611 w 627"/>
              <a:gd name="T25" fmla="*/ 379 h 605"/>
              <a:gd name="T26" fmla="*/ 621 w 627"/>
              <a:gd name="T27" fmla="*/ 426 h 605"/>
              <a:gd name="T28" fmla="*/ 627 w 627"/>
              <a:gd name="T29" fmla="*/ 469 h 605"/>
              <a:gd name="T30" fmla="*/ 626 w 627"/>
              <a:gd name="T31" fmla="*/ 469 h 605"/>
              <a:gd name="T32" fmla="*/ 622 w 627"/>
              <a:gd name="T33" fmla="*/ 468 h 605"/>
              <a:gd name="T34" fmla="*/ 605 w 627"/>
              <a:gd name="T35" fmla="*/ 466 h 605"/>
              <a:gd name="T36" fmla="*/ 589 w 627"/>
              <a:gd name="T37" fmla="*/ 465 h 605"/>
              <a:gd name="T38" fmla="*/ 577 w 627"/>
              <a:gd name="T39" fmla="*/ 465 h 605"/>
              <a:gd name="T40" fmla="*/ 524 w 627"/>
              <a:gd name="T41" fmla="*/ 476 h 605"/>
              <a:gd name="T42" fmla="*/ 476 w 627"/>
              <a:gd name="T43" fmla="*/ 492 h 605"/>
              <a:gd name="T44" fmla="*/ 432 w 627"/>
              <a:gd name="T45" fmla="*/ 514 h 605"/>
              <a:gd name="T46" fmla="*/ 394 w 627"/>
              <a:gd name="T47" fmla="*/ 540 h 605"/>
              <a:gd name="T48" fmla="*/ 360 w 627"/>
              <a:gd name="T49" fmla="*/ 571 h 605"/>
              <a:gd name="T50" fmla="*/ 330 w 627"/>
              <a:gd name="T51" fmla="*/ 605 h 605"/>
              <a:gd name="T52" fmla="*/ 328 w 627"/>
              <a:gd name="T53" fmla="*/ 561 h 605"/>
              <a:gd name="T54" fmla="*/ 325 w 627"/>
              <a:gd name="T55" fmla="*/ 518 h 605"/>
              <a:gd name="T56" fmla="*/ 320 w 627"/>
              <a:gd name="T57" fmla="*/ 476 h 605"/>
              <a:gd name="T58" fmla="*/ 312 w 627"/>
              <a:gd name="T59" fmla="*/ 434 h 605"/>
              <a:gd name="T60" fmla="*/ 301 w 627"/>
              <a:gd name="T61" fmla="*/ 392 h 605"/>
              <a:gd name="T62" fmla="*/ 285 w 627"/>
              <a:gd name="T63" fmla="*/ 355 h 605"/>
              <a:gd name="T64" fmla="*/ 267 w 627"/>
              <a:gd name="T65" fmla="*/ 318 h 605"/>
              <a:gd name="T66" fmla="*/ 243 w 627"/>
              <a:gd name="T67" fmla="*/ 286 h 605"/>
              <a:gd name="T68" fmla="*/ 214 w 627"/>
              <a:gd name="T69" fmla="*/ 257 h 605"/>
              <a:gd name="T70" fmla="*/ 180 w 627"/>
              <a:gd name="T71" fmla="*/ 231 h 605"/>
              <a:gd name="T72" fmla="*/ 140 w 627"/>
              <a:gd name="T73" fmla="*/ 210 h 605"/>
              <a:gd name="T74" fmla="*/ 93 w 627"/>
              <a:gd name="T75" fmla="*/ 193 h 605"/>
              <a:gd name="T76" fmla="*/ 46 w 627"/>
              <a:gd name="T77" fmla="*/ 180 h 605"/>
              <a:gd name="T78" fmla="*/ 0 w 627"/>
              <a:gd name="T79" fmla="*/ 170 h 605"/>
              <a:gd name="T80" fmla="*/ 71 w 627"/>
              <a:gd name="T81" fmla="*/ 112 h 605"/>
              <a:gd name="T82" fmla="*/ 71 w 627"/>
              <a:gd name="T83" fmla="*/ 112 h 605"/>
              <a:gd name="T84" fmla="*/ 71 w 627"/>
              <a:gd name="T85" fmla="*/ 112 h 605"/>
              <a:gd name="T86" fmla="*/ 183 w 627"/>
              <a:gd name="T87" fmla="*/ 201 h 605"/>
              <a:gd name="T88" fmla="*/ 328 w 627"/>
              <a:gd name="T89" fmla="*/ 3 h 605"/>
              <a:gd name="T90" fmla="*/ 336 w 627"/>
              <a:gd name="T91" fmla="*/ 0 h 605"/>
              <a:gd name="T92" fmla="*/ 344 w 627"/>
              <a:gd name="T93" fmla="*/ 0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627" h="605">
                <a:moveTo>
                  <a:pt x="344" y="0"/>
                </a:moveTo>
                <a:lnTo>
                  <a:pt x="354" y="0"/>
                </a:lnTo>
                <a:lnTo>
                  <a:pt x="391" y="9"/>
                </a:lnTo>
                <a:lnTo>
                  <a:pt x="426" y="27"/>
                </a:lnTo>
                <a:lnTo>
                  <a:pt x="458" y="50"/>
                </a:lnTo>
                <a:lnTo>
                  <a:pt x="487" y="80"/>
                </a:lnTo>
                <a:lnTo>
                  <a:pt x="511" y="114"/>
                </a:lnTo>
                <a:lnTo>
                  <a:pt x="534" y="153"/>
                </a:lnTo>
                <a:lnTo>
                  <a:pt x="555" y="194"/>
                </a:lnTo>
                <a:lnTo>
                  <a:pt x="572" y="239"/>
                </a:lnTo>
                <a:lnTo>
                  <a:pt x="587" y="286"/>
                </a:lnTo>
                <a:lnTo>
                  <a:pt x="600" y="333"/>
                </a:lnTo>
                <a:lnTo>
                  <a:pt x="611" y="379"/>
                </a:lnTo>
                <a:lnTo>
                  <a:pt x="621" y="426"/>
                </a:lnTo>
                <a:lnTo>
                  <a:pt x="627" y="469"/>
                </a:lnTo>
                <a:lnTo>
                  <a:pt x="626" y="469"/>
                </a:lnTo>
                <a:lnTo>
                  <a:pt x="622" y="468"/>
                </a:lnTo>
                <a:lnTo>
                  <a:pt x="605" y="466"/>
                </a:lnTo>
                <a:lnTo>
                  <a:pt x="589" y="465"/>
                </a:lnTo>
                <a:lnTo>
                  <a:pt x="577" y="465"/>
                </a:lnTo>
                <a:lnTo>
                  <a:pt x="524" y="476"/>
                </a:lnTo>
                <a:lnTo>
                  <a:pt x="476" y="492"/>
                </a:lnTo>
                <a:lnTo>
                  <a:pt x="432" y="514"/>
                </a:lnTo>
                <a:lnTo>
                  <a:pt x="394" y="540"/>
                </a:lnTo>
                <a:lnTo>
                  <a:pt x="360" y="571"/>
                </a:lnTo>
                <a:lnTo>
                  <a:pt x="330" y="605"/>
                </a:lnTo>
                <a:lnTo>
                  <a:pt x="328" y="561"/>
                </a:lnTo>
                <a:lnTo>
                  <a:pt x="325" y="518"/>
                </a:lnTo>
                <a:lnTo>
                  <a:pt x="320" y="476"/>
                </a:lnTo>
                <a:lnTo>
                  <a:pt x="312" y="434"/>
                </a:lnTo>
                <a:lnTo>
                  <a:pt x="301" y="392"/>
                </a:lnTo>
                <a:lnTo>
                  <a:pt x="285" y="355"/>
                </a:lnTo>
                <a:lnTo>
                  <a:pt x="267" y="318"/>
                </a:lnTo>
                <a:lnTo>
                  <a:pt x="243" y="286"/>
                </a:lnTo>
                <a:lnTo>
                  <a:pt x="214" y="257"/>
                </a:lnTo>
                <a:lnTo>
                  <a:pt x="180" y="231"/>
                </a:lnTo>
                <a:lnTo>
                  <a:pt x="140" y="210"/>
                </a:lnTo>
                <a:lnTo>
                  <a:pt x="93" y="193"/>
                </a:lnTo>
                <a:lnTo>
                  <a:pt x="46" y="180"/>
                </a:lnTo>
                <a:lnTo>
                  <a:pt x="0" y="170"/>
                </a:lnTo>
                <a:lnTo>
                  <a:pt x="71" y="112"/>
                </a:lnTo>
                <a:lnTo>
                  <a:pt x="71" y="112"/>
                </a:lnTo>
                <a:lnTo>
                  <a:pt x="71" y="112"/>
                </a:lnTo>
                <a:lnTo>
                  <a:pt x="183" y="201"/>
                </a:lnTo>
                <a:lnTo>
                  <a:pt x="328" y="3"/>
                </a:lnTo>
                <a:lnTo>
                  <a:pt x="336" y="0"/>
                </a:lnTo>
                <a:lnTo>
                  <a:pt x="344" y="0"/>
                </a:lnTo>
                <a:close/>
              </a:path>
            </a:pathLst>
          </a:custGeom>
          <a:solidFill>
            <a:srgbClr val="5FB7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29801F0C-02CD-4D0C-937E-B2CA6BB90F2C}"/>
              </a:ext>
            </a:extLst>
          </p:cNvPr>
          <p:cNvSpPr>
            <a:spLocks/>
          </p:cNvSpPr>
          <p:nvPr/>
        </p:nvSpPr>
        <p:spPr bwMode="auto">
          <a:xfrm>
            <a:off x="6025605" y="2678011"/>
            <a:ext cx="664939" cy="368976"/>
          </a:xfrm>
          <a:custGeom>
            <a:avLst/>
            <a:gdLst>
              <a:gd name="T0" fmla="*/ 828 w 1019"/>
              <a:gd name="T1" fmla="*/ 0 h 566"/>
              <a:gd name="T2" fmla="*/ 897 w 1019"/>
              <a:gd name="T3" fmla="*/ 24 h 566"/>
              <a:gd name="T4" fmla="*/ 954 w 1019"/>
              <a:gd name="T5" fmla="*/ 71 h 566"/>
              <a:gd name="T6" fmla="*/ 1000 w 1019"/>
              <a:gd name="T7" fmla="*/ 136 h 566"/>
              <a:gd name="T8" fmla="*/ 960 w 1019"/>
              <a:gd name="T9" fmla="*/ 164 h 566"/>
              <a:gd name="T10" fmla="*/ 846 w 1019"/>
              <a:gd name="T11" fmla="*/ 161 h 566"/>
              <a:gd name="T12" fmla="*/ 741 w 1019"/>
              <a:gd name="T13" fmla="*/ 185 h 566"/>
              <a:gd name="T14" fmla="*/ 715 w 1019"/>
              <a:gd name="T15" fmla="*/ 207 h 566"/>
              <a:gd name="T16" fmla="*/ 712 w 1019"/>
              <a:gd name="T17" fmla="*/ 210 h 566"/>
              <a:gd name="T18" fmla="*/ 706 w 1019"/>
              <a:gd name="T19" fmla="*/ 209 h 566"/>
              <a:gd name="T20" fmla="*/ 677 w 1019"/>
              <a:gd name="T21" fmla="*/ 206 h 566"/>
              <a:gd name="T22" fmla="*/ 619 w 1019"/>
              <a:gd name="T23" fmla="*/ 217 h 566"/>
              <a:gd name="T24" fmla="*/ 539 w 1019"/>
              <a:gd name="T25" fmla="*/ 252 h 566"/>
              <a:gd name="T26" fmla="*/ 474 w 1019"/>
              <a:gd name="T27" fmla="*/ 305 h 566"/>
              <a:gd name="T28" fmla="*/ 428 w 1019"/>
              <a:gd name="T29" fmla="*/ 371 h 566"/>
              <a:gd name="T30" fmla="*/ 399 w 1019"/>
              <a:gd name="T31" fmla="*/ 447 h 566"/>
              <a:gd name="T32" fmla="*/ 384 w 1019"/>
              <a:gd name="T33" fmla="*/ 526 h 566"/>
              <a:gd name="T34" fmla="*/ 357 w 1019"/>
              <a:gd name="T35" fmla="*/ 537 h 566"/>
              <a:gd name="T36" fmla="*/ 294 w 1019"/>
              <a:gd name="T37" fmla="*/ 489 h 566"/>
              <a:gd name="T38" fmla="*/ 189 w 1019"/>
              <a:gd name="T39" fmla="*/ 445 h 566"/>
              <a:gd name="T40" fmla="*/ 61 w 1019"/>
              <a:gd name="T41" fmla="*/ 415 h 566"/>
              <a:gd name="T42" fmla="*/ 9 w 1019"/>
              <a:gd name="T43" fmla="*/ 363 h 566"/>
              <a:gd name="T44" fmla="*/ 33 w 1019"/>
              <a:gd name="T45" fmla="*/ 273 h 566"/>
              <a:gd name="T46" fmla="*/ 66 w 1019"/>
              <a:gd name="T47" fmla="*/ 186 h 566"/>
              <a:gd name="T48" fmla="*/ 109 w 1019"/>
              <a:gd name="T49" fmla="*/ 109 h 566"/>
              <a:gd name="T50" fmla="*/ 162 w 1019"/>
              <a:gd name="T51" fmla="*/ 48 h 566"/>
              <a:gd name="T52" fmla="*/ 226 w 1019"/>
              <a:gd name="T53" fmla="*/ 9 h 566"/>
              <a:gd name="T54" fmla="*/ 273 w 1019"/>
              <a:gd name="T55" fmla="*/ 0 h 566"/>
              <a:gd name="T56" fmla="*/ 288 w 1019"/>
              <a:gd name="T57" fmla="*/ 3 h 566"/>
              <a:gd name="T58" fmla="*/ 545 w 1019"/>
              <a:gd name="T59" fmla="*/ 112 h 566"/>
              <a:gd name="T60" fmla="*/ 545 w 1019"/>
              <a:gd name="T61" fmla="*/ 112 h 566"/>
              <a:gd name="T62" fmla="*/ 658 w 1019"/>
              <a:gd name="T63" fmla="*/ 201 h 566"/>
              <a:gd name="T64" fmla="*/ 810 w 1019"/>
              <a:gd name="T65" fmla="*/ 0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19" h="566">
                <a:moveTo>
                  <a:pt x="818" y="0"/>
                </a:moveTo>
                <a:lnTo>
                  <a:pt x="828" y="0"/>
                </a:lnTo>
                <a:lnTo>
                  <a:pt x="863" y="8"/>
                </a:lnTo>
                <a:lnTo>
                  <a:pt x="897" y="24"/>
                </a:lnTo>
                <a:lnTo>
                  <a:pt x="926" y="45"/>
                </a:lnTo>
                <a:lnTo>
                  <a:pt x="954" y="71"/>
                </a:lnTo>
                <a:lnTo>
                  <a:pt x="978" y="103"/>
                </a:lnTo>
                <a:lnTo>
                  <a:pt x="1000" y="136"/>
                </a:lnTo>
                <a:lnTo>
                  <a:pt x="1019" y="175"/>
                </a:lnTo>
                <a:lnTo>
                  <a:pt x="960" y="164"/>
                </a:lnTo>
                <a:lnTo>
                  <a:pt x="902" y="159"/>
                </a:lnTo>
                <a:lnTo>
                  <a:pt x="846" y="161"/>
                </a:lnTo>
                <a:lnTo>
                  <a:pt x="791" y="169"/>
                </a:lnTo>
                <a:lnTo>
                  <a:pt x="741" y="185"/>
                </a:lnTo>
                <a:lnTo>
                  <a:pt x="728" y="193"/>
                </a:lnTo>
                <a:lnTo>
                  <a:pt x="715" y="207"/>
                </a:lnTo>
                <a:lnTo>
                  <a:pt x="714" y="209"/>
                </a:lnTo>
                <a:lnTo>
                  <a:pt x="712" y="210"/>
                </a:lnTo>
                <a:lnTo>
                  <a:pt x="709" y="209"/>
                </a:lnTo>
                <a:lnTo>
                  <a:pt x="706" y="209"/>
                </a:lnTo>
                <a:lnTo>
                  <a:pt x="691" y="206"/>
                </a:lnTo>
                <a:lnTo>
                  <a:pt x="677" y="206"/>
                </a:lnTo>
                <a:lnTo>
                  <a:pt x="667" y="206"/>
                </a:lnTo>
                <a:lnTo>
                  <a:pt x="619" y="217"/>
                </a:lnTo>
                <a:lnTo>
                  <a:pt x="576" y="231"/>
                </a:lnTo>
                <a:lnTo>
                  <a:pt x="539" y="252"/>
                </a:lnTo>
                <a:lnTo>
                  <a:pt x="503" y="276"/>
                </a:lnTo>
                <a:lnTo>
                  <a:pt x="474" y="305"/>
                </a:lnTo>
                <a:lnTo>
                  <a:pt x="448" y="338"/>
                </a:lnTo>
                <a:lnTo>
                  <a:pt x="428" y="371"/>
                </a:lnTo>
                <a:lnTo>
                  <a:pt x="411" y="408"/>
                </a:lnTo>
                <a:lnTo>
                  <a:pt x="399" y="447"/>
                </a:lnTo>
                <a:lnTo>
                  <a:pt x="389" y="485"/>
                </a:lnTo>
                <a:lnTo>
                  <a:pt x="384" y="526"/>
                </a:lnTo>
                <a:lnTo>
                  <a:pt x="383" y="566"/>
                </a:lnTo>
                <a:lnTo>
                  <a:pt x="357" y="537"/>
                </a:lnTo>
                <a:lnTo>
                  <a:pt x="328" y="511"/>
                </a:lnTo>
                <a:lnTo>
                  <a:pt x="294" y="489"/>
                </a:lnTo>
                <a:lnTo>
                  <a:pt x="255" y="469"/>
                </a:lnTo>
                <a:lnTo>
                  <a:pt x="189" y="445"/>
                </a:lnTo>
                <a:lnTo>
                  <a:pt x="125" y="428"/>
                </a:lnTo>
                <a:lnTo>
                  <a:pt x="61" y="415"/>
                </a:lnTo>
                <a:lnTo>
                  <a:pt x="0" y="408"/>
                </a:lnTo>
                <a:lnTo>
                  <a:pt x="9" y="363"/>
                </a:lnTo>
                <a:lnTo>
                  <a:pt x="21" y="318"/>
                </a:lnTo>
                <a:lnTo>
                  <a:pt x="33" y="273"/>
                </a:lnTo>
                <a:lnTo>
                  <a:pt x="48" y="228"/>
                </a:lnTo>
                <a:lnTo>
                  <a:pt x="66" y="186"/>
                </a:lnTo>
                <a:lnTo>
                  <a:pt x="87" y="146"/>
                </a:lnTo>
                <a:lnTo>
                  <a:pt x="109" y="109"/>
                </a:lnTo>
                <a:lnTo>
                  <a:pt x="133" y="77"/>
                </a:lnTo>
                <a:lnTo>
                  <a:pt x="162" y="48"/>
                </a:lnTo>
                <a:lnTo>
                  <a:pt x="193" y="27"/>
                </a:lnTo>
                <a:lnTo>
                  <a:pt x="226" y="9"/>
                </a:lnTo>
                <a:lnTo>
                  <a:pt x="263" y="1"/>
                </a:lnTo>
                <a:lnTo>
                  <a:pt x="273" y="0"/>
                </a:lnTo>
                <a:lnTo>
                  <a:pt x="281" y="1"/>
                </a:lnTo>
                <a:lnTo>
                  <a:pt x="288" y="3"/>
                </a:lnTo>
                <a:lnTo>
                  <a:pt x="434" y="202"/>
                </a:lnTo>
                <a:lnTo>
                  <a:pt x="545" y="112"/>
                </a:lnTo>
                <a:lnTo>
                  <a:pt x="545" y="112"/>
                </a:lnTo>
                <a:lnTo>
                  <a:pt x="545" y="112"/>
                </a:lnTo>
                <a:lnTo>
                  <a:pt x="547" y="112"/>
                </a:lnTo>
                <a:lnTo>
                  <a:pt x="658" y="201"/>
                </a:lnTo>
                <a:lnTo>
                  <a:pt x="804" y="3"/>
                </a:lnTo>
                <a:lnTo>
                  <a:pt x="810" y="0"/>
                </a:lnTo>
                <a:lnTo>
                  <a:pt x="818" y="0"/>
                </a:lnTo>
                <a:close/>
              </a:path>
            </a:pathLst>
          </a:custGeom>
          <a:solidFill>
            <a:srgbClr val="3081A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2E651695-2A94-4612-BB48-C0AD6EB4ABAB}"/>
              </a:ext>
            </a:extLst>
          </p:cNvPr>
          <p:cNvSpPr>
            <a:spLocks/>
          </p:cNvSpPr>
          <p:nvPr/>
        </p:nvSpPr>
        <p:spPr bwMode="auto">
          <a:xfrm>
            <a:off x="5419337" y="3680634"/>
            <a:ext cx="1093889" cy="632344"/>
          </a:xfrm>
          <a:custGeom>
            <a:avLst/>
            <a:gdLst>
              <a:gd name="T0" fmla="*/ 1231 w 1680"/>
              <a:gd name="T1" fmla="*/ 0 h 970"/>
              <a:gd name="T2" fmla="*/ 1250 w 1680"/>
              <a:gd name="T3" fmla="*/ 0 h 970"/>
              <a:gd name="T4" fmla="*/ 1298 w 1680"/>
              <a:gd name="T5" fmla="*/ 12 h 970"/>
              <a:gd name="T6" fmla="*/ 1343 w 1680"/>
              <a:gd name="T7" fmla="*/ 33 h 970"/>
              <a:gd name="T8" fmla="*/ 1385 w 1680"/>
              <a:gd name="T9" fmla="*/ 58 h 970"/>
              <a:gd name="T10" fmla="*/ 1422 w 1680"/>
              <a:gd name="T11" fmla="*/ 92 h 970"/>
              <a:gd name="T12" fmla="*/ 1456 w 1680"/>
              <a:gd name="T13" fmla="*/ 132 h 970"/>
              <a:gd name="T14" fmla="*/ 1488 w 1680"/>
              <a:gd name="T15" fmla="*/ 176 h 970"/>
              <a:gd name="T16" fmla="*/ 1516 w 1680"/>
              <a:gd name="T17" fmla="*/ 224 h 970"/>
              <a:gd name="T18" fmla="*/ 1541 w 1680"/>
              <a:gd name="T19" fmla="*/ 277 h 970"/>
              <a:gd name="T20" fmla="*/ 1564 w 1680"/>
              <a:gd name="T21" fmla="*/ 332 h 970"/>
              <a:gd name="T22" fmla="*/ 1583 w 1680"/>
              <a:gd name="T23" fmla="*/ 388 h 970"/>
              <a:gd name="T24" fmla="*/ 1601 w 1680"/>
              <a:gd name="T25" fmla="*/ 448 h 970"/>
              <a:gd name="T26" fmla="*/ 1615 w 1680"/>
              <a:gd name="T27" fmla="*/ 506 h 970"/>
              <a:gd name="T28" fmla="*/ 1630 w 1680"/>
              <a:gd name="T29" fmla="*/ 563 h 970"/>
              <a:gd name="T30" fmla="*/ 1641 w 1680"/>
              <a:gd name="T31" fmla="*/ 621 h 970"/>
              <a:gd name="T32" fmla="*/ 1649 w 1680"/>
              <a:gd name="T33" fmla="*/ 678 h 970"/>
              <a:gd name="T34" fmla="*/ 1657 w 1680"/>
              <a:gd name="T35" fmla="*/ 731 h 970"/>
              <a:gd name="T36" fmla="*/ 1664 w 1680"/>
              <a:gd name="T37" fmla="*/ 779 h 970"/>
              <a:gd name="T38" fmla="*/ 1668 w 1680"/>
              <a:gd name="T39" fmla="*/ 826 h 970"/>
              <a:gd name="T40" fmla="*/ 1673 w 1680"/>
              <a:gd name="T41" fmla="*/ 866 h 970"/>
              <a:gd name="T42" fmla="*/ 1675 w 1680"/>
              <a:gd name="T43" fmla="*/ 900 h 970"/>
              <a:gd name="T44" fmla="*/ 1676 w 1680"/>
              <a:gd name="T45" fmla="*/ 929 h 970"/>
              <a:gd name="T46" fmla="*/ 1678 w 1680"/>
              <a:gd name="T47" fmla="*/ 949 h 970"/>
              <a:gd name="T48" fmla="*/ 1680 w 1680"/>
              <a:gd name="T49" fmla="*/ 964 h 970"/>
              <a:gd name="T50" fmla="*/ 1680 w 1680"/>
              <a:gd name="T51" fmla="*/ 969 h 970"/>
              <a:gd name="T52" fmla="*/ 840 w 1680"/>
              <a:gd name="T53" fmla="*/ 969 h 970"/>
              <a:gd name="T54" fmla="*/ 840 w 1680"/>
              <a:gd name="T55" fmla="*/ 970 h 970"/>
              <a:gd name="T56" fmla="*/ 0 w 1680"/>
              <a:gd name="T57" fmla="*/ 969 h 970"/>
              <a:gd name="T58" fmla="*/ 0 w 1680"/>
              <a:gd name="T59" fmla="*/ 964 h 970"/>
              <a:gd name="T60" fmla="*/ 0 w 1680"/>
              <a:gd name="T61" fmla="*/ 951 h 970"/>
              <a:gd name="T62" fmla="*/ 2 w 1680"/>
              <a:gd name="T63" fmla="*/ 930 h 970"/>
              <a:gd name="T64" fmla="*/ 4 w 1680"/>
              <a:gd name="T65" fmla="*/ 901 h 970"/>
              <a:gd name="T66" fmla="*/ 7 w 1680"/>
              <a:gd name="T67" fmla="*/ 867 h 970"/>
              <a:gd name="T68" fmla="*/ 10 w 1680"/>
              <a:gd name="T69" fmla="*/ 826 h 970"/>
              <a:gd name="T70" fmla="*/ 15 w 1680"/>
              <a:gd name="T71" fmla="*/ 781 h 970"/>
              <a:gd name="T72" fmla="*/ 21 w 1680"/>
              <a:gd name="T73" fmla="*/ 731 h 970"/>
              <a:gd name="T74" fmla="*/ 29 w 1680"/>
              <a:gd name="T75" fmla="*/ 678 h 970"/>
              <a:gd name="T76" fmla="*/ 39 w 1680"/>
              <a:gd name="T77" fmla="*/ 623 h 970"/>
              <a:gd name="T78" fmla="*/ 50 w 1680"/>
              <a:gd name="T79" fmla="*/ 565 h 970"/>
              <a:gd name="T80" fmla="*/ 63 w 1680"/>
              <a:gd name="T81" fmla="*/ 507 h 970"/>
              <a:gd name="T82" fmla="*/ 79 w 1680"/>
              <a:gd name="T83" fmla="*/ 448 h 970"/>
              <a:gd name="T84" fmla="*/ 95 w 1680"/>
              <a:gd name="T85" fmla="*/ 390 h 970"/>
              <a:gd name="T86" fmla="*/ 116 w 1680"/>
              <a:gd name="T87" fmla="*/ 333 h 970"/>
              <a:gd name="T88" fmla="*/ 139 w 1680"/>
              <a:gd name="T89" fmla="*/ 279 h 970"/>
              <a:gd name="T90" fmla="*/ 163 w 1680"/>
              <a:gd name="T91" fmla="*/ 226 h 970"/>
              <a:gd name="T92" fmla="*/ 192 w 1680"/>
              <a:gd name="T93" fmla="*/ 177 h 970"/>
              <a:gd name="T94" fmla="*/ 222 w 1680"/>
              <a:gd name="T95" fmla="*/ 132 h 970"/>
              <a:gd name="T96" fmla="*/ 256 w 1680"/>
              <a:gd name="T97" fmla="*/ 94 h 970"/>
              <a:gd name="T98" fmla="*/ 295 w 1680"/>
              <a:gd name="T99" fmla="*/ 60 h 970"/>
              <a:gd name="T100" fmla="*/ 335 w 1680"/>
              <a:gd name="T101" fmla="*/ 33 h 970"/>
              <a:gd name="T102" fmla="*/ 380 w 1680"/>
              <a:gd name="T103" fmla="*/ 13 h 970"/>
              <a:gd name="T104" fmla="*/ 428 w 1680"/>
              <a:gd name="T105" fmla="*/ 2 h 970"/>
              <a:gd name="T106" fmla="*/ 448 w 1680"/>
              <a:gd name="T107" fmla="*/ 2 h 970"/>
              <a:gd name="T108" fmla="*/ 464 w 1680"/>
              <a:gd name="T109" fmla="*/ 7 h 970"/>
              <a:gd name="T110" fmla="*/ 678 w 1680"/>
              <a:gd name="T111" fmla="*/ 295 h 970"/>
              <a:gd name="T112" fmla="*/ 840 w 1680"/>
              <a:gd name="T113" fmla="*/ 166 h 970"/>
              <a:gd name="T114" fmla="*/ 840 w 1680"/>
              <a:gd name="T115" fmla="*/ 165 h 970"/>
              <a:gd name="T116" fmla="*/ 840 w 1680"/>
              <a:gd name="T117" fmla="*/ 165 h 970"/>
              <a:gd name="T118" fmla="*/ 1002 w 1680"/>
              <a:gd name="T119" fmla="*/ 293 h 970"/>
              <a:gd name="T120" fmla="*/ 1215 w 1680"/>
              <a:gd name="T121" fmla="*/ 5 h 970"/>
              <a:gd name="T122" fmla="*/ 1231 w 1680"/>
              <a:gd name="T123" fmla="*/ 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80" h="970">
                <a:moveTo>
                  <a:pt x="1231" y="0"/>
                </a:moveTo>
                <a:lnTo>
                  <a:pt x="1250" y="0"/>
                </a:lnTo>
                <a:lnTo>
                  <a:pt x="1298" y="12"/>
                </a:lnTo>
                <a:lnTo>
                  <a:pt x="1343" y="33"/>
                </a:lnTo>
                <a:lnTo>
                  <a:pt x="1385" y="58"/>
                </a:lnTo>
                <a:lnTo>
                  <a:pt x="1422" y="92"/>
                </a:lnTo>
                <a:lnTo>
                  <a:pt x="1456" y="132"/>
                </a:lnTo>
                <a:lnTo>
                  <a:pt x="1488" y="176"/>
                </a:lnTo>
                <a:lnTo>
                  <a:pt x="1516" y="224"/>
                </a:lnTo>
                <a:lnTo>
                  <a:pt x="1541" y="277"/>
                </a:lnTo>
                <a:lnTo>
                  <a:pt x="1564" y="332"/>
                </a:lnTo>
                <a:lnTo>
                  <a:pt x="1583" y="388"/>
                </a:lnTo>
                <a:lnTo>
                  <a:pt x="1601" y="448"/>
                </a:lnTo>
                <a:lnTo>
                  <a:pt x="1615" y="506"/>
                </a:lnTo>
                <a:lnTo>
                  <a:pt x="1630" y="563"/>
                </a:lnTo>
                <a:lnTo>
                  <a:pt x="1641" y="621"/>
                </a:lnTo>
                <a:lnTo>
                  <a:pt x="1649" y="678"/>
                </a:lnTo>
                <a:lnTo>
                  <a:pt x="1657" y="731"/>
                </a:lnTo>
                <a:lnTo>
                  <a:pt x="1664" y="779"/>
                </a:lnTo>
                <a:lnTo>
                  <a:pt x="1668" y="826"/>
                </a:lnTo>
                <a:lnTo>
                  <a:pt x="1673" y="866"/>
                </a:lnTo>
                <a:lnTo>
                  <a:pt x="1675" y="900"/>
                </a:lnTo>
                <a:lnTo>
                  <a:pt x="1676" y="929"/>
                </a:lnTo>
                <a:lnTo>
                  <a:pt x="1678" y="949"/>
                </a:lnTo>
                <a:lnTo>
                  <a:pt x="1680" y="964"/>
                </a:lnTo>
                <a:lnTo>
                  <a:pt x="1680" y="969"/>
                </a:lnTo>
                <a:lnTo>
                  <a:pt x="840" y="969"/>
                </a:lnTo>
                <a:lnTo>
                  <a:pt x="840" y="970"/>
                </a:lnTo>
                <a:lnTo>
                  <a:pt x="0" y="969"/>
                </a:lnTo>
                <a:lnTo>
                  <a:pt x="0" y="964"/>
                </a:lnTo>
                <a:lnTo>
                  <a:pt x="0" y="951"/>
                </a:lnTo>
                <a:lnTo>
                  <a:pt x="2" y="930"/>
                </a:lnTo>
                <a:lnTo>
                  <a:pt x="4" y="901"/>
                </a:lnTo>
                <a:lnTo>
                  <a:pt x="7" y="867"/>
                </a:lnTo>
                <a:lnTo>
                  <a:pt x="10" y="826"/>
                </a:lnTo>
                <a:lnTo>
                  <a:pt x="15" y="781"/>
                </a:lnTo>
                <a:lnTo>
                  <a:pt x="21" y="731"/>
                </a:lnTo>
                <a:lnTo>
                  <a:pt x="29" y="678"/>
                </a:lnTo>
                <a:lnTo>
                  <a:pt x="39" y="623"/>
                </a:lnTo>
                <a:lnTo>
                  <a:pt x="50" y="565"/>
                </a:lnTo>
                <a:lnTo>
                  <a:pt x="63" y="507"/>
                </a:lnTo>
                <a:lnTo>
                  <a:pt x="79" y="448"/>
                </a:lnTo>
                <a:lnTo>
                  <a:pt x="95" y="390"/>
                </a:lnTo>
                <a:lnTo>
                  <a:pt x="116" y="333"/>
                </a:lnTo>
                <a:lnTo>
                  <a:pt x="139" y="279"/>
                </a:lnTo>
                <a:lnTo>
                  <a:pt x="163" y="226"/>
                </a:lnTo>
                <a:lnTo>
                  <a:pt x="192" y="177"/>
                </a:lnTo>
                <a:lnTo>
                  <a:pt x="222" y="132"/>
                </a:lnTo>
                <a:lnTo>
                  <a:pt x="256" y="94"/>
                </a:lnTo>
                <a:lnTo>
                  <a:pt x="295" y="60"/>
                </a:lnTo>
                <a:lnTo>
                  <a:pt x="335" y="33"/>
                </a:lnTo>
                <a:lnTo>
                  <a:pt x="380" y="13"/>
                </a:lnTo>
                <a:lnTo>
                  <a:pt x="428" y="2"/>
                </a:lnTo>
                <a:lnTo>
                  <a:pt x="448" y="2"/>
                </a:lnTo>
                <a:lnTo>
                  <a:pt x="464" y="7"/>
                </a:lnTo>
                <a:lnTo>
                  <a:pt x="678" y="295"/>
                </a:lnTo>
                <a:lnTo>
                  <a:pt x="840" y="166"/>
                </a:lnTo>
                <a:lnTo>
                  <a:pt x="840" y="165"/>
                </a:lnTo>
                <a:lnTo>
                  <a:pt x="840" y="165"/>
                </a:lnTo>
                <a:lnTo>
                  <a:pt x="1002" y="293"/>
                </a:lnTo>
                <a:lnTo>
                  <a:pt x="1215" y="5"/>
                </a:lnTo>
                <a:lnTo>
                  <a:pt x="1231" y="0"/>
                </a:lnTo>
                <a:close/>
              </a:path>
            </a:pathLst>
          </a:custGeom>
          <a:solidFill>
            <a:srgbClr val="E35A35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41FB8116-3A76-4337-B628-90545EFBD55A}"/>
              </a:ext>
            </a:extLst>
          </p:cNvPr>
          <p:cNvSpPr>
            <a:spLocks/>
          </p:cNvSpPr>
          <p:nvPr/>
        </p:nvSpPr>
        <p:spPr bwMode="auto">
          <a:xfrm>
            <a:off x="6149466" y="3384671"/>
            <a:ext cx="872243" cy="513698"/>
          </a:xfrm>
          <a:custGeom>
            <a:avLst/>
            <a:gdLst>
              <a:gd name="T0" fmla="*/ 1033 w 1339"/>
              <a:gd name="T1" fmla="*/ 11 h 788"/>
              <a:gd name="T2" fmla="*/ 1109 w 1339"/>
              <a:gd name="T3" fmla="*/ 55 h 788"/>
              <a:gd name="T4" fmla="*/ 1170 w 1339"/>
              <a:gd name="T5" fmla="*/ 124 h 788"/>
              <a:gd name="T6" fmla="*/ 1220 w 1339"/>
              <a:gd name="T7" fmla="*/ 209 h 788"/>
              <a:gd name="T8" fmla="*/ 1258 w 1339"/>
              <a:gd name="T9" fmla="*/ 307 h 788"/>
              <a:gd name="T10" fmla="*/ 1287 w 1339"/>
              <a:gd name="T11" fmla="*/ 412 h 788"/>
              <a:gd name="T12" fmla="*/ 1308 w 1339"/>
              <a:gd name="T13" fmla="*/ 513 h 788"/>
              <a:gd name="T14" fmla="*/ 1323 w 1339"/>
              <a:gd name="T15" fmla="*/ 608 h 788"/>
              <a:gd name="T16" fmla="*/ 1332 w 1339"/>
              <a:gd name="T17" fmla="*/ 689 h 788"/>
              <a:gd name="T18" fmla="*/ 1337 w 1339"/>
              <a:gd name="T19" fmla="*/ 750 h 788"/>
              <a:gd name="T20" fmla="*/ 1339 w 1339"/>
              <a:gd name="T21" fmla="*/ 782 h 788"/>
              <a:gd name="T22" fmla="*/ 657 w 1339"/>
              <a:gd name="T23" fmla="*/ 788 h 788"/>
              <a:gd name="T24" fmla="*/ 473 w 1339"/>
              <a:gd name="T25" fmla="*/ 788 h 788"/>
              <a:gd name="T26" fmla="*/ 428 w 1339"/>
              <a:gd name="T27" fmla="*/ 684 h 788"/>
              <a:gd name="T28" fmla="*/ 374 w 1339"/>
              <a:gd name="T29" fmla="*/ 589 h 788"/>
              <a:gd name="T30" fmla="*/ 306 w 1339"/>
              <a:gd name="T31" fmla="*/ 512 h 788"/>
              <a:gd name="T32" fmla="*/ 227 w 1339"/>
              <a:gd name="T33" fmla="*/ 455 h 788"/>
              <a:gd name="T34" fmla="*/ 134 w 1339"/>
              <a:gd name="T35" fmla="*/ 426 h 788"/>
              <a:gd name="T36" fmla="*/ 95 w 1339"/>
              <a:gd name="T37" fmla="*/ 430 h 788"/>
              <a:gd name="T38" fmla="*/ 76 w 1339"/>
              <a:gd name="T39" fmla="*/ 436 h 788"/>
              <a:gd name="T40" fmla="*/ 12 w 1339"/>
              <a:gd name="T41" fmla="*/ 475 h 788"/>
              <a:gd name="T42" fmla="*/ 111 w 1339"/>
              <a:gd name="T43" fmla="*/ 388 h 788"/>
              <a:gd name="T44" fmla="*/ 192 w 1339"/>
              <a:gd name="T45" fmla="*/ 283 h 788"/>
              <a:gd name="T46" fmla="*/ 251 w 1339"/>
              <a:gd name="T47" fmla="*/ 169 h 788"/>
              <a:gd name="T48" fmla="*/ 292 w 1339"/>
              <a:gd name="T49" fmla="*/ 98 h 788"/>
              <a:gd name="T50" fmla="*/ 319 w 1339"/>
              <a:gd name="T51" fmla="*/ 65 h 788"/>
              <a:gd name="T52" fmla="*/ 327 w 1339"/>
              <a:gd name="T53" fmla="*/ 3 h 788"/>
              <a:gd name="T54" fmla="*/ 340 w 1339"/>
              <a:gd name="T55" fmla="*/ 3 h 788"/>
              <a:gd name="T56" fmla="*/ 351 w 1339"/>
              <a:gd name="T57" fmla="*/ 5 h 788"/>
              <a:gd name="T58" fmla="*/ 657 w 1339"/>
              <a:gd name="T59" fmla="*/ 135 h 788"/>
              <a:gd name="T60" fmla="*/ 657 w 1339"/>
              <a:gd name="T61" fmla="*/ 135 h 788"/>
              <a:gd name="T62" fmla="*/ 789 w 1339"/>
              <a:gd name="T63" fmla="*/ 240 h 788"/>
              <a:gd name="T64" fmla="*/ 975 w 1339"/>
              <a:gd name="T65" fmla="*/ 0 h 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339" h="788">
                <a:moveTo>
                  <a:pt x="991" y="0"/>
                </a:moveTo>
                <a:lnTo>
                  <a:pt x="1033" y="11"/>
                </a:lnTo>
                <a:lnTo>
                  <a:pt x="1072" y="29"/>
                </a:lnTo>
                <a:lnTo>
                  <a:pt x="1109" y="55"/>
                </a:lnTo>
                <a:lnTo>
                  <a:pt x="1141" y="87"/>
                </a:lnTo>
                <a:lnTo>
                  <a:pt x="1170" y="124"/>
                </a:lnTo>
                <a:lnTo>
                  <a:pt x="1196" y="164"/>
                </a:lnTo>
                <a:lnTo>
                  <a:pt x="1220" y="209"/>
                </a:lnTo>
                <a:lnTo>
                  <a:pt x="1241" y="258"/>
                </a:lnTo>
                <a:lnTo>
                  <a:pt x="1258" y="307"/>
                </a:lnTo>
                <a:lnTo>
                  <a:pt x="1274" y="359"/>
                </a:lnTo>
                <a:lnTo>
                  <a:pt x="1287" y="412"/>
                </a:lnTo>
                <a:lnTo>
                  <a:pt x="1299" y="463"/>
                </a:lnTo>
                <a:lnTo>
                  <a:pt x="1308" y="513"/>
                </a:lnTo>
                <a:lnTo>
                  <a:pt x="1316" y="563"/>
                </a:lnTo>
                <a:lnTo>
                  <a:pt x="1323" y="608"/>
                </a:lnTo>
                <a:lnTo>
                  <a:pt x="1329" y="652"/>
                </a:lnTo>
                <a:lnTo>
                  <a:pt x="1332" y="689"/>
                </a:lnTo>
                <a:lnTo>
                  <a:pt x="1336" y="722"/>
                </a:lnTo>
                <a:lnTo>
                  <a:pt x="1337" y="750"/>
                </a:lnTo>
                <a:lnTo>
                  <a:pt x="1339" y="769"/>
                </a:lnTo>
                <a:lnTo>
                  <a:pt x="1339" y="782"/>
                </a:lnTo>
                <a:lnTo>
                  <a:pt x="1339" y="787"/>
                </a:lnTo>
                <a:lnTo>
                  <a:pt x="657" y="788"/>
                </a:lnTo>
                <a:lnTo>
                  <a:pt x="657" y="788"/>
                </a:lnTo>
                <a:lnTo>
                  <a:pt x="473" y="788"/>
                </a:lnTo>
                <a:lnTo>
                  <a:pt x="452" y="735"/>
                </a:lnTo>
                <a:lnTo>
                  <a:pt x="428" y="684"/>
                </a:lnTo>
                <a:lnTo>
                  <a:pt x="403" y="636"/>
                </a:lnTo>
                <a:lnTo>
                  <a:pt x="374" y="589"/>
                </a:lnTo>
                <a:lnTo>
                  <a:pt x="341" y="549"/>
                </a:lnTo>
                <a:lnTo>
                  <a:pt x="306" y="512"/>
                </a:lnTo>
                <a:lnTo>
                  <a:pt x="269" y="481"/>
                </a:lnTo>
                <a:lnTo>
                  <a:pt x="227" y="455"/>
                </a:lnTo>
                <a:lnTo>
                  <a:pt x="182" y="438"/>
                </a:lnTo>
                <a:lnTo>
                  <a:pt x="134" y="426"/>
                </a:lnTo>
                <a:lnTo>
                  <a:pt x="113" y="426"/>
                </a:lnTo>
                <a:lnTo>
                  <a:pt x="95" y="430"/>
                </a:lnTo>
                <a:lnTo>
                  <a:pt x="84" y="433"/>
                </a:lnTo>
                <a:lnTo>
                  <a:pt x="76" y="436"/>
                </a:lnTo>
                <a:lnTo>
                  <a:pt x="0" y="537"/>
                </a:lnTo>
                <a:lnTo>
                  <a:pt x="12" y="475"/>
                </a:lnTo>
                <a:lnTo>
                  <a:pt x="65" y="433"/>
                </a:lnTo>
                <a:lnTo>
                  <a:pt x="111" y="388"/>
                </a:lnTo>
                <a:lnTo>
                  <a:pt x="155" y="338"/>
                </a:lnTo>
                <a:lnTo>
                  <a:pt x="192" y="283"/>
                </a:lnTo>
                <a:lnTo>
                  <a:pt x="224" y="227"/>
                </a:lnTo>
                <a:lnTo>
                  <a:pt x="251" y="169"/>
                </a:lnTo>
                <a:lnTo>
                  <a:pt x="272" y="110"/>
                </a:lnTo>
                <a:lnTo>
                  <a:pt x="292" y="98"/>
                </a:lnTo>
                <a:lnTo>
                  <a:pt x="308" y="84"/>
                </a:lnTo>
                <a:lnTo>
                  <a:pt x="319" y="65"/>
                </a:lnTo>
                <a:lnTo>
                  <a:pt x="324" y="42"/>
                </a:lnTo>
                <a:lnTo>
                  <a:pt x="327" y="3"/>
                </a:lnTo>
                <a:lnTo>
                  <a:pt x="333" y="3"/>
                </a:lnTo>
                <a:lnTo>
                  <a:pt x="340" y="3"/>
                </a:lnTo>
                <a:lnTo>
                  <a:pt x="346" y="3"/>
                </a:lnTo>
                <a:lnTo>
                  <a:pt x="351" y="5"/>
                </a:lnTo>
                <a:lnTo>
                  <a:pt x="525" y="240"/>
                </a:lnTo>
                <a:lnTo>
                  <a:pt x="657" y="135"/>
                </a:lnTo>
                <a:lnTo>
                  <a:pt x="657" y="135"/>
                </a:lnTo>
                <a:lnTo>
                  <a:pt x="657" y="135"/>
                </a:lnTo>
                <a:lnTo>
                  <a:pt x="657" y="134"/>
                </a:lnTo>
                <a:lnTo>
                  <a:pt x="789" y="240"/>
                </a:lnTo>
                <a:lnTo>
                  <a:pt x="962" y="5"/>
                </a:lnTo>
                <a:lnTo>
                  <a:pt x="975" y="0"/>
                </a:lnTo>
                <a:lnTo>
                  <a:pt x="991" y="0"/>
                </a:lnTo>
                <a:close/>
              </a:path>
            </a:pathLst>
          </a:custGeom>
          <a:solidFill>
            <a:srgbClr val="8BB74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62E7E202-B931-4422-9F3E-0E5EAD860D7C}"/>
              </a:ext>
            </a:extLst>
          </p:cNvPr>
          <p:cNvSpPr>
            <a:spLocks/>
          </p:cNvSpPr>
          <p:nvPr/>
        </p:nvSpPr>
        <p:spPr bwMode="auto">
          <a:xfrm>
            <a:off x="4909550" y="3384671"/>
            <a:ext cx="870939" cy="513698"/>
          </a:xfrm>
          <a:custGeom>
            <a:avLst/>
            <a:gdLst>
              <a:gd name="T0" fmla="*/ 1019 w 1336"/>
              <a:gd name="T1" fmla="*/ 2 h 788"/>
              <a:gd name="T2" fmla="*/ 1026 w 1336"/>
              <a:gd name="T3" fmla="*/ 39 h 788"/>
              <a:gd name="T4" fmla="*/ 1044 w 1336"/>
              <a:gd name="T5" fmla="*/ 84 h 788"/>
              <a:gd name="T6" fmla="*/ 1082 w 1336"/>
              <a:gd name="T7" fmla="*/ 110 h 788"/>
              <a:gd name="T8" fmla="*/ 1135 w 1336"/>
              <a:gd name="T9" fmla="*/ 242 h 788"/>
              <a:gd name="T10" fmla="*/ 1217 w 1336"/>
              <a:gd name="T11" fmla="*/ 362 h 788"/>
              <a:gd name="T12" fmla="*/ 1323 w 1336"/>
              <a:gd name="T13" fmla="*/ 463 h 788"/>
              <a:gd name="T14" fmla="*/ 1262 w 1336"/>
              <a:gd name="T15" fmla="*/ 438 h 788"/>
              <a:gd name="T16" fmla="*/ 1243 w 1336"/>
              <a:gd name="T17" fmla="*/ 430 h 788"/>
              <a:gd name="T18" fmla="*/ 1206 w 1336"/>
              <a:gd name="T19" fmla="*/ 428 h 788"/>
              <a:gd name="T20" fmla="*/ 1113 w 1336"/>
              <a:gd name="T21" fmla="*/ 457 h 788"/>
              <a:gd name="T22" fmla="*/ 1034 w 1336"/>
              <a:gd name="T23" fmla="*/ 512 h 788"/>
              <a:gd name="T24" fmla="*/ 966 w 1336"/>
              <a:gd name="T25" fmla="*/ 589 h 788"/>
              <a:gd name="T26" fmla="*/ 912 w 1336"/>
              <a:gd name="T27" fmla="*/ 682 h 788"/>
              <a:gd name="T28" fmla="*/ 867 w 1336"/>
              <a:gd name="T29" fmla="*/ 788 h 788"/>
              <a:gd name="T30" fmla="*/ 682 w 1336"/>
              <a:gd name="T31" fmla="*/ 788 h 788"/>
              <a:gd name="T32" fmla="*/ 0 w 1336"/>
              <a:gd name="T33" fmla="*/ 784 h 788"/>
              <a:gd name="T34" fmla="*/ 1 w 1336"/>
              <a:gd name="T35" fmla="*/ 751 h 788"/>
              <a:gd name="T36" fmla="*/ 6 w 1336"/>
              <a:gd name="T37" fmla="*/ 690 h 788"/>
              <a:gd name="T38" fmla="*/ 14 w 1336"/>
              <a:gd name="T39" fmla="*/ 610 h 788"/>
              <a:gd name="T40" fmla="*/ 29 w 1336"/>
              <a:gd name="T41" fmla="*/ 515 h 788"/>
              <a:gd name="T42" fmla="*/ 50 w 1336"/>
              <a:gd name="T43" fmla="*/ 412 h 788"/>
              <a:gd name="T44" fmla="*/ 80 w 1336"/>
              <a:gd name="T45" fmla="*/ 309 h 788"/>
              <a:gd name="T46" fmla="*/ 119 w 1336"/>
              <a:gd name="T47" fmla="*/ 211 h 788"/>
              <a:gd name="T48" fmla="*/ 169 w 1336"/>
              <a:gd name="T49" fmla="*/ 124 h 788"/>
              <a:gd name="T50" fmla="*/ 230 w 1336"/>
              <a:gd name="T51" fmla="*/ 57 h 788"/>
              <a:gd name="T52" fmla="*/ 305 w 1336"/>
              <a:gd name="T53" fmla="*/ 13 h 788"/>
              <a:gd name="T54" fmla="*/ 363 w 1336"/>
              <a:gd name="T55" fmla="*/ 2 h 788"/>
              <a:gd name="T56" fmla="*/ 550 w 1336"/>
              <a:gd name="T57" fmla="*/ 240 h 788"/>
              <a:gd name="T58" fmla="*/ 682 w 1336"/>
              <a:gd name="T59" fmla="*/ 134 h 788"/>
              <a:gd name="T60" fmla="*/ 987 w 1336"/>
              <a:gd name="T61" fmla="*/ 5 h 788"/>
              <a:gd name="T62" fmla="*/ 1015 w 1336"/>
              <a:gd name="T63" fmla="*/ 0 h 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336" h="788">
                <a:moveTo>
                  <a:pt x="1015" y="0"/>
                </a:moveTo>
                <a:lnTo>
                  <a:pt x="1019" y="2"/>
                </a:lnTo>
                <a:lnTo>
                  <a:pt x="1023" y="3"/>
                </a:lnTo>
                <a:lnTo>
                  <a:pt x="1026" y="39"/>
                </a:lnTo>
                <a:lnTo>
                  <a:pt x="1031" y="63"/>
                </a:lnTo>
                <a:lnTo>
                  <a:pt x="1044" y="84"/>
                </a:lnTo>
                <a:lnTo>
                  <a:pt x="1060" y="98"/>
                </a:lnTo>
                <a:lnTo>
                  <a:pt x="1082" y="110"/>
                </a:lnTo>
                <a:lnTo>
                  <a:pt x="1105" y="176"/>
                </a:lnTo>
                <a:lnTo>
                  <a:pt x="1135" y="242"/>
                </a:lnTo>
                <a:lnTo>
                  <a:pt x="1174" y="304"/>
                </a:lnTo>
                <a:lnTo>
                  <a:pt x="1217" y="362"/>
                </a:lnTo>
                <a:lnTo>
                  <a:pt x="1267" y="415"/>
                </a:lnTo>
                <a:lnTo>
                  <a:pt x="1323" y="463"/>
                </a:lnTo>
                <a:lnTo>
                  <a:pt x="1336" y="536"/>
                </a:lnTo>
                <a:lnTo>
                  <a:pt x="1262" y="438"/>
                </a:lnTo>
                <a:lnTo>
                  <a:pt x="1256" y="435"/>
                </a:lnTo>
                <a:lnTo>
                  <a:pt x="1243" y="430"/>
                </a:lnTo>
                <a:lnTo>
                  <a:pt x="1225" y="428"/>
                </a:lnTo>
                <a:lnTo>
                  <a:pt x="1206" y="428"/>
                </a:lnTo>
                <a:lnTo>
                  <a:pt x="1158" y="439"/>
                </a:lnTo>
                <a:lnTo>
                  <a:pt x="1113" y="457"/>
                </a:lnTo>
                <a:lnTo>
                  <a:pt x="1071" y="481"/>
                </a:lnTo>
                <a:lnTo>
                  <a:pt x="1034" y="512"/>
                </a:lnTo>
                <a:lnTo>
                  <a:pt x="999" y="549"/>
                </a:lnTo>
                <a:lnTo>
                  <a:pt x="966" y="589"/>
                </a:lnTo>
                <a:lnTo>
                  <a:pt x="937" y="634"/>
                </a:lnTo>
                <a:lnTo>
                  <a:pt x="912" y="682"/>
                </a:lnTo>
                <a:lnTo>
                  <a:pt x="888" y="734"/>
                </a:lnTo>
                <a:lnTo>
                  <a:pt x="867" y="788"/>
                </a:lnTo>
                <a:lnTo>
                  <a:pt x="682" y="788"/>
                </a:lnTo>
                <a:lnTo>
                  <a:pt x="682" y="788"/>
                </a:lnTo>
                <a:lnTo>
                  <a:pt x="0" y="788"/>
                </a:lnTo>
                <a:lnTo>
                  <a:pt x="0" y="784"/>
                </a:lnTo>
                <a:lnTo>
                  <a:pt x="0" y="771"/>
                </a:lnTo>
                <a:lnTo>
                  <a:pt x="1" y="751"/>
                </a:lnTo>
                <a:lnTo>
                  <a:pt x="3" y="724"/>
                </a:lnTo>
                <a:lnTo>
                  <a:pt x="6" y="690"/>
                </a:lnTo>
                <a:lnTo>
                  <a:pt x="9" y="652"/>
                </a:lnTo>
                <a:lnTo>
                  <a:pt x="14" y="610"/>
                </a:lnTo>
                <a:lnTo>
                  <a:pt x="21" y="563"/>
                </a:lnTo>
                <a:lnTo>
                  <a:pt x="29" y="515"/>
                </a:lnTo>
                <a:lnTo>
                  <a:pt x="38" y="465"/>
                </a:lnTo>
                <a:lnTo>
                  <a:pt x="50" y="412"/>
                </a:lnTo>
                <a:lnTo>
                  <a:pt x="64" y="361"/>
                </a:lnTo>
                <a:lnTo>
                  <a:pt x="80" y="309"/>
                </a:lnTo>
                <a:lnTo>
                  <a:pt x="98" y="259"/>
                </a:lnTo>
                <a:lnTo>
                  <a:pt x="119" y="211"/>
                </a:lnTo>
                <a:lnTo>
                  <a:pt x="141" y="166"/>
                </a:lnTo>
                <a:lnTo>
                  <a:pt x="169" y="124"/>
                </a:lnTo>
                <a:lnTo>
                  <a:pt x="198" y="87"/>
                </a:lnTo>
                <a:lnTo>
                  <a:pt x="230" y="57"/>
                </a:lnTo>
                <a:lnTo>
                  <a:pt x="265" y="31"/>
                </a:lnTo>
                <a:lnTo>
                  <a:pt x="305" y="13"/>
                </a:lnTo>
                <a:lnTo>
                  <a:pt x="347" y="2"/>
                </a:lnTo>
                <a:lnTo>
                  <a:pt x="363" y="2"/>
                </a:lnTo>
                <a:lnTo>
                  <a:pt x="376" y="5"/>
                </a:lnTo>
                <a:lnTo>
                  <a:pt x="550" y="240"/>
                </a:lnTo>
                <a:lnTo>
                  <a:pt x="682" y="135"/>
                </a:lnTo>
                <a:lnTo>
                  <a:pt x="682" y="134"/>
                </a:lnTo>
                <a:lnTo>
                  <a:pt x="814" y="240"/>
                </a:lnTo>
                <a:lnTo>
                  <a:pt x="987" y="5"/>
                </a:lnTo>
                <a:lnTo>
                  <a:pt x="999" y="0"/>
                </a:lnTo>
                <a:lnTo>
                  <a:pt x="1015" y="0"/>
                </a:lnTo>
                <a:close/>
              </a:path>
            </a:pathLst>
          </a:custGeom>
          <a:solidFill>
            <a:srgbClr val="ECB44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EC615FC0-32A0-49CB-A3EB-0263121E2055}"/>
              </a:ext>
            </a:extLst>
          </p:cNvPr>
          <p:cNvSpPr>
            <a:spLocks/>
          </p:cNvSpPr>
          <p:nvPr/>
        </p:nvSpPr>
        <p:spPr bwMode="auto">
          <a:xfrm>
            <a:off x="4308498" y="1624539"/>
            <a:ext cx="3442036" cy="3289492"/>
          </a:xfrm>
          <a:custGeom>
            <a:avLst/>
            <a:gdLst>
              <a:gd name="T0" fmla="*/ 4528 w 5279"/>
              <a:gd name="T1" fmla="*/ 566 h 5046"/>
              <a:gd name="T2" fmla="*/ 4819 w 5279"/>
              <a:gd name="T3" fmla="*/ 923 h 5046"/>
              <a:gd name="T4" fmla="*/ 5046 w 5279"/>
              <a:gd name="T5" fmla="*/ 1326 h 5046"/>
              <a:gd name="T6" fmla="*/ 5200 w 5279"/>
              <a:gd name="T7" fmla="*/ 1770 h 5046"/>
              <a:gd name="T8" fmla="*/ 5274 w 5279"/>
              <a:gd name="T9" fmla="*/ 2244 h 5046"/>
              <a:gd name="T10" fmla="*/ 5260 w 5279"/>
              <a:gd name="T11" fmla="*/ 2727 h 5046"/>
              <a:gd name="T12" fmla="*/ 5163 w 5279"/>
              <a:gd name="T13" fmla="*/ 3182 h 5046"/>
              <a:gd name="T14" fmla="*/ 4991 w 5279"/>
              <a:gd name="T15" fmla="*/ 3605 h 5046"/>
              <a:gd name="T16" fmla="*/ 4751 w 5279"/>
              <a:gd name="T17" fmla="*/ 3989 h 5046"/>
              <a:gd name="T18" fmla="*/ 4451 w 5279"/>
              <a:gd name="T19" fmla="*/ 4325 h 5046"/>
              <a:gd name="T20" fmla="*/ 4098 w 5279"/>
              <a:gd name="T21" fmla="*/ 4605 h 5046"/>
              <a:gd name="T22" fmla="*/ 3701 w 5279"/>
              <a:gd name="T23" fmla="*/ 4824 h 5046"/>
              <a:gd name="T24" fmla="*/ 3265 w 5279"/>
              <a:gd name="T25" fmla="*/ 4972 h 5046"/>
              <a:gd name="T26" fmla="*/ 2799 w 5279"/>
              <a:gd name="T27" fmla="*/ 5041 h 5046"/>
              <a:gd name="T28" fmla="*/ 2321 w 5279"/>
              <a:gd name="T29" fmla="*/ 5027 h 5046"/>
              <a:gd name="T30" fmla="*/ 1864 w 5279"/>
              <a:gd name="T31" fmla="*/ 4930 h 5046"/>
              <a:gd name="T32" fmla="*/ 1441 w 5279"/>
              <a:gd name="T33" fmla="*/ 4758 h 5046"/>
              <a:gd name="T34" fmla="*/ 1057 w 5279"/>
              <a:gd name="T35" fmla="*/ 4518 h 5046"/>
              <a:gd name="T36" fmla="*/ 722 w 5279"/>
              <a:gd name="T37" fmla="*/ 4219 h 5046"/>
              <a:gd name="T38" fmla="*/ 441 w 5279"/>
              <a:gd name="T39" fmla="*/ 3865 h 5046"/>
              <a:gd name="T40" fmla="*/ 224 w 5279"/>
              <a:gd name="T41" fmla="*/ 3468 h 5046"/>
              <a:gd name="T42" fmla="*/ 76 w 5279"/>
              <a:gd name="T43" fmla="*/ 3034 h 5046"/>
              <a:gd name="T44" fmla="*/ 5 w 5279"/>
              <a:gd name="T45" fmla="*/ 2567 h 5046"/>
              <a:gd name="T46" fmla="*/ 19 w 5279"/>
              <a:gd name="T47" fmla="*/ 2086 h 5046"/>
              <a:gd name="T48" fmla="*/ 117 w 5279"/>
              <a:gd name="T49" fmla="*/ 1628 h 5046"/>
              <a:gd name="T50" fmla="*/ 291 w 5279"/>
              <a:gd name="T51" fmla="*/ 1202 h 5046"/>
              <a:gd name="T52" fmla="*/ 534 w 5279"/>
              <a:gd name="T53" fmla="*/ 817 h 5046"/>
              <a:gd name="T54" fmla="*/ 838 w 5279"/>
              <a:gd name="T55" fmla="*/ 481 h 5046"/>
              <a:gd name="T56" fmla="*/ 1195 w 5279"/>
              <a:gd name="T57" fmla="*/ 200 h 5046"/>
              <a:gd name="T58" fmla="*/ 1724 w 5279"/>
              <a:gd name="T59" fmla="*/ 314 h 5046"/>
              <a:gd name="T60" fmla="*/ 1362 w 5279"/>
              <a:gd name="T61" fmla="*/ 515 h 5046"/>
              <a:gd name="T62" fmla="*/ 1044 w 5279"/>
              <a:gd name="T63" fmla="*/ 774 h 5046"/>
              <a:gd name="T64" fmla="*/ 775 w 5279"/>
              <a:gd name="T65" fmla="*/ 1086 h 5046"/>
              <a:gd name="T66" fmla="*/ 568 w 5279"/>
              <a:gd name="T67" fmla="*/ 1443 h 5046"/>
              <a:gd name="T68" fmla="*/ 426 w 5279"/>
              <a:gd name="T69" fmla="*/ 1837 h 5046"/>
              <a:gd name="T70" fmla="*/ 359 w 5279"/>
              <a:gd name="T71" fmla="*/ 2260 h 5046"/>
              <a:gd name="T72" fmla="*/ 373 w 5279"/>
              <a:gd name="T73" fmla="*/ 2706 h 5046"/>
              <a:gd name="T74" fmla="*/ 470 w 5279"/>
              <a:gd name="T75" fmla="*/ 3129 h 5046"/>
              <a:gd name="T76" fmla="*/ 643 w 5279"/>
              <a:gd name="T77" fmla="*/ 3520 h 5046"/>
              <a:gd name="T78" fmla="*/ 881 w 5279"/>
              <a:gd name="T79" fmla="*/ 3867 h 5046"/>
              <a:gd name="T80" fmla="*/ 1179 w 5279"/>
              <a:gd name="T81" fmla="*/ 4165 h 5046"/>
              <a:gd name="T82" fmla="*/ 1528 w 5279"/>
              <a:gd name="T83" fmla="*/ 4404 h 5046"/>
              <a:gd name="T84" fmla="*/ 1917 w 5279"/>
              <a:gd name="T85" fmla="*/ 4576 h 5046"/>
              <a:gd name="T86" fmla="*/ 2342 w 5279"/>
              <a:gd name="T87" fmla="*/ 4673 h 5046"/>
              <a:gd name="T88" fmla="*/ 2789 w 5279"/>
              <a:gd name="T89" fmla="*/ 4687 h 5046"/>
              <a:gd name="T90" fmla="*/ 3222 w 5279"/>
              <a:gd name="T91" fmla="*/ 4617 h 5046"/>
              <a:gd name="T92" fmla="*/ 3626 w 5279"/>
              <a:gd name="T93" fmla="*/ 4469 h 5046"/>
              <a:gd name="T94" fmla="*/ 3987 w 5279"/>
              <a:gd name="T95" fmla="*/ 4251 h 5046"/>
              <a:gd name="T96" fmla="*/ 4303 w 5279"/>
              <a:gd name="T97" fmla="*/ 3972 h 5046"/>
              <a:gd name="T98" fmla="*/ 4563 w 5279"/>
              <a:gd name="T99" fmla="*/ 3640 h 5046"/>
              <a:gd name="T100" fmla="*/ 4758 w 5279"/>
              <a:gd name="T101" fmla="*/ 3264 h 5046"/>
              <a:gd name="T102" fmla="*/ 4882 w 5279"/>
              <a:gd name="T103" fmla="*/ 2849 h 5046"/>
              <a:gd name="T104" fmla="*/ 4924 w 5279"/>
              <a:gd name="T105" fmla="*/ 2408 h 5046"/>
              <a:gd name="T106" fmla="*/ 4882 w 5279"/>
              <a:gd name="T107" fmla="*/ 1971 h 5046"/>
              <a:gd name="T108" fmla="*/ 4761 w 5279"/>
              <a:gd name="T109" fmla="*/ 1562 h 5046"/>
              <a:gd name="T110" fmla="*/ 4570 w 5279"/>
              <a:gd name="T111" fmla="*/ 1189 h 5046"/>
              <a:gd name="T112" fmla="*/ 4316 w 5279"/>
              <a:gd name="T113" fmla="*/ 859 h 5046"/>
              <a:gd name="T114" fmla="*/ 3605 w 5279"/>
              <a:gd name="T115" fmla="*/ 142 h 5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279" h="5046">
                <a:moveTo>
                  <a:pt x="4721" y="0"/>
                </a:moveTo>
                <a:lnTo>
                  <a:pt x="4417" y="460"/>
                </a:lnTo>
                <a:lnTo>
                  <a:pt x="4528" y="566"/>
                </a:lnTo>
                <a:lnTo>
                  <a:pt x="4631" y="679"/>
                </a:lnTo>
                <a:lnTo>
                  <a:pt x="4729" y="798"/>
                </a:lnTo>
                <a:lnTo>
                  <a:pt x="4819" y="923"/>
                </a:lnTo>
                <a:lnTo>
                  <a:pt x="4903" y="1052"/>
                </a:lnTo>
                <a:lnTo>
                  <a:pt x="4978" y="1187"/>
                </a:lnTo>
                <a:lnTo>
                  <a:pt x="5046" y="1326"/>
                </a:lnTo>
                <a:lnTo>
                  <a:pt x="5105" y="1470"/>
                </a:lnTo>
                <a:lnTo>
                  <a:pt x="5157" y="1617"/>
                </a:lnTo>
                <a:lnTo>
                  <a:pt x="5200" y="1770"/>
                </a:lnTo>
                <a:lnTo>
                  <a:pt x="5234" y="1924"/>
                </a:lnTo>
                <a:lnTo>
                  <a:pt x="5258" y="2082"/>
                </a:lnTo>
                <a:lnTo>
                  <a:pt x="5274" y="2244"/>
                </a:lnTo>
                <a:lnTo>
                  <a:pt x="5279" y="2408"/>
                </a:lnTo>
                <a:lnTo>
                  <a:pt x="5274" y="2567"/>
                </a:lnTo>
                <a:lnTo>
                  <a:pt x="5260" y="2727"/>
                </a:lnTo>
                <a:lnTo>
                  <a:pt x="5236" y="2881"/>
                </a:lnTo>
                <a:lnTo>
                  <a:pt x="5203" y="3034"/>
                </a:lnTo>
                <a:lnTo>
                  <a:pt x="5163" y="3182"/>
                </a:lnTo>
                <a:lnTo>
                  <a:pt x="5113" y="3327"/>
                </a:lnTo>
                <a:lnTo>
                  <a:pt x="5055" y="3468"/>
                </a:lnTo>
                <a:lnTo>
                  <a:pt x="4991" y="3605"/>
                </a:lnTo>
                <a:lnTo>
                  <a:pt x="4917" y="3738"/>
                </a:lnTo>
                <a:lnTo>
                  <a:pt x="4838" y="3865"/>
                </a:lnTo>
                <a:lnTo>
                  <a:pt x="4751" y="3989"/>
                </a:lnTo>
                <a:lnTo>
                  <a:pt x="4657" y="4107"/>
                </a:lnTo>
                <a:lnTo>
                  <a:pt x="4557" y="4219"/>
                </a:lnTo>
                <a:lnTo>
                  <a:pt x="4451" y="4325"/>
                </a:lnTo>
                <a:lnTo>
                  <a:pt x="4338" y="4425"/>
                </a:lnTo>
                <a:lnTo>
                  <a:pt x="4221" y="4518"/>
                </a:lnTo>
                <a:lnTo>
                  <a:pt x="4098" y="4605"/>
                </a:lnTo>
                <a:lnTo>
                  <a:pt x="3970" y="4686"/>
                </a:lnTo>
                <a:lnTo>
                  <a:pt x="3838" y="4758"/>
                </a:lnTo>
                <a:lnTo>
                  <a:pt x="3701" y="4824"/>
                </a:lnTo>
                <a:lnTo>
                  <a:pt x="3560" y="4880"/>
                </a:lnTo>
                <a:lnTo>
                  <a:pt x="3413" y="4930"/>
                </a:lnTo>
                <a:lnTo>
                  <a:pt x="3265" y="4972"/>
                </a:lnTo>
                <a:lnTo>
                  <a:pt x="3112" y="5004"/>
                </a:lnTo>
                <a:lnTo>
                  <a:pt x="2958" y="5027"/>
                </a:lnTo>
                <a:lnTo>
                  <a:pt x="2799" y="5041"/>
                </a:lnTo>
                <a:lnTo>
                  <a:pt x="2640" y="5046"/>
                </a:lnTo>
                <a:lnTo>
                  <a:pt x="2479" y="5041"/>
                </a:lnTo>
                <a:lnTo>
                  <a:pt x="2321" y="5027"/>
                </a:lnTo>
                <a:lnTo>
                  <a:pt x="2165" y="5004"/>
                </a:lnTo>
                <a:lnTo>
                  <a:pt x="2014" y="4972"/>
                </a:lnTo>
                <a:lnTo>
                  <a:pt x="1864" y="4930"/>
                </a:lnTo>
                <a:lnTo>
                  <a:pt x="1719" y="4880"/>
                </a:lnTo>
                <a:lnTo>
                  <a:pt x="1578" y="4824"/>
                </a:lnTo>
                <a:lnTo>
                  <a:pt x="1441" y="4758"/>
                </a:lnTo>
                <a:lnTo>
                  <a:pt x="1308" y="4686"/>
                </a:lnTo>
                <a:lnTo>
                  <a:pt x="1181" y="4605"/>
                </a:lnTo>
                <a:lnTo>
                  <a:pt x="1057" y="4518"/>
                </a:lnTo>
                <a:lnTo>
                  <a:pt x="939" y="4425"/>
                </a:lnTo>
                <a:lnTo>
                  <a:pt x="828" y="4325"/>
                </a:lnTo>
                <a:lnTo>
                  <a:pt x="722" y="4219"/>
                </a:lnTo>
                <a:lnTo>
                  <a:pt x="621" y="4107"/>
                </a:lnTo>
                <a:lnTo>
                  <a:pt x="528" y="3989"/>
                </a:lnTo>
                <a:lnTo>
                  <a:pt x="441" y="3865"/>
                </a:lnTo>
                <a:lnTo>
                  <a:pt x="360" y="3738"/>
                </a:lnTo>
                <a:lnTo>
                  <a:pt x="288" y="3605"/>
                </a:lnTo>
                <a:lnTo>
                  <a:pt x="224" y="3468"/>
                </a:lnTo>
                <a:lnTo>
                  <a:pt x="166" y="3327"/>
                </a:lnTo>
                <a:lnTo>
                  <a:pt x="116" y="3182"/>
                </a:lnTo>
                <a:lnTo>
                  <a:pt x="76" y="3034"/>
                </a:lnTo>
                <a:lnTo>
                  <a:pt x="42" y="2881"/>
                </a:lnTo>
                <a:lnTo>
                  <a:pt x="19" y="2727"/>
                </a:lnTo>
                <a:lnTo>
                  <a:pt x="5" y="2567"/>
                </a:lnTo>
                <a:lnTo>
                  <a:pt x="0" y="2408"/>
                </a:lnTo>
                <a:lnTo>
                  <a:pt x="5" y="2246"/>
                </a:lnTo>
                <a:lnTo>
                  <a:pt x="19" y="2086"/>
                </a:lnTo>
                <a:lnTo>
                  <a:pt x="43" y="1930"/>
                </a:lnTo>
                <a:lnTo>
                  <a:pt x="76" y="1778"/>
                </a:lnTo>
                <a:lnTo>
                  <a:pt x="117" y="1628"/>
                </a:lnTo>
                <a:lnTo>
                  <a:pt x="167" y="1482"/>
                </a:lnTo>
                <a:lnTo>
                  <a:pt x="225" y="1340"/>
                </a:lnTo>
                <a:lnTo>
                  <a:pt x="291" y="1202"/>
                </a:lnTo>
                <a:lnTo>
                  <a:pt x="365" y="1068"/>
                </a:lnTo>
                <a:lnTo>
                  <a:pt x="447" y="941"/>
                </a:lnTo>
                <a:lnTo>
                  <a:pt x="534" y="817"/>
                </a:lnTo>
                <a:lnTo>
                  <a:pt x="629" y="700"/>
                </a:lnTo>
                <a:lnTo>
                  <a:pt x="730" y="587"/>
                </a:lnTo>
                <a:lnTo>
                  <a:pt x="838" y="481"/>
                </a:lnTo>
                <a:lnTo>
                  <a:pt x="951" y="381"/>
                </a:lnTo>
                <a:lnTo>
                  <a:pt x="1070" y="287"/>
                </a:lnTo>
                <a:lnTo>
                  <a:pt x="1195" y="200"/>
                </a:lnTo>
                <a:lnTo>
                  <a:pt x="1324" y="121"/>
                </a:lnTo>
                <a:lnTo>
                  <a:pt x="1457" y="48"/>
                </a:lnTo>
                <a:lnTo>
                  <a:pt x="1724" y="314"/>
                </a:lnTo>
                <a:lnTo>
                  <a:pt x="1599" y="373"/>
                </a:lnTo>
                <a:lnTo>
                  <a:pt x="1478" y="441"/>
                </a:lnTo>
                <a:lnTo>
                  <a:pt x="1362" y="515"/>
                </a:lnTo>
                <a:lnTo>
                  <a:pt x="1250" y="595"/>
                </a:lnTo>
                <a:lnTo>
                  <a:pt x="1144" y="681"/>
                </a:lnTo>
                <a:lnTo>
                  <a:pt x="1044" y="774"/>
                </a:lnTo>
                <a:lnTo>
                  <a:pt x="947" y="872"/>
                </a:lnTo>
                <a:lnTo>
                  <a:pt x="859" y="977"/>
                </a:lnTo>
                <a:lnTo>
                  <a:pt x="775" y="1086"/>
                </a:lnTo>
                <a:lnTo>
                  <a:pt x="700" y="1200"/>
                </a:lnTo>
                <a:lnTo>
                  <a:pt x="631" y="1319"/>
                </a:lnTo>
                <a:lnTo>
                  <a:pt x="568" y="1443"/>
                </a:lnTo>
                <a:lnTo>
                  <a:pt x="513" y="1570"/>
                </a:lnTo>
                <a:lnTo>
                  <a:pt x="465" y="1702"/>
                </a:lnTo>
                <a:lnTo>
                  <a:pt x="426" y="1837"/>
                </a:lnTo>
                <a:lnTo>
                  <a:pt x="394" y="1975"/>
                </a:lnTo>
                <a:lnTo>
                  <a:pt x="372" y="2117"/>
                </a:lnTo>
                <a:lnTo>
                  <a:pt x="359" y="2260"/>
                </a:lnTo>
                <a:lnTo>
                  <a:pt x="354" y="2408"/>
                </a:lnTo>
                <a:lnTo>
                  <a:pt x="359" y="2558"/>
                </a:lnTo>
                <a:lnTo>
                  <a:pt x="373" y="2706"/>
                </a:lnTo>
                <a:lnTo>
                  <a:pt x="397" y="2849"/>
                </a:lnTo>
                <a:lnTo>
                  <a:pt x="429" y="2990"/>
                </a:lnTo>
                <a:lnTo>
                  <a:pt x="470" y="3129"/>
                </a:lnTo>
                <a:lnTo>
                  <a:pt x="520" y="3264"/>
                </a:lnTo>
                <a:lnTo>
                  <a:pt x="577" y="3394"/>
                </a:lnTo>
                <a:lnTo>
                  <a:pt x="643" y="3520"/>
                </a:lnTo>
                <a:lnTo>
                  <a:pt x="716" y="3640"/>
                </a:lnTo>
                <a:lnTo>
                  <a:pt x="795" y="3756"/>
                </a:lnTo>
                <a:lnTo>
                  <a:pt x="881" y="3867"/>
                </a:lnTo>
                <a:lnTo>
                  <a:pt x="975" y="3972"/>
                </a:lnTo>
                <a:lnTo>
                  <a:pt x="1074" y="4071"/>
                </a:lnTo>
                <a:lnTo>
                  <a:pt x="1179" y="4165"/>
                </a:lnTo>
                <a:lnTo>
                  <a:pt x="1290" y="4251"/>
                </a:lnTo>
                <a:lnTo>
                  <a:pt x="1406" y="4332"/>
                </a:lnTo>
                <a:lnTo>
                  <a:pt x="1528" y="4404"/>
                </a:lnTo>
                <a:lnTo>
                  <a:pt x="1654" y="4469"/>
                </a:lnTo>
                <a:lnTo>
                  <a:pt x="1784" y="4526"/>
                </a:lnTo>
                <a:lnTo>
                  <a:pt x="1917" y="4576"/>
                </a:lnTo>
                <a:lnTo>
                  <a:pt x="2056" y="4617"/>
                </a:lnTo>
                <a:lnTo>
                  <a:pt x="2197" y="4650"/>
                </a:lnTo>
                <a:lnTo>
                  <a:pt x="2342" y="4673"/>
                </a:lnTo>
                <a:lnTo>
                  <a:pt x="2488" y="4687"/>
                </a:lnTo>
                <a:lnTo>
                  <a:pt x="2640" y="4692"/>
                </a:lnTo>
                <a:lnTo>
                  <a:pt x="2789" y="4687"/>
                </a:lnTo>
                <a:lnTo>
                  <a:pt x="2937" y="4673"/>
                </a:lnTo>
                <a:lnTo>
                  <a:pt x="3082" y="4650"/>
                </a:lnTo>
                <a:lnTo>
                  <a:pt x="3222" y="4617"/>
                </a:lnTo>
                <a:lnTo>
                  <a:pt x="3360" y="4576"/>
                </a:lnTo>
                <a:lnTo>
                  <a:pt x="3495" y="4526"/>
                </a:lnTo>
                <a:lnTo>
                  <a:pt x="3626" y="4469"/>
                </a:lnTo>
                <a:lnTo>
                  <a:pt x="3751" y="4404"/>
                </a:lnTo>
                <a:lnTo>
                  <a:pt x="3872" y="4332"/>
                </a:lnTo>
                <a:lnTo>
                  <a:pt x="3987" y="4251"/>
                </a:lnTo>
                <a:lnTo>
                  <a:pt x="4098" y="4165"/>
                </a:lnTo>
                <a:lnTo>
                  <a:pt x="4205" y="4071"/>
                </a:lnTo>
                <a:lnTo>
                  <a:pt x="4303" y="3972"/>
                </a:lnTo>
                <a:lnTo>
                  <a:pt x="4396" y="3867"/>
                </a:lnTo>
                <a:lnTo>
                  <a:pt x="4483" y="3756"/>
                </a:lnTo>
                <a:lnTo>
                  <a:pt x="4563" y="3640"/>
                </a:lnTo>
                <a:lnTo>
                  <a:pt x="4636" y="3520"/>
                </a:lnTo>
                <a:lnTo>
                  <a:pt x="4700" y="3394"/>
                </a:lnTo>
                <a:lnTo>
                  <a:pt x="4758" y="3264"/>
                </a:lnTo>
                <a:lnTo>
                  <a:pt x="4808" y="3129"/>
                </a:lnTo>
                <a:lnTo>
                  <a:pt x="4850" y="2990"/>
                </a:lnTo>
                <a:lnTo>
                  <a:pt x="4882" y="2849"/>
                </a:lnTo>
                <a:lnTo>
                  <a:pt x="4904" y="2706"/>
                </a:lnTo>
                <a:lnTo>
                  <a:pt x="4919" y="2558"/>
                </a:lnTo>
                <a:lnTo>
                  <a:pt x="4924" y="2408"/>
                </a:lnTo>
                <a:lnTo>
                  <a:pt x="4920" y="2259"/>
                </a:lnTo>
                <a:lnTo>
                  <a:pt x="4906" y="2114"/>
                </a:lnTo>
                <a:lnTo>
                  <a:pt x="4882" y="1971"/>
                </a:lnTo>
                <a:lnTo>
                  <a:pt x="4850" y="1831"/>
                </a:lnTo>
                <a:lnTo>
                  <a:pt x="4809" y="1694"/>
                </a:lnTo>
                <a:lnTo>
                  <a:pt x="4761" y="1562"/>
                </a:lnTo>
                <a:lnTo>
                  <a:pt x="4705" y="1433"/>
                </a:lnTo>
                <a:lnTo>
                  <a:pt x="4640" y="1308"/>
                </a:lnTo>
                <a:lnTo>
                  <a:pt x="4570" y="1189"/>
                </a:lnTo>
                <a:lnTo>
                  <a:pt x="4491" y="1073"/>
                </a:lnTo>
                <a:lnTo>
                  <a:pt x="4407" y="964"/>
                </a:lnTo>
                <a:lnTo>
                  <a:pt x="4316" y="859"/>
                </a:lnTo>
                <a:lnTo>
                  <a:pt x="4217" y="759"/>
                </a:lnTo>
                <a:lnTo>
                  <a:pt x="3949" y="1168"/>
                </a:lnTo>
                <a:lnTo>
                  <a:pt x="3605" y="142"/>
                </a:lnTo>
                <a:lnTo>
                  <a:pt x="4721" y="0"/>
                </a:lnTo>
                <a:close/>
              </a:path>
            </a:pathLst>
          </a:custGeom>
          <a:solidFill>
            <a:srgbClr val="ECB44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23" name="Group 1">
            <a:extLst>
              <a:ext uri="{FF2B5EF4-FFF2-40B4-BE49-F238E27FC236}">
                <a16:creationId xmlns:a16="http://schemas.microsoft.com/office/drawing/2014/main" id="{2D6C61B5-6869-48F7-84AE-B1827CC0691E}"/>
              </a:ext>
            </a:extLst>
          </p:cNvPr>
          <p:cNvGrpSpPr/>
          <p:nvPr/>
        </p:nvGrpSpPr>
        <p:grpSpPr>
          <a:xfrm>
            <a:off x="718521" y="1307035"/>
            <a:ext cx="3648628" cy="954107"/>
            <a:chOff x="1101975" y="2483719"/>
            <a:chExt cx="3648628" cy="954107"/>
          </a:xfrm>
        </p:grpSpPr>
        <p:sp>
          <p:nvSpPr>
            <p:cNvPr id="24" name="TextBox 24">
              <a:extLst>
                <a:ext uri="{FF2B5EF4-FFF2-40B4-BE49-F238E27FC236}">
                  <a16:creationId xmlns:a16="http://schemas.microsoft.com/office/drawing/2014/main" id="{07A8FE6E-895A-43EA-80B5-1047E37AFB23}"/>
                </a:ext>
              </a:extLst>
            </p:cNvPr>
            <p:cNvSpPr txBox="1"/>
            <p:nvPr/>
          </p:nvSpPr>
          <p:spPr>
            <a:xfrm>
              <a:off x="1101975" y="2517354"/>
              <a:ext cx="6680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E35A35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01</a:t>
              </a:r>
            </a:p>
          </p:txBody>
        </p:sp>
        <p:sp>
          <p:nvSpPr>
            <p:cNvPr id="25" name="Rectangle 30">
              <a:extLst>
                <a:ext uri="{FF2B5EF4-FFF2-40B4-BE49-F238E27FC236}">
                  <a16:creationId xmlns:a16="http://schemas.microsoft.com/office/drawing/2014/main" id="{D9BB9EED-E1F1-496F-9622-A1311D205A9D}"/>
                </a:ext>
              </a:extLst>
            </p:cNvPr>
            <p:cNvSpPr/>
            <p:nvPr/>
          </p:nvSpPr>
          <p:spPr>
            <a:xfrm>
              <a:off x="1832982" y="2483719"/>
              <a:ext cx="291762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Derechos naturales. El poder de preservar su propiedad, vida, libertad y hacienda, contra los agravios y pretensiones de los demás. Locke.</a:t>
              </a:r>
            </a:p>
          </p:txBody>
        </p:sp>
      </p:grpSp>
      <p:grpSp>
        <p:nvGrpSpPr>
          <p:cNvPr id="26" name="Group 3">
            <a:extLst>
              <a:ext uri="{FF2B5EF4-FFF2-40B4-BE49-F238E27FC236}">
                <a16:creationId xmlns:a16="http://schemas.microsoft.com/office/drawing/2014/main" id="{177FB154-F42B-41F8-AE20-FEE122BB9B12}"/>
              </a:ext>
            </a:extLst>
          </p:cNvPr>
          <p:cNvGrpSpPr/>
          <p:nvPr/>
        </p:nvGrpSpPr>
        <p:grpSpPr>
          <a:xfrm>
            <a:off x="1134121" y="2561399"/>
            <a:ext cx="2494392" cy="707886"/>
            <a:chOff x="805051" y="3524763"/>
            <a:chExt cx="2494392" cy="707886"/>
          </a:xfrm>
        </p:grpSpPr>
        <p:sp>
          <p:nvSpPr>
            <p:cNvPr id="27" name="TextBox 25">
              <a:extLst>
                <a:ext uri="{FF2B5EF4-FFF2-40B4-BE49-F238E27FC236}">
                  <a16:creationId xmlns:a16="http://schemas.microsoft.com/office/drawing/2014/main" id="{43BF4668-F44E-45D6-AAB2-E422913F4E52}"/>
                </a:ext>
              </a:extLst>
            </p:cNvPr>
            <p:cNvSpPr txBox="1"/>
            <p:nvPr/>
          </p:nvSpPr>
          <p:spPr>
            <a:xfrm>
              <a:off x="805051" y="3524763"/>
              <a:ext cx="7440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ECB448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28" name="Rectangle 31">
              <a:extLst>
                <a:ext uri="{FF2B5EF4-FFF2-40B4-BE49-F238E27FC236}">
                  <a16:creationId xmlns:a16="http://schemas.microsoft.com/office/drawing/2014/main" id="{8589A65A-F3B7-4B8C-B2F8-DAB237000999}"/>
                </a:ext>
              </a:extLst>
            </p:cNvPr>
            <p:cNvSpPr/>
            <p:nvPr/>
          </p:nvSpPr>
          <p:spPr>
            <a:xfrm>
              <a:off x="1441347" y="3663165"/>
              <a:ext cx="1858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La libertad que la ley civil nos deja. Hobbes.</a:t>
              </a:r>
            </a:p>
          </p:txBody>
        </p:sp>
      </p:grpSp>
      <p:grpSp>
        <p:nvGrpSpPr>
          <p:cNvPr id="29" name="Group 4">
            <a:extLst>
              <a:ext uri="{FF2B5EF4-FFF2-40B4-BE49-F238E27FC236}">
                <a16:creationId xmlns:a16="http://schemas.microsoft.com/office/drawing/2014/main" id="{9CE53F09-E794-4757-B993-9705DB02011E}"/>
              </a:ext>
            </a:extLst>
          </p:cNvPr>
          <p:cNvGrpSpPr/>
          <p:nvPr/>
        </p:nvGrpSpPr>
        <p:grpSpPr>
          <a:xfrm>
            <a:off x="1102247" y="3667186"/>
            <a:ext cx="3395732" cy="954107"/>
            <a:chOff x="813025" y="4866449"/>
            <a:chExt cx="3395732" cy="954107"/>
          </a:xfrm>
        </p:grpSpPr>
        <p:sp>
          <p:nvSpPr>
            <p:cNvPr id="30" name="TextBox 26">
              <a:extLst>
                <a:ext uri="{FF2B5EF4-FFF2-40B4-BE49-F238E27FC236}">
                  <a16:creationId xmlns:a16="http://schemas.microsoft.com/office/drawing/2014/main" id="{2EBEF47F-90FE-43B3-840C-989B082EA4A2}"/>
                </a:ext>
              </a:extLst>
            </p:cNvPr>
            <p:cNvSpPr txBox="1"/>
            <p:nvPr/>
          </p:nvSpPr>
          <p:spPr>
            <a:xfrm>
              <a:off x="813025" y="4866449"/>
              <a:ext cx="6882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8BB74C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03</a:t>
              </a:r>
            </a:p>
          </p:txBody>
        </p:sp>
        <p:sp>
          <p:nvSpPr>
            <p:cNvPr id="31" name="Rectangle 32">
              <a:extLst>
                <a:ext uri="{FF2B5EF4-FFF2-40B4-BE49-F238E27FC236}">
                  <a16:creationId xmlns:a16="http://schemas.microsoft.com/office/drawing/2014/main" id="{A90F1B65-0F55-4F3F-A685-8C84FF169E9E}"/>
                </a:ext>
              </a:extLst>
            </p:cNvPr>
            <p:cNvSpPr/>
            <p:nvPr/>
          </p:nvSpPr>
          <p:spPr>
            <a:xfrm>
              <a:off x="1457846" y="4866449"/>
              <a:ext cx="275091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Dignidad. El derecho a ser tratados como seres humanos cuya dignidad es de importancia fundamental. Dworkin.</a:t>
              </a:r>
            </a:p>
          </p:txBody>
        </p:sp>
      </p:grpSp>
      <p:grpSp>
        <p:nvGrpSpPr>
          <p:cNvPr id="32" name="Group 29">
            <a:extLst>
              <a:ext uri="{FF2B5EF4-FFF2-40B4-BE49-F238E27FC236}">
                <a16:creationId xmlns:a16="http://schemas.microsoft.com/office/drawing/2014/main" id="{C7C0CFC6-4299-4CFF-A234-3286B05C284D}"/>
              </a:ext>
            </a:extLst>
          </p:cNvPr>
          <p:cNvGrpSpPr/>
          <p:nvPr/>
        </p:nvGrpSpPr>
        <p:grpSpPr>
          <a:xfrm>
            <a:off x="7531496" y="1659979"/>
            <a:ext cx="4244719" cy="1074529"/>
            <a:chOff x="8218989" y="4845620"/>
            <a:chExt cx="2683551" cy="1074529"/>
          </a:xfrm>
        </p:grpSpPr>
        <p:sp>
          <p:nvSpPr>
            <p:cNvPr id="33" name="TextBox 66">
              <a:extLst>
                <a:ext uri="{FF2B5EF4-FFF2-40B4-BE49-F238E27FC236}">
                  <a16:creationId xmlns:a16="http://schemas.microsoft.com/office/drawing/2014/main" id="{8A036FB0-CD93-43AD-A597-04F0F7D00791}"/>
                </a:ext>
              </a:extLst>
            </p:cNvPr>
            <p:cNvSpPr txBox="1"/>
            <p:nvPr/>
          </p:nvSpPr>
          <p:spPr>
            <a:xfrm>
              <a:off x="8218989" y="4845620"/>
              <a:ext cx="9696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A5A5A5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07</a:t>
              </a:r>
            </a:p>
          </p:txBody>
        </p:sp>
        <p:sp>
          <p:nvSpPr>
            <p:cNvPr id="34" name="Rectangle 36">
              <a:extLst>
                <a:ext uri="{FF2B5EF4-FFF2-40B4-BE49-F238E27FC236}">
                  <a16:creationId xmlns:a16="http://schemas.microsoft.com/office/drawing/2014/main" id="{4AB266FC-8184-4B3E-9F5D-D2B52114DC46}"/>
                </a:ext>
              </a:extLst>
            </p:cNvPr>
            <p:cNvSpPr/>
            <p:nvPr/>
          </p:nvSpPr>
          <p:spPr>
            <a:xfrm>
              <a:off x="8719583" y="4966042"/>
              <a:ext cx="218295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“El problema político más relevante de nuestros días no es encontrar el fundamento de los derechos fundamentales, sino garantizarlos”</a:t>
              </a:r>
            </a:p>
          </p:txBody>
        </p:sp>
      </p:grpSp>
      <p:grpSp>
        <p:nvGrpSpPr>
          <p:cNvPr id="35" name="Group 27">
            <a:extLst>
              <a:ext uri="{FF2B5EF4-FFF2-40B4-BE49-F238E27FC236}">
                <a16:creationId xmlns:a16="http://schemas.microsoft.com/office/drawing/2014/main" id="{A08D8912-2950-4D76-B827-D7917A13BD2E}"/>
              </a:ext>
            </a:extLst>
          </p:cNvPr>
          <p:cNvGrpSpPr/>
          <p:nvPr/>
        </p:nvGrpSpPr>
        <p:grpSpPr>
          <a:xfrm>
            <a:off x="7671933" y="4043769"/>
            <a:ext cx="2334223" cy="841560"/>
            <a:chOff x="7914731" y="3636707"/>
            <a:chExt cx="2857596" cy="841560"/>
          </a:xfrm>
        </p:grpSpPr>
        <p:sp>
          <p:nvSpPr>
            <p:cNvPr id="36" name="TextBox 65">
              <a:extLst>
                <a:ext uri="{FF2B5EF4-FFF2-40B4-BE49-F238E27FC236}">
                  <a16:creationId xmlns:a16="http://schemas.microsoft.com/office/drawing/2014/main" id="{B8BFB424-F70A-4FAA-A1AC-A3F07E89784B}"/>
                </a:ext>
              </a:extLst>
            </p:cNvPr>
            <p:cNvSpPr txBox="1"/>
            <p:nvPr/>
          </p:nvSpPr>
          <p:spPr>
            <a:xfrm>
              <a:off x="7914731" y="3636707"/>
              <a:ext cx="8428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7030A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06</a:t>
              </a:r>
            </a:p>
          </p:txBody>
        </p:sp>
        <p:sp>
          <p:nvSpPr>
            <p:cNvPr id="37" name="Rectangle 37">
              <a:extLst>
                <a:ext uri="{FF2B5EF4-FFF2-40B4-BE49-F238E27FC236}">
                  <a16:creationId xmlns:a16="http://schemas.microsoft.com/office/drawing/2014/main" id="{46E074AF-48D0-46E5-8753-8600D5052676}"/>
                </a:ext>
              </a:extLst>
            </p:cNvPr>
            <p:cNvSpPr/>
            <p:nvPr/>
          </p:nvSpPr>
          <p:spPr>
            <a:xfrm>
              <a:off x="8855111" y="3739603"/>
              <a:ext cx="1917216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Contractualismo como límites al poder público. </a:t>
              </a:r>
            </a:p>
          </p:txBody>
        </p:sp>
      </p:grpSp>
      <p:grpSp>
        <p:nvGrpSpPr>
          <p:cNvPr id="38" name="Group 28">
            <a:extLst>
              <a:ext uri="{FF2B5EF4-FFF2-40B4-BE49-F238E27FC236}">
                <a16:creationId xmlns:a16="http://schemas.microsoft.com/office/drawing/2014/main" id="{669636D7-24CD-4D71-8B47-620121A3F987}"/>
              </a:ext>
            </a:extLst>
          </p:cNvPr>
          <p:cNvGrpSpPr/>
          <p:nvPr/>
        </p:nvGrpSpPr>
        <p:grpSpPr>
          <a:xfrm>
            <a:off x="5780489" y="5336463"/>
            <a:ext cx="2620814" cy="707886"/>
            <a:chOff x="7914731" y="2427795"/>
            <a:chExt cx="3691290" cy="707886"/>
          </a:xfrm>
        </p:grpSpPr>
        <p:sp>
          <p:nvSpPr>
            <p:cNvPr id="39" name="TextBox 64">
              <a:extLst>
                <a:ext uri="{FF2B5EF4-FFF2-40B4-BE49-F238E27FC236}">
                  <a16:creationId xmlns:a16="http://schemas.microsoft.com/office/drawing/2014/main" id="{E11C29C6-1C91-49D5-A2AF-D0A8FCC72BDA}"/>
                </a:ext>
              </a:extLst>
            </p:cNvPr>
            <p:cNvSpPr txBox="1"/>
            <p:nvPr/>
          </p:nvSpPr>
          <p:spPr>
            <a:xfrm>
              <a:off x="7914731" y="2427795"/>
              <a:ext cx="9696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chemeClr val="accent5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05</a:t>
              </a:r>
            </a:p>
          </p:txBody>
        </p:sp>
        <p:sp>
          <p:nvSpPr>
            <p:cNvPr id="40" name="Rectangle 38">
              <a:extLst>
                <a:ext uri="{FF2B5EF4-FFF2-40B4-BE49-F238E27FC236}">
                  <a16:creationId xmlns:a16="http://schemas.microsoft.com/office/drawing/2014/main" id="{BD88873D-1353-4DCD-8F41-883A94F3E891}"/>
                </a:ext>
              </a:extLst>
            </p:cNvPr>
            <p:cNvSpPr/>
            <p:nvPr/>
          </p:nvSpPr>
          <p:spPr>
            <a:xfrm>
              <a:off x="8855110" y="2557660"/>
              <a:ext cx="275091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n-US" sz="1400" b="1" dirty="0" err="1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Iusnaturalismo</a:t>
              </a:r>
              <a:r>
                <a:rPr lang="en-US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, derecho </a:t>
              </a:r>
              <a:r>
                <a:rPr lang="en-US" sz="1400" b="1" dirty="0" err="1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más</a:t>
              </a:r>
              <a:r>
                <a:rPr lang="en-US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alto</a:t>
              </a:r>
              <a:r>
                <a:rPr lang="en-US" sz="16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grpSp>
        <p:nvGrpSpPr>
          <p:cNvPr id="41" name="Group 28">
            <a:extLst>
              <a:ext uri="{FF2B5EF4-FFF2-40B4-BE49-F238E27FC236}">
                <a16:creationId xmlns:a16="http://schemas.microsoft.com/office/drawing/2014/main" id="{61184EF4-0A38-486C-9E26-EB5D44630283}"/>
              </a:ext>
            </a:extLst>
          </p:cNvPr>
          <p:cNvGrpSpPr/>
          <p:nvPr/>
        </p:nvGrpSpPr>
        <p:grpSpPr>
          <a:xfrm>
            <a:off x="2341917" y="4779698"/>
            <a:ext cx="3308193" cy="954107"/>
            <a:chOff x="7956518" y="2427795"/>
            <a:chExt cx="3649504" cy="954107"/>
          </a:xfrm>
        </p:grpSpPr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A3E5D693-A1CD-4946-B774-2AFCA5CE5849}"/>
                </a:ext>
              </a:extLst>
            </p:cNvPr>
            <p:cNvSpPr txBox="1"/>
            <p:nvPr/>
          </p:nvSpPr>
          <p:spPr>
            <a:xfrm>
              <a:off x="7956518" y="2569535"/>
              <a:ext cx="84626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5FB7A2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04</a:t>
              </a:r>
            </a:p>
          </p:txBody>
        </p:sp>
        <p:sp>
          <p:nvSpPr>
            <p:cNvPr id="43" name="Rectangle 38">
              <a:extLst>
                <a:ext uri="{FF2B5EF4-FFF2-40B4-BE49-F238E27FC236}">
                  <a16:creationId xmlns:a16="http://schemas.microsoft.com/office/drawing/2014/main" id="{6EE909D0-6D78-42E7-90AB-5B03771A8BBE}"/>
                </a:ext>
              </a:extLst>
            </p:cNvPr>
            <p:cNvSpPr/>
            <p:nvPr/>
          </p:nvSpPr>
          <p:spPr>
            <a:xfrm>
              <a:off x="8855111" y="2427795"/>
              <a:ext cx="275091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Pretensiones subjetivas absolutas válidas por sí mismas con independencia de la ley. </a:t>
              </a:r>
              <a:r>
                <a:rPr lang="es-MX" sz="1400" b="1" dirty="0" err="1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Zagrevelsky</a:t>
              </a:r>
              <a:r>
                <a:rPr lang="es-MX" sz="14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pic>
        <p:nvPicPr>
          <p:cNvPr id="7" name="Imagen 6">
            <a:extLst>
              <a:ext uri="{FF2B5EF4-FFF2-40B4-BE49-F238E27FC236}">
                <a16:creationId xmlns:a16="http://schemas.microsoft.com/office/drawing/2014/main" id="{8328D9FA-F664-4805-BA1B-744C4FC4F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8752" y="2589468"/>
            <a:ext cx="1823078" cy="1295253"/>
          </a:xfrm>
          <a:prstGeom prst="rect">
            <a:avLst/>
          </a:prstGeom>
        </p:spPr>
      </p:pic>
      <p:sp>
        <p:nvSpPr>
          <p:cNvPr id="44" name="Google Shape;1081;p39">
            <a:extLst>
              <a:ext uri="{FF2B5EF4-FFF2-40B4-BE49-F238E27FC236}">
                <a16:creationId xmlns:a16="http://schemas.microsoft.com/office/drawing/2014/main" id="{5AFCAB5A-13B3-46A5-A92B-842BE0C31A05}"/>
              </a:ext>
            </a:extLst>
          </p:cNvPr>
          <p:cNvSpPr/>
          <p:nvPr/>
        </p:nvSpPr>
        <p:spPr>
          <a:xfrm>
            <a:off x="3033832" y="479380"/>
            <a:ext cx="5864897" cy="576104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82875" tIns="91425" rIns="18287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100"/>
              <a:buFont typeface="Arial"/>
              <a:buNone/>
            </a:pPr>
            <a:r>
              <a:rPr lang="es-MX" sz="24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Definición de los derechos humanos</a:t>
            </a:r>
            <a:endParaRPr sz="24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808789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8473"/>
            <a:ext cx="12192000" cy="6858000"/>
          </a:xfrm>
        </p:spPr>
      </p:pic>
      <p:sp>
        <p:nvSpPr>
          <p:cNvPr id="8" name="Freeform 6">
            <a:extLst>
              <a:ext uri="{FF2B5EF4-FFF2-40B4-BE49-F238E27FC236}">
                <a16:creationId xmlns:a16="http://schemas.microsoft.com/office/drawing/2014/main" id="{4C55F666-C67D-459F-B61A-17B62A92AAD9}"/>
              </a:ext>
            </a:extLst>
          </p:cNvPr>
          <p:cNvSpPr>
            <a:spLocks noEditPoints="1"/>
          </p:cNvSpPr>
          <p:nvPr/>
        </p:nvSpPr>
        <p:spPr bwMode="auto">
          <a:xfrm>
            <a:off x="6294188" y="2800568"/>
            <a:ext cx="593230" cy="628432"/>
          </a:xfrm>
          <a:custGeom>
            <a:avLst/>
            <a:gdLst>
              <a:gd name="T0" fmla="*/ 332 w 909"/>
              <a:gd name="T1" fmla="*/ 315 h 963"/>
              <a:gd name="T2" fmla="*/ 290 w 909"/>
              <a:gd name="T3" fmla="*/ 344 h 963"/>
              <a:gd name="T4" fmla="*/ 227 w 909"/>
              <a:gd name="T5" fmla="*/ 375 h 963"/>
              <a:gd name="T6" fmla="*/ 156 w 909"/>
              <a:gd name="T7" fmla="*/ 405 h 963"/>
              <a:gd name="T8" fmla="*/ 89 w 909"/>
              <a:gd name="T9" fmla="*/ 431 h 963"/>
              <a:gd name="T10" fmla="*/ 58 w 909"/>
              <a:gd name="T11" fmla="*/ 471 h 963"/>
              <a:gd name="T12" fmla="*/ 71 w 909"/>
              <a:gd name="T13" fmla="*/ 574 h 963"/>
              <a:gd name="T14" fmla="*/ 108 w 909"/>
              <a:gd name="T15" fmla="*/ 674 h 963"/>
              <a:gd name="T16" fmla="*/ 166 w 909"/>
              <a:gd name="T17" fmla="*/ 766 h 963"/>
              <a:gd name="T18" fmla="*/ 242 w 909"/>
              <a:gd name="T19" fmla="*/ 838 h 963"/>
              <a:gd name="T20" fmla="*/ 333 w 909"/>
              <a:gd name="T21" fmla="*/ 888 h 963"/>
              <a:gd name="T22" fmla="*/ 436 w 909"/>
              <a:gd name="T23" fmla="*/ 905 h 963"/>
              <a:gd name="T24" fmla="*/ 541 w 909"/>
              <a:gd name="T25" fmla="*/ 888 h 963"/>
              <a:gd name="T26" fmla="*/ 633 w 909"/>
              <a:gd name="T27" fmla="*/ 838 h 963"/>
              <a:gd name="T28" fmla="*/ 711 w 909"/>
              <a:gd name="T29" fmla="*/ 764 h 963"/>
              <a:gd name="T30" fmla="*/ 771 w 909"/>
              <a:gd name="T31" fmla="*/ 672 h 963"/>
              <a:gd name="T32" fmla="*/ 810 w 909"/>
              <a:gd name="T33" fmla="*/ 573 h 963"/>
              <a:gd name="T34" fmla="*/ 824 w 909"/>
              <a:gd name="T35" fmla="*/ 471 h 963"/>
              <a:gd name="T36" fmla="*/ 821 w 909"/>
              <a:gd name="T37" fmla="*/ 447 h 963"/>
              <a:gd name="T38" fmla="*/ 742 w 909"/>
              <a:gd name="T39" fmla="*/ 436 h 963"/>
              <a:gd name="T40" fmla="*/ 644 w 909"/>
              <a:gd name="T41" fmla="*/ 418 h 963"/>
              <a:gd name="T42" fmla="*/ 539 w 909"/>
              <a:gd name="T43" fmla="*/ 394 h 963"/>
              <a:gd name="T44" fmla="*/ 444 w 909"/>
              <a:gd name="T45" fmla="*/ 363 h 963"/>
              <a:gd name="T46" fmla="*/ 369 w 909"/>
              <a:gd name="T47" fmla="*/ 325 h 963"/>
              <a:gd name="T48" fmla="*/ 506 w 909"/>
              <a:gd name="T49" fmla="*/ 0 h 963"/>
              <a:gd name="T50" fmla="*/ 636 w 909"/>
              <a:gd name="T51" fmla="*/ 24 h 963"/>
              <a:gd name="T52" fmla="*/ 745 w 909"/>
              <a:gd name="T53" fmla="*/ 69 h 963"/>
              <a:gd name="T54" fmla="*/ 805 w 909"/>
              <a:gd name="T55" fmla="*/ 124 h 963"/>
              <a:gd name="T56" fmla="*/ 843 w 909"/>
              <a:gd name="T57" fmla="*/ 193 h 963"/>
              <a:gd name="T58" fmla="*/ 866 w 909"/>
              <a:gd name="T59" fmla="*/ 277 h 963"/>
              <a:gd name="T60" fmla="*/ 877 w 909"/>
              <a:gd name="T61" fmla="*/ 371 h 963"/>
              <a:gd name="T62" fmla="*/ 880 w 909"/>
              <a:gd name="T63" fmla="*/ 431 h 963"/>
              <a:gd name="T64" fmla="*/ 896 w 909"/>
              <a:gd name="T65" fmla="*/ 447 h 963"/>
              <a:gd name="T66" fmla="*/ 909 w 909"/>
              <a:gd name="T67" fmla="*/ 481 h 963"/>
              <a:gd name="T68" fmla="*/ 900 w 909"/>
              <a:gd name="T69" fmla="*/ 571 h 963"/>
              <a:gd name="T70" fmla="*/ 879 w 909"/>
              <a:gd name="T71" fmla="*/ 590 h 963"/>
              <a:gd name="T72" fmla="*/ 848 w 909"/>
              <a:gd name="T73" fmla="*/ 647 h 963"/>
              <a:gd name="T74" fmla="*/ 798 w 909"/>
              <a:gd name="T75" fmla="*/ 745 h 963"/>
              <a:gd name="T76" fmla="*/ 729 w 909"/>
              <a:gd name="T77" fmla="*/ 833 h 963"/>
              <a:gd name="T78" fmla="*/ 645 w 909"/>
              <a:gd name="T79" fmla="*/ 902 h 963"/>
              <a:gd name="T80" fmla="*/ 547 w 909"/>
              <a:gd name="T81" fmla="*/ 947 h 963"/>
              <a:gd name="T82" fmla="*/ 436 w 909"/>
              <a:gd name="T83" fmla="*/ 963 h 963"/>
              <a:gd name="T84" fmla="*/ 324 w 909"/>
              <a:gd name="T85" fmla="*/ 946 h 963"/>
              <a:gd name="T86" fmla="*/ 224 w 909"/>
              <a:gd name="T87" fmla="*/ 896 h 963"/>
              <a:gd name="T88" fmla="*/ 139 w 909"/>
              <a:gd name="T89" fmla="*/ 822 h 963"/>
              <a:gd name="T90" fmla="*/ 71 w 909"/>
              <a:gd name="T91" fmla="*/ 729 h 963"/>
              <a:gd name="T92" fmla="*/ 63 w 909"/>
              <a:gd name="T93" fmla="*/ 618 h 963"/>
              <a:gd name="T94" fmla="*/ 41 w 909"/>
              <a:gd name="T95" fmla="*/ 515 h 963"/>
              <a:gd name="T96" fmla="*/ 2 w 909"/>
              <a:gd name="T97" fmla="*/ 421 h 963"/>
              <a:gd name="T98" fmla="*/ 2 w 909"/>
              <a:gd name="T99" fmla="*/ 344 h 963"/>
              <a:gd name="T100" fmla="*/ 17 w 909"/>
              <a:gd name="T101" fmla="*/ 264 h 963"/>
              <a:gd name="T102" fmla="*/ 49 w 909"/>
              <a:gd name="T103" fmla="*/ 188 h 963"/>
              <a:gd name="T104" fmla="*/ 99 w 909"/>
              <a:gd name="T105" fmla="*/ 124 h 963"/>
              <a:gd name="T106" fmla="*/ 169 w 909"/>
              <a:gd name="T107" fmla="*/ 74 h 963"/>
              <a:gd name="T108" fmla="*/ 261 w 909"/>
              <a:gd name="T109" fmla="*/ 47 h 963"/>
              <a:gd name="T110" fmla="*/ 282 w 909"/>
              <a:gd name="T111" fmla="*/ 48 h 963"/>
              <a:gd name="T112" fmla="*/ 306 w 909"/>
              <a:gd name="T113" fmla="*/ 51 h 963"/>
              <a:gd name="T114" fmla="*/ 319 w 909"/>
              <a:gd name="T115" fmla="*/ 47 h 963"/>
              <a:gd name="T116" fmla="*/ 335 w 909"/>
              <a:gd name="T117" fmla="*/ 29 h 963"/>
              <a:gd name="T118" fmla="*/ 390 w 909"/>
              <a:gd name="T119" fmla="*/ 10 h 963"/>
              <a:gd name="T120" fmla="*/ 506 w 909"/>
              <a:gd name="T121" fmla="*/ 0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09" h="963">
                <a:moveTo>
                  <a:pt x="343" y="304"/>
                </a:moveTo>
                <a:lnTo>
                  <a:pt x="332" y="315"/>
                </a:lnTo>
                <a:lnTo>
                  <a:pt x="314" y="330"/>
                </a:lnTo>
                <a:lnTo>
                  <a:pt x="290" y="344"/>
                </a:lnTo>
                <a:lnTo>
                  <a:pt x="261" y="359"/>
                </a:lnTo>
                <a:lnTo>
                  <a:pt x="227" y="375"/>
                </a:lnTo>
                <a:lnTo>
                  <a:pt x="193" y="389"/>
                </a:lnTo>
                <a:lnTo>
                  <a:pt x="156" y="405"/>
                </a:lnTo>
                <a:lnTo>
                  <a:pt x="121" y="418"/>
                </a:lnTo>
                <a:lnTo>
                  <a:pt x="89" y="431"/>
                </a:lnTo>
                <a:lnTo>
                  <a:pt x="60" y="442"/>
                </a:lnTo>
                <a:lnTo>
                  <a:pt x="58" y="471"/>
                </a:lnTo>
                <a:lnTo>
                  <a:pt x="62" y="523"/>
                </a:lnTo>
                <a:lnTo>
                  <a:pt x="71" y="574"/>
                </a:lnTo>
                <a:lnTo>
                  <a:pt x="87" y="626"/>
                </a:lnTo>
                <a:lnTo>
                  <a:pt x="108" y="674"/>
                </a:lnTo>
                <a:lnTo>
                  <a:pt x="136" y="722"/>
                </a:lnTo>
                <a:lnTo>
                  <a:pt x="166" y="766"/>
                </a:lnTo>
                <a:lnTo>
                  <a:pt x="203" y="804"/>
                </a:lnTo>
                <a:lnTo>
                  <a:pt x="242" y="838"/>
                </a:lnTo>
                <a:lnTo>
                  <a:pt x="287" y="867"/>
                </a:lnTo>
                <a:lnTo>
                  <a:pt x="333" y="888"/>
                </a:lnTo>
                <a:lnTo>
                  <a:pt x="383" y="901"/>
                </a:lnTo>
                <a:lnTo>
                  <a:pt x="436" y="905"/>
                </a:lnTo>
                <a:lnTo>
                  <a:pt x="489" y="901"/>
                </a:lnTo>
                <a:lnTo>
                  <a:pt x="541" y="888"/>
                </a:lnTo>
                <a:lnTo>
                  <a:pt x="589" y="865"/>
                </a:lnTo>
                <a:lnTo>
                  <a:pt x="633" y="838"/>
                </a:lnTo>
                <a:lnTo>
                  <a:pt x="674" y="803"/>
                </a:lnTo>
                <a:lnTo>
                  <a:pt x="711" y="764"/>
                </a:lnTo>
                <a:lnTo>
                  <a:pt x="744" y="719"/>
                </a:lnTo>
                <a:lnTo>
                  <a:pt x="771" y="672"/>
                </a:lnTo>
                <a:lnTo>
                  <a:pt x="793" y="624"/>
                </a:lnTo>
                <a:lnTo>
                  <a:pt x="810" y="573"/>
                </a:lnTo>
                <a:lnTo>
                  <a:pt x="819" y="521"/>
                </a:lnTo>
                <a:lnTo>
                  <a:pt x="824" y="471"/>
                </a:lnTo>
                <a:lnTo>
                  <a:pt x="822" y="458"/>
                </a:lnTo>
                <a:lnTo>
                  <a:pt x="821" y="447"/>
                </a:lnTo>
                <a:lnTo>
                  <a:pt x="784" y="442"/>
                </a:lnTo>
                <a:lnTo>
                  <a:pt x="742" y="436"/>
                </a:lnTo>
                <a:lnTo>
                  <a:pt x="694" y="428"/>
                </a:lnTo>
                <a:lnTo>
                  <a:pt x="644" y="418"/>
                </a:lnTo>
                <a:lnTo>
                  <a:pt x="591" y="407"/>
                </a:lnTo>
                <a:lnTo>
                  <a:pt x="539" y="394"/>
                </a:lnTo>
                <a:lnTo>
                  <a:pt x="489" y="380"/>
                </a:lnTo>
                <a:lnTo>
                  <a:pt x="444" y="363"/>
                </a:lnTo>
                <a:lnTo>
                  <a:pt x="403" y="346"/>
                </a:lnTo>
                <a:lnTo>
                  <a:pt x="369" y="325"/>
                </a:lnTo>
                <a:lnTo>
                  <a:pt x="343" y="304"/>
                </a:lnTo>
                <a:close/>
                <a:moveTo>
                  <a:pt x="506" y="0"/>
                </a:moveTo>
                <a:lnTo>
                  <a:pt x="568" y="8"/>
                </a:lnTo>
                <a:lnTo>
                  <a:pt x="636" y="24"/>
                </a:lnTo>
                <a:lnTo>
                  <a:pt x="708" y="50"/>
                </a:lnTo>
                <a:lnTo>
                  <a:pt x="745" y="69"/>
                </a:lnTo>
                <a:lnTo>
                  <a:pt x="777" y="95"/>
                </a:lnTo>
                <a:lnTo>
                  <a:pt x="805" y="124"/>
                </a:lnTo>
                <a:lnTo>
                  <a:pt x="826" y="156"/>
                </a:lnTo>
                <a:lnTo>
                  <a:pt x="843" y="193"/>
                </a:lnTo>
                <a:lnTo>
                  <a:pt x="856" y="233"/>
                </a:lnTo>
                <a:lnTo>
                  <a:pt x="866" y="277"/>
                </a:lnTo>
                <a:lnTo>
                  <a:pt x="872" y="323"/>
                </a:lnTo>
                <a:lnTo>
                  <a:pt x="877" y="371"/>
                </a:lnTo>
                <a:lnTo>
                  <a:pt x="879" y="423"/>
                </a:lnTo>
                <a:lnTo>
                  <a:pt x="880" y="431"/>
                </a:lnTo>
                <a:lnTo>
                  <a:pt x="880" y="437"/>
                </a:lnTo>
                <a:lnTo>
                  <a:pt x="896" y="447"/>
                </a:lnTo>
                <a:lnTo>
                  <a:pt x="906" y="462"/>
                </a:lnTo>
                <a:lnTo>
                  <a:pt x="909" y="481"/>
                </a:lnTo>
                <a:lnTo>
                  <a:pt x="903" y="556"/>
                </a:lnTo>
                <a:lnTo>
                  <a:pt x="900" y="571"/>
                </a:lnTo>
                <a:lnTo>
                  <a:pt x="890" y="582"/>
                </a:lnTo>
                <a:lnTo>
                  <a:pt x="879" y="590"/>
                </a:lnTo>
                <a:lnTo>
                  <a:pt x="864" y="595"/>
                </a:lnTo>
                <a:lnTo>
                  <a:pt x="848" y="647"/>
                </a:lnTo>
                <a:lnTo>
                  <a:pt x="826" y="696"/>
                </a:lnTo>
                <a:lnTo>
                  <a:pt x="798" y="745"/>
                </a:lnTo>
                <a:lnTo>
                  <a:pt x="766" y="791"/>
                </a:lnTo>
                <a:lnTo>
                  <a:pt x="729" y="833"/>
                </a:lnTo>
                <a:lnTo>
                  <a:pt x="689" y="870"/>
                </a:lnTo>
                <a:lnTo>
                  <a:pt x="645" y="902"/>
                </a:lnTo>
                <a:lnTo>
                  <a:pt x="597" y="928"/>
                </a:lnTo>
                <a:lnTo>
                  <a:pt x="547" y="947"/>
                </a:lnTo>
                <a:lnTo>
                  <a:pt x="493" y="960"/>
                </a:lnTo>
                <a:lnTo>
                  <a:pt x="436" y="963"/>
                </a:lnTo>
                <a:lnTo>
                  <a:pt x="380" y="960"/>
                </a:lnTo>
                <a:lnTo>
                  <a:pt x="324" y="946"/>
                </a:lnTo>
                <a:lnTo>
                  <a:pt x="272" y="925"/>
                </a:lnTo>
                <a:lnTo>
                  <a:pt x="224" y="896"/>
                </a:lnTo>
                <a:lnTo>
                  <a:pt x="179" y="862"/>
                </a:lnTo>
                <a:lnTo>
                  <a:pt x="139" y="822"/>
                </a:lnTo>
                <a:lnTo>
                  <a:pt x="103" y="777"/>
                </a:lnTo>
                <a:lnTo>
                  <a:pt x="71" y="729"/>
                </a:lnTo>
                <a:lnTo>
                  <a:pt x="68" y="672"/>
                </a:lnTo>
                <a:lnTo>
                  <a:pt x="63" y="618"/>
                </a:lnTo>
                <a:lnTo>
                  <a:pt x="54" y="565"/>
                </a:lnTo>
                <a:lnTo>
                  <a:pt x="41" y="515"/>
                </a:lnTo>
                <a:lnTo>
                  <a:pt x="25" y="466"/>
                </a:lnTo>
                <a:lnTo>
                  <a:pt x="2" y="421"/>
                </a:lnTo>
                <a:lnTo>
                  <a:pt x="0" y="383"/>
                </a:lnTo>
                <a:lnTo>
                  <a:pt x="2" y="344"/>
                </a:lnTo>
                <a:lnTo>
                  <a:pt x="7" y="304"/>
                </a:lnTo>
                <a:lnTo>
                  <a:pt x="17" y="264"/>
                </a:lnTo>
                <a:lnTo>
                  <a:pt x="31" y="225"/>
                </a:lnTo>
                <a:lnTo>
                  <a:pt x="49" y="188"/>
                </a:lnTo>
                <a:lnTo>
                  <a:pt x="71" y="154"/>
                </a:lnTo>
                <a:lnTo>
                  <a:pt x="99" y="124"/>
                </a:lnTo>
                <a:lnTo>
                  <a:pt x="131" y="96"/>
                </a:lnTo>
                <a:lnTo>
                  <a:pt x="169" y="74"/>
                </a:lnTo>
                <a:lnTo>
                  <a:pt x="213" y="58"/>
                </a:lnTo>
                <a:lnTo>
                  <a:pt x="261" y="47"/>
                </a:lnTo>
                <a:lnTo>
                  <a:pt x="271" y="47"/>
                </a:lnTo>
                <a:lnTo>
                  <a:pt x="282" y="48"/>
                </a:lnTo>
                <a:lnTo>
                  <a:pt x="295" y="51"/>
                </a:lnTo>
                <a:lnTo>
                  <a:pt x="306" y="51"/>
                </a:lnTo>
                <a:lnTo>
                  <a:pt x="313" y="51"/>
                </a:lnTo>
                <a:lnTo>
                  <a:pt x="319" y="47"/>
                </a:lnTo>
                <a:lnTo>
                  <a:pt x="327" y="37"/>
                </a:lnTo>
                <a:lnTo>
                  <a:pt x="335" y="29"/>
                </a:lnTo>
                <a:lnTo>
                  <a:pt x="340" y="24"/>
                </a:lnTo>
                <a:lnTo>
                  <a:pt x="390" y="10"/>
                </a:lnTo>
                <a:lnTo>
                  <a:pt x="444" y="2"/>
                </a:lnTo>
                <a:lnTo>
                  <a:pt x="506" y="0"/>
                </a:lnTo>
                <a:close/>
              </a:path>
            </a:pathLst>
          </a:custGeom>
          <a:solidFill>
            <a:srgbClr val="8BB74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3D529E9-0059-48FC-8967-94340771C1FB}"/>
              </a:ext>
            </a:extLst>
          </p:cNvPr>
          <p:cNvSpPr>
            <a:spLocks noEditPoints="1"/>
          </p:cNvSpPr>
          <p:nvPr/>
        </p:nvSpPr>
        <p:spPr bwMode="auto">
          <a:xfrm>
            <a:off x="5050361" y="2800568"/>
            <a:ext cx="599749" cy="628432"/>
          </a:xfrm>
          <a:custGeom>
            <a:avLst/>
            <a:gdLst>
              <a:gd name="T0" fmla="*/ 346 w 922"/>
              <a:gd name="T1" fmla="*/ 330 h 963"/>
              <a:gd name="T2" fmla="*/ 259 w 922"/>
              <a:gd name="T3" fmla="*/ 375 h 963"/>
              <a:gd name="T4" fmla="*/ 153 w 922"/>
              <a:gd name="T5" fmla="*/ 418 h 963"/>
              <a:gd name="T6" fmla="*/ 90 w 922"/>
              <a:gd name="T7" fmla="*/ 471 h 963"/>
              <a:gd name="T8" fmla="*/ 118 w 922"/>
              <a:gd name="T9" fmla="*/ 626 h 963"/>
              <a:gd name="T10" fmla="*/ 198 w 922"/>
              <a:gd name="T11" fmla="*/ 766 h 963"/>
              <a:gd name="T12" fmla="*/ 317 w 922"/>
              <a:gd name="T13" fmla="*/ 867 h 963"/>
              <a:gd name="T14" fmla="*/ 468 w 922"/>
              <a:gd name="T15" fmla="*/ 905 h 963"/>
              <a:gd name="T16" fmla="*/ 621 w 922"/>
              <a:gd name="T17" fmla="*/ 865 h 963"/>
              <a:gd name="T18" fmla="*/ 743 w 922"/>
              <a:gd name="T19" fmla="*/ 764 h 963"/>
              <a:gd name="T20" fmla="*/ 825 w 922"/>
              <a:gd name="T21" fmla="*/ 624 h 963"/>
              <a:gd name="T22" fmla="*/ 854 w 922"/>
              <a:gd name="T23" fmla="*/ 471 h 963"/>
              <a:gd name="T24" fmla="*/ 816 w 922"/>
              <a:gd name="T25" fmla="*/ 442 h 963"/>
              <a:gd name="T26" fmla="*/ 674 w 922"/>
              <a:gd name="T27" fmla="*/ 418 h 963"/>
              <a:gd name="T28" fmla="*/ 521 w 922"/>
              <a:gd name="T29" fmla="*/ 380 h 963"/>
              <a:gd name="T30" fmla="*/ 399 w 922"/>
              <a:gd name="T31" fmla="*/ 325 h 963"/>
              <a:gd name="T32" fmla="*/ 563 w 922"/>
              <a:gd name="T33" fmla="*/ 3 h 963"/>
              <a:gd name="T34" fmla="*/ 740 w 922"/>
              <a:gd name="T35" fmla="*/ 50 h 963"/>
              <a:gd name="T36" fmla="*/ 837 w 922"/>
              <a:gd name="T37" fmla="*/ 124 h 963"/>
              <a:gd name="T38" fmla="*/ 888 w 922"/>
              <a:gd name="T39" fmla="*/ 233 h 963"/>
              <a:gd name="T40" fmla="*/ 909 w 922"/>
              <a:gd name="T41" fmla="*/ 373 h 963"/>
              <a:gd name="T42" fmla="*/ 912 w 922"/>
              <a:gd name="T43" fmla="*/ 437 h 963"/>
              <a:gd name="T44" fmla="*/ 922 w 922"/>
              <a:gd name="T45" fmla="*/ 445 h 963"/>
              <a:gd name="T46" fmla="*/ 854 w 922"/>
              <a:gd name="T47" fmla="*/ 606 h 963"/>
              <a:gd name="T48" fmla="*/ 812 w 922"/>
              <a:gd name="T49" fmla="*/ 770 h 963"/>
              <a:gd name="T50" fmla="*/ 687 w 922"/>
              <a:gd name="T51" fmla="*/ 894 h 963"/>
              <a:gd name="T52" fmla="*/ 528 w 922"/>
              <a:gd name="T53" fmla="*/ 959 h 963"/>
              <a:gd name="T54" fmla="*/ 360 w 922"/>
              <a:gd name="T55" fmla="*/ 947 h 963"/>
              <a:gd name="T56" fmla="*/ 219 w 922"/>
              <a:gd name="T57" fmla="*/ 869 h 963"/>
              <a:gd name="T58" fmla="*/ 113 w 922"/>
              <a:gd name="T59" fmla="*/ 745 h 963"/>
              <a:gd name="T60" fmla="*/ 47 w 922"/>
              <a:gd name="T61" fmla="*/ 593 h 963"/>
              <a:gd name="T62" fmla="*/ 11 w 922"/>
              <a:gd name="T63" fmla="*/ 569 h 963"/>
              <a:gd name="T64" fmla="*/ 2 w 922"/>
              <a:gd name="T65" fmla="*/ 463 h 963"/>
              <a:gd name="T66" fmla="*/ 32 w 922"/>
              <a:gd name="T67" fmla="*/ 434 h 963"/>
              <a:gd name="T68" fmla="*/ 32 w 922"/>
              <a:gd name="T69" fmla="*/ 383 h 963"/>
              <a:gd name="T70" fmla="*/ 48 w 922"/>
              <a:gd name="T71" fmla="*/ 264 h 963"/>
              <a:gd name="T72" fmla="*/ 103 w 922"/>
              <a:gd name="T73" fmla="*/ 154 h 963"/>
              <a:gd name="T74" fmla="*/ 201 w 922"/>
              <a:gd name="T75" fmla="*/ 74 h 963"/>
              <a:gd name="T76" fmla="*/ 303 w 922"/>
              <a:gd name="T77" fmla="*/ 47 h 963"/>
              <a:gd name="T78" fmla="*/ 338 w 922"/>
              <a:gd name="T79" fmla="*/ 53 h 963"/>
              <a:gd name="T80" fmla="*/ 359 w 922"/>
              <a:gd name="T81" fmla="*/ 37 h 963"/>
              <a:gd name="T82" fmla="*/ 415 w 922"/>
              <a:gd name="T83" fmla="*/ 11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22" h="963">
                <a:moveTo>
                  <a:pt x="373" y="304"/>
                </a:moveTo>
                <a:lnTo>
                  <a:pt x="364" y="315"/>
                </a:lnTo>
                <a:lnTo>
                  <a:pt x="346" y="330"/>
                </a:lnTo>
                <a:lnTo>
                  <a:pt x="322" y="344"/>
                </a:lnTo>
                <a:lnTo>
                  <a:pt x="291" y="359"/>
                </a:lnTo>
                <a:lnTo>
                  <a:pt x="259" y="375"/>
                </a:lnTo>
                <a:lnTo>
                  <a:pt x="224" y="389"/>
                </a:lnTo>
                <a:lnTo>
                  <a:pt x="188" y="405"/>
                </a:lnTo>
                <a:lnTo>
                  <a:pt x="153" y="418"/>
                </a:lnTo>
                <a:lnTo>
                  <a:pt x="121" y="431"/>
                </a:lnTo>
                <a:lnTo>
                  <a:pt x="90" y="442"/>
                </a:lnTo>
                <a:lnTo>
                  <a:pt x="90" y="471"/>
                </a:lnTo>
                <a:lnTo>
                  <a:pt x="93" y="523"/>
                </a:lnTo>
                <a:lnTo>
                  <a:pt x="103" y="574"/>
                </a:lnTo>
                <a:lnTo>
                  <a:pt x="118" y="626"/>
                </a:lnTo>
                <a:lnTo>
                  <a:pt x="140" y="674"/>
                </a:lnTo>
                <a:lnTo>
                  <a:pt x="166" y="722"/>
                </a:lnTo>
                <a:lnTo>
                  <a:pt x="198" y="766"/>
                </a:lnTo>
                <a:lnTo>
                  <a:pt x="233" y="804"/>
                </a:lnTo>
                <a:lnTo>
                  <a:pt x="274" y="838"/>
                </a:lnTo>
                <a:lnTo>
                  <a:pt x="317" y="867"/>
                </a:lnTo>
                <a:lnTo>
                  <a:pt x="365" y="888"/>
                </a:lnTo>
                <a:lnTo>
                  <a:pt x="415" y="901"/>
                </a:lnTo>
                <a:lnTo>
                  <a:pt x="468" y="905"/>
                </a:lnTo>
                <a:lnTo>
                  <a:pt x="521" y="901"/>
                </a:lnTo>
                <a:lnTo>
                  <a:pt x="573" y="888"/>
                </a:lnTo>
                <a:lnTo>
                  <a:pt x="621" y="865"/>
                </a:lnTo>
                <a:lnTo>
                  <a:pt x="665" y="838"/>
                </a:lnTo>
                <a:lnTo>
                  <a:pt x="706" y="803"/>
                </a:lnTo>
                <a:lnTo>
                  <a:pt x="743" y="764"/>
                </a:lnTo>
                <a:lnTo>
                  <a:pt x="775" y="719"/>
                </a:lnTo>
                <a:lnTo>
                  <a:pt x="803" y="672"/>
                </a:lnTo>
                <a:lnTo>
                  <a:pt x="825" y="624"/>
                </a:lnTo>
                <a:lnTo>
                  <a:pt x="841" y="573"/>
                </a:lnTo>
                <a:lnTo>
                  <a:pt x="851" y="521"/>
                </a:lnTo>
                <a:lnTo>
                  <a:pt x="854" y="471"/>
                </a:lnTo>
                <a:lnTo>
                  <a:pt x="854" y="458"/>
                </a:lnTo>
                <a:lnTo>
                  <a:pt x="853" y="447"/>
                </a:lnTo>
                <a:lnTo>
                  <a:pt x="816" y="442"/>
                </a:lnTo>
                <a:lnTo>
                  <a:pt x="772" y="436"/>
                </a:lnTo>
                <a:lnTo>
                  <a:pt x="726" y="428"/>
                </a:lnTo>
                <a:lnTo>
                  <a:pt x="674" y="418"/>
                </a:lnTo>
                <a:lnTo>
                  <a:pt x="623" y="407"/>
                </a:lnTo>
                <a:lnTo>
                  <a:pt x="571" y="394"/>
                </a:lnTo>
                <a:lnTo>
                  <a:pt x="521" y="380"/>
                </a:lnTo>
                <a:lnTo>
                  <a:pt x="475" y="363"/>
                </a:lnTo>
                <a:lnTo>
                  <a:pt x="434" y="346"/>
                </a:lnTo>
                <a:lnTo>
                  <a:pt x="399" y="325"/>
                </a:lnTo>
                <a:lnTo>
                  <a:pt x="373" y="304"/>
                </a:lnTo>
                <a:close/>
                <a:moveTo>
                  <a:pt x="510" y="0"/>
                </a:moveTo>
                <a:lnTo>
                  <a:pt x="563" y="3"/>
                </a:lnTo>
                <a:lnTo>
                  <a:pt x="619" y="11"/>
                </a:lnTo>
                <a:lnTo>
                  <a:pt x="679" y="27"/>
                </a:lnTo>
                <a:lnTo>
                  <a:pt x="740" y="50"/>
                </a:lnTo>
                <a:lnTo>
                  <a:pt x="777" y="71"/>
                </a:lnTo>
                <a:lnTo>
                  <a:pt x="809" y="95"/>
                </a:lnTo>
                <a:lnTo>
                  <a:pt x="837" y="124"/>
                </a:lnTo>
                <a:lnTo>
                  <a:pt x="858" y="156"/>
                </a:lnTo>
                <a:lnTo>
                  <a:pt x="875" y="193"/>
                </a:lnTo>
                <a:lnTo>
                  <a:pt x="888" y="233"/>
                </a:lnTo>
                <a:lnTo>
                  <a:pt x="898" y="277"/>
                </a:lnTo>
                <a:lnTo>
                  <a:pt x="904" y="323"/>
                </a:lnTo>
                <a:lnTo>
                  <a:pt x="909" y="373"/>
                </a:lnTo>
                <a:lnTo>
                  <a:pt x="911" y="425"/>
                </a:lnTo>
                <a:lnTo>
                  <a:pt x="912" y="431"/>
                </a:lnTo>
                <a:lnTo>
                  <a:pt x="912" y="437"/>
                </a:lnTo>
                <a:lnTo>
                  <a:pt x="915" y="439"/>
                </a:lnTo>
                <a:lnTo>
                  <a:pt x="919" y="442"/>
                </a:lnTo>
                <a:lnTo>
                  <a:pt x="922" y="445"/>
                </a:lnTo>
                <a:lnTo>
                  <a:pt x="893" y="495"/>
                </a:lnTo>
                <a:lnTo>
                  <a:pt x="870" y="550"/>
                </a:lnTo>
                <a:lnTo>
                  <a:pt x="854" y="606"/>
                </a:lnTo>
                <a:lnTo>
                  <a:pt x="846" y="663"/>
                </a:lnTo>
                <a:lnTo>
                  <a:pt x="843" y="721"/>
                </a:lnTo>
                <a:lnTo>
                  <a:pt x="812" y="770"/>
                </a:lnTo>
                <a:lnTo>
                  <a:pt x="775" y="817"/>
                </a:lnTo>
                <a:lnTo>
                  <a:pt x="734" y="859"/>
                </a:lnTo>
                <a:lnTo>
                  <a:pt x="687" y="894"/>
                </a:lnTo>
                <a:lnTo>
                  <a:pt x="637" y="923"/>
                </a:lnTo>
                <a:lnTo>
                  <a:pt x="584" y="946"/>
                </a:lnTo>
                <a:lnTo>
                  <a:pt x="528" y="959"/>
                </a:lnTo>
                <a:lnTo>
                  <a:pt x="468" y="963"/>
                </a:lnTo>
                <a:lnTo>
                  <a:pt x="414" y="960"/>
                </a:lnTo>
                <a:lnTo>
                  <a:pt x="360" y="947"/>
                </a:lnTo>
                <a:lnTo>
                  <a:pt x="311" y="928"/>
                </a:lnTo>
                <a:lnTo>
                  <a:pt x="262" y="901"/>
                </a:lnTo>
                <a:lnTo>
                  <a:pt x="219" y="869"/>
                </a:lnTo>
                <a:lnTo>
                  <a:pt x="180" y="832"/>
                </a:lnTo>
                <a:lnTo>
                  <a:pt x="143" y="790"/>
                </a:lnTo>
                <a:lnTo>
                  <a:pt x="113" y="745"/>
                </a:lnTo>
                <a:lnTo>
                  <a:pt x="85" y="696"/>
                </a:lnTo>
                <a:lnTo>
                  <a:pt x="63" y="645"/>
                </a:lnTo>
                <a:lnTo>
                  <a:pt x="47" y="593"/>
                </a:lnTo>
                <a:lnTo>
                  <a:pt x="32" y="590"/>
                </a:lnTo>
                <a:lnTo>
                  <a:pt x="20" y="582"/>
                </a:lnTo>
                <a:lnTo>
                  <a:pt x="11" y="569"/>
                </a:lnTo>
                <a:lnTo>
                  <a:pt x="7" y="555"/>
                </a:lnTo>
                <a:lnTo>
                  <a:pt x="0" y="479"/>
                </a:lnTo>
                <a:lnTo>
                  <a:pt x="2" y="463"/>
                </a:lnTo>
                <a:lnTo>
                  <a:pt x="8" y="450"/>
                </a:lnTo>
                <a:lnTo>
                  <a:pt x="20" y="441"/>
                </a:lnTo>
                <a:lnTo>
                  <a:pt x="32" y="434"/>
                </a:lnTo>
                <a:lnTo>
                  <a:pt x="34" y="428"/>
                </a:lnTo>
                <a:lnTo>
                  <a:pt x="34" y="421"/>
                </a:lnTo>
                <a:lnTo>
                  <a:pt x="32" y="383"/>
                </a:lnTo>
                <a:lnTo>
                  <a:pt x="34" y="344"/>
                </a:lnTo>
                <a:lnTo>
                  <a:pt x="39" y="304"/>
                </a:lnTo>
                <a:lnTo>
                  <a:pt x="48" y="264"/>
                </a:lnTo>
                <a:lnTo>
                  <a:pt x="63" y="225"/>
                </a:lnTo>
                <a:lnTo>
                  <a:pt x="81" y="190"/>
                </a:lnTo>
                <a:lnTo>
                  <a:pt x="103" y="154"/>
                </a:lnTo>
                <a:lnTo>
                  <a:pt x="130" y="124"/>
                </a:lnTo>
                <a:lnTo>
                  <a:pt x="163" y="96"/>
                </a:lnTo>
                <a:lnTo>
                  <a:pt x="201" y="74"/>
                </a:lnTo>
                <a:lnTo>
                  <a:pt x="245" y="58"/>
                </a:lnTo>
                <a:lnTo>
                  <a:pt x="293" y="47"/>
                </a:lnTo>
                <a:lnTo>
                  <a:pt x="303" y="47"/>
                </a:lnTo>
                <a:lnTo>
                  <a:pt x="314" y="48"/>
                </a:lnTo>
                <a:lnTo>
                  <a:pt x="327" y="51"/>
                </a:lnTo>
                <a:lnTo>
                  <a:pt x="338" y="53"/>
                </a:lnTo>
                <a:lnTo>
                  <a:pt x="344" y="51"/>
                </a:lnTo>
                <a:lnTo>
                  <a:pt x="351" y="47"/>
                </a:lnTo>
                <a:lnTo>
                  <a:pt x="359" y="37"/>
                </a:lnTo>
                <a:lnTo>
                  <a:pt x="367" y="29"/>
                </a:lnTo>
                <a:lnTo>
                  <a:pt x="372" y="24"/>
                </a:lnTo>
                <a:lnTo>
                  <a:pt x="415" y="11"/>
                </a:lnTo>
                <a:lnTo>
                  <a:pt x="460" y="3"/>
                </a:lnTo>
                <a:lnTo>
                  <a:pt x="510" y="0"/>
                </a:lnTo>
                <a:close/>
              </a:path>
            </a:pathLst>
          </a:custGeom>
          <a:solidFill>
            <a:srgbClr val="ECB44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6199891-70DB-4192-9401-41E6B686FF3A}"/>
              </a:ext>
            </a:extLst>
          </p:cNvPr>
          <p:cNvSpPr>
            <a:spLocks noEditPoints="1"/>
          </p:cNvSpPr>
          <p:nvPr/>
        </p:nvSpPr>
        <p:spPr bwMode="auto">
          <a:xfrm>
            <a:off x="5751806" y="1981781"/>
            <a:ext cx="374191" cy="382014"/>
          </a:xfrm>
          <a:custGeom>
            <a:avLst/>
            <a:gdLst>
              <a:gd name="T0" fmla="*/ 219 w 573"/>
              <a:gd name="T1" fmla="*/ 195 h 587"/>
              <a:gd name="T2" fmla="*/ 182 w 573"/>
              <a:gd name="T3" fmla="*/ 217 h 587"/>
              <a:gd name="T4" fmla="*/ 130 w 573"/>
              <a:gd name="T5" fmla="*/ 240 h 587"/>
              <a:gd name="T6" fmla="*/ 79 w 573"/>
              <a:gd name="T7" fmla="*/ 262 h 587"/>
              <a:gd name="T8" fmla="*/ 55 w 573"/>
              <a:gd name="T9" fmla="*/ 278 h 587"/>
              <a:gd name="T10" fmla="*/ 58 w 573"/>
              <a:gd name="T11" fmla="*/ 330 h 587"/>
              <a:gd name="T12" fmla="*/ 85 w 573"/>
              <a:gd name="T13" fmla="*/ 412 h 587"/>
              <a:gd name="T14" fmla="*/ 135 w 573"/>
              <a:gd name="T15" fmla="*/ 483 h 587"/>
              <a:gd name="T16" fmla="*/ 203 w 573"/>
              <a:gd name="T17" fmla="*/ 532 h 587"/>
              <a:gd name="T18" fmla="*/ 285 w 573"/>
              <a:gd name="T19" fmla="*/ 552 h 587"/>
              <a:gd name="T20" fmla="*/ 368 w 573"/>
              <a:gd name="T21" fmla="*/ 532 h 587"/>
              <a:gd name="T22" fmla="*/ 437 w 573"/>
              <a:gd name="T23" fmla="*/ 481 h 587"/>
              <a:gd name="T24" fmla="*/ 489 w 573"/>
              <a:gd name="T25" fmla="*/ 410 h 587"/>
              <a:gd name="T26" fmla="*/ 516 w 573"/>
              <a:gd name="T27" fmla="*/ 328 h 587"/>
              <a:gd name="T28" fmla="*/ 519 w 573"/>
              <a:gd name="T29" fmla="*/ 280 h 587"/>
              <a:gd name="T30" fmla="*/ 490 w 573"/>
              <a:gd name="T31" fmla="*/ 269 h 587"/>
              <a:gd name="T32" fmla="*/ 421 w 573"/>
              <a:gd name="T33" fmla="*/ 257 h 587"/>
              <a:gd name="T34" fmla="*/ 344 w 573"/>
              <a:gd name="T35" fmla="*/ 240 h 587"/>
              <a:gd name="T36" fmla="*/ 275 w 573"/>
              <a:gd name="T37" fmla="*/ 216 h 587"/>
              <a:gd name="T38" fmla="*/ 227 w 573"/>
              <a:gd name="T39" fmla="*/ 185 h 587"/>
              <a:gd name="T40" fmla="*/ 349 w 573"/>
              <a:gd name="T41" fmla="*/ 3 h 587"/>
              <a:gd name="T42" fmla="*/ 449 w 573"/>
              <a:gd name="T43" fmla="*/ 31 h 587"/>
              <a:gd name="T44" fmla="*/ 500 w 573"/>
              <a:gd name="T45" fmla="*/ 68 h 587"/>
              <a:gd name="T46" fmla="*/ 532 w 573"/>
              <a:gd name="T47" fmla="*/ 119 h 587"/>
              <a:gd name="T48" fmla="*/ 548 w 573"/>
              <a:gd name="T49" fmla="*/ 183 h 587"/>
              <a:gd name="T50" fmla="*/ 553 w 573"/>
              <a:gd name="T51" fmla="*/ 259 h 587"/>
              <a:gd name="T52" fmla="*/ 555 w 573"/>
              <a:gd name="T53" fmla="*/ 267 h 587"/>
              <a:gd name="T54" fmla="*/ 571 w 573"/>
              <a:gd name="T55" fmla="*/ 282 h 587"/>
              <a:gd name="T56" fmla="*/ 568 w 573"/>
              <a:gd name="T57" fmla="*/ 339 h 587"/>
              <a:gd name="T58" fmla="*/ 563 w 573"/>
              <a:gd name="T59" fmla="*/ 352 h 587"/>
              <a:gd name="T60" fmla="*/ 552 w 573"/>
              <a:gd name="T61" fmla="*/ 360 h 587"/>
              <a:gd name="T62" fmla="*/ 531 w 573"/>
              <a:gd name="T63" fmla="*/ 405 h 587"/>
              <a:gd name="T64" fmla="*/ 482 w 573"/>
              <a:gd name="T65" fmla="*/ 486 h 587"/>
              <a:gd name="T66" fmla="*/ 415 w 573"/>
              <a:gd name="T67" fmla="*/ 547 h 587"/>
              <a:gd name="T68" fmla="*/ 331 w 573"/>
              <a:gd name="T69" fmla="*/ 582 h 587"/>
              <a:gd name="T70" fmla="*/ 238 w 573"/>
              <a:gd name="T71" fmla="*/ 582 h 587"/>
              <a:gd name="T72" fmla="*/ 156 w 573"/>
              <a:gd name="T73" fmla="*/ 547 h 587"/>
              <a:gd name="T74" fmla="*/ 90 w 573"/>
              <a:gd name="T75" fmla="*/ 484 h 587"/>
              <a:gd name="T76" fmla="*/ 43 w 573"/>
              <a:gd name="T77" fmla="*/ 405 h 587"/>
              <a:gd name="T78" fmla="*/ 21 w 573"/>
              <a:gd name="T79" fmla="*/ 360 h 587"/>
              <a:gd name="T80" fmla="*/ 10 w 573"/>
              <a:gd name="T81" fmla="*/ 352 h 587"/>
              <a:gd name="T82" fmla="*/ 5 w 573"/>
              <a:gd name="T83" fmla="*/ 339 h 587"/>
              <a:gd name="T84" fmla="*/ 1 w 573"/>
              <a:gd name="T85" fmla="*/ 280 h 587"/>
              <a:gd name="T86" fmla="*/ 19 w 573"/>
              <a:gd name="T87" fmla="*/ 265 h 587"/>
              <a:gd name="T88" fmla="*/ 21 w 573"/>
              <a:gd name="T89" fmla="*/ 257 h 587"/>
              <a:gd name="T90" fmla="*/ 21 w 573"/>
              <a:gd name="T91" fmla="*/ 200 h 587"/>
              <a:gd name="T92" fmla="*/ 35 w 573"/>
              <a:gd name="T93" fmla="*/ 143 h 587"/>
              <a:gd name="T94" fmla="*/ 66 w 573"/>
              <a:gd name="T95" fmla="*/ 92 h 587"/>
              <a:gd name="T96" fmla="*/ 112 w 573"/>
              <a:gd name="T97" fmla="*/ 52 h 587"/>
              <a:gd name="T98" fmla="*/ 177 w 573"/>
              <a:gd name="T99" fmla="*/ 31 h 587"/>
              <a:gd name="T100" fmla="*/ 195 w 573"/>
              <a:gd name="T101" fmla="*/ 31 h 587"/>
              <a:gd name="T102" fmla="*/ 209 w 573"/>
              <a:gd name="T103" fmla="*/ 32 h 587"/>
              <a:gd name="T104" fmla="*/ 214 w 573"/>
              <a:gd name="T105" fmla="*/ 27 h 587"/>
              <a:gd name="T106" fmla="*/ 220 w 573"/>
              <a:gd name="T107" fmla="*/ 21 h 587"/>
              <a:gd name="T108" fmla="*/ 227 w 573"/>
              <a:gd name="T109" fmla="*/ 16 h 587"/>
              <a:gd name="T110" fmla="*/ 304 w 573"/>
              <a:gd name="T111" fmla="*/ 0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573" h="587">
                <a:moveTo>
                  <a:pt x="227" y="185"/>
                </a:moveTo>
                <a:lnTo>
                  <a:pt x="219" y="195"/>
                </a:lnTo>
                <a:lnTo>
                  <a:pt x="203" y="206"/>
                </a:lnTo>
                <a:lnTo>
                  <a:pt x="182" y="217"/>
                </a:lnTo>
                <a:lnTo>
                  <a:pt x="158" y="228"/>
                </a:lnTo>
                <a:lnTo>
                  <a:pt x="130" y="240"/>
                </a:lnTo>
                <a:lnTo>
                  <a:pt x="104" y="251"/>
                </a:lnTo>
                <a:lnTo>
                  <a:pt x="79" y="262"/>
                </a:lnTo>
                <a:lnTo>
                  <a:pt x="55" y="270"/>
                </a:lnTo>
                <a:lnTo>
                  <a:pt x="55" y="278"/>
                </a:lnTo>
                <a:lnTo>
                  <a:pt x="55" y="288"/>
                </a:lnTo>
                <a:lnTo>
                  <a:pt x="58" y="330"/>
                </a:lnTo>
                <a:lnTo>
                  <a:pt x="67" y="372"/>
                </a:lnTo>
                <a:lnTo>
                  <a:pt x="85" y="412"/>
                </a:lnTo>
                <a:lnTo>
                  <a:pt x="108" y="449"/>
                </a:lnTo>
                <a:lnTo>
                  <a:pt x="135" y="483"/>
                </a:lnTo>
                <a:lnTo>
                  <a:pt x="166" y="512"/>
                </a:lnTo>
                <a:lnTo>
                  <a:pt x="203" y="532"/>
                </a:lnTo>
                <a:lnTo>
                  <a:pt x="243" y="547"/>
                </a:lnTo>
                <a:lnTo>
                  <a:pt x="285" y="552"/>
                </a:lnTo>
                <a:lnTo>
                  <a:pt x="328" y="547"/>
                </a:lnTo>
                <a:lnTo>
                  <a:pt x="368" y="532"/>
                </a:lnTo>
                <a:lnTo>
                  <a:pt x="405" y="510"/>
                </a:lnTo>
                <a:lnTo>
                  <a:pt x="437" y="481"/>
                </a:lnTo>
                <a:lnTo>
                  <a:pt x="465" y="447"/>
                </a:lnTo>
                <a:lnTo>
                  <a:pt x="489" y="410"/>
                </a:lnTo>
                <a:lnTo>
                  <a:pt x="505" y="370"/>
                </a:lnTo>
                <a:lnTo>
                  <a:pt x="516" y="328"/>
                </a:lnTo>
                <a:lnTo>
                  <a:pt x="519" y="288"/>
                </a:lnTo>
                <a:lnTo>
                  <a:pt x="519" y="280"/>
                </a:lnTo>
                <a:lnTo>
                  <a:pt x="519" y="274"/>
                </a:lnTo>
                <a:lnTo>
                  <a:pt x="490" y="269"/>
                </a:lnTo>
                <a:lnTo>
                  <a:pt x="458" y="264"/>
                </a:lnTo>
                <a:lnTo>
                  <a:pt x="421" y="257"/>
                </a:lnTo>
                <a:lnTo>
                  <a:pt x="383" y="249"/>
                </a:lnTo>
                <a:lnTo>
                  <a:pt x="344" y="240"/>
                </a:lnTo>
                <a:lnTo>
                  <a:pt x="307" y="228"/>
                </a:lnTo>
                <a:lnTo>
                  <a:pt x="275" y="216"/>
                </a:lnTo>
                <a:lnTo>
                  <a:pt x="248" y="201"/>
                </a:lnTo>
                <a:lnTo>
                  <a:pt x="227" y="185"/>
                </a:lnTo>
                <a:close/>
                <a:moveTo>
                  <a:pt x="304" y="0"/>
                </a:moveTo>
                <a:lnTo>
                  <a:pt x="349" y="3"/>
                </a:lnTo>
                <a:lnTo>
                  <a:pt x="397" y="13"/>
                </a:lnTo>
                <a:lnTo>
                  <a:pt x="449" y="31"/>
                </a:lnTo>
                <a:lnTo>
                  <a:pt x="478" y="47"/>
                </a:lnTo>
                <a:lnTo>
                  <a:pt x="500" y="68"/>
                </a:lnTo>
                <a:lnTo>
                  <a:pt x="518" y="90"/>
                </a:lnTo>
                <a:lnTo>
                  <a:pt x="532" y="119"/>
                </a:lnTo>
                <a:lnTo>
                  <a:pt x="542" y="150"/>
                </a:lnTo>
                <a:lnTo>
                  <a:pt x="548" y="183"/>
                </a:lnTo>
                <a:lnTo>
                  <a:pt x="552" y="220"/>
                </a:lnTo>
                <a:lnTo>
                  <a:pt x="553" y="259"/>
                </a:lnTo>
                <a:lnTo>
                  <a:pt x="555" y="262"/>
                </a:lnTo>
                <a:lnTo>
                  <a:pt x="555" y="267"/>
                </a:lnTo>
                <a:lnTo>
                  <a:pt x="564" y="274"/>
                </a:lnTo>
                <a:lnTo>
                  <a:pt x="571" y="282"/>
                </a:lnTo>
                <a:lnTo>
                  <a:pt x="573" y="293"/>
                </a:lnTo>
                <a:lnTo>
                  <a:pt x="568" y="339"/>
                </a:lnTo>
                <a:lnTo>
                  <a:pt x="566" y="346"/>
                </a:lnTo>
                <a:lnTo>
                  <a:pt x="563" y="352"/>
                </a:lnTo>
                <a:lnTo>
                  <a:pt x="558" y="357"/>
                </a:lnTo>
                <a:lnTo>
                  <a:pt x="552" y="360"/>
                </a:lnTo>
                <a:lnTo>
                  <a:pt x="545" y="362"/>
                </a:lnTo>
                <a:lnTo>
                  <a:pt x="531" y="405"/>
                </a:lnTo>
                <a:lnTo>
                  <a:pt x="508" y="447"/>
                </a:lnTo>
                <a:lnTo>
                  <a:pt x="482" y="486"/>
                </a:lnTo>
                <a:lnTo>
                  <a:pt x="450" y="520"/>
                </a:lnTo>
                <a:lnTo>
                  <a:pt x="415" y="547"/>
                </a:lnTo>
                <a:lnTo>
                  <a:pt x="375" y="569"/>
                </a:lnTo>
                <a:lnTo>
                  <a:pt x="331" y="582"/>
                </a:lnTo>
                <a:lnTo>
                  <a:pt x="285" y="587"/>
                </a:lnTo>
                <a:lnTo>
                  <a:pt x="238" y="582"/>
                </a:lnTo>
                <a:lnTo>
                  <a:pt x="196" y="569"/>
                </a:lnTo>
                <a:lnTo>
                  <a:pt x="156" y="547"/>
                </a:lnTo>
                <a:lnTo>
                  <a:pt x="121" y="518"/>
                </a:lnTo>
                <a:lnTo>
                  <a:pt x="90" y="484"/>
                </a:lnTo>
                <a:lnTo>
                  <a:pt x="64" y="447"/>
                </a:lnTo>
                <a:lnTo>
                  <a:pt x="43" y="405"/>
                </a:lnTo>
                <a:lnTo>
                  <a:pt x="29" y="362"/>
                </a:lnTo>
                <a:lnTo>
                  <a:pt x="21" y="360"/>
                </a:lnTo>
                <a:lnTo>
                  <a:pt x="14" y="357"/>
                </a:lnTo>
                <a:lnTo>
                  <a:pt x="10" y="352"/>
                </a:lnTo>
                <a:lnTo>
                  <a:pt x="6" y="346"/>
                </a:lnTo>
                <a:lnTo>
                  <a:pt x="5" y="339"/>
                </a:lnTo>
                <a:lnTo>
                  <a:pt x="0" y="293"/>
                </a:lnTo>
                <a:lnTo>
                  <a:pt x="1" y="280"/>
                </a:lnTo>
                <a:lnTo>
                  <a:pt x="10" y="270"/>
                </a:lnTo>
                <a:lnTo>
                  <a:pt x="19" y="265"/>
                </a:lnTo>
                <a:lnTo>
                  <a:pt x="19" y="262"/>
                </a:lnTo>
                <a:lnTo>
                  <a:pt x="21" y="257"/>
                </a:lnTo>
                <a:lnTo>
                  <a:pt x="19" y="230"/>
                </a:lnTo>
                <a:lnTo>
                  <a:pt x="21" y="200"/>
                </a:lnTo>
                <a:lnTo>
                  <a:pt x="27" y="171"/>
                </a:lnTo>
                <a:lnTo>
                  <a:pt x="35" y="143"/>
                </a:lnTo>
                <a:lnTo>
                  <a:pt x="48" y="116"/>
                </a:lnTo>
                <a:lnTo>
                  <a:pt x="66" y="92"/>
                </a:lnTo>
                <a:lnTo>
                  <a:pt x="87" y="69"/>
                </a:lnTo>
                <a:lnTo>
                  <a:pt x="112" y="52"/>
                </a:lnTo>
                <a:lnTo>
                  <a:pt x="143" y="39"/>
                </a:lnTo>
                <a:lnTo>
                  <a:pt x="177" y="31"/>
                </a:lnTo>
                <a:lnTo>
                  <a:pt x="185" y="31"/>
                </a:lnTo>
                <a:lnTo>
                  <a:pt x="195" y="31"/>
                </a:lnTo>
                <a:lnTo>
                  <a:pt x="204" y="32"/>
                </a:lnTo>
                <a:lnTo>
                  <a:pt x="209" y="32"/>
                </a:lnTo>
                <a:lnTo>
                  <a:pt x="211" y="31"/>
                </a:lnTo>
                <a:lnTo>
                  <a:pt x="214" y="27"/>
                </a:lnTo>
                <a:lnTo>
                  <a:pt x="217" y="24"/>
                </a:lnTo>
                <a:lnTo>
                  <a:pt x="220" y="21"/>
                </a:lnTo>
                <a:lnTo>
                  <a:pt x="223" y="18"/>
                </a:lnTo>
                <a:lnTo>
                  <a:pt x="227" y="16"/>
                </a:lnTo>
                <a:lnTo>
                  <a:pt x="264" y="5"/>
                </a:lnTo>
                <a:lnTo>
                  <a:pt x="304" y="0"/>
                </a:lnTo>
                <a:close/>
              </a:path>
            </a:pathLst>
          </a:custGeom>
          <a:solidFill>
            <a:sysClr val="windowText" lastClr="000000">
              <a:lumMod val="50000"/>
              <a:lumOff val="50000"/>
            </a:sys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6314253-3066-4264-897D-256ECBF12960}"/>
              </a:ext>
            </a:extLst>
          </p:cNvPr>
          <p:cNvSpPr>
            <a:spLocks noEditPoints="1"/>
          </p:cNvSpPr>
          <p:nvPr/>
        </p:nvSpPr>
        <p:spPr bwMode="auto">
          <a:xfrm>
            <a:off x="5236805" y="2185174"/>
            <a:ext cx="517609" cy="530647"/>
          </a:xfrm>
          <a:custGeom>
            <a:avLst/>
            <a:gdLst>
              <a:gd name="T0" fmla="*/ 307 w 794"/>
              <a:gd name="T1" fmla="*/ 267 h 814"/>
              <a:gd name="T2" fmla="*/ 263 w 794"/>
              <a:gd name="T3" fmla="*/ 294 h 814"/>
              <a:gd name="T4" fmla="*/ 202 w 794"/>
              <a:gd name="T5" fmla="*/ 323 h 814"/>
              <a:gd name="T6" fmla="*/ 136 w 794"/>
              <a:gd name="T7" fmla="*/ 350 h 814"/>
              <a:gd name="T8" fmla="*/ 78 w 794"/>
              <a:gd name="T9" fmla="*/ 373 h 814"/>
              <a:gd name="T10" fmla="*/ 77 w 794"/>
              <a:gd name="T11" fmla="*/ 397 h 814"/>
              <a:gd name="T12" fmla="*/ 90 w 794"/>
              <a:gd name="T13" fmla="*/ 492 h 814"/>
              <a:gd name="T14" fmla="*/ 127 w 794"/>
              <a:gd name="T15" fmla="*/ 584 h 814"/>
              <a:gd name="T16" fmla="*/ 183 w 794"/>
              <a:gd name="T17" fmla="*/ 664 h 814"/>
              <a:gd name="T18" fmla="*/ 258 w 794"/>
              <a:gd name="T19" fmla="*/ 725 h 814"/>
              <a:gd name="T20" fmla="*/ 347 w 794"/>
              <a:gd name="T21" fmla="*/ 759 h 814"/>
              <a:gd name="T22" fmla="*/ 445 w 794"/>
              <a:gd name="T23" fmla="*/ 759 h 814"/>
              <a:gd name="T24" fmla="*/ 535 w 794"/>
              <a:gd name="T25" fmla="*/ 725 h 814"/>
              <a:gd name="T26" fmla="*/ 611 w 794"/>
              <a:gd name="T27" fmla="*/ 662 h 814"/>
              <a:gd name="T28" fmla="*/ 670 w 794"/>
              <a:gd name="T29" fmla="*/ 582 h 814"/>
              <a:gd name="T30" fmla="*/ 709 w 794"/>
              <a:gd name="T31" fmla="*/ 490 h 814"/>
              <a:gd name="T32" fmla="*/ 722 w 794"/>
              <a:gd name="T33" fmla="*/ 397 h 814"/>
              <a:gd name="T34" fmla="*/ 720 w 794"/>
              <a:gd name="T35" fmla="*/ 378 h 814"/>
              <a:gd name="T36" fmla="*/ 646 w 794"/>
              <a:gd name="T37" fmla="*/ 366 h 814"/>
              <a:gd name="T38" fmla="*/ 553 w 794"/>
              <a:gd name="T39" fmla="*/ 349 h 814"/>
              <a:gd name="T40" fmla="*/ 458 w 794"/>
              <a:gd name="T41" fmla="*/ 325 h 814"/>
              <a:gd name="T42" fmla="*/ 374 w 794"/>
              <a:gd name="T43" fmla="*/ 294 h 814"/>
              <a:gd name="T44" fmla="*/ 316 w 794"/>
              <a:gd name="T45" fmla="*/ 255 h 814"/>
              <a:gd name="T46" fmla="*/ 508 w 794"/>
              <a:gd name="T47" fmla="*/ 6 h 814"/>
              <a:gd name="T48" fmla="*/ 625 w 794"/>
              <a:gd name="T49" fmla="*/ 42 h 814"/>
              <a:gd name="T50" fmla="*/ 690 w 794"/>
              <a:gd name="T51" fmla="*/ 83 h 814"/>
              <a:gd name="T52" fmla="*/ 731 w 794"/>
              <a:gd name="T53" fmla="*/ 145 h 814"/>
              <a:gd name="T54" fmla="*/ 757 w 794"/>
              <a:gd name="T55" fmla="*/ 220 h 814"/>
              <a:gd name="T56" fmla="*/ 768 w 794"/>
              <a:gd name="T57" fmla="*/ 309 h 814"/>
              <a:gd name="T58" fmla="*/ 770 w 794"/>
              <a:gd name="T59" fmla="*/ 363 h 814"/>
              <a:gd name="T60" fmla="*/ 784 w 794"/>
              <a:gd name="T61" fmla="*/ 376 h 814"/>
              <a:gd name="T62" fmla="*/ 794 w 794"/>
              <a:gd name="T63" fmla="*/ 405 h 814"/>
              <a:gd name="T64" fmla="*/ 784 w 794"/>
              <a:gd name="T65" fmla="*/ 486 h 814"/>
              <a:gd name="T66" fmla="*/ 757 w 794"/>
              <a:gd name="T67" fmla="*/ 502 h 814"/>
              <a:gd name="T68" fmla="*/ 720 w 794"/>
              <a:gd name="T69" fmla="*/ 596 h 814"/>
              <a:gd name="T70" fmla="*/ 662 w 794"/>
              <a:gd name="T71" fmla="*/ 682 h 814"/>
              <a:gd name="T72" fmla="*/ 587 w 794"/>
              <a:gd name="T73" fmla="*/ 751 h 814"/>
              <a:gd name="T74" fmla="*/ 498 w 794"/>
              <a:gd name="T75" fmla="*/ 798 h 814"/>
              <a:gd name="T76" fmla="*/ 397 w 794"/>
              <a:gd name="T77" fmla="*/ 814 h 814"/>
              <a:gd name="T78" fmla="*/ 295 w 794"/>
              <a:gd name="T79" fmla="*/ 798 h 814"/>
              <a:gd name="T80" fmla="*/ 207 w 794"/>
              <a:gd name="T81" fmla="*/ 751 h 814"/>
              <a:gd name="T82" fmla="*/ 133 w 794"/>
              <a:gd name="T83" fmla="*/ 682 h 814"/>
              <a:gd name="T84" fmla="*/ 77 w 794"/>
              <a:gd name="T85" fmla="*/ 595 h 814"/>
              <a:gd name="T86" fmla="*/ 40 w 794"/>
              <a:gd name="T87" fmla="*/ 500 h 814"/>
              <a:gd name="T88" fmla="*/ 12 w 794"/>
              <a:gd name="T89" fmla="*/ 484 h 814"/>
              <a:gd name="T90" fmla="*/ 0 w 794"/>
              <a:gd name="T91" fmla="*/ 403 h 814"/>
              <a:gd name="T92" fmla="*/ 12 w 794"/>
              <a:gd name="T93" fmla="*/ 375 h 814"/>
              <a:gd name="T94" fmla="*/ 28 w 794"/>
              <a:gd name="T95" fmla="*/ 362 h 814"/>
              <a:gd name="T96" fmla="*/ 27 w 794"/>
              <a:gd name="T97" fmla="*/ 320 h 814"/>
              <a:gd name="T98" fmla="*/ 35 w 794"/>
              <a:gd name="T99" fmla="*/ 247 h 814"/>
              <a:gd name="T100" fmla="*/ 59 w 794"/>
              <a:gd name="T101" fmla="*/ 175 h 814"/>
              <a:gd name="T102" fmla="*/ 101 w 794"/>
              <a:gd name="T103" fmla="*/ 112 h 814"/>
              <a:gd name="T104" fmla="*/ 164 w 794"/>
              <a:gd name="T105" fmla="*/ 66 h 814"/>
              <a:gd name="T106" fmla="*/ 247 w 794"/>
              <a:gd name="T107" fmla="*/ 38 h 814"/>
              <a:gd name="T108" fmla="*/ 265 w 794"/>
              <a:gd name="T109" fmla="*/ 40 h 814"/>
              <a:gd name="T110" fmla="*/ 286 w 794"/>
              <a:gd name="T111" fmla="*/ 43 h 814"/>
              <a:gd name="T112" fmla="*/ 294 w 794"/>
              <a:gd name="T113" fmla="*/ 40 h 814"/>
              <a:gd name="T114" fmla="*/ 300 w 794"/>
              <a:gd name="T115" fmla="*/ 32 h 814"/>
              <a:gd name="T116" fmla="*/ 308 w 794"/>
              <a:gd name="T117" fmla="*/ 24 h 814"/>
              <a:gd name="T118" fmla="*/ 315 w 794"/>
              <a:gd name="T119" fmla="*/ 19 h 814"/>
              <a:gd name="T120" fmla="*/ 403 w 794"/>
              <a:gd name="T121" fmla="*/ 0 h 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94" h="814">
                <a:moveTo>
                  <a:pt x="316" y="255"/>
                </a:moveTo>
                <a:lnTo>
                  <a:pt x="307" y="267"/>
                </a:lnTo>
                <a:lnTo>
                  <a:pt x="287" y="280"/>
                </a:lnTo>
                <a:lnTo>
                  <a:pt x="263" y="294"/>
                </a:lnTo>
                <a:lnTo>
                  <a:pt x="234" y="309"/>
                </a:lnTo>
                <a:lnTo>
                  <a:pt x="202" y="323"/>
                </a:lnTo>
                <a:lnTo>
                  <a:pt x="170" y="338"/>
                </a:lnTo>
                <a:lnTo>
                  <a:pt x="136" y="350"/>
                </a:lnTo>
                <a:lnTo>
                  <a:pt x="106" y="362"/>
                </a:lnTo>
                <a:lnTo>
                  <a:pt x="78" y="373"/>
                </a:lnTo>
                <a:lnTo>
                  <a:pt x="77" y="384"/>
                </a:lnTo>
                <a:lnTo>
                  <a:pt x="77" y="397"/>
                </a:lnTo>
                <a:lnTo>
                  <a:pt x="80" y="444"/>
                </a:lnTo>
                <a:lnTo>
                  <a:pt x="90" y="492"/>
                </a:lnTo>
                <a:lnTo>
                  <a:pt x="106" y="539"/>
                </a:lnTo>
                <a:lnTo>
                  <a:pt x="127" y="584"/>
                </a:lnTo>
                <a:lnTo>
                  <a:pt x="152" y="625"/>
                </a:lnTo>
                <a:lnTo>
                  <a:pt x="183" y="664"/>
                </a:lnTo>
                <a:lnTo>
                  <a:pt x="220" y="698"/>
                </a:lnTo>
                <a:lnTo>
                  <a:pt x="258" y="725"/>
                </a:lnTo>
                <a:lnTo>
                  <a:pt x="302" y="746"/>
                </a:lnTo>
                <a:lnTo>
                  <a:pt x="347" y="759"/>
                </a:lnTo>
                <a:lnTo>
                  <a:pt x="397" y="764"/>
                </a:lnTo>
                <a:lnTo>
                  <a:pt x="445" y="759"/>
                </a:lnTo>
                <a:lnTo>
                  <a:pt x="492" y="746"/>
                </a:lnTo>
                <a:lnTo>
                  <a:pt x="535" y="725"/>
                </a:lnTo>
                <a:lnTo>
                  <a:pt x="575" y="696"/>
                </a:lnTo>
                <a:lnTo>
                  <a:pt x="611" y="662"/>
                </a:lnTo>
                <a:lnTo>
                  <a:pt x="643" y="624"/>
                </a:lnTo>
                <a:lnTo>
                  <a:pt x="670" y="582"/>
                </a:lnTo>
                <a:lnTo>
                  <a:pt x="693" y="537"/>
                </a:lnTo>
                <a:lnTo>
                  <a:pt x="709" y="490"/>
                </a:lnTo>
                <a:lnTo>
                  <a:pt x="719" y="444"/>
                </a:lnTo>
                <a:lnTo>
                  <a:pt x="722" y="397"/>
                </a:lnTo>
                <a:lnTo>
                  <a:pt x="722" y="387"/>
                </a:lnTo>
                <a:lnTo>
                  <a:pt x="720" y="378"/>
                </a:lnTo>
                <a:lnTo>
                  <a:pt x="686" y="373"/>
                </a:lnTo>
                <a:lnTo>
                  <a:pt x="646" y="366"/>
                </a:lnTo>
                <a:lnTo>
                  <a:pt x="601" y="358"/>
                </a:lnTo>
                <a:lnTo>
                  <a:pt x="553" y="349"/>
                </a:lnTo>
                <a:lnTo>
                  <a:pt x="505" y="338"/>
                </a:lnTo>
                <a:lnTo>
                  <a:pt x="458" y="325"/>
                </a:lnTo>
                <a:lnTo>
                  <a:pt x="413" y="310"/>
                </a:lnTo>
                <a:lnTo>
                  <a:pt x="374" y="294"/>
                </a:lnTo>
                <a:lnTo>
                  <a:pt x="341" y="275"/>
                </a:lnTo>
                <a:lnTo>
                  <a:pt x="316" y="255"/>
                </a:lnTo>
                <a:close/>
                <a:moveTo>
                  <a:pt x="453" y="0"/>
                </a:moveTo>
                <a:lnTo>
                  <a:pt x="508" y="6"/>
                </a:lnTo>
                <a:lnTo>
                  <a:pt x="564" y="19"/>
                </a:lnTo>
                <a:lnTo>
                  <a:pt x="625" y="42"/>
                </a:lnTo>
                <a:lnTo>
                  <a:pt x="661" y="59"/>
                </a:lnTo>
                <a:lnTo>
                  <a:pt x="690" y="83"/>
                </a:lnTo>
                <a:lnTo>
                  <a:pt x="714" y="112"/>
                </a:lnTo>
                <a:lnTo>
                  <a:pt x="731" y="145"/>
                </a:lnTo>
                <a:lnTo>
                  <a:pt x="746" y="182"/>
                </a:lnTo>
                <a:lnTo>
                  <a:pt x="757" y="220"/>
                </a:lnTo>
                <a:lnTo>
                  <a:pt x="764" y="264"/>
                </a:lnTo>
                <a:lnTo>
                  <a:pt x="768" y="309"/>
                </a:lnTo>
                <a:lnTo>
                  <a:pt x="770" y="357"/>
                </a:lnTo>
                <a:lnTo>
                  <a:pt x="770" y="363"/>
                </a:lnTo>
                <a:lnTo>
                  <a:pt x="770" y="368"/>
                </a:lnTo>
                <a:lnTo>
                  <a:pt x="784" y="376"/>
                </a:lnTo>
                <a:lnTo>
                  <a:pt x="792" y="389"/>
                </a:lnTo>
                <a:lnTo>
                  <a:pt x="794" y="405"/>
                </a:lnTo>
                <a:lnTo>
                  <a:pt x="789" y="469"/>
                </a:lnTo>
                <a:lnTo>
                  <a:pt x="784" y="486"/>
                </a:lnTo>
                <a:lnTo>
                  <a:pt x="773" y="495"/>
                </a:lnTo>
                <a:lnTo>
                  <a:pt x="757" y="502"/>
                </a:lnTo>
                <a:lnTo>
                  <a:pt x="741" y="550"/>
                </a:lnTo>
                <a:lnTo>
                  <a:pt x="720" y="596"/>
                </a:lnTo>
                <a:lnTo>
                  <a:pt x="693" y="640"/>
                </a:lnTo>
                <a:lnTo>
                  <a:pt x="662" y="682"/>
                </a:lnTo>
                <a:lnTo>
                  <a:pt x="627" y="719"/>
                </a:lnTo>
                <a:lnTo>
                  <a:pt x="587" y="751"/>
                </a:lnTo>
                <a:lnTo>
                  <a:pt x="545" y="777"/>
                </a:lnTo>
                <a:lnTo>
                  <a:pt x="498" y="798"/>
                </a:lnTo>
                <a:lnTo>
                  <a:pt x="448" y="809"/>
                </a:lnTo>
                <a:lnTo>
                  <a:pt x="397" y="814"/>
                </a:lnTo>
                <a:lnTo>
                  <a:pt x="345" y="809"/>
                </a:lnTo>
                <a:lnTo>
                  <a:pt x="295" y="798"/>
                </a:lnTo>
                <a:lnTo>
                  <a:pt x="250" y="777"/>
                </a:lnTo>
                <a:lnTo>
                  <a:pt x="207" y="751"/>
                </a:lnTo>
                <a:lnTo>
                  <a:pt x="168" y="719"/>
                </a:lnTo>
                <a:lnTo>
                  <a:pt x="133" y="682"/>
                </a:lnTo>
                <a:lnTo>
                  <a:pt x="102" y="640"/>
                </a:lnTo>
                <a:lnTo>
                  <a:pt x="77" y="595"/>
                </a:lnTo>
                <a:lnTo>
                  <a:pt x="56" y="548"/>
                </a:lnTo>
                <a:lnTo>
                  <a:pt x="40" y="500"/>
                </a:lnTo>
                <a:lnTo>
                  <a:pt x="24" y="495"/>
                </a:lnTo>
                <a:lnTo>
                  <a:pt x="12" y="484"/>
                </a:lnTo>
                <a:lnTo>
                  <a:pt x="6" y="468"/>
                </a:lnTo>
                <a:lnTo>
                  <a:pt x="0" y="403"/>
                </a:lnTo>
                <a:lnTo>
                  <a:pt x="3" y="387"/>
                </a:lnTo>
                <a:lnTo>
                  <a:pt x="12" y="375"/>
                </a:lnTo>
                <a:lnTo>
                  <a:pt x="28" y="366"/>
                </a:lnTo>
                <a:lnTo>
                  <a:pt x="28" y="362"/>
                </a:lnTo>
                <a:lnTo>
                  <a:pt x="28" y="355"/>
                </a:lnTo>
                <a:lnTo>
                  <a:pt x="27" y="320"/>
                </a:lnTo>
                <a:lnTo>
                  <a:pt x="28" y="284"/>
                </a:lnTo>
                <a:lnTo>
                  <a:pt x="35" y="247"/>
                </a:lnTo>
                <a:lnTo>
                  <a:pt x="45" y="210"/>
                </a:lnTo>
                <a:lnTo>
                  <a:pt x="59" y="175"/>
                </a:lnTo>
                <a:lnTo>
                  <a:pt x="78" y="143"/>
                </a:lnTo>
                <a:lnTo>
                  <a:pt x="101" y="112"/>
                </a:lnTo>
                <a:lnTo>
                  <a:pt x="130" y="87"/>
                </a:lnTo>
                <a:lnTo>
                  <a:pt x="164" y="66"/>
                </a:lnTo>
                <a:lnTo>
                  <a:pt x="202" y="50"/>
                </a:lnTo>
                <a:lnTo>
                  <a:pt x="247" y="38"/>
                </a:lnTo>
                <a:lnTo>
                  <a:pt x="255" y="38"/>
                </a:lnTo>
                <a:lnTo>
                  <a:pt x="265" y="40"/>
                </a:lnTo>
                <a:lnTo>
                  <a:pt x="276" y="42"/>
                </a:lnTo>
                <a:lnTo>
                  <a:pt x="286" y="43"/>
                </a:lnTo>
                <a:lnTo>
                  <a:pt x="291" y="43"/>
                </a:lnTo>
                <a:lnTo>
                  <a:pt x="294" y="40"/>
                </a:lnTo>
                <a:lnTo>
                  <a:pt x="297" y="37"/>
                </a:lnTo>
                <a:lnTo>
                  <a:pt x="300" y="32"/>
                </a:lnTo>
                <a:lnTo>
                  <a:pt x="305" y="29"/>
                </a:lnTo>
                <a:lnTo>
                  <a:pt x="308" y="24"/>
                </a:lnTo>
                <a:lnTo>
                  <a:pt x="312" y="21"/>
                </a:lnTo>
                <a:lnTo>
                  <a:pt x="315" y="19"/>
                </a:lnTo>
                <a:lnTo>
                  <a:pt x="357" y="6"/>
                </a:lnTo>
                <a:lnTo>
                  <a:pt x="403" y="0"/>
                </a:lnTo>
                <a:lnTo>
                  <a:pt x="453" y="0"/>
                </a:lnTo>
                <a:close/>
              </a:path>
            </a:pathLst>
          </a:custGeom>
          <a:solidFill>
            <a:srgbClr val="5FB7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70872510-37A2-4CB1-92A8-77C036B08038}"/>
              </a:ext>
            </a:extLst>
          </p:cNvPr>
          <p:cNvSpPr>
            <a:spLocks noEditPoints="1"/>
          </p:cNvSpPr>
          <p:nvPr/>
        </p:nvSpPr>
        <p:spPr bwMode="auto">
          <a:xfrm>
            <a:off x="6125997" y="2185174"/>
            <a:ext cx="522824" cy="530647"/>
          </a:xfrm>
          <a:custGeom>
            <a:avLst/>
            <a:gdLst>
              <a:gd name="T0" fmla="*/ 286 w 802"/>
              <a:gd name="T1" fmla="*/ 280 h 814"/>
              <a:gd name="T2" fmla="*/ 201 w 802"/>
              <a:gd name="T3" fmla="*/ 323 h 814"/>
              <a:gd name="T4" fmla="*/ 104 w 802"/>
              <a:gd name="T5" fmla="*/ 362 h 814"/>
              <a:gd name="T6" fmla="*/ 75 w 802"/>
              <a:gd name="T7" fmla="*/ 397 h 814"/>
              <a:gd name="T8" fmla="*/ 102 w 802"/>
              <a:gd name="T9" fmla="*/ 539 h 814"/>
              <a:gd name="T10" fmla="*/ 181 w 802"/>
              <a:gd name="T11" fmla="*/ 664 h 814"/>
              <a:gd name="T12" fmla="*/ 299 w 802"/>
              <a:gd name="T13" fmla="*/ 746 h 814"/>
              <a:gd name="T14" fmla="*/ 443 w 802"/>
              <a:gd name="T15" fmla="*/ 759 h 814"/>
              <a:gd name="T16" fmla="*/ 574 w 802"/>
              <a:gd name="T17" fmla="*/ 696 h 814"/>
              <a:gd name="T18" fmla="*/ 669 w 802"/>
              <a:gd name="T19" fmla="*/ 582 h 814"/>
              <a:gd name="T20" fmla="*/ 717 w 802"/>
              <a:gd name="T21" fmla="*/ 444 h 814"/>
              <a:gd name="T22" fmla="*/ 720 w 802"/>
              <a:gd name="T23" fmla="*/ 378 h 814"/>
              <a:gd name="T24" fmla="*/ 599 w 802"/>
              <a:gd name="T25" fmla="*/ 358 h 814"/>
              <a:gd name="T26" fmla="*/ 456 w 802"/>
              <a:gd name="T27" fmla="*/ 325 h 814"/>
              <a:gd name="T28" fmla="*/ 339 w 802"/>
              <a:gd name="T29" fmla="*/ 275 h 814"/>
              <a:gd name="T30" fmla="*/ 506 w 802"/>
              <a:gd name="T31" fmla="*/ 6 h 814"/>
              <a:gd name="T32" fmla="*/ 659 w 802"/>
              <a:gd name="T33" fmla="*/ 61 h 814"/>
              <a:gd name="T34" fmla="*/ 730 w 802"/>
              <a:gd name="T35" fmla="*/ 145 h 814"/>
              <a:gd name="T36" fmla="*/ 762 w 802"/>
              <a:gd name="T37" fmla="*/ 264 h 814"/>
              <a:gd name="T38" fmla="*/ 768 w 802"/>
              <a:gd name="T39" fmla="*/ 363 h 814"/>
              <a:gd name="T40" fmla="*/ 791 w 802"/>
              <a:gd name="T41" fmla="*/ 389 h 814"/>
              <a:gd name="T42" fmla="*/ 797 w 802"/>
              <a:gd name="T43" fmla="*/ 407 h 814"/>
              <a:gd name="T44" fmla="*/ 802 w 802"/>
              <a:gd name="T45" fmla="*/ 413 h 814"/>
              <a:gd name="T46" fmla="*/ 794 w 802"/>
              <a:gd name="T47" fmla="*/ 481 h 814"/>
              <a:gd name="T48" fmla="*/ 781 w 802"/>
              <a:gd name="T49" fmla="*/ 484 h 814"/>
              <a:gd name="T50" fmla="*/ 768 w 802"/>
              <a:gd name="T51" fmla="*/ 497 h 814"/>
              <a:gd name="T52" fmla="*/ 739 w 802"/>
              <a:gd name="T53" fmla="*/ 550 h 814"/>
              <a:gd name="T54" fmla="*/ 661 w 802"/>
              <a:gd name="T55" fmla="*/ 682 h 814"/>
              <a:gd name="T56" fmla="*/ 542 w 802"/>
              <a:gd name="T57" fmla="*/ 777 h 814"/>
              <a:gd name="T58" fmla="*/ 394 w 802"/>
              <a:gd name="T59" fmla="*/ 814 h 814"/>
              <a:gd name="T60" fmla="*/ 249 w 802"/>
              <a:gd name="T61" fmla="*/ 777 h 814"/>
              <a:gd name="T62" fmla="*/ 131 w 802"/>
              <a:gd name="T63" fmla="*/ 682 h 814"/>
              <a:gd name="T64" fmla="*/ 54 w 802"/>
              <a:gd name="T65" fmla="*/ 548 h 814"/>
              <a:gd name="T66" fmla="*/ 11 w 802"/>
              <a:gd name="T67" fmla="*/ 484 h 814"/>
              <a:gd name="T68" fmla="*/ 1 w 802"/>
              <a:gd name="T69" fmla="*/ 387 h 814"/>
              <a:gd name="T70" fmla="*/ 27 w 802"/>
              <a:gd name="T71" fmla="*/ 362 h 814"/>
              <a:gd name="T72" fmla="*/ 27 w 802"/>
              <a:gd name="T73" fmla="*/ 284 h 814"/>
              <a:gd name="T74" fmla="*/ 57 w 802"/>
              <a:gd name="T75" fmla="*/ 175 h 814"/>
              <a:gd name="T76" fmla="*/ 128 w 802"/>
              <a:gd name="T77" fmla="*/ 88 h 814"/>
              <a:gd name="T78" fmla="*/ 246 w 802"/>
              <a:gd name="T79" fmla="*/ 40 h 814"/>
              <a:gd name="T80" fmla="*/ 275 w 802"/>
              <a:gd name="T81" fmla="*/ 43 h 814"/>
              <a:gd name="T82" fmla="*/ 292 w 802"/>
              <a:gd name="T83" fmla="*/ 42 h 814"/>
              <a:gd name="T84" fmla="*/ 304 w 802"/>
              <a:gd name="T85" fmla="*/ 29 h 814"/>
              <a:gd name="T86" fmla="*/ 313 w 802"/>
              <a:gd name="T87" fmla="*/ 19 h 814"/>
              <a:gd name="T88" fmla="*/ 451 w 802"/>
              <a:gd name="T89" fmla="*/ 0 h 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02" h="814">
                <a:moveTo>
                  <a:pt x="315" y="255"/>
                </a:moveTo>
                <a:lnTo>
                  <a:pt x="305" y="267"/>
                </a:lnTo>
                <a:lnTo>
                  <a:pt x="286" y="280"/>
                </a:lnTo>
                <a:lnTo>
                  <a:pt x="262" y="294"/>
                </a:lnTo>
                <a:lnTo>
                  <a:pt x="233" y="309"/>
                </a:lnTo>
                <a:lnTo>
                  <a:pt x="201" y="323"/>
                </a:lnTo>
                <a:lnTo>
                  <a:pt x="168" y="338"/>
                </a:lnTo>
                <a:lnTo>
                  <a:pt x="135" y="350"/>
                </a:lnTo>
                <a:lnTo>
                  <a:pt x="104" y="362"/>
                </a:lnTo>
                <a:lnTo>
                  <a:pt x="75" y="373"/>
                </a:lnTo>
                <a:lnTo>
                  <a:pt x="75" y="384"/>
                </a:lnTo>
                <a:lnTo>
                  <a:pt x="75" y="397"/>
                </a:lnTo>
                <a:lnTo>
                  <a:pt x="78" y="444"/>
                </a:lnTo>
                <a:lnTo>
                  <a:pt x="88" y="492"/>
                </a:lnTo>
                <a:lnTo>
                  <a:pt x="102" y="539"/>
                </a:lnTo>
                <a:lnTo>
                  <a:pt x="125" y="584"/>
                </a:lnTo>
                <a:lnTo>
                  <a:pt x="151" y="625"/>
                </a:lnTo>
                <a:lnTo>
                  <a:pt x="181" y="664"/>
                </a:lnTo>
                <a:lnTo>
                  <a:pt x="217" y="698"/>
                </a:lnTo>
                <a:lnTo>
                  <a:pt x="257" y="725"/>
                </a:lnTo>
                <a:lnTo>
                  <a:pt x="299" y="746"/>
                </a:lnTo>
                <a:lnTo>
                  <a:pt x="345" y="759"/>
                </a:lnTo>
                <a:lnTo>
                  <a:pt x="394" y="764"/>
                </a:lnTo>
                <a:lnTo>
                  <a:pt x="443" y="759"/>
                </a:lnTo>
                <a:lnTo>
                  <a:pt x="490" y="746"/>
                </a:lnTo>
                <a:lnTo>
                  <a:pt x="534" y="725"/>
                </a:lnTo>
                <a:lnTo>
                  <a:pt x="574" y="696"/>
                </a:lnTo>
                <a:lnTo>
                  <a:pt x="609" y="662"/>
                </a:lnTo>
                <a:lnTo>
                  <a:pt x="641" y="624"/>
                </a:lnTo>
                <a:lnTo>
                  <a:pt x="669" y="582"/>
                </a:lnTo>
                <a:lnTo>
                  <a:pt x="691" y="537"/>
                </a:lnTo>
                <a:lnTo>
                  <a:pt x="707" y="490"/>
                </a:lnTo>
                <a:lnTo>
                  <a:pt x="717" y="444"/>
                </a:lnTo>
                <a:lnTo>
                  <a:pt x="720" y="397"/>
                </a:lnTo>
                <a:lnTo>
                  <a:pt x="720" y="387"/>
                </a:lnTo>
                <a:lnTo>
                  <a:pt x="720" y="378"/>
                </a:lnTo>
                <a:lnTo>
                  <a:pt x="685" y="373"/>
                </a:lnTo>
                <a:lnTo>
                  <a:pt x="645" y="366"/>
                </a:lnTo>
                <a:lnTo>
                  <a:pt x="599" y="358"/>
                </a:lnTo>
                <a:lnTo>
                  <a:pt x="551" y="349"/>
                </a:lnTo>
                <a:lnTo>
                  <a:pt x="503" y="338"/>
                </a:lnTo>
                <a:lnTo>
                  <a:pt x="456" y="325"/>
                </a:lnTo>
                <a:lnTo>
                  <a:pt x="411" y="310"/>
                </a:lnTo>
                <a:lnTo>
                  <a:pt x="373" y="294"/>
                </a:lnTo>
                <a:lnTo>
                  <a:pt x="339" y="275"/>
                </a:lnTo>
                <a:lnTo>
                  <a:pt x="315" y="255"/>
                </a:lnTo>
                <a:close/>
                <a:moveTo>
                  <a:pt x="451" y="0"/>
                </a:moveTo>
                <a:lnTo>
                  <a:pt x="506" y="6"/>
                </a:lnTo>
                <a:lnTo>
                  <a:pt x="562" y="19"/>
                </a:lnTo>
                <a:lnTo>
                  <a:pt x="624" y="42"/>
                </a:lnTo>
                <a:lnTo>
                  <a:pt x="659" y="61"/>
                </a:lnTo>
                <a:lnTo>
                  <a:pt x="688" y="85"/>
                </a:lnTo>
                <a:lnTo>
                  <a:pt x="712" y="112"/>
                </a:lnTo>
                <a:lnTo>
                  <a:pt x="730" y="145"/>
                </a:lnTo>
                <a:lnTo>
                  <a:pt x="744" y="182"/>
                </a:lnTo>
                <a:lnTo>
                  <a:pt x="754" y="220"/>
                </a:lnTo>
                <a:lnTo>
                  <a:pt x="762" y="264"/>
                </a:lnTo>
                <a:lnTo>
                  <a:pt x="765" y="309"/>
                </a:lnTo>
                <a:lnTo>
                  <a:pt x="768" y="357"/>
                </a:lnTo>
                <a:lnTo>
                  <a:pt x="768" y="363"/>
                </a:lnTo>
                <a:lnTo>
                  <a:pt x="768" y="368"/>
                </a:lnTo>
                <a:lnTo>
                  <a:pt x="783" y="378"/>
                </a:lnTo>
                <a:lnTo>
                  <a:pt x="791" y="389"/>
                </a:lnTo>
                <a:lnTo>
                  <a:pt x="792" y="405"/>
                </a:lnTo>
                <a:lnTo>
                  <a:pt x="797" y="407"/>
                </a:lnTo>
                <a:lnTo>
                  <a:pt x="797" y="407"/>
                </a:lnTo>
                <a:lnTo>
                  <a:pt x="799" y="408"/>
                </a:lnTo>
                <a:lnTo>
                  <a:pt x="801" y="410"/>
                </a:lnTo>
                <a:lnTo>
                  <a:pt x="802" y="413"/>
                </a:lnTo>
                <a:lnTo>
                  <a:pt x="796" y="477"/>
                </a:lnTo>
                <a:lnTo>
                  <a:pt x="796" y="479"/>
                </a:lnTo>
                <a:lnTo>
                  <a:pt x="794" y="481"/>
                </a:lnTo>
                <a:lnTo>
                  <a:pt x="792" y="482"/>
                </a:lnTo>
                <a:lnTo>
                  <a:pt x="789" y="482"/>
                </a:lnTo>
                <a:lnTo>
                  <a:pt x="781" y="484"/>
                </a:lnTo>
                <a:lnTo>
                  <a:pt x="778" y="489"/>
                </a:lnTo>
                <a:lnTo>
                  <a:pt x="773" y="494"/>
                </a:lnTo>
                <a:lnTo>
                  <a:pt x="768" y="497"/>
                </a:lnTo>
                <a:lnTo>
                  <a:pt x="762" y="500"/>
                </a:lnTo>
                <a:lnTo>
                  <a:pt x="755" y="502"/>
                </a:lnTo>
                <a:lnTo>
                  <a:pt x="739" y="550"/>
                </a:lnTo>
                <a:lnTo>
                  <a:pt x="718" y="596"/>
                </a:lnTo>
                <a:lnTo>
                  <a:pt x="691" y="642"/>
                </a:lnTo>
                <a:lnTo>
                  <a:pt x="661" y="682"/>
                </a:lnTo>
                <a:lnTo>
                  <a:pt x="625" y="719"/>
                </a:lnTo>
                <a:lnTo>
                  <a:pt x="585" y="751"/>
                </a:lnTo>
                <a:lnTo>
                  <a:pt x="542" y="777"/>
                </a:lnTo>
                <a:lnTo>
                  <a:pt x="495" y="798"/>
                </a:lnTo>
                <a:lnTo>
                  <a:pt x="447" y="809"/>
                </a:lnTo>
                <a:lnTo>
                  <a:pt x="394" y="814"/>
                </a:lnTo>
                <a:lnTo>
                  <a:pt x="344" y="809"/>
                </a:lnTo>
                <a:lnTo>
                  <a:pt x="294" y="798"/>
                </a:lnTo>
                <a:lnTo>
                  <a:pt x="249" y="777"/>
                </a:lnTo>
                <a:lnTo>
                  <a:pt x="205" y="751"/>
                </a:lnTo>
                <a:lnTo>
                  <a:pt x="167" y="719"/>
                </a:lnTo>
                <a:lnTo>
                  <a:pt x="131" y="682"/>
                </a:lnTo>
                <a:lnTo>
                  <a:pt x="101" y="640"/>
                </a:lnTo>
                <a:lnTo>
                  <a:pt x="75" y="595"/>
                </a:lnTo>
                <a:lnTo>
                  <a:pt x="54" y="548"/>
                </a:lnTo>
                <a:lnTo>
                  <a:pt x="38" y="500"/>
                </a:lnTo>
                <a:lnTo>
                  <a:pt x="22" y="495"/>
                </a:lnTo>
                <a:lnTo>
                  <a:pt x="11" y="484"/>
                </a:lnTo>
                <a:lnTo>
                  <a:pt x="4" y="468"/>
                </a:lnTo>
                <a:lnTo>
                  <a:pt x="0" y="403"/>
                </a:lnTo>
                <a:lnTo>
                  <a:pt x="1" y="387"/>
                </a:lnTo>
                <a:lnTo>
                  <a:pt x="11" y="375"/>
                </a:lnTo>
                <a:lnTo>
                  <a:pt x="27" y="366"/>
                </a:lnTo>
                <a:lnTo>
                  <a:pt x="27" y="362"/>
                </a:lnTo>
                <a:lnTo>
                  <a:pt x="27" y="355"/>
                </a:lnTo>
                <a:lnTo>
                  <a:pt x="25" y="320"/>
                </a:lnTo>
                <a:lnTo>
                  <a:pt x="27" y="284"/>
                </a:lnTo>
                <a:lnTo>
                  <a:pt x="33" y="247"/>
                </a:lnTo>
                <a:lnTo>
                  <a:pt x="43" y="210"/>
                </a:lnTo>
                <a:lnTo>
                  <a:pt x="57" y="175"/>
                </a:lnTo>
                <a:lnTo>
                  <a:pt x="77" y="143"/>
                </a:lnTo>
                <a:lnTo>
                  <a:pt x="99" y="114"/>
                </a:lnTo>
                <a:lnTo>
                  <a:pt x="128" y="88"/>
                </a:lnTo>
                <a:lnTo>
                  <a:pt x="162" y="66"/>
                </a:lnTo>
                <a:lnTo>
                  <a:pt x="201" y="50"/>
                </a:lnTo>
                <a:lnTo>
                  <a:pt x="246" y="40"/>
                </a:lnTo>
                <a:lnTo>
                  <a:pt x="254" y="40"/>
                </a:lnTo>
                <a:lnTo>
                  <a:pt x="263" y="40"/>
                </a:lnTo>
                <a:lnTo>
                  <a:pt x="275" y="43"/>
                </a:lnTo>
                <a:lnTo>
                  <a:pt x="284" y="43"/>
                </a:lnTo>
                <a:lnTo>
                  <a:pt x="289" y="43"/>
                </a:lnTo>
                <a:lnTo>
                  <a:pt x="292" y="42"/>
                </a:lnTo>
                <a:lnTo>
                  <a:pt x="295" y="37"/>
                </a:lnTo>
                <a:lnTo>
                  <a:pt x="299" y="34"/>
                </a:lnTo>
                <a:lnTo>
                  <a:pt x="304" y="29"/>
                </a:lnTo>
                <a:lnTo>
                  <a:pt x="307" y="25"/>
                </a:lnTo>
                <a:lnTo>
                  <a:pt x="310" y="22"/>
                </a:lnTo>
                <a:lnTo>
                  <a:pt x="313" y="19"/>
                </a:lnTo>
                <a:lnTo>
                  <a:pt x="355" y="8"/>
                </a:lnTo>
                <a:lnTo>
                  <a:pt x="402" y="0"/>
                </a:lnTo>
                <a:lnTo>
                  <a:pt x="451" y="0"/>
                </a:lnTo>
                <a:close/>
              </a:path>
            </a:pathLst>
          </a:custGeom>
          <a:solidFill>
            <a:srgbClr val="3081A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A0E2C48-66E7-44E6-8ACF-DFB1EC98FE44}"/>
              </a:ext>
            </a:extLst>
          </p:cNvPr>
          <p:cNvSpPr>
            <a:spLocks/>
          </p:cNvSpPr>
          <p:nvPr/>
        </p:nvSpPr>
        <p:spPr bwMode="auto">
          <a:xfrm>
            <a:off x="5676186" y="2336415"/>
            <a:ext cx="528040" cy="312912"/>
          </a:xfrm>
          <a:custGeom>
            <a:avLst/>
            <a:gdLst>
              <a:gd name="T0" fmla="*/ 599 w 811"/>
              <a:gd name="T1" fmla="*/ 0 h 480"/>
              <a:gd name="T2" fmla="*/ 605 w 811"/>
              <a:gd name="T3" fmla="*/ 0 h 480"/>
              <a:gd name="T4" fmla="*/ 636 w 811"/>
              <a:gd name="T5" fmla="*/ 10 h 480"/>
              <a:gd name="T6" fmla="*/ 665 w 811"/>
              <a:gd name="T7" fmla="*/ 26 h 480"/>
              <a:gd name="T8" fmla="*/ 691 w 811"/>
              <a:gd name="T9" fmla="*/ 47 h 480"/>
              <a:gd name="T10" fmla="*/ 687 w 811"/>
              <a:gd name="T11" fmla="*/ 82 h 480"/>
              <a:gd name="T12" fmla="*/ 689 w 811"/>
              <a:gd name="T13" fmla="*/ 116 h 480"/>
              <a:gd name="T14" fmla="*/ 673 w 811"/>
              <a:gd name="T15" fmla="*/ 132 h 480"/>
              <a:gd name="T16" fmla="*/ 663 w 811"/>
              <a:gd name="T17" fmla="*/ 153 h 480"/>
              <a:gd name="T18" fmla="*/ 660 w 811"/>
              <a:gd name="T19" fmla="*/ 176 h 480"/>
              <a:gd name="T20" fmla="*/ 666 w 811"/>
              <a:gd name="T21" fmla="*/ 240 h 480"/>
              <a:gd name="T22" fmla="*/ 673 w 811"/>
              <a:gd name="T23" fmla="*/ 263 h 480"/>
              <a:gd name="T24" fmla="*/ 687 w 811"/>
              <a:gd name="T25" fmla="*/ 282 h 480"/>
              <a:gd name="T26" fmla="*/ 707 w 811"/>
              <a:gd name="T27" fmla="*/ 293 h 480"/>
              <a:gd name="T28" fmla="*/ 724 w 811"/>
              <a:gd name="T29" fmla="*/ 343 h 480"/>
              <a:gd name="T30" fmla="*/ 748 w 811"/>
              <a:gd name="T31" fmla="*/ 391 h 480"/>
              <a:gd name="T32" fmla="*/ 777 w 811"/>
              <a:gd name="T33" fmla="*/ 436 h 480"/>
              <a:gd name="T34" fmla="*/ 811 w 811"/>
              <a:gd name="T35" fmla="*/ 478 h 480"/>
              <a:gd name="T36" fmla="*/ 401 w 811"/>
              <a:gd name="T37" fmla="*/ 480 h 480"/>
              <a:gd name="T38" fmla="*/ 401 w 811"/>
              <a:gd name="T39" fmla="*/ 480 h 480"/>
              <a:gd name="T40" fmla="*/ 0 w 811"/>
              <a:gd name="T41" fmla="*/ 480 h 480"/>
              <a:gd name="T42" fmla="*/ 36 w 811"/>
              <a:gd name="T43" fmla="*/ 436 h 480"/>
              <a:gd name="T44" fmla="*/ 65 w 811"/>
              <a:gd name="T45" fmla="*/ 391 h 480"/>
              <a:gd name="T46" fmla="*/ 89 w 811"/>
              <a:gd name="T47" fmla="*/ 343 h 480"/>
              <a:gd name="T48" fmla="*/ 108 w 811"/>
              <a:gd name="T49" fmla="*/ 295 h 480"/>
              <a:gd name="T50" fmla="*/ 128 w 811"/>
              <a:gd name="T51" fmla="*/ 282 h 480"/>
              <a:gd name="T52" fmla="*/ 140 w 811"/>
              <a:gd name="T53" fmla="*/ 263 h 480"/>
              <a:gd name="T54" fmla="*/ 145 w 811"/>
              <a:gd name="T55" fmla="*/ 240 h 480"/>
              <a:gd name="T56" fmla="*/ 152 w 811"/>
              <a:gd name="T57" fmla="*/ 177 h 480"/>
              <a:gd name="T58" fmla="*/ 150 w 811"/>
              <a:gd name="T59" fmla="*/ 155 h 480"/>
              <a:gd name="T60" fmla="*/ 140 w 811"/>
              <a:gd name="T61" fmla="*/ 135 h 480"/>
              <a:gd name="T62" fmla="*/ 126 w 811"/>
              <a:gd name="T63" fmla="*/ 119 h 480"/>
              <a:gd name="T64" fmla="*/ 121 w 811"/>
              <a:gd name="T65" fmla="*/ 41 h 480"/>
              <a:gd name="T66" fmla="*/ 144 w 811"/>
              <a:gd name="T67" fmla="*/ 23 h 480"/>
              <a:gd name="T68" fmla="*/ 169 w 811"/>
              <a:gd name="T69" fmla="*/ 8 h 480"/>
              <a:gd name="T70" fmla="*/ 198 w 811"/>
              <a:gd name="T71" fmla="*/ 0 h 480"/>
              <a:gd name="T72" fmla="*/ 205 w 811"/>
              <a:gd name="T73" fmla="*/ 0 h 480"/>
              <a:gd name="T74" fmla="*/ 211 w 811"/>
              <a:gd name="T75" fmla="*/ 2 h 480"/>
              <a:gd name="T76" fmla="*/ 216 w 811"/>
              <a:gd name="T77" fmla="*/ 4 h 480"/>
              <a:gd name="T78" fmla="*/ 321 w 811"/>
              <a:gd name="T79" fmla="*/ 147 h 480"/>
              <a:gd name="T80" fmla="*/ 401 w 811"/>
              <a:gd name="T81" fmla="*/ 82 h 480"/>
              <a:gd name="T82" fmla="*/ 401 w 811"/>
              <a:gd name="T83" fmla="*/ 82 h 480"/>
              <a:gd name="T84" fmla="*/ 401 w 811"/>
              <a:gd name="T85" fmla="*/ 82 h 480"/>
              <a:gd name="T86" fmla="*/ 481 w 811"/>
              <a:gd name="T87" fmla="*/ 145 h 480"/>
              <a:gd name="T88" fmla="*/ 588 w 811"/>
              <a:gd name="T89" fmla="*/ 4 h 480"/>
              <a:gd name="T90" fmla="*/ 592 w 811"/>
              <a:gd name="T91" fmla="*/ 2 h 480"/>
              <a:gd name="T92" fmla="*/ 599 w 811"/>
              <a:gd name="T93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11" h="480">
                <a:moveTo>
                  <a:pt x="599" y="0"/>
                </a:moveTo>
                <a:lnTo>
                  <a:pt x="605" y="0"/>
                </a:lnTo>
                <a:lnTo>
                  <a:pt x="636" y="10"/>
                </a:lnTo>
                <a:lnTo>
                  <a:pt x="665" y="26"/>
                </a:lnTo>
                <a:lnTo>
                  <a:pt x="691" y="47"/>
                </a:lnTo>
                <a:lnTo>
                  <a:pt x="687" y="82"/>
                </a:lnTo>
                <a:lnTo>
                  <a:pt x="689" y="116"/>
                </a:lnTo>
                <a:lnTo>
                  <a:pt x="673" y="132"/>
                </a:lnTo>
                <a:lnTo>
                  <a:pt x="663" y="153"/>
                </a:lnTo>
                <a:lnTo>
                  <a:pt x="660" y="176"/>
                </a:lnTo>
                <a:lnTo>
                  <a:pt x="666" y="240"/>
                </a:lnTo>
                <a:lnTo>
                  <a:pt x="673" y="263"/>
                </a:lnTo>
                <a:lnTo>
                  <a:pt x="687" y="282"/>
                </a:lnTo>
                <a:lnTo>
                  <a:pt x="707" y="293"/>
                </a:lnTo>
                <a:lnTo>
                  <a:pt x="724" y="343"/>
                </a:lnTo>
                <a:lnTo>
                  <a:pt x="748" y="391"/>
                </a:lnTo>
                <a:lnTo>
                  <a:pt x="777" y="436"/>
                </a:lnTo>
                <a:lnTo>
                  <a:pt x="811" y="478"/>
                </a:lnTo>
                <a:lnTo>
                  <a:pt x="401" y="480"/>
                </a:lnTo>
                <a:lnTo>
                  <a:pt x="401" y="480"/>
                </a:lnTo>
                <a:lnTo>
                  <a:pt x="0" y="480"/>
                </a:lnTo>
                <a:lnTo>
                  <a:pt x="36" y="436"/>
                </a:lnTo>
                <a:lnTo>
                  <a:pt x="65" y="391"/>
                </a:lnTo>
                <a:lnTo>
                  <a:pt x="89" y="343"/>
                </a:lnTo>
                <a:lnTo>
                  <a:pt x="108" y="295"/>
                </a:lnTo>
                <a:lnTo>
                  <a:pt x="128" y="282"/>
                </a:lnTo>
                <a:lnTo>
                  <a:pt x="140" y="263"/>
                </a:lnTo>
                <a:lnTo>
                  <a:pt x="145" y="240"/>
                </a:lnTo>
                <a:lnTo>
                  <a:pt x="152" y="177"/>
                </a:lnTo>
                <a:lnTo>
                  <a:pt x="150" y="155"/>
                </a:lnTo>
                <a:lnTo>
                  <a:pt x="140" y="135"/>
                </a:lnTo>
                <a:lnTo>
                  <a:pt x="126" y="119"/>
                </a:lnTo>
                <a:lnTo>
                  <a:pt x="121" y="41"/>
                </a:lnTo>
                <a:lnTo>
                  <a:pt x="144" y="23"/>
                </a:lnTo>
                <a:lnTo>
                  <a:pt x="169" y="8"/>
                </a:lnTo>
                <a:lnTo>
                  <a:pt x="198" y="0"/>
                </a:lnTo>
                <a:lnTo>
                  <a:pt x="205" y="0"/>
                </a:lnTo>
                <a:lnTo>
                  <a:pt x="211" y="2"/>
                </a:lnTo>
                <a:lnTo>
                  <a:pt x="216" y="4"/>
                </a:lnTo>
                <a:lnTo>
                  <a:pt x="321" y="147"/>
                </a:lnTo>
                <a:lnTo>
                  <a:pt x="401" y="82"/>
                </a:lnTo>
                <a:lnTo>
                  <a:pt x="401" y="82"/>
                </a:lnTo>
                <a:lnTo>
                  <a:pt x="401" y="82"/>
                </a:lnTo>
                <a:lnTo>
                  <a:pt x="481" y="145"/>
                </a:lnTo>
                <a:lnTo>
                  <a:pt x="588" y="4"/>
                </a:lnTo>
                <a:lnTo>
                  <a:pt x="592" y="2"/>
                </a:lnTo>
                <a:lnTo>
                  <a:pt x="599" y="0"/>
                </a:lnTo>
                <a:close/>
              </a:path>
            </a:pathLst>
          </a:custGeom>
          <a:solidFill>
            <a:sysClr val="windowText" lastClr="000000">
              <a:lumMod val="50000"/>
              <a:lumOff val="50000"/>
            </a:sys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9E38FCD4-F585-49C5-B6F6-20A03B835989}"/>
              </a:ext>
            </a:extLst>
          </p:cNvPr>
          <p:cNvSpPr>
            <a:spLocks/>
          </p:cNvSpPr>
          <p:nvPr/>
        </p:nvSpPr>
        <p:spPr bwMode="auto">
          <a:xfrm>
            <a:off x="6757037" y="3223000"/>
            <a:ext cx="95178" cy="135595"/>
          </a:xfrm>
          <a:custGeom>
            <a:avLst/>
            <a:gdLst>
              <a:gd name="T0" fmla="*/ 146 w 146"/>
              <a:gd name="T1" fmla="*/ 0 h 207"/>
              <a:gd name="T2" fmla="*/ 120 w 146"/>
              <a:gd name="T3" fmla="*/ 57 h 207"/>
              <a:gd name="T4" fmla="*/ 87 w 146"/>
              <a:gd name="T5" fmla="*/ 112 h 207"/>
              <a:gd name="T6" fmla="*/ 46 w 146"/>
              <a:gd name="T7" fmla="*/ 162 h 207"/>
              <a:gd name="T8" fmla="*/ 0 w 146"/>
              <a:gd name="T9" fmla="*/ 207 h 207"/>
              <a:gd name="T10" fmla="*/ 45 w 146"/>
              <a:gd name="T11" fmla="*/ 162 h 207"/>
              <a:gd name="T12" fmla="*/ 85 w 146"/>
              <a:gd name="T13" fmla="*/ 112 h 207"/>
              <a:gd name="T14" fmla="*/ 120 w 146"/>
              <a:gd name="T15" fmla="*/ 57 h 207"/>
              <a:gd name="T16" fmla="*/ 146 w 146"/>
              <a:gd name="T17" fmla="*/ 0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" h="207">
                <a:moveTo>
                  <a:pt x="146" y="0"/>
                </a:moveTo>
                <a:lnTo>
                  <a:pt x="120" y="57"/>
                </a:lnTo>
                <a:lnTo>
                  <a:pt x="87" y="112"/>
                </a:lnTo>
                <a:lnTo>
                  <a:pt x="46" y="162"/>
                </a:lnTo>
                <a:lnTo>
                  <a:pt x="0" y="207"/>
                </a:lnTo>
                <a:lnTo>
                  <a:pt x="45" y="162"/>
                </a:lnTo>
                <a:lnTo>
                  <a:pt x="85" y="112"/>
                </a:lnTo>
                <a:lnTo>
                  <a:pt x="120" y="57"/>
                </a:lnTo>
                <a:lnTo>
                  <a:pt x="14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886D99BE-5E4F-4E58-8524-E58A8DC13CE7}"/>
              </a:ext>
            </a:extLst>
          </p:cNvPr>
          <p:cNvSpPr>
            <a:spLocks/>
          </p:cNvSpPr>
          <p:nvPr/>
        </p:nvSpPr>
        <p:spPr bwMode="auto">
          <a:xfrm>
            <a:off x="5167703" y="2678011"/>
            <a:ext cx="233380" cy="159064"/>
          </a:xfrm>
          <a:custGeom>
            <a:avLst/>
            <a:gdLst>
              <a:gd name="T0" fmla="*/ 229 w 359"/>
              <a:gd name="T1" fmla="*/ 0 h 243"/>
              <a:gd name="T2" fmla="*/ 237 w 359"/>
              <a:gd name="T3" fmla="*/ 1 h 243"/>
              <a:gd name="T4" fmla="*/ 243 w 359"/>
              <a:gd name="T5" fmla="*/ 3 h 243"/>
              <a:gd name="T6" fmla="*/ 359 w 359"/>
              <a:gd name="T7" fmla="*/ 159 h 243"/>
              <a:gd name="T8" fmla="*/ 311 w 359"/>
              <a:gd name="T9" fmla="*/ 159 h 243"/>
              <a:gd name="T10" fmla="*/ 266 w 359"/>
              <a:gd name="T11" fmla="*/ 162 h 243"/>
              <a:gd name="T12" fmla="*/ 222 w 359"/>
              <a:gd name="T13" fmla="*/ 172 h 243"/>
              <a:gd name="T14" fmla="*/ 182 w 359"/>
              <a:gd name="T15" fmla="*/ 185 h 243"/>
              <a:gd name="T16" fmla="*/ 169 w 359"/>
              <a:gd name="T17" fmla="*/ 193 h 243"/>
              <a:gd name="T18" fmla="*/ 155 w 359"/>
              <a:gd name="T19" fmla="*/ 207 h 243"/>
              <a:gd name="T20" fmla="*/ 153 w 359"/>
              <a:gd name="T21" fmla="*/ 209 h 243"/>
              <a:gd name="T22" fmla="*/ 152 w 359"/>
              <a:gd name="T23" fmla="*/ 210 h 243"/>
              <a:gd name="T24" fmla="*/ 150 w 359"/>
              <a:gd name="T25" fmla="*/ 209 h 243"/>
              <a:gd name="T26" fmla="*/ 147 w 359"/>
              <a:gd name="T27" fmla="*/ 209 h 243"/>
              <a:gd name="T28" fmla="*/ 131 w 359"/>
              <a:gd name="T29" fmla="*/ 206 h 243"/>
              <a:gd name="T30" fmla="*/ 118 w 359"/>
              <a:gd name="T31" fmla="*/ 206 h 243"/>
              <a:gd name="T32" fmla="*/ 108 w 359"/>
              <a:gd name="T33" fmla="*/ 206 h 243"/>
              <a:gd name="T34" fmla="*/ 68 w 359"/>
              <a:gd name="T35" fmla="*/ 214 h 243"/>
              <a:gd name="T36" fmla="*/ 33 w 359"/>
              <a:gd name="T37" fmla="*/ 227 h 243"/>
              <a:gd name="T38" fmla="*/ 0 w 359"/>
              <a:gd name="T39" fmla="*/ 243 h 243"/>
              <a:gd name="T40" fmla="*/ 16 w 359"/>
              <a:gd name="T41" fmla="*/ 198 h 243"/>
              <a:gd name="T42" fmla="*/ 37 w 359"/>
              <a:gd name="T43" fmla="*/ 156 h 243"/>
              <a:gd name="T44" fmla="*/ 60 w 359"/>
              <a:gd name="T45" fmla="*/ 116 h 243"/>
              <a:gd name="T46" fmla="*/ 86 w 359"/>
              <a:gd name="T47" fmla="*/ 82 h 243"/>
              <a:gd name="T48" fmla="*/ 113 w 359"/>
              <a:gd name="T49" fmla="*/ 51 h 243"/>
              <a:gd name="T50" fmla="*/ 145 w 359"/>
              <a:gd name="T51" fmla="*/ 27 h 243"/>
              <a:gd name="T52" fmla="*/ 180 w 359"/>
              <a:gd name="T53" fmla="*/ 9 h 243"/>
              <a:gd name="T54" fmla="*/ 219 w 359"/>
              <a:gd name="T55" fmla="*/ 0 h 243"/>
              <a:gd name="T56" fmla="*/ 229 w 359"/>
              <a:gd name="T57" fmla="*/ 0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359" h="243">
                <a:moveTo>
                  <a:pt x="229" y="0"/>
                </a:moveTo>
                <a:lnTo>
                  <a:pt x="237" y="1"/>
                </a:lnTo>
                <a:lnTo>
                  <a:pt x="243" y="3"/>
                </a:lnTo>
                <a:lnTo>
                  <a:pt x="359" y="159"/>
                </a:lnTo>
                <a:lnTo>
                  <a:pt x="311" y="159"/>
                </a:lnTo>
                <a:lnTo>
                  <a:pt x="266" y="162"/>
                </a:lnTo>
                <a:lnTo>
                  <a:pt x="222" y="172"/>
                </a:lnTo>
                <a:lnTo>
                  <a:pt x="182" y="185"/>
                </a:lnTo>
                <a:lnTo>
                  <a:pt x="169" y="193"/>
                </a:lnTo>
                <a:lnTo>
                  <a:pt x="155" y="207"/>
                </a:lnTo>
                <a:lnTo>
                  <a:pt x="153" y="209"/>
                </a:lnTo>
                <a:lnTo>
                  <a:pt x="152" y="210"/>
                </a:lnTo>
                <a:lnTo>
                  <a:pt x="150" y="209"/>
                </a:lnTo>
                <a:lnTo>
                  <a:pt x="147" y="209"/>
                </a:lnTo>
                <a:lnTo>
                  <a:pt x="131" y="206"/>
                </a:lnTo>
                <a:lnTo>
                  <a:pt x="118" y="206"/>
                </a:lnTo>
                <a:lnTo>
                  <a:pt x="108" y="206"/>
                </a:lnTo>
                <a:lnTo>
                  <a:pt x="68" y="214"/>
                </a:lnTo>
                <a:lnTo>
                  <a:pt x="33" y="227"/>
                </a:lnTo>
                <a:lnTo>
                  <a:pt x="0" y="243"/>
                </a:lnTo>
                <a:lnTo>
                  <a:pt x="16" y="198"/>
                </a:lnTo>
                <a:lnTo>
                  <a:pt x="37" y="156"/>
                </a:lnTo>
                <a:lnTo>
                  <a:pt x="60" y="116"/>
                </a:lnTo>
                <a:lnTo>
                  <a:pt x="86" y="82"/>
                </a:lnTo>
                <a:lnTo>
                  <a:pt x="113" y="51"/>
                </a:lnTo>
                <a:lnTo>
                  <a:pt x="145" y="27"/>
                </a:lnTo>
                <a:lnTo>
                  <a:pt x="180" y="9"/>
                </a:lnTo>
                <a:lnTo>
                  <a:pt x="219" y="0"/>
                </a:lnTo>
                <a:lnTo>
                  <a:pt x="229" y="0"/>
                </a:lnTo>
                <a:close/>
              </a:path>
            </a:pathLst>
          </a:custGeom>
          <a:gradFill flip="none" rotWithShape="1">
            <a:gsLst>
              <a:gs pos="0">
                <a:srgbClr val="5FB7A2">
                  <a:shade val="30000"/>
                  <a:satMod val="115000"/>
                </a:srgbClr>
              </a:gs>
              <a:gs pos="50000">
                <a:srgbClr val="5FB7A2">
                  <a:shade val="67500"/>
                  <a:satMod val="115000"/>
                </a:srgbClr>
              </a:gs>
              <a:gs pos="100000">
                <a:srgbClr val="5FB7A2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7D906D1B-650A-4245-BD93-4968F6F2D971}"/>
              </a:ext>
            </a:extLst>
          </p:cNvPr>
          <p:cNvSpPr>
            <a:spLocks noEditPoints="1"/>
          </p:cNvSpPr>
          <p:nvPr/>
        </p:nvSpPr>
        <p:spPr bwMode="auto">
          <a:xfrm>
            <a:off x="5591439" y="2962240"/>
            <a:ext cx="754901" cy="774458"/>
          </a:xfrm>
          <a:custGeom>
            <a:avLst/>
            <a:gdLst>
              <a:gd name="T0" fmla="*/ 429 w 1158"/>
              <a:gd name="T1" fmla="*/ 402 h 1187"/>
              <a:gd name="T2" fmla="*/ 338 w 1158"/>
              <a:gd name="T3" fmla="*/ 452 h 1187"/>
              <a:gd name="T4" fmla="*/ 220 w 1158"/>
              <a:gd name="T5" fmla="*/ 503 h 1187"/>
              <a:gd name="T6" fmla="*/ 112 w 1158"/>
              <a:gd name="T7" fmla="*/ 545 h 1187"/>
              <a:gd name="T8" fmla="*/ 124 w 1158"/>
              <a:gd name="T9" fmla="*/ 698 h 1187"/>
              <a:gd name="T10" fmla="*/ 191 w 1158"/>
              <a:gd name="T11" fmla="*/ 867 h 1187"/>
              <a:gd name="T12" fmla="*/ 305 w 1158"/>
              <a:gd name="T13" fmla="*/ 1007 h 1187"/>
              <a:gd name="T14" fmla="*/ 458 w 1158"/>
              <a:gd name="T15" fmla="*/ 1095 h 1187"/>
              <a:gd name="T16" fmla="*/ 637 w 1158"/>
              <a:gd name="T17" fmla="*/ 1109 h 1187"/>
              <a:gd name="T18" fmla="*/ 802 w 1158"/>
              <a:gd name="T19" fmla="*/ 1042 h 1187"/>
              <a:gd name="T20" fmla="*/ 933 w 1158"/>
              <a:gd name="T21" fmla="*/ 915 h 1187"/>
              <a:gd name="T22" fmla="*/ 1020 w 1158"/>
              <a:gd name="T23" fmla="*/ 752 h 1187"/>
              <a:gd name="T24" fmla="*/ 1052 w 1158"/>
              <a:gd name="T25" fmla="*/ 580 h 1187"/>
              <a:gd name="T26" fmla="*/ 960 w 1158"/>
              <a:gd name="T27" fmla="*/ 537 h 1187"/>
              <a:gd name="T28" fmla="*/ 793 w 1158"/>
              <a:gd name="T29" fmla="*/ 506 h 1187"/>
              <a:gd name="T30" fmla="*/ 622 w 1158"/>
              <a:gd name="T31" fmla="*/ 460 h 1187"/>
              <a:gd name="T32" fmla="*/ 489 w 1158"/>
              <a:gd name="T33" fmla="*/ 399 h 1187"/>
              <a:gd name="T34" fmla="*/ 693 w 1158"/>
              <a:gd name="T35" fmla="*/ 3 h 1187"/>
              <a:gd name="T36" fmla="*/ 910 w 1158"/>
              <a:gd name="T37" fmla="*/ 61 h 1187"/>
              <a:gd name="T38" fmla="*/ 1021 w 1158"/>
              <a:gd name="T39" fmla="*/ 141 h 1187"/>
              <a:gd name="T40" fmla="*/ 1084 w 1158"/>
              <a:gd name="T41" fmla="*/ 260 h 1187"/>
              <a:gd name="T42" fmla="*/ 1114 w 1158"/>
              <a:gd name="T43" fmla="*/ 408 h 1187"/>
              <a:gd name="T44" fmla="*/ 1121 w 1158"/>
              <a:gd name="T45" fmla="*/ 530 h 1187"/>
              <a:gd name="T46" fmla="*/ 1148 w 1158"/>
              <a:gd name="T47" fmla="*/ 559 h 1187"/>
              <a:gd name="T48" fmla="*/ 1150 w 1158"/>
              <a:gd name="T49" fmla="*/ 685 h 1187"/>
              <a:gd name="T50" fmla="*/ 1119 w 1158"/>
              <a:gd name="T51" fmla="*/ 727 h 1187"/>
              <a:gd name="T52" fmla="*/ 1060 w 1158"/>
              <a:gd name="T53" fmla="*/ 847 h 1187"/>
              <a:gd name="T54" fmla="*/ 957 w 1158"/>
              <a:gd name="T55" fmla="*/ 1003 h 1187"/>
              <a:gd name="T56" fmla="*/ 814 w 1158"/>
              <a:gd name="T57" fmla="*/ 1122 h 1187"/>
              <a:gd name="T58" fmla="*/ 640 w 1158"/>
              <a:gd name="T59" fmla="*/ 1183 h 1187"/>
              <a:gd name="T60" fmla="*/ 453 w 1158"/>
              <a:gd name="T61" fmla="*/ 1171 h 1187"/>
              <a:gd name="T62" fmla="*/ 293 w 1158"/>
              <a:gd name="T63" fmla="*/ 1087 h 1187"/>
              <a:gd name="T64" fmla="*/ 164 w 1158"/>
              <a:gd name="T65" fmla="*/ 953 h 1187"/>
              <a:gd name="T66" fmla="*/ 77 w 1158"/>
              <a:gd name="T67" fmla="*/ 789 h 1187"/>
              <a:gd name="T68" fmla="*/ 24 w 1158"/>
              <a:gd name="T69" fmla="*/ 715 h 1187"/>
              <a:gd name="T70" fmla="*/ 0 w 1158"/>
              <a:gd name="T71" fmla="*/ 590 h 1187"/>
              <a:gd name="T72" fmla="*/ 24 w 1158"/>
              <a:gd name="T73" fmla="*/ 543 h 1187"/>
              <a:gd name="T74" fmla="*/ 40 w 1158"/>
              <a:gd name="T75" fmla="*/ 479 h 1187"/>
              <a:gd name="T76" fmla="*/ 53 w 1158"/>
              <a:gd name="T77" fmla="*/ 353 h 1187"/>
              <a:gd name="T78" fmla="*/ 100 w 1158"/>
              <a:gd name="T79" fmla="*/ 233 h 1187"/>
              <a:gd name="T80" fmla="*/ 183 w 1158"/>
              <a:gd name="T81" fmla="*/ 133 h 1187"/>
              <a:gd name="T82" fmla="*/ 309 w 1158"/>
              <a:gd name="T83" fmla="*/ 69 h 1187"/>
              <a:gd name="T84" fmla="*/ 386 w 1158"/>
              <a:gd name="T85" fmla="*/ 61 h 1187"/>
              <a:gd name="T86" fmla="*/ 423 w 1158"/>
              <a:gd name="T87" fmla="*/ 64 h 1187"/>
              <a:gd name="T88" fmla="*/ 445 w 1158"/>
              <a:gd name="T89" fmla="*/ 41 h 1187"/>
              <a:gd name="T90" fmla="*/ 510 w 1158"/>
              <a:gd name="T91" fmla="*/ 12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158" h="1187">
                <a:moveTo>
                  <a:pt x="460" y="374"/>
                </a:moveTo>
                <a:lnTo>
                  <a:pt x="449" y="387"/>
                </a:lnTo>
                <a:lnTo>
                  <a:pt x="429" y="402"/>
                </a:lnTo>
                <a:lnTo>
                  <a:pt x="404" y="418"/>
                </a:lnTo>
                <a:lnTo>
                  <a:pt x="373" y="436"/>
                </a:lnTo>
                <a:lnTo>
                  <a:pt x="338" y="452"/>
                </a:lnTo>
                <a:lnTo>
                  <a:pt x="299" y="469"/>
                </a:lnTo>
                <a:lnTo>
                  <a:pt x="260" y="485"/>
                </a:lnTo>
                <a:lnTo>
                  <a:pt x="220" y="503"/>
                </a:lnTo>
                <a:lnTo>
                  <a:pt x="182" y="519"/>
                </a:lnTo>
                <a:lnTo>
                  <a:pt x="145" y="532"/>
                </a:lnTo>
                <a:lnTo>
                  <a:pt x="112" y="545"/>
                </a:lnTo>
                <a:lnTo>
                  <a:pt x="111" y="580"/>
                </a:lnTo>
                <a:lnTo>
                  <a:pt x="114" y="638"/>
                </a:lnTo>
                <a:lnTo>
                  <a:pt x="124" y="698"/>
                </a:lnTo>
                <a:lnTo>
                  <a:pt x="140" y="756"/>
                </a:lnTo>
                <a:lnTo>
                  <a:pt x="162" y="812"/>
                </a:lnTo>
                <a:lnTo>
                  <a:pt x="191" y="867"/>
                </a:lnTo>
                <a:lnTo>
                  <a:pt x="225" y="918"/>
                </a:lnTo>
                <a:lnTo>
                  <a:pt x="264" y="965"/>
                </a:lnTo>
                <a:lnTo>
                  <a:pt x="305" y="1007"/>
                </a:lnTo>
                <a:lnTo>
                  <a:pt x="354" y="1044"/>
                </a:lnTo>
                <a:lnTo>
                  <a:pt x="404" y="1072"/>
                </a:lnTo>
                <a:lnTo>
                  <a:pt x="458" y="1095"/>
                </a:lnTo>
                <a:lnTo>
                  <a:pt x="516" y="1109"/>
                </a:lnTo>
                <a:lnTo>
                  <a:pt x="576" y="1114"/>
                </a:lnTo>
                <a:lnTo>
                  <a:pt x="637" y="1109"/>
                </a:lnTo>
                <a:lnTo>
                  <a:pt x="695" y="1095"/>
                </a:lnTo>
                <a:lnTo>
                  <a:pt x="749" y="1072"/>
                </a:lnTo>
                <a:lnTo>
                  <a:pt x="802" y="1042"/>
                </a:lnTo>
                <a:lnTo>
                  <a:pt x="849" y="1005"/>
                </a:lnTo>
                <a:lnTo>
                  <a:pt x="894" y="963"/>
                </a:lnTo>
                <a:lnTo>
                  <a:pt x="933" y="915"/>
                </a:lnTo>
                <a:lnTo>
                  <a:pt x="968" y="863"/>
                </a:lnTo>
                <a:lnTo>
                  <a:pt x="997" y="810"/>
                </a:lnTo>
                <a:lnTo>
                  <a:pt x="1020" y="752"/>
                </a:lnTo>
                <a:lnTo>
                  <a:pt x="1037" y="696"/>
                </a:lnTo>
                <a:lnTo>
                  <a:pt x="1047" y="637"/>
                </a:lnTo>
                <a:lnTo>
                  <a:pt x="1052" y="580"/>
                </a:lnTo>
                <a:lnTo>
                  <a:pt x="1050" y="550"/>
                </a:lnTo>
                <a:lnTo>
                  <a:pt x="1008" y="545"/>
                </a:lnTo>
                <a:lnTo>
                  <a:pt x="960" y="537"/>
                </a:lnTo>
                <a:lnTo>
                  <a:pt x="907" y="529"/>
                </a:lnTo>
                <a:lnTo>
                  <a:pt x="851" y="519"/>
                </a:lnTo>
                <a:lnTo>
                  <a:pt x="793" y="506"/>
                </a:lnTo>
                <a:lnTo>
                  <a:pt x="735" y="493"/>
                </a:lnTo>
                <a:lnTo>
                  <a:pt x="677" y="477"/>
                </a:lnTo>
                <a:lnTo>
                  <a:pt x="622" y="460"/>
                </a:lnTo>
                <a:lnTo>
                  <a:pt x="572" y="442"/>
                </a:lnTo>
                <a:lnTo>
                  <a:pt x="527" y="421"/>
                </a:lnTo>
                <a:lnTo>
                  <a:pt x="489" y="399"/>
                </a:lnTo>
                <a:lnTo>
                  <a:pt x="460" y="374"/>
                </a:lnTo>
                <a:close/>
                <a:moveTo>
                  <a:pt x="629" y="0"/>
                </a:moveTo>
                <a:lnTo>
                  <a:pt x="693" y="3"/>
                </a:lnTo>
                <a:lnTo>
                  <a:pt x="762" y="14"/>
                </a:lnTo>
                <a:lnTo>
                  <a:pt x="835" y="33"/>
                </a:lnTo>
                <a:lnTo>
                  <a:pt x="910" y="61"/>
                </a:lnTo>
                <a:lnTo>
                  <a:pt x="952" y="83"/>
                </a:lnTo>
                <a:lnTo>
                  <a:pt x="989" y="111"/>
                </a:lnTo>
                <a:lnTo>
                  <a:pt x="1021" y="141"/>
                </a:lnTo>
                <a:lnTo>
                  <a:pt x="1047" y="177"/>
                </a:lnTo>
                <a:lnTo>
                  <a:pt x="1068" y="217"/>
                </a:lnTo>
                <a:lnTo>
                  <a:pt x="1084" y="260"/>
                </a:lnTo>
                <a:lnTo>
                  <a:pt x="1098" y="307"/>
                </a:lnTo>
                <a:lnTo>
                  <a:pt x="1108" y="357"/>
                </a:lnTo>
                <a:lnTo>
                  <a:pt x="1114" y="408"/>
                </a:lnTo>
                <a:lnTo>
                  <a:pt x="1119" y="464"/>
                </a:lnTo>
                <a:lnTo>
                  <a:pt x="1121" y="521"/>
                </a:lnTo>
                <a:lnTo>
                  <a:pt x="1121" y="530"/>
                </a:lnTo>
                <a:lnTo>
                  <a:pt x="1123" y="538"/>
                </a:lnTo>
                <a:lnTo>
                  <a:pt x="1137" y="547"/>
                </a:lnTo>
                <a:lnTo>
                  <a:pt x="1148" y="559"/>
                </a:lnTo>
                <a:lnTo>
                  <a:pt x="1156" y="574"/>
                </a:lnTo>
                <a:lnTo>
                  <a:pt x="1158" y="592"/>
                </a:lnTo>
                <a:lnTo>
                  <a:pt x="1150" y="685"/>
                </a:lnTo>
                <a:lnTo>
                  <a:pt x="1145" y="703"/>
                </a:lnTo>
                <a:lnTo>
                  <a:pt x="1134" y="717"/>
                </a:lnTo>
                <a:lnTo>
                  <a:pt x="1119" y="727"/>
                </a:lnTo>
                <a:lnTo>
                  <a:pt x="1103" y="731"/>
                </a:lnTo>
                <a:lnTo>
                  <a:pt x="1084" y="791"/>
                </a:lnTo>
                <a:lnTo>
                  <a:pt x="1060" y="847"/>
                </a:lnTo>
                <a:lnTo>
                  <a:pt x="1029" y="904"/>
                </a:lnTo>
                <a:lnTo>
                  <a:pt x="995" y="955"/>
                </a:lnTo>
                <a:lnTo>
                  <a:pt x="957" y="1003"/>
                </a:lnTo>
                <a:lnTo>
                  <a:pt x="912" y="1048"/>
                </a:lnTo>
                <a:lnTo>
                  <a:pt x="865" y="1089"/>
                </a:lnTo>
                <a:lnTo>
                  <a:pt x="814" y="1122"/>
                </a:lnTo>
                <a:lnTo>
                  <a:pt x="759" y="1150"/>
                </a:lnTo>
                <a:lnTo>
                  <a:pt x="701" y="1171"/>
                </a:lnTo>
                <a:lnTo>
                  <a:pt x="640" y="1183"/>
                </a:lnTo>
                <a:lnTo>
                  <a:pt x="576" y="1187"/>
                </a:lnTo>
                <a:lnTo>
                  <a:pt x="513" y="1183"/>
                </a:lnTo>
                <a:lnTo>
                  <a:pt x="453" y="1171"/>
                </a:lnTo>
                <a:lnTo>
                  <a:pt x="397" y="1150"/>
                </a:lnTo>
                <a:lnTo>
                  <a:pt x="342" y="1121"/>
                </a:lnTo>
                <a:lnTo>
                  <a:pt x="293" y="1087"/>
                </a:lnTo>
                <a:lnTo>
                  <a:pt x="246" y="1048"/>
                </a:lnTo>
                <a:lnTo>
                  <a:pt x="202" y="1003"/>
                </a:lnTo>
                <a:lnTo>
                  <a:pt x="164" y="953"/>
                </a:lnTo>
                <a:lnTo>
                  <a:pt x="130" y="902"/>
                </a:lnTo>
                <a:lnTo>
                  <a:pt x="101" y="846"/>
                </a:lnTo>
                <a:lnTo>
                  <a:pt x="77" y="789"/>
                </a:lnTo>
                <a:lnTo>
                  <a:pt x="58" y="730"/>
                </a:lnTo>
                <a:lnTo>
                  <a:pt x="40" y="727"/>
                </a:lnTo>
                <a:lnTo>
                  <a:pt x="24" y="715"/>
                </a:lnTo>
                <a:lnTo>
                  <a:pt x="13" y="701"/>
                </a:lnTo>
                <a:lnTo>
                  <a:pt x="8" y="683"/>
                </a:lnTo>
                <a:lnTo>
                  <a:pt x="0" y="590"/>
                </a:lnTo>
                <a:lnTo>
                  <a:pt x="1" y="571"/>
                </a:lnTo>
                <a:lnTo>
                  <a:pt x="9" y="555"/>
                </a:lnTo>
                <a:lnTo>
                  <a:pt x="24" y="543"/>
                </a:lnTo>
                <a:lnTo>
                  <a:pt x="40" y="535"/>
                </a:lnTo>
                <a:lnTo>
                  <a:pt x="42" y="519"/>
                </a:lnTo>
                <a:lnTo>
                  <a:pt x="40" y="479"/>
                </a:lnTo>
                <a:lnTo>
                  <a:pt x="40" y="437"/>
                </a:lnTo>
                <a:lnTo>
                  <a:pt x="45" y="395"/>
                </a:lnTo>
                <a:lnTo>
                  <a:pt x="53" y="353"/>
                </a:lnTo>
                <a:lnTo>
                  <a:pt x="64" y="312"/>
                </a:lnTo>
                <a:lnTo>
                  <a:pt x="80" y="271"/>
                </a:lnTo>
                <a:lnTo>
                  <a:pt x="100" y="233"/>
                </a:lnTo>
                <a:lnTo>
                  <a:pt x="122" y="196"/>
                </a:lnTo>
                <a:lnTo>
                  <a:pt x="151" y="164"/>
                </a:lnTo>
                <a:lnTo>
                  <a:pt x="183" y="133"/>
                </a:lnTo>
                <a:lnTo>
                  <a:pt x="220" y="107"/>
                </a:lnTo>
                <a:lnTo>
                  <a:pt x="262" y="85"/>
                </a:lnTo>
                <a:lnTo>
                  <a:pt x="309" y="69"/>
                </a:lnTo>
                <a:lnTo>
                  <a:pt x="360" y="59"/>
                </a:lnTo>
                <a:lnTo>
                  <a:pt x="371" y="58"/>
                </a:lnTo>
                <a:lnTo>
                  <a:pt x="386" y="61"/>
                </a:lnTo>
                <a:lnTo>
                  <a:pt x="402" y="62"/>
                </a:lnTo>
                <a:lnTo>
                  <a:pt x="415" y="64"/>
                </a:lnTo>
                <a:lnTo>
                  <a:pt x="423" y="64"/>
                </a:lnTo>
                <a:lnTo>
                  <a:pt x="429" y="59"/>
                </a:lnTo>
                <a:lnTo>
                  <a:pt x="437" y="51"/>
                </a:lnTo>
                <a:lnTo>
                  <a:pt x="445" y="41"/>
                </a:lnTo>
                <a:lnTo>
                  <a:pt x="452" y="33"/>
                </a:lnTo>
                <a:lnTo>
                  <a:pt x="458" y="30"/>
                </a:lnTo>
                <a:lnTo>
                  <a:pt x="510" y="12"/>
                </a:lnTo>
                <a:lnTo>
                  <a:pt x="566" y="3"/>
                </a:lnTo>
                <a:lnTo>
                  <a:pt x="629" y="0"/>
                </a:lnTo>
                <a:close/>
              </a:path>
            </a:pathLst>
          </a:custGeom>
          <a:solidFill>
            <a:srgbClr val="E35A35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3CBC4584-9A8B-41F0-B5D7-5032331C87D2}"/>
              </a:ext>
            </a:extLst>
          </p:cNvPr>
          <p:cNvSpPr>
            <a:spLocks/>
          </p:cNvSpPr>
          <p:nvPr/>
        </p:nvSpPr>
        <p:spPr bwMode="auto">
          <a:xfrm>
            <a:off x="5446717" y="2678011"/>
            <a:ext cx="409394" cy="395052"/>
          </a:xfrm>
          <a:custGeom>
            <a:avLst/>
            <a:gdLst>
              <a:gd name="T0" fmla="*/ 344 w 627"/>
              <a:gd name="T1" fmla="*/ 0 h 605"/>
              <a:gd name="T2" fmla="*/ 354 w 627"/>
              <a:gd name="T3" fmla="*/ 0 h 605"/>
              <a:gd name="T4" fmla="*/ 391 w 627"/>
              <a:gd name="T5" fmla="*/ 9 h 605"/>
              <a:gd name="T6" fmla="*/ 426 w 627"/>
              <a:gd name="T7" fmla="*/ 27 h 605"/>
              <a:gd name="T8" fmla="*/ 458 w 627"/>
              <a:gd name="T9" fmla="*/ 50 h 605"/>
              <a:gd name="T10" fmla="*/ 487 w 627"/>
              <a:gd name="T11" fmla="*/ 80 h 605"/>
              <a:gd name="T12" fmla="*/ 511 w 627"/>
              <a:gd name="T13" fmla="*/ 114 h 605"/>
              <a:gd name="T14" fmla="*/ 534 w 627"/>
              <a:gd name="T15" fmla="*/ 153 h 605"/>
              <a:gd name="T16" fmla="*/ 555 w 627"/>
              <a:gd name="T17" fmla="*/ 194 h 605"/>
              <a:gd name="T18" fmla="*/ 572 w 627"/>
              <a:gd name="T19" fmla="*/ 239 h 605"/>
              <a:gd name="T20" fmla="*/ 587 w 627"/>
              <a:gd name="T21" fmla="*/ 286 h 605"/>
              <a:gd name="T22" fmla="*/ 600 w 627"/>
              <a:gd name="T23" fmla="*/ 333 h 605"/>
              <a:gd name="T24" fmla="*/ 611 w 627"/>
              <a:gd name="T25" fmla="*/ 379 h 605"/>
              <a:gd name="T26" fmla="*/ 621 w 627"/>
              <a:gd name="T27" fmla="*/ 426 h 605"/>
              <a:gd name="T28" fmla="*/ 627 w 627"/>
              <a:gd name="T29" fmla="*/ 469 h 605"/>
              <a:gd name="T30" fmla="*/ 626 w 627"/>
              <a:gd name="T31" fmla="*/ 469 h 605"/>
              <a:gd name="T32" fmla="*/ 622 w 627"/>
              <a:gd name="T33" fmla="*/ 468 h 605"/>
              <a:gd name="T34" fmla="*/ 605 w 627"/>
              <a:gd name="T35" fmla="*/ 466 h 605"/>
              <a:gd name="T36" fmla="*/ 589 w 627"/>
              <a:gd name="T37" fmla="*/ 465 h 605"/>
              <a:gd name="T38" fmla="*/ 577 w 627"/>
              <a:gd name="T39" fmla="*/ 465 h 605"/>
              <a:gd name="T40" fmla="*/ 524 w 627"/>
              <a:gd name="T41" fmla="*/ 476 h 605"/>
              <a:gd name="T42" fmla="*/ 476 w 627"/>
              <a:gd name="T43" fmla="*/ 492 h 605"/>
              <a:gd name="T44" fmla="*/ 432 w 627"/>
              <a:gd name="T45" fmla="*/ 514 h 605"/>
              <a:gd name="T46" fmla="*/ 394 w 627"/>
              <a:gd name="T47" fmla="*/ 540 h 605"/>
              <a:gd name="T48" fmla="*/ 360 w 627"/>
              <a:gd name="T49" fmla="*/ 571 h 605"/>
              <a:gd name="T50" fmla="*/ 330 w 627"/>
              <a:gd name="T51" fmla="*/ 605 h 605"/>
              <a:gd name="T52" fmla="*/ 328 w 627"/>
              <a:gd name="T53" fmla="*/ 561 h 605"/>
              <a:gd name="T54" fmla="*/ 325 w 627"/>
              <a:gd name="T55" fmla="*/ 518 h 605"/>
              <a:gd name="T56" fmla="*/ 320 w 627"/>
              <a:gd name="T57" fmla="*/ 476 h 605"/>
              <a:gd name="T58" fmla="*/ 312 w 627"/>
              <a:gd name="T59" fmla="*/ 434 h 605"/>
              <a:gd name="T60" fmla="*/ 301 w 627"/>
              <a:gd name="T61" fmla="*/ 392 h 605"/>
              <a:gd name="T62" fmla="*/ 285 w 627"/>
              <a:gd name="T63" fmla="*/ 355 h 605"/>
              <a:gd name="T64" fmla="*/ 267 w 627"/>
              <a:gd name="T65" fmla="*/ 318 h 605"/>
              <a:gd name="T66" fmla="*/ 243 w 627"/>
              <a:gd name="T67" fmla="*/ 286 h 605"/>
              <a:gd name="T68" fmla="*/ 214 w 627"/>
              <a:gd name="T69" fmla="*/ 257 h 605"/>
              <a:gd name="T70" fmla="*/ 180 w 627"/>
              <a:gd name="T71" fmla="*/ 231 h 605"/>
              <a:gd name="T72" fmla="*/ 140 w 627"/>
              <a:gd name="T73" fmla="*/ 210 h 605"/>
              <a:gd name="T74" fmla="*/ 93 w 627"/>
              <a:gd name="T75" fmla="*/ 193 h 605"/>
              <a:gd name="T76" fmla="*/ 46 w 627"/>
              <a:gd name="T77" fmla="*/ 180 h 605"/>
              <a:gd name="T78" fmla="*/ 0 w 627"/>
              <a:gd name="T79" fmla="*/ 170 h 605"/>
              <a:gd name="T80" fmla="*/ 71 w 627"/>
              <a:gd name="T81" fmla="*/ 112 h 605"/>
              <a:gd name="T82" fmla="*/ 71 w 627"/>
              <a:gd name="T83" fmla="*/ 112 h 605"/>
              <a:gd name="T84" fmla="*/ 71 w 627"/>
              <a:gd name="T85" fmla="*/ 112 h 605"/>
              <a:gd name="T86" fmla="*/ 183 w 627"/>
              <a:gd name="T87" fmla="*/ 201 h 605"/>
              <a:gd name="T88" fmla="*/ 328 w 627"/>
              <a:gd name="T89" fmla="*/ 3 h 605"/>
              <a:gd name="T90" fmla="*/ 336 w 627"/>
              <a:gd name="T91" fmla="*/ 0 h 605"/>
              <a:gd name="T92" fmla="*/ 344 w 627"/>
              <a:gd name="T93" fmla="*/ 0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627" h="605">
                <a:moveTo>
                  <a:pt x="344" y="0"/>
                </a:moveTo>
                <a:lnTo>
                  <a:pt x="354" y="0"/>
                </a:lnTo>
                <a:lnTo>
                  <a:pt x="391" y="9"/>
                </a:lnTo>
                <a:lnTo>
                  <a:pt x="426" y="27"/>
                </a:lnTo>
                <a:lnTo>
                  <a:pt x="458" y="50"/>
                </a:lnTo>
                <a:lnTo>
                  <a:pt x="487" y="80"/>
                </a:lnTo>
                <a:lnTo>
                  <a:pt x="511" y="114"/>
                </a:lnTo>
                <a:lnTo>
                  <a:pt x="534" y="153"/>
                </a:lnTo>
                <a:lnTo>
                  <a:pt x="555" y="194"/>
                </a:lnTo>
                <a:lnTo>
                  <a:pt x="572" y="239"/>
                </a:lnTo>
                <a:lnTo>
                  <a:pt x="587" y="286"/>
                </a:lnTo>
                <a:lnTo>
                  <a:pt x="600" y="333"/>
                </a:lnTo>
                <a:lnTo>
                  <a:pt x="611" y="379"/>
                </a:lnTo>
                <a:lnTo>
                  <a:pt x="621" y="426"/>
                </a:lnTo>
                <a:lnTo>
                  <a:pt x="627" y="469"/>
                </a:lnTo>
                <a:lnTo>
                  <a:pt x="626" y="469"/>
                </a:lnTo>
                <a:lnTo>
                  <a:pt x="622" y="468"/>
                </a:lnTo>
                <a:lnTo>
                  <a:pt x="605" y="466"/>
                </a:lnTo>
                <a:lnTo>
                  <a:pt x="589" y="465"/>
                </a:lnTo>
                <a:lnTo>
                  <a:pt x="577" y="465"/>
                </a:lnTo>
                <a:lnTo>
                  <a:pt x="524" y="476"/>
                </a:lnTo>
                <a:lnTo>
                  <a:pt x="476" y="492"/>
                </a:lnTo>
                <a:lnTo>
                  <a:pt x="432" y="514"/>
                </a:lnTo>
                <a:lnTo>
                  <a:pt x="394" y="540"/>
                </a:lnTo>
                <a:lnTo>
                  <a:pt x="360" y="571"/>
                </a:lnTo>
                <a:lnTo>
                  <a:pt x="330" y="605"/>
                </a:lnTo>
                <a:lnTo>
                  <a:pt x="328" y="561"/>
                </a:lnTo>
                <a:lnTo>
                  <a:pt x="325" y="518"/>
                </a:lnTo>
                <a:lnTo>
                  <a:pt x="320" y="476"/>
                </a:lnTo>
                <a:lnTo>
                  <a:pt x="312" y="434"/>
                </a:lnTo>
                <a:lnTo>
                  <a:pt x="301" y="392"/>
                </a:lnTo>
                <a:lnTo>
                  <a:pt x="285" y="355"/>
                </a:lnTo>
                <a:lnTo>
                  <a:pt x="267" y="318"/>
                </a:lnTo>
                <a:lnTo>
                  <a:pt x="243" y="286"/>
                </a:lnTo>
                <a:lnTo>
                  <a:pt x="214" y="257"/>
                </a:lnTo>
                <a:lnTo>
                  <a:pt x="180" y="231"/>
                </a:lnTo>
                <a:lnTo>
                  <a:pt x="140" y="210"/>
                </a:lnTo>
                <a:lnTo>
                  <a:pt x="93" y="193"/>
                </a:lnTo>
                <a:lnTo>
                  <a:pt x="46" y="180"/>
                </a:lnTo>
                <a:lnTo>
                  <a:pt x="0" y="170"/>
                </a:lnTo>
                <a:lnTo>
                  <a:pt x="71" y="112"/>
                </a:lnTo>
                <a:lnTo>
                  <a:pt x="71" y="112"/>
                </a:lnTo>
                <a:lnTo>
                  <a:pt x="71" y="112"/>
                </a:lnTo>
                <a:lnTo>
                  <a:pt x="183" y="201"/>
                </a:lnTo>
                <a:lnTo>
                  <a:pt x="328" y="3"/>
                </a:lnTo>
                <a:lnTo>
                  <a:pt x="336" y="0"/>
                </a:lnTo>
                <a:lnTo>
                  <a:pt x="344" y="0"/>
                </a:lnTo>
                <a:close/>
              </a:path>
            </a:pathLst>
          </a:custGeom>
          <a:solidFill>
            <a:srgbClr val="5FB7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29801F0C-02CD-4D0C-937E-B2CA6BB90F2C}"/>
              </a:ext>
            </a:extLst>
          </p:cNvPr>
          <p:cNvSpPr>
            <a:spLocks/>
          </p:cNvSpPr>
          <p:nvPr/>
        </p:nvSpPr>
        <p:spPr bwMode="auto">
          <a:xfrm>
            <a:off x="6025605" y="2678011"/>
            <a:ext cx="664939" cy="368976"/>
          </a:xfrm>
          <a:custGeom>
            <a:avLst/>
            <a:gdLst>
              <a:gd name="T0" fmla="*/ 828 w 1019"/>
              <a:gd name="T1" fmla="*/ 0 h 566"/>
              <a:gd name="T2" fmla="*/ 897 w 1019"/>
              <a:gd name="T3" fmla="*/ 24 h 566"/>
              <a:gd name="T4" fmla="*/ 954 w 1019"/>
              <a:gd name="T5" fmla="*/ 71 h 566"/>
              <a:gd name="T6" fmla="*/ 1000 w 1019"/>
              <a:gd name="T7" fmla="*/ 136 h 566"/>
              <a:gd name="T8" fmla="*/ 960 w 1019"/>
              <a:gd name="T9" fmla="*/ 164 h 566"/>
              <a:gd name="T10" fmla="*/ 846 w 1019"/>
              <a:gd name="T11" fmla="*/ 161 h 566"/>
              <a:gd name="T12" fmla="*/ 741 w 1019"/>
              <a:gd name="T13" fmla="*/ 185 h 566"/>
              <a:gd name="T14" fmla="*/ 715 w 1019"/>
              <a:gd name="T15" fmla="*/ 207 h 566"/>
              <a:gd name="T16" fmla="*/ 712 w 1019"/>
              <a:gd name="T17" fmla="*/ 210 h 566"/>
              <a:gd name="T18" fmla="*/ 706 w 1019"/>
              <a:gd name="T19" fmla="*/ 209 h 566"/>
              <a:gd name="T20" fmla="*/ 677 w 1019"/>
              <a:gd name="T21" fmla="*/ 206 h 566"/>
              <a:gd name="T22" fmla="*/ 619 w 1019"/>
              <a:gd name="T23" fmla="*/ 217 h 566"/>
              <a:gd name="T24" fmla="*/ 539 w 1019"/>
              <a:gd name="T25" fmla="*/ 252 h 566"/>
              <a:gd name="T26" fmla="*/ 474 w 1019"/>
              <a:gd name="T27" fmla="*/ 305 h 566"/>
              <a:gd name="T28" fmla="*/ 428 w 1019"/>
              <a:gd name="T29" fmla="*/ 371 h 566"/>
              <a:gd name="T30" fmla="*/ 399 w 1019"/>
              <a:gd name="T31" fmla="*/ 447 h 566"/>
              <a:gd name="T32" fmla="*/ 384 w 1019"/>
              <a:gd name="T33" fmla="*/ 526 h 566"/>
              <a:gd name="T34" fmla="*/ 357 w 1019"/>
              <a:gd name="T35" fmla="*/ 537 h 566"/>
              <a:gd name="T36" fmla="*/ 294 w 1019"/>
              <a:gd name="T37" fmla="*/ 489 h 566"/>
              <a:gd name="T38" fmla="*/ 189 w 1019"/>
              <a:gd name="T39" fmla="*/ 445 h 566"/>
              <a:gd name="T40" fmla="*/ 61 w 1019"/>
              <a:gd name="T41" fmla="*/ 415 h 566"/>
              <a:gd name="T42" fmla="*/ 9 w 1019"/>
              <a:gd name="T43" fmla="*/ 363 h 566"/>
              <a:gd name="T44" fmla="*/ 33 w 1019"/>
              <a:gd name="T45" fmla="*/ 273 h 566"/>
              <a:gd name="T46" fmla="*/ 66 w 1019"/>
              <a:gd name="T47" fmla="*/ 186 h 566"/>
              <a:gd name="T48" fmla="*/ 109 w 1019"/>
              <a:gd name="T49" fmla="*/ 109 h 566"/>
              <a:gd name="T50" fmla="*/ 162 w 1019"/>
              <a:gd name="T51" fmla="*/ 48 h 566"/>
              <a:gd name="T52" fmla="*/ 226 w 1019"/>
              <a:gd name="T53" fmla="*/ 9 h 566"/>
              <a:gd name="T54" fmla="*/ 273 w 1019"/>
              <a:gd name="T55" fmla="*/ 0 h 566"/>
              <a:gd name="T56" fmla="*/ 288 w 1019"/>
              <a:gd name="T57" fmla="*/ 3 h 566"/>
              <a:gd name="T58" fmla="*/ 545 w 1019"/>
              <a:gd name="T59" fmla="*/ 112 h 566"/>
              <a:gd name="T60" fmla="*/ 545 w 1019"/>
              <a:gd name="T61" fmla="*/ 112 h 566"/>
              <a:gd name="T62" fmla="*/ 658 w 1019"/>
              <a:gd name="T63" fmla="*/ 201 h 566"/>
              <a:gd name="T64" fmla="*/ 810 w 1019"/>
              <a:gd name="T65" fmla="*/ 0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19" h="566">
                <a:moveTo>
                  <a:pt x="818" y="0"/>
                </a:moveTo>
                <a:lnTo>
                  <a:pt x="828" y="0"/>
                </a:lnTo>
                <a:lnTo>
                  <a:pt x="863" y="8"/>
                </a:lnTo>
                <a:lnTo>
                  <a:pt x="897" y="24"/>
                </a:lnTo>
                <a:lnTo>
                  <a:pt x="926" y="45"/>
                </a:lnTo>
                <a:lnTo>
                  <a:pt x="954" y="71"/>
                </a:lnTo>
                <a:lnTo>
                  <a:pt x="978" y="103"/>
                </a:lnTo>
                <a:lnTo>
                  <a:pt x="1000" y="136"/>
                </a:lnTo>
                <a:lnTo>
                  <a:pt x="1019" y="175"/>
                </a:lnTo>
                <a:lnTo>
                  <a:pt x="960" y="164"/>
                </a:lnTo>
                <a:lnTo>
                  <a:pt x="902" y="159"/>
                </a:lnTo>
                <a:lnTo>
                  <a:pt x="846" y="161"/>
                </a:lnTo>
                <a:lnTo>
                  <a:pt x="791" y="169"/>
                </a:lnTo>
                <a:lnTo>
                  <a:pt x="741" y="185"/>
                </a:lnTo>
                <a:lnTo>
                  <a:pt x="728" y="193"/>
                </a:lnTo>
                <a:lnTo>
                  <a:pt x="715" y="207"/>
                </a:lnTo>
                <a:lnTo>
                  <a:pt x="714" y="209"/>
                </a:lnTo>
                <a:lnTo>
                  <a:pt x="712" y="210"/>
                </a:lnTo>
                <a:lnTo>
                  <a:pt x="709" y="209"/>
                </a:lnTo>
                <a:lnTo>
                  <a:pt x="706" y="209"/>
                </a:lnTo>
                <a:lnTo>
                  <a:pt x="691" y="206"/>
                </a:lnTo>
                <a:lnTo>
                  <a:pt x="677" y="206"/>
                </a:lnTo>
                <a:lnTo>
                  <a:pt x="667" y="206"/>
                </a:lnTo>
                <a:lnTo>
                  <a:pt x="619" y="217"/>
                </a:lnTo>
                <a:lnTo>
                  <a:pt x="576" y="231"/>
                </a:lnTo>
                <a:lnTo>
                  <a:pt x="539" y="252"/>
                </a:lnTo>
                <a:lnTo>
                  <a:pt x="503" y="276"/>
                </a:lnTo>
                <a:lnTo>
                  <a:pt x="474" y="305"/>
                </a:lnTo>
                <a:lnTo>
                  <a:pt x="448" y="338"/>
                </a:lnTo>
                <a:lnTo>
                  <a:pt x="428" y="371"/>
                </a:lnTo>
                <a:lnTo>
                  <a:pt x="411" y="408"/>
                </a:lnTo>
                <a:lnTo>
                  <a:pt x="399" y="447"/>
                </a:lnTo>
                <a:lnTo>
                  <a:pt x="389" y="485"/>
                </a:lnTo>
                <a:lnTo>
                  <a:pt x="384" y="526"/>
                </a:lnTo>
                <a:lnTo>
                  <a:pt x="383" y="566"/>
                </a:lnTo>
                <a:lnTo>
                  <a:pt x="357" y="537"/>
                </a:lnTo>
                <a:lnTo>
                  <a:pt x="328" y="511"/>
                </a:lnTo>
                <a:lnTo>
                  <a:pt x="294" y="489"/>
                </a:lnTo>
                <a:lnTo>
                  <a:pt x="255" y="469"/>
                </a:lnTo>
                <a:lnTo>
                  <a:pt x="189" y="445"/>
                </a:lnTo>
                <a:lnTo>
                  <a:pt x="125" y="428"/>
                </a:lnTo>
                <a:lnTo>
                  <a:pt x="61" y="415"/>
                </a:lnTo>
                <a:lnTo>
                  <a:pt x="0" y="408"/>
                </a:lnTo>
                <a:lnTo>
                  <a:pt x="9" y="363"/>
                </a:lnTo>
                <a:lnTo>
                  <a:pt x="21" y="318"/>
                </a:lnTo>
                <a:lnTo>
                  <a:pt x="33" y="273"/>
                </a:lnTo>
                <a:lnTo>
                  <a:pt x="48" y="228"/>
                </a:lnTo>
                <a:lnTo>
                  <a:pt x="66" y="186"/>
                </a:lnTo>
                <a:lnTo>
                  <a:pt x="87" y="146"/>
                </a:lnTo>
                <a:lnTo>
                  <a:pt x="109" y="109"/>
                </a:lnTo>
                <a:lnTo>
                  <a:pt x="133" y="77"/>
                </a:lnTo>
                <a:lnTo>
                  <a:pt x="162" y="48"/>
                </a:lnTo>
                <a:lnTo>
                  <a:pt x="193" y="27"/>
                </a:lnTo>
                <a:lnTo>
                  <a:pt x="226" y="9"/>
                </a:lnTo>
                <a:lnTo>
                  <a:pt x="263" y="1"/>
                </a:lnTo>
                <a:lnTo>
                  <a:pt x="273" y="0"/>
                </a:lnTo>
                <a:lnTo>
                  <a:pt x="281" y="1"/>
                </a:lnTo>
                <a:lnTo>
                  <a:pt x="288" y="3"/>
                </a:lnTo>
                <a:lnTo>
                  <a:pt x="434" y="202"/>
                </a:lnTo>
                <a:lnTo>
                  <a:pt x="545" y="112"/>
                </a:lnTo>
                <a:lnTo>
                  <a:pt x="545" y="112"/>
                </a:lnTo>
                <a:lnTo>
                  <a:pt x="545" y="112"/>
                </a:lnTo>
                <a:lnTo>
                  <a:pt x="547" y="112"/>
                </a:lnTo>
                <a:lnTo>
                  <a:pt x="658" y="201"/>
                </a:lnTo>
                <a:lnTo>
                  <a:pt x="804" y="3"/>
                </a:lnTo>
                <a:lnTo>
                  <a:pt x="810" y="0"/>
                </a:lnTo>
                <a:lnTo>
                  <a:pt x="818" y="0"/>
                </a:lnTo>
                <a:close/>
              </a:path>
            </a:pathLst>
          </a:custGeom>
          <a:solidFill>
            <a:srgbClr val="3081A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2E651695-2A94-4612-BB48-C0AD6EB4ABAB}"/>
              </a:ext>
            </a:extLst>
          </p:cNvPr>
          <p:cNvSpPr>
            <a:spLocks/>
          </p:cNvSpPr>
          <p:nvPr/>
        </p:nvSpPr>
        <p:spPr bwMode="auto">
          <a:xfrm>
            <a:off x="5419337" y="3680634"/>
            <a:ext cx="1093889" cy="632344"/>
          </a:xfrm>
          <a:custGeom>
            <a:avLst/>
            <a:gdLst>
              <a:gd name="T0" fmla="*/ 1231 w 1680"/>
              <a:gd name="T1" fmla="*/ 0 h 970"/>
              <a:gd name="T2" fmla="*/ 1250 w 1680"/>
              <a:gd name="T3" fmla="*/ 0 h 970"/>
              <a:gd name="T4" fmla="*/ 1298 w 1680"/>
              <a:gd name="T5" fmla="*/ 12 h 970"/>
              <a:gd name="T6" fmla="*/ 1343 w 1680"/>
              <a:gd name="T7" fmla="*/ 33 h 970"/>
              <a:gd name="T8" fmla="*/ 1385 w 1680"/>
              <a:gd name="T9" fmla="*/ 58 h 970"/>
              <a:gd name="T10" fmla="*/ 1422 w 1680"/>
              <a:gd name="T11" fmla="*/ 92 h 970"/>
              <a:gd name="T12" fmla="*/ 1456 w 1680"/>
              <a:gd name="T13" fmla="*/ 132 h 970"/>
              <a:gd name="T14" fmla="*/ 1488 w 1680"/>
              <a:gd name="T15" fmla="*/ 176 h 970"/>
              <a:gd name="T16" fmla="*/ 1516 w 1680"/>
              <a:gd name="T17" fmla="*/ 224 h 970"/>
              <a:gd name="T18" fmla="*/ 1541 w 1680"/>
              <a:gd name="T19" fmla="*/ 277 h 970"/>
              <a:gd name="T20" fmla="*/ 1564 w 1680"/>
              <a:gd name="T21" fmla="*/ 332 h 970"/>
              <a:gd name="T22" fmla="*/ 1583 w 1680"/>
              <a:gd name="T23" fmla="*/ 388 h 970"/>
              <a:gd name="T24" fmla="*/ 1601 w 1680"/>
              <a:gd name="T25" fmla="*/ 448 h 970"/>
              <a:gd name="T26" fmla="*/ 1615 w 1680"/>
              <a:gd name="T27" fmla="*/ 506 h 970"/>
              <a:gd name="T28" fmla="*/ 1630 w 1680"/>
              <a:gd name="T29" fmla="*/ 563 h 970"/>
              <a:gd name="T30" fmla="*/ 1641 w 1680"/>
              <a:gd name="T31" fmla="*/ 621 h 970"/>
              <a:gd name="T32" fmla="*/ 1649 w 1680"/>
              <a:gd name="T33" fmla="*/ 678 h 970"/>
              <a:gd name="T34" fmla="*/ 1657 w 1680"/>
              <a:gd name="T35" fmla="*/ 731 h 970"/>
              <a:gd name="T36" fmla="*/ 1664 w 1680"/>
              <a:gd name="T37" fmla="*/ 779 h 970"/>
              <a:gd name="T38" fmla="*/ 1668 w 1680"/>
              <a:gd name="T39" fmla="*/ 826 h 970"/>
              <a:gd name="T40" fmla="*/ 1673 w 1680"/>
              <a:gd name="T41" fmla="*/ 866 h 970"/>
              <a:gd name="T42" fmla="*/ 1675 w 1680"/>
              <a:gd name="T43" fmla="*/ 900 h 970"/>
              <a:gd name="T44" fmla="*/ 1676 w 1680"/>
              <a:gd name="T45" fmla="*/ 929 h 970"/>
              <a:gd name="T46" fmla="*/ 1678 w 1680"/>
              <a:gd name="T47" fmla="*/ 949 h 970"/>
              <a:gd name="T48" fmla="*/ 1680 w 1680"/>
              <a:gd name="T49" fmla="*/ 964 h 970"/>
              <a:gd name="T50" fmla="*/ 1680 w 1680"/>
              <a:gd name="T51" fmla="*/ 969 h 970"/>
              <a:gd name="T52" fmla="*/ 840 w 1680"/>
              <a:gd name="T53" fmla="*/ 969 h 970"/>
              <a:gd name="T54" fmla="*/ 840 w 1680"/>
              <a:gd name="T55" fmla="*/ 970 h 970"/>
              <a:gd name="T56" fmla="*/ 0 w 1680"/>
              <a:gd name="T57" fmla="*/ 969 h 970"/>
              <a:gd name="T58" fmla="*/ 0 w 1680"/>
              <a:gd name="T59" fmla="*/ 964 h 970"/>
              <a:gd name="T60" fmla="*/ 0 w 1680"/>
              <a:gd name="T61" fmla="*/ 951 h 970"/>
              <a:gd name="T62" fmla="*/ 2 w 1680"/>
              <a:gd name="T63" fmla="*/ 930 h 970"/>
              <a:gd name="T64" fmla="*/ 4 w 1680"/>
              <a:gd name="T65" fmla="*/ 901 h 970"/>
              <a:gd name="T66" fmla="*/ 7 w 1680"/>
              <a:gd name="T67" fmla="*/ 867 h 970"/>
              <a:gd name="T68" fmla="*/ 10 w 1680"/>
              <a:gd name="T69" fmla="*/ 826 h 970"/>
              <a:gd name="T70" fmla="*/ 15 w 1680"/>
              <a:gd name="T71" fmla="*/ 781 h 970"/>
              <a:gd name="T72" fmla="*/ 21 w 1680"/>
              <a:gd name="T73" fmla="*/ 731 h 970"/>
              <a:gd name="T74" fmla="*/ 29 w 1680"/>
              <a:gd name="T75" fmla="*/ 678 h 970"/>
              <a:gd name="T76" fmla="*/ 39 w 1680"/>
              <a:gd name="T77" fmla="*/ 623 h 970"/>
              <a:gd name="T78" fmla="*/ 50 w 1680"/>
              <a:gd name="T79" fmla="*/ 565 h 970"/>
              <a:gd name="T80" fmla="*/ 63 w 1680"/>
              <a:gd name="T81" fmla="*/ 507 h 970"/>
              <a:gd name="T82" fmla="*/ 79 w 1680"/>
              <a:gd name="T83" fmla="*/ 448 h 970"/>
              <a:gd name="T84" fmla="*/ 95 w 1680"/>
              <a:gd name="T85" fmla="*/ 390 h 970"/>
              <a:gd name="T86" fmla="*/ 116 w 1680"/>
              <a:gd name="T87" fmla="*/ 333 h 970"/>
              <a:gd name="T88" fmla="*/ 139 w 1680"/>
              <a:gd name="T89" fmla="*/ 279 h 970"/>
              <a:gd name="T90" fmla="*/ 163 w 1680"/>
              <a:gd name="T91" fmla="*/ 226 h 970"/>
              <a:gd name="T92" fmla="*/ 192 w 1680"/>
              <a:gd name="T93" fmla="*/ 177 h 970"/>
              <a:gd name="T94" fmla="*/ 222 w 1680"/>
              <a:gd name="T95" fmla="*/ 132 h 970"/>
              <a:gd name="T96" fmla="*/ 256 w 1680"/>
              <a:gd name="T97" fmla="*/ 94 h 970"/>
              <a:gd name="T98" fmla="*/ 295 w 1680"/>
              <a:gd name="T99" fmla="*/ 60 h 970"/>
              <a:gd name="T100" fmla="*/ 335 w 1680"/>
              <a:gd name="T101" fmla="*/ 33 h 970"/>
              <a:gd name="T102" fmla="*/ 380 w 1680"/>
              <a:gd name="T103" fmla="*/ 13 h 970"/>
              <a:gd name="T104" fmla="*/ 428 w 1680"/>
              <a:gd name="T105" fmla="*/ 2 h 970"/>
              <a:gd name="T106" fmla="*/ 448 w 1680"/>
              <a:gd name="T107" fmla="*/ 2 h 970"/>
              <a:gd name="T108" fmla="*/ 464 w 1680"/>
              <a:gd name="T109" fmla="*/ 7 h 970"/>
              <a:gd name="T110" fmla="*/ 678 w 1680"/>
              <a:gd name="T111" fmla="*/ 295 h 970"/>
              <a:gd name="T112" fmla="*/ 840 w 1680"/>
              <a:gd name="T113" fmla="*/ 166 h 970"/>
              <a:gd name="T114" fmla="*/ 840 w 1680"/>
              <a:gd name="T115" fmla="*/ 165 h 970"/>
              <a:gd name="T116" fmla="*/ 840 w 1680"/>
              <a:gd name="T117" fmla="*/ 165 h 970"/>
              <a:gd name="T118" fmla="*/ 1002 w 1680"/>
              <a:gd name="T119" fmla="*/ 293 h 970"/>
              <a:gd name="T120" fmla="*/ 1215 w 1680"/>
              <a:gd name="T121" fmla="*/ 5 h 970"/>
              <a:gd name="T122" fmla="*/ 1231 w 1680"/>
              <a:gd name="T123" fmla="*/ 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80" h="970">
                <a:moveTo>
                  <a:pt x="1231" y="0"/>
                </a:moveTo>
                <a:lnTo>
                  <a:pt x="1250" y="0"/>
                </a:lnTo>
                <a:lnTo>
                  <a:pt x="1298" y="12"/>
                </a:lnTo>
                <a:lnTo>
                  <a:pt x="1343" y="33"/>
                </a:lnTo>
                <a:lnTo>
                  <a:pt x="1385" y="58"/>
                </a:lnTo>
                <a:lnTo>
                  <a:pt x="1422" y="92"/>
                </a:lnTo>
                <a:lnTo>
                  <a:pt x="1456" y="132"/>
                </a:lnTo>
                <a:lnTo>
                  <a:pt x="1488" y="176"/>
                </a:lnTo>
                <a:lnTo>
                  <a:pt x="1516" y="224"/>
                </a:lnTo>
                <a:lnTo>
                  <a:pt x="1541" y="277"/>
                </a:lnTo>
                <a:lnTo>
                  <a:pt x="1564" y="332"/>
                </a:lnTo>
                <a:lnTo>
                  <a:pt x="1583" y="388"/>
                </a:lnTo>
                <a:lnTo>
                  <a:pt x="1601" y="448"/>
                </a:lnTo>
                <a:lnTo>
                  <a:pt x="1615" y="506"/>
                </a:lnTo>
                <a:lnTo>
                  <a:pt x="1630" y="563"/>
                </a:lnTo>
                <a:lnTo>
                  <a:pt x="1641" y="621"/>
                </a:lnTo>
                <a:lnTo>
                  <a:pt x="1649" y="678"/>
                </a:lnTo>
                <a:lnTo>
                  <a:pt x="1657" y="731"/>
                </a:lnTo>
                <a:lnTo>
                  <a:pt x="1664" y="779"/>
                </a:lnTo>
                <a:lnTo>
                  <a:pt x="1668" y="826"/>
                </a:lnTo>
                <a:lnTo>
                  <a:pt x="1673" y="866"/>
                </a:lnTo>
                <a:lnTo>
                  <a:pt x="1675" y="900"/>
                </a:lnTo>
                <a:lnTo>
                  <a:pt x="1676" y="929"/>
                </a:lnTo>
                <a:lnTo>
                  <a:pt x="1678" y="949"/>
                </a:lnTo>
                <a:lnTo>
                  <a:pt x="1680" y="964"/>
                </a:lnTo>
                <a:lnTo>
                  <a:pt x="1680" y="969"/>
                </a:lnTo>
                <a:lnTo>
                  <a:pt x="840" y="969"/>
                </a:lnTo>
                <a:lnTo>
                  <a:pt x="840" y="970"/>
                </a:lnTo>
                <a:lnTo>
                  <a:pt x="0" y="969"/>
                </a:lnTo>
                <a:lnTo>
                  <a:pt x="0" y="964"/>
                </a:lnTo>
                <a:lnTo>
                  <a:pt x="0" y="951"/>
                </a:lnTo>
                <a:lnTo>
                  <a:pt x="2" y="930"/>
                </a:lnTo>
                <a:lnTo>
                  <a:pt x="4" y="901"/>
                </a:lnTo>
                <a:lnTo>
                  <a:pt x="7" y="867"/>
                </a:lnTo>
                <a:lnTo>
                  <a:pt x="10" y="826"/>
                </a:lnTo>
                <a:lnTo>
                  <a:pt x="15" y="781"/>
                </a:lnTo>
                <a:lnTo>
                  <a:pt x="21" y="731"/>
                </a:lnTo>
                <a:lnTo>
                  <a:pt x="29" y="678"/>
                </a:lnTo>
                <a:lnTo>
                  <a:pt x="39" y="623"/>
                </a:lnTo>
                <a:lnTo>
                  <a:pt x="50" y="565"/>
                </a:lnTo>
                <a:lnTo>
                  <a:pt x="63" y="507"/>
                </a:lnTo>
                <a:lnTo>
                  <a:pt x="79" y="448"/>
                </a:lnTo>
                <a:lnTo>
                  <a:pt x="95" y="390"/>
                </a:lnTo>
                <a:lnTo>
                  <a:pt x="116" y="333"/>
                </a:lnTo>
                <a:lnTo>
                  <a:pt x="139" y="279"/>
                </a:lnTo>
                <a:lnTo>
                  <a:pt x="163" y="226"/>
                </a:lnTo>
                <a:lnTo>
                  <a:pt x="192" y="177"/>
                </a:lnTo>
                <a:lnTo>
                  <a:pt x="222" y="132"/>
                </a:lnTo>
                <a:lnTo>
                  <a:pt x="256" y="94"/>
                </a:lnTo>
                <a:lnTo>
                  <a:pt x="295" y="60"/>
                </a:lnTo>
                <a:lnTo>
                  <a:pt x="335" y="33"/>
                </a:lnTo>
                <a:lnTo>
                  <a:pt x="380" y="13"/>
                </a:lnTo>
                <a:lnTo>
                  <a:pt x="428" y="2"/>
                </a:lnTo>
                <a:lnTo>
                  <a:pt x="448" y="2"/>
                </a:lnTo>
                <a:lnTo>
                  <a:pt x="464" y="7"/>
                </a:lnTo>
                <a:lnTo>
                  <a:pt x="678" y="295"/>
                </a:lnTo>
                <a:lnTo>
                  <a:pt x="840" y="166"/>
                </a:lnTo>
                <a:lnTo>
                  <a:pt x="840" y="165"/>
                </a:lnTo>
                <a:lnTo>
                  <a:pt x="840" y="165"/>
                </a:lnTo>
                <a:lnTo>
                  <a:pt x="1002" y="293"/>
                </a:lnTo>
                <a:lnTo>
                  <a:pt x="1215" y="5"/>
                </a:lnTo>
                <a:lnTo>
                  <a:pt x="1231" y="0"/>
                </a:lnTo>
                <a:close/>
              </a:path>
            </a:pathLst>
          </a:custGeom>
          <a:solidFill>
            <a:srgbClr val="E35A35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41FB8116-3A76-4337-B628-90545EFBD55A}"/>
              </a:ext>
            </a:extLst>
          </p:cNvPr>
          <p:cNvSpPr>
            <a:spLocks/>
          </p:cNvSpPr>
          <p:nvPr/>
        </p:nvSpPr>
        <p:spPr bwMode="auto">
          <a:xfrm>
            <a:off x="6149466" y="3384671"/>
            <a:ext cx="872243" cy="513698"/>
          </a:xfrm>
          <a:custGeom>
            <a:avLst/>
            <a:gdLst>
              <a:gd name="T0" fmla="*/ 1033 w 1339"/>
              <a:gd name="T1" fmla="*/ 11 h 788"/>
              <a:gd name="T2" fmla="*/ 1109 w 1339"/>
              <a:gd name="T3" fmla="*/ 55 h 788"/>
              <a:gd name="T4" fmla="*/ 1170 w 1339"/>
              <a:gd name="T5" fmla="*/ 124 h 788"/>
              <a:gd name="T6" fmla="*/ 1220 w 1339"/>
              <a:gd name="T7" fmla="*/ 209 h 788"/>
              <a:gd name="T8" fmla="*/ 1258 w 1339"/>
              <a:gd name="T9" fmla="*/ 307 h 788"/>
              <a:gd name="T10" fmla="*/ 1287 w 1339"/>
              <a:gd name="T11" fmla="*/ 412 h 788"/>
              <a:gd name="T12" fmla="*/ 1308 w 1339"/>
              <a:gd name="T13" fmla="*/ 513 h 788"/>
              <a:gd name="T14" fmla="*/ 1323 w 1339"/>
              <a:gd name="T15" fmla="*/ 608 h 788"/>
              <a:gd name="T16" fmla="*/ 1332 w 1339"/>
              <a:gd name="T17" fmla="*/ 689 h 788"/>
              <a:gd name="T18" fmla="*/ 1337 w 1339"/>
              <a:gd name="T19" fmla="*/ 750 h 788"/>
              <a:gd name="T20" fmla="*/ 1339 w 1339"/>
              <a:gd name="T21" fmla="*/ 782 h 788"/>
              <a:gd name="T22" fmla="*/ 657 w 1339"/>
              <a:gd name="T23" fmla="*/ 788 h 788"/>
              <a:gd name="T24" fmla="*/ 473 w 1339"/>
              <a:gd name="T25" fmla="*/ 788 h 788"/>
              <a:gd name="T26" fmla="*/ 428 w 1339"/>
              <a:gd name="T27" fmla="*/ 684 h 788"/>
              <a:gd name="T28" fmla="*/ 374 w 1339"/>
              <a:gd name="T29" fmla="*/ 589 h 788"/>
              <a:gd name="T30" fmla="*/ 306 w 1339"/>
              <a:gd name="T31" fmla="*/ 512 h 788"/>
              <a:gd name="T32" fmla="*/ 227 w 1339"/>
              <a:gd name="T33" fmla="*/ 455 h 788"/>
              <a:gd name="T34" fmla="*/ 134 w 1339"/>
              <a:gd name="T35" fmla="*/ 426 h 788"/>
              <a:gd name="T36" fmla="*/ 95 w 1339"/>
              <a:gd name="T37" fmla="*/ 430 h 788"/>
              <a:gd name="T38" fmla="*/ 76 w 1339"/>
              <a:gd name="T39" fmla="*/ 436 h 788"/>
              <a:gd name="T40" fmla="*/ 12 w 1339"/>
              <a:gd name="T41" fmla="*/ 475 h 788"/>
              <a:gd name="T42" fmla="*/ 111 w 1339"/>
              <a:gd name="T43" fmla="*/ 388 h 788"/>
              <a:gd name="T44" fmla="*/ 192 w 1339"/>
              <a:gd name="T45" fmla="*/ 283 h 788"/>
              <a:gd name="T46" fmla="*/ 251 w 1339"/>
              <a:gd name="T47" fmla="*/ 169 h 788"/>
              <a:gd name="T48" fmla="*/ 292 w 1339"/>
              <a:gd name="T49" fmla="*/ 98 h 788"/>
              <a:gd name="T50" fmla="*/ 319 w 1339"/>
              <a:gd name="T51" fmla="*/ 65 h 788"/>
              <a:gd name="T52" fmla="*/ 327 w 1339"/>
              <a:gd name="T53" fmla="*/ 3 h 788"/>
              <a:gd name="T54" fmla="*/ 340 w 1339"/>
              <a:gd name="T55" fmla="*/ 3 h 788"/>
              <a:gd name="T56" fmla="*/ 351 w 1339"/>
              <a:gd name="T57" fmla="*/ 5 h 788"/>
              <a:gd name="T58" fmla="*/ 657 w 1339"/>
              <a:gd name="T59" fmla="*/ 135 h 788"/>
              <a:gd name="T60" fmla="*/ 657 w 1339"/>
              <a:gd name="T61" fmla="*/ 135 h 788"/>
              <a:gd name="T62" fmla="*/ 789 w 1339"/>
              <a:gd name="T63" fmla="*/ 240 h 788"/>
              <a:gd name="T64" fmla="*/ 975 w 1339"/>
              <a:gd name="T65" fmla="*/ 0 h 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339" h="788">
                <a:moveTo>
                  <a:pt x="991" y="0"/>
                </a:moveTo>
                <a:lnTo>
                  <a:pt x="1033" y="11"/>
                </a:lnTo>
                <a:lnTo>
                  <a:pt x="1072" y="29"/>
                </a:lnTo>
                <a:lnTo>
                  <a:pt x="1109" y="55"/>
                </a:lnTo>
                <a:lnTo>
                  <a:pt x="1141" y="87"/>
                </a:lnTo>
                <a:lnTo>
                  <a:pt x="1170" y="124"/>
                </a:lnTo>
                <a:lnTo>
                  <a:pt x="1196" y="164"/>
                </a:lnTo>
                <a:lnTo>
                  <a:pt x="1220" y="209"/>
                </a:lnTo>
                <a:lnTo>
                  <a:pt x="1241" y="258"/>
                </a:lnTo>
                <a:lnTo>
                  <a:pt x="1258" y="307"/>
                </a:lnTo>
                <a:lnTo>
                  <a:pt x="1274" y="359"/>
                </a:lnTo>
                <a:lnTo>
                  <a:pt x="1287" y="412"/>
                </a:lnTo>
                <a:lnTo>
                  <a:pt x="1299" y="463"/>
                </a:lnTo>
                <a:lnTo>
                  <a:pt x="1308" y="513"/>
                </a:lnTo>
                <a:lnTo>
                  <a:pt x="1316" y="563"/>
                </a:lnTo>
                <a:lnTo>
                  <a:pt x="1323" y="608"/>
                </a:lnTo>
                <a:lnTo>
                  <a:pt x="1329" y="652"/>
                </a:lnTo>
                <a:lnTo>
                  <a:pt x="1332" y="689"/>
                </a:lnTo>
                <a:lnTo>
                  <a:pt x="1336" y="722"/>
                </a:lnTo>
                <a:lnTo>
                  <a:pt x="1337" y="750"/>
                </a:lnTo>
                <a:lnTo>
                  <a:pt x="1339" y="769"/>
                </a:lnTo>
                <a:lnTo>
                  <a:pt x="1339" y="782"/>
                </a:lnTo>
                <a:lnTo>
                  <a:pt x="1339" y="787"/>
                </a:lnTo>
                <a:lnTo>
                  <a:pt x="657" y="788"/>
                </a:lnTo>
                <a:lnTo>
                  <a:pt x="657" y="788"/>
                </a:lnTo>
                <a:lnTo>
                  <a:pt x="473" y="788"/>
                </a:lnTo>
                <a:lnTo>
                  <a:pt x="452" y="735"/>
                </a:lnTo>
                <a:lnTo>
                  <a:pt x="428" y="684"/>
                </a:lnTo>
                <a:lnTo>
                  <a:pt x="403" y="636"/>
                </a:lnTo>
                <a:lnTo>
                  <a:pt x="374" y="589"/>
                </a:lnTo>
                <a:lnTo>
                  <a:pt x="341" y="549"/>
                </a:lnTo>
                <a:lnTo>
                  <a:pt x="306" y="512"/>
                </a:lnTo>
                <a:lnTo>
                  <a:pt x="269" y="481"/>
                </a:lnTo>
                <a:lnTo>
                  <a:pt x="227" y="455"/>
                </a:lnTo>
                <a:lnTo>
                  <a:pt x="182" y="438"/>
                </a:lnTo>
                <a:lnTo>
                  <a:pt x="134" y="426"/>
                </a:lnTo>
                <a:lnTo>
                  <a:pt x="113" y="426"/>
                </a:lnTo>
                <a:lnTo>
                  <a:pt x="95" y="430"/>
                </a:lnTo>
                <a:lnTo>
                  <a:pt x="84" y="433"/>
                </a:lnTo>
                <a:lnTo>
                  <a:pt x="76" y="436"/>
                </a:lnTo>
                <a:lnTo>
                  <a:pt x="0" y="537"/>
                </a:lnTo>
                <a:lnTo>
                  <a:pt x="12" y="475"/>
                </a:lnTo>
                <a:lnTo>
                  <a:pt x="65" y="433"/>
                </a:lnTo>
                <a:lnTo>
                  <a:pt x="111" y="388"/>
                </a:lnTo>
                <a:lnTo>
                  <a:pt x="155" y="338"/>
                </a:lnTo>
                <a:lnTo>
                  <a:pt x="192" y="283"/>
                </a:lnTo>
                <a:lnTo>
                  <a:pt x="224" y="227"/>
                </a:lnTo>
                <a:lnTo>
                  <a:pt x="251" y="169"/>
                </a:lnTo>
                <a:lnTo>
                  <a:pt x="272" y="110"/>
                </a:lnTo>
                <a:lnTo>
                  <a:pt x="292" y="98"/>
                </a:lnTo>
                <a:lnTo>
                  <a:pt x="308" y="84"/>
                </a:lnTo>
                <a:lnTo>
                  <a:pt x="319" y="65"/>
                </a:lnTo>
                <a:lnTo>
                  <a:pt x="324" y="42"/>
                </a:lnTo>
                <a:lnTo>
                  <a:pt x="327" y="3"/>
                </a:lnTo>
                <a:lnTo>
                  <a:pt x="333" y="3"/>
                </a:lnTo>
                <a:lnTo>
                  <a:pt x="340" y="3"/>
                </a:lnTo>
                <a:lnTo>
                  <a:pt x="346" y="3"/>
                </a:lnTo>
                <a:lnTo>
                  <a:pt x="351" y="5"/>
                </a:lnTo>
                <a:lnTo>
                  <a:pt x="525" y="240"/>
                </a:lnTo>
                <a:lnTo>
                  <a:pt x="657" y="135"/>
                </a:lnTo>
                <a:lnTo>
                  <a:pt x="657" y="135"/>
                </a:lnTo>
                <a:lnTo>
                  <a:pt x="657" y="135"/>
                </a:lnTo>
                <a:lnTo>
                  <a:pt x="657" y="134"/>
                </a:lnTo>
                <a:lnTo>
                  <a:pt x="789" y="240"/>
                </a:lnTo>
                <a:lnTo>
                  <a:pt x="962" y="5"/>
                </a:lnTo>
                <a:lnTo>
                  <a:pt x="975" y="0"/>
                </a:lnTo>
                <a:lnTo>
                  <a:pt x="991" y="0"/>
                </a:lnTo>
                <a:close/>
              </a:path>
            </a:pathLst>
          </a:custGeom>
          <a:solidFill>
            <a:srgbClr val="8BB74C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62E7E202-B931-4422-9F3E-0E5EAD860D7C}"/>
              </a:ext>
            </a:extLst>
          </p:cNvPr>
          <p:cNvSpPr>
            <a:spLocks/>
          </p:cNvSpPr>
          <p:nvPr/>
        </p:nvSpPr>
        <p:spPr bwMode="auto">
          <a:xfrm>
            <a:off x="4909550" y="3384671"/>
            <a:ext cx="870939" cy="513698"/>
          </a:xfrm>
          <a:custGeom>
            <a:avLst/>
            <a:gdLst>
              <a:gd name="T0" fmla="*/ 1019 w 1336"/>
              <a:gd name="T1" fmla="*/ 2 h 788"/>
              <a:gd name="T2" fmla="*/ 1026 w 1336"/>
              <a:gd name="T3" fmla="*/ 39 h 788"/>
              <a:gd name="T4" fmla="*/ 1044 w 1336"/>
              <a:gd name="T5" fmla="*/ 84 h 788"/>
              <a:gd name="T6" fmla="*/ 1082 w 1336"/>
              <a:gd name="T7" fmla="*/ 110 h 788"/>
              <a:gd name="T8" fmla="*/ 1135 w 1336"/>
              <a:gd name="T9" fmla="*/ 242 h 788"/>
              <a:gd name="T10" fmla="*/ 1217 w 1336"/>
              <a:gd name="T11" fmla="*/ 362 h 788"/>
              <a:gd name="T12" fmla="*/ 1323 w 1336"/>
              <a:gd name="T13" fmla="*/ 463 h 788"/>
              <a:gd name="T14" fmla="*/ 1262 w 1336"/>
              <a:gd name="T15" fmla="*/ 438 h 788"/>
              <a:gd name="T16" fmla="*/ 1243 w 1336"/>
              <a:gd name="T17" fmla="*/ 430 h 788"/>
              <a:gd name="T18" fmla="*/ 1206 w 1336"/>
              <a:gd name="T19" fmla="*/ 428 h 788"/>
              <a:gd name="T20" fmla="*/ 1113 w 1336"/>
              <a:gd name="T21" fmla="*/ 457 h 788"/>
              <a:gd name="T22" fmla="*/ 1034 w 1336"/>
              <a:gd name="T23" fmla="*/ 512 h 788"/>
              <a:gd name="T24" fmla="*/ 966 w 1336"/>
              <a:gd name="T25" fmla="*/ 589 h 788"/>
              <a:gd name="T26" fmla="*/ 912 w 1336"/>
              <a:gd name="T27" fmla="*/ 682 h 788"/>
              <a:gd name="T28" fmla="*/ 867 w 1336"/>
              <a:gd name="T29" fmla="*/ 788 h 788"/>
              <a:gd name="T30" fmla="*/ 682 w 1336"/>
              <a:gd name="T31" fmla="*/ 788 h 788"/>
              <a:gd name="T32" fmla="*/ 0 w 1336"/>
              <a:gd name="T33" fmla="*/ 784 h 788"/>
              <a:gd name="T34" fmla="*/ 1 w 1336"/>
              <a:gd name="T35" fmla="*/ 751 h 788"/>
              <a:gd name="T36" fmla="*/ 6 w 1336"/>
              <a:gd name="T37" fmla="*/ 690 h 788"/>
              <a:gd name="T38" fmla="*/ 14 w 1336"/>
              <a:gd name="T39" fmla="*/ 610 h 788"/>
              <a:gd name="T40" fmla="*/ 29 w 1336"/>
              <a:gd name="T41" fmla="*/ 515 h 788"/>
              <a:gd name="T42" fmla="*/ 50 w 1336"/>
              <a:gd name="T43" fmla="*/ 412 h 788"/>
              <a:gd name="T44" fmla="*/ 80 w 1336"/>
              <a:gd name="T45" fmla="*/ 309 h 788"/>
              <a:gd name="T46" fmla="*/ 119 w 1336"/>
              <a:gd name="T47" fmla="*/ 211 h 788"/>
              <a:gd name="T48" fmla="*/ 169 w 1336"/>
              <a:gd name="T49" fmla="*/ 124 h 788"/>
              <a:gd name="T50" fmla="*/ 230 w 1336"/>
              <a:gd name="T51" fmla="*/ 57 h 788"/>
              <a:gd name="T52" fmla="*/ 305 w 1336"/>
              <a:gd name="T53" fmla="*/ 13 h 788"/>
              <a:gd name="T54" fmla="*/ 363 w 1336"/>
              <a:gd name="T55" fmla="*/ 2 h 788"/>
              <a:gd name="T56" fmla="*/ 550 w 1336"/>
              <a:gd name="T57" fmla="*/ 240 h 788"/>
              <a:gd name="T58" fmla="*/ 682 w 1336"/>
              <a:gd name="T59" fmla="*/ 134 h 788"/>
              <a:gd name="T60" fmla="*/ 987 w 1336"/>
              <a:gd name="T61" fmla="*/ 5 h 788"/>
              <a:gd name="T62" fmla="*/ 1015 w 1336"/>
              <a:gd name="T63" fmla="*/ 0 h 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336" h="788">
                <a:moveTo>
                  <a:pt x="1015" y="0"/>
                </a:moveTo>
                <a:lnTo>
                  <a:pt x="1019" y="2"/>
                </a:lnTo>
                <a:lnTo>
                  <a:pt x="1023" y="3"/>
                </a:lnTo>
                <a:lnTo>
                  <a:pt x="1026" y="39"/>
                </a:lnTo>
                <a:lnTo>
                  <a:pt x="1031" y="63"/>
                </a:lnTo>
                <a:lnTo>
                  <a:pt x="1044" y="84"/>
                </a:lnTo>
                <a:lnTo>
                  <a:pt x="1060" y="98"/>
                </a:lnTo>
                <a:lnTo>
                  <a:pt x="1082" y="110"/>
                </a:lnTo>
                <a:lnTo>
                  <a:pt x="1105" y="176"/>
                </a:lnTo>
                <a:lnTo>
                  <a:pt x="1135" y="242"/>
                </a:lnTo>
                <a:lnTo>
                  <a:pt x="1174" y="304"/>
                </a:lnTo>
                <a:lnTo>
                  <a:pt x="1217" y="362"/>
                </a:lnTo>
                <a:lnTo>
                  <a:pt x="1267" y="415"/>
                </a:lnTo>
                <a:lnTo>
                  <a:pt x="1323" y="463"/>
                </a:lnTo>
                <a:lnTo>
                  <a:pt x="1336" y="536"/>
                </a:lnTo>
                <a:lnTo>
                  <a:pt x="1262" y="438"/>
                </a:lnTo>
                <a:lnTo>
                  <a:pt x="1256" y="435"/>
                </a:lnTo>
                <a:lnTo>
                  <a:pt x="1243" y="430"/>
                </a:lnTo>
                <a:lnTo>
                  <a:pt x="1225" y="428"/>
                </a:lnTo>
                <a:lnTo>
                  <a:pt x="1206" y="428"/>
                </a:lnTo>
                <a:lnTo>
                  <a:pt x="1158" y="439"/>
                </a:lnTo>
                <a:lnTo>
                  <a:pt x="1113" y="457"/>
                </a:lnTo>
                <a:lnTo>
                  <a:pt x="1071" y="481"/>
                </a:lnTo>
                <a:lnTo>
                  <a:pt x="1034" y="512"/>
                </a:lnTo>
                <a:lnTo>
                  <a:pt x="999" y="549"/>
                </a:lnTo>
                <a:lnTo>
                  <a:pt x="966" y="589"/>
                </a:lnTo>
                <a:lnTo>
                  <a:pt x="937" y="634"/>
                </a:lnTo>
                <a:lnTo>
                  <a:pt x="912" y="682"/>
                </a:lnTo>
                <a:lnTo>
                  <a:pt x="888" y="734"/>
                </a:lnTo>
                <a:lnTo>
                  <a:pt x="867" y="788"/>
                </a:lnTo>
                <a:lnTo>
                  <a:pt x="682" y="788"/>
                </a:lnTo>
                <a:lnTo>
                  <a:pt x="682" y="788"/>
                </a:lnTo>
                <a:lnTo>
                  <a:pt x="0" y="788"/>
                </a:lnTo>
                <a:lnTo>
                  <a:pt x="0" y="784"/>
                </a:lnTo>
                <a:lnTo>
                  <a:pt x="0" y="771"/>
                </a:lnTo>
                <a:lnTo>
                  <a:pt x="1" y="751"/>
                </a:lnTo>
                <a:lnTo>
                  <a:pt x="3" y="724"/>
                </a:lnTo>
                <a:lnTo>
                  <a:pt x="6" y="690"/>
                </a:lnTo>
                <a:lnTo>
                  <a:pt x="9" y="652"/>
                </a:lnTo>
                <a:lnTo>
                  <a:pt x="14" y="610"/>
                </a:lnTo>
                <a:lnTo>
                  <a:pt x="21" y="563"/>
                </a:lnTo>
                <a:lnTo>
                  <a:pt x="29" y="515"/>
                </a:lnTo>
                <a:lnTo>
                  <a:pt x="38" y="465"/>
                </a:lnTo>
                <a:lnTo>
                  <a:pt x="50" y="412"/>
                </a:lnTo>
                <a:lnTo>
                  <a:pt x="64" y="361"/>
                </a:lnTo>
                <a:lnTo>
                  <a:pt x="80" y="309"/>
                </a:lnTo>
                <a:lnTo>
                  <a:pt x="98" y="259"/>
                </a:lnTo>
                <a:lnTo>
                  <a:pt x="119" y="211"/>
                </a:lnTo>
                <a:lnTo>
                  <a:pt x="141" y="166"/>
                </a:lnTo>
                <a:lnTo>
                  <a:pt x="169" y="124"/>
                </a:lnTo>
                <a:lnTo>
                  <a:pt x="198" y="87"/>
                </a:lnTo>
                <a:lnTo>
                  <a:pt x="230" y="57"/>
                </a:lnTo>
                <a:lnTo>
                  <a:pt x="265" y="31"/>
                </a:lnTo>
                <a:lnTo>
                  <a:pt x="305" y="13"/>
                </a:lnTo>
                <a:lnTo>
                  <a:pt x="347" y="2"/>
                </a:lnTo>
                <a:lnTo>
                  <a:pt x="363" y="2"/>
                </a:lnTo>
                <a:lnTo>
                  <a:pt x="376" y="5"/>
                </a:lnTo>
                <a:lnTo>
                  <a:pt x="550" y="240"/>
                </a:lnTo>
                <a:lnTo>
                  <a:pt x="682" y="135"/>
                </a:lnTo>
                <a:lnTo>
                  <a:pt x="682" y="134"/>
                </a:lnTo>
                <a:lnTo>
                  <a:pt x="814" y="240"/>
                </a:lnTo>
                <a:lnTo>
                  <a:pt x="987" y="5"/>
                </a:lnTo>
                <a:lnTo>
                  <a:pt x="999" y="0"/>
                </a:lnTo>
                <a:lnTo>
                  <a:pt x="1015" y="0"/>
                </a:lnTo>
                <a:close/>
              </a:path>
            </a:pathLst>
          </a:custGeom>
          <a:solidFill>
            <a:srgbClr val="ECB44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EC615FC0-32A0-49CB-A3EB-0263121E2055}"/>
              </a:ext>
            </a:extLst>
          </p:cNvPr>
          <p:cNvSpPr>
            <a:spLocks/>
          </p:cNvSpPr>
          <p:nvPr/>
        </p:nvSpPr>
        <p:spPr bwMode="auto">
          <a:xfrm>
            <a:off x="4308498" y="1624539"/>
            <a:ext cx="3442036" cy="3289492"/>
          </a:xfrm>
          <a:custGeom>
            <a:avLst/>
            <a:gdLst>
              <a:gd name="T0" fmla="*/ 4528 w 5279"/>
              <a:gd name="T1" fmla="*/ 566 h 5046"/>
              <a:gd name="T2" fmla="*/ 4819 w 5279"/>
              <a:gd name="T3" fmla="*/ 923 h 5046"/>
              <a:gd name="T4" fmla="*/ 5046 w 5279"/>
              <a:gd name="T5" fmla="*/ 1326 h 5046"/>
              <a:gd name="T6" fmla="*/ 5200 w 5279"/>
              <a:gd name="T7" fmla="*/ 1770 h 5046"/>
              <a:gd name="T8" fmla="*/ 5274 w 5279"/>
              <a:gd name="T9" fmla="*/ 2244 h 5046"/>
              <a:gd name="T10" fmla="*/ 5260 w 5279"/>
              <a:gd name="T11" fmla="*/ 2727 h 5046"/>
              <a:gd name="T12" fmla="*/ 5163 w 5279"/>
              <a:gd name="T13" fmla="*/ 3182 h 5046"/>
              <a:gd name="T14" fmla="*/ 4991 w 5279"/>
              <a:gd name="T15" fmla="*/ 3605 h 5046"/>
              <a:gd name="T16" fmla="*/ 4751 w 5279"/>
              <a:gd name="T17" fmla="*/ 3989 h 5046"/>
              <a:gd name="T18" fmla="*/ 4451 w 5279"/>
              <a:gd name="T19" fmla="*/ 4325 h 5046"/>
              <a:gd name="T20" fmla="*/ 4098 w 5279"/>
              <a:gd name="T21" fmla="*/ 4605 h 5046"/>
              <a:gd name="T22" fmla="*/ 3701 w 5279"/>
              <a:gd name="T23" fmla="*/ 4824 h 5046"/>
              <a:gd name="T24" fmla="*/ 3265 w 5279"/>
              <a:gd name="T25" fmla="*/ 4972 h 5046"/>
              <a:gd name="T26" fmla="*/ 2799 w 5279"/>
              <a:gd name="T27" fmla="*/ 5041 h 5046"/>
              <a:gd name="T28" fmla="*/ 2321 w 5279"/>
              <a:gd name="T29" fmla="*/ 5027 h 5046"/>
              <a:gd name="T30" fmla="*/ 1864 w 5279"/>
              <a:gd name="T31" fmla="*/ 4930 h 5046"/>
              <a:gd name="T32" fmla="*/ 1441 w 5279"/>
              <a:gd name="T33" fmla="*/ 4758 h 5046"/>
              <a:gd name="T34" fmla="*/ 1057 w 5279"/>
              <a:gd name="T35" fmla="*/ 4518 h 5046"/>
              <a:gd name="T36" fmla="*/ 722 w 5279"/>
              <a:gd name="T37" fmla="*/ 4219 h 5046"/>
              <a:gd name="T38" fmla="*/ 441 w 5279"/>
              <a:gd name="T39" fmla="*/ 3865 h 5046"/>
              <a:gd name="T40" fmla="*/ 224 w 5279"/>
              <a:gd name="T41" fmla="*/ 3468 h 5046"/>
              <a:gd name="T42" fmla="*/ 76 w 5279"/>
              <a:gd name="T43" fmla="*/ 3034 h 5046"/>
              <a:gd name="T44" fmla="*/ 5 w 5279"/>
              <a:gd name="T45" fmla="*/ 2567 h 5046"/>
              <a:gd name="T46" fmla="*/ 19 w 5279"/>
              <a:gd name="T47" fmla="*/ 2086 h 5046"/>
              <a:gd name="T48" fmla="*/ 117 w 5279"/>
              <a:gd name="T49" fmla="*/ 1628 h 5046"/>
              <a:gd name="T50" fmla="*/ 291 w 5279"/>
              <a:gd name="T51" fmla="*/ 1202 h 5046"/>
              <a:gd name="T52" fmla="*/ 534 w 5279"/>
              <a:gd name="T53" fmla="*/ 817 h 5046"/>
              <a:gd name="T54" fmla="*/ 838 w 5279"/>
              <a:gd name="T55" fmla="*/ 481 h 5046"/>
              <a:gd name="T56" fmla="*/ 1195 w 5279"/>
              <a:gd name="T57" fmla="*/ 200 h 5046"/>
              <a:gd name="T58" fmla="*/ 1724 w 5279"/>
              <a:gd name="T59" fmla="*/ 314 h 5046"/>
              <a:gd name="T60" fmla="*/ 1362 w 5279"/>
              <a:gd name="T61" fmla="*/ 515 h 5046"/>
              <a:gd name="T62" fmla="*/ 1044 w 5279"/>
              <a:gd name="T63" fmla="*/ 774 h 5046"/>
              <a:gd name="T64" fmla="*/ 775 w 5279"/>
              <a:gd name="T65" fmla="*/ 1086 h 5046"/>
              <a:gd name="T66" fmla="*/ 568 w 5279"/>
              <a:gd name="T67" fmla="*/ 1443 h 5046"/>
              <a:gd name="T68" fmla="*/ 426 w 5279"/>
              <a:gd name="T69" fmla="*/ 1837 h 5046"/>
              <a:gd name="T70" fmla="*/ 359 w 5279"/>
              <a:gd name="T71" fmla="*/ 2260 h 5046"/>
              <a:gd name="T72" fmla="*/ 373 w 5279"/>
              <a:gd name="T73" fmla="*/ 2706 h 5046"/>
              <a:gd name="T74" fmla="*/ 470 w 5279"/>
              <a:gd name="T75" fmla="*/ 3129 h 5046"/>
              <a:gd name="T76" fmla="*/ 643 w 5279"/>
              <a:gd name="T77" fmla="*/ 3520 h 5046"/>
              <a:gd name="T78" fmla="*/ 881 w 5279"/>
              <a:gd name="T79" fmla="*/ 3867 h 5046"/>
              <a:gd name="T80" fmla="*/ 1179 w 5279"/>
              <a:gd name="T81" fmla="*/ 4165 h 5046"/>
              <a:gd name="T82" fmla="*/ 1528 w 5279"/>
              <a:gd name="T83" fmla="*/ 4404 h 5046"/>
              <a:gd name="T84" fmla="*/ 1917 w 5279"/>
              <a:gd name="T85" fmla="*/ 4576 h 5046"/>
              <a:gd name="T86" fmla="*/ 2342 w 5279"/>
              <a:gd name="T87" fmla="*/ 4673 h 5046"/>
              <a:gd name="T88" fmla="*/ 2789 w 5279"/>
              <a:gd name="T89" fmla="*/ 4687 h 5046"/>
              <a:gd name="T90" fmla="*/ 3222 w 5279"/>
              <a:gd name="T91" fmla="*/ 4617 h 5046"/>
              <a:gd name="T92" fmla="*/ 3626 w 5279"/>
              <a:gd name="T93" fmla="*/ 4469 h 5046"/>
              <a:gd name="T94" fmla="*/ 3987 w 5279"/>
              <a:gd name="T95" fmla="*/ 4251 h 5046"/>
              <a:gd name="T96" fmla="*/ 4303 w 5279"/>
              <a:gd name="T97" fmla="*/ 3972 h 5046"/>
              <a:gd name="T98" fmla="*/ 4563 w 5279"/>
              <a:gd name="T99" fmla="*/ 3640 h 5046"/>
              <a:gd name="T100" fmla="*/ 4758 w 5279"/>
              <a:gd name="T101" fmla="*/ 3264 h 5046"/>
              <a:gd name="T102" fmla="*/ 4882 w 5279"/>
              <a:gd name="T103" fmla="*/ 2849 h 5046"/>
              <a:gd name="T104" fmla="*/ 4924 w 5279"/>
              <a:gd name="T105" fmla="*/ 2408 h 5046"/>
              <a:gd name="T106" fmla="*/ 4882 w 5279"/>
              <a:gd name="T107" fmla="*/ 1971 h 5046"/>
              <a:gd name="T108" fmla="*/ 4761 w 5279"/>
              <a:gd name="T109" fmla="*/ 1562 h 5046"/>
              <a:gd name="T110" fmla="*/ 4570 w 5279"/>
              <a:gd name="T111" fmla="*/ 1189 h 5046"/>
              <a:gd name="T112" fmla="*/ 4316 w 5279"/>
              <a:gd name="T113" fmla="*/ 859 h 5046"/>
              <a:gd name="T114" fmla="*/ 3605 w 5279"/>
              <a:gd name="T115" fmla="*/ 142 h 5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279" h="5046">
                <a:moveTo>
                  <a:pt x="4721" y="0"/>
                </a:moveTo>
                <a:lnTo>
                  <a:pt x="4417" y="460"/>
                </a:lnTo>
                <a:lnTo>
                  <a:pt x="4528" y="566"/>
                </a:lnTo>
                <a:lnTo>
                  <a:pt x="4631" y="679"/>
                </a:lnTo>
                <a:lnTo>
                  <a:pt x="4729" y="798"/>
                </a:lnTo>
                <a:lnTo>
                  <a:pt x="4819" y="923"/>
                </a:lnTo>
                <a:lnTo>
                  <a:pt x="4903" y="1052"/>
                </a:lnTo>
                <a:lnTo>
                  <a:pt x="4978" y="1187"/>
                </a:lnTo>
                <a:lnTo>
                  <a:pt x="5046" y="1326"/>
                </a:lnTo>
                <a:lnTo>
                  <a:pt x="5105" y="1470"/>
                </a:lnTo>
                <a:lnTo>
                  <a:pt x="5157" y="1617"/>
                </a:lnTo>
                <a:lnTo>
                  <a:pt x="5200" y="1770"/>
                </a:lnTo>
                <a:lnTo>
                  <a:pt x="5234" y="1924"/>
                </a:lnTo>
                <a:lnTo>
                  <a:pt x="5258" y="2082"/>
                </a:lnTo>
                <a:lnTo>
                  <a:pt x="5274" y="2244"/>
                </a:lnTo>
                <a:lnTo>
                  <a:pt x="5279" y="2408"/>
                </a:lnTo>
                <a:lnTo>
                  <a:pt x="5274" y="2567"/>
                </a:lnTo>
                <a:lnTo>
                  <a:pt x="5260" y="2727"/>
                </a:lnTo>
                <a:lnTo>
                  <a:pt x="5236" y="2881"/>
                </a:lnTo>
                <a:lnTo>
                  <a:pt x="5203" y="3034"/>
                </a:lnTo>
                <a:lnTo>
                  <a:pt x="5163" y="3182"/>
                </a:lnTo>
                <a:lnTo>
                  <a:pt x="5113" y="3327"/>
                </a:lnTo>
                <a:lnTo>
                  <a:pt x="5055" y="3468"/>
                </a:lnTo>
                <a:lnTo>
                  <a:pt x="4991" y="3605"/>
                </a:lnTo>
                <a:lnTo>
                  <a:pt x="4917" y="3738"/>
                </a:lnTo>
                <a:lnTo>
                  <a:pt x="4838" y="3865"/>
                </a:lnTo>
                <a:lnTo>
                  <a:pt x="4751" y="3989"/>
                </a:lnTo>
                <a:lnTo>
                  <a:pt x="4657" y="4107"/>
                </a:lnTo>
                <a:lnTo>
                  <a:pt x="4557" y="4219"/>
                </a:lnTo>
                <a:lnTo>
                  <a:pt x="4451" y="4325"/>
                </a:lnTo>
                <a:lnTo>
                  <a:pt x="4338" y="4425"/>
                </a:lnTo>
                <a:lnTo>
                  <a:pt x="4221" y="4518"/>
                </a:lnTo>
                <a:lnTo>
                  <a:pt x="4098" y="4605"/>
                </a:lnTo>
                <a:lnTo>
                  <a:pt x="3970" y="4686"/>
                </a:lnTo>
                <a:lnTo>
                  <a:pt x="3838" y="4758"/>
                </a:lnTo>
                <a:lnTo>
                  <a:pt x="3701" y="4824"/>
                </a:lnTo>
                <a:lnTo>
                  <a:pt x="3560" y="4880"/>
                </a:lnTo>
                <a:lnTo>
                  <a:pt x="3413" y="4930"/>
                </a:lnTo>
                <a:lnTo>
                  <a:pt x="3265" y="4972"/>
                </a:lnTo>
                <a:lnTo>
                  <a:pt x="3112" y="5004"/>
                </a:lnTo>
                <a:lnTo>
                  <a:pt x="2958" y="5027"/>
                </a:lnTo>
                <a:lnTo>
                  <a:pt x="2799" y="5041"/>
                </a:lnTo>
                <a:lnTo>
                  <a:pt x="2640" y="5046"/>
                </a:lnTo>
                <a:lnTo>
                  <a:pt x="2479" y="5041"/>
                </a:lnTo>
                <a:lnTo>
                  <a:pt x="2321" y="5027"/>
                </a:lnTo>
                <a:lnTo>
                  <a:pt x="2165" y="5004"/>
                </a:lnTo>
                <a:lnTo>
                  <a:pt x="2014" y="4972"/>
                </a:lnTo>
                <a:lnTo>
                  <a:pt x="1864" y="4930"/>
                </a:lnTo>
                <a:lnTo>
                  <a:pt x="1719" y="4880"/>
                </a:lnTo>
                <a:lnTo>
                  <a:pt x="1578" y="4824"/>
                </a:lnTo>
                <a:lnTo>
                  <a:pt x="1441" y="4758"/>
                </a:lnTo>
                <a:lnTo>
                  <a:pt x="1308" y="4686"/>
                </a:lnTo>
                <a:lnTo>
                  <a:pt x="1181" y="4605"/>
                </a:lnTo>
                <a:lnTo>
                  <a:pt x="1057" y="4518"/>
                </a:lnTo>
                <a:lnTo>
                  <a:pt x="939" y="4425"/>
                </a:lnTo>
                <a:lnTo>
                  <a:pt x="828" y="4325"/>
                </a:lnTo>
                <a:lnTo>
                  <a:pt x="722" y="4219"/>
                </a:lnTo>
                <a:lnTo>
                  <a:pt x="621" y="4107"/>
                </a:lnTo>
                <a:lnTo>
                  <a:pt x="528" y="3989"/>
                </a:lnTo>
                <a:lnTo>
                  <a:pt x="441" y="3865"/>
                </a:lnTo>
                <a:lnTo>
                  <a:pt x="360" y="3738"/>
                </a:lnTo>
                <a:lnTo>
                  <a:pt x="288" y="3605"/>
                </a:lnTo>
                <a:lnTo>
                  <a:pt x="224" y="3468"/>
                </a:lnTo>
                <a:lnTo>
                  <a:pt x="166" y="3327"/>
                </a:lnTo>
                <a:lnTo>
                  <a:pt x="116" y="3182"/>
                </a:lnTo>
                <a:lnTo>
                  <a:pt x="76" y="3034"/>
                </a:lnTo>
                <a:lnTo>
                  <a:pt x="42" y="2881"/>
                </a:lnTo>
                <a:lnTo>
                  <a:pt x="19" y="2727"/>
                </a:lnTo>
                <a:lnTo>
                  <a:pt x="5" y="2567"/>
                </a:lnTo>
                <a:lnTo>
                  <a:pt x="0" y="2408"/>
                </a:lnTo>
                <a:lnTo>
                  <a:pt x="5" y="2246"/>
                </a:lnTo>
                <a:lnTo>
                  <a:pt x="19" y="2086"/>
                </a:lnTo>
                <a:lnTo>
                  <a:pt x="43" y="1930"/>
                </a:lnTo>
                <a:lnTo>
                  <a:pt x="76" y="1778"/>
                </a:lnTo>
                <a:lnTo>
                  <a:pt x="117" y="1628"/>
                </a:lnTo>
                <a:lnTo>
                  <a:pt x="167" y="1482"/>
                </a:lnTo>
                <a:lnTo>
                  <a:pt x="225" y="1340"/>
                </a:lnTo>
                <a:lnTo>
                  <a:pt x="291" y="1202"/>
                </a:lnTo>
                <a:lnTo>
                  <a:pt x="365" y="1068"/>
                </a:lnTo>
                <a:lnTo>
                  <a:pt x="447" y="941"/>
                </a:lnTo>
                <a:lnTo>
                  <a:pt x="534" y="817"/>
                </a:lnTo>
                <a:lnTo>
                  <a:pt x="629" y="700"/>
                </a:lnTo>
                <a:lnTo>
                  <a:pt x="730" y="587"/>
                </a:lnTo>
                <a:lnTo>
                  <a:pt x="838" y="481"/>
                </a:lnTo>
                <a:lnTo>
                  <a:pt x="951" y="381"/>
                </a:lnTo>
                <a:lnTo>
                  <a:pt x="1070" y="287"/>
                </a:lnTo>
                <a:lnTo>
                  <a:pt x="1195" y="200"/>
                </a:lnTo>
                <a:lnTo>
                  <a:pt x="1324" y="121"/>
                </a:lnTo>
                <a:lnTo>
                  <a:pt x="1457" y="48"/>
                </a:lnTo>
                <a:lnTo>
                  <a:pt x="1724" y="314"/>
                </a:lnTo>
                <a:lnTo>
                  <a:pt x="1599" y="373"/>
                </a:lnTo>
                <a:lnTo>
                  <a:pt x="1478" y="441"/>
                </a:lnTo>
                <a:lnTo>
                  <a:pt x="1362" y="515"/>
                </a:lnTo>
                <a:lnTo>
                  <a:pt x="1250" y="595"/>
                </a:lnTo>
                <a:lnTo>
                  <a:pt x="1144" y="681"/>
                </a:lnTo>
                <a:lnTo>
                  <a:pt x="1044" y="774"/>
                </a:lnTo>
                <a:lnTo>
                  <a:pt x="947" y="872"/>
                </a:lnTo>
                <a:lnTo>
                  <a:pt x="859" y="977"/>
                </a:lnTo>
                <a:lnTo>
                  <a:pt x="775" y="1086"/>
                </a:lnTo>
                <a:lnTo>
                  <a:pt x="700" y="1200"/>
                </a:lnTo>
                <a:lnTo>
                  <a:pt x="631" y="1319"/>
                </a:lnTo>
                <a:lnTo>
                  <a:pt x="568" y="1443"/>
                </a:lnTo>
                <a:lnTo>
                  <a:pt x="513" y="1570"/>
                </a:lnTo>
                <a:lnTo>
                  <a:pt x="465" y="1702"/>
                </a:lnTo>
                <a:lnTo>
                  <a:pt x="426" y="1837"/>
                </a:lnTo>
                <a:lnTo>
                  <a:pt x="394" y="1975"/>
                </a:lnTo>
                <a:lnTo>
                  <a:pt x="372" y="2117"/>
                </a:lnTo>
                <a:lnTo>
                  <a:pt x="359" y="2260"/>
                </a:lnTo>
                <a:lnTo>
                  <a:pt x="354" y="2408"/>
                </a:lnTo>
                <a:lnTo>
                  <a:pt x="359" y="2558"/>
                </a:lnTo>
                <a:lnTo>
                  <a:pt x="373" y="2706"/>
                </a:lnTo>
                <a:lnTo>
                  <a:pt x="397" y="2849"/>
                </a:lnTo>
                <a:lnTo>
                  <a:pt x="429" y="2990"/>
                </a:lnTo>
                <a:lnTo>
                  <a:pt x="470" y="3129"/>
                </a:lnTo>
                <a:lnTo>
                  <a:pt x="520" y="3264"/>
                </a:lnTo>
                <a:lnTo>
                  <a:pt x="577" y="3394"/>
                </a:lnTo>
                <a:lnTo>
                  <a:pt x="643" y="3520"/>
                </a:lnTo>
                <a:lnTo>
                  <a:pt x="716" y="3640"/>
                </a:lnTo>
                <a:lnTo>
                  <a:pt x="795" y="3756"/>
                </a:lnTo>
                <a:lnTo>
                  <a:pt x="881" y="3867"/>
                </a:lnTo>
                <a:lnTo>
                  <a:pt x="975" y="3972"/>
                </a:lnTo>
                <a:lnTo>
                  <a:pt x="1074" y="4071"/>
                </a:lnTo>
                <a:lnTo>
                  <a:pt x="1179" y="4165"/>
                </a:lnTo>
                <a:lnTo>
                  <a:pt x="1290" y="4251"/>
                </a:lnTo>
                <a:lnTo>
                  <a:pt x="1406" y="4332"/>
                </a:lnTo>
                <a:lnTo>
                  <a:pt x="1528" y="4404"/>
                </a:lnTo>
                <a:lnTo>
                  <a:pt x="1654" y="4469"/>
                </a:lnTo>
                <a:lnTo>
                  <a:pt x="1784" y="4526"/>
                </a:lnTo>
                <a:lnTo>
                  <a:pt x="1917" y="4576"/>
                </a:lnTo>
                <a:lnTo>
                  <a:pt x="2056" y="4617"/>
                </a:lnTo>
                <a:lnTo>
                  <a:pt x="2197" y="4650"/>
                </a:lnTo>
                <a:lnTo>
                  <a:pt x="2342" y="4673"/>
                </a:lnTo>
                <a:lnTo>
                  <a:pt x="2488" y="4687"/>
                </a:lnTo>
                <a:lnTo>
                  <a:pt x="2640" y="4692"/>
                </a:lnTo>
                <a:lnTo>
                  <a:pt x="2789" y="4687"/>
                </a:lnTo>
                <a:lnTo>
                  <a:pt x="2937" y="4673"/>
                </a:lnTo>
                <a:lnTo>
                  <a:pt x="3082" y="4650"/>
                </a:lnTo>
                <a:lnTo>
                  <a:pt x="3222" y="4617"/>
                </a:lnTo>
                <a:lnTo>
                  <a:pt x="3360" y="4576"/>
                </a:lnTo>
                <a:lnTo>
                  <a:pt x="3495" y="4526"/>
                </a:lnTo>
                <a:lnTo>
                  <a:pt x="3626" y="4469"/>
                </a:lnTo>
                <a:lnTo>
                  <a:pt x="3751" y="4404"/>
                </a:lnTo>
                <a:lnTo>
                  <a:pt x="3872" y="4332"/>
                </a:lnTo>
                <a:lnTo>
                  <a:pt x="3987" y="4251"/>
                </a:lnTo>
                <a:lnTo>
                  <a:pt x="4098" y="4165"/>
                </a:lnTo>
                <a:lnTo>
                  <a:pt x="4205" y="4071"/>
                </a:lnTo>
                <a:lnTo>
                  <a:pt x="4303" y="3972"/>
                </a:lnTo>
                <a:lnTo>
                  <a:pt x="4396" y="3867"/>
                </a:lnTo>
                <a:lnTo>
                  <a:pt x="4483" y="3756"/>
                </a:lnTo>
                <a:lnTo>
                  <a:pt x="4563" y="3640"/>
                </a:lnTo>
                <a:lnTo>
                  <a:pt x="4636" y="3520"/>
                </a:lnTo>
                <a:lnTo>
                  <a:pt x="4700" y="3394"/>
                </a:lnTo>
                <a:lnTo>
                  <a:pt x="4758" y="3264"/>
                </a:lnTo>
                <a:lnTo>
                  <a:pt x="4808" y="3129"/>
                </a:lnTo>
                <a:lnTo>
                  <a:pt x="4850" y="2990"/>
                </a:lnTo>
                <a:lnTo>
                  <a:pt x="4882" y="2849"/>
                </a:lnTo>
                <a:lnTo>
                  <a:pt x="4904" y="2706"/>
                </a:lnTo>
                <a:lnTo>
                  <a:pt x="4919" y="2558"/>
                </a:lnTo>
                <a:lnTo>
                  <a:pt x="4924" y="2408"/>
                </a:lnTo>
                <a:lnTo>
                  <a:pt x="4920" y="2259"/>
                </a:lnTo>
                <a:lnTo>
                  <a:pt x="4906" y="2114"/>
                </a:lnTo>
                <a:lnTo>
                  <a:pt x="4882" y="1971"/>
                </a:lnTo>
                <a:lnTo>
                  <a:pt x="4850" y="1831"/>
                </a:lnTo>
                <a:lnTo>
                  <a:pt x="4809" y="1694"/>
                </a:lnTo>
                <a:lnTo>
                  <a:pt x="4761" y="1562"/>
                </a:lnTo>
                <a:lnTo>
                  <a:pt x="4705" y="1433"/>
                </a:lnTo>
                <a:lnTo>
                  <a:pt x="4640" y="1308"/>
                </a:lnTo>
                <a:lnTo>
                  <a:pt x="4570" y="1189"/>
                </a:lnTo>
                <a:lnTo>
                  <a:pt x="4491" y="1073"/>
                </a:lnTo>
                <a:lnTo>
                  <a:pt x="4407" y="964"/>
                </a:lnTo>
                <a:lnTo>
                  <a:pt x="4316" y="859"/>
                </a:lnTo>
                <a:lnTo>
                  <a:pt x="4217" y="759"/>
                </a:lnTo>
                <a:lnTo>
                  <a:pt x="3949" y="1168"/>
                </a:lnTo>
                <a:lnTo>
                  <a:pt x="3605" y="142"/>
                </a:lnTo>
                <a:lnTo>
                  <a:pt x="4721" y="0"/>
                </a:lnTo>
                <a:close/>
              </a:path>
            </a:pathLst>
          </a:custGeom>
          <a:solidFill>
            <a:srgbClr val="ECB44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23" name="Group 1">
            <a:extLst>
              <a:ext uri="{FF2B5EF4-FFF2-40B4-BE49-F238E27FC236}">
                <a16:creationId xmlns:a16="http://schemas.microsoft.com/office/drawing/2014/main" id="{2D6C61B5-6869-48F7-84AE-B1827CC0691E}"/>
              </a:ext>
            </a:extLst>
          </p:cNvPr>
          <p:cNvGrpSpPr/>
          <p:nvPr/>
        </p:nvGrpSpPr>
        <p:grpSpPr>
          <a:xfrm>
            <a:off x="786615" y="1726857"/>
            <a:ext cx="3648628" cy="2031325"/>
            <a:chOff x="1101975" y="2483719"/>
            <a:chExt cx="3648628" cy="2031325"/>
          </a:xfrm>
        </p:grpSpPr>
        <p:sp>
          <p:nvSpPr>
            <p:cNvPr id="24" name="TextBox 24">
              <a:extLst>
                <a:ext uri="{FF2B5EF4-FFF2-40B4-BE49-F238E27FC236}">
                  <a16:creationId xmlns:a16="http://schemas.microsoft.com/office/drawing/2014/main" id="{07A8FE6E-895A-43EA-80B5-1047E37AFB23}"/>
                </a:ext>
              </a:extLst>
            </p:cNvPr>
            <p:cNvSpPr txBox="1"/>
            <p:nvPr/>
          </p:nvSpPr>
          <p:spPr>
            <a:xfrm>
              <a:off x="1101975" y="2517354"/>
              <a:ext cx="6680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E35A35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01</a:t>
              </a:r>
            </a:p>
          </p:txBody>
        </p:sp>
        <p:sp>
          <p:nvSpPr>
            <p:cNvPr id="25" name="Rectangle 30">
              <a:extLst>
                <a:ext uri="{FF2B5EF4-FFF2-40B4-BE49-F238E27FC236}">
                  <a16:creationId xmlns:a16="http://schemas.microsoft.com/office/drawing/2014/main" id="{D9BB9EED-E1F1-496F-9622-A1311D205A9D}"/>
                </a:ext>
              </a:extLst>
            </p:cNvPr>
            <p:cNvSpPr/>
            <p:nvPr/>
          </p:nvSpPr>
          <p:spPr>
            <a:xfrm>
              <a:off x="1832982" y="2483719"/>
              <a:ext cx="2917621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“Derecho, todo interés jurídicamente protegido por su calificación como expectativa de realización obligatoria de omisión de actos prohibidos como actos inválidos e ilícitos”.</a:t>
              </a:r>
            </a:p>
          </p:txBody>
        </p:sp>
      </p:grpSp>
      <p:grpSp>
        <p:nvGrpSpPr>
          <p:cNvPr id="26" name="Group 3">
            <a:extLst>
              <a:ext uri="{FF2B5EF4-FFF2-40B4-BE49-F238E27FC236}">
                <a16:creationId xmlns:a16="http://schemas.microsoft.com/office/drawing/2014/main" id="{177FB154-F42B-41F8-AE20-FEE122BB9B12}"/>
              </a:ext>
            </a:extLst>
          </p:cNvPr>
          <p:cNvGrpSpPr/>
          <p:nvPr/>
        </p:nvGrpSpPr>
        <p:grpSpPr>
          <a:xfrm>
            <a:off x="2055798" y="4438649"/>
            <a:ext cx="3594311" cy="784733"/>
            <a:chOff x="805051" y="3524763"/>
            <a:chExt cx="2494392" cy="784733"/>
          </a:xfrm>
        </p:grpSpPr>
        <p:sp>
          <p:nvSpPr>
            <p:cNvPr id="27" name="TextBox 25">
              <a:extLst>
                <a:ext uri="{FF2B5EF4-FFF2-40B4-BE49-F238E27FC236}">
                  <a16:creationId xmlns:a16="http://schemas.microsoft.com/office/drawing/2014/main" id="{43BF4668-F44E-45D6-AAB2-E422913F4E52}"/>
                </a:ext>
              </a:extLst>
            </p:cNvPr>
            <p:cNvSpPr txBox="1"/>
            <p:nvPr/>
          </p:nvSpPr>
          <p:spPr>
            <a:xfrm>
              <a:off x="805051" y="3524763"/>
              <a:ext cx="7440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ECB448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28" name="Rectangle 31">
              <a:extLst>
                <a:ext uri="{FF2B5EF4-FFF2-40B4-BE49-F238E27FC236}">
                  <a16:creationId xmlns:a16="http://schemas.microsoft.com/office/drawing/2014/main" id="{8589A65A-F3B7-4B8C-B2F8-DAB237000999}"/>
                </a:ext>
              </a:extLst>
            </p:cNvPr>
            <p:cNvSpPr/>
            <p:nvPr/>
          </p:nvSpPr>
          <p:spPr>
            <a:xfrm>
              <a:off x="1441347" y="3663165"/>
              <a:ext cx="18580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Actos formales inválidos.</a:t>
              </a:r>
            </a:p>
          </p:txBody>
        </p:sp>
      </p:grpSp>
      <p:grpSp>
        <p:nvGrpSpPr>
          <p:cNvPr id="29" name="Group 4">
            <a:extLst>
              <a:ext uri="{FF2B5EF4-FFF2-40B4-BE49-F238E27FC236}">
                <a16:creationId xmlns:a16="http://schemas.microsoft.com/office/drawing/2014/main" id="{9CE53F09-E794-4757-B993-9705DB02011E}"/>
              </a:ext>
            </a:extLst>
          </p:cNvPr>
          <p:cNvGrpSpPr/>
          <p:nvPr/>
        </p:nvGrpSpPr>
        <p:grpSpPr>
          <a:xfrm>
            <a:off x="3703217" y="5194160"/>
            <a:ext cx="3395732" cy="707886"/>
            <a:chOff x="813025" y="4866449"/>
            <a:chExt cx="3395732" cy="707886"/>
          </a:xfrm>
        </p:grpSpPr>
        <p:sp>
          <p:nvSpPr>
            <p:cNvPr id="30" name="TextBox 26">
              <a:extLst>
                <a:ext uri="{FF2B5EF4-FFF2-40B4-BE49-F238E27FC236}">
                  <a16:creationId xmlns:a16="http://schemas.microsoft.com/office/drawing/2014/main" id="{2EBEF47F-90FE-43B3-840C-989B082EA4A2}"/>
                </a:ext>
              </a:extLst>
            </p:cNvPr>
            <p:cNvSpPr txBox="1"/>
            <p:nvPr/>
          </p:nvSpPr>
          <p:spPr>
            <a:xfrm>
              <a:off x="813025" y="4866449"/>
              <a:ext cx="6882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8BB74C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03</a:t>
              </a:r>
            </a:p>
          </p:txBody>
        </p:sp>
        <p:sp>
          <p:nvSpPr>
            <p:cNvPr id="31" name="Rectangle 32">
              <a:extLst>
                <a:ext uri="{FF2B5EF4-FFF2-40B4-BE49-F238E27FC236}">
                  <a16:creationId xmlns:a16="http://schemas.microsoft.com/office/drawing/2014/main" id="{A90F1B65-0F55-4F3F-A685-8C84FF169E9E}"/>
                </a:ext>
              </a:extLst>
            </p:cNvPr>
            <p:cNvSpPr/>
            <p:nvPr/>
          </p:nvSpPr>
          <p:spPr>
            <a:xfrm>
              <a:off x="1457846" y="5057520"/>
              <a:ext cx="27509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Actos informales ilícitos.</a:t>
              </a:r>
            </a:p>
          </p:txBody>
        </p:sp>
      </p:grpSp>
      <p:grpSp>
        <p:nvGrpSpPr>
          <p:cNvPr id="41" name="Group 28">
            <a:extLst>
              <a:ext uri="{FF2B5EF4-FFF2-40B4-BE49-F238E27FC236}">
                <a16:creationId xmlns:a16="http://schemas.microsoft.com/office/drawing/2014/main" id="{61184EF4-0A38-486C-9E26-EB5D44630283}"/>
              </a:ext>
            </a:extLst>
          </p:cNvPr>
          <p:cNvGrpSpPr/>
          <p:nvPr/>
        </p:nvGrpSpPr>
        <p:grpSpPr>
          <a:xfrm>
            <a:off x="7341095" y="1411978"/>
            <a:ext cx="3927810" cy="2862322"/>
            <a:chOff x="7956518" y="2427795"/>
            <a:chExt cx="3649504" cy="2862322"/>
          </a:xfrm>
        </p:grpSpPr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A3E5D693-A1CD-4946-B774-2AFCA5CE5849}"/>
                </a:ext>
              </a:extLst>
            </p:cNvPr>
            <p:cNvSpPr txBox="1"/>
            <p:nvPr/>
          </p:nvSpPr>
          <p:spPr>
            <a:xfrm>
              <a:off x="7956518" y="2569535"/>
              <a:ext cx="84626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8987"/>
              <a:r>
                <a:rPr lang="en-US" sz="4000" b="1" dirty="0">
                  <a:solidFill>
                    <a:srgbClr val="5FB7A2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04</a:t>
              </a:r>
            </a:p>
          </p:txBody>
        </p:sp>
        <p:sp>
          <p:nvSpPr>
            <p:cNvPr id="43" name="Rectangle 38">
              <a:extLst>
                <a:ext uri="{FF2B5EF4-FFF2-40B4-BE49-F238E27FC236}">
                  <a16:creationId xmlns:a16="http://schemas.microsoft.com/office/drawing/2014/main" id="{6EE909D0-6D78-42E7-90AB-5B03771A8BBE}"/>
                </a:ext>
              </a:extLst>
            </p:cNvPr>
            <p:cNvSpPr/>
            <p:nvPr/>
          </p:nvSpPr>
          <p:spPr>
            <a:xfrm>
              <a:off x="8855111" y="2427795"/>
              <a:ext cx="2750911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8987"/>
              <a:r>
                <a:rPr lang="es-MX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“Derecho subjetivo, cualquier interés jurídicamente tutelado por el deber de otros de respetarlo, por la garantía representada por la obligación de satisfacerlo o por la prohibición de violarlo, que se imputan a otros sujetos en relación jurídica con su titular”.</a:t>
              </a:r>
            </a:p>
          </p:txBody>
        </p:sp>
      </p:grpSp>
      <p:sp>
        <p:nvSpPr>
          <p:cNvPr id="44" name="Google Shape;1081;p39">
            <a:extLst>
              <a:ext uri="{FF2B5EF4-FFF2-40B4-BE49-F238E27FC236}">
                <a16:creationId xmlns:a16="http://schemas.microsoft.com/office/drawing/2014/main" id="{5AFCAB5A-13B3-46A5-A92B-842BE0C31A05}"/>
              </a:ext>
            </a:extLst>
          </p:cNvPr>
          <p:cNvSpPr/>
          <p:nvPr/>
        </p:nvSpPr>
        <p:spPr>
          <a:xfrm>
            <a:off x="3033832" y="479380"/>
            <a:ext cx="5864897" cy="576104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82875" tIns="91425" rIns="18287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100"/>
              <a:buFont typeface="Arial"/>
              <a:buNone/>
            </a:pPr>
            <a:r>
              <a:rPr lang="es-MX" sz="2400" b="1" kern="0" dirty="0">
                <a:solidFill>
                  <a:srgbClr val="000000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Definición de los derechos humanos</a:t>
            </a:r>
            <a:endParaRPr sz="2400" b="1" kern="0" dirty="0">
              <a:solidFill>
                <a:srgbClr val="000000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48" name="Rectangle 36">
            <a:extLst>
              <a:ext uri="{FF2B5EF4-FFF2-40B4-BE49-F238E27FC236}">
                <a16:creationId xmlns:a16="http://schemas.microsoft.com/office/drawing/2014/main" id="{CFDB9EC3-9A98-4B6D-AF26-48BFF483E1F0}"/>
              </a:ext>
            </a:extLst>
          </p:cNvPr>
          <p:cNvSpPr/>
          <p:nvPr/>
        </p:nvSpPr>
        <p:spPr>
          <a:xfrm>
            <a:off x="8385277" y="3794603"/>
            <a:ext cx="3195428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/>
            <a:endParaRPr lang="es-MX" sz="1300" b="1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37">
            <a:extLst>
              <a:ext uri="{FF2B5EF4-FFF2-40B4-BE49-F238E27FC236}">
                <a16:creationId xmlns:a16="http://schemas.microsoft.com/office/drawing/2014/main" id="{D52743A7-C851-4CAA-8656-63FF72377100}"/>
              </a:ext>
            </a:extLst>
          </p:cNvPr>
          <p:cNvSpPr/>
          <p:nvPr/>
        </p:nvSpPr>
        <p:spPr>
          <a:xfrm>
            <a:off x="8547841" y="3170843"/>
            <a:ext cx="22470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/>
            <a:endParaRPr lang="es-MX" sz="1400" b="1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El concepto de igualdad | Juan Laguna | El Mentor">
            <a:extLst>
              <a:ext uri="{FF2B5EF4-FFF2-40B4-BE49-F238E27FC236}">
                <a16:creationId xmlns:a16="http://schemas.microsoft.com/office/drawing/2014/main" id="{982159D3-9D50-4A4B-A8C9-CFB0141F0F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3" r="10791"/>
          <a:stretch/>
        </p:blipFill>
        <p:spPr bwMode="auto">
          <a:xfrm>
            <a:off x="6897356" y="4200528"/>
            <a:ext cx="2389520" cy="198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489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" y="0"/>
            <a:ext cx="12192000" cy="6858000"/>
          </a:xfrm>
        </p:spPr>
      </p:pic>
      <p:grpSp>
        <p:nvGrpSpPr>
          <p:cNvPr id="11" name="Google Shape;432;p24">
            <a:extLst>
              <a:ext uri="{FF2B5EF4-FFF2-40B4-BE49-F238E27FC236}">
                <a16:creationId xmlns:a16="http://schemas.microsoft.com/office/drawing/2014/main" id="{93A29FF2-4DAB-4544-86A0-A56D138C61B8}"/>
              </a:ext>
            </a:extLst>
          </p:cNvPr>
          <p:cNvGrpSpPr/>
          <p:nvPr/>
        </p:nvGrpSpPr>
        <p:grpSpPr>
          <a:xfrm>
            <a:off x="601241" y="1842992"/>
            <a:ext cx="8938546" cy="4133800"/>
            <a:chOff x="-446012" y="1001475"/>
            <a:chExt cx="5796387" cy="3704075"/>
          </a:xfrm>
        </p:grpSpPr>
        <p:sp>
          <p:nvSpPr>
            <p:cNvPr id="12" name="Google Shape;433;p24">
              <a:extLst>
                <a:ext uri="{FF2B5EF4-FFF2-40B4-BE49-F238E27FC236}">
                  <a16:creationId xmlns:a16="http://schemas.microsoft.com/office/drawing/2014/main" id="{7CAD4CF7-840A-4353-A8F3-CE32839B5639}"/>
                </a:ext>
              </a:extLst>
            </p:cNvPr>
            <p:cNvSpPr/>
            <p:nvPr/>
          </p:nvSpPr>
          <p:spPr>
            <a:xfrm>
              <a:off x="-446008" y="2893345"/>
              <a:ext cx="4737308" cy="43179"/>
            </a:xfrm>
            <a:custGeom>
              <a:avLst/>
              <a:gdLst/>
              <a:ahLst/>
              <a:cxnLst/>
              <a:rect l="l" t="t" r="r" b="b"/>
              <a:pathLst>
                <a:path w="160914" h="1727" extrusionOk="0">
                  <a:moveTo>
                    <a:pt x="870" y="0"/>
                  </a:moveTo>
                  <a:cubicBezTo>
                    <a:pt x="393" y="0"/>
                    <a:pt x="0" y="393"/>
                    <a:pt x="0" y="869"/>
                  </a:cubicBezTo>
                  <a:cubicBezTo>
                    <a:pt x="0" y="1346"/>
                    <a:pt x="393" y="1727"/>
                    <a:pt x="870" y="1727"/>
                  </a:cubicBezTo>
                  <a:lnTo>
                    <a:pt x="160056" y="1727"/>
                  </a:lnTo>
                  <a:cubicBezTo>
                    <a:pt x="160532" y="1727"/>
                    <a:pt x="160913" y="1346"/>
                    <a:pt x="160913" y="869"/>
                  </a:cubicBezTo>
                  <a:cubicBezTo>
                    <a:pt x="160913" y="393"/>
                    <a:pt x="160532" y="0"/>
                    <a:pt x="160056" y="0"/>
                  </a:cubicBezTo>
                  <a:close/>
                </a:path>
              </a:pathLst>
            </a:custGeom>
            <a:solidFill>
              <a:srgbClr val="B75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434;p24">
              <a:extLst>
                <a:ext uri="{FF2B5EF4-FFF2-40B4-BE49-F238E27FC236}">
                  <a16:creationId xmlns:a16="http://schemas.microsoft.com/office/drawing/2014/main" id="{EE672711-1659-42E2-A699-31C99BF01007}"/>
                </a:ext>
              </a:extLst>
            </p:cNvPr>
            <p:cNvSpPr/>
            <p:nvPr/>
          </p:nvSpPr>
          <p:spPr>
            <a:xfrm>
              <a:off x="-446007" y="3025496"/>
              <a:ext cx="2742397" cy="43179"/>
            </a:xfrm>
            <a:custGeom>
              <a:avLst/>
              <a:gdLst/>
              <a:ahLst/>
              <a:cxnLst/>
              <a:rect l="l" t="t" r="r" b="b"/>
              <a:pathLst>
                <a:path w="81118" h="1727" extrusionOk="0">
                  <a:moveTo>
                    <a:pt x="870" y="1"/>
                  </a:moveTo>
                  <a:cubicBezTo>
                    <a:pt x="393" y="1"/>
                    <a:pt x="0" y="393"/>
                    <a:pt x="0" y="870"/>
                  </a:cubicBezTo>
                  <a:cubicBezTo>
                    <a:pt x="0" y="1346"/>
                    <a:pt x="393" y="1727"/>
                    <a:pt x="870" y="1727"/>
                  </a:cubicBezTo>
                  <a:lnTo>
                    <a:pt x="80260" y="1727"/>
                  </a:lnTo>
                  <a:cubicBezTo>
                    <a:pt x="80725" y="1727"/>
                    <a:pt x="81118" y="1346"/>
                    <a:pt x="81118" y="870"/>
                  </a:cubicBezTo>
                  <a:cubicBezTo>
                    <a:pt x="81118" y="393"/>
                    <a:pt x="80737" y="1"/>
                    <a:pt x="80260" y="1"/>
                  </a:cubicBezTo>
                  <a:close/>
                </a:path>
              </a:pathLst>
            </a:custGeom>
            <a:solidFill>
              <a:srgbClr val="D659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435;p24">
              <a:extLst>
                <a:ext uri="{FF2B5EF4-FFF2-40B4-BE49-F238E27FC236}">
                  <a16:creationId xmlns:a16="http://schemas.microsoft.com/office/drawing/2014/main" id="{9D3E39BC-3C40-4C62-B636-76833276AAF8}"/>
                </a:ext>
              </a:extLst>
            </p:cNvPr>
            <p:cNvSpPr/>
            <p:nvPr/>
          </p:nvSpPr>
          <p:spPr>
            <a:xfrm>
              <a:off x="-446006" y="2751355"/>
              <a:ext cx="5591968" cy="43204"/>
            </a:xfrm>
            <a:custGeom>
              <a:avLst/>
              <a:gdLst/>
              <a:ahLst/>
              <a:cxnLst/>
              <a:rect l="l" t="t" r="r" b="b"/>
              <a:pathLst>
                <a:path w="195097" h="1728" extrusionOk="0">
                  <a:moveTo>
                    <a:pt x="870" y="1"/>
                  </a:moveTo>
                  <a:cubicBezTo>
                    <a:pt x="393" y="1"/>
                    <a:pt x="0" y="382"/>
                    <a:pt x="0" y="858"/>
                  </a:cubicBezTo>
                  <a:cubicBezTo>
                    <a:pt x="0" y="1334"/>
                    <a:pt x="393" y="1727"/>
                    <a:pt x="870" y="1727"/>
                  </a:cubicBezTo>
                  <a:lnTo>
                    <a:pt x="194227" y="1727"/>
                  </a:lnTo>
                  <a:cubicBezTo>
                    <a:pt x="194703" y="1727"/>
                    <a:pt x="195096" y="1334"/>
                    <a:pt x="195096" y="858"/>
                  </a:cubicBezTo>
                  <a:cubicBezTo>
                    <a:pt x="195096" y="382"/>
                    <a:pt x="194703" y="1"/>
                    <a:pt x="194227" y="1"/>
                  </a:cubicBezTo>
                  <a:close/>
                </a:path>
              </a:pathLst>
            </a:custGeom>
            <a:solidFill>
              <a:srgbClr val="A11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436;p24">
              <a:extLst>
                <a:ext uri="{FF2B5EF4-FFF2-40B4-BE49-F238E27FC236}">
                  <a16:creationId xmlns:a16="http://schemas.microsoft.com/office/drawing/2014/main" id="{9ECAE027-062E-45C6-9ED5-88E0A930C7C5}"/>
                </a:ext>
              </a:extLst>
            </p:cNvPr>
            <p:cNvSpPr/>
            <p:nvPr/>
          </p:nvSpPr>
          <p:spPr>
            <a:xfrm>
              <a:off x="-446005" y="2619203"/>
              <a:ext cx="3697955" cy="43179"/>
            </a:xfrm>
            <a:custGeom>
              <a:avLst/>
              <a:gdLst/>
              <a:ahLst/>
              <a:cxnLst/>
              <a:rect l="l" t="t" r="r" b="b"/>
              <a:pathLst>
                <a:path w="119337" h="1727" extrusionOk="0">
                  <a:moveTo>
                    <a:pt x="870" y="1"/>
                  </a:moveTo>
                  <a:cubicBezTo>
                    <a:pt x="393" y="1"/>
                    <a:pt x="0" y="393"/>
                    <a:pt x="0" y="870"/>
                  </a:cubicBezTo>
                  <a:cubicBezTo>
                    <a:pt x="0" y="1346"/>
                    <a:pt x="393" y="1727"/>
                    <a:pt x="870" y="1727"/>
                  </a:cubicBezTo>
                  <a:lnTo>
                    <a:pt x="118480" y="1727"/>
                  </a:lnTo>
                  <a:cubicBezTo>
                    <a:pt x="118956" y="1727"/>
                    <a:pt x="119337" y="1346"/>
                    <a:pt x="119337" y="870"/>
                  </a:cubicBezTo>
                  <a:cubicBezTo>
                    <a:pt x="119337" y="393"/>
                    <a:pt x="118956" y="1"/>
                    <a:pt x="118480" y="1"/>
                  </a:cubicBezTo>
                  <a:close/>
                </a:path>
              </a:pathLst>
            </a:custGeom>
            <a:solidFill>
              <a:srgbClr val="AC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437;p24">
              <a:extLst>
                <a:ext uri="{FF2B5EF4-FFF2-40B4-BE49-F238E27FC236}">
                  <a16:creationId xmlns:a16="http://schemas.microsoft.com/office/drawing/2014/main" id="{C3671C34-6C1F-4861-8A71-DC85CD4F34BB}"/>
                </a:ext>
              </a:extLst>
            </p:cNvPr>
            <p:cNvSpPr/>
            <p:nvPr/>
          </p:nvSpPr>
          <p:spPr>
            <a:xfrm>
              <a:off x="-446012" y="2486757"/>
              <a:ext cx="1768549" cy="43179"/>
            </a:xfrm>
            <a:custGeom>
              <a:avLst/>
              <a:gdLst/>
              <a:ahLst/>
              <a:cxnLst/>
              <a:rect l="l" t="t" r="r" b="b"/>
              <a:pathLst>
                <a:path w="42161" h="1727" extrusionOk="0">
                  <a:moveTo>
                    <a:pt x="870" y="0"/>
                  </a:moveTo>
                  <a:cubicBezTo>
                    <a:pt x="393" y="0"/>
                    <a:pt x="0" y="393"/>
                    <a:pt x="0" y="869"/>
                  </a:cubicBezTo>
                  <a:cubicBezTo>
                    <a:pt x="0" y="1334"/>
                    <a:pt x="393" y="1727"/>
                    <a:pt x="870" y="1727"/>
                  </a:cubicBezTo>
                  <a:lnTo>
                    <a:pt x="41291" y="1727"/>
                  </a:lnTo>
                  <a:cubicBezTo>
                    <a:pt x="41768" y="1727"/>
                    <a:pt x="42160" y="1334"/>
                    <a:pt x="42160" y="869"/>
                  </a:cubicBezTo>
                  <a:cubicBezTo>
                    <a:pt x="42160" y="393"/>
                    <a:pt x="41768" y="0"/>
                    <a:pt x="41291" y="0"/>
                  </a:cubicBezTo>
                  <a:close/>
                </a:path>
              </a:pathLst>
            </a:custGeom>
            <a:solidFill>
              <a:srgbClr val="EF9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438;p24">
              <a:extLst>
                <a:ext uri="{FF2B5EF4-FFF2-40B4-BE49-F238E27FC236}">
                  <a16:creationId xmlns:a16="http://schemas.microsoft.com/office/drawing/2014/main" id="{01BBCD9E-9939-4180-90E5-9FC3E100A339}"/>
                </a:ext>
              </a:extLst>
            </p:cNvPr>
            <p:cNvSpPr/>
            <p:nvPr/>
          </p:nvSpPr>
          <p:spPr>
            <a:xfrm>
              <a:off x="480400" y="1135675"/>
              <a:ext cx="942100" cy="942125"/>
            </a:xfrm>
            <a:custGeom>
              <a:avLst/>
              <a:gdLst/>
              <a:ahLst/>
              <a:cxnLst/>
              <a:rect l="l" t="t" r="r" b="b"/>
              <a:pathLst>
                <a:path w="37684" h="37685" extrusionOk="0">
                  <a:moveTo>
                    <a:pt x="18836" y="37684"/>
                  </a:moveTo>
                  <a:cubicBezTo>
                    <a:pt x="8430" y="37684"/>
                    <a:pt x="1" y="29255"/>
                    <a:pt x="1" y="18848"/>
                  </a:cubicBezTo>
                  <a:cubicBezTo>
                    <a:pt x="1" y="8442"/>
                    <a:pt x="8442" y="1"/>
                    <a:pt x="18836" y="1"/>
                  </a:cubicBezTo>
                  <a:cubicBezTo>
                    <a:pt x="29242" y="1"/>
                    <a:pt x="37684" y="8442"/>
                    <a:pt x="37684" y="18848"/>
                  </a:cubicBezTo>
                  <a:cubicBezTo>
                    <a:pt x="37684" y="29255"/>
                    <a:pt x="29242" y="37684"/>
                    <a:pt x="18836" y="37684"/>
                  </a:cubicBezTo>
                  <a:close/>
                </a:path>
              </a:pathLst>
            </a:custGeom>
            <a:solidFill>
              <a:srgbClr val="EF9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439;p24">
              <a:extLst>
                <a:ext uri="{FF2B5EF4-FFF2-40B4-BE49-F238E27FC236}">
                  <a16:creationId xmlns:a16="http://schemas.microsoft.com/office/drawing/2014/main" id="{32222B05-DBA8-48C8-A99F-1BF1F10CD78E}"/>
                </a:ext>
              </a:extLst>
            </p:cNvPr>
            <p:cNvSpPr/>
            <p:nvPr/>
          </p:nvSpPr>
          <p:spPr>
            <a:xfrm>
              <a:off x="344150" y="1001475"/>
              <a:ext cx="1214400" cy="1500475"/>
            </a:xfrm>
            <a:custGeom>
              <a:avLst/>
              <a:gdLst/>
              <a:ahLst/>
              <a:cxnLst/>
              <a:rect l="l" t="t" r="r" b="b"/>
              <a:pathLst>
                <a:path w="48576" h="60019" extrusionOk="0">
                  <a:moveTo>
                    <a:pt x="26129" y="1"/>
                  </a:moveTo>
                  <a:cubicBezTo>
                    <a:pt x="25729" y="1"/>
                    <a:pt x="25348" y="142"/>
                    <a:pt x="25215" y="583"/>
                  </a:cubicBezTo>
                  <a:cubicBezTo>
                    <a:pt x="25048" y="1095"/>
                    <a:pt x="25417" y="1654"/>
                    <a:pt x="25965" y="1690"/>
                  </a:cubicBezTo>
                  <a:cubicBezTo>
                    <a:pt x="26453" y="1749"/>
                    <a:pt x="26941" y="1785"/>
                    <a:pt x="27430" y="1845"/>
                  </a:cubicBezTo>
                  <a:cubicBezTo>
                    <a:pt x="27512" y="1855"/>
                    <a:pt x="27593" y="1862"/>
                    <a:pt x="27673" y="1862"/>
                  </a:cubicBezTo>
                  <a:cubicBezTo>
                    <a:pt x="28033" y="1862"/>
                    <a:pt x="28357" y="1737"/>
                    <a:pt x="28513" y="1357"/>
                  </a:cubicBezTo>
                  <a:cubicBezTo>
                    <a:pt x="28727" y="845"/>
                    <a:pt x="28394" y="249"/>
                    <a:pt x="27846" y="178"/>
                  </a:cubicBezTo>
                  <a:cubicBezTo>
                    <a:pt x="27346" y="106"/>
                    <a:pt x="26822" y="47"/>
                    <a:pt x="26322" y="11"/>
                  </a:cubicBezTo>
                  <a:cubicBezTo>
                    <a:pt x="26258" y="5"/>
                    <a:pt x="26193" y="1"/>
                    <a:pt x="26129" y="1"/>
                  </a:cubicBezTo>
                  <a:close/>
                  <a:moveTo>
                    <a:pt x="20876" y="158"/>
                  </a:moveTo>
                  <a:cubicBezTo>
                    <a:pt x="20839" y="158"/>
                    <a:pt x="20801" y="161"/>
                    <a:pt x="20762" y="166"/>
                  </a:cubicBezTo>
                  <a:cubicBezTo>
                    <a:pt x="20262" y="237"/>
                    <a:pt x="19750" y="333"/>
                    <a:pt x="19250" y="428"/>
                  </a:cubicBezTo>
                  <a:cubicBezTo>
                    <a:pt x="18798" y="535"/>
                    <a:pt x="18369" y="761"/>
                    <a:pt x="18357" y="1297"/>
                  </a:cubicBezTo>
                  <a:cubicBezTo>
                    <a:pt x="18336" y="1782"/>
                    <a:pt x="18745" y="2174"/>
                    <a:pt x="19211" y="2174"/>
                  </a:cubicBezTo>
                  <a:cubicBezTo>
                    <a:pt x="19271" y="2174"/>
                    <a:pt x="19332" y="2168"/>
                    <a:pt x="19393" y="2154"/>
                  </a:cubicBezTo>
                  <a:cubicBezTo>
                    <a:pt x="19869" y="2083"/>
                    <a:pt x="20345" y="1964"/>
                    <a:pt x="20822" y="1892"/>
                  </a:cubicBezTo>
                  <a:cubicBezTo>
                    <a:pt x="21274" y="1821"/>
                    <a:pt x="21691" y="1618"/>
                    <a:pt x="21750" y="1107"/>
                  </a:cubicBezTo>
                  <a:cubicBezTo>
                    <a:pt x="21784" y="586"/>
                    <a:pt x="21374" y="158"/>
                    <a:pt x="20876" y="158"/>
                  </a:cubicBezTo>
                  <a:close/>
                  <a:moveTo>
                    <a:pt x="32651" y="1485"/>
                  </a:moveTo>
                  <a:cubicBezTo>
                    <a:pt x="32397" y="1485"/>
                    <a:pt x="32155" y="1581"/>
                    <a:pt x="31966" y="1833"/>
                  </a:cubicBezTo>
                  <a:cubicBezTo>
                    <a:pt x="31656" y="2273"/>
                    <a:pt x="31847" y="2928"/>
                    <a:pt x="32371" y="3131"/>
                  </a:cubicBezTo>
                  <a:cubicBezTo>
                    <a:pt x="32823" y="3333"/>
                    <a:pt x="33276" y="3488"/>
                    <a:pt x="33716" y="3690"/>
                  </a:cubicBezTo>
                  <a:cubicBezTo>
                    <a:pt x="33909" y="3778"/>
                    <a:pt x="34110" y="3839"/>
                    <a:pt x="34303" y="3839"/>
                  </a:cubicBezTo>
                  <a:cubicBezTo>
                    <a:pt x="34527" y="3839"/>
                    <a:pt x="34740" y="3758"/>
                    <a:pt x="34919" y="3547"/>
                  </a:cubicBezTo>
                  <a:cubicBezTo>
                    <a:pt x="35276" y="3107"/>
                    <a:pt x="35109" y="2452"/>
                    <a:pt x="34621" y="2214"/>
                  </a:cubicBezTo>
                  <a:cubicBezTo>
                    <a:pt x="34157" y="1999"/>
                    <a:pt x="33680" y="1785"/>
                    <a:pt x="33192" y="1607"/>
                  </a:cubicBezTo>
                  <a:cubicBezTo>
                    <a:pt x="33015" y="1533"/>
                    <a:pt x="32830" y="1485"/>
                    <a:pt x="32651" y="1485"/>
                  </a:cubicBezTo>
                  <a:close/>
                  <a:moveTo>
                    <a:pt x="14347" y="2121"/>
                  </a:moveTo>
                  <a:cubicBezTo>
                    <a:pt x="14227" y="2121"/>
                    <a:pt x="14104" y="2146"/>
                    <a:pt x="13987" y="2202"/>
                  </a:cubicBezTo>
                  <a:cubicBezTo>
                    <a:pt x="13511" y="2428"/>
                    <a:pt x="13035" y="2666"/>
                    <a:pt x="12594" y="2916"/>
                  </a:cubicBezTo>
                  <a:cubicBezTo>
                    <a:pt x="12190" y="3142"/>
                    <a:pt x="11880" y="3500"/>
                    <a:pt x="12011" y="3988"/>
                  </a:cubicBezTo>
                  <a:cubicBezTo>
                    <a:pt x="12115" y="4378"/>
                    <a:pt x="12478" y="4616"/>
                    <a:pt x="12851" y="4616"/>
                  </a:cubicBezTo>
                  <a:cubicBezTo>
                    <a:pt x="12990" y="4616"/>
                    <a:pt x="13132" y="4583"/>
                    <a:pt x="13261" y="4512"/>
                  </a:cubicBezTo>
                  <a:cubicBezTo>
                    <a:pt x="13678" y="4297"/>
                    <a:pt x="14095" y="4059"/>
                    <a:pt x="14511" y="3857"/>
                  </a:cubicBezTo>
                  <a:cubicBezTo>
                    <a:pt x="14928" y="3643"/>
                    <a:pt x="15297" y="3345"/>
                    <a:pt x="15202" y="2809"/>
                  </a:cubicBezTo>
                  <a:cubicBezTo>
                    <a:pt x="15120" y="2398"/>
                    <a:pt x="14744" y="2121"/>
                    <a:pt x="14347" y="2121"/>
                  </a:cubicBezTo>
                  <a:close/>
                  <a:moveTo>
                    <a:pt x="38592" y="4808"/>
                  </a:moveTo>
                  <a:cubicBezTo>
                    <a:pt x="38459" y="4808"/>
                    <a:pt x="38326" y="4844"/>
                    <a:pt x="38193" y="4928"/>
                  </a:cubicBezTo>
                  <a:cubicBezTo>
                    <a:pt x="37681" y="5238"/>
                    <a:pt x="37633" y="5988"/>
                    <a:pt x="38110" y="6345"/>
                  </a:cubicBezTo>
                  <a:cubicBezTo>
                    <a:pt x="38479" y="6655"/>
                    <a:pt x="38848" y="6941"/>
                    <a:pt x="39205" y="7250"/>
                  </a:cubicBezTo>
                  <a:cubicBezTo>
                    <a:pt x="39434" y="7455"/>
                    <a:pt x="39699" y="7619"/>
                    <a:pt x="39981" y="7619"/>
                  </a:cubicBezTo>
                  <a:cubicBezTo>
                    <a:pt x="40124" y="7619"/>
                    <a:pt x="40271" y="7577"/>
                    <a:pt x="40419" y="7476"/>
                  </a:cubicBezTo>
                  <a:cubicBezTo>
                    <a:pt x="40884" y="7155"/>
                    <a:pt x="40931" y="6488"/>
                    <a:pt x="40515" y="6119"/>
                  </a:cubicBezTo>
                  <a:cubicBezTo>
                    <a:pt x="40122" y="5774"/>
                    <a:pt x="39717" y="5452"/>
                    <a:pt x="39336" y="5119"/>
                  </a:cubicBezTo>
                  <a:cubicBezTo>
                    <a:pt x="39107" y="4945"/>
                    <a:pt x="38852" y="4808"/>
                    <a:pt x="38592" y="4808"/>
                  </a:cubicBezTo>
                  <a:close/>
                  <a:moveTo>
                    <a:pt x="8646" y="5903"/>
                  </a:moveTo>
                  <a:cubicBezTo>
                    <a:pt x="8445" y="5903"/>
                    <a:pt x="8243" y="5972"/>
                    <a:pt x="8082" y="6119"/>
                  </a:cubicBezTo>
                  <a:cubicBezTo>
                    <a:pt x="7725" y="6441"/>
                    <a:pt x="7356" y="6786"/>
                    <a:pt x="6999" y="7143"/>
                  </a:cubicBezTo>
                  <a:cubicBezTo>
                    <a:pt x="6653" y="7488"/>
                    <a:pt x="6391" y="7905"/>
                    <a:pt x="6665" y="8381"/>
                  </a:cubicBezTo>
                  <a:cubicBezTo>
                    <a:pt x="6841" y="8654"/>
                    <a:pt x="7123" y="8789"/>
                    <a:pt x="7407" y="8789"/>
                  </a:cubicBezTo>
                  <a:cubicBezTo>
                    <a:pt x="7643" y="8789"/>
                    <a:pt x="7880" y="8696"/>
                    <a:pt x="8058" y="8512"/>
                  </a:cubicBezTo>
                  <a:cubicBezTo>
                    <a:pt x="8392" y="8167"/>
                    <a:pt x="8737" y="7834"/>
                    <a:pt x="9094" y="7500"/>
                  </a:cubicBezTo>
                  <a:cubicBezTo>
                    <a:pt x="9427" y="7191"/>
                    <a:pt x="9642" y="6798"/>
                    <a:pt x="9404" y="6357"/>
                  </a:cubicBezTo>
                  <a:cubicBezTo>
                    <a:pt x="9253" y="6063"/>
                    <a:pt x="8951" y="5903"/>
                    <a:pt x="8646" y="5903"/>
                  </a:cubicBezTo>
                  <a:close/>
                  <a:moveTo>
                    <a:pt x="43367" y="9714"/>
                  </a:moveTo>
                  <a:cubicBezTo>
                    <a:pt x="43271" y="9714"/>
                    <a:pt x="43170" y="9732"/>
                    <a:pt x="43063" y="9774"/>
                  </a:cubicBezTo>
                  <a:cubicBezTo>
                    <a:pt x="42539" y="9977"/>
                    <a:pt x="42348" y="10631"/>
                    <a:pt x="42670" y="11072"/>
                  </a:cubicBezTo>
                  <a:cubicBezTo>
                    <a:pt x="42920" y="11477"/>
                    <a:pt x="43205" y="11858"/>
                    <a:pt x="43455" y="12263"/>
                  </a:cubicBezTo>
                  <a:cubicBezTo>
                    <a:pt x="43671" y="12597"/>
                    <a:pt x="43936" y="12874"/>
                    <a:pt x="44310" y="12874"/>
                  </a:cubicBezTo>
                  <a:cubicBezTo>
                    <a:pt x="44389" y="12874"/>
                    <a:pt x="44473" y="12861"/>
                    <a:pt x="44563" y="12834"/>
                  </a:cubicBezTo>
                  <a:cubicBezTo>
                    <a:pt x="45087" y="12667"/>
                    <a:pt x="45325" y="12025"/>
                    <a:pt x="45039" y="11560"/>
                  </a:cubicBezTo>
                  <a:cubicBezTo>
                    <a:pt x="44765" y="11120"/>
                    <a:pt x="44479" y="10691"/>
                    <a:pt x="44194" y="10250"/>
                  </a:cubicBezTo>
                  <a:cubicBezTo>
                    <a:pt x="43980" y="9953"/>
                    <a:pt x="43708" y="9714"/>
                    <a:pt x="43367" y="9714"/>
                  </a:cubicBezTo>
                  <a:close/>
                  <a:moveTo>
                    <a:pt x="4282" y="11142"/>
                  </a:moveTo>
                  <a:cubicBezTo>
                    <a:pt x="3998" y="11142"/>
                    <a:pt x="3718" y="11281"/>
                    <a:pt x="3558" y="11548"/>
                  </a:cubicBezTo>
                  <a:cubicBezTo>
                    <a:pt x="3296" y="11977"/>
                    <a:pt x="3034" y="12429"/>
                    <a:pt x="2796" y="12882"/>
                  </a:cubicBezTo>
                  <a:cubicBezTo>
                    <a:pt x="2581" y="13310"/>
                    <a:pt x="2486" y="13763"/>
                    <a:pt x="2891" y="14120"/>
                  </a:cubicBezTo>
                  <a:cubicBezTo>
                    <a:pt x="3045" y="14260"/>
                    <a:pt x="3243" y="14327"/>
                    <a:pt x="3442" y="14327"/>
                  </a:cubicBezTo>
                  <a:cubicBezTo>
                    <a:pt x="3750" y="14327"/>
                    <a:pt x="4060" y="14167"/>
                    <a:pt x="4212" y="13870"/>
                  </a:cubicBezTo>
                  <a:cubicBezTo>
                    <a:pt x="4451" y="13465"/>
                    <a:pt x="4665" y="13037"/>
                    <a:pt x="4915" y="12620"/>
                  </a:cubicBezTo>
                  <a:cubicBezTo>
                    <a:pt x="5153" y="12239"/>
                    <a:pt x="5272" y="11774"/>
                    <a:pt x="4903" y="11405"/>
                  </a:cubicBezTo>
                  <a:cubicBezTo>
                    <a:pt x="4730" y="11227"/>
                    <a:pt x="4505" y="11142"/>
                    <a:pt x="4282" y="11142"/>
                  </a:cubicBezTo>
                  <a:close/>
                  <a:moveTo>
                    <a:pt x="46486" y="15796"/>
                  </a:moveTo>
                  <a:cubicBezTo>
                    <a:pt x="46465" y="15796"/>
                    <a:pt x="46443" y="15797"/>
                    <a:pt x="46420" y="15799"/>
                  </a:cubicBezTo>
                  <a:cubicBezTo>
                    <a:pt x="45872" y="15846"/>
                    <a:pt x="45503" y="16418"/>
                    <a:pt x="45682" y="16930"/>
                  </a:cubicBezTo>
                  <a:cubicBezTo>
                    <a:pt x="45801" y="17382"/>
                    <a:pt x="45980" y="17823"/>
                    <a:pt x="46099" y="18287"/>
                  </a:cubicBezTo>
                  <a:cubicBezTo>
                    <a:pt x="46218" y="18752"/>
                    <a:pt x="46456" y="19156"/>
                    <a:pt x="46992" y="19156"/>
                  </a:cubicBezTo>
                  <a:cubicBezTo>
                    <a:pt x="47539" y="19156"/>
                    <a:pt x="47944" y="18621"/>
                    <a:pt x="47801" y="18085"/>
                  </a:cubicBezTo>
                  <a:cubicBezTo>
                    <a:pt x="47670" y="17561"/>
                    <a:pt x="47527" y="17049"/>
                    <a:pt x="47361" y="16561"/>
                  </a:cubicBezTo>
                  <a:cubicBezTo>
                    <a:pt x="47224" y="16151"/>
                    <a:pt x="46947" y="15796"/>
                    <a:pt x="46486" y="15796"/>
                  </a:cubicBezTo>
                  <a:close/>
                  <a:moveTo>
                    <a:pt x="1621" y="17411"/>
                  </a:moveTo>
                  <a:cubicBezTo>
                    <a:pt x="1249" y="17411"/>
                    <a:pt x="888" y="17656"/>
                    <a:pt x="783" y="18049"/>
                  </a:cubicBezTo>
                  <a:cubicBezTo>
                    <a:pt x="652" y="18573"/>
                    <a:pt x="522" y="19097"/>
                    <a:pt x="426" y="19597"/>
                  </a:cubicBezTo>
                  <a:cubicBezTo>
                    <a:pt x="355" y="20049"/>
                    <a:pt x="426" y="20514"/>
                    <a:pt x="891" y="20716"/>
                  </a:cubicBezTo>
                  <a:cubicBezTo>
                    <a:pt x="1002" y="20771"/>
                    <a:pt x="1121" y="20796"/>
                    <a:pt x="1238" y="20796"/>
                  </a:cubicBezTo>
                  <a:cubicBezTo>
                    <a:pt x="1634" y="20796"/>
                    <a:pt x="2017" y="20510"/>
                    <a:pt x="2081" y="20097"/>
                  </a:cubicBezTo>
                  <a:cubicBezTo>
                    <a:pt x="2188" y="19633"/>
                    <a:pt x="2260" y="19156"/>
                    <a:pt x="2379" y="18692"/>
                  </a:cubicBezTo>
                  <a:cubicBezTo>
                    <a:pt x="2498" y="18251"/>
                    <a:pt x="2486" y="17775"/>
                    <a:pt x="2022" y="17513"/>
                  </a:cubicBezTo>
                  <a:cubicBezTo>
                    <a:pt x="1895" y="17443"/>
                    <a:pt x="1757" y="17411"/>
                    <a:pt x="1621" y="17411"/>
                  </a:cubicBezTo>
                  <a:close/>
                  <a:moveTo>
                    <a:pt x="47681" y="22514"/>
                  </a:moveTo>
                  <a:cubicBezTo>
                    <a:pt x="47673" y="22514"/>
                    <a:pt x="47666" y="22514"/>
                    <a:pt x="47658" y="22514"/>
                  </a:cubicBezTo>
                  <a:cubicBezTo>
                    <a:pt x="47194" y="22550"/>
                    <a:pt x="46825" y="22931"/>
                    <a:pt x="46837" y="23407"/>
                  </a:cubicBezTo>
                  <a:lnTo>
                    <a:pt x="46849" y="24216"/>
                  </a:lnTo>
                  <a:cubicBezTo>
                    <a:pt x="46849" y="24693"/>
                    <a:pt x="47242" y="25074"/>
                    <a:pt x="47718" y="25074"/>
                  </a:cubicBezTo>
                  <a:cubicBezTo>
                    <a:pt x="48194" y="25074"/>
                    <a:pt x="48575" y="24693"/>
                    <a:pt x="48575" y="24216"/>
                  </a:cubicBezTo>
                  <a:lnTo>
                    <a:pt x="48551" y="23335"/>
                  </a:lnTo>
                  <a:cubicBezTo>
                    <a:pt x="48516" y="22878"/>
                    <a:pt x="48146" y="22514"/>
                    <a:pt x="47681" y="22514"/>
                  </a:cubicBezTo>
                  <a:close/>
                  <a:moveTo>
                    <a:pt x="873" y="24208"/>
                  </a:moveTo>
                  <a:cubicBezTo>
                    <a:pt x="400" y="24208"/>
                    <a:pt x="0" y="24602"/>
                    <a:pt x="21" y="25098"/>
                  </a:cubicBezTo>
                  <a:cubicBezTo>
                    <a:pt x="33" y="25610"/>
                    <a:pt x="81" y="26133"/>
                    <a:pt x="117" y="26669"/>
                  </a:cubicBezTo>
                  <a:cubicBezTo>
                    <a:pt x="164" y="27134"/>
                    <a:pt x="355" y="27562"/>
                    <a:pt x="879" y="27634"/>
                  </a:cubicBezTo>
                  <a:cubicBezTo>
                    <a:pt x="920" y="27640"/>
                    <a:pt x="961" y="27643"/>
                    <a:pt x="1001" y="27643"/>
                  </a:cubicBezTo>
                  <a:cubicBezTo>
                    <a:pt x="1495" y="27643"/>
                    <a:pt x="1898" y="27187"/>
                    <a:pt x="1843" y="26681"/>
                  </a:cubicBezTo>
                  <a:cubicBezTo>
                    <a:pt x="1831" y="26205"/>
                    <a:pt x="1760" y="25717"/>
                    <a:pt x="1748" y="25240"/>
                  </a:cubicBezTo>
                  <a:cubicBezTo>
                    <a:pt x="1724" y="24776"/>
                    <a:pt x="1569" y="24336"/>
                    <a:pt x="1057" y="24228"/>
                  </a:cubicBezTo>
                  <a:cubicBezTo>
                    <a:pt x="995" y="24215"/>
                    <a:pt x="933" y="24208"/>
                    <a:pt x="873" y="24208"/>
                  </a:cubicBezTo>
                  <a:close/>
                  <a:moveTo>
                    <a:pt x="2130" y="30928"/>
                  </a:moveTo>
                  <a:cubicBezTo>
                    <a:pt x="2103" y="30928"/>
                    <a:pt x="2074" y="30929"/>
                    <a:pt x="2046" y="30932"/>
                  </a:cubicBezTo>
                  <a:cubicBezTo>
                    <a:pt x="1486" y="30967"/>
                    <a:pt x="1117" y="31539"/>
                    <a:pt x="1295" y="32063"/>
                  </a:cubicBezTo>
                  <a:cubicBezTo>
                    <a:pt x="1462" y="32551"/>
                    <a:pt x="1653" y="33039"/>
                    <a:pt x="1843" y="33551"/>
                  </a:cubicBezTo>
                  <a:cubicBezTo>
                    <a:pt x="2005" y="33930"/>
                    <a:pt x="2285" y="34239"/>
                    <a:pt x="2710" y="34239"/>
                  </a:cubicBezTo>
                  <a:cubicBezTo>
                    <a:pt x="2753" y="34239"/>
                    <a:pt x="2797" y="34236"/>
                    <a:pt x="2843" y="34230"/>
                  </a:cubicBezTo>
                  <a:cubicBezTo>
                    <a:pt x="3391" y="34146"/>
                    <a:pt x="3724" y="33551"/>
                    <a:pt x="3498" y="33039"/>
                  </a:cubicBezTo>
                  <a:cubicBezTo>
                    <a:pt x="3355" y="32598"/>
                    <a:pt x="3153" y="32158"/>
                    <a:pt x="2998" y="31717"/>
                  </a:cubicBezTo>
                  <a:cubicBezTo>
                    <a:pt x="2852" y="31312"/>
                    <a:pt x="2609" y="30928"/>
                    <a:pt x="2130" y="30928"/>
                  </a:cubicBezTo>
                  <a:close/>
                  <a:moveTo>
                    <a:pt x="5227" y="36979"/>
                  </a:moveTo>
                  <a:cubicBezTo>
                    <a:pt x="5132" y="36979"/>
                    <a:pt x="5032" y="36997"/>
                    <a:pt x="4927" y="37040"/>
                  </a:cubicBezTo>
                  <a:cubicBezTo>
                    <a:pt x="4403" y="37242"/>
                    <a:pt x="4212" y="37897"/>
                    <a:pt x="4546" y="38337"/>
                  </a:cubicBezTo>
                  <a:cubicBezTo>
                    <a:pt x="4820" y="38754"/>
                    <a:pt x="5141" y="39159"/>
                    <a:pt x="5451" y="39528"/>
                  </a:cubicBezTo>
                  <a:cubicBezTo>
                    <a:pt x="5679" y="39803"/>
                    <a:pt x="5937" y="40041"/>
                    <a:pt x="6274" y="40041"/>
                  </a:cubicBezTo>
                  <a:cubicBezTo>
                    <a:pt x="6360" y="40041"/>
                    <a:pt x="6450" y="40026"/>
                    <a:pt x="6546" y="39992"/>
                  </a:cubicBezTo>
                  <a:cubicBezTo>
                    <a:pt x="7118" y="39814"/>
                    <a:pt x="7308" y="39099"/>
                    <a:pt x="6939" y="38635"/>
                  </a:cubicBezTo>
                  <a:cubicBezTo>
                    <a:pt x="6653" y="38254"/>
                    <a:pt x="6332" y="37873"/>
                    <a:pt x="6046" y="37492"/>
                  </a:cubicBezTo>
                  <a:cubicBezTo>
                    <a:pt x="5833" y="37214"/>
                    <a:pt x="5561" y="36979"/>
                    <a:pt x="5227" y="36979"/>
                  </a:cubicBezTo>
                  <a:close/>
                  <a:moveTo>
                    <a:pt x="9927" y="41912"/>
                  </a:moveTo>
                  <a:cubicBezTo>
                    <a:pt x="9764" y="41912"/>
                    <a:pt x="9600" y="41964"/>
                    <a:pt x="9439" y="42088"/>
                  </a:cubicBezTo>
                  <a:cubicBezTo>
                    <a:pt x="9011" y="42433"/>
                    <a:pt x="9023" y="43112"/>
                    <a:pt x="9451" y="43445"/>
                  </a:cubicBezTo>
                  <a:cubicBezTo>
                    <a:pt x="9856" y="43755"/>
                    <a:pt x="10285" y="44064"/>
                    <a:pt x="10713" y="44362"/>
                  </a:cubicBezTo>
                  <a:cubicBezTo>
                    <a:pt x="10928" y="44510"/>
                    <a:pt x="11166" y="44616"/>
                    <a:pt x="11404" y="44616"/>
                  </a:cubicBezTo>
                  <a:cubicBezTo>
                    <a:pt x="11586" y="44616"/>
                    <a:pt x="11769" y="44553"/>
                    <a:pt x="11940" y="44398"/>
                  </a:cubicBezTo>
                  <a:cubicBezTo>
                    <a:pt x="12344" y="44028"/>
                    <a:pt x="12297" y="43338"/>
                    <a:pt x="11832" y="43040"/>
                  </a:cubicBezTo>
                  <a:cubicBezTo>
                    <a:pt x="11451" y="42754"/>
                    <a:pt x="11047" y="42504"/>
                    <a:pt x="10678" y="42219"/>
                  </a:cubicBezTo>
                  <a:cubicBezTo>
                    <a:pt x="10443" y="42043"/>
                    <a:pt x="10187" y="41912"/>
                    <a:pt x="9927" y="41912"/>
                  </a:cubicBezTo>
                  <a:close/>
                  <a:moveTo>
                    <a:pt x="15885" y="45271"/>
                  </a:moveTo>
                  <a:cubicBezTo>
                    <a:pt x="15630" y="45271"/>
                    <a:pt x="15392" y="45362"/>
                    <a:pt x="15214" y="45612"/>
                  </a:cubicBezTo>
                  <a:cubicBezTo>
                    <a:pt x="14904" y="46064"/>
                    <a:pt x="15095" y="46719"/>
                    <a:pt x="15619" y="46910"/>
                  </a:cubicBezTo>
                  <a:cubicBezTo>
                    <a:pt x="16095" y="47088"/>
                    <a:pt x="16583" y="47255"/>
                    <a:pt x="17071" y="47422"/>
                  </a:cubicBezTo>
                  <a:cubicBezTo>
                    <a:pt x="17233" y="47469"/>
                    <a:pt x="17400" y="47500"/>
                    <a:pt x="17559" y="47500"/>
                  </a:cubicBezTo>
                  <a:cubicBezTo>
                    <a:pt x="17844" y="47500"/>
                    <a:pt x="18106" y="47398"/>
                    <a:pt x="18274" y="47100"/>
                  </a:cubicBezTo>
                  <a:cubicBezTo>
                    <a:pt x="18559" y="46624"/>
                    <a:pt x="18309" y="46005"/>
                    <a:pt x="17786" y="45838"/>
                  </a:cubicBezTo>
                  <a:cubicBezTo>
                    <a:pt x="17321" y="45672"/>
                    <a:pt x="16869" y="45541"/>
                    <a:pt x="16404" y="45374"/>
                  </a:cubicBezTo>
                  <a:cubicBezTo>
                    <a:pt x="16233" y="45312"/>
                    <a:pt x="16055" y="45271"/>
                    <a:pt x="15885" y="45271"/>
                  </a:cubicBezTo>
                  <a:close/>
                  <a:moveTo>
                    <a:pt x="22682" y="46739"/>
                  </a:moveTo>
                  <a:cubicBezTo>
                    <a:pt x="22247" y="46739"/>
                    <a:pt x="21837" y="46929"/>
                    <a:pt x="21738" y="47422"/>
                  </a:cubicBezTo>
                  <a:cubicBezTo>
                    <a:pt x="21643" y="47934"/>
                    <a:pt x="22024" y="48398"/>
                    <a:pt x="22548" y="48446"/>
                  </a:cubicBezTo>
                  <a:cubicBezTo>
                    <a:pt x="23036" y="48469"/>
                    <a:pt x="23524" y="48505"/>
                    <a:pt x="24024" y="48505"/>
                  </a:cubicBezTo>
                  <a:cubicBezTo>
                    <a:pt x="24047" y="48506"/>
                    <a:pt x="24069" y="48506"/>
                    <a:pt x="24092" y="48506"/>
                  </a:cubicBezTo>
                  <a:cubicBezTo>
                    <a:pt x="24545" y="48506"/>
                    <a:pt x="24984" y="48385"/>
                    <a:pt x="25120" y="47874"/>
                  </a:cubicBezTo>
                  <a:cubicBezTo>
                    <a:pt x="25263" y="47338"/>
                    <a:pt x="24834" y="46791"/>
                    <a:pt x="24286" y="46791"/>
                  </a:cubicBezTo>
                  <a:cubicBezTo>
                    <a:pt x="23798" y="46791"/>
                    <a:pt x="23298" y="46779"/>
                    <a:pt x="22798" y="46743"/>
                  </a:cubicBezTo>
                  <a:cubicBezTo>
                    <a:pt x="22759" y="46740"/>
                    <a:pt x="22721" y="46739"/>
                    <a:pt x="22682" y="46739"/>
                  </a:cubicBezTo>
                  <a:close/>
                  <a:moveTo>
                    <a:pt x="24310" y="51672"/>
                  </a:moveTo>
                  <a:cubicBezTo>
                    <a:pt x="23870" y="51672"/>
                    <a:pt x="23512" y="52029"/>
                    <a:pt x="23512" y="52458"/>
                  </a:cubicBezTo>
                  <a:lnTo>
                    <a:pt x="23512" y="54054"/>
                  </a:lnTo>
                  <a:cubicBezTo>
                    <a:pt x="23512" y="54482"/>
                    <a:pt x="23870" y="54839"/>
                    <a:pt x="24310" y="54839"/>
                  </a:cubicBezTo>
                  <a:cubicBezTo>
                    <a:pt x="24739" y="54839"/>
                    <a:pt x="25096" y="54482"/>
                    <a:pt x="25096" y="54054"/>
                  </a:cubicBezTo>
                  <a:lnTo>
                    <a:pt x="25096" y="52458"/>
                  </a:lnTo>
                  <a:cubicBezTo>
                    <a:pt x="25096" y="52029"/>
                    <a:pt x="24739" y="51672"/>
                    <a:pt x="24310" y="51672"/>
                  </a:cubicBezTo>
                  <a:close/>
                  <a:moveTo>
                    <a:pt x="20893" y="51863"/>
                  </a:moveTo>
                  <a:lnTo>
                    <a:pt x="20226" y="52303"/>
                  </a:lnTo>
                  <a:lnTo>
                    <a:pt x="19560" y="52732"/>
                  </a:lnTo>
                  <a:lnTo>
                    <a:pt x="23620" y="58995"/>
                  </a:lnTo>
                  <a:lnTo>
                    <a:pt x="24286" y="60019"/>
                  </a:lnTo>
                  <a:lnTo>
                    <a:pt x="24965" y="58995"/>
                  </a:lnTo>
                  <a:lnTo>
                    <a:pt x="29013" y="52732"/>
                  </a:lnTo>
                  <a:lnTo>
                    <a:pt x="27680" y="51863"/>
                  </a:lnTo>
                  <a:lnTo>
                    <a:pt x="24286" y="57101"/>
                  </a:lnTo>
                  <a:lnTo>
                    <a:pt x="20893" y="51863"/>
                  </a:lnTo>
                  <a:close/>
                </a:path>
              </a:pathLst>
            </a:custGeom>
            <a:solidFill>
              <a:srgbClr val="EF9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440;p24">
              <a:extLst>
                <a:ext uri="{FF2B5EF4-FFF2-40B4-BE49-F238E27FC236}">
                  <a16:creationId xmlns:a16="http://schemas.microsoft.com/office/drawing/2014/main" id="{F2867DAC-720B-4571-A513-E3BE77CD3DFC}"/>
                </a:ext>
              </a:extLst>
            </p:cNvPr>
            <p:cNvSpPr/>
            <p:nvPr/>
          </p:nvSpPr>
          <p:spPr>
            <a:xfrm>
              <a:off x="2377075" y="1135675"/>
              <a:ext cx="942100" cy="942125"/>
            </a:xfrm>
            <a:custGeom>
              <a:avLst/>
              <a:gdLst/>
              <a:ahLst/>
              <a:cxnLst/>
              <a:rect l="l" t="t" r="r" b="b"/>
              <a:pathLst>
                <a:path w="37684" h="37685" extrusionOk="0">
                  <a:moveTo>
                    <a:pt x="18848" y="37684"/>
                  </a:moveTo>
                  <a:cubicBezTo>
                    <a:pt x="8442" y="37684"/>
                    <a:pt x="0" y="29255"/>
                    <a:pt x="0" y="18848"/>
                  </a:cubicBezTo>
                  <a:cubicBezTo>
                    <a:pt x="0" y="8442"/>
                    <a:pt x="8442" y="1"/>
                    <a:pt x="18848" y="1"/>
                  </a:cubicBezTo>
                  <a:cubicBezTo>
                    <a:pt x="29254" y="1"/>
                    <a:pt x="37684" y="8442"/>
                    <a:pt x="37684" y="18848"/>
                  </a:cubicBezTo>
                  <a:cubicBezTo>
                    <a:pt x="37684" y="29255"/>
                    <a:pt x="29254" y="37684"/>
                    <a:pt x="18848" y="37684"/>
                  </a:cubicBezTo>
                  <a:close/>
                </a:path>
              </a:pathLst>
            </a:custGeom>
            <a:solidFill>
              <a:srgbClr val="AC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441;p24">
              <a:extLst>
                <a:ext uri="{FF2B5EF4-FFF2-40B4-BE49-F238E27FC236}">
                  <a16:creationId xmlns:a16="http://schemas.microsoft.com/office/drawing/2014/main" id="{039B123A-BC26-4979-99C6-95FC813BCA4C}"/>
                </a:ext>
              </a:extLst>
            </p:cNvPr>
            <p:cNvSpPr/>
            <p:nvPr/>
          </p:nvSpPr>
          <p:spPr>
            <a:xfrm>
              <a:off x="2241075" y="1001475"/>
              <a:ext cx="1214425" cy="1636500"/>
            </a:xfrm>
            <a:custGeom>
              <a:avLst/>
              <a:gdLst/>
              <a:ahLst/>
              <a:cxnLst/>
              <a:rect l="l" t="t" r="r" b="b"/>
              <a:pathLst>
                <a:path w="48577" h="65460" extrusionOk="0">
                  <a:moveTo>
                    <a:pt x="26115" y="1"/>
                  </a:moveTo>
                  <a:cubicBezTo>
                    <a:pt x="25710" y="1"/>
                    <a:pt x="25336" y="142"/>
                    <a:pt x="25193" y="583"/>
                  </a:cubicBezTo>
                  <a:cubicBezTo>
                    <a:pt x="25026" y="1095"/>
                    <a:pt x="25407" y="1654"/>
                    <a:pt x="25955" y="1690"/>
                  </a:cubicBezTo>
                  <a:cubicBezTo>
                    <a:pt x="26431" y="1749"/>
                    <a:pt x="26919" y="1785"/>
                    <a:pt x="27407" y="1845"/>
                  </a:cubicBezTo>
                  <a:cubicBezTo>
                    <a:pt x="27489" y="1855"/>
                    <a:pt x="27571" y="1862"/>
                    <a:pt x="27651" y="1862"/>
                  </a:cubicBezTo>
                  <a:cubicBezTo>
                    <a:pt x="28011" y="1862"/>
                    <a:pt x="28337" y="1737"/>
                    <a:pt x="28503" y="1357"/>
                  </a:cubicBezTo>
                  <a:cubicBezTo>
                    <a:pt x="28705" y="845"/>
                    <a:pt x="28384" y="249"/>
                    <a:pt x="27824" y="178"/>
                  </a:cubicBezTo>
                  <a:cubicBezTo>
                    <a:pt x="27324" y="106"/>
                    <a:pt x="26812" y="47"/>
                    <a:pt x="26312" y="11"/>
                  </a:cubicBezTo>
                  <a:cubicBezTo>
                    <a:pt x="26246" y="5"/>
                    <a:pt x="26180" y="1"/>
                    <a:pt x="26115" y="1"/>
                  </a:cubicBezTo>
                  <a:close/>
                  <a:moveTo>
                    <a:pt x="20878" y="158"/>
                  </a:moveTo>
                  <a:cubicBezTo>
                    <a:pt x="20840" y="158"/>
                    <a:pt x="20802" y="161"/>
                    <a:pt x="20764" y="166"/>
                  </a:cubicBezTo>
                  <a:cubicBezTo>
                    <a:pt x="20252" y="237"/>
                    <a:pt x="19752" y="333"/>
                    <a:pt x="19240" y="428"/>
                  </a:cubicBezTo>
                  <a:cubicBezTo>
                    <a:pt x="18787" y="535"/>
                    <a:pt x="18359" y="761"/>
                    <a:pt x="18347" y="1297"/>
                  </a:cubicBezTo>
                  <a:cubicBezTo>
                    <a:pt x="18336" y="1782"/>
                    <a:pt x="18737" y="2174"/>
                    <a:pt x="19201" y="2174"/>
                  </a:cubicBezTo>
                  <a:cubicBezTo>
                    <a:pt x="19261" y="2174"/>
                    <a:pt x="19322" y="2168"/>
                    <a:pt x="19383" y="2154"/>
                  </a:cubicBezTo>
                  <a:cubicBezTo>
                    <a:pt x="19871" y="2083"/>
                    <a:pt x="20335" y="1964"/>
                    <a:pt x="20823" y="1892"/>
                  </a:cubicBezTo>
                  <a:cubicBezTo>
                    <a:pt x="21264" y="1821"/>
                    <a:pt x="21680" y="1618"/>
                    <a:pt x="21740" y="1107"/>
                  </a:cubicBezTo>
                  <a:cubicBezTo>
                    <a:pt x="21784" y="586"/>
                    <a:pt x="21376" y="158"/>
                    <a:pt x="20878" y="158"/>
                  </a:cubicBezTo>
                  <a:close/>
                  <a:moveTo>
                    <a:pt x="32629" y="1485"/>
                  </a:moveTo>
                  <a:cubicBezTo>
                    <a:pt x="32374" y="1485"/>
                    <a:pt x="32132" y="1581"/>
                    <a:pt x="31944" y="1833"/>
                  </a:cubicBezTo>
                  <a:cubicBezTo>
                    <a:pt x="31634" y="2273"/>
                    <a:pt x="31836" y="2928"/>
                    <a:pt x="32348" y="3131"/>
                  </a:cubicBezTo>
                  <a:cubicBezTo>
                    <a:pt x="32801" y="3333"/>
                    <a:pt x="33265" y="3488"/>
                    <a:pt x="33694" y="3690"/>
                  </a:cubicBezTo>
                  <a:cubicBezTo>
                    <a:pt x="33887" y="3778"/>
                    <a:pt x="34088" y="3839"/>
                    <a:pt x="34281" y="3839"/>
                  </a:cubicBezTo>
                  <a:cubicBezTo>
                    <a:pt x="34504" y="3839"/>
                    <a:pt x="34718" y="3758"/>
                    <a:pt x="34896" y="3547"/>
                  </a:cubicBezTo>
                  <a:cubicBezTo>
                    <a:pt x="35254" y="3107"/>
                    <a:pt x="35087" y="2452"/>
                    <a:pt x="34599" y="2214"/>
                  </a:cubicBezTo>
                  <a:cubicBezTo>
                    <a:pt x="34134" y="1999"/>
                    <a:pt x="33658" y="1785"/>
                    <a:pt x="33170" y="1607"/>
                  </a:cubicBezTo>
                  <a:cubicBezTo>
                    <a:pt x="32993" y="1533"/>
                    <a:pt x="32808" y="1485"/>
                    <a:pt x="32629" y="1485"/>
                  </a:cubicBezTo>
                  <a:close/>
                  <a:moveTo>
                    <a:pt x="14330" y="2121"/>
                  </a:moveTo>
                  <a:cubicBezTo>
                    <a:pt x="14211" y="2121"/>
                    <a:pt x="14091" y="2146"/>
                    <a:pt x="13977" y="2202"/>
                  </a:cubicBezTo>
                  <a:cubicBezTo>
                    <a:pt x="13501" y="2428"/>
                    <a:pt x="13037" y="2666"/>
                    <a:pt x="12572" y="2916"/>
                  </a:cubicBezTo>
                  <a:cubicBezTo>
                    <a:pt x="12167" y="3142"/>
                    <a:pt x="11858" y="3500"/>
                    <a:pt x="11989" y="3988"/>
                  </a:cubicBezTo>
                  <a:cubicBezTo>
                    <a:pt x="12101" y="4378"/>
                    <a:pt x="12460" y="4616"/>
                    <a:pt x="12831" y="4616"/>
                  </a:cubicBezTo>
                  <a:cubicBezTo>
                    <a:pt x="12969" y="4616"/>
                    <a:pt x="13109" y="4583"/>
                    <a:pt x="13239" y="4512"/>
                  </a:cubicBezTo>
                  <a:cubicBezTo>
                    <a:pt x="13656" y="4297"/>
                    <a:pt x="14072" y="4059"/>
                    <a:pt x="14489" y="3857"/>
                  </a:cubicBezTo>
                  <a:cubicBezTo>
                    <a:pt x="14906" y="3643"/>
                    <a:pt x="15287" y="3345"/>
                    <a:pt x="15180" y="2809"/>
                  </a:cubicBezTo>
                  <a:cubicBezTo>
                    <a:pt x="15097" y="2398"/>
                    <a:pt x="14721" y="2121"/>
                    <a:pt x="14330" y="2121"/>
                  </a:cubicBezTo>
                  <a:close/>
                  <a:moveTo>
                    <a:pt x="38590" y="4808"/>
                  </a:moveTo>
                  <a:cubicBezTo>
                    <a:pt x="38456" y="4808"/>
                    <a:pt x="38319" y="4844"/>
                    <a:pt x="38183" y="4928"/>
                  </a:cubicBezTo>
                  <a:cubicBezTo>
                    <a:pt x="37682" y="5238"/>
                    <a:pt x="37635" y="5988"/>
                    <a:pt x="38111" y="6345"/>
                  </a:cubicBezTo>
                  <a:cubicBezTo>
                    <a:pt x="38468" y="6655"/>
                    <a:pt x="38837" y="6941"/>
                    <a:pt x="39195" y="7250"/>
                  </a:cubicBezTo>
                  <a:cubicBezTo>
                    <a:pt x="39423" y="7455"/>
                    <a:pt x="39689" y="7619"/>
                    <a:pt x="39974" y="7619"/>
                  </a:cubicBezTo>
                  <a:cubicBezTo>
                    <a:pt x="40119" y="7619"/>
                    <a:pt x="40268" y="7577"/>
                    <a:pt x="40421" y="7476"/>
                  </a:cubicBezTo>
                  <a:cubicBezTo>
                    <a:pt x="40885" y="7155"/>
                    <a:pt x="40921" y="6488"/>
                    <a:pt x="40504" y="6119"/>
                  </a:cubicBezTo>
                  <a:cubicBezTo>
                    <a:pt x="40123" y="5774"/>
                    <a:pt x="39718" y="5452"/>
                    <a:pt x="39337" y="5119"/>
                  </a:cubicBezTo>
                  <a:cubicBezTo>
                    <a:pt x="39109" y="4945"/>
                    <a:pt x="38854" y="4808"/>
                    <a:pt x="38590" y="4808"/>
                  </a:cubicBezTo>
                  <a:close/>
                  <a:moveTo>
                    <a:pt x="8642" y="5903"/>
                  </a:moveTo>
                  <a:cubicBezTo>
                    <a:pt x="8441" y="5903"/>
                    <a:pt x="8240" y="5972"/>
                    <a:pt x="8084" y="6119"/>
                  </a:cubicBezTo>
                  <a:cubicBezTo>
                    <a:pt x="7703" y="6441"/>
                    <a:pt x="7345" y="6786"/>
                    <a:pt x="6988" y="7143"/>
                  </a:cubicBezTo>
                  <a:cubicBezTo>
                    <a:pt x="6655" y="7488"/>
                    <a:pt x="6381" y="7905"/>
                    <a:pt x="6667" y="8381"/>
                  </a:cubicBezTo>
                  <a:cubicBezTo>
                    <a:pt x="6836" y="8654"/>
                    <a:pt x="7115" y="8789"/>
                    <a:pt x="7397" y="8789"/>
                  </a:cubicBezTo>
                  <a:cubicBezTo>
                    <a:pt x="7632" y="8789"/>
                    <a:pt x="7869" y="8696"/>
                    <a:pt x="8048" y="8512"/>
                  </a:cubicBezTo>
                  <a:cubicBezTo>
                    <a:pt x="8393" y="8167"/>
                    <a:pt x="8738" y="7834"/>
                    <a:pt x="9096" y="7500"/>
                  </a:cubicBezTo>
                  <a:cubicBezTo>
                    <a:pt x="9417" y="7191"/>
                    <a:pt x="9643" y="6798"/>
                    <a:pt x="9405" y="6357"/>
                  </a:cubicBezTo>
                  <a:cubicBezTo>
                    <a:pt x="9254" y="6063"/>
                    <a:pt x="8948" y="5903"/>
                    <a:pt x="8642" y="5903"/>
                  </a:cubicBezTo>
                  <a:close/>
                  <a:moveTo>
                    <a:pt x="43358" y="9714"/>
                  </a:moveTo>
                  <a:cubicBezTo>
                    <a:pt x="43261" y="9714"/>
                    <a:pt x="43159" y="9732"/>
                    <a:pt x="43052" y="9774"/>
                  </a:cubicBezTo>
                  <a:cubicBezTo>
                    <a:pt x="42528" y="9977"/>
                    <a:pt x="42338" y="10631"/>
                    <a:pt x="42671" y="11072"/>
                  </a:cubicBezTo>
                  <a:cubicBezTo>
                    <a:pt x="42921" y="11477"/>
                    <a:pt x="43195" y="11858"/>
                    <a:pt x="43457" y="12263"/>
                  </a:cubicBezTo>
                  <a:cubicBezTo>
                    <a:pt x="43663" y="12597"/>
                    <a:pt x="43934" y="12874"/>
                    <a:pt x="44304" y="12874"/>
                  </a:cubicBezTo>
                  <a:cubicBezTo>
                    <a:pt x="44382" y="12874"/>
                    <a:pt x="44465" y="12861"/>
                    <a:pt x="44552" y="12834"/>
                  </a:cubicBezTo>
                  <a:cubicBezTo>
                    <a:pt x="45076" y="12667"/>
                    <a:pt x="45314" y="12025"/>
                    <a:pt x="45029" y="11560"/>
                  </a:cubicBezTo>
                  <a:cubicBezTo>
                    <a:pt x="44767" y="11120"/>
                    <a:pt x="44481" y="10691"/>
                    <a:pt x="44183" y="10250"/>
                  </a:cubicBezTo>
                  <a:cubicBezTo>
                    <a:pt x="43979" y="9953"/>
                    <a:pt x="43702" y="9714"/>
                    <a:pt x="43358" y="9714"/>
                  </a:cubicBezTo>
                  <a:close/>
                  <a:moveTo>
                    <a:pt x="4260" y="11142"/>
                  </a:moveTo>
                  <a:cubicBezTo>
                    <a:pt x="3975" y="11142"/>
                    <a:pt x="3695" y="11281"/>
                    <a:pt x="3535" y="11548"/>
                  </a:cubicBezTo>
                  <a:cubicBezTo>
                    <a:pt x="3273" y="11977"/>
                    <a:pt x="3023" y="12429"/>
                    <a:pt x="2785" y="12882"/>
                  </a:cubicBezTo>
                  <a:cubicBezTo>
                    <a:pt x="2559" y="13310"/>
                    <a:pt x="2464" y="13763"/>
                    <a:pt x="2869" y="14120"/>
                  </a:cubicBezTo>
                  <a:cubicBezTo>
                    <a:pt x="3027" y="14260"/>
                    <a:pt x="3227" y="14327"/>
                    <a:pt x="3425" y="14327"/>
                  </a:cubicBezTo>
                  <a:cubicBezTo>
                    <a:pt x="3732" y="14327"/>
                    <a:pt x="4038" y="14167"/>
                    <a:pt x="4190" y="13870"/>
                  </a:cubicBezTo>
                  <a:cubicBezTo>
                    <a:pt x="4428" y="13465"/>
                    <a:pt x="4643" y="13037"/>
                    <a:pt x="4893" y="12620"/>
                  </a:cubicBezTo>
                  <a:cubicBezTo>
                    <a:pt x="5131" y="12239"/>
                    <a:pt x="5250" y="11774"/>
                    <a:pt x="4881" y="11405"/>
                  </a:cubicBezTo>
                  <a:cubicBezTo>
                    <a:pt x="4708" y="11227"/>
                    <a:pt x="4482" y="11142"/>
                    <a:pt x="4260" y="11142"/>
                  </a:cubicBezTo>
                  <a:close/>
                  <a:moveTo>
                    <a:pt x="46488" y="15796"/>
                  </a:moveTo>
                  <a:cubicBezTo>
                    <a:pt x="46466" y="15796"/>
                    <a:pt x="46444" y="15797"/>
                    <a:pt x="46422" y="15799"/>
                  </a:cubicBezTo>
                  <a:cubicBezTo>
                    <a:pt x="45862" y="15846"/>
                    <a:pt x="45493" y="16418"/>
                    <a:pt x="45672" y="16930"/>
                  </a:cubicBezTo>
                  <a:cubicBezTo>
                    <a:pt x="45791" y="17382"/>
                    <a:pt x="45969" y="17823"/>
                    <a:pt x="46088" y="18287"/>
                  </a:cubicBezTo>
                  <a:cubicBezTo>
                    <a:pt x="46207" y="18752"/>
                    <a:pt x="46445" y="19156"/>
                    <a:pt x="46981" y="19156"/>
                  </a:cubicBezTo>
                  <a:cubicBezTo>
                    <a:pt x="47529" y="19156"/>
                    <a:pt x="47934" y="18621"/>
                    <a:pt x="47803" y="18085"/>
                  </a:cubicBezTo>
                  <a:cubicBezTo>
                    <a:pt x="47672" y="17561"/>
                    <a:pt x="47517" y="17049"/>
                    <a:pt x="47350" y="16561"/>
                  </a:cubicBezTo>
                  <a:cubicBezTo>
                    <a:pt x="47225" y="16151"/>
                    <a:pt x="46948" y="15796"/>
                    <a:pt x="46488" y="15796"/>
                  </a:cubicBezTo>
                  <a:close/>
                  <a:moveTo>
                    <a:pt x="1604" y="17411"/>
                  </a:moveTo>
                  <a:cubicBezTo>
                    <a:pt x="1234" y="17411"/>
                    <a:pt x="869" y="17656"/>
                    <a:pt x="773" y="18049"/>
                  </a:cubicBezTo>
                  <a:cubicBezTo>
                    <a:pt x="642" y="18573"/>
                    <a:pt x="511" y="19097"/>
                    <a:pt x="416" y="19597"/>
                  </a:cubicBezTo>
                  <a:cubicBezTo>
                    <a:pt x="333" y="20049"/>
                    <a:pt x="416" y="20514"/>
                    <a:pt x="868" y="20716"/>
                  </a:cubicBezTo>
                  <a:cubicBezTo>
                    <a:pt x="983" y="20771"/>
                    <a:pt x="1103" y="20796"/>
                    <a:pt x="1221" y="20796"/>
                  </a:cubicBezTo>
                  <a:cubicBezTo>
                    <a:pt x="1619" y="20796"/>
                    <a:pt x="1995" y="20510"/>
                    <a:pt x="2059" y="20097"/>
                  </a:cubicBezTo>
                  <a:cubicBezTo>
                    <a:pt x="2166" y="19633"/>
                    <a:pt x="2249" y="19156"/>
                    <a:pt x="2357" y="18692"/>
                  </a:cubicBezTo>
                  <a:cubicBezTo>
                    <a:pt x="2488" y="18251"/>
                    <a:pt x="2464" y="17775"/>
                    <a:pt x="1999" y="17513"/>
                  </a:cubicBezTo>
                  <a:cubicBezTo>
                    <a:pt x="1875" y="17443"/>
                    <a:pt x="1740" y="17411"/>
                    <a:pt x="1604" y="17411"/>
                  </a:cubicBezTo>
                  <a:close/>
                  <a:moveTo>
                    <a:pt x="47670" y="22514"/>
                  </a:moveTo>
                  <a:cubicBezTo>
                    <a:pt x="47663" y="22514"/>
                    <a:pt x="47655" y="22514"/>
                    <a:pt x="47648" y="22514"/>
                  </a:cubicBezTo>
                  <a:cubicBezTo>
                    <a:pt x="47196" y="22550"/>
                    <a:pt x="46815" y="22931"/>
                    <a:pt x="46838" y="23407"/>
                  </a:cubicBezTo>
                  <a:lnTo>
                    <a:pt x="46850" y="24216"/>
                  </a:lnTo>
                  <a:cubicBezTo>
                    <a:pt x="46850" y="24693"/>
                    <a:pt x="47231" y="25074"/>
                    <a:pt x="47708" y="25074"/>
                  </a:cubicBezTo>
                  <a:cubicBezTo>
                    <a:pt x="48184" y="25074"/>
                    <a:pt x="48577" y="24693"/>
                    <a:pt x="48577" y="24216"/>
                  </a:cubicBezTo>
                  <a:lnTo>
                    <a:pt x="48541" y="23335"/>
                  </a:lnTo>
                  <a:cubicBezTo>
                    <a:pt x="48518" y="22878"/>
                    <a:pt x="48136" y="22514"/>
                    <a:pt x="47670" y="22514"/>
                  </a:cubicBezTo>
                  <a:close/>
                  <a:moveTo>
                    <a:pt x="871" y="24208"/>
                  </a:moveTo>
                  <a:cubicBezTo>
                    <a:pt x="392" y="24208"/>
                    <a:pt x="1" y="24602"/>
                    <a:pt x="11" y="25098"/>
                  </a:cubicBezTo>
                  <a:cubicBezTo>
                    <a:pt x="23" y="25610"/>
                    <a:pt x="59" y="26133"/>
                    <a:pt x="118" y="26669"/>
                  </a:cubicBezTo>
                  <a:cubicBezTo>
                    <a:pt x="166" y="27134"/>
                    <a:pt x="356" y="27562"/>
                    <a:pt x="880" y="27634"/>
                  </a:cubicBezTo>
                  <a:cubicBezTo>
                    <a:pt x="922" y="27640"/>
                    <a:pt x="962" y="27643"/>
                    <a:pt x="1003" y="27643"/>
                  </a:cubicBezTo>
                  <a:cubicBezTo>
                    <a:pt x="1497" y="27643"/>
                    <a:pt x="1900" y="27187"/>
                    <a:pt x="1845" y="26681"/>
                  </a:cubicBezTo>
                  <a:cubicBezTo>
                    <a:pt x="1833" y="26205"/>
                    <a:pt x="1749" y="25717"/>
                    <a:pt x="1737" y="25240"/>
                  </a:cubicBezTo>
                  <a:cubicBezTo>
                    <a:pt x="1726" y="24776"/>
                    <a:pt x="1559" y="24336"/>
                    <a:pt x="1059" y="24228"/>
                  </a:cubicBezTo>
                  <a:cubicBezTo>
                    <a:pt x="995" y="24215"/>
                    <a:pt x="932" y="24208"/>
                    <a:pt x="871" y="24208"/>
                  </a:cubicBezTo>
                  <a:close/>
                  <a:moveTo>
                    <a:pt x="2108" y="30928"/>
                  </a:moveTo>
                  <a:cubicBezTo>
                    <a:pt x="2080" y="30928"/>
                    <a:pt x="2052" y="30929"/>
                    <a:pt x="2023" y="30932"/>
                  </a:cubicBezTo>
                  <a:cubicBezTo>
                    <a:pt x="1464" y="30967"/>
                    <a:pt x="1095" y="31539"/>
                    <a:pt x="1273" y="32063"/>
                  </a:cubicBezTo>
                  <a:cubicBezTo>
                    <a:pt x="1452" y="32551"/>
                    <a:pt x="1630" y="33039"/>
                    <a:pt x="1821" y="33551"/>
                  </a:cubicBezTo>
                  <a:cubicBezTo>
                    <a:pt x="1983" y="33930"/>
                    <a:pt x="2263" y="34239"/>
                    <a:pt x="2688" y="34239"/>
                  </a:cubicBezTo>
                  <a:cubicBezTo>
                    <a:pt x="2731" y="34239"/>
                    <a:pt x="2775" y="34236"/>
                    <a:pt x="2821" y="34230"/>
                  </a:cubicBezTo>
                  <a:cubicBezTo>
                    <a:pt x="3369" y="34146"/>
                    <a:pt x="3702" y="33551"/>
                    <a:pt x="3476" y="33039"/>
                  </a:cubicBezTo>
                  <a:cubicBezTo>
                    <a:pt x="3333" y="32598"/>
                    <a:pt x="3142" y="32158"/>
                    <a:pt x="2976" y="31717"/>
                  </a:cubicBezTo>
                  <a:cubicBezTo>
                    <a:pt x="2829" y="31312"/>
                    <a:pt x="2587" y="30928"/>
                    <a:pt x="2108" y="30928"/>
                  </a:cubicBezTo>
                  <a:close/>
                  <a:moveTo>
                    <a:pt x="5206" y="36979"/>
                  </a:moveTo>
                  <a:cubicBezTo>
                    <a:pt x="5110" y="36979"/>
                    <a:pt x="5010" y="36997"/>
                    <a:pt x="4905" y="37040"/>
                  </a:cubicBezTo>
                  <a:cubicBezTo>
                    <a:pt x="4393" y="37242"/>
                    <a:pt x="4190" y="37897"/>
                    <a:pt x="4524" y="38337"/>
                  </a:cubicBezTo>
                  <a:cubicBezTo>
                    <a:pt x="4821" y="38754"/>
                    <a:pt x="5131" y="39159"/>
                    <a:pt x="5428" y="39528"/>
                  </a:cubicBezTo>
                  <a:cubicBezTo>
                    <a:pt x="5656" y="39803"/>
                    <a:pt x="5922" y="40041"/>
                    <a:pt x="6263" y="40041"/>
                  </a:cubicBezTo>
                  <a:cubicBezTo>
                    <a:pt x="6349" y="40041"/>
                    <a:pt x="6440" y="40026"/>
                    <a:pt x="6536" y="39992"/>
                  </a:cubicBezTo>
                  <a:cubicBezTo>
                    <a:pt x="7095" y="39814"/>
                    <a:pt x="7286" y="39087"/>
                    <a:pt x="6917" y="38635"/>
                  </a:cubicBezTo>
                  <a:cubicBezTo>
                    <a:pt x="6631" y="38254"/>
                    <a:pt x="6309" y="37873"/>
                    <a:pt x="6024" y="37492"/>
                  </a:cubicBezTo>
                  <a:cubicBezTo>
                    <a:pt x="5820" y="37214"/>
                    <a:pt x="5543" y="36979"/>
                    <a:pt x="5206" y="36979"/>
                  </a:cubicBezTo>
                  <a:close/>
                  <a:moveTo>
                    <a:pt x="9908" y="41912"/>
                  </a:moveTo>
                  <a:cubicBezTo>
                    <a:pt x="9744" y="41912"/>
                    <a:pt x="9578" y="41964"/>
                    <a:pt x="9417" y="42088"/>
                  </a:cubicBezTo>
                  <a:cubicBezTo>
                    <a:pt x="8988" y="42433"/>
                    <a:pt x="9000" y="43112"/>
                    <a:pt x="9429" y="43445"/>
                  </a:cubicBezTo>
                  <a:cubicBezTo>
                    <a:pt x="9846" y="43755"/>
                    <a:pt x="10262" y="44064"/>
                    <a:pt x="10691" y="44362"/>
                  </a:cubicBezTo>
                  <a:cubicBezTo>
                    <a:pt x="10906" y="44510"/>
                    <a:pt x="11144" y="44616"/>
                    <a:pt x="11381" y="44616"/>
                  </a:cubicBezTo>
                  <a:cubicBezTo>
                    <a:pt x="11564" y="44616"/>
                    <a:pt x="11746" y="44553"/>
                    <a:pt x="11917" y="44398"/>
                  </a:cubicBezTo>
                  <a:cubicBezTo>
                    <a:pt x="12322" y="44028"/>
                    <a:pt x="12275" y="43338"/>
                    <a:pt x="11810" y="43040"/>
                  </a:cubicBezTo>
                  <a:cubicBezTo>
                    <a:pt x="11429" y="42754"/>
                    <a:pt x="11024" y="42504"/>
                    <a:pt x="10655" y="42219"/>
                  </a:cubicBezTo>
                  <a:cubicBezTo>
                    <a:pt x="10428" y="42043"/>
                    <a:pt x="10170" y="41912"/>
                    <a:pt x="9908" y="41912"/>
                  </a:cubicBezTo>
                  <a:close/>
                  <a:moveTo>
                    <a:pt x="15874" y="45271"/>
                  </a:moveTo>
                  <a:cubicBezTo>
                    <a:pt x="15620" y="45271"/>
                    <a:pt x="15382" y="45362"/>
                    <a:pt x="15203" y="45612"/>
                  </a:cubicBezTo>
                  <a:cubicBezTo>
                    <a:pt x="14894" y="46064"/>
                    <a:pt x="15084" y="46719"/>
                    <a:pt x="15608" y="46910"/>
                  </a:cubicBezTo>
                  <a:cubicBezTo>
                    <a:pt x="16085" y="47088"/>
                    <a:pt x="16561" y="47255"/>
                    <a:pt x="17061" y="47422"/>
                  </a:cubicBezTo>
                  <a:cubicBezTo>
                    <a:pt x="17223" y="47469"/>
                    <a:pt x="17389" y="47500"/>
                    <a:pt x="17549" y="47500"/>
                  </a:cubicBezTo>
                  <a:cubicBezTo>
                    <a:pt x="17835" y="47500"/>
                    <a:pt x="18099" y="47398"/>
                    <a:pt x="18275" y="47100"/>
                  </a:cubicBezTo>
                  <a:cubicBezTo>
                    <a:pt x="18561" y="46624"/>
                    <a:pt x="18299" y="46005"/>
                    <a:pt x="17787" y="45838"/>
                  </a:cubicBezTo>
                  <a:cubicBezTo>
                    <a:pt x="17323" y="45672"/>
                    <a:pt x="16858" y="45541"/>
                    <a:pt x="16394" y="45374"/>
                  </a:cubicBezTo>
                  <a:cubicBezTo>
                    <a:pt x="16222" y="45312"/>
                    <a:pt x="16045" y="45271"/>
                    <a:pt x="15874" y="45271"/>
                  </a:cubicBezTo>
                  <a:close/>
                  <a:moveTo>
                    <a:pt x="22700" y="46740"/>
                  </a:moveTo>
                  <a:cubicBezTo>
                    <a:pt x="22284" y="46740"/>
                    <a:pt x="21895" y="46885"/>
                    <a:pt x="21752" y="47326"/>
                  </a:cubicBezTo>
                  <a:cubicBezTo>
                    <a:pt x="21597" y="47850"/>
                    <a:pt x="21966" y="48398"/>
                    <a:pt x="22514" y="48446"/>
                  </a:cubicBezTo>
                  <a:cubicBezTo>
                    <a:pt x="23038" y="48505"/>
                    <a:pt x="23574" y="48505"/>
                    <a:pt x="24097" y="48505"/>
                  </a:cubicBezTo>
                  <a:cubicBezTo>
                    <a:pt x="24112" y="48506"/>
                    <a:pt x="24127" y="48506"/>
                    <a:pt x="24142" y="48506"/>
                  </a:cubicBezTo>
                  <a:cubicBezTo>
                    <a:pt x="24579" y="48506"/>
                    <a:pt x="25006" y="48334"/>
                    <a:pt x="25121" y="47862"/>
                  </a:cubicBezTo>
                  <a:cubicBezTo>
                    <a:pt x="25252" y="47326"/>
                    <a:pt x="24836" y="46791"/>
                    <a:pt x="24288" y="46791"/>
                  </a:cubicBezTo>
                  <a:cubicBezTo>
                    <a:pt x="23776" y="46791"/>
                    <a:pt x="23288" y="46779"/>
                    <a:pt x="22800" y="46743"/>
                  </a:cubicBezTo>
                  <a:cubicBezTo>
                    <a:pt x="22766" y="46741"/>
                    <a:pt x="22733" y="46740"/>
                    <a:pt x="22700" y="46740"/>
                  </a:cubicBezTo>
                  <a:close/>
                  <a:moveTo>
                    <a:pt x="24288" y="50755"/>
                  </a:moveTo>
                  <a:cubicBezTo>
                    <a:pt x="23859" y="50755"/>
                    <a:pt x="23502" y="51113"/>
                    <a:pt x="23502" y="51541"/>
                  </a:cubicBezTo>
                  <a:lnTo>
                    <a:pt x="23502" y="53137"/>
                  </a:lnTo>
                  <a:cubicBezTo>
                    <a:pt x="23502" y="53565"/>
                    <a:pt x="23859" y="53923"/>
                    <a:pt x="24288" y="53923"/>
                  </a:cubicBezTo>
                  <a:cubicBezTo>
                    <a:pt x="24717" y="53923"/>
                    <a:pt x="25074" y="53565"/>
                    <a:pt x="25074" y="53137"/>
                  </a:cubicBezTo>
                  <a:lnTo>
                    <a:pt x="25074" y="51541"/>
                  </a:lnTo>
                  <a:cubicBezTo>
                    <a:pt x="25074" y="51113"/>
                    <a:pt x="24717" y="50755"/>
                    <a:pt x="24288" y="50755"/>
                  </a:cubicBezTo>
                  <a:close/>
                  <a:moveTo>
                    <a:pt x="24288" y="57090"/>
                  </a:moveTo>
                  <a:cubicBezTo>
                    <a:pt x="23859" y="57090"/>
                    <a:pt x="23502" y="57447"/>
                    <a:pt x="23502" y="57875"/>
                  </a:cubicBezTo>
                  <a:lnTo>
                    <a:pt x="23502" y="59471"/>
                  </a:lnTo>
                  <a:cubicBezTo>
                    <a:pt x="23502" y="59899"/>
                    <a:pt x="23859" y="60257"/>
                    <a:pt x="24288" y="60257"/>
                  </a:cubicBezTo>
                  <a:cubicBezTo>
                    <a:pt x="24717" y="60257"/>
                    <a:pt x="25074" y="59899"/>
                    <a:pt x="25074" y="59471"/>
                  </a:cubicBezTo>
                  <a:lnTo>
                    <a:pt x="25074" y="57875"/>
                  </a:lnTo>
                  <a:cubicBezTo>
                    <a:pt x="25074" y="57447"/>
                    <a:pt x="24717" y="57090"/>
                    <a:pt x="24288" y="57090"/>
                  </a:cubicBezTo>
                  <a:close/>
                  <a:moveTo>
                    <a:pt x="20895" y="57304"/>
                  </a:moveTo>
                  <a:lnTo>
                    <a:pt x="20228" y="57733"/>
                  </a:lnTo>
                  <a:lnTo>
                    <a:pt x="19549" y="58161"/>
                  </a:lnTo>
                  <a:lnTo>
                    <a:pt x="23621" y="64424"/>
                  </a:lnTo>
                  <a:lnTo>
                    <a:pt x="24288" y="65460"/>
                  </a:lnTo>
                  <a:lnTo>
                    <a:pt x="24955" y="64424"/>
                  </a:lnTo>
                  <a:lnTo>
                    <a:pt x="29015" y="58161"/>
                  </a:lnTo>
                  <a:lnTo>
                    <a:pt x="27681" y="57304"/>
                  </a:lnTo>
                  <a:lnTo>
                    <a:pt x="24288" y="62543"/>
                  </a:lnTo>
                  <a:lnTo>
                    <a:pt x="20895" y="57304"/>
                  </a:lnTo>
                  <a:close/>
                </a:path>
              </a:pathLst>
            </a:custGeom>
            <a:solidFill>
              <a:srgbClr val="AC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443;p24">
              <a:extLst>
                <a:ext uri="{FF2B5EF4-FFF2-40B4-BE49-F238E27FC236}">
                  <a16:creationId xmlns:a16="http://schemas.microsoft.com/office/drawing/2014/main" id="{A7938848-32FC-4CB7-A3E0-2DEDE4F09B1A}"/>
                </a:ext>
              </a:extLst>
            </p:cNvPr>
            <p:cNvSpPr/>
            <p:nvPr/>
          </p:nvSpPr>
          <p:spPr>
            <a:xfrm>
              <a:off x="4135650" y="1001475"/>
              <a:ext cx="1214725" cy="1769550"/>
            </a:xfrm>
            <a:custGeom>
              <a:avLst/>
              <a:gdLst/>
              <a:ahLst/>
              <a:cxnLst/>
              <a:rect l="l" t="t" r="r" b="b"/>
              <a:pathLst>
                <a:path w="48589" h="70782" extrusionOk="0">
                  <a:moveTo>
                    <a:pt x="26127" y="1"/>
                  </a:moveTo>
                  <a:cubicBezTo>
                    <a:pt x="25722" y="1"/>
                    <a:pt x="25349" y="142"/>
                    <a:pt x="25205" y="583"/>
                  </a:cubicBezTo>
                  <a:cubicBezTo>
                    <a:pt x="25050" y="1095"/>
                    <a:pt x="25419" y="1654"/>
                    <a:pt x="25967" y="1690"/>
                  </a:cubicBezTo>
                  <a:cubicBezTo>
                    <a:pt x="26443" y="1749"/>
                    <a:pt x="26931" y="1785"/>
                    <a:pt x="27431" y="1845"/>
                  </a:cubicBezTo>
                  <a:cubicBezTo>
                    <a:pt x="27511" y="1855"/>
                    <a:pt x="27591" y="1862"/>
                    <a:pt x="27670" y="1862"/>
                  </a:cubicBezTo>
                  <a:cubicBezTo>
                    <a:pt x="28027" y="1862"/>
                    <a:pt x="28359" y="1737"/>
                    <a:pt x="28515" y="1357"/>
                  </a:cubicBezTo>
                  <a:cubicBezTo>
                    <a:pt x="28717" y="845"/>
                    <a:pt x="28396" y="249"/>
                    <a:pt x="27836" y="178"/>
                  </a:cubicBezTo>
                  <a:cubicBezTo>
                    <a:pt x="27336" y="106"/>
                    <a:pt x="26836" y="47"/>
                    <a:pt x="26324" y="11"/>
                  </a:cubicBezTo>
                  <a:cubicBezTo>
                    <a:pt x="26258" y="5"/>
                    <a:pt x="26192" y="1"/>
                    <a:pt x="26127" y="1"/>
                  </a:cubicBezTo>
                  <a:close/>
                  <a:moveTo>
                    <a:pt x="20878" y="158"/>
                  </a:moveTo>
                  <a:cubicBezTo>
                    <a:pt x="20840" y="158"/>
                    <a:pt x="20802" y="161"/>
                    <a:pt x="20764" y="166"/>
                  </a:cubicBezTo>
                  <a:cubicBezTo>
                    <a:pt x="20252" y="237"/>
                    <a:pt x="19752" y="333"/>
                    <a:pt x="19240" y="428"/>
                  </a:cubicBezTo>
                  <a:cubicBezTo>
                    <a:pt x="18799" y="535"/>
                    <a:pt x="18359" y="761"/>
                    <a:pt x="18347" y="1297"/>
                  </a:cubicBezTo>
                  <a:cubicBezTo>
                    <a:pt x="18336" y="1782"/>
                    <a:pt x="18747" y="2174"/>
                    <a:pt x="19213" y="2174"/>
                  </a:cubicBezTo>
                  <a:cubicBezTo>
                    <a:pt x="19273" y="2174"/>
                    <a:pt x="19334" y="2168"/>
                    <a:pt x="19395" y="2154"/>
                  </a:cubicBezTo>
                  <a:cubicBezTo>
                    <a:pt x="19859" y="2083"/>
                    <a:pt x="20335" y="1964"/>
                    <a:pt x="20812" y="1892"/>
                  </a:cubicBezTo>
                  <a:cubicBezTo>
                    <a:pt x="21264" y="1821"/>
                    <a:pt x="21681" y="1618"/>
                    <a:pt x="21740" y="1107"/>
                  </a:cubicBezTo>
                  <a:cubicBezTo>
                    <a:pt x="21785" y="586"/>
                    <a:pt x="21376" y="158"/>
                    <a:pt x="20878" y="158"/>
                  </a:cubicBezTo>
                  <a:close/>
                  <a:moveTo>
                    <a:pt x="32642" y="1485"/>
                  </a:moveTo>
                  <a:cubicBezTo>
                    <a:pt x="32389" y="1485"/>
                    <a:pt x="32149" y="1581"/>
                    <a:pt x="31968" y="1833"/>
                  </a:cubicBezTo>
                  <a:cubicBezTo>
                    <a:pt x="31658" y="2273"/>
                    <a:pt x="31849" y="2928"/>
                    <a:pt x="32373" y="3131"/>
                  </a:cubicBezTo>
                  <a:cubicBezTo>
                    <a:pt x="32813" y="3333"/>
                    <a:pt x="33266" y="3488"/>
                    <a:pt x="33706" y="3690"/>
                  </a:cubicBezTo>
                  <a:cubicBezTo>
                    <a:pt x="33899" y="3778"/>
                    <a:pt x="34103" y="3839"/>
                    <a:pt x="34297" y="3839"/>
                  </a:cubicBezTo>
                  <a:cubicBezTo>
                    <a:pt x="34523" y="3839"/>
                    <a:pt x="34736" y="3758"/>
                    <a:pt x="34909" y="3547"/>
                  </a:cubicBezTo>
                  <a:cubicBezTo>
                    <a:pt x="35266" y="3107"/>
                    <a:pt x="35099" y="2452"/>
                    <a:pt x="34611" y="2214"/>
                  </a:cubicBezTo>
                  <a:cubicBezTo>
                    <a:pt x="34158" y="1999"/>
                    <a:pt x="33682" y="1785"/>
                    <a:pt x="33182" y="1607"/>
                  </a:cubicBezTo>
                  <a:cubicBezTo>
                    <a:pt x="33005" y="1533"/>
                    <a:pt x="32820" y="1485"/>
                    <a:pt x="32642" y="1485"/>
                  </a:cubicBezTo>
                  <a:close/>
                  <a:moveTo>
                    <a:pt x="14343" y="2121"/>
                  </a:moveTo>
                  <a:cubicBezTo>
                    <a:pt x="14224" y="2121"/>
                    <a:pt x="14103" y="2146"/>
                    <a:pt x="13989" y="2202"/>
                  </a:cubicBezTo>
                  <a:cubicBezTo>
                    <a:pt x="13513" y="2428"/>
                    <a:pt x="13037" y="2666"/>
                    <a:pt x="12584" y="2916"/>
                  </a:cubicBezTo>
                  <a:cubicBezTo>
                    <a:pt x="12180" y="3142"/>
                    <a:pt x="11870" y="3500"/>
                    <a:pt x="12001" y="3988"/>
                  </a:cubicBezTo>
                  <a:cubicBezTo>
                    <a:pt x="12114" y="4378"/>
                    <a:pt x="12472" y="4616"/>
                    <a:pt x="12843" y="4616"/>
                  </a:cubicBezTo>
                  <a:cubicBezTo>
                    <a:pt x="12981" y="4616"/>
                    <a:pt x="13121" y="4583"/>
                    <a:pt x="13251" y="4512"/>
                  </a:cubicBezTo>
                  <a:cubicBezTo>
                    <a:pt x="13680" y="4297"/>
                    <a:pt x="14096" y="4059"/>
                    <a:pt x="14513" y="3857"/>
                  </a:cubicBezTo>
                  <a:cubicBezTo>
                    <a:pt x="14930" y="3643"/>
                    <a:pt x="15299" y="3345"/>
                    <a:pt x="15192" y="2809"/>
                  </a:cubicBezTo>
                  <a:cubicBezTo>
                    <a:pt x="15110" y="2398"/>
                    <a:pt x="14734" y="2121"/>
                    <a:pt x="14343" y="2121"/>
                  </a:cubicBezTo>
                  <a:close/>
                  <a:moveTo>
                    <a:pt x="38596" y="4808"/>
                  </a:moveTo>
                  <a:cubicBezTo>
                    <a:pt x="38461" y="4808"/>
                    <a:pt x="38323" y="4844"/>
                    <a:pt x="38183" y="4928"/>
                  </a:cubicBezTo>
                  <a:cubicBezTo>
                    <a:pt x="37683" y="5238"/>
                    <a:pt x="37635" y="5988"/>
                    <a:pt x="38111" y="6345"/>
                  </a:cubicBezTo>
                  <a:cubicBezTo>
                    <a:pt x="38457" y="6655"/>
                    <a:pt x="38838" y="6941"/>
                    <a:pt x="39195" y="7250"/>
                  </a:cubicBezTo>
                  <a:cubicBezTo>
                    <a:pt x="39424" y="7455"/>
                    <a:pt x="39689" y="7619"/>
                    <a:pt x="39974" y="7619"/>
                  </a:cubicBezTo>
                  <a:cubicBezTo>
                    <a:pt x="40119" y="7619"/>
                    <a:pt x="40269" y="7577"/>
                    <a:pt x="40421" y="7476"/>
                  </a:cubicBezTo>
                  <a:cubicBezTo>
                    <a:pt x="40886" y="7155"/>
                    <a:pt x="40921" y="6488"/>
                    <a:pt x="40505" y="6119"/>
                  </a:cubicBezTo>
                  <a:cubicBezTo>
                    <a:pt x="40124" y="5774"/>
                    <a:pt x="39731" y="5452"/>
                    <a:pt x="39338" y="5119"/>
                  </a:cubicBezTo>
                  <a:cubicBezTo>
                    <a:pt x="39109" y="4945"/>
                    <a:pt x="38859" y="4808"/>
                    <a:pt x="38596" y="4808"/>
                  </a:cubicBezTo>
                  <a:close/>
                  <a:moveTo>
                    <a:pt x="8660" y="5903"/>
                  </a:moveTo>
                  <a:cubicBezTo>
                    <a:pt x="8459" y="5903"/>
                    <a:pt x="8257" y="5972"/>
                    <a:pt x="8096" y="6119"/>
                  </a:cubicBezTo>
                  <a:cubicBezTo>
                    <a:pt x="7727" y="6441"/>
                    <a:pt x="7369" y="6786"/>
                    <a:pt x="7012" y="7143"/>
                  </a:cubicBezTo>
                  <a:cubicBezTo>
                    <a:pt x="6667" y="7488"/>
                    <a:pt x="6393" y="7905"/>
                    <a:pt x="6679" y="8381"/>
                  </a:cubicBezTo>
                  <a:cubicBezTo>
                    <a:pt x="6848" y="8654"/>
                    <a:pt x="7131" y="8789"/>
                    <a:pt x="7414" y="8789"/>
                  </a:cubicBezTo>
                  <a:cubicBezTo>
                    <a:pt x="7650" y="8789"/>
                    <a:pt x="7887" y="8696"/>
                    <a:pt x="8060" y="8512"/>
                  </a:cubicBezTo>
                  <a:cubicBezTo>
                    <a:pt x="8405" y="8167"/>
                    <a:pt x="8751" y="7834"/>
                    <a:pt x="9108" y="7500"/>
                  </a:cubicBezTo>
                  <a:cubicBezTo>
                    <a:pt x="9429" y="7191"/>
                    <a:pt x="9655" y="6798"/>
                    <a:pt x="9417" y="6357"/>
                  </a:cubicBezTo>
                  <a:cubicBezTo>
                    <a:pt x="9267" y="6063"/>
                    <a:pt x="8965" y="5903"/>
                    <a:pt x="8660" y="5903"/>
                  </a:cubicBezTo>
                  <a:close/>
                  <a:moveTo>
                    <a:pt x="43357" y="9714"/>
                  </a:moveTo>
                  <a:cubicBezTo>
                    <a:pt x="43261" y="9714"/>
                    <a:pt x="43159" y="9732"/>
                    <a:pt x="43052" y="9774"/>
                  </a:cubicBezTo>
                  <a:cubicBezTo>
                    <a:pt x="42529" y="9977"/>
                    <a:pt x="42338" y="10631"/>
                    <a:pt x="42660" y="11072"/>
                  </a:cubicBezTo>
                  <a:cubicBezTo>
                    <a:pt x="42921" y="11477"/>
                    <a:pt x="43195" y="11858"/>
                    <a:pt x="43457" y="12263"/>
                  </a:cubicBezTo>
                  <a:cubicBezTo>
                    <a:pt x="43663" y="12597"/>
                    <a:pt x="43935" y="12874"/>
                    <a:pt x="44304" y="12874"/>
                  </a:cubicBezTo>
                  <a:cubicBezTo>
                    <a:pt x="44382" y="12874"/>
                    <a:pt x="44465" y="12861"/>
                    <a:pt x="44553" y="12834"/>
                  </a:cubicBezTo>
                  <a:cubicBezTo>
                    <a:pt x="45077" y="12667"/>
                    <a:pt x="45315" y="12025"/>
                    <a:pt x="45029" y="11560"/>
                  </a:cubicBezTo>
                  <a:cubicBezTo>
                    <a:pt x="44767" y="11120"/>
                    <a:pt x="44481" y="10691"/>
                    <a:pt x="44184" y="10250"/>
                  </a:cubicBezTo>
                  <a:cubicBezTo>
                    <a:pt x="43970" y="9953"/>
                    <a:pt x="43698" y="9714"/>
                    <a:pt x="43357" y="9714"/>
                  </a:cubicBezTo>
                  <a:close/>
                  <a:moveTo>
                    <a:pt x="4278" y="11142"/>
                  </a:moveTo>
                  <a:cubicBezTo>
                    <a:pt x="3994" y="11142"/>
                    <a:pt x="3713" y="11281"/>
                    <a:pt x="3559" y="11548"/>
                  </a:cubicBezTo>
                  <a:cubicBezTo>
                    <a:pt x="3286" y="11977"/>
                    <a:pt x="3036" y="12429"/>
                    <a:pt x="2797" y="12882"/>
                  </a:cubicBezTo>
                  <a:cubicBezTo>
                    <a:pt x="2571" y="13310"/>
                    <a:pt x="2476" y="13763"/>
                    <a:pt x="2881" y="14120"/>
                  </a:cubicBezTo>
                  <a:cubicBezTo>
                    <a:pt x="3040" y="14260"/>
                    <a:pt x="3239" y="14327"/>
                    <a:pt x="3438" y="14327"/>
                  </a:cubicBezTo>
                  <a:cubicBezTo>
                    <a:pt x="3746" y="14327"/>
                    <a:pt x="4055" y="14167"/>
                    <a:pt x="4214" y="13870"/>
                  </a:cubicBezTo>
                  <a:cubicBezTo>
                    <a:pt x="4452" y="13465"/>
                    <a:pt x="4655" y="13037"/>
                    <a:pt x="4905" y="12620"/>
                  </a:cubicBezTo>
                  <a:cubicBezTo>
                    <a:pt x="5143" y="12239"/>
                    <a:pt x="5262" y="11774"/>
                    <a:pt x="4893" y="11405"/>
                  </a:cubicBezTo>
                  <a:cubicBezTo>
                    <a:pt x="4725" y="11227"/>
                    <a:pt x="4501" y="11142"/>
                    <a:pt x="4278" y="11142"/>
                  </a:cubicBezTo>
                  <a:close/>
                  <a:moveTo>
                    <a:pt x="46488" y="15796"/>
                  </a:moveTo>
                  <a:cubicBezTo>
                    <a:pt x="46466" y="15796"/>
                    <a:pt x="46444" y="15797"/>
                    <a:pt x="46422" y="15799"/>
                  </a:cubicBezTo>
                  <a:cubicBezTo>
                    <a:pt x="45862" y="15846"/>
                    <a:pt x="45493" y="16418"/>
                    <a:pt x="45672" y="16930"/>
                  </a:cubicBezTo>
                  <a:cubicBezTo>
                    <a:pt x="45803" y="17382"/>
                    <a:pt x="45969" y="17823"/>
                    <a:pt x="46089" y="18287"/>
                  </a:cubicBezTo>
                  <a:cubicBezTo>
                    <a:pt x="46208" y="18752"/>
                    <a:pt x="46446" y="19156"/>
                    <a:pt x="46982" y="19156"/>
                  </a:cubicBezTo>
                  <a:cubicBezTo>
                    <a:pt x="47529" y="19156"/>
                    <a:pt x="47934" y="18621"/>
                    <a:pt x="47803" y="18085"/>
                  </a:cubicBezTo>
                  <a:cubicBezTo>
                    <a:pt x="47672" y="17561"/>
                    <a:pt x="47517" y="17049"/>
                    <a:pt x="47351" y="16561"/>
                  </a:cubicBezTo>
                  <a:cubicBezTo>
                    <a:pt x="47226" y="16151"/>
                    <a:pt x="46948" y="15796"/>
                    <a:pt x="46488" y="15796"/>
                  </a:cubicBezTo>
                  <a:close/>
                  <a:moveTo>
                    <a:pt x="1621" y="17411"/>
                  </a:moveTo>
                  <a:cubicBezTo>
                    <a:pt x="1246" y="17411"/>
                    <a:pt x="881" y="17656"/>
                    <a:pt x="785" y="18049"/>
                  </a:cubicBezTo>
                  <a:cubicBezTo>
                    <a:pt x="654" y="18573"/>
                    <a:pt x="535" y="19097"/>
                    <a:pt x="428" y="19597"/>
                  </a:cubicBezTo>
                  <a:cubicBezTo>
                    <a:pt x="357" y="20049"/>
                    <a:pt x="428" y="20514"/>
                    <a:pt x="892" y="20716"/>
                  </a:cubicBezTo>
                  <a:cubicBezTo>
                    <a:pt x="1004" y="20771"/>
                    <a:pt x="1122" y="20796"/>
                    <a:pt x="1239" y="20796"/>
                  </a:cubicBezTo>
                  <a:cubicBezTo>
                    <a:pt x="1632" y="20796"/>
                    <a:pt x="2010" y="20510"/>
                    <a:pt x="2083" y="20097"/>
                  </a:cubicBezTo>
                  <a:cubicBezTo>
                    <a:pt x="2190" y="19633"/>
                    <a:pt x="2262" y="19156"/>
                    <a:pt x="2381" y="18692"/>
                  </a:cubicBezTo>
                  <a:cubicBezTo>
                    <a:pt x="2500" y="18251"/>
                    <a:pt x="2476" y="17775"/>
                    <a:pt x="2024" y="17513"/>
                  </a:cubicBezTo>
                  <a:cubicBezTo>
                    <a:pt x="1896" y="17443"/>
                    <a:pt x="1758" y="17411"/>
                    <a:pt x="1621" y="17411"/>
                  </a:cubicBezTo>
                  <a:close/>
                  <a:moveTo>
                    <a:pt x="47694" y="22514"/>
                  </a:moveTo>
                  <a:cubicBezTo>
                    <a:pt x="47687" y="22514"/>
                    <a:pt x="47680" y="22514"/>
                    <a:pt x="47672" y="22514"/>
                  </a:cubicBezTo>
                  <a:cubicBezTo>
                    <a:pt x="47208" y="22550"/>
                    <a:pt x="46839" y="22931"/>
                    <a:pt x="46851" y="23407"/>
                  </a:cubicBezTo>
                  <a:lnTo>
                    <a:pt x="46862" y="24216"/>
                  </a:lnTo>
                  <a:cubicBezTo>
                    <a:pt x="46862" y="24693"/>
                    <a:pt x="47255" y="25074"/>
                    <a:pt x="47732" y="25074"/>
                  </a:cubicBezTo>
                  <a:cubicBezTo>
                    <a:pt x="48208" y="25074"/>
                    <a:pt x="48589" y="24693"/>
                    <a:pt x="48589" y="24216"/>
                  </a:cubicBezTo>
                  <a:lnTo>
                    <a:pt x="48565" y="23335"/>
                  </a:lnTo>
                  <a:cubicBezTo>
                    <a:pt x="48530" y="22878"/>
                    <a:pt x="48160" y="22514"/>
                    <a:pt x="47694" y="22514"/>
                  </a:cubicBezTo>
                  <a:close/>
                  <a:moveTo>
                    <a:pt x="863" y="24208"/>
                  </a:moveTo>
                  <a:cubicBezTo>
                    <a:pt x="392" y="24208"/>
                    <a:pt x="1" y="24602"/>
                    <a:pt x="11" y="25098"/>
                  </a:cubicBezTo>
                  <a:cubicBezTo>
                    <a:pt x="47" y="25610"/>
                    <a:pt x="71" y="26133"/>
                    <a:pt x="119" y="26669"/>
                  </a:cubicBezTo>
                  <a:cubicBezTo>
                    <a:pt x="154" y="27134"/>
                    <a:pt x="357" y="27562"/>
                    <a:pt x="869" y="27634"/>
                  </a:cubicBezTo>
                  <a:cubicBezTo>
                    <a:pt x="911" y="27640"/>
                    <a:pt x="953" y="27643"/>
                    <a:pt x="994" y="27643"/>
                  </a:cubicBezTo>
                  <a:cubicBezTo>
                    <a:pt x="1497" y="27643"/>
                    <a:pt x="1900" y="27187"/>
                    <a:pt x="1845" y="26681"/>
                  </a:cubicBezTo>
                  <a:cubicBezTo>
                    <a:pt x="1821" y="26205"/>
                    <a:pt x="1750" y="25717"/>
                    <a:pt x="1738" y="25240"/>
                  </a:cubicBezTo>
                  <a:cubicBezTo>
                    <a:pt x="1726" y="24776"/>
                    <a:pt x="1559" y="24336"/>
                    <a:pt x="1047" y="24228"/>
                  </a:cubicBezTo>
                  <a:cubicBezTo>
                    <a:pt x="985" y="24215"/>
                    <a:pt x="923" y="24208"/>
                    <a:pt x="863" y="24208"/>
                  </a:cubicBezTo>
                  <a:close/>
                  <a:moveTo>
                    <a:pt x="2120" y="30928"/>
                  </a:moveTo>
                  <a:cubicBezTo>
                    <a:pt x="2093" y="30928"/>
                    <a:pt x="2064" y="30929"/>
                    <a:pt x="2035" y="30932"/>
                  </a:cubicBezTo>
                  <a:cubicBezTo>
                    <a:pt x="1488" y="30967"/>
                    <a:pt x="1119" y="31539"/>
                    <a:pt x="1297" y="32063"/>
                  </a:cubicBezTo>
                  <a:cubicBezTo>
                    <a:pt x="1452" y="32551"/>
                    <a:pt x="1643" y="33039"/>
                    <a:pt x="1845" y="33551"/>
                  </a:cubicBezTo>
                  <a:cubicBezTo>
                    <a:pt x="2007" y="33930"/>
                    <a:pt x="2277" y="34239"/>
                    <a:pt x="2709" y="34239"/>
                  </a:cubicBezTo>
                  <a:cubicBezTo>
                    <a:pt x="2753" y="34239"/>
                    <a:pt x="2798" y="34236"/>
                    <a:pt x="2845" y="34230"/>
                  </a:cubicBezTo>
                  <a:cubicBezTo>
                    <a:pt x="3393" y="34146"/>
                    <a:pt x="3714" y="33551"/>
                    <a:pt x="3500" y="33039"/>
                  </a:cubicBezTo>
                  <a:cubicBezTo>
                    <a:pt x="3345" y="32598"/>
                    <a:pt x="3155" y="32158"/>
                    <a:pt x="2988" y="31717"/>
                  </a:cubicBezTo>
                  <a:cubicBezTo>
                    <a:pt x="2853" y="31312"/>
                    <a:pt x="2600" y="30928"/>
                    <a:pt x="2120" y="30928"/>
                  </a:cubicBezTo>
                  <a:close/>
                  <a:moveTo>
                    <a:pt x="5223" y="36979"/>
                  </a:moveTo>
                  <a:cubicBezTo>
                    <a:pt x="5126" y="36979"/>
                    <a:pt x="5024" y="36997"/>
                    <a:pt x="4917" y="37040"/>
                  </a:cubicBezTo>
                  <a:cubicBezTo>
                    <a:pt x="4405" y="37242"/>
                    <a:pt x="4214" y="37897"/>
                    <a:pt x="4536" y="38337"/>
                  </a:cubicBezTo>
                  <a:cubicBezTo>
                    <a:pt x="4833" y="38754"/>
                    <a:pt x="5131" y="39159"/>
                    <a:pt x="5441" y="39528"/>
                  </a:cubicBezTo>
                  <a:cubicBezTo>
                    <a:pt x="5669" y="39803"/>
                    <a:pt x="5935" y="40041"/>
                    <a:pt x="6275" y="40041"/>
                  </a:cubicBezTo>
                  <a:cubicBezTo>
                    <a:pt x="6361" y="40041"/>
                    <a:pt x="6452" y="40026"/>
                    <a:pt x="6548" y="39992"/>
                  </a:cubicBezTo>
                  <a:cubicBezTo>
                    <a:pt x="7107" y="39814"/>
                    <a:pt x="7322" y="39087"/>
                    <a:pt x="6929" y="38635"/>
                  </a:cubicBezTo>
                  <a:cubicBezTo>
                    <a:pt x="6643" y="38254"/>
                    <a:pt x="6322" y="37873"/>
                    <a:pt x="6036" y="37492"/>
                  </a:cubicBezTo>
                  <a:cubicBezTo>
                    <a:pt x="5832" y="37214"/>
                    <a:pt x="5563" y="36979"/>
                    <a:pt x="5223" y="36979"/>
                  </a:cubicBezTo>
                  <a:close/>
                  <a:moveTo>
                    <a:pt x="9920" y="41912"/>
                  </a:moveTo>
                  <a:cubicBezTo>
                    <a:pt x="9756" y="41912"/>
                    <a:pt x="9590" y="41964"/>
                    <a:pt x="9429" y="42088"/>
                  </a:cubicBezTo>
                  <a:cubicBezTo>
                    <a:pt x="9001" y="42433"/>
                    <a:pt x="9012" y="43112"/>
                    <a:pt x="9453" y="43445"/>
                  </a:cubicBezTo>
                  <a:cubicBezTo>
                    <a:pt x="9846" y="43755"/>
                    <a:pt x="10275" y="44064"/>
                    <a:pt x="10715" y="44362"/>
                  </a:cubicBezTo>
                  <a:cubicBezTo>
                    <a:pt x="10924" y="44510"/>
                    <a:pt x="11162" y="44616"/>
                    <a:pt x="11400" y="44616"/>
                  </a:cubicBezTo>
                  <a:cubicBezTo>
                    <a:pt x="11582" y="44616"/>
                    <a:pt x="11764" y="44553"/>
                    <a:pt x="11930" y="44398"/>
                  </a:cubicBezTo>
                  <a:cubicBezTo>
                    <a:pt x="12334" y="44028"/>
                    <a:pt x="12287" y="43338"/>
                    <a:pt x="11834" y="43040"/>
                  </a:cubicBezTo>
                  <a:cubicBezTo>
                    <a:pt x="11441" y="42754"/>
                    <a:pt x="11037" y="42504"/>
                    <a:pt x="10667" y="42219"/>
                  </a:cubicBezTo>
                  <a:cubicBezTo>
                    <a:pt x="10441" y="42043"/>
                    <a:pt x="10182" y="41912"/>
                    <a:pt x="9920" y="41912"/>
                  </a:cubicBezTo>
                  <a:close/>
                  <a:moveTo>
                    <a:pt x="15875" y="45271"/>
                  </a:moveTo>
                  <a:cubicBezTo>
                    <a:pt x="15620" y="45271"/>
                    <a:pt x="15382" y="45362"/>
                    <a:pt x="15204" y="45612"/>
                  </a:cubicBezTo>
                  <a:cubicBezTo>
                    <a:pt x="14894" y="46064"/>
                    <a:pt x="15085" y="46719"/>
                    <a:pt x="15609" y="46910"/>
                  </a:cubicBezTo>
                  <a:cubicBezTo>
                    <a:pt x="16085" y="47088"/>
                    <a:pt x="16573" y="47255"/>
                    <a:pt x="17073" y="47422"/>
                  </a:cubicBezTo>
                  <a:cubicBezTo>
                    <a:pt x="17231" y="47469"/>
                    <a:pt x="17394" y="47500"/>
                    <a:pt x="17552" y="47500"/>
                  </a:cubicBezTo>
                  <a:cubicBezTo>
                    <a:pt x="17835" y="47500"/>
                    <a:pt x="18100" y="47398"/>
                    <a:pt x="18276" y="47100"/>
                  </a:cubicBezTo>
                  <a:cubicBezTo>
                    <a:pt x="18561" y="46624"/>
                    <a:pt x="18299" y="46005"/>
                    <a:pt x="17787" y="45838"/>
                  </a:cubicBezTo>
                  <a:cubicBezTo>
                    <a:pt x="17323" y="45672"/>
                    <a:pt x="16859" y="45541"/>
                    <a:pt x="16394" y="45374"/>
                  </a:cubicBezTo>
                  <a:cubicBezTo>
                    <a:pt x="16223" y="45312"/>
                    <a:pt x="16045" y="45271"/>
                    <a:pt x="15875" y="45271"/>
                  </a:cubicBezTo>
                  <a:close/>
                  <a:moveTo>
                    <a:pt x="22700" y="46740"/>
                  </a:moveTo>
                  <a:cubicBezTo>
                    <a:pt x="22284" y="46740"/>
                    <a:pt x="21896" y="46885"/>
                    <a:pt x="21752" y="47326"/>
                  </a:cubicBezTo>
                  <a:cubicBezTo>
                    <a:pt x="21585" y="47850"/>
                    <a:pt x="21966" y="48398"/>
                    <a:pt x="22514" y="48446"/>
                  </a:cubicBezTo>
                  <a:cubicBezTo>
                    <a:pt x="23038" y="48505"/>
                    <a:pt x="23574" y="48505"/>
                    <a:pt x="24086" y="48505"/>
                  </a:cubicBezTo>
                  <a:cubicBezTo>
                    <a:pt x="24101" y="48506"/>
                    <a:pt x="24116" y="48506"/>
                    <a:pt x="24132" y="48506"/>
                  </a:cubicBezTo>
                  <a:cubicBezTo>
                    <a:pt x="24580" y="48506"/>
                    <a:pt x="25006" y="48334"/>
                    <a:pt x="25122" y="47862"/>
                  </a:cubicBezTo>
                  <a:cubicBezTo>
                    <a:pt x="25253" y="47326"/>
                    <a:pt x="24836" y="46791"/>
                    <a:pt x="24288" y="46791"/>
                  </a:cubicBezTo>
                  <a:cubicBezTo>
                    <a:pt x="23800" y="46791"/>
                    <a:pt x="23300" y="46779"/>
                    <a:pt x="22800" y="46743"/>
                  </a:cubicBezTo>
                  <a:cubicBezTo>
                    <a:pt x="22767" y="46741"/>
                    <a:pt x="22733" y="46740"/>
                    <a:pt x="22700" y="46740"/>
                  </a:cubicBezTo>
                  <a:close/>
                  <a:moveTo>
                    <a:pt x="24300" y="49624"/>
                  </a:moveTo>
                  <a:cubicBezTo>
                    <a:pt x="23824" y="49624"/>
                    <a:pt x="23443" y="50005"/>
                    <a:pt x="23443" y="50482"/>
                  </a:cubicBezTo>
                  <a:lnTo>
                    <a:pt x="23443" y="52196"/>
                  </a:lnTo>
                  <a:cubicBezTo>
                    <a:pt x="23443" y="52672"/>
                    <a:pt x="23824" y="53053"/>
                    <a:pt x="24300" y="53053"/>
                  </a:cubicBezTo>
                  <a:cubicBezTo>
                    <a:pt x="24776" y="53053"/>
                    <a:pt x="25157" y="52672"/>
                    <a:pt x="25157" y="52196"/>
                  </a:cubicBezTo>
                  <a:lnTo>
                    <a:pt x="25157" y="50482"/>
                  </a:lnTo>
                  <a:cubicBezTo>
                    <a:pt x="25157" y="50005"/>
                    <a:pt x="24776" y="49624"/>
                    <a:pt x="24300" y="49624"/>
                  </a:cubicBezTo>
                  <a:close/>
                  <a:moveTo>
                    <a:pt x="24288" y="56470"/>
                  </a:moveTo>
                  <a:cubicBezTo>
                    <a:pt x="23812" y="56470"/>
                    <a:pt x="23419" y="56851"/>
                    <a:pt x="23419" y="57328"/>
                  </a:cubicBezTo>
                  <a:lnTo>
                    <a:pt x="23419" y="59042"/>
                  </a:lnTo>
                  <a:cubicBezTo>
                    <a:pt x="23419" y="59518"/>
                    <a:pt x="23812" y="59899"/>
                    <a:pt x="24288" y="59899"/>
                  </a:cubicBezTo>
                  <a:cubicBezTo>
                    <a:pt x="24764" y="59899"/>
                    <a:pt x="25145" y="59518"/>
                    <a:pt x="25145" y="59042"/>
                  </a:cubicBezTo>
                  <a:lnTo>
                    <a:pt x="25145" y="57328"/>
                  </a:lnTo>
                  <a:cubicBezTo>
                    <a:pt x="25145" y="56851"/>
                    <a:pt x="24764" y="56470"/>
                    <a:pt x="24288" y="56470"/>
                  </a:cubicBezTo>
                  <a:close/>
                  <a:moveTo>
                    <a:pt x="24288" y="63328"/>
                  </a:moveTo>
                  <a:cubicBezTo>
                    <a:pt x="23812" y="63328"/>
                    <a:pt x="23419" y="63709"/>
                    <a:pt x="23419" y="64186"/>
                  </a:cubicBezTo>
                  <a:lnTo>
                    <a:pt x="23419" y="65900"/>
                  </a:lnTo>
                  <a:cubicBezTo>
                    <a:pt x="23419" y="66376"/>
                    <a:pt x="23812" y="66769"/>
                    <a:pt x="24288" y="66769"/>
                  </a:cubicBezTo>
                  <a:cubicBezTo>
                    <a:pt x="24764" y="66769"/>
                    <a:pt x="25145" y="66376"/>
                    <a:pt x="25145" y="65900"/>
                  </a:cubicBezTo>
                  <a:lnTo>
                    <a:pt x="25145" y="64186"/>
                  </a:lnTo>
                  <a:cubicBezTo>
                    <a:pt x="25145" y="63709"/>
                    <a:pt x="24764" y="63328"/>
                    <a:pt x="24288" y="63328"/>
                  </a:cubicBezTo>
                  <a:close/>
                  <a:moveTo>
                    <a:pt x="20621" y="61983"/>
                  </a:moveTo>
                  <a:lnTo>
                    <a:pt x="19907" y="62447"/>
                  </a:lnTo>
                  <a:lnTo>
                    <a:pt x="19192" y="62924"/>
                  </a:lnTo>
                  <a:lnTo>
                    <a:pt x="23586" y="69674"/>
                  </a:lnTo>
                  <a:lnTo>
                    <a:pt x="24300" y="70782"/>
                  </a:lnTo>
                  <a:lnTo>
                    <a:pt x="25014" y="69674"/>
                  </a:lnTo>
                  <a:lnTo>
                    <a:pt x="29384" y="62924"/>
                  </a:lnTo>
                  <a:lnTo>
                    <a:pt x="27943" y="61983"/>
                  </a:lnTo>
                  <a:lnTo>
                    <a:pt x="24288" y="67639"/>
                  </a:lnTo>
                  <a:lnTo>
                    <a:pt x="20621" y="61983"/>
                  </a:lnTo>
                  <a:close/>
                </a:path>
              </a:pathLst>
            </a:custGeom>
            <a:solidFill>
              <a:srgbClr val="A11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444;p24">
              <a:extLst>
                <a:ext uri="{FF2B5EF4-FFF2-40B4-BE49-F238E27FC236}">
                  <a16:creationId xmlns:a16="http://schemas.microsoft.com/office/drawing/2014/main" id="{2D1C0621-6805-44FC-9720-D2F363CC8D99}"/>
                </a:ext>
              </a:extLst>
            </p:cNvPr>
            <p:cNvSpPr/>
            <p:nvPr/>
          </p:nvSpPr>
          <p:spPr>
            <a:xfrm>
              <a:off x="1442125" y="3628550"/>
              <a:ext cx="942125" cy="942100"/>
            </a:xfrm>
            <a:custGeom>
              <a:avLst/>
              <a:gdLst/>
              <a:ahLst/>
              <a:cxnLst/>
              <a:rect l="l" t="t" r="r" b="b"/>
              <a:pathLst>
                <a:path w="37685" h="37684" extrusionOk="0">
                  <a:moveTo>
                    <a:pt x="18848" y="1"/>
                  </a:moveTo>
                  <a:cubicBezTo>
                    <a:pt x="8442" y="1"/>
                    <a:pt x="1" y="8442"/>
                    <a:pt x="1" y="18848"/>
                  </a:cubicBezTo>
                  <a:cubicBezTo>
                    <a:pt x="1" y="29254"/>
                    <a:pt x="8442" y="37684"/>
                    <a:pt x="18848" y="37684"/>
                  </a:cubicBezTo>
                  <a:cubicBezTo>
                    <a:pt x="29243" y="37684"/>
                    <a:pt x="37684" y="29254"/>
                    <a:pt x="37684" y="18848"/>
                  </a:cubicBezTo>
                  <a:cubicBezTo>
                    <a:pt x="37684" y="8442"/>
                    <a:pt x="29266" y="1"/>
                    <a:pt x="18848" y="1"/>
                  </a:cubicBezTo>
                  <a:close/>
                </a:path>
              </a:pathLst>
            </a:custGeom>
            <a:solidFill>
              <a:srgbClr val="D659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445;p24">
              <a:extLst>
                <a:ext uri="{FF2B5EF4-FFF2-40B4-BE49-F238E27FC236}">
                  <a16:creationId xmlns:a16="http://schemas.microsoft.com/office/drawing/2014/main" id="{48B0FC53-5962-4EBE-A2AF-F87D3947A5E1}"/>
                </a:ext>
              </a:extLst>
            </p:cNvPr>
            <p:cNvSpPr/>
            <p:nvPr/>
          </p:nvSpPr>
          <p:spPr>
            <a:xfrm>
              <a:off x="1306100" y="3068650"/>
              <a:ext cx="1215050" cy="1636900"/>
            </a:xfrm>
            <a:custGeom>
              <a:avLst/>
              <a:gdLst/>
              <a:ahLst/>
              <a:cxnLst/>
              <a:rect l="l" t="t" r="r" b="b"/>
              <a:pathLst>
                <a:path w="48602" h="65476" extrusionOk="0">
                  <a:moveTo>
                    <a:pt x="24289" y="1"/>
                  </a:moveTo>
                  <a:lnTo>
                    <a:pt x="23611" y="1025"/>
                  </a:lnTo>
                  <a:lnTo>
                    <a:pt x="19551" y="7299"/>
                  </a:lnTo>
                  <a:lnTo>
                    <a:pt x="20217" y="7728"/>
                  </a:lnTo>
                  <a:lnTo>
                    <a:pt x="20896" y="8157"/>
                  </a:lnTo>
                  <a:lnTo>
                    <a:pt x="24289" y="2918"/>
                  </a:lnTo>
                  <a:lnTo>
                    <a:pt x="27683" y="8157"/>
                  </a:lnTo>
                  <a:lnTo>
                    <a:pt x="29016" y="7299"/>
                  </a:lnTo>
                  <a:lnTo>
                    <a:pt x="24956" y="1025"/>
                  </a:lnTo>
                  <a:lnTo>
                    <a:pt x="24289" y="1"/>
                  </a:lnTo>
                  <a:close/>
                  <a:moveTo>
                    <a:pt x="24301" y="5180"/>
                  </a:moveTo>
                  <a:cubicBezTo>
                    <a:pt x="23873" y="5180"/>
                    <a:pt x="23515" y="5537"/>
                    <a:pt x="23515" y="5966"/>
                  </a:cubicBezTo>
                  <a:lnTo>
                    <a:pt x="23515" y="7561"/>
                  </a:lnTo>
                  <a:cubicBezTo>
                    <a:pt x="23515" y="7990"/>
                    <a:pt x="23873" y="8347"/>
                    <a:pt x="24301" y="8347"/>
                  </a:cubicBezTo>
                  <a:cubicBezTo>
                    <a:pt x="24730" y="8347"/>
                    <a:pt x="25087" y="7990"/>
                    <a:pt x="25087" y="7561"/>
                  </a:cubicBezTo>
                  <a:lnTo>
                    <a:pt x="25087" y="5966"/>
                  </a:lnTo>
                  <a:cubicBezTo>
                    <a:pt x="25087" y="5537"/>
                    <a:pt x="24730" y="5180"/>
                    <a:pt x="24301" y="5180"/>
                  </a:cubicBezTo>
                  <a:close/>
                  <a:moveTo>
                    <a:pt x="24301" y="11538"/>
                  </a:moveTo>
                  <a:cubicBezTo>
                    <a:pt x="23873" y="11538"/>
                    <a:pt x="23515" y="11895"/>
                    <a:pt x="23515" y="12324"/>
                  </a:cubicBezTo>
                  <a:lnTo>
                    <a:pt x="23515" y="13919"/>
                  </a:lnTo>
                  <a:cubicBezTo>
                    <a:pt x="23515" y="14348"/>
                    <a:pt x="23873" y="14705"/>
                    <a:pt x="24301" y="14705"/>
                  </a:cubicBezTo>
                  <a:cubicBezTo>
                    <a:pt x="24730" y="14705"/>
                    <a:pt x="25087" y="14348"/>
                    <a:pt x="25087" y="13919"/>
                  </a:cubicBezTo>
                  <a:lnTo>
                    <a:pt x="25087" y="12324"/>
                  </a:lnTo>
                  <a:cubicBezTo>
                    <a:pt x="25087" y="11895"/>
                    <a:pt x="24730" y="11538"/>
                    <a:pt x="24301" y="11538"/>
                  </a:cubicBezTo>
                  <a:close/>
                  <a:moveTo>
                    <a:pt x="24289" y="16955"/>
                  </a:moveTo>
                  <a:cubicBezTo>
                    <a:pt x="23766" y="16955"/>
                    <a:pt x="23230" y="16967"/>
                    <a:pt x="22682" y="17003"/>
                  </a:cubicBezTo>
                  <a:cubicBezTo>
                    <a:pt x="22230" y="17027"/>
                    <a:pt x="21813" y="17217"/>
                    <a:pt x="21730" y="17717"/>
                  </a:cubicBezTo>
                  <a:cubicBezTo>
                    <a:pt x="21638" y="18247"/>
                    <a:pt x="22057" y="18731"/>
                    <a:pt x="22579" y="18731"/>
                  </a:cubicBezTo>
                  <a:cubicBezTo>
                    <a:pt x="22597" y="18731"/>
                    <a:pt x="22616" y="18731"/>
                    <a:pt x="22634" y="18729"/>
                  </a:cubicBezTo>
                  <a:cubicBezTo>
                    <a:pt x="23123" y="18729"/>
                    <a:pt x="23611" y="18670"/>
                    <a:pt x="24111" y="18670"/>
                  </a:cubicBezTo>
                  <a:cubicBezTo>
                    <a:pt x="24551" y="18670"/>
                    <a:pt x="25004" y="18515"/>
                    <a:pt x="25123" y="18027"/>
                  </a:cubicBezTo>
                  <a:cubicBezTo>
                    <a:pt x="25254" y="17491"/>
                    <a:pt x="24837" y="16955"/>
                    <a:pt x="24289" y="16955"/>
                  </a:cubicBezTo>
                  <a:close/>
                  <a:moveTo>
                    <a:pt x="17520" y="17941"/>
                  </a:moveTo>
                  <a:cubicBezTo>
                    <a:pt x="17439" y="17941"/>
                    <a:pt x="17358" y="17954"/>
                    <a:pt x="17277" y="17979"/>
                  </a:cubicBezTo>
                  <a:cubicBezTo>
                    <a:pt x="16765" y="18098"/>
                    <a:pt x="16276" y="18313"/>
                    <a:pt x="15788" y="18491"/>
                  </a:cubicBezTo>
                  <a:cubicBezTo>
                    <a:pt x="15360" y="18646"/>
                    <a:pt x="15003" y="18944"/>
                    <a:pt x="15062" y="19456"/>
                  </a:cubicBezTo>
                  <a:cubicBezTo>
                    <a:pt x="15120" y="19900"/>
                    <a:pt x="15499" y="20211"/>
                    <a:pt x="15920" y="20211"/>
                  </a:cubicBezTo>
                  <a:cubicBezTo>
                    <a:pt x="16018" y="20211"/>
                    <a:pt x="16118" y="20194"/>
                    <a:pt x="16217" y="20158"/>
                  </a:cubicBezTo>
                  <a:cubicBezTo>
                    <a:pt x="16669" y="19980"/>
                    <a:pt x="17122" y="19825"/>
                    <a:pt x="17550" y="19694"/>
                  </a:cubicBezTo>
                  <a:cubicBezTo>
                    <a:pt x="18003" y="19539"/>
                    <a:pt x="18396" y="19289"/>
                    <a:pt x="18372" y="18765"/>
                  </a:cubicBezTo>
                  <a:cubicBezTo>
                    <a:pt x="18352" y="18302"/>
                    <a:pt x="17958" y="17941"/>
                    <a:pt x="17520" y="17941"/>
                  </a:cubicBezTo>
                  <a:close/>
                  <a:moveTo>
                    <a:pt x="11359" y="20854"/>
                  </a:moveTo>
                  <a:cubicBezTo>
                    <a:pt x="11199" y="20854"/>
                    <a:pt x="11038" y="20898"/>
                    <a:pt x="10895" y="20992"/>
                  </a:cubicBezTo>
                  <a:cubicBezTo>
                    <a:pt x="10442" y="21242"/>
                    <a:pt x="10038" y="21563"/>
                    <a:pt x="9645" y="21861"/>
                  </a:cubicBezTo>
                  <a:cubicBezTo>
                    <a:pt x="9264" y="22147"/>
                    <a:pt x="8966" y="22539"/>
                    <a:pt x="9180" y="23028"/>
                  </a:cubicBezTo>
                  <a:cubicBezTo>
                    <a:pt x="9328" y="23353"/>
                    <a:pt x="9657" y="23538"/>
                    <a:pt x="9987" y="23538"/>
                  </a:cubicBezTo>
                  <a:cubicBezTo>
                    <a:pt x="10164" y="23538"/>
                    <a:pt x="10341" y="23485"/>
                    <a:pt x="10490" y="23373"/>
                  </a:cubicBezTo>
                  <a:cubicBezTo>
                    <a:pt x="10871" y="23075"/>
                    <a:pt x="11264" y="22789"/>
                    <a:pt x="11669" y="22516"/>
                  </a:cubicBezTo>
                  <a:cubicBezTo>
                    <a:pt x="12050" y="22266"/>
                    <a:pt x="12336" y="21908"/>
                    <a:pt x="12169" y="21420"/>
                  </a:cubicBezTo>
                  <a:cubicBezTo>
                    <a:pt x="12047" y="21062"/>
                    <a:pt x="11707" y="20854"/>
                    <a:pt x="11359" y="20854"/>
                  </a:cubicBezTo>
                  <a:close/>
                  <a:moveTo>
                    <a:pt x="6273" y="25392"/>
                  </a:moveTo>
                  <a:cubicBezTo>
                    <a:pt x="6019" y="25392"/>
                    <a:pt x="5762" y="25505"/>
                    <a:pt x="5585" y="25718"/>
                  </a:cubicBezTo>
                  <a:cubicBezTo>
                    <a:pt x="5263" y="26123"/>
                    <a:pt x="4942" y="26528"/>
                    <a:pt x="4644" y="26945"/>
                  </a:cubicBezTo>
                  <a:cubicBezTo>
                    <a:pt x="4370" y="27314"/>
                    <a:pt x="4239" y="27754"/>
                    <a:pt x="4561" y="28159"/>
                  </a:cubicBezTo>
                  <a:cubicBezTo>
                    <a:pt x="4732" y="28365"/>
                    <a:pt x="4977" y="28466"/>
                    <a:pt x="5222" y="28466"/>
                  </a:cubicBezTo>
                  <a:cubicBezTo>
                    <a:pt x="5487" y="28466"/>
                    <a:pt x="5751" y="28347"/>
                    <a:pt x="5918" y="28112"/>
                  </a:cubicBezTo>
                  <a:cubicBezTo>
                    <a:pt x="6192" y="27731"/>
                    <a:pt x="6490" y="27361"/>
                    <a:pt x="6763" y="26980"/>
                  </a:cubicBezTo>
                  <a:cubicBezTo>
                    <a:pt x="7061" y="26611"/>
                    <a:pt x="7275" y="26183"/>
                    <a:pt x="6954" y="25754"/>
                  </a:cubicBezTo>
                  <a:cubicBezTo>
                    <a:pt x="6786" y="25508"/>
                    <a:pt x="6531" y="25392"/>
                    <a:pt x="6273" y="25392"/>
                  </a:cubicBezTo>
                  <a:close/>
                  <a:moveTo>
                    <a:pt x="2728" y="31236"/>
                  </a:moveTo>
                  <a:cubicBezTo>
                    <a:pt x="2400" y="31236"/>
                    <a:pt x="2076" y="31420"/>
                    <a:pt x="1929" y="31743"/>
                  </a:cubicBezTo>
                  <a:cubicBezTo>
                    <a:pt x="1703" y="32195"/>
                    <a:pt x="1548" y="32695"/>
                    <a:pt x="1382" y="33172"/>
                  </a:cubicBezTo>
                  <a:cubicBezTo>
                    <a:pt x="1215" y="33624"/>
                    <a:pt x="1191" y="34100"/>
                    <a:pt x="1632" y="34398"/>
                  </a:cubicBezTo>
                  <a:cubicBezTo>
                    <a:pt x="1776" y="34494"/>
                    <a:pt x="1938" y="34539"/>
                    <a:pt x="2098" y="34539"/>
                  </a:cubicBezTo>
                  <a:cubicBezTo>
                    <a:pt x="2452" y="34539"/>
                    <a:pt x="2795" y="34322"/>
                    <a:pt x="2918" y="33969"/>
                  </a:cubicBezTo>
                  <a:cubicBezTo>
                    <a:pt x="3061" y="33493"/>
                    <a:pt x="3239" y="33041"/>
                    <a:pt x="3430" y="32576"/>
                  </a:cubicBezTo>
                  <a:cubicBezTo>
                    <a:pt x="3608" y="32160"/>
                    <a:pt x="3644" y="31719"/>
                    <a:pt x="3239" y="31410"/>
                  </a:cubicBezTo>
                  <a:cubicBezTo>
                    <a:pt x="3087" y="31291"/>
                    <a:pt x="2907" y="31236"/>
                    <a:pt x="2728" y="31236"/>
                  </a:cubicBezTo>
                  <a:close/>
                  <a:moveTo>
                    <a:pt x="993" y="37822"/>
                  </a:moveTo>
                  <a:cubicBezTo>
                    <a:pt x="573" y="37822"/>
                    <a:pt x="180" y="38133"/>
                    <a:pt x="132" y="38577"/>
                  </a:cubicBezTo>
                  <a:cubicBezTo>
                    <a:pt x="36" y="39077"/>
                    <a:pt x="36" y="39613"/>
                    <a:pt x="13" y="40137"/>
                  </a:cubicBezTo>
                  <a:cubicBezTo>
                    <a:pt x="1" y="40601"/>
                    <a:pt x="120" y="41066"/>
                    <a:pt x="620" y="41208"/>
                  </a:cubicBezTo>
                  <a:cubicBezTo>
                    <a:pt x="700" y="41232"/>
                    <a:pt x="780" y="41242"/>
                    <a:pt x="859" y="41242"/>
                  </a:cubicBezTo>
                  <a:cubicBezTo>
                    <a:pt x="1307" y="41242"/>
                    <a:pt x="1707" y="40889"/>
                    <a:pt x="1727" y="40423"/>
                  </a:cubicBezTo>
                  <a:cubicBezTo>
                    <a:pt x="1739" y="39934"/>
                    <a:pt x="1787" y="39458"/>
                    <a:pt x="1810" y="38958"/>
                  </a:cubicBezTo>
                  <a:cubicBezTo>
                    <a:pt x="1858" y="38518"/>
                    <a:pt x="1763" y="38053"/>
                    <a:pt x="1287" y="37875"/>
                  </a:cubicBezTo>
                  <a:cubicBezTo>
                    <a:pt x="1190" y="37839"/>
                    <a:pt x="1091" y="37822"/>
                    <a:pt x="993" y="37822"/>
                  </a:cubicBezTo>
                  <a:close/>
                  <a:moveTo>
                    <a:pt x="47733" y="40375"/>
                  </a:moveTo>
                  <a:cubicBezTo>
                    <a:pt x="47268" y="40375"/>
                    <a:pt x="46876" y="40768"/>
                    <a:pt x="46876" y="41244"/>
                  </a:cubicBezTo>
                  <a:lnTo>
                    <a:pt x="46876" y="42042"/>
                  </a:lnTo>
                  <a:cubicBezTo>
                    <a:pt x="46840" y="42518"/>
                    <a:pt x="47221" y="42923"/>
                    <a:pt x="47697" y="42935"/>
                  </a:cubicBezTo>
                  <a:cubicBezTo>
                    <a:pt x="47718" y="42936"/>
                    <a:pt x="47740" y="42937"/>
                    <a:pt x="47761" y="42937"/>
                  </a:cubicBezTo>
                  <a:cubicBezTo>
                    <a:pt x="48208" y="42937"/>
                    <a:pt x="48567" y="42580"/>
                    <a:pt x="48590" y="42125"/>
                  </a:cubicBezTo>
                  <a:lnTo>
                    <a:pt x="48590" y="42030"/>
                  </a:lnTo>
                  <a:lnTo>
                    <a:pt x="48602" y="41244"/>
                  </a:lnTo>
                  <a:cubicBezTo>
                    <a:pt x="48602" y="40768"/>
                    <a:pt x="48221" y="40375"/>
                    <a:pt x="47733" y="40375"/>
                  </a:cubicBezTo>
                  <a:close/>
                  <a:moveTo>
                    <a:pt x="1225" y="44660"/>
                  </a:moveTo>
                  <a:cubicBezTo>
                    <a:pt x="1210" y="44660"/>
                    <a:pt x="1195" y="44661"/>
                    <a:pt x="1179" y="44661"/>
                  </a:cubicBezTo>
                  <a:cubicBezTo>
                    <a:pt x="667" y="44697"/>
                    <a:pt x="286" y="45185"/>
                    <a:pt x="382" y="45697"/>
                  </a:cubicBezTo>
                  <a:cubicBezTo>
                    <a:pt x="465" y="46185"/>
                    <a:pt x="584" y="46685"/>
                    <a:pt x="703" y="47185"/>
                  </a:cubicBezTo>
                  <a:cubicBezTo>
                    <a:pt x="822" y="47626"/>
                    <a:pt x="1060" y="48043"/>
                    <a:pt x="1596" y="48043"/>
                  </a:cubicBezTo>
                  <a:cubicBezTo>
                    <a:pt x="2156" y="48043"/>
                    <a:pt x="2572" y="47507"/>
                    <a:pt x="2430" y="46971"/>
                  </a:cubicBezTo>
                  <a:cubicBezTo>
                    <a:pt x="2322" y="46483"/>
                    <a:pt x="2215" y="46007"/>
                    <a:pt x="2108" y="45530"/>
                  </a:cubicBezTo>
                  <a:cubicBezTo>
                    <a:pt x="2004" y="45067"/>
                    <a:pt x="1753" y="44660"/>
                    <a:pt x="1225" y="44660"/>
                  </a:cubicBezTo>
                  <a:close/>
                  <a:moveTo>
                    <a:pt x="46987" y="46304"/>
                  </a:moveTo>
                  <a:cubicBezTo>
                    <a:pt x="46608" y="46304"/>
                    <a:pt x="46245" y="46555"/>
                    <a:pt x="46149" y="46947"/>
                  </a:cubicBezTo>
                  <a:cubicBezTo>
                    <a:pt x="46030" y="47423"/>
                    <a:pt x="45875" y="47876"/>
                    <a:pt x="45744" y="48340"/>
                  </a:cubicBezTo>
                  <a:cubicBezTo>
                    <a:pt x="45613" y="48769"/>
                    <a:pt x="45613" y="49221"/>
                    <a:pt x="46030" y="49507"/>
                  </a:cubicBezTo>
                  <a:cubicBezTo>
                    <a:pt x="46174" y="49603"/>
                    <a:pt x="46334" y="49648"/>
                    <a:pt x="46492" y="49648"/>
                  </a:cubicBezTo>
                  <a:cubicBezTo>
                    <a:pt x="46843" y="49648"/>
                    <a:pt x="47181" y="49428"/>
                    <a:pt x="47304" y="49067"/>
                  </a:cubicBezTo>
                  <a:cubicBezTo>
                    <a:pt x="47495" y="48590"/>
                    <a:pt x="47626" y="48090"/>
                    <a:pt x="47757" y="47602"/>
                  </a:cubicBezTo>
                  <a:cubicBezTo>
                    <a:pt x="47876" y="47150"/>
                    <a:pt x="47864" y="46661"/>
                    <a:pt x="47399" y="46411"/>
                  </a:cubicBezTo>
                  <a:cubicBezTo>
                    <a:pt x="47268" y="46338"/>
                    <a:pt x="47127" y="46304"/>
                    <a:pt x="46987" y="46304"/>
                  </a:cubicBezTo>
                  <a:close/>
                  <a:moveTo>
                    <a:pt x="3438" y="51114"/>
                  </a:moveTo>
                  <a:cubicBezTo>
                    <a:pt x="3375" y="51114"/>
                    <a:pt x="3309" y="51122"/>
                    <a:pt x="3239" y="51138"/>
                  </a:cubicBezTo>
                  <a:cubicBezTo>
                    <a:pt x="2703" y="51257"/>
                    <a:pt x="2418" y="51864"/>
                    <a:pt x="2680" y="52365"/>
                  </a:cubicBezTo>
                  <a:cubicBezTo>
                    <a:pt x="2882" y="52817"/>
                    <a:pt x="3168" y="53281"/>
                    <a:pt x="3430" y="53710"/>
                  </a:cubicBezTo>
                  <a:cubicBezTo>
                    <a:pt x="3627" y="54046"/>
                    <a:pt x="3907" y="54317"/>
                    <a:pt x="4290" y="54317"/>
                  </a:cubicBezTo>
                  <a:cubicBezTo>
                    <a:pt x="4368" y="54317"/>
                    <a:pt x="4450" y="54306"/>
                    <a:pt x="4537" y="54281"/>
                  </a:cubicBezTo>
                  <a:cubicBezTo>
                    <a:pt x="5061" y="54115"/>
                    <a:pt x="5287" y="53496"/>
                    <a:pt x="5013" y="53019"/>
                  </a:cubicBezTo>
                  <a:cubicBezTo>
                    <a:pt x="4775" y="52615"/>
                    <a:pt x="4537" y="52198"/>
                    <a:pt x="4299" y="51769"/>
                  </a:cubicBezTo>
                  <a:cubicBezTo>
                    <a:pt x="4103" y="51420"/>
                    <a:pt x="3837" y="51114"/>
                    <a:pt x="3438" y="51114"/>
                  </a:cubicBezTo>
                  <a:close/>
                  <a:moveTo>
                    <a:pt x="44302" y="52586"/>
                  </a:moveTo>
                  <a:cubicBezTo>
                    <a:pt x="44015" y="52586"/>
                    <a:pt x="43726" y="52723"/>
                    <a:pt x="43566" y="52984"/>
                  </a:cubicBezTo>
                  <a:cubicBezTo>
                    <a:pt x="43316" y="53400"/>
                    <a:pt x="43066" y="53805"/>
                    <a:pt x="42756" y="54186"/>
                  </a:cubicBezTo>
                  <a:cubicBezTo>
                    <a:pt x="42494" y="54579"/>
                    <a:pt x="42351" y="55008"/>
                    <a:pt x="42673" y="55413"/>
                  </a:cubicBezTo>
                  <a:cubicBezTo>
                    <a:pt x="42844" y="55618"/>
                    <a:pt x="43089" y="55720"/>
                    <a:pt x="43334" y="55720"/>
                  </a:cubicBezTo>
                  <a:cubicBezTo>
                    <a:pt x="43599" y="55720"/>
                    <a:pt x="43863" y="55600"/>
                    <a:pt x="44030" y="55365"/>
                  </a:cubicBezTo>
                  <a:cubicBezTo>
                    <a:pt x="44363" y="54984"/>
                    <a:pt x="44625" y="54520"/>
                    <a:pt x="44899" y="54091"/>
                  </a:cubicBezTo>
                  <a:cubicBezTo>
                    <a:pt x="45149" y="53686"/>
                    <a:pt x="45280" y="53222"/>
                    <a:pt x="44911" y="52841"/>
                  </a:cubicBezTo>
                  <a:cubicBezTo>
                    <a:pt x="44749" y="52669"/>
                    <a:pt x="44526" y="52586"/>
                    <a:pt x="44302" y="52586"/>
                  </a:cubicBezTo>
                  <a:close/>
                  <a:moveTo>
                    <a:pt x="7409" y="56660"/>
                  </a:moveTo>
                  <a:cubicBezTo>
                    <a:pt x="7287" y="56660"/>
                    <a:pt x="7160" y="56693"/>
                    <a:pt x="7025" y="56770"/>
                  </a:cubicBezTo>
                  <a:cubicBezTo>
                    <a:pt x="6501" y="57044"/>
                    <a:pt x="6442" y="57734"/>
                    <a:pt x="6847" y="58139"/>
                  </a:cubicBezTo>
                  <a:cubicBezTo>
                    <a:pt x="7204" y="58508"/>
                    <a:pt x="7573" y="58877"/>
                    <a:pt x="7954" y="59223"/>
                  </a:cubicBezTo>
                  <a:cubicBezTo>
                    <a:pt x="8169" y="59415"/>
                    <a:pt x="8424" y="59557"/>
                    <a:pt x="8690" y="59557"/>
                  </a:cubicBezTo>
                  <a:cubicBezTo>
                    <a:pt x="8836" y="59557"/>
                    <a:pt x="8985" y="59514"/>
                    <a:pt x="9133" y="59413"/>
                  </a:cubicBezTo>
                  <a:cubicBezTo>
                    <a:pt x="9585" y="59103"/>
                    <a:pt x="9621" y="58437"/>
                    <a:pt x="9228" y="58056"/>
                  </a:cubicBezTo>
                  <a:cubicBezTo>
                    <a:pt x="8883" y="57758"/>
                    <a:pt x="8549" y="57437"/>
                    <a:pt x="8240" y="57103"/>
                  </a:cubicBezTo>
                  <a:cubicBezTo>
                    <a:pt x="7992" y="56872"/>
                    <a:pt x="7719" y="56660"/>
                    <a:pt x="7409" y="56660"/>
                  </a:cubicBezTo>
                  <a:close/>
                  <a:moveTo>
                    <a:pt x="39936" y="57837"/>
                  </a:moveTo>
                  <a:cubicBezTo>
                    <a:pt x="39738" y="57837"/>
                    <a:pt x="39538" y="57904"/>
                    <a:pt x="39375" y="58044"/>
                  </a:cubicBezTo>
                  <a:cubicBezTo>
                    <a:pt x="39017" y="58377"/>
                    <a:pt x="38636" y="58687"/>
                    <a:pt x="38255" y="58996"/>
                  </a:cubicBezTo>
                  <a:cubicBezTo>
                    <a:pt x="37898" y="59282"/>
                    <a:pt x="37636" y="59651"/>
                    <a:pt x="37839" y="60127"/>
                  </a:cubicBezTo>
                  <a:cubicBezTo>
                    <a:pt x="37983" y="60461"/>
                    <a:pt x="38300" y="60635"/>
                    <a:pt x="38628" y="60635"/>
                  </a:cubicBezTo>
                  <a:cubicBezTo>
                    <a:pt x="38816" y="60635"/>
                    <a:pt x="39008" y="60578"/>
                    <a:pt x="39172" y="60461"/>
                  </a:cubicBezTo>
                  <a:cubicBezTo>
                    <a:pt x="39565" y="60139"/>
                    <a:pt x="39958" y="59818"/>
                    <a:pt x="40327" y="59484"/>
                  </a:cubicBezTo>
                  <a:cubicBezTo>
                    <a:pt x="40684" y="59175"/>
                    <a:pt x="40958" y="58770"/>
                    <a:pt x="40696" y="58294"/>
                  </a:cubicBezTo>
                  <a:cubicBezTo>
                    <a:pt x="40544" y="57997"/>
                    <a:pt x="40243" y="57837"/>
                    <a:pt x="39936" y="57837"/>
                  </a:cubicBezTo>
                  <a:close/>
                  <a:moveTo>
                    <a:pt x="12781" y="60855"/>
                  </a:moveTo>
                  <a:cubicBezTo>
                    <a:pt x="12582" y="60855"/>
                    <a:pt x="12390" y="60925"/>
                    <a:pt x="12216" y="61104"/>
                  </a:cubicBezTo>
                  <a:cubicBezTo>
                    <a:pt x="11824" y="61509"/>
                    <a:pt x="11931" y="62175"/>
                    <a:pt x="12407" y="62449"/>
                  </a:cubicBezTo>
                  <a:cubicBezTo>
                    <a:pt x="12824" y="62711"/>
                    <a:pt x="13312" y="62925"/>
                    <a:pt x="13764" y="63152"/>
                  </a:cubicBezTo>
                  <a:cubicBezTo>
                    <a:pt x="13974" y="63251"/>
                    <a:pt x="14196" y="63324"/>
                    <a:pt x="14408" y="63324"/>
                  </a:cubicBezTo>
                  <a:cubicBezTo>
                    <a:pt x="14628" y="63324"/>
                    <a:pt x="14838" y="63245"/>
                    <a:pt x="15014" y="63033"/>
                  </a:cubicBezTo>
                  <a:cubicBezTo>
                    <a:pt x="15360" y="62604"/>
                    <a:pt x="15205" y="61949"/>
                    <a:pt x="14717" y="61711"/>
                  </a:cubicBezTo>
                  <a:cubicBezTo>
                    <a:pt x="14264" y="61497"/>
                    <a:pt x="13836" y="61258"/>
                    <a:pt x="13419" y="61044"/>
                  </a:cubicBezTo>
                  <a:cubicBezTo>
                    <a:pt x="13210" y="60934"/>
                    <a:pt x="12992" y="60855"/>
                    <a:pt x="12781" y="60855"/>
                  </a:cubicBezTo>
                  <a:close/>
                  <a:moveTo>
                    <a:pt x="34232" y="61607"/>
                  </a:moveTo>
                  <a:cubicBezTo>
                    <a:pt x="34116" y="61607"/>
                    <a:pt x="33998" y="61633"/>
                    <a:pt x="33886" y="61687"/>
                  </a:cubicBezTo>
                  <a:cubicBezTo>
                    <a:pt x="33457" y="61890"/>
                    <a:pt x="33017" y="62080"/>
                    <a:pt x="32564" y="62259"/>
                  </a:cubicBezTo>
                  <a:cubicBezTo>
                    <a:pt x="32124" y="62437"/>
                    <a:pt x="31755" y="62711"/>
                    <a:pt x="31814" y="63235"/>
                  </a:cubicBezTo>
                  <a:cubicBezTo>
                    <a:pt x="31872" y="63687"/>
                    <a:pt x="32256" y="63991"/>
                    <a:pt x="32677" y="63991"/>
                  </a:cubicBezTo>
                  <a:cubicBezTo>
                    <a:pt x="32778" y="63991"/>
                    <a:pt x="32880" y="63974"/>
                    <a:pt x="32981" y="63937"/>
                  </a:cubicBezTo>
                  <a:cubicBezTo>
                    <a:pt x="33469" y="63771"/>
                    <a:pt x="33957" y="63533"/>
                    <a:pt x="34422" y="63330"/>
                  </a:cubicBezTo>
                  <a:cubicBezTo>
                    <a:pt x="34838" y="63140"/>
                    <a:pt x="35196" y="62806"/>
                    <a:pt x="35088" y="62306"/>
                  </a:cubicBezTo>
                  <a:cubicBezTo>
                    <a:pt x="35006" y="61893"/>
                    <a:pt x="34626" y="61607"/>
                    <a:pt x="34232" y="61607"/>
                  </a:cubicBezTo>
                  <a:close/>
                  <a:moveTo>
                    <a:pt x="19207" y="63292"/>
                  </a:moveTo>
                  <a:cubicBezTo>
                    <a:pt x="18891" y="63292"/>
                    <a:pt x="18601" y="63408"/>
                    <a:pt x="18432" y="63747"/>
                  </a:cubicBezTo>
                  <a:cubicBezTo>
                    <a:pt x="18193" y="64235"/>
                    <a:pt x="18479" y="64842"/>
                    <a:pt x="19015" y="64961"/>
                  </a:cubicBezTo>
                  <a:cubicBezTo>
                    <a:pt x="19503" y="65104"/>
                    <a:pt x="20039" y="65176"/>
                    <a:pt x="20551" y="65247"/>
                  </a:cubicBezTo>
                  <a:cubicBezTo>
                    <a:pt x="20644" y="65261"/>
                    <a:pt x="20737" y="65269"/>
                    <a:pt x="20828" y="65269"/>
                  </a:cubicBezTo>
                  <a:cubicBezTo>
                    <a:pt x="21194" y="65269"/>
                    <a:pt x="21530" y="65140"/>
                    <a:pt x="21682" y="64759"/>
                  </a:cubicBezTo>
                  <a:cubicBezTo>
                    <a:pt x="21884" y="64247"/>
                    <a:pt x="21563" y="63652"/>
                    <a:pt x="21015" y="63580"/>
                  </a:cubicBezTo>
                  <a:cubicBezTo>
                    <a:pt x="20539" y="63521"/>
                    <a:pt x="20075" y="63437"/>
                    <a:pt x="19598" y="63342"/>
                  </a:cubicBezTo>
                  <a:cubicBezTo>
                    <a:pt x="19468" y="63311"/>
                    <a:pt x="19335" y="63292"/>
                    <a:pt x="19207" y="63292"/>
                  </a:cubicBezTo>
                  <a:close/>
                  <a:moveTo>
                    <a:pt x="27699" y="63573"/>
                  </a:moveTo>
                  <a:cubicBezTo>
                    <a:pt x="27662" y="63573"/>
                    <a:pt x="27625" y="63575"/>
                    <a:pt x="27587" y="63580"/>
                  </a:cubicBezTo>
                  <a:cubicBezTo>
                    <a:pt x="27123" y="63652"/>
                    <a:pt x="26647" y="63699"/>
                    <a:pt x="26159" y="63747"/>
                  </a:cubicBezTo>
                  <a:cubicBezTo>
                    <a:pt x="25694" y="63771"/>
                    <a:pt x="25254" y="63937"/>
                    <a:pt x="25159" y="64461"/>
                  </a:cubicBezTo>
                  <a:cubicBezTo>
                    <a:pt x="25078" y="64990"/>
                    <a:pt x="25486" y="65475"/>
                    <a:pt x="26019" y="65475"/>
                  </a:cubicBezTo>
                  <a:cubicBezTo>
                    <a:pt x="26038" y="65475"/>
                    <a:pt x="26056" y="65475"/>
                    <a:pt x="26075" y="65473"/>
                  </a:cubicBezTo>
                  <a:cubicBezTo>
                    <a:pt x="26587" y="65473"/>
                    <a:pt x="27123" y="65378"/>
                    <a:pt x="27647" y="65307"/>
                  </a:cubicBezTo>
                  <a:cubicBezTo>
                    <a:pt x="28111" y="65247"/>
                    <a:pt x="28516" y="65021"/>
                    <a:pt x="28576" y="64521"/>
                  </a:cubicBezTo>
                  <a:cubicBezTo>
                    <a:pt x="28609" y="64011"/>
                    <a:pt x="28198" y="63573"/>
                    <a:pt x="27699" y="63573"/>
                  </a:cubicBezTo>
                  <a:close/>
                </a:path>
              </a:pathLst>
            </a:custGeom>
            <a:solidFill>
              <a:srgbClr val="D659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446;p24">
              <a:extLst>
                <a:ext uri="{FF2B5EF4-FFF2-40B4-BE49-F238E27FC236}">
                  <a16:creationId xmlns:a16="http://schemas.microsoft.com/office/drawing/2014/main" id="{D971350C-3110-4E93-92EF-8BEAF25F1D36}"/>
                </a:ext>
              </a:extLst>
            </p:cNvPr>
            <p:cNvSpPr/>
            <p:nvPr/>
          </p:nvSpPr>
          <p:spPr>
            <a:xfrm>
              <a:off x="3337000" y="3628550"/>
              <a:ext cx="942125" cy="942100"/>
            </a:xfrm>
            <a:custGeom>
              <a:avLst/>
              <a:gdLst/>
              <a:ahLst/>
              <a:cxnLst/>
              <a:rect l="l" t="t" r="r" b="b"/>
              <a:pathLst>
                <a:path w="37685" h="37684" extrusionOk="0">
                  <a:moveTo>
                    <a:pt x="18849" y="1"/>
                  </a:moveTo>
                  <a:cubicBezTo>
                    <a:pt x="8443" y="1"/>
                    <a:pt x="1" y="8442"/>
                    <a:pt x="1" y="18848"/>
                  </a:cubicBezTo>
                  <a:cubicBezTo>
                    <a:pt x="1" y="29254"/>
                    <a:pt x="8443" y="37684"/>
                    <a:pt x="18849" y="37684"/>
                  </a:cubicBezTo>
                  <a:cubicBezTo>
                    <a:pt x="29255" y="37684"/>
                    <a:pt x="37684" y="29254"/>
                    <a:pt x="37684" y="18848"/>
                  </a:cubicBezTo>
                  <a:cubicBezTo>
                    <a:pt x="37684" y="8442"/>
                    <a:pt x="29255" y="1"/>
                    <a:pt x="18849" y="1"/>
                  </a:cubicBezTo>
                  <a:close/>
                </a:path>
              </a:pathLst>
            </a:custGeom>
            <a:solidFill>
              <a:srgbClr val="B75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447;p24">
              <a:extLst>
                <a:ext uri="{FF2B5EF4-FFF2-40B4-BE49-F238E27FC236}">
                  <a16:creationId xmlns:a16="http://schemas.microsoft.com/office/drawing/2014/main" id="{295264F7-6044-416A-BBE5-E84FCD1E4BDB}"/>
                </a:ext>
              </a:extLst>
            </p:cNvPr>
            <p:cNvSpPr/>
            <p:nvPr/>
          </p:nvSpPr>
          <p:spPr>
            <a:xfrm>
              <a:off x="3200975" y="2935025"/>
              <a:ext cx="1214775" cy="1770525"/>
            </a:xfrm>
            <a:custGeom>
              <a:avLst/>
              <a:gdLst/>
              <a:ahLst/>
              <a:cxnLst/>
              <a:rect l="l" t="t" r="r" b="b"/>
              <a:pathLst>
                <a:path w="48591" h="70821" extrusionOk="0">
                  <a:moveTo>
                    <a:pt x="24290" y="4036"/>
                  </a:moveTo>
                  <a:cubicBezTo>
                    <a:pt x="23813" y="4036"/>
                    <a:pt x="23420" y="4429"/>
                    <a:pt x="23420" y="4905"/>
                  </a:cubicBezTo>
                  <a:lnTo>
                    <a:pt x="23420" y="6608"/>
                  </a:lnTo>
                  <a:cubicBezTo>
                    <a:pt x="23420" y="7084"/>
                    <a:pt x="23813" y="7477"/>
                    <a:pt x="24290" y="7477"/>
                  </a:cubicBezTo>
                  <a:cubicBezTo>
                    <a:pt x="24766" y="7477"/>
                    <a:pt x="25147" y="7084"/>
                    <a:pt x="25147" y="6608"/>
                  </a:cubicBezTo>
                  <a:lnTo>
                    <a:pt x="25147" y="4905"/>
                  </a:lnTo>
                  <a:cubicBezTo>
                    <a:pt x="25147" y="4429"/>
                    <a:pt x="24766" y="4036"/>
                    <a:pt x="24290" y="4036"/>
                  </a:cubicBezTo>
                  <a:close/>
                  <a:moveTo>
                    <a:pt x="24290" y="0"/>
                  </a:moveTo>
                  <a:lnTo>
                    <a:pt x="23575" y="1107"/>
                  </a:lnTo>
                  <a:lnTo>
                    <a:pt x="19194" y="7858"/>
                  </a:lnTo>
                  <a:lnTo>
                    <a:pt x="20646" y="8799"/>
                  </a:lnTo>
                  <a:lnTo>
                    <a:pt x="24301" y="3143"/>
                  </a:lnTo>
                  <a:lnTo>
                    <a:pt x="27969" y="8799"/>
                  </a:lnTo>
                  <a:lnTo>
                    <a:pt x="28683" y="8334"/>
                  </a:lnTo>
                  <a:lnTo>
                    <a:pt x="29385" y="7858"/>
                  </a:lnTo>
                  <a:lnTo>
                    <a:pt x="25004" y="1107"/>
                  </a:lnTo>
                  <a:lnTo>
                    <a:pt x="24290" y="0"/>
                  </a:lnTo>
                  <a:close/>
                  <a:moveTo>
                    <a:pt x="24290" y="10882"/>
                  </a:moveTo>
                  <a:cubicBezTo>
                    <a:pt x="23813" y="10882"/>
                    <a:pt x="23420" y="11275"/>
                    <a:pt x="23420" y="11752"/>
                  </a:cubicBezTo>
                  <a:lnTo>
                    <a:pt x="23420" y="13454"/>
                  </a:lnTo>
                  <a:cubicBezTo>
                    <a:pt x="23420" y="13930"/>
                    <a:pt x="23813" y="14323"/>
                    <a:pt x="24290" y="14323"/>
                  </a:cubicBezTo>
                  <a:cubicBezTo>
                    <a:pt x="24766" y="14323"/>
                    <a:pt x="25147" y="13930"/>
                    <a:pt x="25147" y="13454"/>
                  </a:cubicBezTo>
                  <a:lnTo>
                    <a:pt x="25147" y="11752"/>
                  </a:lnTo>
                  <a:cubicBezTo>
                    <a:pt x="25147" y="11275"/>
                    <a:pt x="24766" y="10882"/>
                    <a:pt x="24290" y="10882"/>
                  </a:cubicBezTo>
                  <a:close/>
                  <a:moveTo>
                    <a:pt x="24290" y="17740"/>
                  </a:moveTo>
                  <a:cubicBezTo>
                    <a:pt x="23813" y="17740"/>
                    <a:pt x="23420" y="18133"/>
                    <a:pt x="23420" y="18610"/>
                  </a:cubicBezTo>
                  <a:lnTo>
                    <a:pt x="23420" y="20324"/>
                  </a:lnTo>
                  <a:cubicBezTo>
                    <a:pt x="23420" y="20788"/>
                    <a:pt x="23813" y="21181"/>
                    <a:pt x="24290" y="21181"/>
                  </a:cubicBezTo>
                  <a:cubicBezTo>
                    <a:pt x="24766" y="21181"/>
                    <a:pt x="25147" y="20800"/>
                    <a:pt x="25147" y="20324"/>
                  </a:cubicBezTo>
                  <a:lnTo>
                    <a:pt x="25147" y="18610"/>
                  </a:lnTo>
                  <a:cubicBezTo>
                    <a:pt x="25147" y="18133"/>
                    <a:pt x="24766" y="17740"/>
                    <a:pt x="24290" y="17740"/>
                  </a:cubicBezTo>
                  <a:close/>
                  <a:moveTo>
                    <a:pt x="24290" y="22300"/>
                  </a:moveTo>
                  <a:cubicBezTo>
                    <a:pt x="23754" y="22300"/>
                    <a:pt x="23218" y="22312"/>
                    <a:pt x="22682" y="22348"/>
                  </a:cubicBezTo>
                  <a:cubicBezTo>
                    <a:pt x="22230" y="22372"/>
                    <a:pt x="21813" y="22562"/>
                    <a:pt x="21730" y="23062"/>
                  </a:cubicBezTo>
                  <a:cubicBezTo>
                    <a:pt x="21638" y="23592"/>
                    <a:pt x="22057" y="24076"/>
                    <a:pt x="22579" y="24076"/>
                  </a:cubicBezTo>
                  <a:cubicBezTo>
                    <a:pt x="22598" y="24076"/>
                    <a:pt x="22616" y="24076"/>
                    <a:pt x="22635" y="24074"/>
                  </a:cubicBezTo>
                  <a:cubicBezTo>
                    <a:pt x="23123" y="24074"/>
                    <a:pt x="23623" y="24015"/>
                    <a:pt x="24111" y="24015"/>
                  </a:cubicBezTo>
                  <a:cubicBezTo>
                    <a:pt x="24552" y="24015"/>
                    <a:pt x="25004" y="23860"/>
                    <a:pt x="25123" y="23372"/>
                  </a:cubicBezTo>
                  <a:cubicBezTo>
                    <a:pt x="25254" y="22836"/>
                    <a:pt x="24837" y="22300"/>
                    <a:pt x="24290" y="22300"/>
                  </a:cubicBezTo>
                  <a:close/>
                  <a:moveTo>
                    <a:pt x="17520" y="23286"/>
                  </a:moveTo>
                  <a:cubicBezTo>
                    <a:pt x="17440" y="23286"/>
                    <a:pt x="17358" y="23299"/>
                    <a:pt x="17277" y="23324"/>
                  </a:cubicBezTo>
                  <a:cubicBezTo>
                    <a:pt x="16777" y="23443"/>
                    <a:pt x="16277" y="23658"/>
                    <a:pt x="15789" y="23836"/>
                  </a:cubicBezTo>
                  <a:cubicBezTo>
                    <a:pt x="15360" y="23991"/>
                    <a:pt x="15003" y="24289"/>
                    <a:pt x="15062" y="24801"/>
                  </a:cubicBezTo>
                  <a:cubicBezTo>
                    <a:pt x="15120" y="25245"/>
                    <a:pt x="15507" y="25556"/>
                    <a:pt x="15924" y="25556"/>
                  </a:cubicBezTo>
                  <a:cubicBezTo>
                    <a:pt x="16022" y="25556"/>
                    <a:pt x="16120" y="25539"/>
                    <a:pt x="16217" y="25503"/>
                  </a:cubicBezTo>
                  <a:cubicBezTo>
                    <a:pt x="16670" y="25325"/>
                    <a:pt x="17110" y="25170"/>
                    <a:pt x="17563" y="25039"/>
                  </a:cubicBezTo>
                  <a:cubicBezTo>
                    <a:pt x="18003" y="24884"/>
                    <a:pt x="18396" y="24634"/>
                    <a:pt x="18384" y="24110"/>
                  </a:cubicBezTo>
                  <a:cubicBezTo>
                    <a:pt x="18354" y="23647"/>
                    <a:pt x="17958" y="23286"/>
                    <a:pt x="17520" y="23286"/>
                  </a:cubicBezTo>
                  <a:close/>
                  <a:moveTo>
                    <a:pt x="11348" y="26199"/>
                  </a:moveTo>
                  <a:cubicBezTo>
                    <a:pt x="11187" y="26199"/>
                    <a:pt x="11026" y="26243"/>
                    <a:pt x="10883" y="26337"/>
                  </a:cubicBezTo>
                  <a:cubicBezTo>
                    <a:pt x="10431" y="26587"/>
                    <a:pt x="10026" y="26908"/>
                    <a:pt x="9633" y="27206"/>
                  </a:cubicBezTo>
                  <a:cubicBezTo>
                    <a:pt x="9252" y="27492"/>
                    <a:pt x="8954" y="27884"/>
                    <a:pt x="9169" y="28373"/>
                  </a:cubicBezTo>
                  <a:cubicBezTo>
                    <a:pt x="9316" y="28698"/>
                    <a:pt x="9645" y="28883"/>
                    <a:pt x="9975" y="28883"/>
                  </a:cubicBezTo>
                  <a:cubicBezTo>
                    <a:pt x="10152" y="28883"/>
                    <a:pt x="10329" y="28830"/>
                    <a:pt x="10478" y="28718"/>
                  </a:cubicBezTo>
                  <a:cubicBezTo>
                    <a:pt x="10859" y="28420"/>
                    <a:pt x="11264" y="28134"/>
                    <a:pt x="11657" y="27861"/>
                  </a:cubicBezTo>
                  <a:cubicBezTo>
                    <a:pt x="12038" y="27611"/>
                    <a:pt x="12324" y="27253"/>
                    <a:pt x="12157" y="26765"/>
                  </a:cubicBezTo>
                  <a:cubicBezTo>
                    <a:pt x="12035" y="26407"/>
                    <a:pt x="11695" y="26199"/>
                    <a:pt x="11348" y="26199"/>
                  </a:cubicBezTo>
                  <a:close/>
                  <a:moveTo>
                    <a:pt x="6281" y="30737"/>
                  </a:moveTo>
                  <a:cubicBezTo>
                    <a:pt x="6028" y="30737"/>
                    <a:pt x="5774" y="30850"/>
                    <a:pt x="5597" y="31063"/>
                  </a:cubicBezTo>
                  <a:cubicBezTo>
                    <a:pt x="5263" y="31468"/>
                    <a:pt x="4942" y="31873"/>
                    <a:pt x="4644" y="32290"/>
                  </a:cubicBezTo>
                  <a:cubicBezTo>
                    <a:pt x="4370" y="32659"/>
                    <a:pt x="4239" y="33099"/>
                    <a:pt x="4573" y="33504"/>
                  </a:cubicBezTo>
                  <a:cubicBezTo>
                    <a:pt x="4744" y="33710"/>
                    <a:pt x="4987" y="33811"/>
                    <a:pt x="5228" y="33811"/>
                  </a:cubicBezTo>
                  <a:cubicBezTo>
                    <a:pt x="5490" y="33811"/>
                    <a:pt x="5751" y="33692"/>
                    <a:pt x="5918" y="33457"/>
                  </a:cubicBezTo>
                  <a:cubicBezTo>
                    <a:pt x="6192" y="33076"/>
                    <a:pt x="6478" y="32706"/>
                    <a:pt x="6775" y="32325"/>
                  </a:cubicBezTo>
                  <a:cubicBezTo>
                    <a:pt x="7073" y="31956"/>
                    <a:pt x="7276" y="31528"/>
                    <a:pt x="6966" y="31099"/>
                  </a:cubicBezTo>
                  <a:cubicBezTo>
                    <a:pt x="6792" y="30853"/>
                    <a:pt x="6537" y="30737"/>
                    <a:pt x="6281" y="30737"/>
                  </a:cubicBezTo>
                  <a:close/>
                  <a:moveTo>
                    <a:pt x="2728" y="36581"/>
                  </a:moveTo>
                  <a:cubicBezTo>
                    <a:pt x="2401" y="36581"/>
                    <a:pt x="2076" y="36765"/>
                    <a:pt x="1930" y="37088"/>
                  </a:cubicBezTo>
                  <a:cubicBezTo>
                    <a:pt x="1715" y="37540"/>
                    <a:pt x="1549" y="38040"/>
                    <a:pt x="1382" y="38517"/>
                  </a:cubicBezTo>
                  <a:cubicBezTo>
                    <a:pt x="1215" y="38969"/>
                    <a:pt x="1191" y="39445"/>
                    <a:pt x="1632" y="39743"/>
                  </a:cubicBezTo>
                  <a:cubicBezTo>
                    <a:pt x="1777" y="39839"/>
                    <a:pt x="1939" y="39884"/>
                    <a:pt x="2099" y="39884"/>
                  </a:cubicBezTo>
                  <a:cubicBezTo>
                    <a:pt x="2452" y="39884"/>
                    <a:pt x="2795" y="39667"/>
                    <a:pt x="2918" y="39314"/>
                  </a:cubicBezTo>
                  <a:cubicBezTo>
                    <a:pt x="3061" y="38838"/>
                    <a:pt x="3239" y="38386"/>
                    <a:pt x="3430" y="37921"/>
                  </a:cubicBezTo>
                  <a:cubicBezTo>
                    <a:pt x="3608" y="37505"/>
                    <a:pt x="3644" y="37064"/>
                    <a:pt x="3239" y="36755"/>
                  </a:cubicBezTo>
                  <a:cubicBezTo>
                    <a:pt x="3087" y="36636"/>
                    <a:pt x="2907" y="36581"/>
                    <a:pt x="2728" y="36581"/>
                  </a:cubicBezTo>
                  <a:close/>
                  <a:moveTo>
                    <a:pt x="993" y="43167"/>
                  </a:moveTo>
                  <a:cubicBezTo>
                    <a:pt x="573" y="43167"/>
                    <a:pt x="180" y="43478"/>
                    <a:pt x="132" y="43922"/>
                  </a:cubicBezTo>
                  <a:cubicBezTo>
                    <a:pt x="48" y="44422"/>
                    <a:pt x="48" y="44958"/>
                    <a:pt x="13" y="45482"/>
                  </a:cubicBezTo>
                  <a:cubicBezTo>
                    <a:pt x="1" y="45946"/>
                    <a:pt x="120" y="46411"/>
                    <a:pt x="620" y="46553"/>
                  </a:cubicBezTo>
                  <a:cubicBezTo>
                    <a:pt x="700" y="46577"/>
                    <a:pt x="780" y="46587"/>
                    <a:pt x="860" y="46587"/>
                  </a:cubicBezTo>
                  <a:cubicBezTo>
                    <a:pt x="1311" y="46587"/>
                    <a:pt x="1717" y="46234"/>
                    <a:pt x="1727" y="45768"/>
                  </a:cubicBezTo>
                  <a:cubicBezTo>
                    <a:pt x="1739" y="45279"/>
                    <a:pt x="1775" y="44803"/>
                    <a:pt x="1811" y="44303"/>
                  </a:cubicBezTo>
                  <a:cubicBezTo>
                    <a:pt x="1858" y="43863"/>
                    <a:pt x="1775" y="43398"/>
                    <a:pt x="1287" y="43220"/>
                  </a:cubicBezTo>
                  <a:cubicBezTo>
                    <a:pt x="1190" y="43184"/>
                    <a:pt x="1091" y="43167"/>
                    <a:pt x="993" y="43167"/>
                  </a:cubicBezTo>
                  <a:close/>
                  <a:moveTo>
                    <a:pt x="47733" y="45720"/>
                  </a:moveTo>
                  <a:cubicBezTo>
                    <a:pt x="47257" y="45720"/>
                    <a:pt x="46864" y="46113"/>
                    <a:pt x="46864" y="46589"/>
                  </a:cubicBezTo>
                  <a:lnTo>
                    <a:pt x="46864" y="47315"/>
                  </a:lnTo>
                  <a:lnTo>
                    <a:pt x="46864" y="47387"/>
                  </a:lnTo>
                  <a:cubicBezTo>
                    <a:pt x="46840" y="47863"/>
                    <a:pt x="47209" y="48268"/>
                    <a:pt x="47685" y="48280"/>
                  </a:cubicBezTo>
                  <a:cubicBezTo>
                    <a:pt x="47707" y="48281"/>
                    <a:pt x="47728" y="48282"/>
                    <a:pt x="47749" y="48282"/>
                  </a:cubicBezTo>
                  <a:cubicBezTo>
                    <a:pt x="48197" y="48282"/>
                    <a:pt x="48567" y="47925"/>
                    <a:pt x="48578" y="47470"/>
                  </a:cubicBezTo>
                  <a:lnTo>
                    <a:pt x="48578" y="47375"/>
                  </a:lnTo>
                  <a:lnTo>
                    <a:pt x="48590" y="46589"/>
                  </a:lnTo>
                  <a:cubicBezTo>
                    <a:pt x="48590" y="46113"/>
                    <a:pt x="48209" y="45720"/>
                    <a:pt x="47733" y="45720"/>
                  </a:cubicBezTo>
                  <a:close/>
                  <a:moveTo>
                    <a:pt x="1236" y="50005"/>
                  </a:moveTo>
                  <a:cubicBezTo>
                    <a:pt x="1221" y="50005"/>
                    <a:pt x="1206" y="50006"/>
                    <a:pt x="1191" y="50006"/>
                  </a:cubicBezTo>
                  <a:cubicBezTo>
                    <a:pt x="668" y="50042"/>
                    <a:pt x="298" y="50530"/>
                    <a:pt x="382" y="51042"/>
                  </a:cubicBezTo>
                  <a:cubicBezTo>
                    <a:pt x="477" y="51530"/>
                    <a:pt x="596" y="52030"/>
                    <a:pt x="715" y="52530"/>
                  </a:cubicBezTo>
                  <a:cubicBezTo>
                    <a:pt x="834" y="52971"/>
                    <a:pt x="1072" y="53388"/>
                    <a:pt x="1608" y="53388"/>
                  </a:cubicBezTo>
                  <a:cubicBezTo>
                    <a:pt x="2156" y="53388"/>
                    <a:pt x="2573" y="52852"/>
                    <a:pt x="2442" y="52316"/>
                  </a:cubicBezTo>
                  <a:cubicBezTo>
                    <a:pt x="2323" y="51828"/>
                    <a:pt x="2215" y="51352"/>
                    <a:pt x="2108" y="50875"/>
                  </a:cubicBezTo>
                  <a:cubicBezTo>
                    <a:pt x="2016" y="50412"/>
                    <a:pt x="1754" y="50005"/>
                    <a:pt x="1236" y="50005"/>
                  </a:cubicBezTo>
                  <a:close/>
                  <a:moveTo>
                    <a:pt x="46987" y="51649"/>
                  </a:moveTo>
                  <a:cubicBezTo>
                    <a:pt x="46608" y="51649"/>
                    <a:pt x="46245" y="51900"/>
                    <a:pt x="46149" y="52292"/>
                  </a:cubicBezTo>
                  <a:cubicBezTo>
                    <a:pt x="46030" y="52768"/>
                    <a:pt x="45876" y="53221"/>
                    <a:pt x="45745" y="53685"/>
                  </a:cubicBezTo>
                  <a:cubicBezTo>
                    <a:pt x="45614" y="54114"/>
                    <a:pt x="45614" y="54566"/>
                    <a:pt x="46030" y="54852"/>
                  </a:cubicBezTo>
                  <a:cubicBezTo>
                    <a:pt x="46174" y="54948"/>
                    <a:pt x="46336" y="54993"/>
                    <a:pt x="46495" y="54993"/>
                  </a:cubicBezTo>
                  <a:cubicBezTo>
                    <a:pt x="46849" y="54993"/>
                    <a:pt x="47193" y="54773"/>
                    <a:pt x="47316" y="54412"/>
                  </a:cubicBezTo>
                  <a:cubicBezTo>
                    <a:pt x="47507" y="53935"/>
                    <a:pt x="47626" y="53435"/>
                    <a:pt x="47757" y="52947"/>
                  </a:cubicBezTo>
                  <a:cubicBezTo>
                    <a:pt x="47876" y="52495"/>
                    <a:pt x="47876" y="52006"/>
                    <a:pt x="47400" y="51756"/>
                  </a:cubicBezTo>
                  <a:cubicBezTo>
                    <a:pt x="47268" y="51683"/>
                    <a:pt x="47127" y="51649"/>
                    <a:pt x="46987" y="51649"/>
                  </a:cubicBezTo>
                  <a:close/>
                  <a:moveTo>
                    <a:pt x="3438" y="56459"/>
                  </a:moveTo>
                  <a:cubicBezTo>
                    <a:pt x="3375" y="56459"/>
                    <a:pt x="3309" y="56467"/>
                    <a:pt x="3239" y="56483"/>
                  </a:cubicBezTo>
                  <a:cubicBezTo>
                    <a:pt x="2704" y="56602"/>
                    <a:pt x="2418" y="57209"/>
                    <a:pt x="2680" y="57710"/>
                  </a:cubicBezTo>
                  <a:cubicBezTo>
                    <a:pt x="2882" y="58162"/>
                    <a:pt x="3168" y="58614"/>
                    <a:pt x="3442" y="59055"/>
                  </a:cubicBezTo>
                  <a:cubicBezTo>
                    <a:pt x="3640" y="59391"/>
                    <a:pt x="3920" y="59662"/>
                    <a:pt x="4295" y="59662"/>
                  </a:cubicBezTo>
                  <a:cubicBezTo>
                    <a:pt x="4372" y="59662"/>
                    <a:pt x="4452" y="59651"/>
                    <a:pt x="4537" y="59626"/>
                  </a:cubicBezTo>
                  <a:cubicBezTo>
                    <a:pt x="5061" y="59460"/>
                    <a:pt x="5299" y="58841"/>
                    <a:pt x="5013" y="58364"/>
                  </a:cubicBezTo>
                  <a:cubicBezTo>
                    <a:pt x="4763" y="57960"/>
                    <a:pt x="4525" y="57543"/>
                    <a:pt x="4299" y="57114"/>
                  </a:cubicBezTo>
                  <a:cubicBezTo>
                    <a:pt x="4104" y="56765"/>
                    <a:pt x="3837" y="56459"/>
                    <a:pt x="3438" y="56459"/>
                  </a:cubicBezTo>
                  <a:close/>
                  <a:moveTo>
                    <a:pt x="44307" y="57931"/>
                  </a:moveTo>
                  <a:cubicBezTo>
                    <a:pt x="44023" y="57931"/>
                    <a:pt x="43738" y="58068"/>
                    <a:pt x="43578" y="58329"/>
                  </a:cubicBezTo>
                  <a:cubicBezTo>
                    <a:pt x="43328" y="58745"/>
                    <a:pt x="43054" y="59150"/>
                    <a:pt x="42756" y="59531"/>
                  </a:cubicBezTo>
                  <a:cubicBezTo>
                    <a:pt x="42506" y="59924"/>
                    <a:pt x="42351" y="60353"/>
                    <a:pt x="42685" y="60758"/>
                  </a:cubicBezTo>
                  <a:cubicBezTo>
                    <a:pt x="42856" y="60963"/>
                    <a:pt x="43099" y="61065"/>
                    <a:pt x="43342" y="61065"/>
                  </a:cubicBezTo>
                  <a:cubicBezTo>
                    <a:pt x="43605" y="61065"/>
                    <a:pt x="43869" y="60945"/>
                    <a:pt x="44042" y="60710"/>
                  </a:cubicBezTo>
                  <a:cubicBezTo>
                    <a:pt x="44364" y="60329"/>
                    <a:pt x="44637" y="59865"/>
                    <a:pt x="44899" y="59436"/>
                  </a:cubicBezTo>
                  <a:cubicBezTo>
                    <a:pt x="45149" y="59031"/>
                    <a:pt x="45280" y="58567"/>
                    <a:pt x="44911" y="58186"/>
                  </a:cubicBezTo>
                  <a:cubicBezTo>
                    <a:pt x="44750" y="58014"/>
                    <a:pt x="44529" y="57931"/>
                    <a:pt x="44307" y="57931"/>
                  </a:cubicBezTo>
                  <a:close/>
                  <a:moveTo>
                    <a:pt x="7408" y="62005"/>
                  </a:moveTo>
                  <a:cubicBezTo>
                    <a:pt x="7286" y="62005"/>
                    <a:pt x="7159" y="62038"/>
                    <a:pt x="7026" y="62115"/>
                  </a:cubicBezTo>
                  <a:cubicBezTo>
                    <a:pt x="6502" y="62389"/>
                    <a:pt x="6454" y="63079"/>
                    <a:pt x="6847" y="63484"/>
                  </a:cubicBezTo>
                  <a:cubicBezTo>
                    <a:pt x="7204" y="63853"/>
                    <a:pt x="7573" y="64222"/>
                    <a:pt x="7966" y="64568"/>
                  </a:cubicBezTo>
                  <a:cubicBezTo>
                    <a:pt x="8174" y="64760"/>
                    <a:pt x="8426" y="64902"/>
                    <a:pt x="8691" y="64902"/>
                  </a:cubicBezTo>
                  <a:cubicBezTo>
                    <a:pt x="8836" y="64902"/>
                    <a:pt x="8985" y="64859"/>
                    <a:pt x="9133" y="64758"/>
                  </a:cubicBezTo>
                  <a:cubicBezTo>
                    <a:pt x="9585" y="64448"/>
                    <a:pt x="9633" y="63782"/>
                    <a:pt x="9228" y="63401"/>
                  </a:cubicBezTo>
                  <a:cubicBezTo>
                    <a:pt x="8883" y="63103"/>
                    <a:pt x="8561" y="62782"/>
                    <a:pt x="8240" y="62472"/>
                  </a:cubicBezTo>
                  <a:cubicBezTo>
                    <a:pt x="8000" y="62223"/>
                    <a:pt x="7723" y="62005"/>
                    <a:pt x="7408" y="62005"/>
                  </a:cubicBezTo>
                  <a:close/>
                  <a:moveTo>
                    <a:pt x="39924" y="63182"/>
                  </a:moveTo>
                  <a:cubicBezTo>
                    <a:pt x="39727" y="63182"/>
                    <a:pt x="39526" y="63249"/>
                    <a:pt x="39363" y="63389"/>
                  </a:cubicBezTo>
                  <a:cubicBezTo>
                    <a:pt x="39006" y="63722"/>
                    <a:pt x="38637" y="64032"/>
                    <a:pt x="38244" y="64341"/>
                  </a:cubicBezTo>
                  <a:cubicBezTo>
                    <a:pt x="37887" y="64627"/>
                    <a:pt x="37625" y="64996"/>
                    <a:pt x="37827" y="65472"/>
                  </a:cubicBezTo>
                  <a:cubicBezTo>
                    <a:pt x="37971" y="65806"/>
                    <a:pt x="38288" y="65980"/>
                    <a:pt x="38616" y="65980"/>
                  </a:cubicBezTo>
                  <a:cubicBezTo>
                    <a:pt x="38804" y="65980"/>
                    <a:pt x="38996" y="65923"/>
                    <a:pt x="39160" y="65806"/>
                  </a:cubicBezTo>
                  <a:cubicBezTo>
                    <a:pt x="39553" y="65508"/>
                    <a:pt x="39946" y="65163"/>
                    <a:pt x="40315" y="64829"/>
                  </a:cubicBezTo>
                  <a:cubicBezTo>
                    <a:pt x="40673" y="64520"/>
                    <a:pt x="40946" y="64115"/>
                    <a:pt x="40684" y="63639"/>
                  </a:cubicBezTo>
                  <a:cubicBezTo>
                    <a:pt x="40533" y="63342"/>
                    <a:pt x="40231" y="63182"/>
                    <a:pt x="39924" y="63182"/>
                  </a:cubicBezTo>
                  <a:close/>
                  <a:moveTo>
                    <a:pt x="12786" y="66200"/>
                  </a:moveTo>
                  <a:cubicBezTo>
                    <a:pt x="12585" y="66200"/>
                    <a:pt x="12390" y="66270"/>
                    <a:pt x="12217" y="66449"/>
                  </a:cubicBezTo>
                  <a:cubicBezTo>
                    <a:pt x="11836" y="66854"/>
                    <a:pt x="11931" y="67520"/>
                    <a:pt x="12407" y="67794"/>
                  </a:cubicBezTo>
                  <a:cubicBezTo>
                    <a:pt x="12824" y="68056"/>
                    <a:pt x="13324" y="68270"/>
                    <a:pt x="13764" y="68497"/>
                  </a:cubicBezTo>
                  <a:cubicBezTo>
                    <a:pt x="13975" y="68596"/>
                    <a:pt x="14196" y="68669"/>
                    <a:pt x="14408" y="68669"/>
                  </a:cubicBezTo>
                  <a:cubicBezTo>
                    <a:pt x="14629" y="68669"/>
                    <a:pt x="14839" y="68590"/>
                    <a:pt x="15015" y="68378"/>
                  </a:cubicBezTo>
                  <a:cubicBezTo>
                    <a:pt x="15360" y="67949"/>
                    <a:pt x="15205" y="67294"/>
                    <a:pt x="14717" y="67056"/>
                  </a:cubicBezTo>
                  <a:cubicBezTo>
                    <a:pt x="14276" y="66842"/>
                    <a:pt x="13836" y="66603"/>
                    <a:pt x="13419" y="66389"/>
                  </a:cubicBezTo>
                  <a:cubicBezTo>
                    <a:pt x="13217" y="66279"/>
                    <a:pt x="12999" y="66200"/>
                    <a:pt x="12786" y="66200"/>
                  </a:cubicBezTo>
                  <a:close/>
                  <a:moveTo>
                    <a:pt x="34234" y="66952"/>
                  </a:moveTo>
                  <a:cubicBezTo>
                    <a:pt x="34116" y="66952"/>
                    <a:pt x="33998" y="66978"/>
                    <a:pt x="33886" y="67032"/>
                  </a:cubicBezTo>
                  <a:cubicBezTo>
                    <a:pt x="33457" y="67235"/>
                    <a:pt x="33005" y="67425"/>
                    <a:pt x="32564" y="67604"/>
                  </a:cubicBezTo>
                  <a:cubicBezTo>
                    <a:pt x="32136" y="67782"/>
                    <a:pt x="31755" y="68056"/>
                    <a:pt x="31814" y="68580"/>
                  </a:cubicBezTo>
                  <a:cubicBezTo>
                    <a:pt x="31872" y="69032"/>
                    <a:pt x="32256" y="69336"/>
                    <a:pt x="32677" y="69336"/>
                  </a:cubicBezTo>
                  <a:cubicBezTo>
                    <a:pt x="32778" y="69336"/>
                    <a:pt x="32880" y="69319"/>
                    <a:pt x="32981" y="69282"/>
                  </a:cubicBezTo>
                  <a:cubicBezTo>
                    <a:pt x="33469" y="69116"/>
                    <a:pt x="33957" y="68878"/>
                    <a:pt x="34422" y="68675"/>
                  </a:cubicBezTo>
                  <a:cubicBezTo>
                    <a:pt x="34839" y="68485"/>
                    <a:pt x="35196" y="68151"/>
                    <a:pt x="35089" y="67651"/>
                  </a:cubicBezTo>
                  <a:cubicBezTo>
                    <a:pt x="35015" y="67238"/>
                    <a:pt x="34630" y="66952"/>
                    <a:pt x="34234" y="66952"/>
                  </a:cubicBezTo>
                  <a:close/>
                  <a:moveTo>
                    <a:pt x="19215" y="68637"/>
                  </a:moveTo>
                  <a:cubicBezTo>
                    <a:pt x="18903" y="68637"/>
                    <a:pt x="18613" y="68753"/>
                    <a:pt x="18444" y="69092"/>
                  </a:cubicBezTo>
                  <a:cubicBezTo>
                    <a:pt x="18205" y="69580"/>
                    <a:pt x="18479" y="70187"/>
                    <a:pt x="19015" y="70306"/>
                  </a:cubicBezTo>
                  <a:cubicBezTo>
                    <a:pt x="19515" y="70449"/>
                    <a:pt x="20051" y="70521"/>
                    <a:pt x="20551" y="70592"/>
                  </a:cubicBezTo>
                  <a:cubicBezTo>
                    <a:pt x="20644" y="70606"/>
                    <a:pt x="20737" y="70614"/>
                    <a:pt x="20829" y="70614"/>
                  </a:cubicBezTo>
                  <a:cubicBezTo>
                    <a:pt x="21194" y="70614"/>
                    <a:pt x="21530" y="70485"/>
                    <a:pt x="21682" y="70104"/>
                  </a:cubicBezTo>
                  <a:cubicBezTo>
                    <a:pt x="21896" y="69592"/>
                    <a:pt x="21563" y="68997"/>
                    <a:pt x="21015" y="68925"/>
                  </a:cubicBezTo>
                  <a:cubicBezTo>
                    <a:pt x="20539" y="68866"/>
                    <a:pt x="20063" y="68782"/>
                    <a:pt x="19599" y="68687"/>
                  </a:cubicBezTo>
                  <a:cubicBezTo>
                    <a:pt x="19471" y="68656"/>
                    <a:pt x="19341" y="68637"/>
                    <a:pt x="19215" y="68637"/>
                  </a:cubicBezTo>
                  <a:close/>
                  <a:moveTo>
                    <a:pt x="27702" y="68918"/>
                  </a:moveTo>
                  <a:cubicBezTo>
                    <a:pt x="27664" y="68918"/>
                    <a:pt x="27626" y="68920"/>
                    <a:pt x="27588" y="68925"/>
                  </a:cubicBezTo>
                  <a:cubicBezTo>
                    <a:pt x="27111" y="68997"/>
                    <a:pt x="26635" y="69044"/>
                    <a:pt x="26159" y="69092"/>
                  </a:cubicBezTo>
                  <a:cubicBezTo>
                    <a:pt x="25706" y="69116"/>
                    <a:pt x="25254" y="69282"/>
                    <a:pt x="25171" y="69806"/>
                  </a:cubicBezTo>
                  <a:cubicBezTo>
                    <a:pt x="25079" y="70335"/>
                    <a:pt x="25498" y="70820"/>
                    <a:pt x="26020" y="70820"/>
                  </a:cubicBezTo>
                  <a:cubicBezTo>
                    <a:pt x="26039" y="70820"/>
                    <a:pt x="26057" y="70820"/>
                    <a:pt x="26076" y="70818"/>
                  </a:cubicBezTo>
                  <a:cubicBezTo>
                    <a:pt x="26599" y="70818"/>
                    <a:pt x="27135" y="70723"/>
                    <a:pt x="27647" y="70652"/>
                  </a:cubicBezTo>
                  <a:cubicBezTo>
                    <a:pt x="28111" y="70592"/>
                    <a:pt x="28516" y="70366"/>
                    <a:pt x="28576" y="69866"/>
                  </a:cubicBezTo>
                  <a:cubicBezTo>
                    <a:pt x="28620" y="69356"/>
                    <a:pt x="28210" y="68918"/>
                    <a:pt x="27702" y="68918"/>
                  </a:cubicBezTo>
                  <a:close/>
                </a:path>
              </a:pathLst>
            </a:custGeom>
            <a:solidFill>
              <a:srgbClr val="B75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7" name="Google Shape;448;p24">
            <a:extLst>
              <a:ext uri="{FF2B5EF4-FFF2-40B4-BE49-F238E27FC236}">
                <a16:creationId xmlns:a16="http://schemas.microsoft.com/office/drawing/2014/main" id="{DFCF6FF1-B009-4F8A-B356-55B2974D3E72}"/>
              </a:ext>
            </a:extLst>
          </p:cNvPr>
          <p:cNvSpPr/>
          <p:nvPr/>
        </p:nvSpPr>
        <p:spPr>
          <a:xfrm>
            <a:off x="4414929" y="6046447"/>
            <a:ext cx="2178823" cy="403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Font typeface="Arial"/>
              <a:buNone/>
            </a:pPr>
            <a:r>
              <a:rPr lang="en" sz="2400" b="1" kern="0" dirty="0">
                <a:solidFill>
                  <a:srgbClr val="EF912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Precondiciones</a:t>
            </a:r>
            <a:endParaRPr sz="2400" b="1" kern="0" dirty="0">
              <a:solidFill>
                <a:srgbClr val="EF9121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  <p:sp>
        <p:nvSpPr>
          <p:cNvPr id="28" name="Google Shape;449;p24">
            <a:extLst>
              <a:ext uri="{FF2B5EF4-FFF2-40B4-BE49-F238E27FC236}">
                <a16:creationId xmlns:a16="http://schemas.microsoft.com/office/drawing/2014/main" id="{EB6FBA68-0318-4610-A789-C6AD5795D34B}"/>
              </a:ext>
            </a:extLst>
          </p:cNvPr>
          <p:cNvSpPr txBox="1"/>
          <p:nvPr/>
        </p:nvSpPr>
        <p:spPr>
          <a:xfrm>
            <a:off x="8294626" y="4356008"/>
            <a:ext cx="1909525" cy="1068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</a:pPr>
            <a:endParaRPr lang="es-MX" sz="2000" b="1" kern="0" dirty="0">
              <a:solidFill>
                <a:srgbClr val="AC4D5B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  <a:p>
            <a:pPr marL="171450" indent="-1714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s-MX" b="1" kern="0" dirty="0">
                <a:solidFill>
                  <a:srgbClr val="A11686"/>
                </a:solidFill>
                <a:latin typeface="Arial Narrow" panose="020B0606020202030204" pitchFamily="34" charset="0"/>
                <a:sym typeface="Roboto"/>
              </a:rPr>
              <a:t>Una previsión normativa</a:t>
            </a:r>
          </a:p>
        </p:txBody>
      </p:sp>
      <p:sp>
        <p:nvSpPr>
          <p:cNvPr id="29" name="Google Shape;450;p24">
            <a:extLst>
              <a:ext uri="{FF2B5EF4-FFF2-40B4-BE49-F238E27FC236}">
                <a16:creationId xmlns:a16="http://schemas.microsoft.com/office/drawing/2014/main" id="{58DB02D0-17CA-42F0-B02E-942757A93853}"/>
              </a:ext>
            </a:extLst>
          </p:cNvPr>
          <p:cNvSpPr/>
          <p:nvPr/>
        </p:nvSpPr>
        <p:spPr>
          <a:xfrm>
            <a:off x="1232886" y="1117485"/>
            <a:ext cx="2144585" cy="562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Font typeface="Arial"/>
              <a:buNone/>
            </a:pPr>
            <a:r>
              <a:rPr lang="es-MX" b="1" kern="0" dirty="0">
                <a:solidFill>
                  <a:srgbClr val="EF9121"/>
                </a:solidFill>
                <a:latin typeface="Arial Narrow" panose="020B0606020202030204" pitchFamily="34" charset="0"/>
                <a:sym typeface="Roboto"/>
              </a:rPr>
              <a:t>Titular del </a:t>
            </a:r>
          </a:p>
          <a:p>
            <a:pPr algn="r">
              <a:buClr>
                <a:srgbClr val="000000"/>
              </a:buClr>
              <a:buFont typeface="Arial"/>
              <a:buNone/>
            </a:pPr>
            <a:r>
              <a:rPr lang="es-MX" b="1" kern="0" dirty="0">
                <a:solidFill>
                  <a:srgbClr val="EF9121"/>
                </a:solidFill>
                <a:latin typeface="Arial Narrow" panose="020B0606020202030204" pitchFamily="34" charset="0"/>
                <a:sym typeface="Roboto"/>
              </a:rPr>
              <a:t>interés jurídico</a:t>
            </a:r>
          </a:p>
        </p:txBody>
      </p:sp>
      <p:sp>
        <p:nvSpPr>
          <p:cNvPr id="31" name="Google Shape;452;p24">
            <a:extLst>
              <a:ext uri="{FF2B5EF4-FFF2-40B4-BE49-F238E27FC236}">
                <a16:creationId xmlns:a16="http://schemas.microsoft.com/office/drawing/2014/main" id="{651860C4-0E8A-44F8-9D9C-48D2F93C0E81}"/>
              </a:ext>
            </a:extLst>
          </p:cNvPr>
          <p:cNvSpPr/>
          <p:nvPr/>
        </p:nvSpPr>
        <p:spPr>
          <a:xfrm>
            <a:off x="4315730" y="1218470"/>
            <a:ext cx="3126422" cy="40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Font typeface="Arial"/>
              <a:buNone/>
            </a:pPr>
            <a:r>
              <a:rPr lang="es-MX" sz="2000" b="1" kern="0" dirty="0">
                <a:solidFill>
                  <a:srgbClr val="AC4D5B"/>
                </a:solidFill>
                <a:latin typeface="Arial Narrow" panose="020B0606020202030204" pitchFamily="34" charset="0"/>
                <a:sym typeface="Roboto"/>
              </a:rPr>
              <a:t>Los sujetos imputados por la relación jurídica generada</a:t>
            </a:r>
          </a:p>
        </p:txBody>
      </p:sp>
      <p:sp>
        <p:nvSpPr>
          <p:cNvPr id="33" name="Google Shape;454;p24">
            <a:extLst>
              <a:ext uri="{FF2B5EF4-FFF2-40B4-BE49-F238E27FC236}">
                <a16:creationId xmlns:a16="http://schemas.microsoft.com/office/drawing/2014/main" id="{21997D93-8A76-4D3F-BC31-EFFB84D783FA}"/>
              </a:ext>
            </a:extLst>
          </p:cNvPr>
          <p:cNvSpPr/>
          <p:nvPr/>
        </p:nvSpPr>
        <p:spPr>
          <a:xfrm>
            <a:off x="7674164" y="1229513"/>
            <a:ext cx="3524402" cy="2518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s-MX" sz="2000" b="1" kern="0" dirty="0">
                <a:solidFill>
                  <a:srgbClr val="AC4D5B"/>
                </a:solidFill>
                <a:latin typeface="Arial Narrow" panose="020B0606020202030204" pitchFamily="34" charset="0"/>
                <a:sym typeface="Roboto"/>
              </a:rPr>
              <a:t>Obligación de satisfacer las expectativas, activa, derechos positivos, derechos potestad.</a:t>
            </a: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s-MX" sz="2000" b="1" kern="0" dirty="0">
              <a:solidFill>
                <a:srgbClr val="AC4D5B"/>
              </a:solidFill>
              <a:latin typeface="Arial Narrow" panose="020B0606020202030204" pitchFamily="34" charset="0"/>
              <a:sym typeface="Roboto"/>
            </a:endParaRP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s-MX" sz="2000" b="1" kern="0" dirty="0">
                <a:solidFill>
                  <a:srgbClr val="AC4D5B"/>
                </a:solidFill>
                <a:latin typeface="Arial Narrow" panose="020B0606020202030204" pitchFamily="34" charset="0"/>
                <a:sym typeface="Roboto"/>
              </a:rPr>
              <a:t>Prohibición de violarlas, pasivos, derechos negativos,  derechos inmunidad.</a:t>
            </a:r>
          </a:p>
        </p:txBody>
      </p:sp>
      <p:sp>
        <p:nvSpPr>
          <p:cNvPr id="37" name="Google Shape;458;p24">
            <a:extLst>
              <a:ext uri="{FF2B5EF4-FFF2-40B4-BE49-F238E27FC236}">
                <a16:creationId xmlns:a16="http://schemas.microsoft.com/office/drawing/2014/main" id="{1D047273-DB33-446F-AA0B-B2AA212D3A4E}"/>
              </a:ext>
            </a:extLst>
          </p:cNvPr>
          <p:cNvSpPr/>
          <p:nvPr/>
        </p:nvSpPr>
        <p:spPr>
          <a:xfrm>
            <a:off x="1991290" y="2214558"/>
            <a:ext cx="1490802" cy="60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4000" b="1" kern="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01 </a:t>
            </a:r>
            <a:endParaRPr sz="4000" b="1" kern="0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" name="Google Shape;459;p24">
            <a:extLst>
              <a:ext uri="{FF2B5EF4-FFF2-40B4-BE49-F238E27FC236}">
                <a16:creationId xmlns:a16="http://schemas.microsoft.com/office/drawing/2014/main" id="{C9F99B13-2AA9-42B3-BB5E-ABD838CBDC53}"/>
              </a:ext>
            </a:extLst>
          </p:cNvPr>
          <p:cNvSpPr/>
          <p:nvPr/>
        </p:nvSpPr>
        <p:spPr>
          <a:xfrm>
            <a:off x="2277788" y="4609893"/>
            <a:ext cx="1490802" cy="60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4000" b="1" kern="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03 </a:t>
            </a:r>
            <a:endParaRPr sz="4000" b="1" kern="0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" name="Google Shape;460;p24">
            <a:extLst>
              <a:ext uri="{FF2B5EF4-FFF2-40B4-BE49-F238E27FC236}">
                <a16:creationId xmlns:a16="http://schemas.microsoft.com/office/drawing/2014/main" id="{777CF6D4-2737-4448-90A0-F3027D4E3814}"/>
              </a:ext>
            </a:extLst>
          </p:cNvPr>
          <p:cNvSpPr/>
          <p:nvPr/>
        </p:nvSpPr>
        <p:spPr>
          <a:xfrm>
            <a:off x="4923584" y="2173615"/>
            <a:ext cx="1490802" cy="60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4000" b="1" kern="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02 </a:t>
            </a:r>
            <a:endParaRPr sz="4000" b="1" kern="0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0" name="Google Shape;461;p24">
            <a:extLst>
              <a:ext uri="{FF2B5EF4-FFF2-40B4-BE49-F238E27FC236}">
                <a16:creationId xmlns:a16="http://schemas.microsoft.com/office/drawing/2014/main" id="{43A334C9-CEE5-48E8-9195-6D07AF810FBD}"/>
              </a:ext>
            </a:extLst>
          </p:cNvPr>
          <p:cNvSpPr/>
          <p:nvPr/>
        </p:nvSpPr>
        <p:spPr>
          <a:xfrm>
            <a:off x="6416002" y="4971182"/>
            <a:ext cx="1490802" cy="60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4000" b="1" kern="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 </a:t>
            </a:r>
            <a:endParaRPr sz="4000" b="1" kern="0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8EDDAE1-7B98-9D49-9B3E-017ABEEE9C2A}"/>
              </a:ext>
            </a:extLst>
          </p:cNvPr>
          <p:cNvSpPr txBox="1"/>
          <p:nvPr/>
        </p:nvSpPr>
        <p:spPr>
          <a:xfrm>
            <a:off x="575554" y="2113294"/>
            <a:ext cx="14908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kern="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Permite </a:t>
            </a:r>
          </a:p>
          <a:p>
            <a:r>
              <a:rPr lang="es-MX" b="1" kern="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tutelar jurídicamente determinado interés</a:t>
            </a:r>
          </a:p>
        </p:txBody>
      </p:sp>
      <p:sp>
        <p:nvSpPr>
          <p:cNvPr id="36" name="Google Shape;449;p24">
            <a:extLst>
              <a:ext uri="{FF2B5EF4-FFF2-40B4-BE49-F238E27FC236}">
                <a16:creationId xmlns:a16="http://schemas.microsoft.com/office/drawing/2014/main" id="{D0E9C6EA-F2F1-3B46-BB3A-254F53527467}"/>
              </a:ext>
            </a:extLst>
          </p:cNvPr>
          <p:cNvSpPr txBox="1"/>
          <p:nvPr/>
        </p:nvSpPr>
        <p:spPr>
          <a:xfrm>
            <a:off x="1136093" y="4287769"/>
            <a:ext cx="2289497" cy="1068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s-MX" sz="2000" b="1" kern="0" dirty="0">
                <a:solidFill>
                  <a:srgbClr val="EF9121"/>
                </a:solidFill>
                <a:latin typeface="Arial Narrow" panose="020B0606020202030204" pitchFamily="34" charset="0"/>
                <a:sym typeface="Roboto"/>
              </a:rPr>
              <a:t>Existencia de </a:t>
            </a:r>
          </a:p>
          <a:p>
            <a:pPr>
              <a:buClr>
                <a:srgbClr val="000000"/>
              </a:buClr>
            </a:pPr>
            <a:r>
              <a:rPr lang="es-MX" sz="2000" b="1" kern="0" dirty="0">
                <a:solidFill>
                  <a:srgbClr val="EF9121"/>
                </a:solidFill>
                <a:latin typeface="Arial Narrow" panose="020B0606020202030204" pitchFamily="34" charset="0"/>
                <a:sym typeface="Roboto"/>
              </a:rPr>
              <a:t>   un orden jurídico</a:t>
            </a:r>
          </a:p>
        </p:txBody>
      </p:sp>
      <p:sp>
        <p:nvSpPr>
          <p:cNvPr id="43" name="Google Shape;461;p24">
            <a:extLst>
              <a:ext uri="{FF2B5EF4-FFF2-40B4-BE49-F238E27FC236}">
                <a16:creationId xmlns:a16="http://schemas.microsoft.com/office/drawing/2014/main" id="{A2ECE583-A697-0D4D-AC17-F10B39B05B4F}"/>
              </a:ext>
            </a:extLst>
          </p:cNvPr>
          <p:cNvSpPr/>
          <p:nvPr/>
        </p:nvSpPr>
        <p:spPr>
          <a:xfrm>
            <a:off x="3444571" y="4987244"/>
            <a:ext cx="1490802" cy="60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4000" b="1" kern="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 </a:t>
            </a:r>
            <a:endParaRPr sz="4000" b="1" kern="0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Google Shape;448;p24">
            <a:extLst>
              <a:ext uri="{FF2B5EF4-FFF2-40B4-BE49-F238E27FC236}">
                <a16:creationId xmlns:a16="http://schemas.microsoft.com/office/drawing/2014/main" id="{9B1EE778-EB63-0145-9921-D4FC9808C512}"/>
              </a:ext>
            </a:extLst>
          </p:cNvPr>
          <p:cNvSpPr/>
          <p:nvPr/>
        </p:nvSpPr>
        <p:spPr>
          <a:xfrm>
            <a:off x="3303154" y="575862"/>
            <a:ext cx="2792846" cy="403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EF912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Relación</a:t>
            </a:r>
            <a:r>
              <a:rPr lang="en" sz="2400" b="1" kern="0" dirty="0">
                <a:solidFill>
                  <a:srgbClr val="EF912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 </a:t>
            </a:r>
            <a:r>
              <a:rPr lang="en" sz="2400" b="1" kern="0" dirty="0" err="1">
                <a:solidFill>
                  <a:srgbClr val="EF9121"/>
                </a:solidFill>
                <a:latin typeface="Arial Narrow" panose="020B0606020202030204" pitchFamily="34" charset="0"/>
                <a:ea typeface="Roboto"/>
                <a:cs typeface="Roboto"/>
                <a:sym typeface="Roboto"/>
              </a:rPr>
              <a:t>jurídica</a:t>
            </a:r>
            <a:endParaRPr sz="2400" b="1" kern="0" dirty="0">
              <a:solidFill>
                <a:srgbClr val="EF9121"/>
              </a:solidFill>
              <a:latin typeface="Arial Narrow" panose="020B0606020202030204" pitchFamily="34" charset="0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9831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Line 5">
            <a:extLst>
              <a:ext uri="{FF2B5EF4-FFF2-40B4-BE49-F238E27FC236}">
                <a16:creationId xmlns:a16="http://schemas.microsoft.com/office/drawing/2014/main" id="{9CA79865-8F16-4ECD-BA01-939D43A1E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4879" y="423696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B767CCF1-C9B9-471D-9B92-79458BD8FF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4879" y="423696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EFC2C13-9F8F-4418-8588-43CE04DCDD6D}"/>
              </a:ext>
            </a:extLst>
          </p:cNvPr>
          <p:cNvSpPr>
            <a:spLocks/>
          </p:cNvSpPr>
          <p:nvPr/>
        </p:nvSpPr>
        <p:spPr bwMode="auto">
          <a:xfrm>
            <a:off x="2209706" y="2188885"/>
            <a:ext cx="2972818" cy="1265606"/>
          </a:xfrm>
          <a:custGeom>
            <a:avLst/>
            <a:gdLst>
              <a:gd name="T0" fmla="*/ 2386 w 2722"/>
              <a:gd name="T1" fmla="*/ 0 h 1161"/>
              <a:gd name="T2" fmla="*/ 25 w 2722"/>
              <a:gd name="T3" fmla="*/ 971 h 1161"/>
              <a:gd name="T4" fmla="*/ 0 w 2722"/>
              <a:gd name="T5" fmla="*/ 1066 h 1161"/>
              <a:gd name="T6" fmla="*/ 2722 w 2722"/>
              <a:gd name="T7" fmla="*/ 639 h 1161"/>
              <a:gd name="T8" fmla="*/ 2386 w 2722"/>
              <a:gd name="T9" fmla="*/ 0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2" h="1161">
                <a:moveTo>
                  <a:pt x="2386" y="0"/>
                </a:moveTo>
                <a:cubicBezTo>
                  <a:pt x="2386" y="0"/>
                  <a:pt x="1116" y="1031"/>
                  <a:pt x="25" y="971"/>
                </a:cubicBezTo>
                <a:cubicBezTo>
                  <a:pt x="0" y="1066"/>
                  <a:pt x="0" y="1066"/>
                  <a:pt x="0" y="1066"/>
                </a:cubicBezTo>
                <a:cubicBezTo>
                  <a:pt x="0" y="1066"/>
                  <a:pt x="756" y="1161"/>
                  <a:pt x="2722" y="639"/>
                </a:cubicBezTo>
                <a:lnTo>
                  <a:pt x="2386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500299A-2B66-424F-9AD3-0C08F89266C7}"/>
              </a:ext>
            </a:extLst>
          </p:cNvPr>
          <p:cNvSpPr>
            <a:spLocks/>
          </p:cNvSpPr>
          <p:nvPr/>
        </p:nvSpPr>
        <p:spPr bwMode="auto">
          <a:xfrm>
            <a:off x="2209706" y="3846341"/>
            <a:ext cx="2972818" cy="1265606"/>
          </a:xfrm>
          <a:custGeom>
            <a:avLst/>
            <a:gdLst>
              <a:gd name="T0" fmla="*/ 2386 w 2722"/>
              <a:gd name="T1" fmla="*/ 1161 h 1161"/>
              <a:gd name="T2" fmla="*/ 25 w 2722"/>
              <a:gd name="T3" fmla="*/ 191 h 1161"/>
              <a:gd name="T4" fmla="*/ 0 w 2722"/>
              <a:gd name="T5" fmla="*/ 95 h 1161"/>
              <a:gd name="T6" fmla="*/ 2722 w 2722"/>
              <a:gd name="T7" fmla="*/ 523 h 1161"/>
              <a:gd name="T8" fmla="*/ 2386 w 2722"/>
              <a:gd name="T9" fmla="*/ 1161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2" h="1161">
                <a:moveTo>
                  <a:pt x="2386" y="1161"/>
                </a:moveTo>
                <a:cubicBezTo>
                  <a:pt x="2386" y="1161"/>
                  <a:pt x="1116" y="131"/>
                  <a:pt x="25" y="191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756" y="0"/>
                  <a:pt x="2722" y="523"/>
                </a:cubicBezTo>
                <a:lnTo>
                  <a:pt x="2386" y="1161"/>
                </a:lnTo>
                <a:close/>
              </a:path>
            </a:pathLst>
          </a:custGeom>
          <a:solidFill>
            <a:srgbClr val="5FB7A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E26CA53-3232-4711-95E1-09D4BD078643}"/>
              </a:ext>
            </a:extLst>
          </p:cNvPr>
          <p:cNvSpPr>
            <a:spLocks/>
          </p:cNvSpPr>
          <p:nvPr/>
        </p:nvSpPr>
        <p:spPr bwMode="auto">
          <a:xfrm>
            <a:off x="2347863" y="3251423"/>
            <a:ext cx="3596987" cy="838803"/>
          </a:xfrm>
          <a:custGeom>
            <a:avLst/>
            <a:gdLst>
              <a:gd name="T0" fmla="*/ 3293 w 3293"/>
              <a:gd name="T1" fmla="*/ 0 h 769"/>
              <a:gd name="T2" fmla="*/ 0 w 3293"/>
              <a:gd name="T3" fmla="*/ 339 h 769"/>
              <a:gd name="T4" fmla="*/ 0 w 3293"/>
              <a:gd name="T5" fmla="*/ 424 h 769"/>
              <a:gd name="T6" fmla="*/ 3293 w 3293"/>
              <a:gd name="T7" fmla="*/ 769 h 769"/>
              <a:gd name="T8" fmla="*/ 3293 w 3293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93" h="769">
                <a:moveTo>
                  <a:pt x="3293" y="0"/>
                </a:moveTo>
                <a:cubicBezTo>
                  <a:pt x="3293" y="0"/>
                  <a:pt x="1091" y="438"/>
                  <a:pt x="0" y="339"/>
                </a:cubicBezTo>
                <a:cubicBezTo>
                  <a:pt x="0" y="424"/>
                  <a:pt x="0" y="424"/>
                  <a:pt x="0" y="424"/>
                </a:cubicBezTo>
                <a:cubicBezTo>
                  <a:pt x="0" y="424"/>
                  <a:pt x="1384" y="477"/>
                  <a:pt x="3293" y="769"/>
                </a:cubicBezTo>
                <a:lnTo>
                  <a:pt x="3293" y="0"/>
                </a:lnTo>
                <a:close/>
              </a:path>
            </a:pathLst>
          </a:custGeom>
          <a:solidFill>
            <a:srgbClr val="8BB7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6CBE82A-F079-4213-87D4-DF07B585C755}"/>
              </a:ext>
            </a:extLst>
          </p:cNvPr>
          <p:cNvSpPr>
            <a:spLocks/>
          </p:cNvSpPr>
          <p:nvPr/>
        </p:nvSpPr>
        <p:spPr bwMode="auto">
          <a:xfrm>
            <a:off x="2236844" y="4041240"/>
            <a:ext cx="2220362" cy="1871272"/>
          </a:xfrm>
          <a:custGeom>
            <a:avLst/>
            <a:gdLst>
              <a:gd name="T0" fmla="*/ 1281 w 2033"/>
              <a:gd name="T1" fmla="*/ 1718 h 1718"/>
              <a:gd name="T2" fmla="*/ 0 w 2033"/>
              <a:gd name="T3" fmla="*/ 190 h 1718"/>
              <a:gd name="T4" fmla="*/ 0 w 2033"/>
              <a:gd name="T5" fmla="*/ 77 h 1718"/>
              <a:gd name="T6" fmla="*/ 2033 w 2033"/>
              <a:gd name="T7" fmla="*/ 1408 h 1718"/>
              <a:gd name="T8" fmla="*/ 1281 w 2033"/>
              <a:gd name="T9" fmla="*/ 1718 h 17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3" h="1718">
                <a:moveTo>
                  <a:pt x="1281" y="1718"/>
                </a:moveTo>
                <a:cubicBezTo>
                  <a:pt x="1281" y="1718"/>
                  <a:pt x="822" y="335"/>
                  <a:pt x="0" y="190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77"/>
                  <a:pt x="1182" y="0"/>
                  <a:pt x="2033" y="1408"/>
                </a:cubicBezTo>
                <a:lnTo>
                  <a:pt x="1281" y="1718"/>
                </a:lnTo>
                <a:close/>
              </a:path>
            </a:pathLst>
          </a:custGeom>
          <a:solidFill>
            <a:srgbClr val="3081A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20">
            <a:extLst>
              <a:ext uri="{FF2B5EF4-FFF2-40B4-BE49-F238E27FC236}">
                <a16:creationId xmlns:a16="http://schemas.microsoft.com/office/drawing/2014/main" id="{388384B8-3BBB-4C22-AB28-3621B8439B12}"/>
              </a:ext>
            </a:extLst>
          </p:cNvPr>
          <p:cNvSpPr txBox="1"/>
          <p:nvPr/>
        </p:nvSpPr>
        <p:spPr>
          <a:xfrm>
            <a:off x="2203511" y="741519"/>
            <a:ext cx="8032310" cy="400110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defTabSz="1218987"/>
            <a:r>
              <a:rPr lang="es-MX" sz="2000" b="1" dirty="0">
                <a:solidFill>
                  <a:srgbClr val="E35A35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Derechos según el carácter general o singular de los sujetos de la relación.</a:t>
            </a:r>
          </a:p>
        </p:txBody>
      </p:sp>
      <p:sp>
        <p:nvSpPr>
          <p:cNvPr id="15" name="TextBox 24">
            <a:extLst>
              <a:ext uri="{FF2B5EF4-FFF2-40B4-BE49-F238E27FC236}">
                <a16:creationId xmlns:a16="http://schemas.microsoft.com/office/drawing/2014/main" id="{C01F2C89-5CD3-4182-8653-D0A93332519C}"/>
              </a:ext>
            </a:extLst>
          </p:cNvPr>
          <p:cNvSpPr txBox="1"/>
          <p:nvPr/>
        </p:nvSpPr>
        <p:spPr>
          <a:xfrm>
            <a:off x="5860560" y="2085715"/>
            <a:ext cx="1304515" cy="646331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defTabSz="1218987"/>
            <a:r>
              <a:rPr lang="es-MX" b="1" dirty="0">
                <a:solidFill>
                  <a:srgbClr val="D6591E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Derechos erga omnes</a:t>
            </a:r>
          </a:p>
        </p:txBody>
      </p:sp>
      <p:sp>
        <p:nvSpPr>
          <p:cNvPr id="16" name="TextBox 27">
            <a:extLst>
              <a:ext uri="{FF2B5EF4-FFF2-40B4-BE49-F238E27FC236}">
                <a16:creationId xmlns:a16="http://schemas.microsoft.com/office/drawing/2014/main" id="{7F0E6780-368C-42FC-BAA1-6063FDEDD96F}"/>
              </a:ext>
            </a:extLst>
          </p:cNvPr>
          <p:cNvSpPr txBox="1"/>
          <p:nvPr/>
        </p:nvSpPr>
        <p:spPr>
          <a:xfrm>
            <a:off x="6815705" y="3236717"/>
            <a:ext cx="1103387" cy="923330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defTabSz="1218987"/>
            <a:r>
              <a:rPr lang="es-MX" b="1" dirty="0">
                <a:solidFill>
                  <a:srgbClr val="80A946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Derechos erga singulum</a:t>
            </a:r>
          </a:p>
        </p:txBody>
      </p:sp>
      <p:sp>
        <p:nvSpPr>
          <p:cNvPr id="17" name="TextBox 30">
            <a:extLst>
              <a:ext uri="{FF2B5EF4-FFF2-40B4-BE49-F238E27FC236}">
                <a16:creationId xmlns:a16="http://schemas.microsoft.com/office/drawing/2014/main" id="{ED7B178E-D0A4-41D0-A07B-9825D81266DF}"/>
              </a:ext>
            </a:extLst>
          </p:cNvPr>
          <p:cNvSpPr txBox="1"/>
          <p:nvPr/>
        </p:nvSpPr>
        <p:spPr>
          <a:xfrm>
            <a:off x="5791108" y="4653941"/>
            <a:ext cx="2168928" cy="646331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defTabSz="1218987"/>
            <a:r>
              <a:rPr lang="es-MX" b="1" dirty="0">
                <a:solidFill>
                  <a:srgbClr val="57A794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 el deber a un sujeto </a:t>
            </a:r>
          </a:p>
          <a:p>
            <a:pPr defTabSz="1218987"/>
            <a:r>
              <a:rPr lang="es-MX" b="1" dirty="0">
                <a:solidFill>
                  <a:srgbClr val="57A794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es erga omnes</a:t>
            </a:r>
          </a:p>
        </p:txBody>
      </p:sp>
      <p:sp>
        <p:nvSpPr>
          <p:cNvPr id="18" name="TextBox 33">
            <a:extLst>
              <a:ext uri="{FF2B5EF4-FFF2-40B4-BE49-F238E27FC236}">
                <a16:creationId xmlns:a16="http://schemas.microsoft.com/office/drawing/2014/main" id="{A877F49F-2ED2-4319-AD83-223D19A0549C}"/>
              </a:ext>
            </a:extLst>
          </p:cNvPr>
          <p:cNvSpPr txBox="1"/>
          <p:nvPr/>
        </p:nvSpPr>
        <p:spPr>
          <a:xfrm>
            <a:off x="4733489" y="5519039"/>
            <a:ext cx="1266976" cy="923330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defTabSz="1218987"/>
            <a:r>
              <a:rPr lang="es-MX" b="1" dirty="0">
                <a:solidFill>
                  <a:srgbClr val="3081AC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 el deber es </a:t>
            </a:r>
          </a:p>
          <a:p>
            <a:pPr defTabSz="1218987"/>
            <a:r>
              <a:rPr lang="es-MX" b="1" dirty="0">
                <a:solidFill>
                  <a:srgbClr val="3081AC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erga singulum</a:t>
            </a:r>
          </a:p>
        </p:txBody>
      </p:sp>
      <p:grpSp>
        <p:nvGrpSpPr>
          <p:cNvPr id="19" name="Group 55">
            <a:extLst>
              <a:ext uri="{FF2B5EF4-FFF2-40B4-BE49-F238E27FC236}">
                <a16:creationId xmlns:a16="http://schemas.microsoft.com/office/drawing/2014/main" id="{260DF271-00B6-4E97-BCFE-BBDBA4FA6FCC}"/>
              </a:ext>
            </a:extLst>
          </p:cNvPr>
          <p:cNvGrpSpPr/>
          <p:nvPr/>
        </p:nvGrpSpPr>
        <p:grpSpPr>
          <a:xfrm>
            <a:off x="1282528" y="3114398"/>
            <a:ext cx="1467700" cy="1467701"/>
            <a:chOff x="1280940" y="3114397"/>
            <a:chExt cx="1467700" cy="1467701"/>
          </a:xfrm>
        </p:grpSpPr>
        <p:sp>
          <p:nvSpPr>
            <p:cNvPr id="20" name="Oval 13">
              <a:extLst>
                <a:ext uri="{FF2B5EF4-FFF2-40B4-BE49-F238E27FC236}">
                  <a16:creationId xmlns:a16="http://schemas.microsoft.com/office/drawing/2014/main" id="{D455FCEC-9570-4FBB-97FA-26AC29064253}"/>
                </a:ext>
              </a:extLst>
            </p:cNvPr>
            <p:cNvSpPr/>
            <p:nvPr/>
          </p:nvSpPr>
          <p:spPr>
            <a:xfrm>
              <a:off x="1280940" y="3114397"/>
              <a:ext cx="1467700" cy="1467701"/>
            </a:xfrm>
            <a:prstGeom prst="ellipse">
              <a:avLst/>
            </a:prstGeom>
            <a:solidFill>
              <a:srgbClr val="3081AC">
                <a:lumMod val="75000"/>
              </a:srgbClr>
            </a:solidFill>
            <a:ln w="57150" cap="flat" cmpd="sng" algn="ctr">
              <a:solidFill>
                <a:sysClr val="window" lastClr="FFFFFF"/>
              </a:solidFill>
              <a:prstDash val="solid"/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Oval 35">
              <a:extLst>
                <a:ext uri="{FF2B5EF4-FFF2-40B4-BE49-F238E27FC236}">
                  <a16:creationId xmlns:a16="http://schemas.microsoft.com/office/drawing/2014/main" id="{36AAB22E-4990-49CB-AF3D-690723EF90F1}"/>
                </a:ext>
              </a:extLst>
            </p:cNvPr>
            <p:cNvSpPr/>
            <p:nvPr/>
          </p:nvSpPr>
          <p:spPr>
            <a:xfrm>
              <a:off x="1608006" y="3209904"/>
              <a:ext cx="789775" cy="641122"/>
            </a:xfrm>
            <a:prstGeom prst="ellipse">
              <a:avLst/>
            </a:prstGeom>
            <a:gradFill flip="none" rotWithShape="1">
              <a:gsLst>
                <a:gs pos="0">
                  <a:sysClr val="window" lastClr="FFFFFF">
                    <a:alpha val="40000"/>
                  </a:sysClr>
                </a:gs>
                <a:gs pos="90000">
                  <a:sysClr val="window" lastClr="FFFFFF">
                    <a:lumMod val="85000"/>
                    <a:alpha val="0"/>
                  </a:sysClr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2" name="Oval 36">
            <a:extLst>
              <a:ext uri="{FF2B5EF4-FFF2-40B4-BE49-F238E27FC236}">
                <a16:creationId xmlns:a16="http://schemas.microsoft.com/office/drawing/2014/main" id="{E7EB06EE-C630-4445-8B34-221D0E0747F7}"/>
              </a:ext>
            </a:extLst>
          </p:cNvPr>
          <p:cNvSpPr/>
          <p:nvPr/>
        </p:nvSpPr>
        <p:spPr>
          <a:xfrm>
            <a:off x="3736037" y="1429688"/>
            <a:ext cx="608558" cy="494014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alpha val="40000"/>
                </a:sysClr>
              </a:gs>
              <a:gs pos="90000">
                <a:sysClr val="window" lastClr="FFFFFF">
                  <a:lumMod val="85000"/>
                  <a:alpha val="0"/>
                </a:sys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64">
            <a:extLst>
              <a:ext uri="{FF2B5EF4-FFF2-40B4-BE49-F238E27FC236}">
                <a16:creationId xmlns:a16="http://schemas.microsoft.com/office/drawing/2014/main" id="{79E45100-BA2A-4BF5-9F23-01E6597A8CB7}"/>
              </a:ext>
            </a:extLst>
          </p:cNvPr>
          <p:cNvGrpSpPr/>
          <p:nvPr/>
        </p:nvGrpSpPr>
        <p:grpSpPr>
          <a:xfrm>
            <a:off x="4621377" y="2049852"/>
            <a:ext cx="1005560" cy="1005560"/>
            <a:chOff x="4619789" y="2281866"/>
            <a:chExt cx="1005560" cy="1005560"/>
          </a:xfrm>
          <a:gradFill flip="none" rotWithShape="1">
            <a:gsLst>
              <a:gs pos="0">
                <a:srgbClr val="D6591E">
                  <a:shade val="30000"/>
                  <a:satMod val="115000"/>
                </a:srgbClr>
              </a:gs>
              <a:gs pos="50000">
                <a:srgbClr val="D6591E">
                  <a:shade val="67500"/>
                  <a:satMod val="115000"/>
                </a:srgbClr>
              </a:gs>
              <a:gs pos="100000">
                <a:srgbClr val="D6591E">
                  <a:shade val="100000"/>
                  <a:satMod val="115000"/>
                </a:srgbClr>
              </a:gs>
            </a:gsLst>
            <a:lin ang="8100000" scaled="1"/>
            <a:tileRect/>
          </a:gradFill>
        </p:grpSpPr>
        <p:sp>
          <p:nvSpPr>
            <p:cNvPr id="24" name="Oval 16">
              <a:extLst>
                <a:ext uri="{FF2B5EF4-FFF2-40B4-BE49-F238E27FC236}">
                  <a16:creationId xmlns:a16="http://schemas.microsoft.com/office/drawing/2014/main" id="{BD464DE3-F555-4BDF-980D-E3C132ACCA77}"/>
                </a:ext>
              </a:extLst>
            </p:cNvPr>
            <p:cNvSpPr/>
            <p:nvPr/>
          </p:nvSpPr>
          <p:spPr>
            <a:xfrm>
              <a:off x="4619789" y="2281866"/>
              <a:ext cx="1005560" cy="1005560"/>
            </a:xfrm>
            <a:prstGeom prst="ellipse">
              <a:avLst/>
            </a:prstGeom>
            <a:grpFill/>
            <a:ln w="57150" cap="flat" cmpd="sng" algn="ctr">
              <a:solidFill>
                <a:sysClr val="window" lastClr="FFFFFF"/>
              </a:solidFill>
              <a:prstDash val="solid"/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Oval 37">
              <a:extLst>
                <a:ext uri="{FF2B5EF4-FFF2-40B4-BE49-F238E27FC236}">
                  <a16:creationId xmlns:a16="http://schemas.microsoft.com/office/drawing/2014/main" id="{46389D1B-68E2-4AAB-B252-EA9C3080AEBF}"/>
                </a:ext>
              </a:extLst>
            </p:cNvPr>
            <p:cNvSpPr/>
            <p:nvPr/>
          </p:nvSpPr>
          <p:spPr>
            <a:xfrm>
              <a:off x="4821378" y="2378594"/>
              <a:ext cx="608558" cy="494014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B805140A-18D3-40EC-B282-0E1A8A47B4D3}"/>
              </a:ext>
            </a:extLst>
          </p:cNvPr>
          <p:cNvGrpSpPr/>
          <p:nvPr/>
        </p:nvGrpSpPr>
        <p:grpSpPr>
          <a:xfrm>
            <a:off x="5636923" y="3195340"/>
            <a:ext cx="1005560" cy="1005560"/>
            <a:chOff x="5635335" y="3345468"/>
            <a:chExt cx="1005560" cy="1005560"/>
          </a:xfrm>
        </p:grpSpPr>
        <p:sp>
          <p:nvSpPr>
            <p:cNvPr id="27" name="Oval 18">
              <a:extLst>
                <a:ext uri="{FF2B5EF4-FFF2-40B4-BE49-F238E27FC236}">
                  <a16:creationId xmlns:a16="http://schemas.microsoft.com/office/drawing/2014/main" id="{D2120049-62DD-4921-B120-70E2B840337F}"/>
                </a:ext>
              </a:extLst>
            </p:cNvPr>
            <p:cNvSpPr/>
            <p:nvPr/>
          </p:nvSpPr>
          <p:spPr>
            <a:xfrm>
              <a:off x="5635335" y="3345468"/>
              <a:ext cx="1005560" cy="1005560"/>
            </a:xfrm>
            <a:prstGeom prst="ellipse">
              <a:avLst/>
            </a:prstGeom>
            <a:solidFill>
              <a:srgbClr val="8BB74C">
                <a:lumMod val="60000"/>
                <a:lumOff val="40000"/>
              </a:srgbClr>
            </a:solidFill>
            <a:ln w="57150" cap="flat" cmpd="sng" algn="ctr">
              <a:solidFill>
                <a:sysClr val="window" lastClr="FFFFFF"/>
              </a:solidFill>
              <a:prstDash val="solid"/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Oval 38">
              <a:extLst>
                <a:ext uri="{FF2B5EF4-FFF2-40B4-BE49-F238E27FC236}">
                  <a16:creationId xmlns:a16="http://schemas.microsoft.com/office/drawing/2014/main" id="{990CF060-20CC-46F8-AD7E-0D5F8A115AAC}"/>
                </a:ext>
              </a:extLst>
            </p:cNvPr>
            <p:cNvSpPr/>
            <p:nvPr/>
          </p:nvSpPr>
          <p:spPr>
            <a:xfrm>
              <a:off x="5822042" y="3439643"/>
              <a:ext cx="608558" cy="494014"/>
            </a:xfrm>
            <a:prstGeom prst="ellipse">
              <a:avLst/>
            </a:prstGeom>
            <a:gradFill flip="none" rotWithShape="1">
              <a:gsLst>
                <a:gs pos="0">
                  <a:sysClr val="window" lastClr="FFFFFF">
                    <a:alpha val="40000"/>
                  </a:sysClr>
                </a:gs>
                <a:gs pos="90000">
                  <a:sysClr val="window" lastClr="FFFFFF">
                    <a:lumMod val="85000"/>
                    <a:alpha val="0"/>
                  </a:sysClr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9" name="Group 60">
            <a:extLst>
              <a:ext uri="{FF2B5EF4-FFF2-40B4-BE49-F238E27FC236}">
                <a16:creationId xmlns:a16="http://schemas.microsoft.com/office/drawing/2014/main" id="{D8DB2B5C-C849-41DD-8A21-A51629750D73}"/>
              </a:ext>
            </a:extLst>
          </p:cNvPr>
          <p:cNvGrpSpPr/>
          <p:nvPr/>
        </p:nvGrpSpPr>
        <p:grpSpPr>
          <a:xfrm>
            <a:off x="4621377" y="4383602"/>
            <a:ext cx="1005560" cy="1005560"/>
            <a:chOff x="4619789" y="4383602"/>
            <a:chExt cx="1005560" cy="1005560"/>
          </a:xfrm>
        </p:grpSpPr>
        <p:sp>
          <p:nvSpPr>
            <p:cNvPr id="30" name="Oval 17">
              <a:extLst>
                <a:ext uri="{FF2B5EF4-FFF2-40B4-BE49-F238E27FC236}">
                  <a16:creationId xmlns:a16="http://schemas.microsoft.com/office/drawing/2014/main" id="{8D8CED44-721F-413B-8B40-FBFBCFA73023}"/>
                </a:ext>
              </a:extLst>
            </p:cNvPr>
            <p:cNvSpPr/>
            <p:nvPr/>
          </p:nvSpPr>
          <p:spPr>
            <a:xfrm>
              <a:off x="4619789" y="4383602"/>
              <a:ext cx="1005560" cy="1005560"/>
            </a:xfrm>
            <a:prstGeom prst="ellipse">
              <a:avLst/>
            </a:prstGeom>
            <a:solidFill>
              <a:srgbClr val="5FB7A2">
                <a:lumMod val="60000"/>
                <a:lumOff val="40000"/>
              </a:srgbClr>
            </a:solidFill>
            <a:ln w="57150" cap="flat" cmpd="sng" algn="ctr">
              <a:solidFill>
                <a:sysClr val="window" lastClr="FFFFFF"/>
              </a:solidFill>
              <a:prstDash val="solid"/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Oval 39">
              <a:extLst>
                <a:ext uri="{FF2B5EF4-FFF2-40B4-BE49-F238E27FC236}">
                  <a16:creationId xmlns:a16="http://schemas.microsoft.com/office/drawing/2014/main" id="{83DEAC24-95DD-4982-B281-C7D99ABE9D4D}"/>
                </a:ext>
              </a:extLst>
            </p:cNvPr>
            <p:cNvSpPr/>
            <p:nvPr/>
          </p:nvSpPr>
          <p:spPr>
            <a:xfrm>
              <a:off x="4821378" y="4483439"/>
              <a:ext cx="608558" cy="494014"/>
            </a:xfrm>
            <a:prstGeom prst="ellipse">
              <a:avLst/>
            </a:prstGeom>
            <a:gradFill flip="none" rotWithShape="1">
              <a:gsLst>
                <a:gs pos="0">
                  <a:sysClr val="window" lastClr="FFFFFF">
                    <a:alpha val="40000"/>
                  </a:sysClr>
                </a:gs>
                <a:gs pos="90000">
                  <a:sysClr val="window" lastClr="FFFFFF">
                    <a:lumMod val="85000"/>
                    <a:alpha val="0"/>
                  </a:sysClr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58">
            <a:extLst>
              <a:ext uri="{FF2B5EF4-FFF2-40B4-BE49-F238E27FC236}">
                <a16:creationId xmlns:a16="http://schemas.microsoft.com/office/drawing/2014/main" id="{9B4BFD74-9358-4305-A334-2DAE4BA0B2A4}"/>
              </a:ext>
            </a:extLst>
          </p:cNvPr>
          <p:cNvGrpSpPr/>
          <p:nvPr/>
        </p:nvGrpSpPr>
        <p:grpSpPr>
          <a:xfrm>
            <a:off x="3544016" y="5231361"/>
            <a:ext cx="1005560" cy="1005560"/>
            <a:chOff x="3542428" y="5231361"/>
            <a:chExt cx="1005560" cy="1005560"/>
          </a:xfrm>
        </p:grpSpPr>
        <p:sp>
          <p:nvSpPr>
            <p:cNvPr id="33" name="Oval 15">
              <a:extLst>
                <a:ext uri="{FF2B5EF4-FFF2-40B4-BE49-F238E27FC236}">
                  <a16:creationId xmlns:a16="http://schemas.microsoft.com/office/drawing/2014/main" id="{9E0B6833-7C61-491D-A039-6E590CAE02AC}"/>
                </a:ext>
              </a:extLst>
            </p:cNvPr>
            <p:cNvSpPr/>
            <p:nvPr/>
          </p:nvSpPr>
          <p:spPr>
            <a:xfrm>
              <a:off x="3542428" y="5231361"/>
              <a:ext cx="1005560" cy="1005560"/>
            </a:xfrm>
            <a:prstGeom prst="ellipse">
              <a:avLst/>
            </a:prstGeom>
            <a:solidFill>
              <a:srgbClr val="3081AC">
                <a:lumMod val="60000"/>
                <a:lumOff val="40000"/>
              </a:srgbClr>
            </a:solidFill>
            <a:ln w="57150" cap="flat" cmpd="sng" algn="ctr">
              <a:solidFill>
                <a:sysClr val="window" lastClr="FFFFFF"/>
              </a:solidFill>
              <a:prstDash val="solid"/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Oval 40">
              <a:extLst>
                <a:ext uri="{FF2B5EF4-FFF2-40B4-BE49-F238E27FC236}">
                  <a16:creationId xmlns:a16="http://schemas.microsoft.com/office/drawing/2014/main" id="{E3DB6257-AA33-45A0-8955-B2CF6FB1D82B}"/>
                </a:ext>
              </a:extLst>
            </p:cNvPr>
            <p:cNvSpPr/>
            <p:nvPr/>
          </p:nvSpPr>
          <p:spPr>
            <a:xfrm>
              <a:off x="3751702" y="5320201"/>
              <a:ext cx="608558" cy="494014"/>
            </a:xfrm>
            <a:prstGeom prst="ellipse">
              <a:avLst/>
            </a:prstGeom>
            <a:gradFill flip="none" rotWithShape="1">
              <a:gsLst>
                <a:gs pos="0">
                  <a:sysClr val="window" lastClr="FFFFFF">
                    <a:alpha val="40000"/>
                  </a:sysClr>
                </a:gs>
                <a:gs pos="90000">
                  <a:sysClr val="window" lastClr="FFFFFF">
                    <a:lumMod val="85000"/>
                    <a:alpha val="0"/>
                  </a:sysClr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54">
            <a:extLst>
              <a:ext uri="{FF2B5EF4-FFF2-40B4-BE49-F238E27FC236}">
                <a16:creationId xmlns:a16="http://schemas.microsoft.com/office/drawing/2014/main" id="{2BA4D5B3-427E-46D7-BFBB-0F956E4B0ABB}"/>
              </a:ext>
            </a:extLst>
          </p:cNvPr>
          <p:cNvGrpSpPr/>
          <p:nvPr/>
        </p:nvGrpSpPr>
        <p:grpSpPr>
          <a:xfrm>
            <a:off x="1694368" y="3603210"/>
            <a:ext cx="644020" cy="490074"/>
            <a:chOff x="1651000" y="3603625"/>
            <a:chExt cx="723901" cy="550863"/>
          </a:xfrm>
          <a:solidFill>
            <a:sysClr val="window" lastClr="FFFFFF">
              <a:lumMod val="75000"/>
            </a:sysClr>
          </a:solidFill>
        </p:grpSpPr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6D76E3DD-1CF1-469B-8ED4-595E659C1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1000" y="3676650"/>
              <a:ext cx="303213" cy="477838"/>
            </a:xfrm>
            <a:custGeom>
              <a:avLst/>
              <a:gdLst>
                <a:gd name="T0" fmla="*/ 1411 w 2250"/>
                <a:gd name="T1" fmla="*/ 2772 h 3570"/>
                <a:gd name="T2" fmla="*/ 1872 w 2250"/>
                <a:gd name="T3" fmla="*/ 2520 h 3570"/>
                <a:gd name="T4" fmla="*/ 1877 w 2250"/>
                <a:gd name="T5" fmla="*/ 2518 h 3570"/>
                <a:gd name="T6" fmla="*/ 2103 w 2250"/>
                <a:gd name="T7" fmla="*/ 2394 h 3570"/>
                <a:gd name="T8" fmla="*/ 2250 w 2250"/>
                <a:gd name="T9" fmla="*/ 2146 h 3570"/>
                <a:gd name="T10" fmla="*/ 2250 w 2250"/>
                <a:gd name="T11" fmla="*/ 1863 h 3570"/>
                <a:gd name="T12" fmla="*/ 2088 w 2250"/>
                <a:gd name="T13" fmla="*/ 1605 h 3570"/>
                <a:gd name="T14" fmla="*/ 2088 w 2250"/>
                <a:gd name="T15" fmla="*/ 1605 h 3570"/>
                <a:gd name="T16" fmla="*/ 2088 w 2250"/>
                <a:gd name="T17" fmla="*/ 1605 h 3570"/>
                <a:gd name="T18" fmla="*/ 2057 w 2250"/>
                <a:gd name="T19" fmla="*/ 1539 h 3570"/>
                <a:gd name="T20" fmla="*/ 2053 w 2250"/>
                <a:gd name="T21" fmla="*/ 1530 h 3570"/>
                <a:gd name="T22" fmla="*/ 2023 w 2250"/>
                <a:gd name="T23" fmla="*/ 1456 h 3570"/>
                <a:gd name="T24" fmla="*/ 2021 w 2250"/>
                <a:gd name="T25" fmla="*/ 1451 h 3570"/>
                <a:gd name="T26" fmla="*/ 1997 w 2250"/>
                <a:gd name="T27" fmla="*/ 1382 h 3570"/>
                <a:gd name="T28" fmla="*/ 1991 w 2250"/>
                <a:gd name="T29" fmla="*/ 1362 h 3570"/>
                <a:gd name="T30" fmla="*/ 1970 w 2250"/>
                <a:gd name="T31" fmla="*/ 1282 h 3570"/>
                <a:gd name="T32" fmla="*/ 1863 w 2250"/>
                <a:gd name="T33" fmla="*/ 1087 h 3570"/>
                <a:gd name="T34" fmla="*/ 1863 w 2250"/>
                <a:gd name="T35" fmla="*/ 776 h 3570"/>
                <a:gd name="T36" fmla="*/ 1940 w 2250"/>
                <a:gd name="T37" fmla="*/ 604 h 3570"/>
                <a:gd name="T38" fmla="*/ 1940 w 2250"/>
                <a:gd name="T39" fmla="*/ 166 h 3570"/>
                <a:gd name="T40" fmla="*/ 1397 w 2250"/>
                <a:gd name="T41" fmla="*/ 0 h 3570"/>
                <a:gd name="T42" fmla="*/ 621 w 2250"/>
                <a:gd name="T43" fmla="*/ 621 h 3570"/>
                <a:gd name="T44" fmla="*/ 621 w 2250"/>
                <a:gd name="T45" fmla="*/ 1009 h 3570"/>
                <a:gd name="T46" fmla="*/ 543 w 2250"/>
                <a:gd name="T47" fmla="*/ 1157 h 3570"/>
                <a:gd name="T48" fmla="*/ 543 w 2250"/>
                <a:gd name="T49" fmla="*/ 1425 h 3570"/>
                <a:gd name="T50" fmla="*/ 636 w 2250"/>
                <a:gd name="T51" fmla="*/ 1594 h 3570"/>
                <a:gd name="T52" fmla="*/ 928 w 2250"/>
                <a:gd name="T53" fmla="*/ 2096 h 3570"/>
                <a:gd name="T54" fmla="*/ 928 w 2250"/>
                <a:gd name="T55" fmla="*/ 2340 h 3570"/>
                <a:gd name="T56" fmla="*/ 801 w 2250"/>
                <a:gd name="T57" fmla="*/ 2555 h 3570"/>
                <a:gd name="T58" fmla="*/ 280 w 2250"/>
                <a:gd name="T59" fmla="*/ 2881 h 3570"/>
                <a:gd name="T60" fmla="*/ 0 w 2250"/>
                <a:gd name="T61" fmla="*/ 3353 h 3570"/>
                <a:gd name="T62" fmla="*/ 0 w 2250"/>
                <a:gd name="T63" fmla="*/ 3570 h 3570"/>
                <a:gd name="T64" fmla="*/ 1087 w 2250"/>
                <a:gd name="T65" fmla="*/ 3570 h 3570"/>
                <a:gd name="T66" fmla="*/ 1087 w 2250"/>
                <a:gd name="T67" fmla="*/ 3318 h 3570"/>
                <a:gd name="T68" fmla="*/ 1411 w 2250"/>
                <a:gd name="T69" fmla="*/ 2772 h 3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50" h="3570">
                  <a:moveTo>
                    <a:pt x="1411" y="2772"/>
                  </a:moveTo>
                  <a:cubicBezTo>
                    <a:pt x="1872" y="2520"/>
                    <a:pt x="1872" y="2520"/>
                    <a:pt x="1872" y="2520"/>
                  </a:cubicBezTo>
                  <a:cubicBezTo>
                    <a:pt x="1870" y="2518"/>
                    <a:pt x="1872" y="2517"/>
                    <a:pt x="1877" y="2518"/>
                  </a:cubicBezTo>
                  <a:cubicBezTo>
                    <a:pt x="2103" y="2394"/>
                    <a:pt x="2103" y="2394"/>
                    <a:pt x="2103" y="2394"/>
                  </a:cubicBezTo>
                  <a:cubicBezTo>
                    <a:pt x="2194" y="2345"/>
                    <a:pt x="2250" y="2250"/>
                    <a:pt x="2250" y="2146"/>
                  </a:cubicBezTo>
                  <a:cubicBezTo>
                    <a:pt x="2250" y="1863"/>
                    <a:pt x="2250" y="1863"/>
                    <a:pt x="2250" y="1863"/>
                  </a:cubicBezTo>
                  <a:cubicBezTo>
                    <a:pt x="2250" y="1863"/>
                    <a:pt x="2168" y="1764"/>
                    <a:pt x="2088" y="1605"/>
                  </a:cubicBezTo>
                  <a:cubicBezTo>
                    <a:pt x="2088" y="1605"/>
                    <a:pt x="2088" y="1605"/>
                    <a:pt x="2088" y="1605"/>
                  </a:cubicBezTo>
                  <a:cubicBezTo>
                    <a:pt x="2088" y="1605"/>
                    <a:pt x="2088" y="1605"/>
                    <a:pt x="2088" y="1605"/>
                  </a:cubicBezTo>
                  <a:cubicBezTo>
                    <a:pt x="2078" y="1584"/>
                    <a:pt x="2067" y="1562"/>
                    <a:pt x="2057" y="1539"/>
                  </a:cubicBezTo>
                  <a:cubicBezTo>
                    <a:pt x="2056" y="1536"/>
                    <a:pt x="2054" y="1533"/>
                    <a:pt x="2053" y="1530"/>
                  </a:cubicBezTo>
                  <a:cubicBezTo>
                    <a:pt x="2043" y="1506"/>
                    <a:pt x="2033" y="1482"/>
                    <a:pt x="2023" y="1456"/>
                  </a:cubicBezTo>
                  <a:cubicBezTo>
                    <a:pt x="2022" y="1455"/>
                    <a:pt x="2022" y="1453"/>
                    <a:pt x="2021" y="1451"/>
                  </a:cubicBezTo>
                  <a:cubicBezTo>
                    <a:pt x="2013" y="1429"/>
                    <a:pt x="2005" y="1406"/>
                    <a:pt x="1997" y="1382"/>
                  </a:cubicBezTo>
                  <a:cubicBezTo>
                    <a:pt x="1995" y="1375"/>
                    <a:pt x="1993" y="1369"/>
                    <a:pt x="1991" y="1362"/>
                  </a:cubicBezTo>
                  <a:cubicBezTo>
                    <a:pt x="1984" y="1336"/>
                    <a:pt x="1976" y="1309"/>
                    <a:pt x="1970" y="1282"/>
                  </a:cubicBezTo>
                  <a:cubicBezTo>
                    <a:pt x="1906" y="1240"/>
                    <a:pt x="1863" y="1168"/>
                    <a:pt x="1863" y="1087"/>
                  </a:cubicBezTo>
                  <a:cubicBezTo>
                    <a:pt x="1863" y="776"/>
                    <a:pt x="1863" y="776"/>
                    <a:pt x="1863" y="776"/>
                  </a:cubicBezTo>
                  <a:cubicBezTo>
                    <a:pt x="1863" y="708"/>
                    <a:pt x="1893" y="647"/>
                    <a:pt x="1940" y="604"/>
                  </a:cubicBezTo>
                  <a:cubicBezTo>
                    <a:pt x="1940" y="166"/>
                    <a:pt x="1940" y="166"/>
                    <a:pt x="1940" y="166"/>
                  </a:cubicBezTo>
                  <a:cubicBezTo>
                    <a:pt x="1830" y="81"/>
                    <a:pt x="1661" y="0"/>
                    <a:pt x="1397" y="0"/>
                  </a:cubicBezTo>
                  <a:cubicBezTo>
                    <a:pt x="655" y="0"/>
                    <a:pt x="621" y="621"/>
                    <a:pt x="621" y="621"/>
                  </a:cubicBezTo>
                  <a:cubicBezTo>
                    <a:pt x="621" y="1009"/>
                    <a:pt x="621" y="1009"/>
                    <a:pt x="621" y="1009"/>
                  </a:cubicBezTo>
                  <a:cubicBezTo>
                    <a:pt x="580" y="1046"/>
                    <a:pt x="543" y="1098"/>
                    <a:pt x="543" y="1157"/>
                  </a:cubicBezTo>
                  <a:cubicBezTo>
                    <a:pt x="543" y="1425"/>
                    <a:pt x="543" y="1425"/>
                    <a:pt x="543" y="1425"/>
                  </a:cubicBezTo>
                  <a:cubicBezTo>
                    <a:pt x="543" y="1496"/>
                    <a:pt x="581" y="1558"/>
                    <a:pt x="636" y="1594"/>
                  </a:cubicBezTo>
                  <a:cubicBezTo>
                    <a:pt x="703" y="1886"/>
                    <a:pt x="928" y="2096"/>
                    <a:pt x="928" y="2096"/>
                  </a:cubicBezTo>
                  <a:cubicBezTo>
                    <a:pt x="928" y="2340"/>
                    <a:pt x="928" y="2340"/>
                    <a:pt x="928" y="2340"/>
                  </a:cubicBezTo>
                  <a:cubicBezTo>
                    <a:pt x="928" y="2430"/>
                    <a:pt x="879" y="2512"/>
                    <a:pt x="801" y="2555"/>
                  </a:cubicBezTo>
                  <a:cubicBezTo>
                    <a:pt x="280" y="2881"/>
                    <a:pt x="280" y="2881"/>
                    <a:pt x="280" y="2881"/>
                  </a:cubicBezTo>
                  <a:cubicBezTo>
                    <a:pt x="108" y="2975"/>
                    <a:pt x="0" y="3156"/>
                    <a:pt x="0" y="3353"/>
                  </a:cubicBezTo>
                  <a:cubicBezTo>
                    <a:pt x="0" y="3570"/>
                    <a:pt x="0" y="3570"/>
                    <a:pt x="0" y="3570"/>
                  </a:cubicBezTo>
                  <a:cubicBezTo>
                    <a:pt x="1087" y="3570"/>
                    <a:pt x="1087" y="3570"/>
                    <a:pt x="1087" y="3570"/>
                  </a:cubicBezTo>
                  <a:cubicBezTo>
                    <a:pt x="1087" y="3318"/>
                    <a:pt x="1087" y="3318"/>
                    <a:pt x="1087" y="3318"/>
                  </a:cubicBezTo>
                  <a:cubicBezTo>
                    <a:pt x="1087" y="3091"/>
                    <a:pt x="1211" y="2881"/>
                    <a:pt x="1411" y="27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26D23E6E-FFE6-49AA-8044-5A2164781D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688" y="3676650"/>
              <a:ext cx="303213" cy="477838"/>
            </a:xfrm>
            <a:custGeom>
              <a:avLst/>
              <a:gdLst>
                <a:gd name="T0" fmla="*/ 1164 w 2250"/>
                <a:gd name="T1" fmla="*/ 3318 h 3570"/>
                <a:gd name="T2" fmla="*/ 1164 w 2250"/>
                <a:gd name="T3" fmla="*/ 3570 h 3570"/>
                <a:gd name="T4" fmla="*/ 2250 w 2250"/>
                <a:gd name="T5" fmla="*/ 3570 h 3570"/>
                <a:gd name="T6" fmla="*/ 2250 w 2250"/>
                <a:gd name="T7" fmla="*/ 3353 h 3570"/>
                <a:gd name="T8" fmla="*/ 1970 w 2250"/>
                <a:gd name="T9" fmla="*/ 2881 h 3570"/>
                <a:gd name="T10" fmla="*/ 1450 w 2250"/>
                <a:gd name="T11" fmla="*/ 2555 h 3570"/>
                <a:gd name="T12" fmla="*/ 1322 w 2250"/>
                <a:gd name="T13" fmla="*/ 2340 h 3570"/>
                <a:gd name="T14" fmla="*/ 1322 w 2250"/>
                <a:gd name="T15" fmla="*/ 2096 h 3570"/>
                <a:gd name="T16" fmla="*/ 1614 w 2250"/>
                <a:gd name="T17" fmla="*/ 1594 h 3570"/>
                <a:gd name="T18" fmla="*/ 1707 w 2250"/>
                <a:gd name="T19" fmla="*/ 1425 h 3570"/>
                <a:gd name="T20" fmla="*/ 1707 w 2250"/>
                <a:gd name="T21" fmla="*/ 1157 h 3570"/>
                <a:gd name="T22" fmla="*/ 1629 w 2250"/>
                <a:gd name="T23" fmla="*/ 1009 h 3570"/>
                <a:gd name="T24" fmla="*/ 1629 w 2250"/>
                <a:gd name="T25" fmla="*/ 621 h 3570"/>
                <a:gd name="T26" fmla="*/ 853 w 2250"/>
                <a:gd name="T27" fmla="*/ 0 h 3570"/>
                <a:gd name="T28" fmla="*/ 310 w 2250"/>
                <a:gd name="T29" fmla="*/ 166 h 3570"/>
                <a:gd name="T30" fmla="*/ 310 w 2250"/>
                <a:gd name="T31" fmla="*/ 604 h 3570"/>
                <a:gd name="T32" fmla="*/ 388 w 2250"/>
                <a:gd name="T33" fmla="*/ 776 h 3570"/>
                <a:gd name="T34" fmla="*/ 388 w 2250"/>
                <a:gd name="T35" fmla="*/ 1087 h 3570"/>
                <a:gd name="T36" fmla="*/ 280 w 2250"/>
                <a:gd name="T37" fmla="*/ 1282 h 3570"/>
                <a:gd name="T38" fmla="*/ 259 w 2250"/>
                <a:gd name="T39" fmla="*/ 1362 h 3570"/>
                <a:gd name="T40" fmla="*/ 253 w 2250"/>
                <a:gd name="T41" fmla="*/ 1382 h 3570"/>
                <a:gd name="T42" fmla="*/ 229 w 2250"/>
                <a:gd name="T43" fmla="*/ 1451 h 3570"/>
                <a:gd name="T44" fmla="*/ 227 w 2250"/>
                <a:gd name="T45" fmla="*/ 1456 h 3570"/>
                <a:gd name="T46" fmla="*/ 197 w 2250"/>
                <a:gd name="T47" fmla="*/ 1530 h 3570"/>
                <a:gd name="T48" fmla="*/ 193 w 2250"/>
                <a:gd name="T49" fmla="*/ 1539 h 3570"/>
                <a:gd name="T50" fmla="*/ 162 w 2250"/>
                <a:gd name="T51" fmla="*/ 1605 h 3570"/>
                <a:gd name="T52" fmla="*/ 162 w 2250"/>
                <a:gd name="T53" fmla="*/ 1605 h 3570"/>
                <a:gd name="T54" fmla="*/ 162 w 2250"/>
                <a:gd name="T55" fmla="*/ 1605 h 3570"/>
                <a:gd name="T56" fmla="*/ 0 w 2250"/>
                <a:gd name="T57" fmla="*/ 1863 h 3570"/>
                <a:gd name="T58" fmla="*/ 0 w 2250"/>
                <a:gd name="T59" fmla="*/ 2146 h 3570"/>
                <a:gd name="T60" fmla="*/ 147 w 2250"/>
                <a:gd name="T61" fmla="*/ 2394 h 3570"/>
                <a:gd name="T62" fmla="*/ 373 w 2250"/>
                <a:gd name="T63" fmla="*/ 2518 h 3570"/>
                <a:gd name="T64" fmla="*/ 378 w 2250"/>
                <a:gd name="T65" fmla="*/ 2520 h 3570"/>
                <a:gd name="T66" fmla="*/ 839 w 2250"/>
                <a:gd name="T67" fmla="*/ 2772 h 3570"/>
                <a:gd name="T68" fmla="*/ 1164 w 2250"/>
                <a:gd name="T69" fmla="*/ 3318 h 3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50" h="3570">
                  <a:moveTo>
                    <a:pt x="1164" y="3318"/>
                  </a:moveTo>
                  <a:cubicBezTo>
                    <a:pt x="1164" y="3570"/>
                    <a:pt x="1164" y="3570"/>
                    <a:pt x="1164" y="3570"/>
                  </a:cubicBezTo>
                  <a:cubicBezTo>
                    <a:pt x="2250" y="3570"/>
                    <a:pt x="2250" y="3570"/>
                    <a:pt x="2250" y="3570"/>
                  </a:cubicBezTo>
                  <a:cubicBezTo>
                    <a:pt x="2250" y="3353"/>
                    <a:pt x="2250" y="3353"/>
                    <a:pt x="2250" y="3353"/>
                  </a:cubicBezTo>
                  <a:cubicBezTo>
                    <a:pt x="2250" y="3156"/>
                    <a:pt x="2142" y="2975"/>
                    <a:pt x="1970" y="2881"/>
                  </a:cubicBezTo>
                  <a:cubicBezTo>
                    <a:pt x="1450" y="2555"/>
                    <a:pt x="1450" y="2555"/>
                    <a:pt x="1450" y="2555"/>
                  </a:cubicBezTo>
                  <a:cubicBezTo>
                    <a:pt x="1371" y="2512"/>
                    <a:pt x="1322" y="2430"/>
                    <a:pt x="1322" y="2340"/>
                  </a:cubicBezTo>
                  <a:cubicBezTo>
                    <a:pt x="1322" y="2096"/>
                    <a:pt x="1322" y="2096"/>
                    <a:pt x="1322" y="2096"/>
                  </a:cubicBezTo>
                  <a:cubicBezTo>
                    <a:pt x="1322" y="2096"/>
                    <a:pt x="1547" y="1886"/>
                    <a:pt x="1614" y="1594"/>
                  </a:cubicBezTo>
                  <a:cubicBezTo>
                    <a:pt x="1670" y="1558"/>
                    <a:pt x="1707" y="1496"/>
                    <a:pt x="1707" y="1425"/>
                  </a:cubicBezTo>
                  <a:cubicBezTo>
                    <a:pt x="1707" y="1157"/>
                    <a:pt x="1707" y="1157"/>
                    <a:pt x="1707" y="1157"/>
                  </a:cubicBezTo>
                  <a:cubicBezTo>
                    <a:pt x="1707" y="1098"/>
                    <a:pt x="1670" y="1046"/>
                    <a:pt x="1629" y="1009"/>
                  </a:cubicBezTo>
                  <a:cubicBezTo>
                    <a:pt x="1629" y="621"/>
                    <a:pt x="1629" y="621"/>
                    <a:pt x="1629" y="621"/>
                  </a:cubicBezTo>
                  <a:cubicBezTo>
                    <a:pt x="1629" y="621"/>
                    <a:pt x="1595" y="0"/>
                    <a:pt x="853" y="0"/>
                  </a:cubicBezTo>
                  <a:cubicBezTo>
                    <a:pt x="590" y="0"/>
                    <a:pt x="420" y="81"/>
                    <a:pt x="310" y="166"/>
                  </a:cubicBezTo>
                  <a:cubicBezTo>
                    <a:pt x="310" y="604"/>
                    <a:pt x="310" y="604"/>
                    <a:pt x="310" y="604"/>
                  </a:cubicBezTo>
                  <a:cubicBezTo>
                    <a:pt x="357" y="647"/>
                    <a:pt x="388" y="708"/>
                    <a:pt x="388" y="776"/>
                  </a:cubicBezTo>
                  <a:cubicBezTo>
                    <a:pt x="388" y="1087"/>
                    <a:pt x="388" y="1087"/>
                    <a:pt x="388" y="1087"/>
                  </a:cubicBezTo>
                  <a:cubicBezTo>
                    <a:pt x="388" y="1168"/>
                    <a:pt x="345" y="1240"/>
                    <a:pt x="280" y="1282"/>
                  </a:cubicBezTo>
                  <a:cubicBezTo>
                    <a:pt x="274" y="1309"/>
                    <a:pt x="267" y="1336"/>
                    <a:pt x="259" y="1362"/>
                  </a:cubicBezTo>
                  <a:cubicBezTo>
                    <a:pt x="257" y="1369"/>
                    <a:pt x="255" y="1375"/>
                    <a:pt x="253" y="1382"/>
                  </a:cubicBezTo>
                  <a:cubicBezTo>
                    <a:pt x="245" y="1406"/>
                    <a:pt x="237" y="1429"/>
                    <a:pt x="229" y="1451"/>
                  </a:cubicBezTo>
                  <a:cubicBezTo>
                    <a:pt x="228" y="1453"/>
                    <a:pt x="228" y="1455"/>
                    <a:pt x="227" y="1456"/>
                  </a:cubicBezTo>
                  <a:cubicBezTo>
                    <a:pt x="218" y="1482"/>
                    <a:pt x="208" y="1506"/>
                    <a:pt x="197" y="1530"/>
                  </a:cubicBezTo>
                  <a:cubicBezTo>
                    <a:pt x="196" y="1533"/>
                    <a:pt x="194" y="1536"/>
                    <a:pt x="193" y="1539"/>
                  </a:cubicBezTo>
                  <a:cubicBezTo>
                    <a:pt x="183" y="1562"/>
                    <a:pt x="173" y="1584"/>
                    <a:pt x="162" y="1605"/>
                  </a:cubicBezTo>
                  <a:cubicBezTo>
                    <a:pt x="162" y="1605"/>
                    <a:pt x="162" y="1605"/>
                    <a:pt x="162" y="1605"/>
                  </a:cubicBezTo>
                  <a:cubicBezTo>
                    <a:pt x="162" y="1605"/>
                    <a:pt x="162" y="1605"/>
                    <a:pt x="162" y="1605"/>
                  </a:cubicBezTo>
                  <a:cubicBezTo>
                    <a:pt x="82" y="1764"/>
                    <a:pt x="0" y="1863"/>
                    <a:pt x="0" y="1863"/>
                  </a:cubicBezTo>
                  <a:cubicBezTo>
                    <a:pt x="0" y="2146"/>
                    <a:pt x="0" y="2146"/>
                    <a:pt x="0" y="2146"/>
                  </a:cubicBezTo>
                  <a:cubicBezTo>
                    <a:pt x="0" y="2250"/>
                    <a:pt x="56" y="2345"/>
                    <a:pt x="147" y="2394"/>
                  </a:cubicBezTo>
                  <a:cubicBezTo>
                    <a:pt x="373" y="2518"/>
                    <a:pt x="373" y="2518"/>
                    <a:pt x="373" y="2518"/>
                  </a:cubicBezTo>
                  <a:cubicBezTo>
                    <a:pt x="378" y="2517"/>
                    <a:pt x="381" y="2518"/>
                    <a:pt x="378" y="2520"/>
                  </a:cubicBezTo>
                  <a:cubicBezTo>
                    <a:pt x="839" y="2772"/>
                    <a:pt x="839" y="2772"/>
                    <a:pt x="839" y="2772"/>
                  </a:cubicBezTo>
                  <a:cubicBezTo>
                    <a:pt x="1039" y="2881"/>
                    <a:pt x="1164" y="3091"/>
                    <a:pt x="1164" y="3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Freeform 17">
              <a:extLst>
                <a:ext uri="{FF2B5EF4-FFF2-40B4-BE49-F238E27FC236}">
                  <a16:creationId xmlns:a16="http://schemas.microsoft.com/office/drawing/2014/main" id="{EEFBC4C1-D480-4A0C-9C4B-8EA608CA7C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2763" y="3603625"/>
              <a:ext cx="460375" cy="550863"/>
            </a:xfrm>
            <a:custGeom>
              <a:avLst/>
              <a:gdLst>
                <a:gd name="T0" fmla="*/ 3070 w 3414"/>
                <a:gd name="T1" fmla="*/ 3320 h 4113"/>
                <a:gd name="T2" fmla="*/ 2329 w 3414"/>
                <a:gd name="T3" fmla="*/ 2949 h 4113"/>
                <a:gd name="T4" fmla="*/ 2173 w 3414"/>
                <a:gd name="T5" fmla="*/ 2696 h 4113"/>
                <a:gd name="T6" fmla="*/ 2173 w 3414"/>
                <a:gd name="T7" fmla="*/ 2406 h 4113"/>
                <a:gd name="T8" fmla="*/ 2243 w 3414"/>
                <a:gd name="T9" fmla="*/ 2315 h 4113"/>
                <a:gd name="T10" fmla="*/ 2473 w 3414"/>
                <a:gd name="T11" fmla="*/ 1851 h 4113"/>
                <a:gd name="T12" fmla="*/ 2638 w 3414"/>
                <a:gd name="T13" fmla="*/ 1630 h 4113"/>
                <a:gd name="T14" fmla="*/ 2638 w 3414"/>
                <a:gd name="T15" fmla="*/ 1319 h 4113"/>
                <a:gd name="T16" fmla="*/ 2561 w 3414"/>
                <a:gd name="T17" fmla="*/ 1147 h 4113"/>
                <a:gd name="T18" fmla="*/ 2561 w 3414"/>
                <a:gd name="T19" fmla="*/ 699 h 4113"/>
                <a:gd name="T20" fmla="*/ 1707 w 3414"/>
                <a:gd name="T21" fmla="*/ 0 h 4113"/>
                <a:gd name="T22" fmla="*/ 854 w 3414"/>
                <a:gd name="T23" fmla="*/ 699 h 4113"/>
                <a:gd name="T24" fmla="*/ 854 w 3414"/>
                <a:gd name="T25" fmla="*/ 1147 h 4113"/>
                <a:gd name="T26" fmla="*/ 776 w 3414"/>
                <a:gd name="T27" fmla="*/ 1319 h 4113"/>
                <a:gd name="T28" fmla="*/ 776 w 3414"/>
                <a:gd name="T29" fmla="*/ 1630 h 4113"/>
                <a:gd name="T30" fmla="*/ 883 w 3414"/>
                <a:gd name="T31" fmla="*/ 1825 h 4113"/>
                <a:gd name="T32" fmla="*/ 1164 w 3414"/>
                <a:gd name="T33" fmla="*/ 2406 h 4113"/>
                <a:gd name="T34" fmla="*/ 1164 w 3414"/>
                <a:gd name="T35" fmla="*/ 2689 h 4113"/>
                <a:gd name="T36" fmla="*/ 1017 w 3414"/>
                <a:gd name="T37" fmla="*/ 2937 h 4113"/>
                <a:gd name="T38" fmla="*/ 324 w 3414"/>
                <a:gd name="T39" fmla="*/ 3315 h 4113"/>
                <a:gd name="T40" fmla="*/ 0 w 3414"/>
                <a:gd name="T41" fmla="*/ 3861 h 4113"/>
                <a:gd name="T42" fmla="*/ 0 w 3414"/>
                <a:gd name="T43" fmla="*/ 4113 h 4113"/>
                <a:gd name="T44" fmla="*/ 3414 w 3414"/>
                <a:gd name="T45" fmla="*/ 4113 h 4113"/>
                <a:gd name="T46" fmla="*/ 3414 w 3414"/>
                <a:gd name="T47" fmla="*/ 3877 h 4113"/>
                <a:gd name="T48" fmla="*/ 3070 w 3414"/>
                <a:gd name="T49" fmla="*/ 3320 h 4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414" h="4113">
                  <a:moveTo>
                    <a:pt x="3070" y="3320"/>
                  </a:moveTo>
                  <a:cubicBezTo>
                    <a:pt x="2329" y="2949"/>
                    <a:pt x="2329" y="2949"/>
                    <a:pt x="2329" y="2949"/>
                  </a:cubicBezTo>
                  <a:cubicBezTo>
                    <a:pt x="2233" y="2901"/>
                    <a:pt x="2173" y="2804"/>
                    <a:pt x="2173" y="2696"/>
                  </a:cubicBezTo>
                  <a:cubicBezTo>
                    <a:pt x="2173" y="2406"/>
                    <a:pt x="2173" y="2406"/>
                    <a:pt x="2173" y="2406"/>
                  </a:cubicBezTo>
                  <a:cubicBezTo>
                    <a:pt x="2193" y="2382"/>
                    <a:pt x="2217" y="2351"/>
                    <a:pt x="2243" y="2315"/>
                  </a:cubicBezTo>
                  <a:cubicBezTo>
                    <a:pt x="2344" y="2173"/>
                    <a:pt x="2420" y="2016"/>
                    <a:pt x="2473" y="1851"/>
                  </a:cubicBezTo>
                  <a:cubicBezTo>
                    <a:pt x="2568" y="1822"/>
                    <a:pt x="2638" y="1734"/>
                    <a:pt x="2638" y="1630"/>
                  </a:cubicBezTo>
                  <a:cubicBezTo>
                    <a:pt x="2638" y="1319"/>
                    <a:pt x="2638" y="1319"/>
                    <a:pt x="2638" y="1319"/>
                  </a:cubicBezTo>
                  <a:cubicBezTo>
                    <a:pt x="2638" y="1251"/>
                    <a:pt x="2608" y="1190"/>
                    <a:pt x="2561" y="1147"/>
                  </a:cubicBezTo>
                  <a:cubicBezTo>
                    <a:pt x="2561" y="699"/>
                    <a:pt x="2561" y="699"/>
                    <a:pt x="2561" y="699"/>
                  </a:cubicBezTo>
                  <a:cubicBezTo>
                    <a:pt x="2561" y="699"/>
                    <a:pt x="2653" y="0"/>
                    <a:pt x="1707" y="0"/>
                  </a:cubicBezTo>
                  <a:cubicBezTo>
                    <a:pt x="761" y="0"/>
                    <a:pt x="854" y="699"/>
                    <a:pt x="854" y="699"/>
                  </a:cubicBezTo>
                  <a:cubicBezTo>
                    <a:pt x="854" y="1147"/>
                    <a:pt x="854" y="1147"/>
                    <a:pt x="854" y="1147"/>
                  </a:cubicBezTo>
                  <a:cubicBezTo>
                    <a:pt x="806" y="1190"/>
                    <a:pt x="776" y="1251"/>
                    <a:pt x="776" y="1319"/>
                  </a:cubicBezTo>
                  <a:cubicBezTo>
                    <a:pt x="776" y="1630"/>
                    <a:pt x="776" y="1630"/>
                    <a:pt x="776" y="1630"/>
                  </a:cubicBezTo>
                  <a:cubicBezTo>
                    <a:pt x="776" y="1711"/>
                    <a:pt x="819" y="1783"/>
                    <a:pt x="883" y="1825"/>
                  </a:cubicBezTo>
                  <a:cubicBezTo>
                    <a:pt x="961" y="2163"/>
                    <a:pt x="1164" y="2406"/>
                    <a:pt x="1164" y="2406"/>
                  </a:cubicBezTo>
                  <a:cubicBezTo>
                    <a:pt x="1164" y="2689"/>
                    <a:pt x="1164" y="2689"/>
                    <a:pt x="1164" y="2689"/>
                  </a:cubicBezTo>
                  <a:cubicBezTo>
                    <a:pt x="1164" y="2793"/>
                    <a:pt x="1107" y="2888"/>
                    <a:pt x="1017" y="2937"/>
                  </a:cubicBezTo>
                  <a:cubicBezTo>
                    <a:pt x="324" y="3315"/>
                    <a:pt x="324" y="3315"/>
                    <a:pt x="324" y="3315"/>
                  </a:cubicBezTo>
                  <a:cubicBezTo>
                    <a:pt x="124" y="3424"/>
                    <a:pt x="0" y="3634"/>
                    <a:pt x="0" y="3861"/>
                  </a:cubicBezTo>
                  <a:cubicBezTo>
                    <a:pt x="0" y="4113"/>
                    <a:pt x="0" y="4113"/>
                    <a:pt x="0" y="4113"/>
                  </a:cubicBezTo>
                  <a:cubicBezTo>
                    <a:pt x="3414" y="4113"/>
                    <a:pt x="3414" y="4113"/>
                    <a:pt x="3414" y="4113"/>
                  </a:cubicBezTo>
                  <a:cubicBezTo>
                    <a:pt x="3414" y="3877"/>
                    <a:pt x="3414" y="3877"/>
                    <a:pt x="3414" y="3877"/>
                  </a:cubicBezTo>
                  <a:cubicBezTo>
                    <a:pt x="3414" y="3641"/>
                    <a:pt x="3281" y="3425"/>
                    <a:pt x="3070" y="3320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TextBox 56">
            <a:extLst>
              <a:ext uri="{FF2B5EF4-FFF2-40B4-BE49-F238E27FC236}">
                <a16:creationId xmlns:a16="http://schemas.microsoft.com/office/drawing/2014/main" id="{ED3F0788-A214-4EC6-AC5A-727A9C014078}"/>
              </a:ext>
            </a:extLst>
          </p:cNvPr>
          <p:cNvSpPr txBox="1"/>
          <p:nvPr/>
        </p:nvSpPr>
        <p:spPr>
          <a:xfrm>
            <a:off x="3778134" y="1608916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987"/>
            <a:r>
              <a:rPr lang="en-IN" sz="2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01</a:t>
            </a:r>
          </a:p>
        </p:txBody>
      </p:sp>
      <p:sp>
        <p:nvSpPr>
          <p:cNvPr id="45" name="TextBox 57">
            <a:extLst>
              <a:ext uri="{FF2B5EF4-FFF2-40B4-BE49-F238E27FC236}">
                <a16:creationId xmlns:a16="http://schemas.microsoft.com/office/drawing/2014/main" id="{9AC6C93C-CB79-4344-A6C7-9C53F53DA06B}"/>
              </a:ext>
            </a:extLst>
          </p:cNvPr>
          <p:cNvSpPr txBox="1"/>
          <p:nvPr/>
        </p:nvSpPr>
        <p:spPr>
          <a:xfrm>
            <a:off x="3778134" y="5503310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987"/>
            <a:r>
              <a:rPr lang="en-IN" sz="2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05</a:t>
            </a:r>
          </a:p>
        </p:txBody>
      </p:sp>
      <p:sp>
        <p:nvSpPr>
          <p:cNvPr id="46" name="TextBox 59">
            <a:extLst>
              <a:ext uri="{FF2B5EF4-FFF2-40B4-BE49-F238E27FC236}">
                <a16:creationId xmlns:a16="http://schemas.microsoft.com/office/drawing/2014/main" id="{A5BF5942-7E26-43F2-BFEC-13FFF5AF0589}"/>
              </a:ext>
            </a:extLst>
          </p:cNvPr>
          <p:cNvSpPr txBox="1"/>
          <p:nvPr/>
        </p:nvSpPr>
        <p:spPr>
          <a:xfrm>
            <a:off x="4855495" y="4655551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987"/>
            <a:r>
              <a:rPr lang="en-IN" sz="2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04</a:t>
            </a:r>
          </a:p>
        </p:txBody>
      </p:sp>
      <p:sp>
        <p:nvSpPr>
          <p:cNvPr id="47" name="TextBox 61">
            <a:extLst>
              <a:ext uri="{FF2B5EF4-FFF2-40B4-BE49-F238E27FC236}">
                <a16:creationId xmlns:a16="http://schemas.microsoft.com/office/drawing/2014/main" id="{79705E17-030A-4016-8965-BD2823A58147}"/>
              </a:ext>
            </a:extLst>
          </p:cNvPr>
          <p:cNvSpPr txBox="1"/>
          <p:nvPr/>
        </p:nvSpPr>
        <p:spPr>
          <a:xfrm>
            <a:off x="5871041" y="3480937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987"/>
            <a:r>
              <a:rPr lang="en-IN" sz="2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03</a:t>
            </a:r>
          </a:p>
        </p:txBody>
      </p:sp>
      <p:sp>
        <p:nvSpPr>
          <p:cNvPr id="48" name="TextBox 63">
            <a:extLst>
              <a:ext uri="{FF2B5EF4-FFF2-40B4-BE49-F238E27FC236}">
                <a16:creationId xmlns:a16="http://schemas.microsoft.com/office/drawing/2014/main" id="{3F1E0476-C44A-456E-8007-0F2008962928}"/>
              </a:ext>
            </a:extLst>
          </p:cNvPr>
          <p:cNvSpPr txBox="1"/>
          <p:nvPr/>
        </p:nvSpPr>
        <p:spPr>
          <a:xfrm>
            <a:off x="4855495" y="2335447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8987"/>
            <a:r>
              <a:rPr lang="en-IN" sz="2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01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ED06B8F-140A-C544-AD6F-D2F6E3A3ABF2}"/>
              </a:ext>
            </a:extLst>
          </p:cNvPr>
          <p:cNvSpPr txBox="1"/>
          <p:nvPr/>
        </p:nvSpPr>
        <p:spPr>
          <a:xfrm>
            <a:off x="7397087" y="2049852"/>
            <a:ext cx="1539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591E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generan </a:t>
            </a:r>
            <a:endParaRPr lang="es-MX" dirty="0">
              <a:solidFill>
                <a:srgbClr val="D6591E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33B8FE-87E2-5E41-AD36-2C12BF0F1B25}"/>
              </a:ext>
            </a:extLst>
          </p:cNvPr>
          <p:cNvSpPr txBox="1"/>
          <p:nvPr/>
        </p:nvSpPr>
        <p:spPr>
          <a:xfrm>
            <a:off x="8783235" y="2084229"/>
            <a:ext cx="219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591E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obligaciones ómnium</a:t>
            </a:r>
            <a:endParaRPr lang="es-MX" dirty="0">
              <a:solidFill>
                <a:srgbClr val="D6591E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469300D-7084-2C41-9A54-827999E1EC31}"/>
              </a:ext>
            </a:extLst>
          </p:cNvPr>
          <p:cNvSpPr txBox="1"/>
          <p:nvPr/>
        </p:nvSpPr>
        <p:spPr>
          <a:xfrm>
            <a:off x="7956327" y="3292520"/>
            <a:ext cx="1774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80A946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 deber de satisfacción o no violación</a:t>
            </a:r>
            <a:endParaRPr lang="es-MX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DFA37EA-0AEA-5D41-9B33-60DDE5108FB8}"/>
              </a:ext>
            </a:extLst>
          </p:cNvPr>
          <p:cNvSpPr txBox="1"/>
          <p:nvPr/>
        </p:nvSpPr>
        <p:spPr>
          <a:xfrm>
            <a:off x="9955155" y="3429000"/>
            <a:ext cx="1202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80A946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singulum</a:t>
            </a:r>
            <a:endParaRPr lang="es-MX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2A833699-7F8E-3642-94AA-148C7AA965C3}"/>
              </a:ext>
            </a:extLst>
          </p:cNvPr>
          <p:cNvSpPr txBox="1"/>
          <p:nvPr/>
        </p:nvSpPr>
        <p:spPr>
          <a:xfrm>
            <a:off x="8134066" y="4739311"/>
            <a:ext cx="144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57A794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 derecho es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38F83F3-4E59-F44B-BFDA-3C7D5EC1B563}"/>
              </a:ext>
            </a:extLst>
          </p:cNvPr>
          <p:cNvSpPr txBox="1"/>
          <p:nvPr/>
        </p:nvSpPr>
        <p:spPr>
          <a:xfrm>
            <a:off x="9844137" y="4790364"/>
            <a:ext cx="1065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57A794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ómnium</a:t>
            </a:r>
            <a:endParaRPr lang="es-MX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B6B13B2-A5C8-D34B-8F7D-AC1ABDFF5A9B}"/>
              </a:ext>
            </a:extLst>
          </p:cNvPr>
          <p:cNvSpPr txBox="1"/>
          <p:nvPr/>
        </p:nvSpPr>
        <p:spPr>
          <a:xfrm>
            <a:off x="6096000" y="5688316"/>
            <a:ext cx="1962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3081AC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 interesado en su cumplimiento es</a:t>
            </a:r>
            <a:endParaRPr lang="es-MX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7192854-DDCD-D74F-A8E2-0C2AAF766AD3}"/>
              </a:ext>
            </a:extLst>
          </p:cNvPr>
          <p:cNvSpPr txBox="1"/>
          <p:nvPr/>
        </p:nvSpPr>
        <p:spPr>
          <a:xfrm>
            <a:off x="8134066" y="5742908"/>
            <a:ext cx="802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3081AC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singuli</a:t>
            </a:r>
          </a:p>
        </p:txBody>
      </p:sp>
    </p:spTree>
    <p:extLst>
      <p:ext uri="{BB962C8B-B14F-4D97-AF65-F5344CB8AC3E}">
        <p14:creationId xmlns:p14="http://schemas.microsoft.com/office/powerpoint/2010/main" val="34618722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1005</Words>
  <Application>Microsoft Macintosh PowerPoint</Application>
  <PresentationFormat>Panorámica</PresentationFormat>
  <Paragraphs>177</Paragraphs>
  <Slides>15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5" baseType="lpstr">
      <vt:lpstr>Arial</vt:lpstr>
      <vt:lpstr>Arial Narrow</vt:lpstr>
      <vt:lpstr>Arial Rounded MT Bold</vt:lpstr>
      <vt:lpstr>Calibri</vt:lpstr>
      <vt:lpstr>Calibri Light</vt:lpstr>
      <vt:lpstr>Fira Sans Extra Condensed Medium</vt:lpstr>
      <vt:lpstr>Open Sans</vt:lpstr>
      <vt:lpstr>Palatino Linotype</vt:lpstr>
      <vt:lpstr>Roboto</vt:lpstr>
      <vt:lpstr>Tema de Office</vt:lpstr>
      <vt:lpstr>Mtro. José Guadalupe Luna Hernández</vt:lpstr>
      <vt:lpstr>Módulo Uno. Los derechos humanos y sus garantías.      Definiciones básicas y su regulación en México.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CATEDRÁTICO</dc:title>
  <dc:creator>Microsoft Office User</dc:creator>
  <cp:lastModifiedBy>Comisionado Infoem</cp:lastModifiedBy>
  <cp:revision>68</cp:revision>
  <dcterms:created xsi:type="dcterms:W3CDTF">2021-02-16T16:59:28Z</dcterms:created>
  <dcterms:modified xsi:type="dcterms:W3CDTF">2021-03-05T17:27:43Z</dcterms:modified>
</cp:coreProperties>
</file>