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2" r:id="rId5"/>
    <p:sldId id="265" r:id="rId6"/>
    <p:sldId id="264" r:id="rId7"/>
    <p:sldId id="260" r:id="rId8"/>
    <p:sldId id="261" r:id="rId9"/>
    <p:sldId id="271" r:id="rId10"/>
    <p:sldId id="267" r:id="rId11"/>
    <p:sldId id="272" r:id="rId1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shiba" initials="t" lastIdx="2" clrIdx="0">
    <p:extLst>
      <p:ext uri="{19B8F6BF-5375-455C-9EA6-DF929625EA0E}">
        <p15:presenceInfo xmlns:p15="http://schemas.microsoft.com/office/powerpoint/2012/main" userId="toshib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30"/>
    <p:restoredTop sz="92090"/>
  </p:normalViewPr>
  <p:slideViewPr>
    <p:cSldViewPr snapToGrid="0" snapToObjects="1">
      <p:cViewPr varScale="1">
        <p:scale>
          <a:sx n="78" d="100"/>
          <a:sy n="78" d="100"/>
        </p:scale>
        <p:origin x="6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A94172-EAAB-FD4A-82CC-CF0386BD798F}" type="doc">
      <dgm:prSet loTypeId="urn:microsoft.com/office/officeart/2005/8/layout/default" loCatId="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3B4F8B29-551D-4D4F-828B-9532B5F92AF5}">
      <dgm:prSet phldrT="[Texto]"/>
      <dgm:spPr/>
      <dgm:t>
        <a:bodyPr/>
        <a:lstStyle/>
        <a:p>
          <a:r>
            <a:rPr lang="es-ES" dirty="0"/>
            <a:t>Constitución  Apatzingán 1814</a:t>
          </a:r>
        </a:p>
      </dgm:t>
    </dgm:pt>
    <dgm:pt modelId="{A4D3D3E7-AABD-6346-A9EC-CA52D992AF9F}" type="parTrans" cxnId="{8E3029E1-BD93-D440-8AAF-5C2356602F62}">
      <dgm:prSet/>
      <dgm:spPr/>
      <dgm:t>
        <a:bodyPr/>
        <a:lstStyle/>
        <a:p>
          <a:endParaRPr lang="es-ES"/>
        </a:p>
      </dgm:t>
    </dgm:pt>
    <dgm:pt modelId="{ED0EA1F5-B164-C747-8CF1-A899FB7ED140}" type="sibTrans" cxnId="{8E3029E1-BD93-D440-8AAF-5C2356602F62}">
      <dgm:prSet/>
      <dgm:spPr/>
      <dgm:t>
        <a:bodyPr/>
        <a:lstStyle/>
        <a:p>
          <a:endParaRPr lang="es-ES"/>
        </a:p>
      </dgm:t>
    </dgm:pt>
    <dgm:pt modelId="{37ADD498-9640-D34C-8B92-7BE1AFF04ABF}">
      <dgm:prSet phldrT="[Texto]"/>
      <dgm:spPr/>
      <dgm:t>
        <a:bodyPr/>
        <a:lstStyle/>
        <a:p>
          <a:r>
            <a:rPr lang="es-ES" dirty="0"/>
            <a:t>Constitución de 1842</a:t>
          </a:r>
        </a:p>
      </dgm:t>
    </dgm:pt>
    <dgm:pt modelId="{E67BB2CC-B138-9C45-91C4-DFC6893768D8}" type="parTrans" cxnId="{E82DED2B-5691-8F47-8C44-FD85477A6532}">
      <dgm:prSet/>
      <dgm:spPr/>
      <dgm:t>
        <a:bodyPr/>
        <a:lstStyle/>
        <a:p>
          <a:endParaRPr lang="es-ES"/>
        </a:p>
      </dgm:t>
    </dgm:pt>
    <dgm:pt modelId="{9942BF0A-F83A-0043-B66E-45DDF21C84A7}" type="sibTrans" cxnId="{E82DED2B-5691-8F47-8C44-FD85477A6532}">
      <dgm:prSet/>
      <dgm:spPr/>
      <dgm:t>
        <a:bodyPr/>
        <a:lstStyle/>
        <a:p>
          <a:endParaRPr lang="es-ES"/>
        </a:p>
      </dgm:t>
    </dgm:pt>
    <dgm:pt modelId="{56E6790F-73A4-0F47-9928-62A49887B5E2}">
      <dgm:prSet phldrT="[Texto]"/>
      <dgm:spPr/>
      <dgm:t>
        <a:bodyPr/>
        <a:lstStyle/>
        <a:p>
          <a:r>
            <a:rPr lang="es-ES" dirty="0"/>
            <a:t>Acta Constitutiva y Reformas de 1847 </a:t>
          </a:r>
        </a:p>
      </dgm:t>
    </dgm:pt>
    <dgm:pt modelId="{54E58A9A-1BB5-7C42-B977-757540BC7738}" type="parTrans" cxnId="{6FE3716B-1DDA-AD49-8DA6-3FA115BDE3C5}">
      <dgm:prSet/>
      <dgm:spPr/>
      <dgm:t>
        <a:bodyPr/>
        <a:lstStyle/>
        <a:p>
          <a:endParaRPr lang="es-ES"/>
        </a:p>
      </dgm:t>
    </dgm:pt>
    <dgm:pt modelId="{9943D21B-37D2-CE43-BD10-4F62FE28457B}" type="sibTrans" cxnId="{6FE3716B-1DDA-AD49-8DA6-3FA115BDE3C5}">
      <dgm:prSet/>
      <dgm:spPr/>
      <dgm:t>
        <a:bodyPr/>
        <a:lstStyle/>
        <a:p>
          <a:endParaRPr lang="es-ES"/>
        </a:p>
      </dgm:t>
    </dgm:pt>
    <dgm:pt modelId="{064F60F0-B3A2-C948-A1CA-FD992F2D44A0}">
      <dgm:prSet phldrT="[Texto]"/>
      <dgm:spPr/>
      <dgm:t>
        <a:bodyPr/>
        <a:lstStyle/>
        <a:p>
          <a:r>
            <a:rPr lang="es-ES" dirty="0"/>
            <a:t>Constitución Federal de 1854</a:t>
          </a:r>
        </a:p>
      </dgm:t>
    </dgm:pt>
    <dgm:pt modelId="{7C428D93-3FAA-3641-AD53-3AFC1F91A0B4}" type="parTrans" cxnId="{812BF208-EE62-AE4E-94E2-F1DFC9721ED8}">
      <dgm:prSet/>
      <dgm:spPr/>
      <dgm:t>
        <a:bodyPr/>
        <a:lstStyle/>
        <a:p>
          <a:endParaRPr lang="es-ES"/>
        </a:p>
      </dgm:t>
    </dgm:pt>
    <dgm:pt modelId="{5BBEAA5D-9216-CA4C-B60F-4365D562573E}" type="sibTrans" cxnId="{812BF208-EE62-AE4E-94E2-F1DFC9721ED8}">
      <dgm:prSet/>
      <dgm:spPr/>
      <dgm:t>
        <a:bodyPr/>
        <a:lstStyle/>
        <a:p>
          <a:endParaRPr lang="es-ES"/>
        </a:p>
      </dgm:t>
    </dgm:pt>
    <dgm:pt modelId="{D1E5E652-8D73-414C-A5F1-780EF52C6EC8}">
      <dgm:prSet phldrT="[Texto]"/>
      <dgm:spPr/>
      <dgm:t>
        <a:bodyPr/>
        <a:lstStyle/>
        <a:p>
          <a:r>
            <a:rPr lang="es-ES" dirty="0"/>
            <a:t>Constitución de 1857</a:t>
          </a:r>
        </a:p>
      </dgm:t>
    </dgm:pt>
    <dgm:pt modelId="{3EFD66E4-C7EA-244C-B5C0-C17458A154D3}" type="parTrans" cxnId="{2C983057-040E-6B44-AD93-72EEEB1F66F8}">
      <dgm:prSet/>
      <dgm:spPr/>
      <dgm:t>
        <a:bodyPr/>
        <a:lstStyle/>
        <a:p>
          <a:endParaRPr lang="es-ES"/>
        </a:p>
      </dgm:t>
    </dgm:pt>
    <dgm:pt modelId="{B9426CC3-2B78-8D4E-8F5F-65E5CF8CC701}" type="sibTrans" cxnId="{2C983057-040E-6B44-AD93-72EEEB1F66F8}">
      <dgm:prSet/>
      <dgm:spPr/>
      <dgm:t>
        <a:bodyPr/>
        <a:lstStyle/>
        <a:p>
          <a:endParaRPr lang="es-ES"/>
        </a:p>
      </dgm:t>
    </dgm:pt>
    <dgm:pt modelId="{30CED80E-1E59-7743-B684-069D750C7FA2}" type="pres">
      <dgm:prSet presAssocID="{24A94172-EAAB-FD4A-82CC-CF0386BD798F}" presName="diagram" presStyleCnt="0">
        <dgm:presLayoutVars>
          <dgm:dir/>
          <dgm:resizeHandles val="exact"/>
        </dgm:presLayoutVars>
      </dgm:prSet>
      <dgm:spPr/>
    </dgm:pt>
    <dgm:pt modelId="{57B71D8D-B733-8243-A83B-13AEBDE4F3E9}" type="pres">
      <dgm:prSet presAssocID="{3B4F8B29-551D-4D4F-828B-9532B5F92AF5}" presName="node" presStyleLbl="node1" presStyleIdx="0" presStyleCnt="5">
        <dgm:presLayoutVars>
          <dgm:bulletEnabled val="1"/>
        </dgm:presLayoutVars>
      </dgm:prSet>
      <dgm:spPr/>
    </dgm:pt>
    <dgm:pt modelId="{2D144FE2-C301-AC4C-88E0-39536B7B1A70}" type="pres">
      <dgm:prSet presAssocID="{ED0EA1F5-B164-C747-8CF1-A899FB7ED140}" presName="sibTrans" presStyleCnt="0"/>
      <dgm:spPr/>
    </dgm:pt>
    <dgm:pt modelId="{EC2FFD6C-20B5-4B42-B07E-6A49F3EFF33A}" type="pres">
      <dgm:prSet presAssocID="{37ADD498-9640-D34C-8B92-7BE1AFF04ABF}" presName="node" presStyleLbl="node1" presStyleIdx="1" presStyleCnt="5">
        <dgm:presLayoutVars>
          <dgm:bulletEnabled val="1"/>
        </dgm:presLayoutVars>
      </dgm:prSet>
      <dgm:spPr/>
    </dgm:pt>
    <dgm:pt modelId="{0496EDA0-C366-F84D-B075-E5293AD763B0}" type="pres">
      <dgm:prSet presAssocID="{9942BF0A-F83A-0043-B66E-45DDF21C84A7}" presName="sibTrans" presStyleCnt="0"/>
      <dgm:spPr/>
    </dgm:pt>
    <dgm:pt modelId="{D99013EA-0B9F-6F48-8E51-C2858668483B}" type="pres">
      <dgm:prSet presAssocID="{56E6790F-73A4-0F47-9928-62A49887B5E2}" presName="node" presStyleLbl="node1" presStyleIdx="2" presStyleCnt="5">
        <dgm:presLayoutVars>
          <dgm:bulletEnabled val="1"/>
        </dgm:presLayoutVars>
      </dgm:prSet>
      <dgm:spPr/>
    </dgm:pt>
    <dgm:pt modelId="{0AFCE422-93C0-FE44-A121-0B067A69FBB3}" type="pres">
      <dgm:prSet presAssocID="{9943D21B-37D2-CE43-BD10-4F62FE28457B}" presName="sibTrans" presStyleCnt="0"/>
      <dgm:spPr/>
    </dgm:pt>
    <dgm:pt modelId="{2B7CBF8E-C525-2942-B0F1-225C2B04A4CF}" type="pres">
      <dgm:prSet presAssocID="{064F60F0-B3A2-C948-A1CA-FD992F2D44A0}" presName="node" presStyleLbl="node1" presStyleIdx="3" presStyleCnt="5">
        <dgm:presLayoutVars>
          <dgm:bulletEnabled val="1"/>
        </dgm:presLayoutVars>
      </dgm:prSet>
      <dgm:spPr/>
    </dgm:pt>
    <dgm:pt modelId="{FD993848-3DF6-CA4B-8CB6-627B2F88472A}" type="pres">
      <dgm:prSet presAssocID="{5BBEAA5D-9216-CA4C-B60F-4365D562573E}" presName="sibTrans" presStyleCnt="0"/>
      <dgm:spPr/>
    </dgm:pt>
    <dgm:pt modelId="{33F077F3-BB50-FB42-81C1-913E5343B77B}" type="pres">
      <dgm:prSet presAssocID="{D1E5E652-8D73-414C-A5F1-780EF52C6EC8}" presName="node" presStyleLbl="node1" presStyleIdx="4" presStyleCnt="5">
        <dgm:presLayoutVars>
          <dgm:bulletEnabled val="1"/>
        </dgm:presLayoutVars>
      </dgm:prSet>
      <dgm:spPr/>
    </dgm:pt>
  </dgm:ptLst>
  <dgm:cxnLst>
    <dgm:cxn modelId="{812BF208-EE62-AE4E-94E2-F1DFC9721ED8}" srcId="{24A94172-EAAB-FD4A-82CC-CF0386BD798F}" destId="{064F60F0-B3A2-C948-A1CA-FD992F2D44A0}" srcOrd="3" destOrd="0" parTransId="{7C428D93-3FAA-3641-AD53-3AFC1F91A0B4}" sibTransId="{5BBEAA5D-9216-CA4C-B60F-4365D562573E}"/>
    <dgm:cxn modelId="{7AF9F614-250E-B04C-8F73-5340049E880C}" type="presOf" srcId="{37ADD498-9640-D34C-8B92-7BE1AFF04ABF}" destId="{EC2FFD6C-20B5-4B42-B07E-6A49F3EFF33A}" srcOrd="0" destOrd="0" presId="urn:microsoft.com/office/officeart/2005/8/layout/default"/>
    <dgm:cxn modelId="{E82DED2B-5691-8F47-8C44-FD85477A6532}" srcId="{24A94172-EAAB-FD4A-82CC-CF0386BD798F}" destId="{37ADD498-9640-D34C-8B92-7BE1AFF04ABF}" srcOrd="1" destOrd="0" parTransId="{E67BB2CC-B138-9C45-91C4-DFC6893768D8}" sibTransId="{9942BF0A-F83A-0043-B66E-45DDF21C84A7}"/>
    <dgm:cxn modelId="{E1F73A43-5C60-1343-9101-301A7DAAEE13}" type="presOf" srcId="{24A94172-EAAB-FD4A-82CC-CF0386BD798F}" destId="{30CED80E-1E59-7743-B684-069D750C7FA2}" srcOrd="0" destOrd="0" presId="urn:microsoft.com/office/officeart/2005/8/layout/default"/>
    <dgm:cxn modelId="{4454AC44-AB5F-D244-9909-8BB3EA506336}" type="presOf" srcId="{D1E5E652-8D73-414C-A5F1-780EF52C6EC8}" destId="{33F077F3-BB50-FB42-81C1-913E5343B77B}" srcOrd="0" destOrd="0" presId="urn:microsoft.com/office/officeart/2005/8/layout/default"/>
    <dgm:cxn modelId="{2C983057-040E-6B44-AD93-72EEEB1F66F8}" srcId="{24A94172-EAAB-FD4A-82CC-CF0386BD798F}" destId="{D1E5E652-8D73-414C-A5F1-780EF52C6EC8}" srcOrd="4" destOrd="0" parTransId="{3EFD66E4-C7EA-244C-B5C0-C17458A154D3}" sibTransId="{B9426CC3-2B78-8D4E-8F5F-65E5CF8CC701}"/>
    <dgm:cxn modelId="{6FE3716B-1DDA-AD49-8DA6-3FA115BDE3C5}" srcId="{24A94172-EAAB-FD4A-82CC-CF0386BD798F}" destId="{56E6790F-73A4-0F47-9928-62A49887B5E2}" srcOrd="2" destOrd="0" parTransId="{54E58A9A-1BB5-7C42-B977-757540BC7738}" sibTransId="{9943D21B-37D2-CE43-BD10-4F62FE28457B}"/>
    <dgm:cxn modelId="{42B1EE80-0E38-884A-BB67-0AB98DA78144}" type="presOf" srcId="{3B4F8B29-551D-4D4F-828B-9532B5F92AF5}" destId="{57B71D8D-B733-8243-A83B-13AEBDE4F3E9}" srcOrd="0" destOrd="0" presId="urn:microsoft.com/office/officeart/2005/8/layout/default"/>
    <dgm:cxn modelId="{AB348CD4-9282-2F47-95B9-EC33C3F5E8D2}" type="presOf" srcId="{56E6790F-73A4-0F47-9928-62A49887B5E2}" destId="{D99013EA-0B9F-6F48-8E51-C2858668483B}" srcOrd="0" destOrd="0" presId="urn:microsoft.com/office/officeart/2005/8/layout/default"/>
    <dgm:cxn modelId="{8E3029E1-BD93-D440-8AAF-5C2356602F62}" srcId="{24A94172-EAAB-FD4A-82CC-CF0386BD798F}" destId="{3B4F8B29-551D-4D4F-828B-9532B5F92AF5}" srcOrd="0" destOrd="0" parTransId="{A4D3D3E7-AABD-6346-A9EC-CA52D992AF9F}" sibTransId="{ED0EA1F5-B164-C747-8CF1-A899FB7ED140}"/>
    <dgm:cxn modelId="{C45525FE-C2E8-1044-8EDA-7B081F6C9AA5}" type="presOf" srcId="{064F60F0-B3A2-C948-A1CA-FD992F2D44A0}" destId="{2B7CBF8E-C525-2942-B0F1-225C2B04A4CF}" srcOrd="0" destOrd="0" presId="urn:microsoft.com/office/officeart/2005/8/layout/default"/>
    <dgm:cxn modelId="{AB7B7EFA-AC3D-D14B-89F4-A45E1F4FDBED}" type="presParOf" srcId="{30CED80E-1E59-7743-B684-069D750C7FA2}" destId="{57B71D8D-B733-8243-A83B-13AEBDE4F3E9}" srcOrd="0" destOrd="0" presId="urn:microsoft.com/office/officeart/2005/8/layout/default"/>
    <dgm:cxn modelId="{A97F7439-044F-4D44-9BC5-D23C769A391B}" type="presParOf" srcId="{30CED80E-1E59-7743-B684-069D750C7FA2}" destId="{2D144FE2-C301-AC4C-88E0-39536B7B1A70}" srcOrd="1" destOrd="0" presId="urn:microsoft.com/office/officeart/2005/8/layout/default"/>
    <dgm:cxn modelId="{3A1A9D0D-F428-5349-9176-F4AC96339AA4}" type="presParOf" srcId="{30CED80E-1E59-7743-B684-069D750C7FA2}" destId="{EC2FFD6C-20B5-4B42-B07E-6A49F3EFF33A}" srcOrd="2" destOrd="0" presId="urn:microsoft.com/office/officeart/2005/8/layout/default"/>
    <dgm:cxn modelId="{0F450C68-852B-1B44-A51D-8764BF6C364D}" type="presParOf" srcId="{30CED80E-1E59-7743-B684-069D750C7FA2}" destId="{0496EDA0-C366-F84D-B075-E5293AD763B0}" srcOrd="3" destOrd="0" presId="urn:microsoft.com/office/officeart/2005/8/layout/default"/>
    <dgm:cxn modelId="{8055B33F-87FB-4E4B-81A1-236F27326F1D}" type="presParOf" srcId="{30CED80E-1E59-7743-B684-069D750C7FA2}" destId="{D99013EA-0B9F-6F48-8E51-C2858668483B}" srcOrd="4" destOrd="0" presId="urn:microsoft.com/office/officeart/2005/8/layout/default"/>
    <dgm:cxn modelId="{7E47A11B-1335-A340-A0F6-F2D351EC3AB1}" type="presParOf" srcId="{30CED80E-1E59-7743-B684-069D750C7FA2}" destId="{0AFCE422-93C0-FE44-A121-0B067A69FBB3}" srcOrd="5" destOrd="0" presId="urn:microsoft.com/office/officeart/2005/8/layout/default"/>
    <dgm:cxn modelId="{B947558D-ACDD-0E4D-99A6-C0176C6AFE69}" type="presParOf" srcId="{30CED80E-1E59-7743-B684-069D750C7FA2}" destId="{2B7CBF8E-C525-2942-B0F1-225C2B04A4CF}" srcOrd="6" destOrd="0" presId="urn:microsoft.com/office/officeart/2005/8/layout/default"/>
    <dgm:cxn modelId="{A7301A04-62BA-0749-A4E8-D064FCD52984}" type="presParOf" srcId="{30CED80E-1E59-7743-B684-069D750C7FA2}" destId="{FD993848-3DF6-CA4B-8CB6-627B2F88472A}" srcOrd="7" destOrd="0" presId="urn:microsoft.com/office/officeart/2005/8/layout/default"/>
    <dgm:cxn modelId="{63D14AFA-A0BF-E34E-A354-840695ECB4F2}" type="presParOf" srcId="{30CED80E-1E59-7743-B684-069D750C7FA2}" destId="{33F077F3-BB50-FB42-81C1-913E5343B77B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880E74-C7E7-F140-90DA-A23E3693B455}" type="doc">
      <dgm:prSet loTypeId="urn:microsoft.com/office/officeart/2005/8/layout/vList5" loCatId="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9C97599D-C200-F74B-99AA-63F3E19315CE}">
      <dgm:prSet phldrT="[Texto]"/>
      <dgm:spPr/>
      <dgm:t>
        <a:bodyPr/>
        <a:lstStyle/>
        <a:p>
          <a:r>
            <a:rPr lang="es-ES" dirty="0" err="1"/>
            <a:t>Jellinek</a:t>
          </a:r>
          <a:endParaRPr lang="es-ES" dirty="0"/>
        </a:p>
      </dgm:t>
    </dgm:pt>
    <dgm:pt modelId="{D06173F0-0BA5-924E-B7F6-D3AFEDC78C8A}" type="parTrans" cxnId="{FF0F2223-F581-F345-AB88-69E4238685A5}">
      <dgm:prSet/>
      <dgm:spPr/>
      <dgm:t>
        <a:bodyPr/>
        <a:lstStyle/>
        <a:p>
          <a:endParaRPr lang="es-ES"/>
        </a:p>
      </dgm:t>
    </dgm:pt>
    <dgm:pt modelId="{9EBADCE1-5626-CD47-936B-2CDC02C07EE7}" type="sibTrans" cxnId="{FF0F2223-F581-F345-AB88-69E4238685A5}">
      <dgm:prSet/>
      <dgm:spPr/>
      <dgm:t>
        <a:bodyPr/>
        <a:lstStyle/>
        <a:p>
          <a:endParaRPr lang="es-ES"/>
        </a:p>
      </dgm:t>
    </dgm:pt>
    <dgm:pt modelId="{636A58C8-8AEF-AA42-AB26-6E0ECC6D7F21}">
      <dgm:prSet phldrT="[Texto]"/>
      <dgm:spPr/>
      <dgm:t>
        <a:bodyPr/>
        <a:lstStyle/>
        <a:p>
          <a:r>
            <a:rPr lang="es-ES" dirty="0"/>
            <a:t>Sistematiza los instrumentos de defensa de las nomas fundamentales</a:t>
          </a:r>
          <a:r>
            <a:rPr lang="es-ES" i="1" dirty="0"/>
            <a:t>= “garantías de derecho público” </a:t>
          </a:r>
          <a:r>
            <a:rPr lang="es-ES" i="0" dirty="0"/>
            <a:t>(sociales, políticas y jurídicas)</a:t>
          </a:r>
        </a:p>
      </dgm:t>
    </dgm:pt>
    <dgm:pt modelId="{87B1B69D-C806-FD4A-8DAF-49A8B387A461}" type="parTrans" cxnId="{B2EAFA86-F5FD-C642-83DD-B26D6E418F40}">
      <dgm:prSet/>
      <dgm:spPr/>
      <dgm:t>
        <a:bodyPr/>
        <a:lstStyle/>
        <a:p>
          <a:endParaRPr lang="es-ES"/>
        </a:p>
      </dgm:t>
    </dgm:pt>
    <dgm:pt modelId="{90FACB90-FE16-D444-BD78-9FAA62D402EB}" type="sibTrans" cxnId="{B2EAFA86-F5FD-C642-83DD-B26D6E418F40}">
      <dgm:prSet/>
      <dgm:spPr/>
      <dgm:t>
        <a:bodyPr/>
        <a:lstStyle/>
        <a:p>
          <a:endParaRPr lang="es-ES"/>
        </a:p>
      </dgm:t>
    </dgm:pt>
    <dgm:pt modelId="{0AACAF08-5ED2-2747-AB50-AABBFA342962}">
      <dgm:prSet phldrT="[Texto]"/>
      <dgm:spPr/>
      <dgm:t>
        <a:bodyPr/>
        <a:lstStyle/>
        <a:p>
          <a:r>
            <a:rPr lang="es-ES" dirty="0"/>
            <a:t>Reyes Ochoa</a:t>
          </a:r>
        </a:p>
      </dgm:t>
    </dgm:pt>
    <dgm:pt modelId="{6831EE71-F4CF-7E4F-B4B7-06299B1ECE68}" type="parTrans" cxnId="{97593710-EAD0-3348-A472-EAB87FD0BF6B}">
      <dgm:prSet/>
      <dgm:spPr/>
      <dgm:t>
        <a:bodyPr/>
        <a:lstStyle/>
        <a:p>
          <a:endParaRPr lang="es-ES"/>
        </a:p>
      </dgm:t>
    </dgm:pt>
    <dgm:pt modelId="{24597492-FFC2-F043-BC32-DB9EEC0B2D4C}" type="sibTrans" cxnId="{97593710-EAD0-3348-A472-EAB87FD0BF6B}">
      <dgm:prSet/>
      <dgm:spPr/>
      <dgm:t>
        <a:bodyPr/>
        <a:lstStyle/>
        <a:p>
          <a:endParaRPr lang="es-ES"/>
        </a:p>
      </dgm:t>
    </dgm:pt>
    <dgm:pt modelId="{A26B0D9C-94CA-1944-B0BA-E199A78D0676}">
      <dgm:prSet phldrT="[Texto]" custT="1"/>
      <dgm:spPr/>
      <dgm:t>
        <a:bodyPr/>
        <a:lstStyle/>
        <a:p>
          <a:r>
            <a:rPr lang="es-ES" sz="1800" dirty="0"/>
            <a:t>Garantías preventivas, represivas y reparadoras.</a:t>
          </a:r>
        </a:p>
      </dgm:t>
    </dgm:pt>
    <dgm:pt modelId="{D4C4B5F5-6630-D14C-96D5-9BAD65ECC246}" type="parTrans" cxnId="{191B82E2-4618-F344-B27A-476B690CC72B}">
      <dgm:prSet/>
      <dgm:spPr/>
      <dgm:t>
        <a:bodyPr/>
        <a:lstStyle/>
        <a:p>
          <a:endParaRPr lang="es-ES"/>
        </a:p>
      </dgm:t>
    </dgm:pt>
    <dgm:pt modelId="{66F7DC7B-5518-B24F-BF88-52A0F8D094BE}" type="sibTrans" cxnId="{191B82E2-4618-F344-B27A-476B690CC72B}">
      <dgm:prSet/>
      <dgm:spPr/>
      <dgm:t>
        <a:bodyPr/>
        <a:lstStyle/>
        <a:p>
          <a:endParaRPr lang="es-ES"/>
        </a:p>
      </dgm:t>
    </dgm:pt>
    <dgm:pt modelId="{CB426DC1-F9CF-A34F-8ECA-17B4D54C0308}">
      <dgm:prSet phldrT="[Texto]"/>
      <dgm:spPr/>
      <dgm:t>
        <a:bodyPr/>
        <a:lstStyle/>
        <a:p>
          <a:r>
            <a:rPr lang="es-ES" dirty="0"/>
            <a:t>Kelsen</a:t>
          </a:r>
        </a:p>
      </dgm:t>
    </dgm:pt>
    <dgm:pt modelId="{DE56BB1D-FEDA-4345-A706-DFC2B6AE7842}" type="parTrans" cxnId="{6EC472B4-1CC6-FB46-90A5-9687A619BF41}">
      <dgm:prSet/>
      <dgm:spPr/>
      <dgm:t>
        <a:bodyPr/>
        <a:lstStyle/>
        <a:p>
          <a:endParaRPr lang="es-ES"/>
        </a:p>
      </dgm:t>
    </dgm:pt>
    <dgm:pt modelId="{D16D07CE-ED01-484C-A845-5D77F74C5159}" type="sibTrans" cxnId="{6EC472B4-1CC6-FB46-90A5-9687A619BF41}">
      <dgm:prSet/>
      <dgm:spPr/>
      <dgm:t>
        <a:bodyPr/>
        <a:lstStyle/>
        <a:p>
          <a:endParaRPr lang="es-ES"/>
        </a:p>
      </dgm:t>
    </dgm:pt>
    <dgm:pt modelId="{709C0F56-EEE2-6C45-A0BB-58B785BF33E1}">
      <dgm:prSet phldrT="[Texto]" custT="1"/>
      <dgm:spPr/>
      <dgm:t>
        <a:bodyPr/>
        <a:lstStyle/>
        <a:p>
          <a:r>
            <a:rPr lang="es-ES" sz="1800" dirty="0"/>
            <a:t>Preventivas o represivas</a:t>
          </a:r>
        </a:p>
      </dgm:t>
    </dgm:pt>
    <dgm:pt modelId="{0FA25BAA-4727-E644-A2A0-8A6C440C0780}" type="parTrans" cxnId="{1E4FA03C-7A1F-AC4C-9EC7-5F576B05617F}">
      <dgm:prSet/>
      <dgm:spPr/>
      <dgm:t>
        <a:bodyPr/>
        <a:lstStyle/>
        <a:p>
          <a:endParaRPr lang="es-ES"/>
        </a:p>
      </dgm:t>
    </dgm:pt>
    <dgm:pt modelId="{54D13A3C-3BAC-AA4B-8FEB-9D29136CA097}" type="sibTrans" cxnId="{1E4FA03C-7A1F-AC4C-9EC7-5F576B05617F}">
      <dgm:prSet/>
      <dgm:spPr/>
      <dgm:t>
        <a:bodyPr/>
        <a:lstStyle/>
        <a:p>
          <a:endParaRPr lang="es-ES"/>
        </a:p>
      </dgm:t>
    </dgm:pt>
    <dgm:pt modelId="{86177297-252A-2D49-8FC9-31761699C328}">
      <dgm:prSet phldrT="[Texto]" custT="1"/>
      <dgm:spPr/>
      <dgm:t>
        <a:bodyPr/>
        <a:lstStyle/>
        <a:p>
          <a:r>
            <a:rPr lang="es-ES" sz="1800" dirty="0"/>
            <a:t>Personales u objetivas </a:t>
          </a:r>
        </a:p>
      </dgm:t>
    </dgm:pt>
    <dgm:pt modelId="{34012833-EEBD-994C-8839-0CCA5423B3A4}" type="parTrans" cxnId="{81449EFD-038C-4543-BF20-21C973FFE292}">
      <dgm:prSet/>
      <dgm:spPr/>
      <dgm:t>
        <a:bodyPr/>
        <a:lstStyle/>
        <a:p>
          <a:endParaRPr lang="es-ES"/>
        </a:p>
      </dgm:t>
    </dgm:pt>
    <dgm:pt modelId="{583DD141-F576-6944-8B29-33F38DC83CC3}" type="sibTrans" cxnId="{81449EFD-038C-4543-BF20-21C973FFE292}">
      <dgm:prSet/>
      <dgm:spPr/>
      <dgm:t>
        <a:bodyPr/>
        <a:lstStyle/>
        <a:p>
          <a:endParaRPr lang="es-ES"/>
        </a:p>
      </dgm:t>
    </dgm:pt>
    <dgm:pt modelId="{2C054B72-19E6-6147-B9C3-721777722A22}" type="pres">
      <dgm:prSet presAssocID="{F0880E74-C7E7-F140-90DA-A23E3693B455}" presName="Name0" presStyleCnt="0">
        <dgm:presLayoutVars>
          <dgm:dir/>
          <dgm:animLvl val="lvl"/>
          <dgm:resizeHandles val="exact"/>
        </dgm:presLayoutVars>
      </dgm:prSet>
      <dgm:spPr/>
    </dgm:pt>
    <dgm:pt modelId="{3D4286FD-3D09-8548-ADBE-CFBFB4F6C081}" type="pres">
      <dgm:prSet presAssocID="{9C97599D-C200-F74B-99AA-63F3E19315CE}" presName="linNode" presStyleCnt="0"/>
      <dgm:spPr/>
    </dgm:pt>
    <dgm:pt modelId="{C58AA1D3-CEDE-084F-AA18-25F506ACF8FE}" type="pres">
      <dgm:prSet presAssocID="{9C97599D-C200-F74B-99AA-63F3E19315CE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38873DA7-FC63-CA48-AF0C-E156F92ED083}" type="pres">
      <dgm:prSet presAssocID="{9C97599D-C200-F74B-99AA-63F3E19315CE}" presName="descendantText" presStyleLbl="alignAccFollowNode1" presStyleIdx="0" presStyleCnt="3">
        <dgm:presLayoutVars>
          <dgm:bulletEnabled val="1"/>
        </dgm:presLayoutVars>
      </dgm:prSet>
      <dgm:spPr/>
    </dgm:pt>
    <dgm:pt modelId="{798635CD-CAED-FC41-8B85-EDDBB68A25EC}" type="pres">
      <dgm:prSet presAssocID="{9EBADCE1-5626-CD47-936B-2CDC02C07EE7}" presName="sp" presStyleCnt="0"/>
      <dgm:spPr/>
    </dgm:pt>
    <dgm:pt modelId="{8201CBC9-4685-E140-8BA4-6F95366439C9}" type="pres">
      <dgm:prSet presAssocID="{0AACAF08-5ED2-2747-AB50-AABBFA342962}" presName="linNode" presStyleCnt="0"/>
      <dgm:spPr/>
    </dgm:pt>
    <dgm:pt modelId="{D0C2F9D2-4D01-BF4B-A04B-E9E8A2E26480}" type="pres">
      <dgm:prSet presAssocID="{0AACAF08-5ED2-2747-AB50-AABBFA342962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E3FB44A1-0D41-514A-9B88-4B8182025D63}" type="pres">
      <dgm:prSet presAssocID="{0AACAF08-5ED2-2747-AB50-AABBFA342962}" presName="descendantText" presStyleLbl="alignAccFollowNode1" presStyleIdx="1" presStyleCnt="3">
        <dgm:presLayoutVars>
          <dgm:bulletEnabled val="1"/>
        </dgm:presLayoutVars>
      </dgm:prSet>
      <dgm:spPr/>
    </dgm:pt>
    <dgm:pt modelId="{BBB4D99E-6E37-6F45-8D43-4152306A7733}" type="pres">
      <dgm:prSet presAssocID="{24597492-FFC2-F043-BC32-DB9EEC0B2D4C}" presName="sp" presStyleCnt="0"/>
      <dgm:spPr/>
    </dgm:pt>
    <dgm:pt modelId="{2B45C698-FD55-4744-B1C8-4D1674F49E05}" type="pres">
      <dgm:prSet presAssocID="{CB426DC1-F9CF-A34F-8ECA-17B4D54C0308}" presName="linNode" presStyleCnt="0"/>
      <dgm:spPr/>
    </dgm:pt>
    <dgm:pt modelId="{447B3AF0-1A9F-8B49-87B4-64BEBBE8B9D4}" type="pres">
      <dgm:prSet presAssocID="{CB426DC1-F9CF-A34F-8ECA-17B4D54C0308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4F2DF13C-C988-E049-A906-EF9944E77988}" type="pres">
      <dgm:prSet presAssocID="{CB426DC1-F9CF-A34F-8ECA-17B4D54C0308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4B7AA403-AD2B-2146-891B-D3DB86D39417}" type="presOf" srcId="{0AACAF08-5ED2-2747-AB50-AABBFA342962}" destId="{D0C2F9D2-4D01-BF4B-A04B-E9E8A2E26480}" srcOrd="0" destOrd="0" presId="urn:microsoft.com/office/officeart/2005/8/layout/vList5"/>
    <dgm:cxn modelId="{97593710-EAD0-3348-A472-EAB87FD0BF6B}" srcId="{F0880E74-C7E7-F140-90DA-A23E3693B455}" destId="{0AACAF08-5ED2-2747-AB50-AABBFA342962}" srcOrd="1" destOrd="0" parTransId="{6831EE71-F4CF-7E4F-B4B7-06299B1ECE68}" sibTransId="{24597492-FFC2-F043-BC32-DB9EEC0B2D4C}"/>
    <dgm:cxn modelId="{DA164814-8CE7-D64E-BF67-2E8809F6CD94}" type="presOf" srcId="{F0880E74-C7E7-F140-90DA-A23E3693B455}" destId="{2C054B72-19E6-6147-B9C3-721777722A22}" srcOrd="0" destOrd="0" presId="urn:microsoft.com/office/officeart/2005/8/layout/vList5"/>
    <dgm:cxn modelId="{FF0F2223-F581-F345-AB88-69E4238685A5}" srcId="{F0880E74-C7E7-F140-90DA-A23E3693B455}" destId="{9C97599D-C200-F74B-99AA-63F3E19315CE}" srcOrd="0" destOrd="0" parTransId="{D06173F0-0BA5-924E-B7F6-D3AFEDC78C8A}" sibTransId="{9EBADCE1-5626-CD47-936B-2CDC02C07EE7}"/>
    <dgm:cxn modelId="{1BD4E933-80A7-0F4A-992E-A6ACCA331B35}" type="presOf" srcId="{9C97599D-C200-F74B-99AA-63F3E19315CE}" destId="{C58AA1D3-CEDE-084F-AA18-25F506ACF8FE}" srcOrd="0" destOrd="0" presId="urn:microsoft.com/office/officeart/2005/8/layout/vList5"/>
    <dgm:cxn modelId="{1E4FA03C-7A1F-AC4C-9EC7-5F576B05617F}" srcId="{CB426DC1-F9CF-A34F-8ECA-17B4D54C0308}" destId="{709C0F56-EEE2-6C45-A0BB-58B785BF33E1}" srcOrd="0" destOrd="0" parTransId="{0FA25BAA-4727-E644-A2A0-8A6C440C0780}" sibTransId="{54D13A3C-3BAC-AA4B-8FEB-9D29136CA097}"/>
    <dgm:cxn modelId="{86D9BF59-4DBE-E945-87FA-514954CBACCD}" type="presOf" srcId="{CB426DC1-F9CF-A34F-8ECA-17B4D54C0308}" destId="{447B3AF0-1A9F-8B49-87B4-64BEBBE8B9D4}" srcOrd="0" destOrd="0" presId="urn:microsoft.com/office/officeart/2005/8/layout/vList5"/>
    <dgm:cxn modelId="{B2EAFA86-F5FD-C642-83DD-B26D6E418F40}" srcId="{9C97599D-C200-F74B-99AA-63F3E19315CE}" destId="{636A58C8-8AEF-AA42-AB26-6E0ECC6D7F21}" srcOrd="0" destOrd="0" parTransId="{87B1B69D-C806-FD4A-8DAF-49A8B387A461}" sibTransId="{90FACB90-FE16-D444-BD78-9FAA62D402EB}"/>
    <dgm:cxn modelId="{84416089-985D-2D44-A9B2-08A138E73250}" type="presOf" srcId="{A26B0D9C-94CA-1944-B0BA-E199A78D0676}" destId="{E3FB44A1-0D41-514A-9B88-4B8182025D63}" srcOrd="0" destOrd="0" presId="urn:microsoft.com/office/officeart/2005/8/layout/vList5"/>
    <dgm:cxn modelId="{6EC472B4-1CC6-FB46-90A5-9687A619BF41}" srcId="{F0880E74-C7E7-F140-90DA-A23E3693B455}" destId="{CB426DC1-F9CF-A34F-8ECA-17B4D54C0308}" srcOrd="2" destOrd="0" parTransId="{DE56BB1D-FEDA-4345-A706-DFC2B6AE7842}" sibTransId="{D16D07CE-ED01-484C-A845-5D77F74C5159}"/>
    <dgm:cxn modelId="{9CAFD9C9-08DC-6A43-9BD7-727A5CDE158F}" type="presOf" srcId="{636A58C8-8AEF-AA42-AB26-6E0ECC6D7F21}" destId="{38873DA7-FC63-CA48-AF0C-E156F92ED083}" srcOrd="0" destOrd="0" presId="urn:microsoft.com/office/officeart/2005/8/layout/vList5"/>
    <dgm:cxn modelId="{375263DC-04A5-6C4A-A24A-F351B2194332}" type="presOf" srcId="{709C0F56-EEE2-6C45-A0BB-58B785BF33E1}" destId="{4F2DF13C-C988-E049-A906-EF9944E77988}" srcOrd="0" destOrd="0" presId="urn:microsoft.com/office/officeart/2005/8/layout/vList5"/>
    <dgm:cxn modelId="{191B82E2-4618-F344-B27A-476B690CC72B}" srcId="{0AACAF08-5ED2-2747-AB50-AABBFA342962}" destId="{A26B0D9C-94CA-1944-B0BA-E199A78D0676}" srcOrd="0" destOrd="0" parTransId="{D4C4B5F5-6630-D14C-96D5-9BAD65ECC246}" sibTransId="{66F7DC7B-5518-B24F-BF88-52A0F8D094BE}"/>
    <dgm:cxn modelId="{927583EA-81E5-E547-B00C-B6B968FC6D51}" type="presOf" srcId="{86177297-252A-2D49-8FC9-31761699C328}" destId="{4F2DF13C-C988-E049-A906-EF9944E77988}" srcOrd="0" destOrd="1" presId="urn:microsoft.com/office/officeart/2005/8/layout/vList5"/>
    <dgm:cxn modelId="{81449EFD-038C-4543-BF20-21C973FFE292}" srcId="{CB426DC1-F9CF-A34F-8ECA-17B4D54C0308}" destId="{86177297-252A-2D49-8FC9-31761699C328}" srcOrd="1" destOrd="0" parTransId="{34012833-EEBD-994C-8839-0CCA5423B3A4}" sibTransId="{583DD141-F576-6944-8B29-33F38DC83CC3}"/>
    <dgm:cxn modelId="{0F911E6F-6C70-A74A-AA7C-082221432054}" type="presParOf" srcId="{2C054B72-19E6-6147-B9C3-721777722A22}" destId="{3D4286FD-3D09-8548-ADBE-CFBFB4F6C081}" srcOrd="0" destOrd="0" presId="urn:microsoft.com/office/officeart/2005/8/layout/vList5"/>
    <dgm:cxn modelId="{441863A1-FCC2-E946-863E-C9F11427427F}" type="presParOf" srcId="{3D4286FD-3D09-8548-ADBE-CFBFB4F6C081}" destId="{C58AA1D3-CEDE-084F-AA18-25F506ACF8FE}" srcOrd="0" destOrd="0" presId="urn:microsoft.com/office/officeart/2005/8/layout/vList5"/>
    <dgm:cxn modelId="{3F95EA39-7238-664A-8FAE-F83D79D84CB9}" type="presParOf" srcId="{3D4286FD-3D09-8548-ADBE-CFBFB4F6C081}" destId="{38873DA7-FC63-CA48-AF0C-E156F92ED083}" srcOrd="1" destOrd="0" presId="urn:microsoft.com/office/officeart/2005/8/layout/vList5"/>
    <dgm:cxn modelId="{DF2DE103-43E2-114B-8BDB-67171A788F1B}" type="presParOf" srcId="{2C054B72-19E6-6147-B9C3-721777722A22}" destId="{798635CD-CAED-FC41-8B85-EDDBB68A25EC}" srcOrd="1" destOrd="0" presId="urn:microsoft.com/office/officeart/2005/8/layout/vList5"/>
    <dgm:cxn modelId="{5FA24419-9FB2-9E49-92BB-6F908C21E307}" type="presParOf" srcId="{2C054B72-19E6-6147-B9C3-721777722A22}" destId="{8201CBC9-4685-E140-8BA4-6F95366439C9}" srcOrd="2" destOrd="0" presId="urn:microsoft.com/office/officeart/2005/8/layout/vList5"/>
    <dgm:cxn modelId="{803573CC-FB11-B348-ADC5-CEB5DDF86C1A}" type="presParOf" srcId="{8201CBC9-4685-E140-8BA4-6F95366439C9}" destId="{D0C2F9D2-4D01-BF4B-A04B-E9E8A2E26480}" srcOrd="0" destOrd="0" presId="urn:microsoft.com/office/officeart/2005/8/layout/vList5"/>
    <dgm:cxn modelId="{439AA0CF-715C-204E-91CC-96B8F6947E6E}" type="presParOf" srcId="{8201CBC9-4685-E140-8BA4-6F95366439C9}" destId="{E3FB44A1-0D41-514A-9B88-4B8182025D63}" srcOrd="1" destOrd="0" presId="urn:microsoft.com/office/officeart/2005/8/layout/vList5"/>
    <dgm:cxn modelId="{702B8F55-5081-6343-B49F-E4F8CC5465F5}" type="presParOf" srcId="{2C054B72-19E6-6147-B9C3-721777722A22}" destId="{BBB4D99E-6E37-6F45-8D43-4152306A7733}" srcOrd="3" destOrd="0" presId="urn:microsoft.com/office/officeart/2005/8/layout/vList5"/>
    <dgm:cxn modelId="{E2ED69CC-3171-D240-B54A-07A886B14845}" type="presParOf" srcId="{2C054B72-19E6-6147-B9C3-721777722A22}" destId="{2B45C698-FD55-4744-B1C8-4D1674F49E05}" srcOrd="4" destOrd="0" presId="urn:microsoft.com/office/officeart/2005/8/layout/vList5"/>
    <dgm:cxn modelId="{6078B5DB-3BC3-4743-8EA7-02118514B909}" type="presParOf" srcId="{2B45C698-FD55-4744-B1C8-4D1674F49E05}" destId="{447B3AF0-1A9F-8B49-87B4-64BEBBE8B9D4}" srcOrd="0" destOrd="0" presId="urn:microsoft.com/office/officeart/2005/8/layout/vList5"/>
    <dgm:cxn modelId="{D9E6AFC6-E2A3-3740-B2CA-BB8448E02299}" type="presParOf" srcId="{2B45C698-FD55-4744-B1C8-4D1674F49E05}" destId="{4F2DF13C-C988-E049-A906-EF9944E7798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6AF933-F5B0-BC4B-A65D-358FD04708F0}" type="doc">
      <dgm:prSet loTypeId="urn:microsoft.com/office/officeart/2005/8/layout/gear1" loCatId="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ES"/>
        </a:p>
      </dgm:t>
    </dgm:pt>
    <dgm:pt modelId="{4BDE2A0F-2A5C-7D43-B669-14BF78B799B1}">
      <dgm:prSet custT="1"/>
      <dgm:spPr/>
      <dgm:t>
        <a:bodyPr/>
        <a:lstStyle/>
        <a:p>
          <a:pPr algn="ctr"/>
          <a:r>
            <a:rPr lang="es-US" sz="2000" b="1" dirty="0"/>
            <a:t>Garantías primarias </a:t>
          </a:r>
        </a:p>
      </dgm:t>
    </dgm:pt>
    <dgm:pt modelId="{071D7BEB-0150-4C40-8907-32AC7C157FA4}" type="parTrans" cxnId="{67DD2E17-0A01-1043-929A-32C38A7B61DD}">
      <dgm:prSet/>
      <dgm:spPr/>
      <dgm:t>
        <a:bodyPr/>
        <a:lstStyle/>
        <a:p>
          <a:endParaRPr lang="es-ES"/>
        </a:p>
      </dgm:t>
    </dgm:pt>
    <dgm:pt modelId="{5D7544CC-831D-A945-AA0F-4904F4D6822A}" type="sibTrans" cxnId="{67DD2E17-0A01-1043-929A-32C38A7B61DD}">
      <dgm:prSet/>
      <dgm:spPr/>
      <dgm:t>
        <a:bodyPr/>
        <a:lstStyle/>
        <a:p>
          <a:endParaRPr lang="es-ES"/>
        </a:p>
      </dgm:t>
    </dgm:pt>
    <dgm:pt modelId="{B72CBD02-896D-3E42-A4B4-F60F00EF7146}">
      <dgm:prSet custT="1"/>
      <dgm:spPr/>
      <dgm:t>
        <a:bodyPr/>
        <a:lstStyle/>
        <a:p>
          <a:r>
            <a:rPr lang="es-US" sz="1300" b="1" dirty="0"/>
            <a:t>Garantías secundarias</a:t>
          </a:r>
        </a:p>
      </dgm:t>
    </dgm:pt>
    <dgm:pt modelId="{53473D9F-2103-C840-800D-843353E63DD2}" type="parTrans" cxnId="{AB2E4C89-8F7D-B440-A77E-F6A3B5A14ACE}">
      <dgm:prSet/>
      <dgm:spPr/>
      <dgm:t>
        <a:bodyPr/>
        <a:lstStyle/>
        <a:p>
          <a:endParaRPr lang="es-ES"/>
        </a:p>
      </dgm:t>
    </dgm:pt>
    <dgm:pt modelId="{62C24FA4-1457-1246-968B-4AC0F6A19DFE}" type="sibTrans" cxnId="{AB2E4C89-8F7D-B440-A77E-F6A3B5A14ACE}">
      <dgm:prSet/>
      <dgm:spPr/>
      <dgm:t>
        <a:bodyPr/>
        <a:lstStyle/>
        <a:p>
          <a:endParaRPr lang="es-ES"/>
        </a:p>
      </dgm:t>
    </dgm:pt>
    <dgm:pt modelId="{19C04F0E-4102-3D4E-BF9D-98C09B4E9642}" type="pres">
      <dgm:prSet presAssocID="{3F6AF933-F5B0-BC4B-A65D-358FD04708F0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FF7C8A35-E74C-9B4C-BF65-CA233B54D40C}" type="pres">
      <dgm:prSet presAssocID="{4BDE2A0F-2A5C-7D43-B669-14BF78B799B1}" presName="gear1" presStyleLbl="node1" presStyleIdx="0" presStyleCnt="2">
        <dgm:presLayoutVars>
          <dgm:chMax val="1"/>
          <dgm:bulletEnabled val="1"/>
        </dgm:presLayoutVars>
      </dgm:prSet>
      <dgm:spPr/>
    </dgm:pt>
    <dgm:pt modelId="{CDB608A5-6464-6740-9372-94BF30B22975}" type="pres">
      <dgm:prSet presAssocID="{4BDE2A0F-2A5C-7D43-B669-14BF78B799B1}" presName="gear1srcNode" presStyleLbl="node1" presStyleIdx="0" presStyleCnt="2"/>
      <dgm:spPr/>
    </dgm:pt>
    <dgm:pt modelId="{5E084C49-3D19-F841-A183-5417BE2F8E11}" type="pres">
      <dgm:prSet presAssocID="{4BDE2A0F-2A5C-7D43-B669-14BF78B799B1}" presName="gear1dstNode" presStyleLbl="node1" presStyleIdx="0" presStyleCnt="2"/>
      <dgm:spPr/>
    </dgm:pt>
    <dgm:pt modelId="{441923FD-FC98-5C44-82D0-B16F5EBCC0C0}" type="pres">
      <dgm:prSet presAssocID="{B72CBD02-896D-3E42-A4B4-F60F00EF7146}" presName="gear2" presStyleLbl="node1" presStyleIdx="1" presStyleCnt="2">
        <dgm:presLayoutVars>
          <dgm:chMax val="1"/>
          <dgm:bulletEnabled val="1"/>
        </dgm:presLayoutVars>
      </dgm:prSet>
      <dgm:spPr/>
    </dgm:pt>
    <dgm:pt modelId="{97BC134D-854B-AA46-8C46-0543B697383D}" type="pres">
      <dgm:prSet presAssocID="{B72CBD02-896D-3E42-A4B4-F60F00EF7146}" presName="gear2srcNode" presStyleLbl="node1" presStyleIdx="1" presStyleCnt="2"/>
      <dgm:spPr/>
    </dgm:pt>
    <dgm:pt modelId="{990FD278-238C-884B-B4E7-EA90BF056570}" type="pres">
      <dgm:prSet presAssocID="{B72CBD02-896D-3E42-A4B4-F60F00EF7146}" presName="gear2dstNode" presStyleLbl="node1" presStyleIdx="1" presStyleCnt="2"/>
      <dgm:spPr/>
    </dgm:pt>
    <dgm:pt modelId="{DD3895B1-48E1-C24E-B1E2-35CC630A3973}" type="pres">
      <dgm:prSet presAssocID="{5D7544CC-831D-A945-AA0F-4904F4D6822A}" presName="connector1" presStyleLbl="sibTrans2D1" presStyleIdx="0" presStyleCnt="2"/>
      <dgm:spPr/>
    </dgm:pt>
    <dgm:pt modelId="{22A9BDD0-848E-9C4E-819B-C7C674361304}" type="pres">
      <dgm:prSet presAssocID="{62C24FA4-1457-1246-968B-4AC0F6A19DFE}" presName="connector2" presStyleLbl="sibTrans2D1" presStyleIdx="1" presStyleCnt="2"/>
      <dgm:spPr/>
    </dgm:pt>
  </dgm:ptLst>
  <dgm:cxnLst>
    <dgm:cxn modelId="{438EA509-7D84-F54B-BCE6-4C6C0CF3A057}" type="presOf" srcId="{3F6AF933-F5B0-BC4B-A65D-358FD04708F0}" destId="{19C04F0E-4102-3D4E-BF9D-98C09B4E9642}" srcOrd="0" destOrd="0" presId="urn:microsoft.com/office/officeart/2005/8/layout/gear1"/>
    <dgm:cxn modelId="{67DD2E17-0A01-1043-929A-32C38A7B61DD}" srcId="{3F6AF933-F5B0-BC4B-A65D-358FD04708F0}" destId="{4BDE2A0F-2A5C-7D43-B669-14BF78B799B1}" srcOrd="0" destOrd="0" parTransId="{071D7BEB-0150-4C40-8907-32AC7C157FA4}" sibTransId="{5D7544CC-831D-A945-AA0F-4904F4D6822A}"/>
    <dgm:cxn modelId="{DE4FD02E-8D89-9146-A36C-323A90057786}" type="presOf" srcId="{4BDE2A0F-2A5C-7D43-B669-14BF78B799B1}" destId="{5E084C49-3D19-F841-A183-5417BE2F8E11}" srcOrd="2" destOrd="0" presId="urn:microsoft.com/office/officeart/2005/8/layout/gear1"/>
    <dgm:cxn modelId="{15827C50-5F46-AD43-844D-744B77D7670F}" type="presOf" srcId="{4BDE2A0F-2A5C-7D43-B669-14BF78B799B1}" destId="{CDB608A5-6464-6740-9372-94BF30B22975}" srcOrd="1" destOrd="0" presId="urn:microsoft.com/office/officeart/2005/8/layout/gear1"/>
    <dgm:cxn modelId="{897CF279-7315-1D44-BAB5-D93DE693919D}" type="presOf" srcId="{5D7544CC-831D-A945-AA0F-4904F4D6822A}" destId="{DD3895B1-48E1-C24E-B1E2-35CC630A3973}" srcOrd="0" destOrd="0" presId="urn:microsoft.com/office/officeart/2005/8/layout/gear1"/>
    <dgm:cxn modelId="{AB2E4C89-8F7D-B440-A77E-F6A3B5A14ACE}" srcId="{3F6AF933-F5B0-BC4B-A65D-358FD04708F0}" destId="{B72CBD02-896D-3E42-A4B4-F60F00EF7146}" srcOrd="1" destOrd="0" parTransId="{53473D9F-2103-C840-800D-843353E63DD2}" sibTransId="{62C24FA4-1457-1246-968B-4AC0F6A19DFE}"/>
    <dgm:cxn modelId="{E075248C-8E21-0141-BA4F-BF54B6B53909}" type="presOf" srcId="{4BDE2A0F-2A5C-7D43-B669-14BF78B799B1}" destId="{FF7C8A35-E74C-9B4C-BF65-CA233B54D40C}" srcOrd="0" destOrd="0" presId="urn:microsoft.com/office/officeart/2005/8/layout/gear1"/>
    <dgm:cxn modelId="{40EFC394-0D1A-CC40-820B-CE9476EDC2B6}" type="presOf" srcId="{62C24FA4-1457-1246-968B-4AC0F6A19DFE}" destId="{22A9BDD0-848E-9C4E-819B-C7C674361304}" srcOrd="0" destOrd="0" presId="urn:microsoft.com/office/officeart/2005/8/layout/gear1"/>
    <dgm:cxn modelId="{DAD6B796-7CB6-D644-8627-2A6F9DF1C115}" type="presOf" srcId="{B72CBD02-896D-3E42-A4B4-F60F00EF7146}" destId="{990FD278-238C-884B-B4E7-EA90BF056570}" srcOrd="2" destOrd="0" presId="urn:microsoft.com/office/officeart/2005/8/layout/gear1"/>
    <dgm:cxn modelId="{E2F9DCA9-FF93-2645-8B8F-81EACC351D41}" type="presOf" srcId="{B72CBD02-896D-3E42-A4B4-F60F00EF7146}" destId="{97BC134D-854B-AA46-8C46-0543B697383D}" srcOrd="1" destOrd="0" presId="urn:microsoft.com/office/officeart/2005/8/layout/gear1"/>
    <dgm:cxn modelId="{28A130D8-AA2B-474D-977A-0331593DE02B}" type="presOf" srcId="{B72CBD02-896D-3E42-A4B4-F60F00EF7146}" destId="{441923FD-FC98-5C44-82D0-B16F5EBCC0C0}" srcOrd="0" destOrd="0" presId="urn:microsoft.com/office/officeart/2005/8/layout/gear1"/>
    <dgm:cxn modelId="{7D1C3BC6-F1CC-514F-8850-AF0390080244}" type="presParOf" srcId="{19C04F0E-4102-3D4E-BF9D-98C09B4E9642}" destId="{FF7C8A35-E74C-9B4C-BF65-CA233B54D40C}" srcOrd="0" destOrd="0" presId="urn:microsoft.com/office/officeart/2005/8/layout/gear1"/>
    <dgm:cxn modelId="{F2A6D5C4-1CFC-7F4D-8CA4-1B3E239A535F}" type="presParOf" srcId="{19C04F0E-4102-3D4E-BF9D-98C09B4E9642}" destId="{CDB608A5-6464-6740-9372-94BF30B22975}" srcOrd="1" destOrd="0" presId="urn:microsoft.com/office/officeart/2005/8/layout/gear1"/>
    <dgm:cxn modelId="{8026EB89-B5B3-6243-BC1A-7A9A8FF7ECBD}" type="presParOf" srcId="{19C04F0E-4102-3D4E-BF9D-98C09B4E9642}" destId="{5E084C49-3D19-F841-A183-5417BE2F8E11}" srcOrd="2" destOrd="0" presId="urn:microsoft.com/office/officeart/2005/8/layout/gear1"/>
    <dgm:cxn modelId="{8B46F11B-484A-F846-A3F5-F64FF0B2E4D5}" type="presParOf" srcId="{19C04F0E-4102-3D4E-BF9D-98C09B4E9642}" destId="{441923FD-FC98-5C44-82D0-B16F5EBCC0C0}" srcOrd="3" destOrd="0" presId="urn:microsoft.com/office/officeart/2005/8/layout/gear1"/>
    <dgm:cxn modelId="{81DF1966-D25C-E443-BEDF-B0610F77D2E1}" type="presParOf" srcId="{19C04F0E-4102-3D4E-BF9D-98C09B4E9642}" destId="{97BC134D-854B-AA46-8C46-0543B697383D}" srcOrd="4" destOrd="0" presId="urn:microsoft.com/office/officeart/2005/8/layout/gear1"/>
    <dgm:cxn modelId="{E786A940-8F0C-5A4E-81A1-25EBDC59CCF5}" type="presParOf" srcId="{19C04F0E-4102-3D4E-BF9D-98C09B4E9642}" destId="{990FD278-238C-884B-B4E7-EA90BF056570}" srcOrd="5" destOrd="0" presId="urn:microsoft.com/office/officeart/2005/8/layout/gear1"/>
    <dgm:cxn modelId="{693C6113-141B-E640-A66C-E0EB25D8A50E}" type="presParOf" srcId="{19C04F0E-4102-3D4E-BF9D-98C09B4E9642}" destId="{DD3895B1-48E1-C24E-B1E2-35CC630A3973}" srcOrd="6" destOrd="0" presId="urn:microsoft.com/office/officeart/2005/8/layout/gear1"/>
    <dgm:cxn modelId="{A6830E26-2BBA-3D47-96AB-552233FFD5CC}" type="presParOf" srcId="{19C04F0E-4102-3D4E-BF9D-98C09B4E9642}" destId="{22A9BDD0-848E-9C4E-819B-C7C674361304}" srcOrd="7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0790DC6-1F5F-0B42-ABDD-0C342E0F062A}" type="doc">
      <dgm:prSet loTypeId="urn:microsoft.com/office/officeart/2005/8/layout/hProcess4" loCatId="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5566FF7F-F146-0A45-882B-F8BCBE7E5BF3}">
      <dgm:prSet phldrT="[Texto]"/>
      <dgm:spPr/>
      <dgm:t>
        <a:bodyPr/>
        <a:lstStyle/>
        <a:p>
          <a:r>
            <a:rPr lang="es-ES" dirty="0"/>
            <a:t>Protección de Constitución</a:t>
          </a:r>
        </a:p>
      </dgm:t>
    </dgm:pt>
    <dgm:pt modelId="{84DB6CC2-AF32-144E-BED1-48F30A6F2A66}" type="parTrans" cxnId="{7831B6E9-E2AB-F74E-9338-1BD398A421F8}">
      <dgm:prSet/>
      <dgm:spPr/>
      <dgm:t>
        <a:bodyPr/>
        <a:lstStyle/>
        <a:p>
          <a:endParaRPr lang="es-ES"/>
        </a:p>
      </dgm:t>
    </dgm:pt>
    <dgm:pt modelId="{9B90AA4F-99B3-3A48-A875-0E659DBF6837}" type="sibTrans" cxnId="{7831B6E9-E2AB-F74E-9338-1BD398A421F8}">
      <dgm:prSet/>
      <dgm:spPr/>
      <dgm:t>
        <a:bodyPr/>
        <a:lstStyle/>
        <a:p>
          <a:endParaRPr lang="es-ES"/>
        </a:p>
      </dgm:t>
    </dgm:pt>
    <dgm:pt modelId="{BB5EDA2F-A310-9846-A1E5-C834432CC295}">
      <dgm:prSet phldrT="[Texto]" custT="1"/>
      <dgm:spPr/>
      <dgm:t>
        <a:bodyPr/>
        <a:lstStyle/>
        <a:p>
          <a:r>
            <a:rPr lang="es-ES" sz="1600" dirty="0"/>
            <a:t>La división de poderes o de funciones</a:t>
          </a:r>
        </a:p>
      </dgm:t>
    </dgm:pt>
    <dgm:pt modelId="{CC2806CB-98E0-5A4E-8E7D-DD1DA7DB9AA5}" type="parTrans" cxnId="{E97BBF18-60EF-E04E-82BD-BB00290F30F1}">
      <dgm:prSet/>
      <dgm:spPr/>
      <dgm:t>
        <a:bodyPr/>
        <a:lstStyle/>
        <a:p>
          <a:endParaRPr lang="es-ES"/>
        </a:p>
      </dgm:t>
    </dgm:pt>
    <dgm:pt modelId="{48BED0DF-B844-874F-9525-27DE65FD4AA9}" type="sibTrans" cxnId="{E97BBF18-60EF-E04E-82BD-BB00290F30F1}">
      <dgm:prSet/>
      <dgm:spPr/>
      <dgm:t>
        <a:bodyPr/>
        <a:lstStyle/>
        <a:p>
          <a:endParaRPr lang="es-ES"/>
        </a:p>
      </dgm:t>
    </dgm:pt>
    <dgm:pt modelId="{8B586A13-5BC9-B94E-9580-2CAD7B6228B3}">
      <dgm:prSet phldrT="[Texto]" custT="1"/>
      <dgm:spPr/>
      <dgm:t>
        <a:bodyPr/>
        <a:lstStyle/>
        <a:p>
          <a:r>
            <a:rPr lang="es-ES" sz="1600" dirty="0"/>
            <a:t>El principio de supremacía constitucional</a:t>
          </a:r>
        </a:p>
      </dgm:t>
    </dgm:pt>
    <dgm:pt modelId="{9D4D14D4-492E-7248-8C5E-CCF6F6E9C65B}" type="parTrans" cxnId="{1350B356-DA99-8845-A16A-97056D87E679}">
      <dgm:prSet/>
      <dgm:spPr/>
      <dgm:t>
        <a:bodyPr/>
        <a:lstStyle/>
        <a:p>
          <a:endParaRPr lang="es-ES"/>
        </a:p>
      </dgm:t>
    </dgm:pt>
    <dgm:pt modelId="{E44824BA-D868-A048-8284-09EA06F73225}" type="sibTrans" cxnId="{1350B356-DA99-8845-A16A-97056D87E679}">
      <dgm:prSet/>
      <dgm:spPr/>
      <dgm:t>
        <a:bodyPr/>
        <a:lstStyle/>
        <a:p>
          <a:endParaRPr lang="es-ES"/>
        </a:p>
      </dgm:t>
    </dgm:pt>
    <dgm:pt modelId="{A93DC02A-2FF1-1645-9651-001F3395FCA2}">
      <dgm:prSet phldrT="[Texto]"/>
      <dgm:spPr/>
      <dgm:t>
        <a:bodyPr/>
        <a:lstStyle/>
        <a:p>
          <a:r>
            <a:rPr lang="es-ES" dirty="0"/>
            <a:t>Defensa de la Constitución</a:t>
          </a:r>
        </a:p>
      </dgm:t>
    </dgm:pt>
    <dgm:pt modelId="{E1EC801C-6C9D-1A47-9046-63D0981C9FB7}" type="parTrans" cxnId="{7049C0B4-E697-A146-8DDF-EAB0ACD50D1B}">
      <dgm:prSet/>
      <dgm:spPr/>
      <dgm:t>
        <a:bodyPr/>
        <a:lstStyle/>
        <a:p>
          <a:endParaRPr lang="es-ES"/>
        </a:p>
      </dgm:t>
    </dgm:pt>
    <dgm:pt modelId="{CCE0C811-CBB2-C34E-9084-638AEA7B2B65}" type="sibTrans" cxnId="{7049C0B4-E697-A146-8DDF-EAB0ACD50D1B}">
      <dgm:prSet/>
      <dgm:spPr/>
      <dgm:t>
        <a:bodyPr/>
        <a:lstStyle/>
        <a:p>
          <a:endParaRPr lang="es-ES"/>
        </a:p>
      </dgm:t>
    </dgm:pt>
    <dgm:pt modelId="{CA9407E5-5EFD-8548-9DDA-2DB385D77CF8}">
      <dgm:prSet phldrT="[Texto]" custT="1"/>
      <dgm:spPr/>
      <dgm:t>
        <a:bodyPr/>
        <a:lstStyle/>
        <a:p>
          <a:pPr algn="just"/>
          <a:r>
            <a:rPr lang="es-ES" sz="2000" dirty="0"/>
            <a:t>Medios jurídicos de naturaleza predominantemente procesal dirigidos a a la reintegración del orden constitucional.</a:t>
          </a:r>
        </a:p>
      </dgm:t>
    </dgm:pt>
    <dgm:pt modelId="{C3109E5C-32DC-754F-9401-6C7CB8DD1D6C}" type="parTrans" cxnId="{494B9172-E952-984A-9D3E-0212A18C4216}">
      <dgm:prSet/>
      <dgm:spPr/>
      <dgm:t>
        <a:bodyPr/>
        <a:lstStyle/>
        <a:p>
          <a:endParaRPr lang="es-ES"/>
        </a:p>
      </dgm:t>
    </dgm:pt>
    <dgm:pt modelId="{24B05139-ECC6-2049-9FD5-37D5CB91F15B}" type="sibTrans" cxnId="{494B9172-E952-984A-9D3E-0212A18C4216}">
      <dgm:prSet/>
      <dgm:spPr/>
      <dgm:t>
        <a:bodyPr/>
        <a:lstStyle/>
        <a:p>
          <a:endParaRPr lang="es-ES"/>
        </a:p>
      </dgm:t>
    </dgm:pt>
    <dgm:pt modelId="{F910B4C0-B0FE-524C-A432-C41A049EA854}">
      <dgm:prSet phldrT="[Texto]" custT="1"/>
      <dgm:spPr/>
      <dgm:t>
        <a:bodyPr/>
        <a:lstStyle/>
        <a:p>
          <a:r>
            <a:rPr lang="es-ES" sz="1600" dirty="0"/>
            <a:t>La participación de los grupos sociales y de los partidos políticos</a:t>
          </a:r>
        </a:p>
      </dgm:t>
    </dgm:pt>
    <dgm:pt modelId="{86351284-6006-E840-8E84-CF16C4AA96B3}" type="parTrans" cxnId="{7C2BA417-3D20-9D46-90CB-6B1E44E2C033}">
      <dgm:prSet/>
      <dgm:spPr/>
      <dgm:t>
        <a:bodyPr/>
        <a:lstStyle/>
        <a:p>
          <a:endParaRPr lang="es-ES"/>
        </a:p>
      </dgm:t>
    </dgm:pt>
    <dgm:pt modelId="{E1A363F8-391A-0C49-9972-EA01B637FE78}" type="sibTrans" cxnId="{7C2BA417-3D20-9D46-90CB-6B1E44E2C033}">
      <dgm:prSet/>
      <dgm:spPr/>
      <dgm:t>
        <a:bodyPr/>
        <a:lstStyle/>
        <a:p>
          <a:endParaRPr lang="es-ES"/>
        </a:p>
      </dgm:t>
    </dgm:pt>
    <dgm:pt modelId="{73E90333-FDA8-6347-983B-C370789F9450}">
      <dgm:prSet phldrT="[Texto]" custT="1"/>
      <dgm:spPr/>
      <dgm:t>
        <a:bodyPr/>
        <a:lstStyle/>
        <a:p>
          <a:r>
            <a:rPr lang="es-ES" sz="1600" dirty="0"/>
            <a:t>La regulación de los recursos económicos y financieros </a:t>
          </a:r>
        </a:p>
      </dgm:t>
    </dgm:pt>
    <dgm:pt modelId="{D0CDFB25-1736-B34E-8B31-ECC48FE3BBC4}" type="parTrans" cxnId="{D1754F4D-8A2D-1F46-A49E-DD53823FAC75}">
      <dgm:prSet/>
      <dgm:spPr/>
      <dgm:t>
        <a:bodyPr/>
        <a:lstStyle/>
        <a:p>
          <a:endParaRPr lang="es-ES"/>
        </a:p>
      </dgm:t>
    </dgm:pt>
    <dgm:pt modelId="{AD6E53B3-4DAD-4D4A-B717-2414F1A9DA70}" type="sibTrans" cxnId="{D1754F4D-8A2D-1F46-A49E-DD53823FAC75}">
      <dgm:prSet/>
      <dgm:spPr/>
      <dgm:t>
        <a:bodyPr/>
        <a:lstStyle/>
        <a:p>
          <a:endParaRPr lang="es-ES"/>
        </a:p>
      </dgm:t>
    </dgm:pt>
    <dgm:pt modelId="{9AC25C3B-A234-7D40-8335-B32CBEAA9309}">
      <dgm:prSet phldrT="[Texto]" custT="1"/>
      <dgm:spPr/>
      <dgm:t>
        <a:bodyPr/>
        <a:lstStyle/>
        <a:p>
          <a:r>
            <a:rPr lang="es-ES" sz="1600" dirty="0"/>
            <a:t>Procedimiento dificultado de reforma de la constitución.</a:t>
          </a:r>
        </a:p>
      </dgm:t>
    </dgm:pt>
    <dgm:pt modelId="{BB93DD2F-813B-2946-989D-6FB7B89CBD24}" type="parTrans" cxnId="{3C8A3CE6-CEC9-F343-9685-07D9DE4D13F0}">
      <dgm:prSet/>
      <dgm:spPr/>
      <dgm:t>
        <a:bodyPr/>
        <a:lstStyle/>
        <a:p>
          <a:endParaRPr lang="es-ES"/>
        </a:p>
      </dgm:t>
    </dgm:pt>
    <dgm:pt modelId="{335A05BA-CFA6-734D-9438-BA096C01D558}" type="sibTrans" cxnId="{3C8A3CE6-CEC9-F343-9685-07D9DE4D13F0}">
      <dgm:prSet/>
      <dgm:spPr/>
      <dgm:t>
        <a:bodyPr/>
        <a:lstStyle/>
        <a:p>
          <a:endParaRPr lang="es-ES"/>
        </a:p>
      </dgm:t>
    </dgm:pt>
    <dgm:pt modelId="{626FD88C-9AC8-DA43-9868-C0751DFD88D1}">
      <dgm:prSet phldrT="[Texto]" custT="1"/>
      <dgm:spPr/>
      <dgm:t>
        <a:bodyPr/>
        <a:lstStyle/>
        <a:p>
          <a:pPr algn="just"/>
          <a:r>
            <a:rPr lang="es-ES" sz="2000" dirty="0"/>
            <a:t>Se refieren a las </a:t>
          </a:r>
          <a:r>
            <a:rPr lang="es-ES" sz="2000" b="1" i="1" dirty="0"/>
            <a:t>garantías constitucionales</a:t>
          </a:r>
          <a:r>
            <a:rPr lang="es-ES" sz="2000" b="1" dirty="0"/>
            <a:t>.</a:t>
          </a:r>
        </a:p>
      </dgm:t>
    </dgm:pt>
    <dgm:pt modelId="{E233FB14-E164-B243-9995-EC4D06C90335}" type="parTrans" cxnId="{23B6F4E2-1C67-F344-B772-9E7C9F1C07F4}">
      <dgm:prSet/>
      <dgm:spPr/>
      <dgm:t>
        <a:bodyPr/>
        <a:lstStyle/>
        <a:p>
          <a:endParaRPr lang="es-ES"/>
        </a:p>
      </dgm:t>
    </dgm:pt>
    <dgm:pt modelId="{9F230919-6F93-EB4D-9D9D-56B183A4AD68}" type="sibTrans" cxnId="{23B6F4E2-1C67-F344-B772-9E7C9F1C07F4}">
      <dgm:prSet/>
      <dgm:spPr/>
      <dgm:t>
        <a:bodyPr/>
        <a:lstStyle/>
        <a:p>
          <a:endParaRPr lang="es-ES"/>
        </a:p>
      </dgm:t>
    </dgm:pt>
    <dgm:pt modelId="{6F3C3BBB-2C10-F34B-8D2F-35447FF5F8C0}">
      <dgm:prSet phldrT="[Texto]" custT="1"/>
      <dgm:spPr/>
      <dgm:t>
        <a:bodyPr/>
        <a:lstStyle/>
        <a:p>
          <a:pPr algn="just"/>
          <a:endParaRPr lang="es-ES" sz="2000" b="1" dirty="0"/>
        </a:p>
      </dgm:t>
    </dgm:pt>
    <dgm:pt modelId="{53B4A57D-3E71-1445-8801-A71982A361A7}" type="parTrans" cxnId="{C52BDE0E-7705-A44E-A948-E0597F358098}">
      <dgm:prSet/>
      <dgm:spPr/>
    </dgm:pt>
    <dgm:pt modelId="{D82B4282-09B0-CD45-AB00-541BF45A9620}" type="sibTrans" cxnId="{C52BDE0E-7705-A44E-A948-E0597F358098}">
      <dgm:prSet/>
      <dgm:spPr/>
    </dgm:pt>
    <dgm:pt modelId="{CE5E1B5C-2E94-3B42-A3B9-E6C1B2E2052B}" type="pres">
      <dgm:prSet presAssocID="{E0790DC6-1F5F-0B42-ABDD-0C342E0F062A}" presName="Name0" presStyleCnt="0">
        <dgm:presLayoutVars>
          <dgm:dir/>
          <dgm:animLvl val="lvl"/>
          <dgm:resizeHandles val="exact"/>
        </dgm:presLayoutVars>
      </dgm:prSet>
      <dgm:spPr/>
    </dgm:pt>
    <dgm:pt modelId="{CAF941DD-FABE-2748-BB7B-4F62186D2CB3}" type="pres">
      <dgm:prSet presAssocID="{E0790DC6-1F5F-0B42-ABDD-0C342E0F062A}" presName="tSp" presStyleCnt="0"/>
      <dgm:spPr/>
    </dgm:pt>
    <dgm:pt modelId="{35F915B2-9A80-4940-AA7C-6766F80D77BB}" type="pres">
      <dgm:prSet presAssocID="{E0790DC6-1F5F-0B42-ABDD-0C342E0F062A}" presName="bSp" presStyleCnt="0"/>
      <dgm:spPr/>
    </dgm:pt>
    <dgm:pt modelId="{1F1B73B5-C932-6846-A52F-A4E6A2FB318D}" type="pres">
      <dgm:prSet presAssocID="{E0790DC6-1F5F-0B42-ABDD-0C342E0F062A}" presName="process" presStyleCnt="0"/>
      <dgm:spPr/>
    </dgm:pt>
    <dgm:pt modelId="{6B707060-7BE7-C945-8CD0-0C5F245CF694}" type="pres">
      <dgm:prSet presAssocID="{5566FF7F-F146-0A45-882B-F8BCBE7E5BF3}" presName="composite1" presStyleCnt="0"/>
      <dgm:spPr/>
    </dgm:pt>
    <dgm:pt modelId="{28420F9B-960F-774E-8849-EAC912561529}" type="pres">
      <dgm:prSet presAssocID="{5566FF7F-F146-0A45-882B-F8BCBE7E5BF3}" presName="dummyNode1" presStyleLbl="node1" presStyleIdx="0" presStyleCnt="2"/>
      <dgm:spPr/>
    </dgm:pt>
    <dgm:pt modelId="{743BCF95-B60D-1540-A249-A8B4565AB92F}" type="pres">
      <dgm:prSet presAssocID="{5566FF7F-F146-0A45-882B-F8BCBE7E5BF3}" presName="childNode1" presStyleLbl="bgAcc1" presStyleIdx="0" presStyleCnt="2" custScaleX="146579" custScaleY="126026">
        <dgm:presLayoutVars>
          <dgm:bulletEnabled val="1"/>
        </dgm:presLayoutVars>
      </dgm:prSet>
      <dgm:spPr/>
    </dgm:pt>
    <dgm:pt modelId="{E4763173-182F-9F40-A857-0C159051216A}" type="pres">
      <dgm:prSet presAssocID="{5566FF7F-F146-0A45-882B-F8BCBE7E5BF3}" presName="childNode1tx" presStyleLbl="bgAcc1" presStyleIdx="0" presStyleCnt="2">
        <dgm:presLayoutVars>
          <dgm:bulletEnabled val="1"/>
        </dgm:presLayoutVars>
      </dgm:prSet>
      <dgm:spPr/>
    </dgm:pt>
    <dgm:pt modelId="{827FEC4D-D85C-434B-87C3-8473C7E23832}" type="pres">
      <dgm:prSet presAssocID="{5566FF7F-F146-0A45-882B-F8BCBE7E5BF3}" presName="parentNode1" presStyleLbl="node1" presStyleIdx="0" presStyleCnt="2">
        <dgm:presLayoutVars>
          <dgm:chMax val="1"/>
          <dgm:bulletEnabled val="1"/>
        </dgm:presLayoutVars>
      </dgm:prSet>
      <dgm:spPr/>
    </dgm:pt>
    <dgm:pt modelId="{6B946595-B1C4-D845-85CC-26B25B2B0E7C}" type="pres">
      <dgm:prSet presAssocID="{5566FF7F-F146-0A45-882B-F8BCBE7E5BF3}" presName="connSite1" presStyleCnt="0"/>
      <dgm:spPr/>
    </dgm:pt>
    <dgm:pt modelId="{81D55163-1C63-A043-A863-050CAC1B2879}" type="pres">
      <dgm:prSet presAssocID="{9B90AA4F-99B3-3A48-A875-0E659DBF6837}" presName="Name9" presStyleLbl="sibTrans2D1" presStyleIdx="0" presStyleCnt="1"/>
      <dgm:spPr/>
    </dgm:pt>
    <dgm:pt modelId="{D2A235A5-D18D-8241-A75D-3809305A36B1}" type="pres">
      <dgm:prSet presAssocID="{A93DC02A-2FF1-1645-9651-001F3395FCA2}" presName="composite2" presStyleCnt="0"/>
      <dgm:spPr/>
    </dgm:pt>
    <dgm:pt modelId="{0E9EA6F5-DFC0-0A49-B5CC-FA8D9E8C60F0}" type="pres">
      <dgm:prSet presAssocID="{A93DC02A-2FF1-1645-9651-001F3395FCA2}" presName="dummyNode2" presStyleLbl="node1" presStyleIdx="0" presStyleCnt="2"/>
      <dgm:spPr/>
    </dgm:pt>
    <dgm:pt modelId="{A289C2CD-4DA0-D84B-978D-40F38577538A}" type="pres">
      <dgm:prSet presAssocID="{A93DC02A-2FF1-1645-9651-001F3395FCA2}" presName="childNode2" presStyleLbl="bgAcc1" presStyleIdx="1" presStyleCnt="2" custScaleX="135736" custScaleY="131652">
        <dgm:presLayoutVars>
          <dgm:bulletEnabled val="1"/>
        </dgm:presLayoutVars>
      </dgm:prSet>
      <dgm:spPr/>
    </dgm:pt>
    <dgm:pt modelId="{C4DB1532-E03F-5449-9EE7-128FFD8BFD05}" type="pres">
      <dgm:prSet presAssocID="{A93DC02A-2FF1-1645-9651-001F3395FCA2}" presName="childNode2tx" presStyleLbl="bgAcc1" presStyleIdx="1" presStyleCnt="2">
        <dgm:presLayoutVars>
          <dgm:bulletEnabled val="1"/>
        </dgm:presLayoutVars>
      </dgm:prSet>
      <dgm:spPr/>
    </dgm:pt>
    <dgm:pt modelId="{565FDD5C-4BFA-1C4B-AABC-6D4FD3992F03}" type="pres">
      <dgm:prSet presAssocID="{A93DC02A-2FF1-1645-9651-001F3395FCA2}" presName="parentNode2" presStyleLbl="node1" presStyleIdx="1" presStyleCnt="2">
        <dgm:presLayoutVars>
          <dgm:chMax val="0"/>
          <dgm:bulletEnabled val="1"/>
        </dgm:presLayoutVars>
      </dgm:prSet>
      <dgm:spPr/>
    </dgm:pt>
    <dgm:pt modelId="{4895894F-8267-1A40-86E7-93D05C2E7055}" type="pres">
      <dgm:prSet presAssocID="{A93DC02A-2FF1-1645-9651-001F3395FCA2}" presName="connSite2" presStyleCnt="0"/>
      <dgm:spPr/>
    </dgm:pt>
  </dgm:ptLst>
  <dgm:cxnLst>
    <dgm:cxn modelId="{C52BDE0E-7705-A44E-A948-E0597F358098}" srcId="{A93DC02A-2FF1-1645-9651-001F3395FCA2}" destId="{6F3C3BBB-2C10-F34B-8D2F-35447FF5F8C0}" srcOrd="0" destOrd="0" parTransId="{53B4A57D-3E71-1445-8801-A71982A361A7}" sibTransId="{D82B4282-09B0-CD45-AB00-541BF45A9620}"/>
    <dgm:cxn modelId="{7C2BA417-3D20-9D46-90CB-6B1E44E2C033}" srcId="{5566FF7F-F146-0A45-882B-F8BCBE7E5BF3}" destId="{F910B4C0-B0FE-524C-A432-C41A049EA854}" srcOrd="1" destOrd="0" parTransId="{86351284-6006-E840-8E84-CF16C4AA96B3}" sibTransId="{E1A363F8-391A-0C49-9972-EA01B637FE78}"/>
    <dgm:cxn modelId="{54A91018-4371-AB44-B75C-B2D783C88F24}" type="presOf" srcId="{F910B4C0-B0FE-524C-A432-C41A049EA854}" destId="{E4763173-182F-9F40-A857-0C159051216A}" srcOrd="1" destOrd="1" presId="urn:microsoft.com/office/officeart/2005/8/layout/hProcess4"/>
    <dgm:cxn modelId="{E97BBF18-60EF-E04E-82BD-BB00290F30F1}" srcId="{5566FF7F-F146-0A45-882B-F8BCBE7E5BF3}" destId="{BB5EDA2F-A310-9846-A1E5-C834432CC295}" srcOrd="0" destOrd="0" parTransId="{CC2806CB-98E0-5A4E-8E7D-DD1DA7DB9AA5}" sibTransId="{48BED0DF-B844-874F-9525-27DE65FD4AA9}"/>
    <dgm:cxn modelId="{0B7B8E21-0AA1-2E4D-905F-260C2F2670B0}" type="presOf" srcId="{CA9407E5-5EFD-8548-9DDA-2DB385D77CF8}" destId="{C4DB1532-E03F-5449-9EE7-128FFD8BFD05}" srcOrd="1" destOrd="2" presId="urn:microsoft.com/office/officeart/2005/8/layout/hProcess4"/>
    <dgm:cxn modelId="{966D5A24-CC59-C142-A3DA-7D6D02C0F212}" type="presOf" srcId="{BB5EDA2F-A310-9846-A1E5-C834432CC295}" destId="{E4763173-182F-9F40-A857-0C159051216A}" srcOrd="1" destOrd="0" presId="urn:microsoft.com/office/officeart/2005/8/layout/hProcess4"/>
    <dgm:cxn modelId="{92BFCB2E-C641-3743-AED9-34E1030A41F8}" type="presOf" srcId="{73E90333-FDA8-6347-983B-C370789F9450}" destId="{E4763173-182F-9F40-A857-0C159051216A}" srcOrd="1" destOrd="2" presId="urn:microsoft.com/office/officeart/2005/8/layout/hProcess4"/>
    <dgm:cxn modelId="{73737A31-BC77-174C-82FC-8B53CAF5D4F4}" type="presOf" srcId="{6F3C3BBB-2C10-F34B-8D2F-35447FF5F8C0}" destId="{A289C2CD-4DA0-D84B-978D-40F38577538A}" srcOrd="0" destOrd="0" presId="urn:microsoft.com/office/officeart/2005/8/layout/hProcess4"/>
    <dgm:cxn modelId="{CD232832-E215-334D-AA6C-F892F75236AA}" type="presOf" srcId="{BB5EDA2F-A310-9846-A1E5-C834432CC295}" destId="{743BCF95-B60D-1540-A249-A8B4565AB92F}" srcOrd="0" destOrd="0" presId="urn:microsoft.com/office/officeart/2005/8/layout/hProcess4"/>
    <dgm:cxn modelId="{326D9D32-5C9C-664A-9568-EC4CFCD482D7}" type="presOf" srcId="{626FD88C-9AC8-DA43-9868-C0751DFD88D1}" destId="{C4DB1532-E03F-5449-9EE7-128FFD8BFD05}" srcOrd="1" destOrd="1" presId="urn:microsoft.com/office/officeart/2005/8/layout/hProcess4"/>
    <dgm:cxn modelId="{7438C43D-42FE-7440-B701-C058B1D7DE77}" type="presOf" srcId="{F910B4C0-B0FE-524C-A432-C41A049EA854}" destId="{743BCF95-B60D-1540-A249-A8B4565AB92F}" srcOrd="0" destOrd="1" presId="urn:microsoft.com/office/officeart/2005/8/layout/hProcess4"/>
    <dgm:cxn modelId="{D1754F4D-8A2D-1F46-A49E-DD53823FAC75}" srcId="{5566FF7F-F146-0A45-882B-F8BCBE7E5BF3}" destId="{73E90333-FDA8-6347-983B-C370789F9450}" srcOrd="2" destOrd="0" parTransId="{D0CDFB25-1736-B34E-8B31-ECC48FE3BBC4}" sibTransId="{AD6E53B3-4DAD-4D4A-B717-2414F1A9DA70}"/>
    <dgm:cxn modelId="{1350B356-DA99-8845-A16A-97056D87E679}" srcId="{5566FF7F-F146-0A45-882B-F8BCBE7E5BF3}" destId="{8B586A13-5BC9-B94E-9580-2CAD7B6228B3}" srcOrd="3" destOrd="0" parTransId="{9D4D14D4-492E-7248-8C5E-CCF6F6E9C65B}" sibTransId="{E44824BA-D868-A048-8284-09EA06F73225}"/>
    <dgm:cxn modelId="{8E64F05C-C45E-4C46-B581-52CD602D4992}" type="presOf" srcId="{E0790DC6-1F5F-0B42-ABDD-0C342E0F062A}" destId="{CE5E1B5C-2E94-3B42-A3B9-E6C1B2E2052B}" srcOrd="0" destOrd="0" presId="urn:microsoft.com/office/officeart/2005/8/layout/hProcess4"/>
    <dgm:cxn modelId="{8E632C62-5E08-A742-A3B5-2A7952A9ABD0}" type="presOf" srcId="{A93DC02A-2FF1-1645-9651-001F3395FCA2}" destId="{565FDD5C-4BFA-1C4B-AABC-6D4FD3992F03}" srcOrd="0" destOrd="0" presId="urn:microsoft.com/office/officeart/2005/8/layout/hProcess4"/>
    <dgm:cxn modelId="{494B9172-E952-984A-9D3E-0212A18C4216}" srcId="{A93DC02A-2FF1-1645-9651-001F3395FCA2}" destId="{CA9407E5-5EFD-8548-9DDA-2DB385D77CF8}" srcOrd="2" destOrd="0" parTransId="{C3109E5C-32DC-754F-9401-6C7CB8DD1D6C}" sibTransId="{24B05139-ECC6-2049-9FD5-37D5CB91F15B}"/>
    <dgm:cxn modelId="{91A75273-02A2-FB40-9702-F950131BCD78}" type="presOf" srcId="{9B90AA4F-99B3-3A48-A875-0E659DBF6837}" destId="{81D55163-1C63-A043-A863-050CAC1B2879}" srcOrd="0" destOrd="0" presId="urn:microsoft.com/office/officeart/2005/8/layout/hProcess4"/>
    <dgm:cxn modelId="{907836A9-7069-5F4E-8CFF-69EF3B0DAD3C}" type="presOf" srcId="{CA9407E5-5EFD-8548-9DDA-2DB385D77CF8}" destId="{A289C2CD-4DA0-D84B-978D-40F38577538A}" srcOrd="0" destOrd="2" presId="urn:microsoft.com/office/officeart/2005/8/layout/hProcess4"/>
    <dgm:cxn modelId="{4AFAC0AA-EE3A-F74C-9AC9-6FE56C0980B3}" type="presOf" srcId="{5566FF7F-F146-0A45-882B-F8BCBE7E5BF3}" destId="{827FEC4D-D85C-434B-87C3-8473C7E23832}" srcOrd="0" destOrd="0" presId="urn:microsoft.com/office/officeart/2005/8/layout/hProcess4"/>
    <dgm:cxn modelId="{486610B0-1514-1547-B676-B78B87CFF732}" type="presOf" srcId="{9AC25C3B-A234-7D40-8335-B32CBEAA9309}" destId="{743BCF95-B60D-1540-A249-A8B4565AB92F}" srcOrd="0" destOrd="4" presId="urn:microsoft.com/office/officeart/2005/8/layout/hProcess4"/>
    <dgm:cxn modelId="{7049C0B4-E697-A146-8DDF-EAB0ACD50D1B}" srcId="{E0790DC6-1F5F-0B42-ABDD-0C342E0F062A}" destId="{A93DC02A-2FF1-1645-9651-001F3395FCA2}" srcOrd="1" destOrd="0" parTransId="{E1EC801C-6C9D-1A47-9046-63D0981C9FB7}" sibTransId="{CCE0C811-CBB2-C34E-9084-638AEA7B2B65}"/>
    <dgm:cxn modelId="{34B2DAB8-F7FE-F549-A5C0-112D11E6FCD7}" type="presOf" srcId="{9AC25C3B-A234-7D40-8335-B32CBEAA9309}" destId="{E4763173-182F-9F40-A857-0C159051216A}" srcOrd="1" destOrd="4" presId="urn:microsoft.com/office/officeart/2005/8/layout/hProcess4"/>
    <dgm:cxn modelId="{ED05B5C2-422B-3B48-89F4-C406E50F1225}" type="presOf" srcId="{8B586A13-5BC9-B94E-9580-2CAD7B6228B3}" destId="{743BCF95-B60D-1540-A249-A8B4565AB92F}" srcOrd="0" destOrd="3" presId="urn:microsoft.com/office/officeart/2005/8/layout/hProcess4"/>
    <dgm:cxn modelId="{22BE0CC4-91BC-F04D-B779-16490B71830F}" type="presOf" srcId="{626FD88C-9AC8-DA43-9868-C0751DFD88D1}" destId="{A289C2CD-4DA0-D84B-978D-40F38577538A}" srcOrd="0" destOrd="1" presId="urn:microsoft.com/office/officeart/2005/8/layout/hProcess4"/>
    <dgm:cxn modelId="{23B6F4E2-1C67-F344-B772-9E7C9F1C07F4}" srcId="{A93DC02A-2FF1-1645-9651-001F3395FCA2}" destId="{626FD88C-9AC8-DA43-9868-C0751DFD88D1}" srcOrd="1" destOrd="0" parTransId="{E233FB14-E164-B243-9995-EC4D06C90335}" sibTransId="{9F230919-6F93-EB4D-9D9D-56B183A4AD68}"/>
    <dgm:cxn modelId="{3C8A3CE6-CEC9-F343-9685-07D9DE4D13F0}" srcId="{5566FF7F-F146-0A45-882B-F8BCBE7E5BF3}" destId="{9AC25C3B-A234-7D40-8335-B32CBEAA9309}" srcOrd="4" destOrd="0" parTransId="{BB93DD2F-813B-2946-989D-6FB7B89CBD24}" sibTransId="{335A05BA-CFA6-734D-9438-BA096C01D558}"/>
    <dgm:cxn modelId="{7831B6E9-E2AB-F74E-9338-1BD398A421F8}" srcId="{E0790DC6-1F5F-0B42-ABDD-0C342E0F062A}" destId="{5566FF7F-F146-0A45-882B-F8BCBE7E5BF3}" srcOrd="0" destOrd="0" parTransId="{84DB6CC2-AF32-144E-BED1-48F30A6F2A66}" sibTransId="{9B90AA4F-99B3-3A48-A875-0E659DBF6837}"/>
    <dgm:cxn modelId="{7FC145EC-9341-F44B-AA8A-6B88F592EED7}" type="presOf" srcId="{8B586A13-5BC9-B94E-9580-2CAD7B6228B3}" destId="{E4763173-182F-9F40-A857-0C159051216A}" srcOrd="1" destOrd="3" presId="urn:microsoft.com/office/officeart/2005/8/layout/hProcess4"/>
    <dgm:cxn modelId="{EB1740ED-CC5D-684B-8E78-333990F6B63A}" type="presOf" srcId="{73E90333-FDA8-6347-983B-C370789F9450}" destId="{743BCF95-B60D-1540-A249-A8B4565AB92F}" srcOrd="0" destOrd="2" presId="urn:microsoft.com/office/officeart/2005/8/layout/hProcess4"/>
    <dgm:cxn modelId="{63F5E3FD-8EFA-9649-903C-622293A28CFD}" type="presOf" srcId="{6F3C3BBB-2C10-F34B-8D2F-35447FF5F8C0}" destId="{C4DB1532-E03F-5449-9EE7-128FFD8BFD05}" srcOrd="1" destOrd="0" presId="urn:microsoft.com/office/officeart/2005/8/layout/hProcess4"/>
    <dgm:cxn modelId="{0F0D4FC0-D63A-244A-8A5F-98BF174B69A7}" type="presParOf" srcId="{CE5E1B5C-2E94-3B42-A3B9-E6C1B2E2052B}" destId="{CAF941DD-FABE-2748-BB7B-4F62186D2CB3}" srcOrd="0" destOrd="0" presId="urn:microsoft.com/office/officeart/2005/8/layout/hProcess4"/>
    <dgm:cxn modelId="{D18482D0-1D0C-8D44-B847-77E8AE85B402}" type="presParOf" srcId="{CE5E1B5C-2E94-3B42-A3B9-E6C1B2E2052B}" destId="{35F915B2-9A80-4940-AA7C-6766F80D77BB}" srcOrd="1" destOrd="0" presId="urn:microsoft.com/office/officeart/2005/8/layout/hProcess4"/>
    <dgm:cxn modelId="{48D3C308-EB48-C44B-9618-56B6BDC313A3}" type="presParOf" srcId="{CE5E1B5C-2E94-3B42-A3B9-E6C1B2E2052B}" destId="{1F1B73B5-C932-6846-A52F-A4E6A2FB318D}" srcOrd="2" destOrd="0" presId="urn:microsoft.com/office/officeart/2005/8/layout/hProcess4"/>
    <dgm:cxn modelId="{30936C42-625E-BE4E-83D0-F12135672FDB}" type="presParOf" srcId="{1F1B73B5-C932-6846-A52F-A4E6A2FB318D}" destId="{6B707060-7BE7-C945-8CD0-0C5F245CF694}" srcOrd="0" destOrd="0" presId="urn:microsoft.com/office/officeart/2005/8/layout/hProcess4"/>
    <dgm:cxn modelId="{09E8442E-D70E-9247-BEC4-90DC947F2518}" type="presParOf" srcId="{6B707060-7BE7-C945-8CD0-0C5F245CF694}" destId="{28420F9B-960F-774E-8849-EAC912561529}" srcOrd="0" destOrd="0" presId="urn:microsoft.com/office/officeart/2005/8/layout/hProcess4"/>
    <dgm:cxn modelId="{60D1E2AD-F15D-F947-A14B-5309F484D0C2}" type="presParOf" srcId="{6B707060-7BE7-C945-8CD0-0C5F245CF694}" destId="{743BCF95-B60D-1540-A249-A8B4565AB92F}" srcOrd="1" destOrd="0" presId="urn:microsoft.com/office/officeart/2005/8/layout/hProcess4"/>
    <dgm:cxn modelId="{BCB3E00F-0E70-2846-9163-F5AA773B00D0}" type="presParOf" srcId="{6B707060-7BE7-C945-8CD0-0C5F245CF694}" destId="{E4763173-182F-9F40-A857-0C159051216A}" srcOrd="2" destOrd="0" presId="urn:microsoft.com/office/officeart/2005/8/layout/hProcess4"/>
    <dgm:cxn modelId="{13E1DC3E-BAF5-D644-B16F-F008425FDF2B}" type="presParOf" srcId="{6B707060-7BE7-C945-8CD0-0C5F245CF694}" destId="{827FEC4D-D85C-434B-87C3-8473C7E23832}" srcOrd="3" destOrd="0" presId="urn:microsoft.com/office/officeart/2005/8/layout/hProcess4"/>
    <dgm:cxn modelId="{E9119F1E-E145-3C4D-BE9E-6CBE9724C8AF}" type="presParOf" srcId="{6B707060-7BE7-C945-8CD0-0C5F245CF694}" destId="{6B946595-B1C4-D845-85CC-26B25B2B0E7C}" srcOrd="4" destOrd="0" presId="urn:microsoft.com/office/officeart/2005/8/layout/hProcess4"/>
    <dgm:cxn modelId="{2DB736D6-6995-F045-8078-2078FD891E68}" type="presParOf" srcId="{1F1B73B5-C932-6846-A52F-A4E6A2FB318D}" destId="{81D55163-1C63-A043-A863-050CAC1B2879}" srcOrd="1" destOrd="0" presId="urn:microsoft.com/office/officeart/2005/8/layout/hProcess4"/>
    <dgm:cxn modelId="{80BD98A1-00BA-D647-ABEF-572E576BBFA5}" type="presParOf" srcId="{1F1B73B5-C932-6846-A52F-A4E6A2FB318D}" destId="{D2A235A5-D18D-8241-A75D-3809305A36B1}" srcOrd="2" destOrd="0" presId="urn:microsoft.com/office/officeart/2005/8/layout/hProcess4"/>
    <dgm:cxn modelId="{DF4A0E3D-3D13-B34D-B822-9282B7D15947}" type="presParOf" srcId="{D2A235A5-D18D-8241-A75D-3809305A36B1}" destId="{0E9EA6F5-DFC0-0A49-B5CC-FA8D9E8C60F0}" srcOrd="0" destOrd="0" presId="urn:microsoft.com/office/officeart/2005/8/layout/hProcess4"/>
    <dgm:cxn modelId="{24F807C5-002D-C04D-BCD2-C161BD0FE01E}" type="presParOf" srcId="{D2A235A5-D18D-8241-A75D-3809305A36B1}" destId="{A289C2CD-4DA0-D84B-978D-40F38577538A}" srcOrd="1" destOrd="0" presId="urn:microsoft.com/office/officeart/2005/8/layout/hProcess4"/>
    <dgm:cxn modelId="{0153356C-1430-5F4A-AA38-95D60791E1F5}" type="presParOf" srcId="{D2A235A5-D18D-8241-A75D-3809305A36B1}" destId="{C4DB1532-E03F-5449-9EE7-128FFD8BFD05}" srcOrd="2" destOrd="0" presId="urn:microsoft.com/office/officeart/2005/8/layout/hProcess4"/>
    <dgm:cxn modelId="{352F3F3A-68A5-8D43-A2D3-A201E8119BC1}" type="presParOf" srcId="{D2A235A5-D18D-8241-A75D-3809305A36B1}" destId="{565FDD5C-4BFA-1C4B-AABC-6D4FD3992F03}" srcOrd="3" destOrd="0" presId="urn:microsoft.com/office/officeart/2005/8/layout/hProcess4"/>
    <dgm:cxn modelId="{E3D4D5CB-CD9D-3545-9E14-5C43A2BF8DB4}" type="presParOf" srcId="{D2A235A5-D18D-8241-A75D-3809305A36B1}" destId="{4895894F-8267-1A40-86E7-93D05C2E7055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BD8C73C-B4B5-2544-AFE4-BBC396CBACD3}" type="doc">
      <dgm:prSet loTypeId="urn:microsoft.com/office/officeart/2009/layout/CircleArrowProcess" loCatId="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es-ES"/>
        </a:p>
      </dgm:t>
    </dgm:pt>
    <dgm:pt modelId="{3B1A95BD-0B34-1B47-A420-F5FFBB0EC983}">
      <dgm:prSet phldrT="[Texto]"/>
      <dgm:spPr/>
      <dgm:t>
        <a:bodyPr/>
        <a:lstStyle/>
        <a:p>
          <a:r>
            <a:rPr lang="es-ES" dirty="0"/>
            <a:t>Restrictiva</a:t>
          </a:r>
        </a:p>
      </dgm:t>
    </dgm:pt>
    <dgm:pt modelId="{E5311C9D-F412-9A43-9923-CEC697F35A31}" type="parTrans" cxnId="{396BA04D-45DF-A44C-AC57-C7AFDA184EA9}">
      <dgm:prSet/>
      <dgm:spPr/>
      <dgm:t>
        <a:bodyPr/>
        <a:lstStyle/>
        <a:p>
          <a:endParaRPr lang="es-ES"/>
        </a:p>
      </dgm:t>
    </dgm:pt>
    <dgm:pt modelId="{31824697-4073-FD42-8DA5-C799FB20403F}" type="sibTrans" cxnId="{396BA04D-45DF-A44C-AC57-C7AFDA184EA9}">
      <dgm:prSet/>
      <dgm:spPr/>
      <dgm:t>
        <a:bodyPr/>
        <a:lstStyle/>
        <a:p>
          <a:endParaRPr lang="es-ES"/>
        </a:p>
      </dgm:t>
    </dgm:pt>
    <dgm:pt modelId="{A4EEEFA6-68B7-714E-B2E3-3118E19BD875}">
      <dgm:prSet phldrT="[Texto]"/>
      <dgm:spPr/>
      <dgm:t>
        <a:bodyPr/>
        <a:lstStyle/>
        <a:p>
          <a:r>
            <a:rPr lang="es-ES" dirty="0"/>
            <a:t>Expansiva </a:t>
          </a:r>
        </a:p>
      </dgm:t>
    </dgm:pt>
    <dgm:pt modelId="{A4D65784-F97A-2344-B926-E5F2054EC66C}" type="parTrans" cxnId="{6F036EA5-E529-984F-9FC1-5BF3E6BFBD55}">
      <dgm:prSet/>
      <dgm:spPr/>
      <dgm:t>
        <a:bodyPr/>
        <a:lstStyle/>
        <a:p>
          <a:endParaRPr lang="es-ES"/>
        </a:p>
      </dgm:t>
    </dgm:pt>
    <dgm:pt modelId="{715CBF83-D8C5-4546-A504-B7CFAF447F71}" type="sibTrans" cxnId="{6F036EA5-E529-984F-9FC1-5BF3E6BFBD55}">
      <dgm:prSet/>
      <dgm:spPr/>
      <dgm:t>
        <a:bodyPr/>
        <a:lstStyle/>
        <a:p>
          <a:endParaRPr lang="es-ES"/>
        </a:p>
      </dgm:t>
    </dgm:pt>
    <dgm:pt modelId="{D9C34596-A383-A643-B9D2-6852D61A034E}" type="pres">
      <dgm:prSet presAssocID="{4BD8C73C-B4B5-2544-AFE4-BBC396CBACD3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A09DA5AB-031E-0543-9381-A7BCC268B142}" type="pres">
      <dgm:prSet presAssocID="{3B1A95BD-0B34-1B47-A420-F5FFBB0EC983}" presName="Accent1" presStyleCnt="0"/>
      <dgm:spPr/>
    </dgm:pt>
    <dgm:pt modelId="{81A16B1A-5BB5-B247-9C0E-3A0FAC6B076B}" type="pres">
      <dgm:prSet presAssocID="{3B1A95BD-0B34-1B47-A420-F5FFBB0EC983}" presName="Accent" presStyleLbl="node1" presStyleIdx="0" presStyleCnt="2"/>
      <dgm:spPr/>
    </dgm:pt>
    <dgm:pt modelId="{98C6587E-20B4-A941-98A8-D3EEFF005141}" type="pres">
      <dgm:prSet presAssocID="{3B1A95BD-0B34-1B47-A420-F5FFBB0EC983}" presName="Parent1" presStyleLbl="revTx" presStyleIdx="0" presStyleCnt="2">
        <dgm:presLayoutVars>
          <dgm:chMax val="1"/>
          <dgm:chPref val="1"/>
          <dgm:bulletEnabled val="1"/>
        </dgm:presLayoutVars>
      </dgm:prSet>
      <dgm:spPr/>
    </dgm:pt>
    <dgm:pt modelId="{620E7CAB-B675-7041-B21D-39E28452C79D}" type="pres">
      <dgm:prSet presAssocID="{A4EEEFA6-68B7-714E-B2E3-3118E19BD875}" presName="Accent2" presStyleCnt="0"/>
      <dgm:spPr/>
    </dgm:pt>
    <dgm:pt modelId="{FBCF50CD-02D3-7642-A291-E608B27A174A}" type="pres">
      <dgm:prSet presAssocID="{A4EEEFA6-68B7-714E-B2E3-3118E19BD875}" presName="Accent" presStyleLbl="node1" presStyleIdx="1" presStyleCnt="2"/>
      <dgm:spPr/>
    </dgm:pt>
    <dgm:pt modelId="{9830F992-DFC8-8848-9247-0AA96FE0128F}" type="pres">
      <dgm:prSet presAssocID="{A4EEEFA6-68B7-714E-B2E3-3118E19BD875}" presName="Parent2" presStyleLbl="revTx" presStyleIdx="1" presStyleCnt="2">
        <dgm:presLayoutVars>
          <dgm:chMax val="1"/>
          <dgm:chPref val="1"/>
          <dgm:bulletEnabled val="1"/>
        </dgm:presLayoutVars>
      </dgm:prSet>
      <dgm:spPr/>
    </dgm:pt>
  </dgm:ptLst>
  <dgm:cxnLst>
    <dgm:cxn modelId="{396BA04D-45DF-A44C-AC57-C7AFDA184EA9}" srcId="{4BD8C73C-B4B5-2544-AFE4-BBC396CBACD3}" destId="{3B1A95BD-0B34-1B47-A420-F5FFBB0EC983}" srcOrd="0" destOrd="0" parTransId="{E5311C9D-F412-9A43-9923-CEC697F35A31}" sibTransId="{31824697-4073-FD42-8DA5-C799FB20403F}"/>
    <dgm:cxn modelId="{6442DF63-9584-9A42-ACBF-B75734A3D09D}" type="presOf" srcId="{3B1A95BD-0B34-1B47-A420-F5FFBB0EC983}" destId="{98C6587E-20B4-A941-98A8-D3EEFF005141}" srcOrd="0" destOrd="0" presId="urn:microsoft.com/office/officeart/2009/layout/CircleArrowProcess"/>
    <dgm:cxn modelId="{3112376F-AE32-8B41-B883-3EAF74361A85}" type="presOf" srcId="{4BD8C73C-B4B5-2544-AFE4-BBC396CBACD3}" destId="{D9C34596-A383-A643-B9D2-6852D61A034E}" srcOrd="0" destOrd="0" presId="urn:microsoft.com/office/officeart/2009/layout/CircleArrowProcess"/>
    <dgm:cxn modelId="{6F036EA5-E529-984F-9FC1-5BF3E6BFBD55}" srcId="{4BD8C73C-B4B5-2544-AFE4-BBC396CBACD3}" destId="{A4EEEFA6-68B7-714E-B2E3-3118E19BD875}" srcOrd="1" destOrd="0" parTransId="{A4D65784-F97A-2344-B926-E5F2054EC66C}" sibTransId="{715CBF83-D8C5-4546-A504-B7CFAF447F71}"/>
    <dgm:cxn modelId="{6927D2BD-FF2D-2C46-A35F-276D8BA909A3}" type="presOf" srcId="{A4EEEFA6-68B7-714E-B2E3-3118E19BD875}" destId="{9830F992-DFC8-8848-9247-0AA96FE0128F}" srcOrd="0" destOrd="0" presId="urn:microsoft.com/office/officeart/2009/layout/CircleArrowProcess"/>
    <dgm:cxn modelId="{CF2184DB-58EA-C048-8A2C-57C4B4603B2E}" type="presParOf" srcId="{D9C34596-A383-A643-B9D2-6852D61A034E}" destId="{A09DA5AB-031E-0543-9381-A7BCC268B142}" srcOrd="0" destOrd="0" presId="urn:microsoft.com/office/officeart/2009/layout/CircleArrowProcess"/>
    <dgm:cxn modelId="{870DFA81-B2B7-8C4A-8243-9E0E6290BAFC}" type="presParOf" srcId="{A09DA5AB-031E-0543-9381-A7BCC268B142}" destId="{81A16B1A-5BB5-B247-9C0E-3A0FAC6B076B}" srcOrd="0" destOrd="0" presId="urn:microsoft.com/office/officeart/2009/layout/CircleArrowProcess"/>
    <dgm:cxn modelId="{A9F7B192-1DA2-0C4F-8492-93FB0BEA6C98}" type="presParOf" srcId="{D9C34596-A383-A643-B9D2-6852D61A034E}" destId="{98C6587E-20B4-A941-98A8-D3EEFF005141}" srcOrd="1" destOrd="0" presId="urn:microsoft.com/office/officeart/2009/layout/CircleArrowProcess"/>
    <dgm:cxn modelId="{DFCCF0B6-14C5-9240-88C2-D19A9057938F}" type="presParOf" srcId="{D9C34596-A383-A643-B9D2-6852D61A034E}" destId="{620E7CAB-B675-7041-B21D-39E28452C79D}" srcOrd="2" destOrd="0" presId="urn:microsoft.com/office/officeart/2009/layout/CircleArrowProcess"/>
    <dgm:cxn modelId="{D845EB25-78B1-994E-86A3-91952F0BFEC6}" type="presParOf" srcId="{620E7CAB-B675-7041-B21D-39E28452C79D}" destId="{FBCF50CD-02D3-7642-A291-E608B27A174A}" srcOrd="0" destOrd="0" presId="urn:microsoft.com/office/officeart/2009/layout/CircleArrowProcess"/>
    <dgm:cxn modelId="{A6333CE4-A239-CD4F-8BE0-CA3E646CD35F}" type="presParOf" srcId="{D9C34596-A383-A643-B9D2-6852D61A034E}" destId="{9830F992-DFC8-8848-9247-0AA96FE0128F}" srcOrd="3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B71D8D-B733-8243-A83B-13AEBDE4F3E9}">
      <dsp:nvSpPr>
        <dsp:cNvPr id="0" name=""/>
        <dsp:cNvSpPr/>
      </dsp:nvSpPr>
      <dsp:spPr>
        <a:xfrm>
          <a:off x="600136" y="681"/>
          <a:ext cx="1914218" cy="114853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Constitución  Apatzingán 1814</a:t>
          </a:r>
        </a:p>
      </dsp:txBody>
      <dsp:txXfrm>
        <a:off x="600136" y="681"/>
        <a:ext cx="1914218" cy="1148531"/>
      </dsp:txXfrm>
    </dsp:sp>
    <dsp:sp modelId="{EC2FFD6C-20B5-4B42-B07E-6A49F3EFF33A}">
      <dsp:nvSpPr>
        <dsp:cNvPr id="0" name=""/>
        <dsp:cNvSpPr/>
      </dsp:nvSpPr>
      <dsp:spPr>
        <a:xfrm>
          <a:off x="2705777" y="681"/>
          <a:ext cx="1914218" cy="1148531"/>
        </a:xfrm>
        <a:prstGeom prst="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Constitución de 1842</a:t>
          </a:r>
        </a:p>
      </dsp:txBody>
      <dsp:txXfrm>
        <a:off x="2705777" y="681"/>
        <a:ext cx="1914218" cy="1148531"/>
      </dsp:txXfrm>
    </dsp:sp>
    <dsp:sp modelId="{D99013EA-0B9F-6F48-8E51-C2858668483B}">
      <dsp:nvSpPr>
        <dsp:cNvPr id="0" name=""/>
        <dsp:cNvSpPr/>
      </dsp:nvSpPr>
      <dsp:spPr>
        <a:xfrm>
          <a:off x="600136" y="1340634"/>
          <a:ext cx="1914218" cy="1148531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Acta Constitutiva y Reformas de 1847 </a:t>
          </a:r>
        </a:p>
      </dsp:txBody>
      <dsp:txXfrm>
        <a:off x="600136" y="1340634"/>
        <a:ext cx="1914218" cy="1148531"/>
      </dsp:txXfrm>
    </dsp:sp>
    <dsp:sp modelId="{2B7CBF8E-C525-2942-B0F1-225C2B04A4CF}">
      <dsp:nvSpPr>
        <dsp:cNvPr id="0" name=""/>
        <dsp:cNvSpPr/>
      </dsp:nvSpPr>
      <dsp:spPr>
        <a:xfrm>
          <a:off x="2705777" y="1340634"/>
          <a:ext cx="1914218" cy="1148531"/>
        </a:xfrm>
        <a:prstGeom prst="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Constitución Federal de 1854</a:t>
          </a:r>
        </a:p>
      </dsp:txBody>
      <dsp:txXfrm>
        <a:off x="2705777" y="1340634"/>
        <a:ext cx="1914218" cy="1148531"/>
      </dsp:txXfrm>
    </dsp:sp>
    <dsp:sp modelId="{33F077F3-BB50-FB42-81C1-913E5343B77B}">
      <dsp:nvSpPr>
        <dsp:cNvPr id="0" name=""/>
        <dsp:cNvSpPr/>
      </dsp:nvSpPr>
      <dsp:spPr>
        <a:xfrm>
          <a:off x="1652957" y="2680587"/>
          <a:ext cx="1914218" cy="1148531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Constitución de 1857</a:t>
          </a:r>
        </a:p>
      </dsp:txBody>
      <dsp:txXfrm>
        <a:off x="1652957" y="2680587"/>
        <a:ext cx="1914218" cy="11485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873DA7-FC63-CA48-AF0C-E156F92ED083}">
      <dsp:nvSpPr>
        <dsp:cNvPr id="0" name=""/>
        <dsp:cNvSpPr/>
      </dsp:nvSpPr>
      <dsp:spPr>
        <a:xfrm rot="5400000">
          <a:off x="4931827" y="-2009289"/>
          <a:ext cx="795635" cy="5016136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Sistematiza los instrumentos de defensa de las nomas fundamentales</a:t>
          </a:r>
          <a:r>
            <a:rPr lang="es-ES" sz="1500" i="1" kern="1200" dirty="0"/>
            <a:t>= “garantías de derecho público” </a:t>
          </a:r>
          <a:r>
            <a:rPr lang="es-ES" sz="1500" i="0" kern="1200" dirty="0"/>
            <a:t>(sociales, políticas y jurídicas)</a:t>
          </a:r>
        </a:p>
      </dsp:txBody>
      <dsp:txXfrm rot="-5400000">
        <a:off x="2821577" y="139801"/>
        <a:ext cx="4977296" cy="717955"/>
      </dsp:txXfrm>
    </dsp:sp>
    <dsp:sp modelId="{C58AA1D3-CEDE-084F-AA18-25F506ACF8FE}">
      <dsp:nvSpPr>
        <dsp:cNvPr id="0" name=""/>
        <dsp:cNvSpPr/>
      </dsp:nvSpPr>
      <dsp:spPr>
        <a:xfrm>
          <a:off x="0" y="1506"/>
          <a:ext cx="2821577" cy="99454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700" kern="1200" dirty="0" err="1"/>
            <a:t>Jellinek</a:t>
          </a:r>
          <a:endParaRPr lang="es-ES" sz="3700" kern="1200" dirty="0"/>
        </a:p>
      </dsp:txBody>
      <dsp:txXfrm>
        <a:off x="48550" y="50056"/>
        <a:ext cx="2724477" cy="897443"/>
      </dsp:txXfrm>
    </dsp:sp>
    <dsp:sp modelId="{E3FB44A1-0D41-514A-9B88-4B8182025D63}">
      <dsp:nvSpPr>
        <dsp:cNvPr id="0" name=""/>
        <dsp:cNvSpPr/>
      </dsp:nvSpPr>
      <dsp:spPr>
        <a:xfrm rot="5400000">
          <a:off x="4931827" y="-965018"/>
          <a:ext cx="795635" cy="5016136"/>
        </a:xfrm>
        <a:prstGeom prst="round2SameRect">
          <a:avLst/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/>
            <a:t>Garantías preventivas, represivas y reparadoras.</a:t>
          </a:r>
        </a:p>
      </dsp:txBody>
      <dsp:txXfrm rot="-5400000">
        <a:off x="2821577" y="1184072"/>
        <a:ext cx="4977296" cy="717955"/>
      </dsp:txXfrm>
    </dsp:sp>
    <dsp:sp modelId="{D0C2F9D2-4D01-BF4B-A04B-E9E8A2E26480}">
      <dsp:nvSpPr>
        <dsp:cNvPr id="0" name=""/>
        <dsp:cNvSpPr/>
      </dsp:nvSpPr>
      <dsp:spPr>
        <a:xfrm>
          <a:off x="0" y="1045778"/>
          <a:ext cx="2821577" cy="994543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700" kern="1200" dirty="0"/>
            <a:t>Reyes Ochoa</a:t>
          </a:r>
        </a:p>
      </dsp:txBody>
      <dsp:txXfrm>
        <a:off x="48550" y="1094328"/>
        <a:ext cx="2724477" cy="897443"/>
      </dsp:txXfrm>
    </dsp:sp>
    <dsp:sp modelId="{4F2DF13C-C988-E049-A906-EF9944E77988}">
      <dsp:nvSpPr>
        <dsp:cNvPr id="0" name=""/>
        <dsp:cNvSpPr/>
      </dsp:nvSpPr>
      <dsp:spPr>
        <a:xfrm rot="5400000">
          <a:off x="4931827" y="79252"/>
          <a:ext cx="795635" cy="5016136"/>
        </a:xfrm>
        <a:prstGeom prst="round2Same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/>
            <a:t>Preventivas o represivas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/>
            <a:t>Personales u objetivas </a:t>
          </a:r>
        </a:p>
      </dsp:txBody>
      <dsp:txXfrm rot="-5400000">
        <a:off x="2821577" y="2228342"/>
        <a:ext cx="4977296" cy="717955"/>
      </dsp:txXfrm>
    </dsp:sp>
    <dsp:sp modelId="{447B3AF0-1A9F-8B49-87B4-64BEBBE8B9D4}">
      <dsp:nvSpPr>
        <dsp:cNvPr id="0" name=""/>
        <dsp:cNvSpPr/>
      </dsp:nvSpPr>
      <dsp:spPr>
        <a:xfrm>
          <a:off x="0" y="2090049"/>
          <a:ext cx="2821577" cy="994543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700" kern="1200" dirty="0"/>
            <a:t>Kelsen</a:t>
          </a:r>
        </a:p>
      </dsp:txBody>
      <dsp:txXfrm>
        <a:off x="48550" y="2138599"/>
        <a:ext cx="2724477" cy="8974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7C8A35-E74C-9B4C-BF65-CA233B54D40C}">
      <dsp:nvSpPr>
        <dsp:cNvPr id="0" name=""/>
        <dsp:cNvSpPr/>
      </dsp:nvSpPr>
      <dsp:spPr>
        <a:xfrm>
          <a:off x="3879613" y="1760610"/>
          <a:ext cx="2766673" cy="2766673"/>
        </a:xfrm>
        <a:prstGeom prst="gear9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2000" b="1" kern="1200" dirty="0"/>
            <a:t>Garantías primarias </a:t>
          </a:r>
        </a:p>
      </dsp:txBody>
      <dsp:txXfrm>
        <a:off x="4435837" y="2408690"/>
        <a:ext cx="1654225" cy="1422127"/>
      </dsp:txXfrm>
    </dsp:sp>
    <dsp:sp modelId="{441923FD-FC98-5C44-82D0-B16F5EBCC0C0}">
      <dsp:nvSpPr>
        <dsp:cNvPr id="0" name=""/>
        <dsp:cNvSpPr/>
      </dsp:nvSpPr>
      <dsp:spPr>
        <a:xfrm>
          <a:off x="2269912" y="1106669"/>
          <a:ext cx="2012126" cy="2012126"/>
        </a:xfrm>
        <a:prstGeom prst="gear6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1300" b="1" kern="1200" dirty="0"/>
            <a:t>Garantías secundarias</a:t>
          </a:r>
        </a:p>
      </dsp:txBody>
      <dsp:txXfrm>
        <a:off x="2776471" y="1616289"/>
        <a:ext cx="999008" cy="992886"/>
      </dsp:txXfrm>
    </dsp:sp>
    <dsp:sp modelId="{DD3895B1-48E1-C24E-B1E2-35CC630A3973}">
      <dsp:nvSpPr>
        <dsp:cNvPr id="0" name=""/>
        <dsp:cNvSpPr/>
      </dsp:nvSpPr>
      <dsp:spPr>
        <a:xfrm>
          <a:off x="4032404" y="1276031"/>
          <a:ext cx="3403008" cy="3403008"/>
        </a:xfrm>
        <a:prstGeom prst="circularArrow">
          <a:avLst>
            <a:gd name="adj1" fmla="val 4878"/>
            <a:gd name="adj2" fmla="val 312630"/>
            <a:gd name="adj3" fmla="val 3200810"/>
            <a:gd name="adj4" fmla="val 15143993"/>
            <a:gd name="adj5" fmla="val 5691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A9BDD0-848E-9C4E-819B-C7C674361304}">
      <dsp:nvSpPr>
        <dsp:cNvPr id="0" name=""/>
        <dsp:cNvSpPr/>
      </dsp:nvSpPr>
      <dsp:spPr>
        <a:xfrm>
          <a:off x="1913568" y="657874"/>
          <a:ext cx="2573006" cy="257300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3BCF95-B60D-1540-A249-A8B4565AB92F}">
      <dsp:nvSpPr>
        <dsp:cNvPr id="0" name=""/>
        <dsp:cNvSpPr/>
      </dsp:nvSpPr>
      <dsp:spPr>
        <a:xfrm>
          <a:off x="1334886" y="989096"/>
          <a:ext cx="4493236" cy="31863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La división de poderes o de funciones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La participación de los grupos sociales y de los partidos políticos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La regulación de los recursos económicos y financieros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El principio de supremacía constitucional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Procedimiento dificultado de reforma de la constitución.</a:t>
          </a:r>
        </a:p>
      </dsp:txBody>
      <dsp:txXfrm>
        <a:off x="1408212" y="1062422"/>
        <a:ext cx="4346584" cy="2356897"/>
      </dsp:txXfrm>
    </dsp:sp>
    <dsp:sp modelId="{81D55163-1C63-A043-A863-050CAC1B2879}">
      <dsp:nvSpPr>
        <dsp:cNvPr id="0" name=""/>
        <dsp:cNvSpPr/>
      </dsp:nvSpPr>
      <dsp:spPr>
        <a:xfrm>
          <a:off x="3675863" y="1033570"/>
          <a:ext cx="4581339" cy="4581339"/>
        </a:xfrm>
        <a:prstGeom prst="leftCircularArrow">
          <a:avLst>
            <a:gd name="adj1" fmla="val 2732"/>
            <a:gd name="adj2" fmla="val 332881"/>
            <a:gd name="adj3" fmla="val 2108858"/>
            <a:gd name="adj4" fmla="val 9024955"/>
            <a:gd name="adj5" fmla="val 3187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7FEC4D-D85C-434B-87C3-8473C7E23832}">
      <dsp:nvSpPr>
        <dsp:cNvPr id="0" name=""/>
        <dsp:cNvSpPr/>
      </dsp:nvSpPr>
      <dsp:spPr>
        <a:xfrm>
          <a:off x="2730003" y="3304640"/>
          <a:ext cx="2724802" cy="108356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300" kern="1200" dirty="0"/>
            <a:t>Protección de Constitución</a:t>
          </a:r>
        </a:p>
      </dsp:txBody>
      <dsp:txXfrm>
        <a:off x="2761740" y="3336377"/>
        <a:ext cx="2661328" cy="1020090"/>
      </dsp:txXfrm>
    </dsp:sp>
    <dsp:sp modelId="{A289C2CD-4DA0-D84B-978D-40F38577538A}">
      <dsp:nvSpPr>
        <dsp:cNvPr id="0" name=""/>
        <dsp:cNvSpPr/>
      </dsp:nvSpPr>
      <dsp:spPr>
        <a:xfrm>
          <a:off x="6424115" y="912766"/>
          <a:ext cx="4160855" cy="33285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2000" b="1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/>
            <a:t>Se refieren a las </a:t>
          </a:r>
          <a:r>
            <a:rPr lang="es-ES" sz="2000" b="1" i="1" kern="1200" dirty="0"/>
            <a:t>garantías constitucionales</a:t>
          </a:r>
          <a:r>
            <a:rPr lang="es-ES" sz="2000" b="1" kern="1200" dirty="0"/>
            <a:t>.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/>
            <a:t>Medios jurídicos de naturaleza predominantemente procesal dirigidos a a la reintegración del orden constitucional.</a:t>
          </a:r>
        </a:p>
      </dsp:txBody>
      <dsp:txXfrm>
        <a:off x="6500715" y="1702633"/>
        <a:ext cx="4007655" cy="2462111"/>
      </dsp:txXfrm>
    </dsp:sp>
    <dsp:sp modelId="{565FDD5C-4BFA-1C4B-AABC-6D4FD3992F03}">
      <dsp:nvSpPr>
        <dsp:cNvPr id="0" name=""/>
        <dsp:cNvSpPr/>
      </dsp:nvSpPr>
      <dsp:spPr>
        <a:xfrm>
          <a:off x="7653042" y="771116"/>
          <a:ext cx="2724802" cy="1083564"/>
        </a:xfrm>
        <a:prstGeom prst="roundRect">
          <a:avLst>
            <a:gd name="adj" fmla="val 1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300" kern="1200" dirty="0"/>
            <a:t>Defensa de la Constitución</a:t>
          </a:r>
        </a:p>
      </dsp:txBody>
      <dsp:txXfrm>
        <a:off x="7684779" y="802853"/>
        <a:ext cx="2661328" cy="102009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A16B1A-5BB5-B247-9C0E-3A0FAC6B076B}">
      <dsp:nvSpPr>
        <dsp:cNvPr id="0" name=""/>
        <dsp:cNvSpPr/>
      </dsp:nvSpPr>
      <dsp:spPr>
        <a:xfrm>
          <a:off x="3254937" y="0"/>
          <a:ext cx="2665450" cy="2665526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C6587E-20B4-A941-98A8-D3EEFF005141}">
      <dsp:nvSpPr>
        <dsp:cNvPr id="0" name=""/>
        <dsp:cNvSpPr/>
      </dsp:nvSpPr>
      <dsp:spPr>
        <a:xfrm>
          <a:off x="3843626" y="965028"/>
          <a:ext cx="1487111" cy="7434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700" kern="1200" dirty="0"/>
            <a:t>Restrictiva</a:t>
          </a:r>
        </a:p>
      </dsp:txBody>
      <dsp:txXfrm>
        <a:off x="3843626" y="965028"/>
        <a:ext cx="1487111" cy="743468"/>
      </dsp:txXfrm>
    </dsp:sp>
    <dsp:sp modelId="{FBCF50CD-02D3-7642-A291-E608B27A174A}">
      <dsp:nvSpPr>
        <dsp:cNvPr id="0" name=""/>
        <dsp:cNvSpPr/>
      </dsp:nvSpPr>
      <dsp:spPr>
        <a:xfrm>
          <a:off x="2704725" y="1708496"/>
          <a:ext cx="2289824" cy="2290793"/>
        </a:xfrm>
        <a:prstGeom prst="blockArc">
          <a:avLst>
            <a:gd name="adj1" fmla="val 0"/>
            <a:gd name="adj2" fmla="val 18900000"/>
            <a:gd name="adj3" fmla="val 12740"/>
          </a:avLst>
        </a:prstGeom>
        <a:solidFill>
          <a:schemeClr val="accent6">
            <a:shade val="50000"/>
            <a:hueOff val="368424"/>
            <a:satOff val="-16105"/>
            <a:lumOff val="43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30F992-DFC8-8848-9247-0AA96FE0128F}">
      <dsp:nvSpPr>
        <dsp:cNvPr id="0" name=""/>
        <dsp:cNvSpPr/>
      </dsp:nvSpPr>
      <dsp:spPr>
        <a:xfrm>
          <a:off x="3100070" y="2499556"/>
          <a:ext cx="1487111" cy="7434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700" kern="1200" dirty="0"/>
            <a:t>Expansiva </a:t>
          </a:r>
        </a:p>
      </dsp:txBody>
      <dsp:txXfrm>
        <a:off x="3100070" y="2499556"/>
        <a:ext cx="1487111" cy="7434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7163E9-28E7-0D4F-AFBE-3E0870987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79CEE2-4261-F840-924E-964C2D5853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29B346-50DA-864B-8D8A-8F71216DE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04/03/21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013256-0D4B-3342-BDB8-492A1D5F4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A29FDD-26F3-DC49-8C62-D1189754A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880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221EB6-AFC5-7442-B1F7-07F267767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00DFFCC-8FB6-EA4B-BEFA-77D84EC00F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DA21F4-5CFF-544C-A96C-95F0AA924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04/03/21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1BFD08-09E8-F849-98FF-32D18571B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499C39-8381-C44D-8235-8F18F5085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1819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64B0AE2-8121-D74E-8AD6-2400B108C4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3E7E6A2-3468-534A-A093-495971D8F2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F258C6-0A8E-B94D-B5E3-A184EB637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04/03/21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15E405F-0D86-1444-ADA1-B6D57B0F1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32302B-7F84-2B40-B2BF-5C5837D71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5937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AACE92-2BEF-6D41-AF4F-8D4E70E57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142C16-D723-E441-A109-7F33E1E15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29C3FE-E51F-2E47-AB67-E4A66DD99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04/03/21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950409-6375-B740-9C50-AC714BA71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B1E183-4C41-F049-9B9B-AA3446F42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5488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42975A-5D8A-FD4E-BF87-869866739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F9A1573-EC6D-FA42-83DE-7C489861C9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F331C4-48C7-A948-987F-885B3FB0C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04/03/21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9C383F9-60AF-8945-8915-4E62BDD7F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EEC226-FE33-9D46-971D-1AC8706B9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6298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63664-4F77-E34C-B47F-9DC919F10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280C5D-B1CF-424A-969D-601B27ACC2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AB6D0E6-D6D7-D24E-AB48-5C67AB914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CF20601-CCE0-B445-8174-AAEAF8AAB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04/03/21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01905CD-63C9-F44E-A7F7-30FB78070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FDAC467-DA77-6743-B97B-CDBCC7652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0372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61D55A-D2EA-074F-8CB4-A804CCDA9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8E777CB-0D16-8D4D-BBCA-9A13FCB2C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15FB600-6F9D-E146-AF1A-8574D59BCC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DBF5A41-327E-D04C-A37D-AAAD1820D2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96E21DF-4529-F942-AE28-F564B45361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327AFB5-9628-B54F-A27F-36A39B693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04/03/21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95FE3FB-7196-244B-A08E-2561E6D0D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CBBFEC8-0890-E141-87B8-599BDDB01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63940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D09B09-846E-1144-9526-934FDE39B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08610B7-54A8-7B4C-8122-9C5F111C1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04/03/21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18F5917-84B7-F648-9F8B-F5CAFE468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E14BF13-9ED9-0646-B628-4C500A0BD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5821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2DE837-962E-6E4F-B7C4-D940341DD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04/03/21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A6C51EC-9A4C-0442-81BC-3F02E890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FA78508-727A-F446-A5FE-FC3D4EBA6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8070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CF3753-557F-4245-8F59-CBBBD7B2F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1B1F84-790D-6F4D-83F9-15931C95D3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B76C68C-25AE-1342-AE45-2D08354AB2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2509F0-42B4-154E-A1E9-5B296A61F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04/03/21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144C549-9557-0C40-93B4-0499C4693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5A01D3-575F-A04D-B123-418728514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8620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59DCA2-E336-4842-A3CA-D3D778250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18C65A0-3827-FB4E-9469-87D4E0D06A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75349B4-58CB-2849-9D8A-B8E2E4F16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286F936-BF2D-8844-9681-EF1865F4C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04/03/21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61261A4-E77F-A44E-9067-FD0D0CCC5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33D5D3-43CE-A94C-BAF3-3E5F1509F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8076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A28A8A1-3FDB-C341-A3BF-31438824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BBDAD55-1536-D54F-ADCB-C6F7EC2FC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1A425B-D4A1-0B48-BFB6-EB17CE5FF3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CB865-4188-214F-ACDD-648B631DDD3F}" type="datetimeFigureOut">
              <a:rPr lang="es-MX" smtClean="0"/>
              <a:t>04/03/21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EB9FBF-2D19-BB4B-8DB0-0D2546E85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C5D5F4-6E7D-424F-8D69-681F251CF3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2034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8520B32E-20A7-234F-8315-DC2A87BF06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54F9CBE-1572-6B42-99B6-5B39F61656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7092" y="5345723"/>
            <a:ext cx="9144000" cy="661256"/>
          </a:xfrm>
        </p:spPr>
        <p:txBody>
          <a:bodyPr>
            <a:normAutofit/>
          </a:bodyPr>
          <a:lstStyle/>
          <a:p>
            <a:r>
              <a:rPr lang="es-MX" sz="2800" dirty="0">
                <a:solidFill>
                  <a:srgbClr val="7030A0"/>
                </a:solidFill>
                <a:latin typeface="Arial Rounded MT Bold" panose="020F0704030504030204" pitchFamily="34" charset="77"/>
              </a:rPr>
              <a:t>M. en D. Catalina Camarillo Rosas</a:t>
            </a:r>
          </a:p>
        </p:txBody>
      </p:sp>
    </p:spTree>
    <p:extLst>
      <p:ext uri="{BB962C8B-B14F-4D97-AF65-F5344CB8AC3E}">
        <p14:creationId xmlns:p14="http://schemas.microsoft.com/office/powerpoint/2010/main" val="3334506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7ADA05D0-F4AC-F346-A724-4376E72E3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248E03F-B68E-0D44-9B2C-EC6FC7D34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1221"/>
            <a:ext cx="10515600" cy="1325563"/>
          </a:xfrm>
        </p:spPr>
        <p:txBody>
          <a:bodyPr/>
          <a:lstStyle/>
          <a:p>
            <a:r>
              <a:rPr lang="es-MX" dirty="0"/>
              <a:t>1.3.1 La concepción restrictiva de garantías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051D5E6-F33A-3D4B-AF53-55B905DB9FAE}"/>
              </a:ext>
            </a:extLst>
          </p:cNvPr>
          <p:cNvSpPr/>
          <p:nvPr/>
        </p:nvSpPr>
        <p:spPr>
          <a:xfrm>
            <a:off x="1611085" y="2632768"/>
            <a:ext cx="9465129" cy="25596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7945" lvl="1" algn="just">
              <a:lnSpc>
                <a:spcPct val="95000"/>
              </a:lnSpc>
              <a:spcBef>
                <a:spcPts val="475"/>
              </a:spcBef>
              <a:spcAft>
                <a:spcPts val="0"/>
              </a:spcAft>
              <a:buClr>
                <a:srgbClr val="231F20"/>
              </a:buClr>
              <a:buSzPts val="1000"/>
              <a:tabLst>
                <a:tab pos="516255" algn="l"/>
              </a:tabLst>
            </a:pPr>
            <a:r>
              <a:rPr lang="es-ES" sz="2000" spc="-5" dirty="0">
                <a:ea typeface="Cambria" panose="02040503050406030204" pitchFamily="18" charset="0"/>
                <a:cs typeface="Cambria" panose="02040503050406030204" pitchFamily="18" charset="0"/>
              </a:rPr>
              <a:t>Aquellos mecanismos jurídicos</a:t>
            </a:r>
            <a:r>
              <a:rPr lang="es-ES" sz="2000" spc="5" dirty="0"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s-ES" sz="2000" spc="-5" dirty="0">
                <a:ea typeface="Cambria" panose="02040503050406030204" pitchFamily="18" charset="0"/>
                <a:cs typeface="Cambria" panose="02040503050406030204" pitchFamily="18" charset="0"/>
              </a:rPr>
              <a:t>preponderantemente de naturaleza procesal dirigidos a la reintegración del orden constitucional cuando el mismo ha sido desconocido o violado por los propios</a:t>
            </a:r>
            <a:r>
              <a:rPr lang="es-ES" sz="2000" spc="205" dirty="0"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s-ES" sz="2000" spc="-5" dirty="0">
                <a:ea typeface="Cambria" panose="02040503050406030204" pitchFamily="18" charset="0"/>
                <a:cs typeface="Cambria" panose="02040503050406030204" pitchFamily="18" charset="0"/>
              </a:rPr>
              <a:t>órganos</a:t>
            </a:r>
            <a:r>
              <a:rPr lang="es-ES" sz="2000" spc="210" dirty="0"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s-ES" sz="2000" spc="-5" dirty="0">
                <a:ea typeface="Cambria" panose="02040503050406030204" pitchFamily="18" charset="0"/>
                <a:cs typeface="Cambria" panose="02040503050406030204" pitchFamily="18" charset="0"/>
              </a:rPr>
              <a:t>de</a:t>
            </a:r>
            <a:r>
              <a:rPr lang="es-ES" sz="2000" spc="210" dirty="0"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s-ES" sz="2000" spc="-5" dirty="0">
                <a:ea typeface="Cambria" panose="02040503050406030204" pitchFamily="18" charset="0"/>
                <a:cs typeface="Cambria" panose="02040503050406030204" pitchFamily="18" charset="0"/>
              </a:rPr>
              <a:t>poder (</a:t>
            </a:r>
            <a:r>
              <a:rPr lang="es-ES" sz="2000" spc="-5" dirty="0" err="1">
                <a:ea typeface="Cambria" panose="02040503050406030204" pitchFamily="18" charset="0"/>
                <a:cs typeface="Cambria" panose="02040503050406030204" pitchFamily="18" charset="0"/>
              </a:rPr>
              <a:t>Fix</a:t>
            </a:r>
            <a:r>
              <a:rPr lang="es-ES" sz="2000" spc="-5" dirty="0">
                <a:ea typeface="Cambria" panose="02040503050406030204" pitchFamily="18" charset="0"/>
                <a:cs typeface="Cambria" panose="02040503050406030204" pitchFamily="18" charset="0"/>
              </a:rPr>
              <a:t>-Zamudio)</a:t>
            </a:r>
          </a:p>
          <a:p>
            <a:pPr marR="67945" lvl="1" algn="just">
              <a:lnSpc>
                <a:spcPct val="95000"/>
              </a:lnSpc>
              <a:spcBef>
                <a:spcPts val="475"/>
              </a:spcBef>
              <a:spcAft>
                <a:spcPts val="0"/>
              </a:spcAft>
              <a:buClr>
                <a:srgbClr val="231F20"/>
              </a:buClr>
              <a:buSzPts val="1000"/>
              <a:tabLst>
                <a:tab pos="516255" algn="l"/>
              </a:tabLst>
            </a:pPr>
            <a:endParaRPr lang="es-ES" sz="2000" dirty="0"/>
          </a:p>
          <a:p>
            <a:pPr marR="67945" lvl="1" algn="just">
              <a:lnSpc>
                <a:spcPct val="95000"/>
              </a:lnSpc>
              <a:spcBef>
                <a:spcPts val="475"/>
              </a:spcBef>
              <a:spcAft>
                <a:spcPts val="0"/>
              </a:spcAft>
              <a:buClr>
                <a:srgbClr val="231F20"/>
              </a:buClr>
              <a:buSzPts val="1000"/>
              <a:tabLst>
                <a:tab pos="516255" algn="l"/>
              </a:tabLst>
            </a:pPr>
            <a:r>
              <a:rPr lang="es-ES" sz="2000" dirty="0"/>
              <a:t>Los medios o herramientas o instrumentos para hacer efectivas íntegramente las pautas del sistema jurídico – normativo estatal, en cualquier voluntad o fuerza, por poderosa o enérgica que sea, y que intente afectarlo, lesionarlo, avasallarlo o transgredirlo” (</a:t>
            </a:r>
            <a:r>
              <a:rPr lang="es-ES" sz="2000" dirty="0" err="1"/>
              <a:t>Ferreyra</a:t>
            </a:r>
            <a:r>
              <a:rPr lang="es-ES" sz="2000" dirty="0"/>
              <a:t>)</a:t>
            </a:r>
            <a:endParaRPr lang="es-US" sz="2000" spc="-5" dirty="0">
              <a:effectLst/>
              <a:ea typeface="Cambria" panose="02040503050406030204" pitchFamily="18" charset="0"/>
              <a:cs typeface="Cambria" panose="02040503050406030204" pitchFamily="18" charset="0"/>
            </a:endParaRPr>
          </a:p>
        </p:txBody>
      </p:sp>
      <p:sp>
        <p:nvSpPr>
          <p:cNvPr id="3" name="Flecha derecha 2">
            <a:extLst>
              <a:ext uri="{FF2B5EF4-FFF2-40B4-BE49-F238E27FC236}">
                <a16:creationId xmlns:a16="http://schemas.microsoft.com/office/drawing/2014/main" id="{0E83F886-8B77-2A4D-985E-25F153EAD2D6}"/>
              </a:ext>
            </a:extLst>
          </p:cNvPr>
          <p:cNvSpPr/>
          <p:nvPr/>
        </p:nvSpPr>
        <p:spPr>
          <a:xfrm>
            <a:off x="1273629" y="2710543"/>
            <a:ext cx="424542" cy="489857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11" name="Flecha derecha 10">
            <a:extLst>
              <a:ext uri="{FF2B5EF4-FFF2-40B4-BE49-F238E27FC236}">
                <a16:creationId xmlns:a16="http://schemas.microsoft.com/office/drawing/2014/main" id="{280DD361-F8C4-B04E-AC74-F6C9E06AADBB}"/>
              </a:ext>
            </a:extLst>
          </p:cNvPr>
          <p:cNvSpPr/>
          <p:nvPr/>
        </p:nvSpPr>
        <p:spPr>
          <a:xfrm>
            <a:off x="1382485" y="4020655"/>
            <a:ext cx="424542" cy="489857"/>
          </a:xfrm>
          <a:prstGeom prst="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555870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7ADA05D0-F4AC-F346-A724-4376E72E3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248E03F-B68E-0D44-9B2C-EC6FC7D34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1221"/>
            <a:ext cx="10515600" cy="1325563"/>
          </a:xfrm>
        </p:spPr>
        <p:txBody>
          <a:bodyPr/>
          <a:lstStyle/>
          <a:p>
            <a:r>
              <a:rPr lang="es-MX" dirty="0"/>
              <a:t>1.3.1 La concepción restrictiva de garantías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051D5E6-F33A-3D4B-AF53-55B905DB9FAE}"/>
              </a:ext>
            </a:extLst>
          </p:cNvPr>
          <p:cNvSpPr/>
          <p:nvPr/>
        </p:nvSpPr>
        <p:spPr>
          <a:xfrm>
            <a:off x="2495549" y="3623143"/>
            <a:ext cx="9095015" cy="1559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7945" lvl="1" algn="just">
              <a:lnSpc>
                <a:spcPct val="95000"/>
              </a:lnSpc>
              <a:spcBef>
                <a:spcPts val="475"/>
              </a:spcBef>
              <a:spcAft>
                <a:spcPts val="0"/>
              </a:spcAft>
              <a:buClr>
                <a:srgbClr val="231F20"/>
              </a:buClr>
              <a:buSzPts val="1000"/>
              <a:tabLst>
                <a:tab pos="516255" algn="l"/>
              </a:tabLst>
            </a:pPr>
            <a:endParaRPr lang="es-US" sz="2400" spc="-5" dirty="0"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R="67945" lvl="1" algn="just">
              <a:lnSpc>
                <a:spcPct val="95000"/>
              </a:lnSpc>
              <a:spcBef>
                <a:spcPts val="475"/>
              </a:spcBef>
              <a:spcAft>
                <a:spcPts val="0"/>
              </a:spcAft>
              <a:buClr>
                <a:srgbClr val="231F20"/>
              </a:buClr>
              <a:buSzPts val="1000"/>
              <a:tabLst>
                <a:tab pos="516255" algn="l"/>
              </a:tabLst>
            </a:pPr>
            <a:r>
              <a:rPr lang="es-US" sz="2400" spc="-5" dirty="0">
                <a:ea typeface="Cambria" panose="02040503050406030204" pitchFamily="18" charset="0"/>
                <a:cs typeface="Cambria" panose="02040503050406030204" pitchFamily="18" charset="0"/>
              </a:rPr>
              <a:t>Constituyen intrumetnos procesales para la tutela de los derechos fundamentales y salvaguarda de la constitución, es decir la defensa del sistema jurídico constitucional.</a:t>
            </a:r>
            <a:endParaRPr lang="es-US" sz="2400" spc="-5" dirty="0">
              <a:effectLst/>
              <a:ea typeface="Cambria" panose="02040503050406030204" pitchFamily="18" charset="0"/>
              <a:cs typeface="Cambria" panose="02040503050406030204" pitchFamily="18" charset="0"/>
            </a:endParaRPr>
          </a:p>
        </p:txBody>
      </p:sp>
      <p:sp>
        <p:nvSpPr>
          <p:cNvPr id="5" name="Flecha derecha 4">
            <a:extLst>
              <a:ext uri="{FF2B5EF4-FFF2-40B4-BE49-F238E27FC236}">
                <a16:creationId xmlns:a16="http://schemas.microsoft.com/office/drawing/2014/main" id="{0F4DB9A9-725D-4F4A-98A3-53B13423A5FC}"/>
              </a:ext>
            </a:extLst>
          </p:cNvPr>
          <p:cNvSpPr/>
          <p:nvPr/>
        </p:nvSpPr>
        <p:spPr>
          <a:xfrm>
            <a:off x="838200" y="2555620"/>
            <a:ext cx="424542" cy="489857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7" name="Flecha derecha 6">
            <a:extLst>
              <a:ext uri="{FF2B5EF4-FFF2-40B4-BE49-F238E27FC236}">
                <a16:creationId xmlns:a16="http://schemas.microsoft.com/office/drawing/2014/main" id="{8573E614-A137-8447-8A3D-F6B39697E566}"/>
              </a:ext>
            </a:extLst>
          </p:cNvPr>
          <p:cNvSpPr/>
          <p:nvPr/>
        </p:nvSpPr>
        <p:spPr>
          <a:xfrm>
            <a:off x="2283278" y="4275943"/>
            <a:ext cx="424542" cy="489857"/>
          </a:xfrm>
          <a:prstGeom prst="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DE9F5314-6D95-CA49-B9D7-CBCC48145519}"/>
              </a:ext>
            </a:extLst>
          </p:cNvPr>
          <p:cNvSpPr/>
          <p:nvPr/>
        </p:nvSpPr>
        <p:spPr>
          <a:xfrm>
            <a:off x="1262742" y="2297580"/>
            <a:ext cx="9301844" cy="1495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7945" lvl="1" algn="just">
              <a:lnSpc>
                <a:spcPct val="95000"/>
              </a:lnSpc>
              <a:spcBef>
                <a:spcPts val="475"/>
              </a:spcBef>
              <a:spcAft>
                <a:spcPts val="0"/>
              </a:spcAft>
              <a:buClr>
                <a:srgbClr val="231F20"/>
              </a:buClr>
              <a:buSzPts val="1000"/>
              <a:tabLst>
                <a:tab pos="516255" algn="l"/>
              </a:tabLst>
            </a:pPr>
            <a:r>
              <a:rPr lang="es-US" sz="2400" spc="-5" dirty="0">
                <a:ea typeface="Cambria" panose="02040503050406030204" pitchFamily="18" charset="0"/>
                <a:cs typeface="Cambria" panose="02040503050406030204" pitchFamily="18" charset="0"/>
              </a:rPr>
              <a:t>Concibe a las garantías constitucionales como los medios o instrumentos preponderantemente procesales de naturaleza reactiva o defensiva de lso derechos humanos accionables ante la vulneración de éstos.</a:t>
            </a:r>
          </a:p>
        </p:txBody>
      </p:sp>
    </p:spTree>
    <p:extLst>
      <p:ext uri="{BB962C8B-B14F-4D97-AF65-F5344CB8AC3E}">
        <p14:creationId xmlns:p14="http://schemas.microsoft.com/office/powerpoint/2010/main" val="2387975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7ADA05D0-F4AC-F346-A724-4376E72E3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248E03F-B68E-0D44-9B2C-EC6FC7D34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251164"/>
            <a:ext cx="10515600" cy="1325563"/>
          </a:xfrm>
        </p:spPr>
        <p:txBody>
          <a:bodyPr>
            <a:normAutofit/>
          </a:bodyPr>
          <a:lstStyle/>
          <a:p>
            <a:r>
              <a:rPr lang="es-MX" sz="2800" b="1" dirty="0"/>
              <a:t>Módulo I. </a:t>
            </a:r>
            <a:r>
              <a:rPr lang="es-ES" sz="2800" b="1" dirty="0"/>
              <a:t>Los derechos humanos y sus garantías. </a:t>
            </a:r>
            <a:br>
              <a:rPr lang="es-ES" sz="2800" b="1" dirty="0"/>
            </a:br>
            <a:r>
              <a:rPr lang="es-ES" sz="2800" b="1" dirty="0"/>
              <a:t>Definiciones básicas y su regulación en México.</a:t>
            </a:r>
            <a:endParaRPr lang="es-MX" sz="2800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89534F4-4145-CD43-90F3-A896CA517927}"/>
              </a:ext>
            </a:extLst>
          </p:cNvPr>
          <p:cNvSpPr txBox="1"/>
          <p:nvPr/>
        </p:nvSpPr>
        <p:spPr>
          <a:xfrm>
            <a:off x="1839686" y="2576727"/>
            <a:ext cx="105156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sz="2400" dirty="0"/>
              <a:t>1.1 Antecedentes constitucionales modernos</a:t>
            </a:r>
            <a:endParaRPr lang="es-US" sz="2400" dirty="0"/>
          </a:p>
          <a:p>
            <a:r>
              <a:rPr lang="es-ES" sz="2400" dirty="0"/>
              <a:t>1.2 Definición de los derechos humanos</a:t>
            </a:r>
          </a:p>
          <a:p>
            <a:pPr lvl="0"/>
            <a:r>
              <a:rPr lang="es-ES" sz="2400" b="1" dirty="0">
                <a:solidFill>
                  <a:srgbClr val="7030A0"/>
                </a:solidFill>
              </a:rPr>
              <a:t>1.3 Definición de las garantías</a:t>
            </a:r>
            <a:endParaRPr lang="es-US" sz="2400" b="1" dirty="0">
              <a:solidFill>
                <a:srgbClr val="7030A0"/>
              </a:solidFill>
            </a:endParaRPr>
          </a:p>
          <a:p>
            <a:r>
              <a:rPr lang="es-ES" sz="2400" b="1" dirty="0">
                <a:solidFill>
                  <a:srgbClr val="7030A0"/>
                </a:solidFill>
              </a:rPr>
              <a:t>1.3.1 La concepción restrictiva de garantía</a:t>
            </a:r>
          </a:p>
          <a:p>
            <a:pPr lvl="0"/>
            <a:r>
              <a:rPr lang="es-ES" sz="2400" dirty="0"/>
              <a:t>1.3.2 Los efectos de la concepción restrictiva</a:t>
            </a:r>
            <a:endParaRPr lang="es-US" sz="2400" dirty="0"/>
          </a:p>
          <a:p>
            <a:r>
              <a:rPr lang="es-ES" sz="2400" dirty="0"/>
              <a:t>1.3.3 La concepción alternativa de garantía y sus implicaciones jurídicas</a:t>
            </a:r>
          </a:p>
          <a:p>
            <a:r>
              <a:rPr lang="es-ES" sz="2400" dirty="0"/>
              <a:t>1.4 La reforma constitucional de 2011 en materia de derechos humanos</a:t>
            </a:r>
          </a:p>
          <a:p>
            <a:endParaRPr lang="es-MX" dirty="0"/>
          </a:p>
        </p:txBody>
      </p:sp>
      <p:sp>
        <p:nvSpPr>
          <p:cNvPr id="3" name="Flecha izquierda 2">
            <a:extLst>
              <a:ext uri="{FF2B5EF4-FFF2-40B4-BE49-F238E27FC236}">
                <a16:creationId xmlns:a16="http://schemas.microsoft.com/office/drawing/2014/main" id="{B9CC5DF7-5D0F-ED48-8B77-EADAA07835DE}"/>
              </a:ext>
            </a:extLst>
          </p:cNvPr>
          <p:cNvSpPr/>
          <p:nvPr/>
        </p:nvSpPr>
        <p:spPr>
          <a:xfrm>
            <a:off x="7625443" y="3440710"/>
            <a:ext cx="849086" cy="387181"/>
          </a:xfrm>
          <a:prstGeom prst="lef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330861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7ADA05D0-F4AC-F346-A724-4376E72E3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248E03F-B68E-0D44-9B2C-EC6FC7D34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1221"/>
            <a:ext cx="10515600" cy="1325563"/>
          </a:xfrm>
        </p:spPr>
        <p:txBody>
          <a:bodyPr/>
          <a:lstStyle/>
          <a:p>
            <a:r>
              <a:rPr lang="es-MX" dirty="0"/>
              <a:t>1.3 Definición de Garantías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89534F4-4145-CD43-90F3-A896CA517927}"/>
              </a:ext>
            </a:extLst>
          </p:cNvPr>
          <p:cNvSpPr txBox="1"/>
          <p:nvPr/>
        </p:nvSpPr>
        <p:spPr>
          <a:xfrm>
            <a:off x="7221140" y="2882299"/>
            <a:ext cx="3979069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000" dirty="0"/>
              <a:t>El binomio </a:t>
            </a:r>
            <a:r>
              <a:rPr lang="es-US" sz="2000" b="1" dirty="0"/>
              <a:t>DERECHOS HUMANOS Y GARANTÍAS</a:t>
            </a:r>
            <a:r>
              <a:rPr lang="es-US" sz="2000" dirty="0"/>
              <a:t> estuvo presente en la mayoría de las Constituciones y proyectos constitucionales del siglo XIX.</a:t>
            </a:r>
          </a:p>
          <a:p>
            <a:endParaRPr lang="es-US" dirty="0"/>
          </a:p>
          <a:p>
            <a:endParaRPr lang="es-US" dirty="0"/>
          </a:p>
          <a:p>
            <a:endParaRPr lang="es-US" dirty="0"/>
          </a:p>
          <a:p>
            <a:endParaRPr lang="es-US" dirty="0"/>
          </a:p>
          <a:p>
            <a:endParaRPr lang="es-US" dirty="0"/>
          </a:p>
          <a:p>
            <a:endParaRPr lang="es-US" dirty="0"/>
          </a:p>
          <a:p>
            <a:endParaRPr lang="es-US" dirty="0"/>
          </a:p>
          <a:p>
            <a:endParaRPr lang="es-US" dirty="0"/>
          </a:p>
          <a:p>
            <a:endParaRPr lang="es-MX" dirty="0"/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E25EB09C-AEBB-7043-8B20-9CDF46E02F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58670217"/>
              </p:ext>
            </p:extLst>
          </p:nvPr>
        </p:nvGraphicFramePr>
        <p:xfrm>
          <a:off x="1847417" y="2287531"/>
          <a:ext cx="5220133" cy="382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41053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7ADA05D0-F4AC-F346-A724-4376E72E3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28116"/>
            <a:ext cx="12192000" cy="6858000"/>
          </a:xfr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248E03F-B68E-0D44-9B2C-EC6FC7D34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5" y="968346"/>
            <a:ext cx="10515600" cy="1325563"/>
          </a:xfrm>
        </p:spPr>
        <p:txBody>
          <a:bodyPr/>
          <a:lstStyle/>
          <a:p>
            <a:r>
              <a:rPr lang="es-MX" dirty="0"/>
              <a:t>1.3 Definición de Garantías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89534F4-4145-CD43-90F3-A896CA517927}"/>
              </a:ext>
            </a:extLst>
          </p:cNvPr>
          <p:cNvSpPr txBox="1"/>
          <p:nvPr/>
        </p:nvSpPr>
        <p:spPr>
          <a:xfrm>
            <a:off x="1909763" y="2057145"/>
            <a:ext cx="9444037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/>
              <a:t>El Congreso Constituyente de 1916-1917</a:t>
            </a:r>
            <a:endParaRPr lang="es-MX" sz="2400" dirty="0"/>
          </a:p>
          <a:p>
            <a:r>
              <a:rPr lang="es-MX" sz="2000" dirty="0"/>
              <a:t>Principios contenidos en su artículo 1o.</a:t>
            </a:r>
          </a:p>
          <a:p>
            <a:pPr marL="514350" indent="-514350">
              <a:buAutoNum type="arabicPeriod"/>
            </a:pPr>
            <a:r>
              <a:rPr lang="es-US" sz="2000" b="1" dirty="0"/>
              <a:t>La autoridad debe garantizar el goce de los derechos naturales a todos los habitantes de la república. </a:t>
            </a:r>
          </a:p>
          <a:p>
            <a:pPr marL="514350" indent="-514350">
              <a:buAutoNum type="arabicPeriod"/>
            </a:pPr>
            <a:r>
              <a:rPr lang="es-US" sz="2000" b="1" dirty="0"/>
              <a:t>No debe restringirse ni modificarse la protección concedida a esos derechos, sino con arreglo a la misma Constitución.</a:t>
            </a:r>
          </a:p>
          <a:p>
            <a:endParaRPr lang="es-US" sz="2000" dirty="0"/>
          </a:p>
          <a:p>
            <a:r>
              <a:rPr lang="es-US" sz="2400" dirty="0"/>
              <a:t>Se cambió el nombre de la sección I del título primero, que en la </a:t>
            </a:r>
            <a:r>
              <a:rPr lang="es-US" sz="2400" b="1" dirty="0"/>
              <a:t>Constitución de 1857</a:t>
            </a:r>
            <a:r>
              <a:rPr lang="es-US" sz="2400" dirty="0"/>
              <a:t> fue </a:t>
            </a:r>
            <a:r>
              <a:rPr lang="es-US" sz="2400" b="1" dirty="0"/>
              <a:t>“De los derechos del hombre”, por el de “De las garantías individuales”.</a:t>
            </a:r>
          </a:p>
          <a:p>
            <a:endParaRPr lang="es-MX" sz="2400" b="1" dirty="0"/>
          </a:p>
          <a:p>
            <a:endParaRPr lang="es-MX" sz="2400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7160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7ADA05D0-F4AC-F346-A724-4376E72E3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248E03F-B68E-0D44-9B2C-EC6FC7D34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1221"/>
            <a:ext cx="10515600" cy="1325563"/>
          </a:xfrm>
        </p:spPr>
        <p:txBody>
          <a:bodyPr/>
          <a:lstStyle/>
          <a:p>
            <a:r>
              <a:rPr lang="es-MX" dirty="0"/>
              <a:t>1.3 Definición de Garantías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89534F4-4145-CD43-90F3-A896CA517927}"/>
              </a:ext>
            </a:extLst>
          </p:cNvPr>
          <p:cNvSpPr txBox="1"/>
          <p:nvPr/>
        </p:nvSpPr>
        <p:spPr>
          <a:xfrm>
            <a:off x="1532163" y="2293654"/>
            <a:ext cx="9127673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endParaRPr lang="es-MX" sz="2400" b="1" dirty="0"/>
          </a:p>
          <a:p>
            <a:pPr marL="342900" indent="-342900">
              <a:buFont typeface="Wingdings" pitchFamily="2" charset="2"/>
              <a:buChar char="ü"/>
            </a:pPr>
            <a:r>
              <a:rPr lang="es-US" sz="2400" b="1" dirty="0"/>
              <a:t>Declaración de los Derechos del Hombre y del Ciudadano de 1789 (Artículo 16)</a:t>
            </a:r>
          </a:p>
          <a:p>
            <a:pPr marL="342900" indent="-342900">
              <a:buFont typeface="Wingdings" pitchFamily="2" charset="2"/>
              <a:buChar char="ü"/>
            </a:pPr>
            <a:endParaRPr lang="es-US" sz="2400" b="1" dirty="0"/>
          </a:p>
          <a:p>
            <a:pPr marL="342900" indent="-342900">
              <a:buFont typeface="Wingdings" pitchFamily="2" charset="2"/>
              <a:buChar char="ü"/>
            </a:pPr>
            <a:r>
              <a:rPr lang="es-US" sz="2400" b="1" dirty="0"/>
              <a:t>Suprema Corte de Justicia </a:t>
            </a:r>
            <a:r>
              <a:rPr lang="es-US" dirty="0"/>
              <a:t>(</a:t>
            </a:r>
            <a:r>
              <a:rPr lang="es-US" b="1" dirty="0"/>
              <a:t>Tesis de jusrisprudencia P-/J.2/97</a:t>
            </a:r>
            <a:r>
              <a:rPr lang="es-US" dirty="0"/>
              <a:t>, “AGRAVIOS INOPERNATES. LO SON LOS QUE SOSTIENEN QUE LOS JUZGADORES DE AMPARO VIOLAN GANTÍAS INDIVIDUALES, SOLAMENTE EN ESE ASPECTO”, Seminario Judicial de la Federación y su Gacceta, t.V, enero de 1997, p.5. Reg. 199492)</a:t>
            </a:r>
          </a:p>
          <a:p>
            <a:endParaRPr lang="es-MX" sz="1400" b="1" dirty="0"/>
          </a:p>
          <a:p>
            <a:endParaRPr lang="es-US" dirty="0"/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20508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7ADA05D0-F4AC-F346-A724-4376E72E3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248E03F-B68E-0D44-9B2C-EC6FC7D34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1221"/>
            <a:ext cx="10515600" cy="1325563"/>
          </a:xfrm>
        </p:spPr>
        <p:txBody>
          <a:bodyPr/>
          <a:lstStyle/>
          <a:p>
            <a:r>
              <a:rPr lang="es-MX" dirty="0"/>
              <a:t>1.3 Definición de Garantías </a:t>
            </a: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758EB0D6-5CED-C349-9D42-0F2AEE5010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2292964"/>
              </p:ext>
            </p:extLst>
          </p:nvPr>
        </p:nvGraphicFramePr>
        <p:xfrm>
          <a:off x="2416629" y="2302329"/>
          <a:ext cx="7837714" cy="3086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96148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7ADA05D0-F4AC-F346-A724-4376E72E3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9AC06DAC-8BDD-FB4D-BEE5-04B7FD6E79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6689978"/>
              </p:ext>
            </p:extLst>
          </p:nvPr>
        </p:nvGraphicFramePr>
        <p:xfrm>
          <a:off x="-381001" y="1713384"/>
          <a:ext cx="8262258" cy="5030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:a16="http://schemas.microsoft.com/office/drawing/2014/main" id="{1DEAE2EE-BE0D-E64A-ADF5-87C28E8C2CDE}"/>
              </a:ext>
            </a:extLst>
          </p:cNvPr>
          <p:cNvSpPr txBox="1"/>
          <p:nvPr/>
        </p:nvSpPr>
        <p:spPr>
          <a:xfrm>
            <a:off x="6972300" y="3038946"/>
            <a:ext cx="411479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b="1" dirty="0"/>
              <a:t>L. FERRAJOLI</a:t>
            </a:r>
          </a:p>
          <a:p>
            <a:pPr algn="just"/>
            <a:r>
              <a:rPr lang="es-US" sz="2400" dirty="0"/>
              <a:t>Enfatiza la necesidad de la separación entre los derechos y sus garantías.</a:t>
            </a: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F0954DCB-3D76-AD45-8297-6AE32C090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50602"/>
            <a:ext cx="10515600" cy="1325563"/>
          </a:xfrm>
        </p:spPr>
        <p:txBody>
          <a:bodyPr/>
          <a:lstStyle/>
          <a:p>
            <a:r>
              <a:rPr lang="es-MX" dirty="0"/>
              <a:t>1.3 Definición de Garantías </a:t>
            </a:r>
          </a:p>
        </p:txBody>
      </p:sp>
    </p:spTree>
    <p:extLst>
      <p:ext uri="{BB962C8B-B14F-4D97-AF65-F5344CB8AC3E}">
        <p14:creationId xmlns:p14="http://schemas.microsoft.com/office/powerpoint/2010/main" val="3582686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7ADA05D0-F4AC-F346-A724-4376E72E3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474" y="0"/>
            <a:ext cx="12192000" cy="6858000"/>
          </a:xfrm>
        </p:spPr>
      </p:pic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158B1566-2A8E-024F-A2C6-CE419CD078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2101202"/>
              </p:ext>
            </p:extLst>
          </p:nvPr>
        </p:nvGraphicFramePr>
        <p:xfrm>
          <a:off x="0" y="1328865"/>
          <a:ext cx="11919857" cy="5159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ítulo 1">
            <a:extLst>
              <a:ext uri="{FF2B5EF4-FFF2-40B4-BE49-F238E27FC236}">
                <a16:creationId xmlns:a16="http://schemas.microsoft.com/office/drawing/2014/main" id="{AAD42120-5CDC-D74F-8925-DB9E6FC53740}"/>
              </a:ext>
            </a:extLst>
          </p:cNvPr>
          <p:cNvSpPr txBox="1">
            <a:spLocks/>
          </p:cNvSpPr>
          <p:nvPr/>
        </p:nvSpPr>
        <p:spPr>
          <a:xfrm>
            <a:off x="838200" y="111122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/>
              <a:t>1.3 Definición de Garantías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27649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7ADA05D0-F4AC-F346-A724-4376E72E3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248E03F-B68E-0D44-9B2C-EC6FC7D34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1221"/>
            <a:ext cx="10515600" cy="1325563"/>
          </a:xfrm>
        </p:spPr>
        <p:txBody>
          <a:bodyPr/>
          <a:lstStyle/>
          <a:p>
            <a:r>
              <a:rPr lang="es-MX" dirty="0"/>
              <a:t>1.3 Definición de Garantías </a:t>
            </a: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30CF5669-5DCE-2042-9572-1D8D83974A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15890225"/>
              </p:ext>
            </p:extLst>
          </p:nvPr>
        </p:nvGraphicFramePr>
        <p:xfrm>
          <a:off x="-359228" y="2243043"/>
          <a:ext cx="8625114" cy="3999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ángulo 6">
            <a:extLst>
              <a:ext uri="{FF2B5EF4-FFF2-40B4-BE49-F238E27FC236}">
                <a16:creationId xmlns:a16="http://schemas.microsoft.com/office/drawing/2014/main" id="{9679DC42-E9EA-0B49-A113-A76AD09DA5F7}"/>
              </a:ext>
            </a:extLst>
          </p:cNvPr>
          <p:cNvSpPr/>
          <p:nvPr/>
        </p:nvSpPr>
        <p:spPr>
          <a:xfrm>
            <a:off x="6230258" y="2977058"/>
            <a:ext cx="501287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>
                <a:ea typeface="Arial" panose="020B0604020202020204" pitchFamily="34" charset="0"/>
              </a:rPr>
              <a:t>Las garantías deben de ser las </a:t>
            </a:r>
            <a:r>
              <a:rPr lang="es-ES" sz="2000" b="1" dirty="0">
                <a:ea typeface="Arial" panose="020B0604020202020204" pitchFamily="34" charset="0"/>
              </a:rPr>
              <a:t>compañeras insustituibles de los derechos</a:t>
            </a:r>
            <a:r>
              <a:rPr lang="es-ES" sz="2000" dirty="0">
                <a:ea typeface="Arial" panose="020B0604020202020204" pitchFamily="34" charset="0"/>
              </a:rPr>
              <a:t>, ya que</a:t>
            </a:r>
            <a:r>
              <a:rPr lang="es-ES" sz="2000" spc="5" dirty="0">
                <a:ea typeface="Arial" panose="020B0604020202020204" pitchFamily="34" charset="0"/>
              </a:rPr>
              <a:t> </a:t>
            </a:r>
            <a:r>
              <a:rPr lang="es-ES" sz="2000" dirty="0">
                <a:ea typeface="Arial" panose="020B0604020202020204" pitchFamily="34" charset="0"/>
              </a:rPr>
              <a:t>depende de ellas la efectividad de los mismos, para que no queden éstos como</a:t>
            </a:r>
            <a:r>
              <a:rPr lang="es-ES" sz="2000" spc="5" dirty="0">
                <a:ea typeface="Arial" panose="020B0604020202020204" pitchFamily="34" charset="0"/>
              </a:rPr>
              <a:t> </a:t>
            </a:r>
            <a:r>
              <a:rPr lang="es-ES" sz="2000" dirty="0">
                <a:ea typeface="Arial" panose="020B0604020202020204" pitchFamily="34" charset="0"/>
              </a:rPr>
              <a:t>simples</a:t>
            </a:r>
            <a:r>
              <a:rPr lang="es-ES" sz="2000" spc="5" dirty="0">
                <a:ea typeface="Arial" panose="020B0604020202020204" pitchFamily="34" charset="0"/>
              </a:rPr>
              <a:t> </a:t>
            </a:r>
            <a:r>
              <a:rPr lang="es-ES" sz="2000" dirty="0">
                <a:ea typeface="Arial" panose="020B0604020202020204" pitchFamily="34" charset="0"/>
              </a:rPr>
              <a:t>y</a:t>
            </a:r>
            <a:r>
              <a:rPr lang="es-ES" sz="2000" spc="5" dirty="0">
                <a:ea typeface="Arial" panose="020B0604020202020204" pitchFamily="34" charset="0"/>
              </a:rPr>
              <a:t> </a:t>
            </a:r>
            <a:r>
              <a:rPr lang="es-ES" sz="2000" dirty="0">
                <a:ea typeface="Arial" panose="020B0604020202020204" pitchFamily="34" charset="0"/>
              </a:rPr>
              <a:t>huecas</a:t>
            </a:r>
            <a:r>
              <a:rPr lang="es-ES" sz="2000" spc="5" dirty="0">
                <a:ea typeface="Arial" panose="020B0604020202020204" pitchFamily="34" charset="0"/>
              </a:rPr>
              <a:t> </a:t>
            </a:r>
            <a:r>
              <a:rPr lang="es-ES" sz="2000" dirty="0">
                <a:ea typeface="Arial" panose="020B0604020202020204" pitchFamily="34" charset="0"/>
              </a:rPr>
              <a:t>proclamas</a:t>
            </a:r>
            <a:r>
              <a:rPr lang="es-ES" sz="2000" spc="5" dirty="0">
                <a:ea typeface="Arial" panose="020B0604020202020204" pitchFamily="34" charset="0"/>
              </a:rPr>
              <a:t> </a:t>
            </a:r>
            <a:r>
              <a:rPr lang="es-ES" sz="2000" dirty="0">
                <a:ea typeface="Arial" panose="020B0604020202020204" pitchFamily="34" charset="0"/>
              </a:rPr>
              <a:t>políticas</a:t>
            </a:r>
            <a:r>
              <a:rPr lang="es-ES" sz="2000" spc="5" dirty="0">
                <a:ea typeface="Arial" panose="020B0604020202020204" pitchFamily="34" charset="0"/>
              </a:rPr>
              <a:t> </a:t>
            </a:r>
            <a:r>
              <a:rPr lang="es-ES" sz="2000" dirty="0">
                <a:ea typeface="Arial" panose="020B0604020202020204" pitchFamily="34" charset="0"/>
              </a:rPr>
              <a:t>de</a:t>
            </a:r>
            <a:r>
              <a:rPr lang="es-ES" sz="2000" spc="5" dirty="0">
                <a:ea typeface="Arial" panose="020B0604020202020204" pitchFamily="34" charset="0"/>
              </a:rPr>
              <a:t> </a:t>
            </a:r>
            <a:r>
              <a:rPr lang="es-ES" sz="2000" dirty="0">
                <a:ea typeface="Arial" panose="020B0604020202020204" pitchFamily="34" charset="0"/>
              </a:rPr>
              <a:t>realización</a:t>
            </a:r>
            <a:r>
              <a:rPr lang="es-ES" sz="2000" spc="5" dirty="0">
                <a:ea typeface="Arial" panose="020B0604020202020204" pitchFamily="34" charset="0"/>
              </a:rPr>
              <a:t> </a:t>
            </a:r>
            <a:r>
              <a:rPr lang="es-ES" sz="2000" dirty="0">
                <a:ea typeface="Arial" panose="020B0604020202020204" pitchFamily="34" charset="0"/>
              </a:rPr>
              <a:t>discrecional</a:t>
            </a:r>
            <a:r>
              <a:rPr lang="es-US" sz="2000" dirty="0">
                <a:ea typeface="Arial" panose="020B0604020202020204" pitchFamily="34" charset="0"/>
              </a:rPr>
              <a:t>.</a:t>
            </a:r>
            <a:endParaRPr lang="es-US" sz="2000" dirty="0"/>
          </a:p>
        </p:txBody>
      </p:sp>
    </p:spTree>
    <p:extLst>
      <p:ext uri="{BB962C8B-B14F-4D97-AF65-F5344CB8AC3E}">
        <p14:creationId xmlns:p14="http://schemas.microsoft.com/office/powerpoint/2010/main" val="5831357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971</TotalTime>
  <Words>617</Words>
  <Application>Microsoft Macintosh PowerPoint</Application>
  <PresentationFormat>Panorámica</PresentationFormat>
  <Paragraphs>73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8" baseType="lpstr">
      <vt:lpstr>Arial</vt:lpstr>
      <vt:lpstr>Arial Rounded MT Bold</vt:lpstr>
      <vt:lpstr>Calibri</vt:lpstr>
      <vt:lpstr>Calibri Light</vt:lpstr>
      <vt:lpstr>Cambria</vt:lpstr>
      <vt:lpstr>Wingdings</vt:lpstr>
      <vt:lpstr>Tema de Office</vt:lpstr>
      <vt:lpstr>M. en D. Catalina Camarillo Rosas</vt:lpstr>
      <vt:lpstr>Módulo I. Los derechos humanos y sus garantías.  Definiciones básicas y su regulación en México.</vt:lpstr>
      <vt:lpstr>1.3 Definición de Garantías </vt:lpstr>
      <vt:lpstr>1.3 Definición de Garantías </vt:lpstr>
      <vt:lpstr>1.3 Definición de Garantías </vt:lpstr>
      <vt:lpstr>1.3 Definición de Garantías </vt:lpstr>
      <vt:lpstr>1.3 Definición de Garantías </vt:lpstr>
      <vt:lpstr>Presentación de PowerPoint</vt:lpstr>
      <vt:lpstr>1.3 Definición de Garantías </vt:lpstr>
      <vt:lpstr>1.3.1 La concepción restrictiva de garantías </vt:lpstr>
      <vt:lpstr>1.3.1 La concepción restrictiva de garantías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NOMBRE DEL CATEDRÁTICO</dc:title>
  <dc:creator>Microsoft Office User</dc:creator>
  <cp:lastModifiedBy>Microsoft Office User</cp:lastModifiedBy>
  <cp:revision>22</cp:revision>
  <dcterms:created xsi:type="dcterms:W3CDTF">2021-02-16T16:59:28Z</dcterms:created>
  <dcterms:modified xsi:type="dcterms:W3CDTF">2021-03-05T15:23:23Z</dcterms:modified>
</cp:coreProperties>
</file>