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20" r:id="rId3"/>
  </p:sldMasterIdLst>
  <p:notesMasterIdLst>
    <p:notesMasterId r:id="rId58"/>
  </p:notesMasterIdLst>
  <p:handoutMasterIdLst>
    <p:handoutMasterId r:id="rId59"/>
  </p:handoutMasterIdLst>
  <p:sldIdLst>
    <p:sldId id="257" r:id="rId4"/>
    <p:sldId id="367" r:id="rId5"/>
    <p:sldId id="428" r:id="rId6"/>
    <p:sldId id="390" r:id="rId7"/>
    <p:sldId id="402" r:id="rId8"/>
    <p:sldId id="391" r:id="rId9"/>
    <p:sldId id="425" r:id="rId10"/>
    <p:sldId id="426" r:id="rId11"/>
    <p:sldId id="427" r:id="rId12"/>
    <p:sldId id="341" r:id="rId13"/>
    <p:sldId id="368" r:id="rId14"/>
    <p:sldId id="264" r:id="rId15"/>
    <p:sldId id="371" r:id="rId16"/>
    <p:sldId id="372" r:id="rId17"/>
    <p:sldId id="373" r:id="rId18"/>
    <p:sldId id="374" r:id="rId19"/>
    <p:sldId id="376" r:id="rId20"/>
    <p:sldId id="440" r:id="rId21"/>
    <p:sldId id="441" r:id="rId22"/>
    <p:sldId id="442" r:id="rId23"/>
    <p:sldId id="443" r:id="rId24"/>
    <p:sldId id="444" r:id="rId25"/>
    <p:sldId id="445" r:id="rId26"/>
    <p:sldId id="446" r:id="rId27"/>
    <p:sldId id="447" r:id="rId28"/>
    <p:sldId id="448" r:id="rId29"/>
    <p:sldId id="449" r:id="rId30"/>
    <p:sldId id="369" r:id="rId31"/>
    <p:sldId id="337" r:id="rId32"/>
    <p:sldId id="338" r:id="rId33"/>
    <p:sldId id="293" r:id="rId34"/>
    <p:sldId id="318" r:id="rId35"/>
    <p:sldId id="431" r:id="rId36"/>
    <p:sldId id="433" r:id="rId37"/>
    <p:sldId id="432" r:id="rId38"/>
    <p:sldId id="347" r:id="rId39"/>
    <p:sldId id="351" r:id="rId40"/>
    <p:sldId id="395" r:id="rId41"/>
    <p:sldId id="354" r:id="rId42"/>
    <p:sldId id="396" r:id="rId43"/>
    <p:sldId id="370" r:id="rId44"/>
    <p:sldId id="327" r:id="rId45"/>
    <p:sldId id="329" r:id="rId46"/>
    <p:sldId id="306" r:id="rId47"/>
    <p:sldId id="345" r:id="rId48"/>
    <p:sldId id="450" r:id="rId49"/>
    <p:sldId id="451" r:id="rId50"/>
    <p:sldId id="452" r:id="rId51"/>
    <p:sldId id="453" r:id="rId52"/>
    <p:sldId id="454" r:id="rId53"/>
    <p:sldId id="455" r:id="rId54"/>
    <p:sldId id="456" r:id="rId55"/>
    <p:sldId id="457" r:id="rId56"/>
    <p:sldId id="458" r:id="rId57"/>
  </p:sldIdLst>
  <p:sldSz cx="9144000" cy="6858000" type="screen4x3"/>
  <p:notesSz cx="6881813" cy="9296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89C1"/>
    <a:srgbClr val="008272"/>
    <a:srgbClr val="506A61"/>
    <a:srgbClr val="8DE3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9" autoAdjust="0"/>
    <p:restoredTop sz="94624" autoAdjust="0"/>
  </p:normalViewPr>
  <p:slideViewPr>
    <p:cSldViewPr>
      <p:cViewPr varScale="1">
        <p:scale>
          <a:sx n="110" d="100"/>
          <a:sy n="110" d="100"/>
        </p:scale>
        <p:origin x="-11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0" d="100"/>
          <a:sy n="40" d="100"/>
        </p:scale>
        <p:origin x="-2238" y="-102"/>
      </p:cViewPr>
      <p:guideLst>
        <p:guide orient="horz" pos="2928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4B0D3A-202B-424A-B174-AEF56ABA413E}" type="doc">
      <dgm:prSet loTypeId="urn:microsoft.com/office/officeart/2008/layout/VerticalCurvedLis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D8AA1360-373A-4E09-9CD1-4AEED3C5F603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MX" dirty="0" smtClean="0">
              <a:latin typeface="Trebuchet MS" panose="020B0603020202020204" pitchFamily="34" charset="0"/>
            </a:rPr>
            <a:t>Acceder a los datos personales.</a:t>
          </a:r>
        </a:p>
        <a:p>
          <a:r>
            <a:rPr lang="es-MX" dirty="0" smtClean="0">
              <a:latin typeface="Trebuchet MS" panose="020B0603020202020204" pitchFamily="34" charset="0"/>
            </a:rPr>
            <a:t>Requerir información relacionada con las condiciones generales  del tratamiento. </a:t>
          </a:r>
          <a:endParaRPr lang="es-MX" dirty="0">
            <a:latin typeface="Trebuchet MS" panose="020B0603020202020204" pitchFamily="34" charset="0"/>
          </a:endParaRPr>
        </a:p>
      </dgm:t>
    </dgm:pt>
    <dgm:pt modelId="{3AE1BE1F-CAFB-41B0-A4C4-F44DE5204E8B}" type="parTrans" cxnId="{DC4E4B4D-55CB-4B0A-A10B-2B67A587257C}">
      <dgm:prSet/>
      <dgm:spPr/>
      <dgm:t>
        <a:bodyPr/>
        <a:lstStyle/>
        <a:p>
          <a:endParaRPr lang="es-MX">
            <a:latin typeface="Trebuchet MS" panose="020B0603020202020204" pitchFamily="34" charset="0"/>
          </a:endParaRPr>
        </a:p>
      </dgm:t>
    </dgm:pt>
    <dgm:pt modelId="{855E3B18-FFF5-4A88-AB8D-CE124C83E699}" type="sibTrans" cxnId="{DC4E4B4D-55CB-4B0A-A10B-2B67A587257C}">
      <dgm:prSet/>
      <dgm:spPr/>
      <dgm:t>
        <a:bodyPr/>
        <a:lstStyle/>
        <a:p>
          <a:endParaRPr lang="es-MX">
            <a:latin typeface="Trebuchet MS" panose="020B0603020202020204" pitchFamily="34" charset="0"/>
          </a:endParaRPr>
        </a:p>
      </dgm:t>
    </dgm:pt>
    <dgm:pt modelId="{E41C6AFB-79E2-4A1C-928D-0CF37A12751B}">
      <dgm:prSet/>
      <dgm:spPr/>
      <dgm:t>
        <a:bodyPr/>
        <a:lstStyle/>
        <a:p>
          <a:r>
            <a:rPr lang="es-MX" dirty="0" smtClean="0">
              <a:latin typeface="Trebuchet MS" panose="020B0603020202020204" pitchFamily="34" charset="0"/>
            </a:rPr>
            <a:t>Datos personales inexactos.</a:t>
          </a:r>
        </a:p>
        <a:p>
          <a:r>
            <a:rPr lang="es-MX" dirty="0" smtClean="0">
              <a:latin typeface="Trebuchet MS" panose="020B0603020202020204" pitchFamily="34" charset="0"/>
            </a:rPr>
            <a:t>Datos personales incorrectos.</a:t>
          </a:r>
          <a:endParaRPr lang="es-MX" dirty="0">
            <a:latin typeface="Trebuchet MS" panose="020B0603020202020204" pitchFamily="34" charset="0"/>
          </a:endParaRPr>
        </a:p>
      </dgm:t>
    </dgm:pt>
    <dgm:pt modelId="{90DD4334-4589-4D84-B05D-D74967C0A2E1}" type="parTrans" cxnId="{5981EE0A-BE0C-49CF-86EF-AEE1F9F6F227}">
      <dgm:prSet/>
      <dgm:spPr/>
      <dgm:t>
        <a:bodyPr/>
        <a:lstStyle/>
        <a:p>
          <a:endParaRPr lang="es-MX">
            <a:latin typeface="Trebuchet MS" panose="020B0603020202020204" pitchFamily="34" charset="0"/>
          </a:endParaRPr>
        </a:p>
      </dgm:t>
    </dgm:pt>
    <dgm:pt modelId="{0DD06A1A-C77F-4A4F-8669-0CF617270146}" type="sibTrans" cxnId="{5981EE0A-BE0C-49CF-86EF-AEE1F9F6F227}">
      <dgm:prSet/>
      <dgm:spPr/>
      <dgm:t>
        <a:bodyPr/>
        <a:lstStyle/>
        <a:p>
          <a:endParaRPr lang="es-MX">
            <a:latin typeface="Trebuchet MS" panose="020B0603020202020204" pitchFamily="34" charset="0"/>
          </a:endParaRPr>
        </a:p>
      </dgm:t>
    </dgm:pt>
    <dgm:pt modelId="{42EB2613-15A5-4BEC-8E3B-3CE9243F8A39}">
      <dgm:prSet/>
      <dgm:spPr/>
      <dgm:t>
        <a:bodyPr/>
        <a:lstStyle/>
        <a:p>
          <a:r>
            <a:rPr lang="es-MX" dirty="0" smtClean="0">
              <a:latin typeface="Trebuchet MS" panose="020B0603020202020204" pitchFamily="34" charset="0"/>
            </a:rPr>
            <a:t>Supresión de los datos personales, previo bloqueo, cuando están siendo tratados en contravención a la normativa aplicable.</a:t>
          </a:r>
          <a:endParaRPr lang="es-MX" dirty="0">
            <a:latin typeface="Trebuchet MS" panose="020B0603020202020204" pitchFamily="34" charset="0"/>
          </a:endParaRPr>
        </a:p>
      </dgm:t>
    </dgm:pt>
    <dgm:pt modelId="{4F034D5A-3502-4421-80E8-3CC9FB352351}" type="parTrans" cxnId="{BE9B9924-6856-4A78-9ADB-ECCA37EEA02C}">
      <dgm:prSet/>
      <dgm:spPr/>
      <dgm:t>
        <a:bodyPr/>
        <a:lstStyle/>
        <a:p>
          <a:endParaRPr lang="es-MX">
            <a:latin typeface="Trebuchet MS" panose="020B0603020202020204" pitchFamily="34" charset="0"/>
          </a:endParaRPr>
        </a:p>
      </dgm:t>
    </dgm:pt>
    <dgm:pt modelId="{041889D3-D236-43C8-A3DC-521AAA798B69}" type="sibTrans" cxnId="{BE9B9924-6856-4A78-9ADB-ECCA37EEA02C}">
      <dgm:prSet/>
      <dgm:spPr/>
      <dgm:t>
        <a:bodyPr/>
        <a:lstStyle/>
        <a:p>
          <a:endParaRPr lang="es-MX">
            <a:latin typeface="Trebuchet MS" panose="020B0603020202020204" pitchFamily="34" charset="0"/>
          </a:endParaRPr>
        </a:p>
      </dgm:t>
    </dgm:pt>
    <dgm:pt modelId="{EF6B5E24-3EFE-4A69-B6D6-513298CDF1E8}">
      <dgm:prSet/>
      <dgm:spPr/>
      <dgm:t>
        <a:bodyPr/>
        <a:lstStyle/>
        <a:p>
          <a:r>
            <a:rPr lang="es-MX" dirty="0" smtClean="0">
              <a:latin typeface="Trebuchet MS" panose="020B0603020202020204" pitchFamily="34" charset="0"/>
            </a:rPr>
            <a:t>Cese en el tratamiento de los datos personales por razones legítimas y  de manera justificada,  o bien, para fines específicos. </a:t>
          </a:r>
          <a:endParaRPr lang="es-MX" dirty="0">
            <a:latin typeface="Trebuchet MS" panose="020B0603020202020204" pitchFamily="34" charset="0"/>
          </a:endParaRPr>
        </a:p>
      </dgm:t>
    </dgm:pt>
    <dgm:pt modelId="{C1476325-56D3-40B5-BD7D-24CCA7006E52}" type="sibTrans" cxnId="{BEE67646-E4DF-4C9E-9438-0BC8AF2E4720}">
      <dgm:prSet/>
      <dgm:spPr/>
      <dgm:t>
        <a:bodyPr/>
        <a:lstStyle/>
        <a:p>
          <a:endParaRPr lang="es-MX">
            <a:latin typeface="Trebuchet MS" panose="020B0603020202020204" pitchFamily="34" charset="0"/>
          </a:endParaRPr>
        </a:p>
      </dgm:t>
    </dgm:pt>
    <dgm:pt modelId="{A6111D66-22DA-4598-8BFC-3291325C5942}" type="parTrans" cxnId="{BEE67646-E4DF-4C9E-9438-0BC8AF2E4720}">
      <dgm:prSet/>
      <dgm:spPr/>
      <dgm:t>
        <a:bodyPr/>
        <a:lstStyle/>
        <a:p>
          <a:endParaRPr lang="es-MX">
            <a:latin typeface="Trebuchet MS" panose="020B0603020202020204" pitchFamily="34" charset="0"/>
          </a:endParaRPr>
        </a:p>
      </dgm:t>
    </dgm:pt>
    <dgm:pt modelId="{3BD14E43-90BA-49DD-9638-455A97CEE017}" type="pres">
      <dgm:prSet presAssocID="{434B0D3A-202B-424A-B174-AEF56ABA413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DAB1651D-9DA9-46F3-9A7B-7DE077656566}" type="pres">
      <dgm:prSet presAssocID="{434B0D3A-202B-424A-B174-AEF56ABA413E}" presName="Name1" presStyleCnt="0"/>
      <dgm:spPr/>
    </dgm:pt>
    <dgm:pt modelId="{CD53D80F-36C0-4C70-8184-F799769D257D}" type="pres">
      <dgm:prSet presAssocID="{434B0D3A-202B-424A-B174-AEF56ABA413E}" presName="cycle" presStyleCnt="0"/>
      <dgm:spPr/>
    </dgm:pt>
    <dgm:pt modelId="{8EE6AD42-1686-49EB-B037-B1F64A76F6EE}" type="pres">
      <dgm:prSet presAssocID="{434B0D3A-202B-424A-B174-AEF56ABA413E}" presName="srcNode" presStyleLbl="node1" presStyleIdx="0" presStyleCnt="4"/>
      <dgm:spPr/>
    </dgm:pt>
    <dgm:pt modelId="{F326678E-A203-4E71-AE72-56DDD973A961}" type="pres">
      <dgm:prSet presAssocID="{434B0D3A-202B-424A-B174-AEF56ABA413E}" presName="conn" presStyleLbl="parChTrans1D2" presStyleIdx="0" presStyleCnt="1"/>
      <dgm:spPr/>
      <dgm:t>
        <a:bodyPr/>
        <a:lstStyle/>
        <a:p>
          <a:endParaRPr lang="es-MX"/>
        </a:p>
      </dgm:t>
    </dgm:pt>
    <dgm:pt modelId="{A51B535A-8CE7-41D9-A249-0BBA98B9D2A8}" type="pres">
      <dgm:prSet presAssocID="{434B0D3A-202B-424A-B174-AEF56ABA413E}" presName="extraNode" presStyleLbl="node1" presStyleIdx="0" presStyleCnt="4"/>
      <dgm:spPr/>
    </dgm:pt>
    <dgm:pt modelId="{106B557A-4CCB-45D6-A063-7BEDE26E6BAF}" type="pres">
      <dgm:prSet presAssocID="{434B0D3A-202B-424A-B174-AEF56ABA413E}" presName="dstNode" presStyleLbl="node1" presStyleIdx="0" presStyleCnt="4"/>
      <dgm:spPr/>
    </dgm:pt>
    <dgm:pt modelId="{C1E5DB6D-5327-4FE1-9998-D1093F00E12F}" type="pres">
      <dgm:prSet presAssocID="{D8AA1360-373A-4E09-9CD1-4AEED3C5F603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8D44EC2-9B45-4139-8F01-DF7BC33D83E4}" type="pres">
      <dgm:prSet presAssocID="{D8AA1360-373A-4E09-9CD1-4AEED3C5F603}" presName="accent_1" presStyleCnt="0"/>
      <dgm:spPr/>
    </dgm:pt>
    <dgm:pt modelId="{9586E79B-1B1D-43F1-8AD4-F6BF3DA8FFE4}" type="pres">
      <dgm:prSet presAssocID="{D8AA1360-373A-4E09-9CD1-4AEED3C5F603}" presName="accentRepeatNode" presStyleLbl="solidFgAcc1" presStyleIdx="0" presStyleCnt="4"/>
      <dgm:spPr/>
    </dgm:pt>
    <dgm:pt modelId="{8A487B16-9C71-43DD-9CBB-0D0F4125E479}" type="pres">
      <dgm:prSet presAssocID="{E41C6AFB-79E2-4A1C-928D-0CF37A12751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78EA78E-0BB5-4B48-B630-397DA9F5EB91}" type="pres">
      <dgm:prSet presAssocID="{E41C6AFB-79E2-4A1C-928D-0CF37A12751B}" presName="accent_2" presStyleCnt="0"/>
      <dgm:spPr/>
    </dgm:pt>
    <dgm:pt modelId="{56F39C7D-B2ED-41C6-9578-A5E59B3A120A}" type="pres">
      <dgm:prSet presAssocID="{E41C6AFB-79E2-4A1C-928D-0CF37A12751B}" presName="accentRepeatNode" presStyleLbl="solidFgAcc1" presStyleIdx="1" presStyleCnt="4"/>
      <dgm:spPr/>
    </dgm:pt>
    <dgm:pt modelId="{A68871B6-84B1-405B-A61B-30EF6C62CC59}" type="pres">
      <dgm:prSet presAssocID="{42EB2613-15A5-4BEC-8E3B-3CE9243F8A3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EA30DF9-B59C-4832-944E-1474345B6CB0}" type="pres">
      <dgm:prSet presAssocID="{42EB2613-15A5-4BEC-8E3B-3CE9243F8A39}" presName="accent_3" presStyleCnt="0"/>
      <dgm:spPr/>
    </dgm:pt>
    <dgm:pt modelId="{B975B5A0-6E5E-4E0C-B36F-904789CDB01F}" type="pres">
      <dgm:prSet presAssocID="{42EB2613-15A5-4BEC-8E3B-3CE9243F8A39}" presName="accentRepeatNode" presStyleLbl="solidFgAcc1" presStyleIdx="2" presStyleCnt="4"/>
      <dgm:spPr/>
    </dgm:pt>
    <dgm:pt modelId="{91B68F2A-3C1B-44F6-92C6-A1375BDB1638}" type="pres">
      <dgm:prSet presAssocID="{EF6B5E24-3EFE-4A69-B6D6-513298CDF1E8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0D8B0C9-0D19-423A-B52E-52390530F713}" type="pres">
      <dgm:prSet presAssocID="{EF6B5E24-3EFE-4A69-B6D6-513298CDF1E8}" presName="accent_4" presStyleCnt="0"/>
      <dgm:spPr/>
    </dgm:pt>
    <dgm:pt modelId="{00C7A8E2-48D1-4091-8B1B-9BF94634872F}" type="pres">
      <dgm:prSet presAssocID="{EF6B5E24-3EFE-4A69-B6D6-513298CDF1E8}" presName="accentRepeatNode" presStyleLbl="solidFgAcc1" presStyleIdx="3" presStyleCnt="4"/>
      <dgm:spPr/>
    </dgm:pt>
  </dgm:ptLst>
  <dgm:cxnLst>
    <dgm:cxn modelId="{B16D3BDE-6605-4ADD-8508-2C2ECD93346C}" type="presOf" srcId="{42EB2613-15A5-4BEC-8E3B-3CE9243F8A39}" destId="{A68871B6-84B1-405B-A61B-30EF6C62CC59}" srcOrd="0" destOrd="0" presId="urn:microsoft.com/office/officeart/2008/layout/VerticalCurvedList"/>
    <dgm:cxn modelId="{BE9B9924-6856-4A78-9ADB-ECCA37EEA02C}" srcId="{434B0D3A-202B-424A-B174-AEF56ABA413E}" destId="{42EB2613-15A5-4BEC-8E3B-3CE9243F8A39}" srcOrd="2" destOrd="0" parTransId="{4F034D5A-3502-4421-80E8-3CC9FB352351}" sibTransId="{041889D3-D236-43C8-A3DC-521AAA798B69}"/>
    <dgm:cxn modelId="{E1E6C14A-24C3-4909-977F-E4C0A577469F}" type="presOf" srcId="{434B0D3A-202B-424A-B174-AEF56ABA413E}" destId="{3BD14E43-90BA-49DD-9638-455A97CEE017}" srcOrd="0" destOrd="0" presId="urn:microsoft.com/office/officeart/2008/layout/VerticalCurvedList"/>
    <dgm:cxn modelId="{BEE67646-E4DF-4C9E-9438-0BC8AF2E4720}" srcId="{434B0D3A-202B-424A-B174-AEF56ABA413E}" destId="{EF6B5E24-3EFE-4A69-B6D6-513298CDF1E8}" srcOrd="3" destOrd="0" parTransId="{A6111D66-22DA-4598-8BFC-3291325C5942}" sibTransId="{C1476325-56D3-40B5-BD7D-24CCA7006E52}"/>
    <dgm:cxn modelId="{5981EE0A-BE0C-49CF-86EF-AEE1F9F6F227}" srcId="{434B0D3A-202B-424A-B174-AEF56ABA413E}" destId="{E41C6AFB-79E2-4A1C-928D-0CF37A12751B}" srcOrd="1" destOrd="0" parTransId="{90DD4334-4589-4D84-B05D-D74967C0A2E1}" sibTransId="{0DD06A1A-C77F-4A4F-8669-0CF617270146}"/>
    <dgm:cxn modelId="{531DE071-16F2-46E6-ACCF-06DBF215EB80}" type="presOf" srcId="{D8AA1360-373A-4E09-9CD1-4AEED3C5F603}" destId="{C1E5DB6D-5327-4FE1-9998-D1093F00E12F}" srcOrd="0" destOrd="0" presId="urn:microsoft.com/office/officeart/2008/layout/VerticalCurvedList"/>
    <dgm:cxn modelId="{FA52B567-EB04-4A2F-8ACA-9B4749187500}" type="presOf" srcId="{EF6B5E24-3EFE-4A69-B6D6-513298CDF1E8}" destId="{91B68F2A-3C1B-44F6-92C6-A1375BDB1638}" srcOrd="0" destOrd="0" presId="urn:microsoft.com/office/officeart/2008/layout/VerticalCurvedList"/>
    <dgm:cxn modelId="{5BF2A5FB-EF47-46A2-BA94-6356DC8FC8C1}" type="presOf" srcId="{E41C6AFB-79E2-4A1C-928D-0CF37A12751B}" destId="{8A487B16-9C71-43DD-9CBB-0D0F4125E479}" srcOrd="0" destOrd="0" presId="urn:microsoft.com/office/officeart/2008/layout/VerticalCurvedList"/>
    <dgm:cxn modelId="{DC4E4B4D-55CB-4B0A-A10B-2B67A587257C}" srcId="{434B0D3A-202B-424A-B174-AEF56ABA413E}" destId="{D8AA1360-373A-4E09-9CD1-4AEED3C5F603}" srcOrd="0" destOrd="0" parTransId="{3AE1BE1F-CAFB-41B0-A4C4-F44DE5204E8B}" sibTransId="{855E3B18-FFF5-4A88-AB8D-CE124C83E699}"/>
    <dgm:cxn modelId="{433DC0CC-EA47-4985-95E6-EA79001EA07C}" type="presOf" srcId="{855E3B18-FFF5-4A88-AB8D-CE124C83E699}" destId="{F326678E-A203-4E71-AE72-56DDD973A961}" srcOrd="0" destOrd="0" presId="urn:microsoft.com/office/officeart/2008/layout/VerticalCurvedList"/>
    <dgm:cxn modelId="{406D63E5-9A7F-42C4-8F6E-629E2F0EDED6}" type="presParOf" srcId="{3BD14E43-90BA-49DD-9638-455A97CEE017}" destId="{DAB1651D-9DA9-46F3-9A7B-7DE077656566}" srcOrd="0" destOrd="0" presId="urn:microsoft.com/office/officeart/2008/layout/VerticalCurvedList"/>
    <dgm:cxn modelId="{F5747B3B-E400-4D81-8EDB-94BF76F5E27B}" type="presParOf" srcId="{DAB1651D-9DA9-46F3-9A7B-7DE077656566}" destId="{CD53D80F-36C0-4C70-8184-F799769D257D}" srcOrd="0" destOrd="0" presId="urn:microsoft.com/office/officeart/2008/layout/VerticalCurvedList"/>
    <dgm:cxn modelId="{01107CCA-BC51-424D-BBCF-3CBA2229E3AD}" type="presParOf" srcId="{CD53D80F-36C0-4C70-8184-F799769D257D}" destId="{8EE6AD42-1686-49EB-B037-B1F64A76F6EE}" srcOrd="0" destOrd="0" presId="urn:microsoft.com/office/officeart/2008/layout/VerticalCurvedList"/>
    <dgm:cxn modelId="{0A82FC67-7057-48F8-A463-658B27D4D128}" type="presParOf" srcId="{CD53D80F-36C0-4C70-8184-F799769D257D}" destId="{F326678E-A203-4E71-AE72-56DDD973A961}" srcOrd="1" destOrd="0" presId="urn:microsoft.com/office/officeart/2008/layout/VerticalCurvedList"/>
    <dgm:cxn modelId="{34C110B7-B5E9-4BD3-9E66-7551592C2613}" type="presParOf" srcId="{CD53D80F-36C0-4C70-8184-F799769D257D}" destId="{A51B535A-8CE7-41D9-A249-0BBA98B9D2A8}" srcOrd="2" destOrd="0" presId="urn:microsoft.com/office/officeart/2008/layout/VerticalCurvedList"/>
    <dgm:cxn modelId="{E43BC650-1C03-4197-AA45-D594D46B5FB8}" type="presParOf" srcId="{CD53D80F-36C0-4C70-8184-F799769D257D}" destId="{106B557A-4CCB-45D6-A063-7BEDE26E6BAF}" srcOrd="3" destOrd="0" presId="urn:microsoft.com/office/officeart/2008/layout/VerticalCurvedList"/>
    <dgm:cxn modelId="{F57ABD40-BDC8-49A7-B469-C15B2F125B46}" type="presParOf" srcId="{DAB1651D-9DA9-46F3-9A7B-7DE077656566}" destId="{C1E5DB6D-5327-4FE1-9998-D1093F00E12F}" srcOrd="1" destOrd="0" presId="urn:microsoft.com/office/officeart/2008/layout/VerticalCurvedList"/>
    <dgm:cxn modelId="{B72483F6-22A5-4464-89DF-40990ADAF668}" type="presParOf" srcId="{DAB1651D-9DA9-46F3-9A7B-7DE077656566}" destId="{28D44EC2-9B45-4139-8F01-DF7BC33D83E4}" srcOrd="2" destOrd="0" presId="urn:microsoft.com/office/officeart/2008/layout/VerticalCurvedList"/>
    <dgm:cxn modelId="{105FBDF8-728C-44B4-8308-1AB0AC744633}" type="presParOf" srcId="{28D44EC2-9B45-4139-8F01-DF7BC33D83E4}" destId="{9586E79B-1B1D-43F1-8AD4-F6BF3DA8FFE4}" srcOrd="0" destOrd="0" presId="urn:microsoft.com/office/officeart/2008/layout/VerticalCurvedList"/>
    <dgm:cxn modelId="{79A03C9A-0C71-4534-97D8-67C1C027277A}" type="presParOf" srcId="{DAB1651D-9DA9-46F3-9A7B-7DE077656566}" destId="{8A487B16-9C71-43DD-9CBB-0D0F4125E479}" srcOrd="3" destOrd="0" presId="urn:microsoft.com/office/officeart/2008/layout/VerticalCurvedList"/>
    <dgm:cxn modelId="{96B7F911-5F87-4410-9477-C6360AC38F75}" type="presParOf" srcId="{DAB1651D-9DA9-46F3-9A7B-7DE077656566}" destId="{378EA78E-0BB5-4B48-B630-397DA9F5EB91}" srcOrd="4" destOrd="0" presId="urn:microsoft.com/office/officeart/2008/layout/VerticalCurvedList"/>
    <dgm:cxn modelId="{694BCAC9-3389-4C76-ABD4-354F6B23B822}" type="presParOf" srcId="{378EA78E-0BB5-4B48-B630-397DA9F5EB91}" destId="{56F39C7D-B2ED-41C6-9578-A5E59B3A120A}" srcOrd="0" destOrd="0" presId="urn:microsoft.com/office/officeart/2008/layout/VerticalCurvedList"/>
    <dgm:cxn modelId="{F4175619-67AA-4CD5-9AA8-EA1AC6542B7E}" type="presParOf" srcId="{DAB1651D-9DA9-46F3-9A7B-7DE077656566}" destId="{A68871B6-84B1-405B-A61B-30EF6C62CC59}" srcOrd="5" destOrd="0" presId="urn:microsoft.com/office/officeart/2008/layout/VerticalCurvedList"/>
    <dgm:cxn modelId="{BA5AC881-D576-4F88-9CE8-15730942EB32}" type="presParOf" srcId="{DAB1651D-9DA9-46F3-9A7B-7DE077656566}" destId="{DEA30DF9-B59C-4832-944E-1474345B6CB0}" srcOrd="6" destOrd="0" presId="urn:microsoft.com/office/officeart/2008/layout/VerticalCurvedList"/>
    <dgm:cxn modelId="{9EA2B143-9C17-4778-B3C2-C1326E7539C8}" type="presParOf" srcId="{DEA30DF9-B59C-4832-944E-1474345B6CB0}" destId="{B975B5A0-6E5E-4E0C-B36F-904789CDB01F}" srcOrd="0" destOrd="0" presId="urn:microsoft.com/office/officeart/2008/layout/VerticalCurvedList"/>
    <dgm:cxn modelId="{BDFDF09F-949C-4D52-97CE-9BD822D5B30A}" type="presParOf" srcId="{DAB1651D-9DA9-46F3-9A7B-7DE077656566}" destId="{91B68F2A-3C1B-44F6-92C6-A1375BDB1638}" srcOrd="7" destOrd="0" presId="urn:microsoft.com/office/officeart/2008/layout/VerticalCurvedList"/>
    <dgm:cxn modelId="{C70FDA58-100E-42B4-9F0C-E06C75C06B95}" type="presParOf" srcId="{DAB1651D-9DA9-46F3-9A7B-7DE077656566}" destId="{B0D8B0C9-0D19-423A-B52E-52390530F713}" srcOrd="8" destOrd="0" presId="urn:microsoft.com/office/officeart/2008/layout/VerticalCurvedList"/>
    <dgm:cxn modelId="{D25E3D2D-32CA-4E27-8F91-4A29E1137A53}" type="presParOf" srcId="{B0D8B0C9-0D19-423A-B52E-52390530F713}" destId="{00C7A8E2-48D1-4091-8B1B-9BF94634872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EB54E1-F815-4FAE-B104-3ED38D12424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4CF91B5A-BEE7-4915-A62E-BB2D0F974D11}">
      <dgm:prSet phldrT="[Texto]" custT="1"/>
      <dgm:spPr/>
      <dgm:t>
        <a:bodyPr/>
        <a:lstStyle/>
        <a:p>
          <a:pPr rtl="0"/>
          <a:r>
            <a:rPr lang="es-MX" sz="2000" b="1" dirty="0" smtClean="0">
              <a:effectLst/>
              <a:latin typeface="Trebuchet MS" panose="020B0603020202020204" pitchFamily="34" charset="0"/>
            </a:rPr>
            <a:t>INAI como máximo órgano garante en el sector público federal.</a:t>
          </a:r>
          <a:endParaRPr lang="es-MX" sz="2000" b="1" dirty="0"/>
        </a:p>
      </dgm:t>
    </dgm:pt>
    <dgm:pt modelId="{6BBD8143-7A29-496E-9D8E-D05C872DBF04}" type="parTrans" cxnId="{69D33773-7187-4E54-A61B-86526A73D300}">
      <dgm:prSet/>
      <dgm:spPr/>
      <dgm:t>
        <a:bodyPr/>
        <a:lstStyle/>
        <a:p>
          <a:endParaRPr lang="es-MX" b="1"/>
        </a:p>
      </dgm:t>
    </dgm:pt>
    <dgm:pt modelId="{B4893EC3-1B69-41BD-ADFF-5A4348418EA9}" type="sibTrans" cxnId="{69D33773-7187-4E54-A61B-86526A73D300}">
      <dgm:prSet/>
      <dgm:spPr/>
      <dgm:t>
        <a:bodyPr/>
        <a:lstStyle/>
        <a:p>
          <a:endParaRPr lang="es-MX" b="1"/>
        </a:p>
      </dgm:t>
    </dgm:pt>
    <dgm:pt modelId="{200EFB8D-0A99-4AC6-9913-E68729378DA6}">
      <dgm:prSet phldrT="[Texto]" custT="1"/>
      <dgm:spPr/>
      <dgm:t>
        <a:bodyPr/>
        <a:lstStyle/>
        <a:p>
          <a:pPr algn="just" rtl="0"/>
          <a:r>
            <a:rPr lang="es-MX" sz="1800" b="1" dirty="0" smtClean="0">
              <a:latin typeface="Trebuchet MS" panose="020B0603020202020204" pitchFamily="34" charset="0"/>
            </a:rPr>
            <a:t>Emisión de una ley general y federal de protección de datos personales.</a:t>
          </a:r>
          <a:endParaRPr lang="es-MX" sz="1800" b="1" dirty="0">
            <a:latin typeface="Trebuchet MS" panose="020B0603020202020204" pitchFamily="34" charset="0"/>
          </a:endParaRPr>
        </a:p>
      </dgm:t>
    </dgm:pt>
    <dgm:pt modelId="{96858F8A-D914-45E7-B755-4AC63BD397CA}" type="parTrans" cxnId="{066E71A7-B585-4217-961A-BA662B57F3F6}">
      <dgm:prSet/>
      <dgm:spPr/>
      <dgm:t>
        <a:bodyPr/>
        <a:lstStyle/>
        <a:p>
          <a:endParaRPr lang="es-MX" b="1"/>
        </a:p>
      </dgm:t>
    </dgm:pt>
    <dgm:pt modelId="{31E017BB-2774-45BF-BEC2-818B874DF57A}" type="sibTrans" cxnId="{066E71A7-B585-4217-961A-BA662B57F3F6}">
      <dgm:prSet/>
      <dgm:spPr/>
      <dgm:t>
        <a:bodyPr/>
        <a:lstStyle/>
        <a:p>
          <a:endParaRPr lang="es-MX" b="1"/>
        </a:p>
      </dgm:t>
    </dgm:pt>
    <dgm:pt modelId="{26FE928A-2368-4437-82E2-7C971D0DEF8C}">
      <dgm:prSet phldrT="[Texto]" custT="1"/>
      <dgm:spPr/>
      <dgm:t>
        <a:bodyPr/>
        <a:lstStyle/>
        <a:p>
          <a:pPr algn="just" rtl="0"/>
          <a:r>
            <a:rPr lang="es-MX" sz="1600" b="0" dirty="0" smtClean="0">
              <a:effectLst/>
              <a:latin typeface="Trebuchet MS" panose="020B0603020202020204" pitchFamily="34" charset="0"/>
            </a:rPr>
            <a:t>Generación de condiciones </a:t>
          </a:r>
          <a:r>
            <a:rPr lang="es-MX" sz="1600" b="0" dirty="0" smtClean="0">
              <a:latin typeface="Trebuchet MS" panose="020B0603020202020204" pitchFamily="34" charset="0"/>
            </a:rPr>
            <a:t>en los entes públicos para que el derecho a la protección de datos personales sea operante. </a:t>
          </a:r>
          <a:endParaRPr lang="es-MX" sz="1600" b="0" dirty="0">
            <a:latin typeface="Trebuchet MS" panose="020B0603020202020204" pitchFamily="34" charset="0"/>
          </a:endParaRPr>
        </a:p>
      </dgm:t>
    </dgm:pt>
    <dgm:pt modelId="{BC194954-DE80-401A-9EB9-6698DA091B37}" type="parTrans" cxnId="{584F319C-B395-4B2A-B6BD-9B095B28675E}">
      <dgm:prSet/>
      <dgm:spPr/>
      <dgm:t>
        <a:bodyPr/>
        <a:lstStyle/>
        <a:p>
          <a:endParaRPr lang="es-MX" b="1"/>
        </a:p>
      </dgm:t>
    </dgm:pt>
    <dgm:pt modelId="{5C816AF1-BE22-467A-9C2E-2C89A853BC99}" type="sibTrans" cxnId="{584F319C-B395-4B2A-B6BD-9B095B28675E}">
      <dgm:prSet/>
      <dgm:spPr/>
      <dgm:t>
        <a:bodyPr/>
        <a:lstStyle/>
        <a:p>
          <a:endParaRPr lang="es-MX" b="1"/>
        </a:p>
      </dgm:t>
    </dgm:pt>
    <dgm:pt modelId="{6350BC2A-B240-46C8-8E78-9C1F971E133F}" type="pres">
      <dgm:prSet presAssocID="{5AEB54E1-F815-4FAE-B104-3ED38D12424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EC903AC2-09BE-4BE9-B3A7-9D57ADD98451}" type="pres">
      <dgm:prSet presAssocID="{5AEB54E1-F815-4FAE-B104-3ED38D124247}" presName="Name1" presStyleCnt="0"/>
      <dgm:spPr/>
    </dgm:pt>
    <dgm:pt modelId="{14D2A658-C73C-463C-8788-250DD216D2AE}" type="pres">
      <dgm:prSet presAssocID="{5AEB54E1-F815-4FAE-B104-3ED38D124247}" presName="cycle" presStyleCnt="0"/>
      <dgm:spPr/>
    </dgm:pt>
    <dgm:pt modelId="{C7A79DD7-00CE-4B92-A20E-B78DC5BC1065}" type="pres">
      <dgm:prSet presAssocID="{5AEB54E1-F815-4FAE-B104-3ED38D124247}" presName="srcNode" presStyleLbl="node1" presStyleIdx="0" presStyleCnt="3"/>
      <dgm:spPr/>
    </dgm:pt>
    <dgm:pt modelId="{978C7413-153B-4853-B5B0-B343625C80D9}" type="pres">
      <dgm:prSet presAssocID="{5AEB54E1-F815-4FAE-B104-3ED38D124247}" presName="conn" presStyleLbl="parChTrans1D2" presStyleIdx="0" presStyleCnt="1"/>
      <dgm:spPr/>
      <dgm:t>
        <a:bodyPr/>
        <a:lstStyle/>
        <a:p>
          <a:endParaRPr lang="es-MX"/>
        </a:p>
      </dgm:t>
    </dgm:pt>
    <dgm:pt modelId="{F37C33E8-E47A-4BE4-A5D9-A98A70D3929D}" type="pres">
      <dgm:prSet presAssocID="{5AEB54E1-F815-4FAE-B104-3ED38D124247}" presName="extraNode" presStyleLbl="node1" presStyleIdx="0" presStyleCnt="3"/>
      <dgm:spPr/>
    </dgm:pt>
    <dgm:pt modelId="{2C4D4A58-D908-487F-95B9-B198A797CD5D}" type="pres">
      <dgm:prSet presAssocID="{5AEB54E1-F815-4FAE-B104-3ED38D124247}" presName="dstNode" presStyleLbl="node1" presStyleIdx="0" presStyleCnt="3"/>
      <dgm:spPr/>
    </dgm:pt>
    <dgm:pt modelId="{8FE7661F-E708-4D24-A9FC-00B8EA12D49F}" type="pres">
      <dgm:prSet presAssocID="{4CF91B5A-BEE7-4915-A62E-BB2D0F974D1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848E65F-BA6F-4CFA-B85A-8881AD040A69}" type="pres">
      <dgm:prSet presAssocID="{4CF91B5A-BEE7-4915-A62E-BB2D0F974D11}" presName="accent_1" presStyleCnt="0"/>
      <dgm:spPr/>
    </dgm:pt>
    <dgm:pt modelId="{8EFAE1FF-9F37-4A24-8DA3-2723AC139D94}" type="pres">
      <dgm:prSet presAssocID="{4CF91B5A-BEE7-4915-A62E-BB2D0F974D11}" presName="accentRepeatNode" presStyleLbl="solidFgAcc1" presStyleIdx="0" presStyleCnt="3"/>
      <dgm:spPr/>
    </dgm:pt>
    <dgm:pt modelId="{B3C132EC-B17C-42FC-B58C-9BA5647A5977}" type="pres">
      <dgm:prSet presAssocID="{200EFB8D-0A99-4AC6-9913-E68729378DA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D2CC67E-2ACB-49EB-BAA9-9937CD9898EE}" type="pres">
      <dgm:prSet presAssocID="{200EFB8D-0A99-4AC6-9913-E68729378DA6}" presName="accent_2" presStyleCnt="0"/>
      <dgm:spPr/>
    </dgm:pt>
    <dgm:pt modelId="{5529C444-A4F4-4DD1-AA30-745E521E27A0}" type="pres">
      <dgm:prSet presAssocID="{200EFB8D-0A99-4AC6-9913-E68729378DA6}" presName="accentRepeatNode" presStyleLbl="solidFgAcc1" presStyleIdx="1" presStyleCnt="3"/>
      <dgm:spPr/>
    </dgm:pt>
    <dgm:pt modelId="{E9E28210-7190-4796-8BDE-93E68B3C53FB}" type="pres">
      <dgm:prSet presAssocID="{26FE928A-2368-4437-82E2-7C971D0DEF8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30403D8-AB1C-4AE5-B836-9CE7BA7B1718}" type="pres">
      <dgm:prSet presAssocID="{26FE928A-2368-4437-82E2-7C971D0DEF8C}" presName="accent_3" presStyleCnt="0"/>
      <dgm:spPr/>
    </dgm:pt>
    <dgm:pt modelId="{8E9B9861-C489-42A7-9F2B-9EA7E9A2B34A}" type="pres">
      <dgm:prSet presAssocID="{26FE928A-2368-4437-82E2-7C971D0DEF8C}" presName="accentRepeatNode" presStyleLbl="solidFgAcc1" presStyleIdx="2" presStyleCnt="3"/>
      <dgm:spPr/>
    </dgm:pt>
  </dgm:ptLst>
  <dgm:cxnLst>
    <dgm:cxn modelId="{41FC2DFF-641A-4321-ADF6-B227CF3F7234}" type="presOf" srcId="{26FE928A-2368-4437-82E2-7C971D0DEF8C}" destId="{E9E28210-7190-4796-8BDE-93E68B3C53FB}" srcOrd="0" destOrd="0" presId="urn:microsoft.com/office/officeart/2008/layout/VerticalCurvedList"/>
    <dgm:cxn modelId="{04266459-6392-4336-B825-C84DB2A81260}" type="presOf" srcId="{5AEB54E1-F815-4FAE-B104-3ED38D124247}" destId="{6350BC2A-B240-46C8-8E78-9C1F971E133F}" srcOrd="0" destOrd="0" presId="urn:microsoft.com/office/officeart/2008/layout/VerticalCurvedList"/>
    <dgm:cxn modelId="{69D33773-7187-4E54-A61B-86526A73D300}" srcId="{5AEB54E1-F815-4FAE-B104-3ED38D124247}" destId="{4CF91B5A-BEE7-4915-A62E-BB2D0F974D11}" srcOrd="0" destOrd="0" parTransId="{6BBD8143-7A29-496E-9D8E-D05C872DBF04}" sibTransId="{B4893EC3-1B69-41BD-ADFF-5A4348418EA9}"/>
    <dgm:cxn modelId="{584F319C-B395-4B2A-B6BD-9B095B28675E}" srcId="{5AEB54E1-F815-4FAE-B104-3ED38D124247}" destId="{26FE928A-2368-4437-82E2-7C971D0DEF8C}" srcOrd="2" destOrd="0" parTransId="{BC194954-DE80-401A-9EB9-6698DA091B37}" sibTransId="{5C816AF1-BE22-467A-9C2E-2C89A853BC99}"/>
    <dgm:cxn modelId="{1A3635D0-B993-4259-AEF4-D60DBC885A4B}" type="presOf" srcId="{200EFB8D-0A99-4AC6-9913-E68729378DA6}" destId="{B3C132EC-B17C-42FC-B58C-9BA5647A5977}" srcOrd="0" destOrd="0" presId="urn:microsoft.com/office/officeart/2008/layout/VerticalCurvedList"/>
    <dgm:cxn modelId="{6BDE7D75-C156-42E7-A406-77E9934CC2CB}" type="presOf" srcId="{4CF91B5A-BEE7-4915-A62E-BB2D0F974D11}" destId="{8FE7661F-E708-4D24-A9FC-00B8EA12D49F}" srcOrd="0" destOrd="0" presId="urn:microsoft.com/office/officeart/2008/layout/VerticalCurvedList"/>
    <dgm:cxn modelId="{066E71A7-B585-4217-961A-BA662B57F3F6}" srcId="{5AEB54E1-F815-4FAE-B104-3ED38D124247}" destId="{200EFB8D-0A99-4AC6-9913-E68729378DA6}" srcOrd="1" destOrd="0" parTransId="{96858F8A-D914-45E7-B755-4AC63BD397CA}" sibTransId="{31E017BB-2774-45BF-BEC2-818B874DF57A}"/>
    <dgm:cxn modelId="{F873D8BB-711C-41CF-942A-A870C968CBC8}" type="presOf" srcId="{B4893EC3-1B69-41BD-ADFF-5A4348418EA9}" destId="{978C7413-153B-4853-B5B0-B343625C80D9}" srcOrd="0" destOrd="0" presId="urn:microsoft.com/office/officeart/2008/layout/VerticalCurvedList"/>
    <dgm:cxn modelId="{0861E33A-1ADD-4E77-8477-7907B8F04924}" type="presParOf" srcId="{6350BC2A-B240-46C8-8E78-9C1F971E133F}" destId="{EC903AC2-09BE-4BE9-B3A7-9D57ADD98451}" srcOrd="0" destOrd="0" presId="urn:microsoft.com/office/officeart/2008/layout/VerticalCurvedList"/>
    <dgm:cxn modelId="{A0D6031F-2F3A-44D6-98C5-48CDB67E643E}" type="presParOf" srcId="{EC903AC2-09BE-4BE9-B3A7-9D57ADD98451}" destId="{14D2A658-C73C-463C-8788-250DD216D2AE}" srcOrd="0" destOrd="0" presId="urn:microsoft.com/office/officeart/2008/layout/VerticalCurvedList"/>
    <dgm:cxn modelId="{144ECF23-BCA5-4540-A67F-0DA192817BDE}" type="presParOf" srcId="{14D2A658-C73C-463C-8788-250DD216D2AE}" destId="{C7A79DD7-00CE-4B92-A20E-B78DC5BC1065}" srcOrd="0" destOrd="0" presId="urn:microsoft.com/office/officeart/2008/layout/VerticalCurvedList"/>
    <dgm:cxn modelId="{0B71C97A-53BF-4CAD-B05B-3C6536B86A8E}" type="presParOf" srcId="{14D2A658-C73C-463C-8788-250DD216D2AE}" destId="{978C7413-153B-4853-B5B0-B343625C80D9}" srcOrd="1" destOrd="0" presId="urn:microsoft.com/office/officeart/2008/layout/VerticalCurvedList"/>
    <dgm:cxn modelId="{D2EA8F78-EC92-403B-B204-BE64E63408D9}" type="presParOf" srcId="{14D2A658-C73C-463C-8788-250DD216D2AE}" destId="{F37C33E8-E47A-4BE4-A5D9-A98A70D3929D}" srcOrd="2" destOrd="0" presId="urn:microsoft.com/office/officeart/2008/layout/VerticalCurvedList"/>
    <dgm:cxn modelId="{C5E5F8AF-A1F5-4C27-B8EC-151B8F1D1B67}" type="presParOf" srcId="{14D2A658-C73C-463C-8788-250DD216D2AE}" destId="{2C4D4A58-D908-487F-95B9-B198A797CD5D}" srcOrd="3" destOrd="0" presId="urn:microsoft.com/office/officeart/2008/layout/VerticalCurvedList"/>
    <dgm:cxn modelId="{E1195A41-C06C-477B-94D3-98EB0765EB97}" type="presParOf" srcId="{EC903AC2-09BE-4BE9-B3A7-9D57ADD98451}" destId="{8FE7661F-E708-4D24-A9FC-00B8EA12D49F}" srcOrd="1" destOrd="0" presId="urn:microsoft.com/office/officeart/2008/layout/VerticalCurvedList"/>
    <dgm:cxn modelId="{7186347A-6D18-4208-9645-F205DFAC3741}" type="presParOf" srcId="{EC903AC2-09BE-4BE9-B3A7-9D57ADD98451}" destId="{E848E65F-BA6F-4CFA-B85A-8881AD040A69}" srcOrd="2" destOrd="0" presId="urn:microsoft.com/office/officeart/2008/layout/VerticalCurvedList"/>
    <dgm:cxn modelId="{0D9B1CB6-5159-4A29-91C7-41486E5301EF}" type="presParOf" srcId="{E848E65F-BA6F-4CFA-B85A-8881AD040A69}" destId="{8EFAE1FF-9F37-4A24-8DA3-2723AC139D94}" srcOrd="0" destOrd="0" presId="urn:microsoft.com/office/officeart/2008/layout/VerticalCurvedList"/>
    <dgm:cxn modelId="{81FDDBAB-B984-4E3B-9B61-2050A262224A}" type="presParOf" srcId="{EC903AC2-09BE-4BE9-B3A7-9D57ADD98451}" destId="{B3C132EC-B17C-42FC-B58C-9BA5647A5977}" srcOrd="3" destOrd="0" presId="urn:microsoft.com/office/officeart/2008/layout/VerticalCurvedList"/>
    <dgm:cxn modelId="{29D5ADC1-0AAC-4F24-8A83-6D5136C7B501}" type="presParOf" srcId="{EC903AC2-09BE-4BE9-B3A7-9D57ADD98451}" destId="{5D2CC67E-2ACB-49EB-BAA9-9937CD9898EE}" srcOrd="4" destOrd="0" presId="urn:microsoft.com/office/officeart/2008/layout/VerticalCurvedList"/>
    <dgm:cxn modelId="{67C3DB89-5D2C-4EC8-8E23-427B474BDC61}" type="presParOf" srcId="{5D2CC67E-2ACB-49EB-BAA9-9937CD9898EE}" destId="{5529C444-A4F4-4DD1-AA30-745E521E27A0}" srcOrd="0" destOrd="0" presId="urn:microsoft.com/office/officeart/2008/layout/VerticalCurvedList"/>
    <dgm:cxn modelId="{80D3DF95-89CB-492B-9048-15EF1B0663E0}" type="presParOf" srcId="{EC903AC2-09BE-4BE9-B3A7-9D57ADD98451}" destId="{E9E28210-7190-4796-8BDE-93E68B3C53FB}" srcOrd="5" destOrd="0" presId="urn:microsoft.com/office/officeart/2008/layout/VerticalCurvedList"/>
    <dgm:cxn modelId="{6236787B-29BE-47ED-9D82-9235FCC30981}" type="presParOf" srcId="{EC903AC2-09BE-4BE9-B3A7-9D57ADD98451}" destId="{030403D8-AB1C-4AE5-B836-9CE7BA7B1718}" srcOrd="6" destOrd="0" presId="urn:microsoft.com/office/officeart/2008/layout/VerticalCurvedList"/>
    <dgm:cxn modelId="{5387CCD4-841B-480D-B240-37B26D611766}" type="presParOf" srcId="{030403D8-AB1C-4AE5-B836-9CE7BA7B1718}" destId="{8E9B9861-C489-42A7-9F2B-9EA7E9A2B34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D5DEA6-B0D5-487A-96C8-F76C5626C0B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AF7A1084-50BE-46DF-B555-B58F107A02ED}">
      <dgm:prSet phldrT="[Texto]" custT="1"/>
      <dgm:spPr/>
      <dgm:t>
        <a:bodyPr/>
        <a:lstStyle/>
        <a:p>
          <a:pPr algn="just"/>
          <a:r>
            <a:rPr lang="es-MX" sz="1600" b="1" dirty="0" smtClean="0">
              <a:latin typeface="Trebuchet MS" pitchFamily="34" charset="0"/>
            </a:rPr>
            <a:t>Tiene por objeto establecer las bases, principios y procedimientos para garantizar el derecho a la protección de datos personales en los tres niveles de gobierno.</a:t>
          </a:r>
          <a:endParaRPr lang="es-MX" sz="1600" b="1" dirty="0">
            <a:latin typeface="Trebuchet MS" pitchFamily="34" charset="0"/>
          </a:endParaRPr>
        </a:p>
      </dgm:t>
    </dgm:pt>
    <dgm:pt modelId="{15F29AF4-769E-4204-824D-21846C4F7826}" type="parTrans" cxnId="{73F8C104-2A48-499B-9D80-38CF78337290}">
      <dgm:prSet/>
      <dgm:spPr/>
      <dgm:t>
        <a:bodyPr/>
        <a:lstStyle/>
        <a:p>
          <a:endParaRPr lang="es-MX" sz="1200" b="1">
            <a:latin typeface="Trebuchet MS" pitchFamily="34" charset="0"/>
          </a:endParaRPr>
        </a:p>
      </dgm:t>
    </dgm:pt>
    <dgm:pt modelId="{D963069C-ED8E-4EAD-9A78-D079971DB2E3}" type="sibTrans" cxnId="{73F8C104-2A48-499B-9D80-38CF78337290}">
      <dgm:prSet/>
      <dgm:spPr/>
      <dgm:t>
        <a:bodyPr/>
        <a:lstStyle/>
        <a:p>
          <a:endParaRPr lang="es-MX" sz="1200" b="1">
            <a:latin typeface="Trebuchet MS" pitchFamily="34" charset="0"/>
          </a:endParaRPr>
        </a:p>
      </dgm:t>
    </dgm:pt>
    <dgm:pt modelId="{01F8273E-348F-41C3-B4EA-810DDD82161B}">
      <dgm:prSet phldrT="[Texto]" custT="1"/>
      <dgm:spPr/>
      <dgm:t>
        <a:bodyPr/>
        <a:lstStyle/>
        <a:p>
          <a:pPr algn="just"/>
          <a:r>
            <a:rPr lang="es-MX" sz="2000" b="1" dirty="0" smtClean="0">
              <a:latin typeface="Trebuchet MS" pitchFamily="34" charset="0"/>
            </a:rPr>
            <a:t>Conceptos, figuras, principios y derechos acorde con los estándares nacionales e internacionales.</a:t>
          </a:r>
          <a:endParaRPr lang="es-MX" sz="2000" b="1" dirty="0">
            <a:latin typeface="Trebuchet MS" pitchFamily="34" charset="0"/>
          </a:endParaRPr>
        </a:p>
      </dgm:t>
    </dgm:pt>
    <dgm:pt modelId="{C1D6FA63-4E0D-49D7-ACC6-2256F08B4481}" type="parTrans" cxnId="{036FC926-5846-45A4-84BE-CEE06065F8EF}">
      <dgm:prSet/>
      <dgm:spPr/>
      <dgm:t>
        <a:bodyPr/>
        <a:lstStyle/>
        <a:p>
          <a:endParaRPr lang="es-MX" sz="1200" b="1">
            <a:latin typeface="Trebuchet MS" pitchFamily="34" charset="0"/>
          </a:endParaRPr>
        </a:p>
      </dgm:t>
    </dgm:pt>
    <dgm:pt modelId="{C13989B6-3811-4619-9346-05D101E2C2A9}" type="sibTrans" cxnId="{036FC926-5846-45A4-84BE-CEE06065F8EF}">
      <dgm:prSet/>
      <dgm:spPr/>
      <dgm:t>
        <a:bodyPr/>
        <a:lstStyle/>
        <a:p>
          <a:endParaRPr lang="es-MX" sz="1200" b="1">
            <a:latin typeface="Trebuchet MS" pitchFamily="34" charset="0"/>
          </a:endParaRPr>
        </a:p>
      </dgm:t>
    </dgm:pt>
    <dgm:pt modelId="{0E79FFA4-1DB3-484E-AA96-1881BF39F3A4}">
      <dgm:prSet phldrT="[Texto]" custT="1"/>
      <dgm:spPr/>
      <dgm:t>
        <a:bodyPr/>
        <a:lstStyle/>
        <a:p>
          <a:pPr algn="just"/>
          <a:r>
            <a:rPr lang="es-MX" sz="1800" b="1" dirty="0" smtClean="0">
              <a:latin typeface="Trebuchet MS" pitchFamily="34" charset="0"/>
            </a:rPr>
            <a:t>Estándares mínimos para homologar el derecho a la protección de datos personales en el país.</a:t>
          </a:r>
          <a:endParaRPr lang="es-MX" sz="1800" b="1" dirty="0">
            <a:latin typeface="Trebuchet MS" pitchFamily="34" charset="0"/>
          </a:endParaRPr>
        </a:p>
      </dgm:t>
    </dgm:pt>
    <dgm:pt modelId="{7BA20157-0F44-4C0B-BEB9-7DE539371F9E}" type="parTrans" cxnId="{7F62EFCF-5343-43B1-B3B9-1BE4DBEC984C}">
      <dgm:prSet/>
      <dgm:spPr/>
      <dgm:t>
        <a:bodyPr/>
        <a:lstStyle/>
        <a:p>
          <a:endParaRPr lang="es-MX" sz="1200" b="1">
            <a:latin typeface="Trebuchet MS" pitchFamily="34" charset="0"/>
          </a:endParaRPr>
        </a:p>
      </dgm:t>
    </dgm:pt>
    <dgm:pt modelId="{27476461-F02C-42AB-9ED2-8AC24093AA30}" type="sibTrans" cxnId="{7F62EFCF-5343-43B1-B3B9-1BE4DBEC984C}">
      <dgm:prSet/>
      <dgm:spPr/>
      <dgm:t>
        <a:bodyPr/>
        <a:lstStyle/>
        <a:p>
          <a:endParaRPr lang="es-MX" sz="1200" b="1">
            <a:latin typeface="Trebuchet MS" pitchFamily="34" charset="0"/>
          </a:endParaRPr>
        </a:p>
      </dgm:t>
    </dgm:pt>
    <dgm:pt modelId="{DCC54A7D-C948-4964-A15B-D3858C0C2F8F}" type="pres">
      <dgm:prSet presAssocID="{96D5DEA6-B0D5-487A-96C8-F76C5626C0B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B11776B-FD28-48E0-A1FC-0363D6F2B878}" type="pres">
      <dgm:prSet presAssocID="{AF7A1084-50BE-46DF-B555-B58F107A02ED}" presName="parentLin" presStyleCnt="0"/>
      <dgm:spPr/>
    </dgm:pt>
    <dgm:pt modelId="{AEC1DC79-46BE-4C30-8FE8-8488516E58DE}" type="pres">
      <dgm:prSet presAssocID="{AF7A1084-50BE-46DF-B555-B58F107A02ED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8BE01904-1C7C-48A9-A546-89BC56E8C0AC}" type="pres">
      <dgm:prSet presAssocID="{AF7A1084-50BE-46DF-B555-B58F107A02ED}" presName="parentText" presStyleLbl="node1" presStyleIdx="0" presStyleCnt="3" custScaleX="113644" custLinFactNeighborX="13707" custLinFactNeighborY="958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1680AEC-C3AA-4051-B45A-E18E2B3BCB67}" type="pres">
      <dgm:prSet presAssocID="{AF7A1084-50BE-46DF-B555-B58F107A02ED}" presName="negativeSpace" presStyleCnt="0"/>
      <dgm:spPr/>
    </dgm:pt>
    <dgm:pt modelId="{83695CB8-88BE-4C65-B998-BA830553F322}" type="pres">
      <dgm:prSet presAssocID="{AF7A1084-50BE-46DF-B555-B58F107A02ED}" presName="childText" presStyleLbl="conFgAcc1" presStyleIdx="0" presStyleCnt="3" custScaleY="64774" custLinFactNeighborY="34725">
        <dgm:presLayoutVars>
          <dgm:bulletEnabled val="1"/>
        </dgm:presLayoutVars>
      </dgm:prSet>
      <dgm:spPr/>
    </dgm:pt>
    <dgm:pt modelId="{FAC03112-8364-42FA-8D1F-8A8810933BC6}" type="pres">
      <dgm:prSet presAssocID="{D963069C-ED8E-4EAD-9A78-D079971DB2E3}" presName="spaceBetweenRectangles" presStyleCnt="0"/>
      <dgm:spPr/>
    </dgm:pt>
    <dgm:pt modelId="{260B668A-DD14-4BF7-B388-A377F8F00D22}" type="pres">
      <dgm:prSet presAssocID="{01F8273E-348F-41C3-B4EA-810DDD82161B}" presName="parentLin" presStyleCnt="0"/>
      <dgm:spPr/>
    </dgm:pt>
    <dgm:pt modelId="{E89C2B28-D765-43DF-B2E2-42CE2334907B}" type="pres">
      <dgm:prSet presAssocID="{01F8273E-348F-41C3-B4EA-810DDD82161B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B4C99024-24DA-4B9B-BC61-59A8D320FEB9}" type="pres">
      <dgm:prSet presAssocID="{01F8273E-348F-41C3-B4EA-810DDD82161B}" presName="parentText" presStyleLbl="node1" presStyleIdx="1" presStyleCnt="3" custScaleX="113644" custScaleY="109774" custLinFactNeighborX="13707" custLinFactNeighborY="-907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29E4E3E-8C65-404C-935D-AD833EBA8298}" type="pres">
      <dgm:prSet presAssocID="{01F8273E-348F-41C3-B4EA-810DDD82161B}" presName="negativeSpace" presStyleCnt="0"/>
      <dgm:spPr/>
    </dgm:pt>
    <dgm:pt modelId="{8829178F-5BA2-417B-9128-A2D2FC03B1BB}" type="pres">
      <dgm:prSet presAssocID="{01F8273E-348F-41C3-B4EA-810DDD82161B}" presName="childText" presStyleLbl="conFgAcc1" presStyleIdx="1" presStyleCnt="3" custScaleY="61462" custLinFactNeighborY="-6605">
        <dgm:presLayoutVars>
          <dgm:bulletEnabled val="1"/>
        </dgm:presLayoutVars>
      </dgm:prSet>
      <dgm:spPr/>
    </dgm:pt>
    <dgm:pt modelId="{ACE24CC1-56B1-40A6-BE77-43A692ED446E}" type="pres">
      <dgm:prSet presAssocID="{C13989B6-3811-4619-9346-05D101E2C2A9}" presName="spaceBetweenRectangles" presStyleCnt="0"/>
      <dgm:spPr/>
    </dgm:pt>
    <dgm:pt modelId="{F5D8AFB4-EB44-48FB-8E22-B3338A45CD3A}" type="pres">
      <dgm:prSet presAssocID="{0E79FFA4-1DB3-484E-AA96-1881BF39F3A4}" presName="parentLin" presStyleCnt="0"/>
      <dgm:spPr/>
    </dgm:pt>
    <dgm:pt modelId="{1819D172-7178-4672-9FAF-E6235A5B5C0A}" type="pres">
      <dgm:prSet presAssocID="{0E79FFA4-1DB3-484E-AA96-1881BF39F3A4}" presName="parentLeftMargin" presStyleLbl="node1" presStyleIdx="1" presStyleCnt="3"/>
      <dgm:spPr/>
      <dgm:t>
        <a:bodyPr/>
        <a:lstStyle/>
        <a:p>
          <a:endParaRPr lang="es-MX"/>
        </a:p>
      </dgm:t>
    </dgm:pt>
    <dgm:pt modelId="{54FA0B7D-B69B-4B8D-A731-20FC79B4ACE0}" type="pres">
      <dgm:prSet presAssocID="{0E79FFA4-1DB3-484E-AA96-1881BF39F3A4}" presName="parentText" presStyleLbl="node1" presStyleIdx="2" presStyleCnt="3" custScaleX="113644" custLinFactNeighborY="-1180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765AA89-F5AE-4CB5-A58E-5E013B3E3FA3}" type="pres">
      <dgm:prSet presAssocID="{0E79FFA4-1DB3-484E-AA96-1881BF39F3A4}" presName="negativeSpace" presStyleCnt="0"/>
      <dgm:spPr/>
    </dgm:pt>
    <dgm:pt modelId="{0D0E9CE1-5712-408D-9274-FEAB226D0D3C}" type="pres">
      <dgm:prSet presAssocID="{0E79FFA4-1DB3-484E-AA96-1881BF39F3A4}" presName="childText" presStyleLbl="conFgAcc1" presStyleIdx="2" presStyleCnt="3" custScaleY="54562" custLinFactNeighborY="-6125">
        <dgm:presLayoutVars>
          <dgm:bulletEnabled val="1"/>
        </dgm:presLayoutVars>
      </dgm:prSet>
      <dgm:spPr/>
    </dgm:pt>
  </dgm:ptLst>
  <dgm:cxnLst>
    <dgm:cxn modelId="{7F62EFCF-5343-43B1-B3B9-1BE4DBEC984C}" srcId="{96D5DEA6-B0D5-487A-96C8-F76C5626C0B3}" destId="{0E79FFA4-1DB3-484E-AA96-1881BF39F3A4}" srcOrd="2" destOrd="0" parTransId="{7BA20157-0F44-4C0B-BEB9-7DE539371F9E}" sibTransId="{27476461-F02C-42AB-9ED2-8AC24093AA30}"/>
    <dgm:cxn modelId="{7A9B589A-3000-40C4-8A71-D822142DF269}" type="presOf" srcId="{AF7A1084-50BE-46DF-B555-B58F107A02ED}" destId="{8BE01904-1C7C-48A9-A546-89BC56E8C0AC}" srcOrd="1" destOrd="0" presId="urn:microsoft.com/office/officeart/2005/8/layout/list1"/>
    <dgm:cxn modelId="{62CF0973-95AD-4AAF-A874-3B61932A749F}" type="presOf" srcId="{AF7A1084-50BE-46DF-B555-B58F107A02ED}" destId="{AEC1DC79-46BE-4C30-8FE8-8488516E58DE}" srcOrd="0" destOrd="0" presId="urn:microsoft.com/office/officeart/2005/8/layout/list1"/>
    <dgm:cxn modelId="{036FC926-5846-45A4-84BE-CEE06065F8EF}" srcId="{96D5DEA6-B0D5-487A-96C8-F76C5626C0B3}" destId="{01F8273E-348F-41C3-B4EA-810DDD82161B}" srcOrd="1" destOrd="0" parTransId="{C1D6FA63-4E0D-49D7-ACC6-2256F08B4481}" sibTransId="{C13989B6-3811-4619-9346-05D101E2C2A9}"/>
    <dgm:cxn modelId="{163BB361-59B9-44EC-96C1-270780996984}" type="presOf" srcId="{01F8273E-348F-41C3-B4EA-810DDD82161B}" destId="{B4C99024-24DA-4B9B-BC61-59A8D320FEB9}" srcOrd="1" destOrd="0" presId="urn:microsoft.com/office/officeart/2005/8/layout/list1"/>
    <dgm:cxn modelId="{E33E07B9-1D6C-4603-80D4-4C96B53CD209}" type="presOf" srcId="{96D5DEA6-B0D5-487A-96C8-F76C5626C0B3}" destId="{DCC54A7D-C948-4964-A15B-D3858C0C2F8F}" srcOrd="0" destOrd="0" presId="urn:microsoft.com/office/officeart/2005/8/layout/list1"/>
    <dgm:cxn modelId="{3CA35B78-B0DA-4B60-95E0-8FC8613D471E}" type="presOf" srcId="{0E79FFA4-1DB3-484E-AA96-1881BF39F3A4}" destId="{1819D172-7178-4672-9FAF-E6235A5B5C0A}" srcOrd="0" destOrd="0" presId="urn:microsoft.com/office/officeart/2005/8/layout/list1"/>
    <dgm:cxn modelId="{AC5069DD-A7C9-4511-A2A2-E96B7E014CFB}" type="presOf" srcId="{0E79FFA4-1DB3-484E-AA96-1881BF39F3A4}" destId="{54FA0B7D-B69B-4B8D-A731-20FC79B4ACE0}" srcOrd="1" destOrd="0" presId="urn:microsoft.com/office/officeart/2005/8/layout/list1"/>
    <dgm:cxn modelId="{73F8C104-2A48-499B-9D80-38CF78337290}" srcId="{96D5DEA6-B0D5-487A-96C8-F76C5626C0B3}" destId="{AF7A1084-50BE-46DF-B555-B58F107A02ED}" srcOrd="0" destOrd="0" parTransId="{15F29AF4-769E-4204-824D-21846C4F7826}" sibTransId="{D963069C-ED8E-4EAD-9A78-D079971DB2E3}"/>
    <dgm:cxn modelId="{F8F59FF3-DA37-4B9A-95BA-E58E9EC59A6A}" type="presOf" srcId="{01F8273E-348F-41C3-B4EA-810DDD82161B}" destId="{E89C2B28-D765-43DF-B2E2-42CE2334907B}" srcOrd="0" destOrd="0" presId="urn:microsoft.com/office/officeart/2005/8/layout/list1"/>
    <dgm:cxn modelId="{A8C475DE-983C-4593-BAA1-66D825359277}" type="presParOf" srcId="{DCC54A7D-C948-4964-A15B-D3858C0C2F8F}" destId="{3B11776B-FD28-48E0-A1FC-0363D6F2B878}" srcOrd="0" destOrd="0" presId="urn:microsoft.com/office/officeart/2005/8/layout/list1"/>
    <dgm:cxn modelId="{5CA1F1D6-760C-4F81-B403-077880E17AB3}" type="presParOf" srcId="{3B11776B-FD28-48E0-A1FC-0363D6F2B878}" destId="{AEC1DC79-46BE-4C30-8FE8-8488516E58DE}" srcOrd="0" destOrd="0" presId="urn:microsoft.com/office/officeart/2005/8/layout/list1"/>
    <dgm:cxn modelId="{D57682DD-C9C2-4811-A4AC-05E97C0A9478}" type="presParOf" srcId="{3B11776B-FD28-48E0-A1FC-0363D6F2B878}" destId="{8BE01904-1C7C-48A9-A546-89BC56E8C0AC}" srcOrd="1" destOrd="0" presId="urn:microsoft.com/office/officeart/2005/8/layout/list1"/>
    <dgm:cxn modelId="{361ED7D0-E1BA-498A-A7A1-51DFFE4FA3AF}" type="presParOf" srcId="{DCC54A7D-C948-4964-A15B-D3858C0C2F8F}" destId="{71680AEC-C3AA-4051-B45A-E18E2B3BCB67}" srcOrd="1" destOrd="0" presId="urn:microsoft.com/office/officeart/2005/8/layout/list1"/>
    <dgm:cxn modelId="{57BE1C75-1912-4730-B9F3-498EC941EA26}" type="presParOf" srcId="{DCC54A7D-C948-4964-A15B-D3858C0C2F8F}" destId="{83695CB8-88BE-4C65-B998-BA830553F322}" srcOrd="2" destOrd="0" presId="urn:microsoft.com/office/officeart/2005/8/layout/list1"/>
    <dgm:cxn modelId="{6C9CE620-FB25-4AB1-B8D1-F4551FCA1451}" type="presParOf" srcId="{DCC54A7D-C948-4964-A15B-D3858C0C2F8F}" destId="{FAC03112-8364-42FA-8D1F-8A8810933BC6}" srcOrd="3" destOrd="0" presId="urn:microsoft.com/office/officeart/2005/8/layout/list1"/>
    <dgm:cxn modelId="{F153E911-FC36-4A5D-9124-0F3E1722A29C}" type="presParOf" srcId="{DCC54A7D-C948-4964-A15B-D3858C0C2F8F}" destId="{260B668A-DD14-4BF7-B388-A377F8F00D22}" srcOrd="4" destOrd="0" presId="urn:microsoft.com/office/officeart/2005/8/layout/list1"/>
    <dgm:cxn modelId="{6078E6FA-A0B2-4586-8923-723F5D7A6D88}" type="presParOf" srcId="{260B668A-DD14-4BF7-B388-A377F8F00D22}" destId="{E89C2B28-D765-43DF-B2E2-42CE2334907B}" srcOrd="0" destOrd="0" presId="urn:microsoft.com/office/officeart/2005/8/layout/list1"/>
    <dgm:cxn modelId="{81E469B3-D65A-4816-BF98-51471EC308AF}" type="presParOf" srcId="{260B668A-DD14-4BF7-B388-A377F8F00D22}" destId="{B4C99024-24DA-4B9B-BC61-59A8D320FEB9}" srcOrd="1" destOrd="0" presId="urn:microsoft.com/office/officeart/2005/8/layout/list1"/>
    <dgm:cxn modelId="{870A6505-3491-4200-9C80-ECA29D193527}" type="presParOf" srcId="{DCC54A7D-C948-4964-A15B-D3858C0C2F8F}" destId="{329E4E3E-8C65-404C-935D-AD833EBA8298}" srcOrd="5" destOrd="0" presId="urn:microsoft.com/office/officeart/2005/8/layout/list1"/>
    <dgm:cxn modelId="{029141CD-3D52-4F51-ADD6-E93AFE78FD3A}" type="presParOf" srcId="{DCC54A7D-C948-4964-A15B-D3858C0C2F8F}" destId="{8829178F-5BA2-417B-9128-A2D2FC03B1BB}" srcOrd="6" destOrd="0" presId="urn:microsoft.com/office/officeart/2005/8/layout/list1"/>
    <dgm:cxn modelId="{6619E99C-A2B9-422D-A446-AA9EFEA15A0F}" type="presParOf" srcId="{DCC54A7D-C948-4964-A15B-D3858C0C2F8F}" destId="{ACE24CC1-56B1-40A6-BE77-43A692ED446E}" srcOrd="7" destOrd="0" presId="urn:microsoft.com/office/officeart/2005/8/layout/list1"/>
    <dgm:cxn modelId="{D12ACA63-ACBA-4D01-AC99-1A15FDD11947}" type="presParOf" srcId="{DCC54A7D-C948-4964-A15B-D3858C0C2F8F}" destId="{F5D8AFB4-EB44-48FB-8E22-B3338A45CD3A}" srcOrd="8" destOrd="0" presId="urn:microsoft.com/office/officeart/2005/8/layout/list1"/>
    <dgm:cxn modelId="{A27E1C77-26E9-444E-A319-400452116400}" type="presParOf" srcId="{F5D8AFB4-EB44-48FB-8E22-B3338A45CD3A}" destId="{1819D172-7178-4672-9FAF-E6235A5B5C0A}" srcOrd="0" destOrd="0" presId="urn:microsoft.com/office/officeart/2005/8/layout/list1"/>
    <dgm:cxn modelId="{D3D7478D-62AD-4DBB-A46E-5B197FADC358}" type="presParOf" srcId="{F5D8AFB4-EB44-48FB-8E22-B3338A45CD3A}" destId="{54FA0B7D-B69B-4B8D-A731-20FC79B4ACE0}" srcOrd="1" destOrd="0" presId="urn:microsoft.com/office/officeart/2005/8/layout/list1"/>
    <dgm:cxn modelId="{068A5223-3BE6-4422-8E8F-3B9E75E2B003}" type="presParOf" srcId="{DCC54A7D-C948-4964-A15B-D3858C0C2F8F}" destId="{A765AA89-F5AE-4CB5-A58E-5E013B3E3FA3}" srcOrd="9" destOrd="0" presId="urn:microsoft.com/office/officeart/2005/8/layout/list1"/>
    <dgm:cxn modelId="{DF6D1B86-1441-47E9-8B2D-537509E76DDF}" type="presParOf" srcId="{DCC54A7D-C948-4964-A15B-D3858C0C2F8F}" destId="{0D0E9CE1-5712-408D-9274-FEAB226D0D3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A875E7-3BA0-4E6E-BA57-E00CC0C8ED44}" type="doc">
      <dgm:prSet loTypeId="urn:microsoft.com/office/officeart/2005/8/layout/list1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55698E63-C814-496C-A26B-F3C2AD7E69CF}">
      <dgm:prSet phldrT="[Texto]" custT="1"/>
      <dgm:spPr/>
      <dgm:t>
        <a:bodyPr/>
        <a:lstStyle/>
        <a:p>
          <a:r>
            <a:rPr lang="es-MX" sz="2000" b="0" dirty="0" smtClean="0">
              <a:latin typeface="Trebuchet MS" pitchFamily="34" charset="0"/>
            </a:rPr>
            <a:t>Temas de seguridad</a:t>
          </a:r>
          <a:endParaRPr lang="es-MX" sz="2000" b="0" dirty="0">
            <a:latin typeface="Trebuchet MS" pitchFamily="34" charset="0"/>
          </a:endParaRPr>
        </a:p>
      </dgm:t>
    </dgm:pt>
    <dgm:pt modelId="{3BE6BFB7-9B39-4EFF-B5F8-32125F2C8E3D}" type="parTrans" cxnId="{05E39C46-72C1-4EBE-9435-38AE3A89D305}">
      <dgm:prSet/>
      <dgm:spPr/>
      <dgm:t>
        <a:bodyPr/>
        <a:lstStyle/>
        <a:p>
          <a:endParaRPr lang="es-MX"/>
        </a:p>
      </dgm:t>
    </dgm:pt>
    <dgm:pt modelId="{6ED6A3A0-D28B-4F42-8905-243792DB646D}" type="sibTrans" cxnId="{05E39C46-72C1-4EBE-9435-38AE3A89D305}">
      <dgm:prSet/>
      <dgm:spPr/>
      <dgm:t>
        <a:bodyPr/>
        <a:lstStyle/>
        <a:p>
          <a:endParaRPr lang="es-MX"/>
        </a:p>
      </dgm:t>
    </dgm:pt>
    <dgm:pt modelId="{61DB9D18-9B3A-4ACA-9713-4EEDB4581A49}">
      <dgm:prSet phldrT="[Texto]" custT="1"/>
      <dgm:spPr/>
      <dgm:t>
        <a:bodyPr/>
        <a:lstStyle/>
        <a:p>
          <a:pPr algn="l"/>
          <a:r>
            <a:rPr lang="es-MX" sz="2200" b="0" dirty="0" smtClean="0">
              <a:latin typeface="Trebuchet MS" pitchFamily="34" charset="0"/>
            </a:rPr>
            <a:t>Medios de impugnación</a:t>
          </a:r>
          <a:endParaRPr lang="es-MX" sz="2200" b="0" dirty="0">
            <a:latin typeface="Trebuchet MS" pitchFamily="34" charset="0"/>
          </a:endParaRPr>
        </a:p>
      </dgm:t>
    </dgm:pt>
    <dgm:pt modelId="{C5412F8F-2CEC-4ECD-98CE-0CD5D038784A}" type="parTrans" cxnId="{E3C73BA9-FAE9-4287-BFC5-5114C03C4F9C}">
      <dgm:prSet/>
      <dgm:spPr/>
      <dgm:t>
        <a:bodyPr/>
        <a:lstStyle/>
        <a:p>
          <a:endParaRPr lang="es-MX"/>
        </a:p>
      </dgm:t>
    </dgm:pt>
    <dgm:pt modelId="{FAE9D980-E517-4226-8EBF-8A913A54828B}" type="sibTrans" cxnId="{E3C73BA9-FAE9-4287-BFC5-5114C03C4F9C}">
      <dgm:prSet/>
      <dgm:spPr/>
      <dgm:t>
        <a:bodyPr/>
        <a:lstStyle/>
        <a:p>
          <a:endParaRPr lang="es-MX"/>
        </a:p>
      </dgm:t>
    </dgm:pt>
    <dgm:pt modelId="{8C9618D5-C48A-4FA0-B1C5-B56F9FDC5A71}">
      <dgm:prSet phldrT="[Texto]" custT="1"/>
      <dgm:spPr/>
      <dgm:t>
        <a:bodyPr/>
        <a:lstStyle/>
        <a:p>
          <a:pPr algn="just"/>
          <a:r>
            <a:rPr lang="es-MX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rPr>
            <a:t>Sistema Nacional de Transparencia, Acceso a la Información y Protección de Datos Personales</a:t>
          </a:r>
          <a:endParaRPr lang="es-MX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itchFamily="34" charset="0"/>
          </a:endParaRPr>
        </a:p>
      </dgm:t>
    </dgm:pt>
    <dgm:pt modelId="{7B5F05B0-343A-4043-ADC6-99814B8DBFB3}" type="parTrans" cxnId="{7C477FF5-DC41-4C78-8EF9-66FB034244EE}">
      <dgm:prSet/>
      <dgm:spPr/>
      <dgm:t>
        <a:bodyPr/>
        <a:lstStyle/>
        <a:p>
          <a:endParaRPr lang="es-MX"/>
        </a:p>
      </dgm:t>
    </dgm:pt>
    <dgm:pt modelId="{1D6F95B1-9592-41CA-86F8-379E6C2114BF}" type="sibTrans" cxnId="{7C477FF5-DC41-4C78-8EF9-66FB034244EE}">
      <dgm:prSet/>
      <dgm:spPr/>
      <dgm:t>
        <a:bodyPr/>
        <a:lstStyle/>
        <a:p>
          <a:endParaRPr lang="es-MX"/>
        </a:p>
      </dgm:t>
    </dgm:pt>
    <dgm:pt modelId="{5A42C993-B519-4F2D-98AB-57AF45CCF970}">
      <dgm:prSet phldrT="[Texto]" custT="1"/>
      <dgm:spPr/>
      <dgm:t>
        <a:bodyPr/>
        <a:lstStyle/>
        <a:p>
          <a:pPr algn="just"/>
          <a:r>
            <a:rPr lang="es-MX" sz="1500" kern="1200" dirty="0" smtClean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rPr>
            <a:t>Definición de las bases que permitan la construcción e implementación del Sistema Nacional en lo que respecta al derecho a la protección de datos personales, desde una óptica de política pública. </a:t>
          </a:r>
          <a:endParaRPr lang="es-MX" sz="1500" kern="1200" dirty="0">
            <a:solidFill>
              <a:schemeClr val="tx1"/>
            </a:solidFill>
            <a:latin typeface="Trebuchet MS" panose="020B0603020202020204" pitchFamily="34" charset="0"/>
            <a:ea typeface="+mn-ea"/>
            <a:cs typeface="+mn-cs"/>
          </a:endParaRPr>
        </a:p>
      </dgm:t>
    </dgm:pt>
    <dgm:pt modelId="{CE00F59B-5EEF-4C73-B54E-8595C8025B6C}" type="parTrans" cxnId="{378DD612-2B75-4E8C-9752-CBA2A347CB3D}">
      <dgm:prSet/>
      <dgm:spPr/>
      <dgm:t>
        <a:bodyPr/>
        <a:lstStyle/>
        <a:p>
          <a:endParaRPr lang="es-ES"/>
        </a:p>
      </dgm:t>
    </dgm:pt>
    <dgm:pt modelId="{ADF0F86C-FC4E-4ABA-8B2E-952C134590C9}" type="sibTrans" cxnId="{378DD612-2B75-4E8C-9752-CBA2A347CB3D}">
      <dgm:prSet/>
      <dgm:spPr/>
      <dgm:t>
        <a:bodyPr/>
        <a:lstStyle/>
        <a:p>
          <a:endParaRPr lang="es-ES"/>
        </a:p>
      </dgm:t>
    </dgm:pt>
    <dgm:pt modelId="{62766271-C918-4C1D-B3B9-6B2C4432A338}">
      <dgm:prSet phldrT="[Texto]" custT="1"/>
      <dgm:spPr/>
      <dgm:t>
        <a:bodyPr/>
        <a:lstStyle/>
        <a:p>
          <a:pPr algn="just"/>
          <a:r>
            <a:rPr lang="es-MX" sz="1500" kern="1200" dirty="0" smtClean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rPr>
            <a:t>Incorporación de temas específicos de seguridad como lo es el cómputo en la nube y las vulneraciones, de acuerdo con los actuales estándares nacionales e internacionales que rigen la materia. </a:t>
          </a:r>
          <a:endParaRPr lang="es-MX" sz="1500" kern="1200" dirty="0">
            <a:solidFill>
              <a:schemeClr val="tx1"/>
            </a:solidFill>
            <a:latin typeface="Trebuchet MS" panose="020B0603020202020204" pitchFamily="34" charset="0"/>
            <a:ea typeface="+mn-ea"/>
            <a:cs typeface="+mn-cs"/>
          </a:endParaRPr>
        </a:p>
      </dgm:t>
    </dgm:pt>
    <dgm:pt modelId="{6B7FD9E1-9E49-4500-AFEA-D1043E378DEE}" type="parTrans" cxnId="{F8FB9397-E42C-43CD-99CB-BE02D4B5EF37}">
      <dgm:prSet/>
      <dgm:spPr/>
      <dgm:t>
        <a:bodyPr/>
        <a:lstStyle/>
        <a:p>
          <a:endParaRPr lang="es-ES"/>
        </a:p>
      </dgm:t>
    </dgm:pt>
    <dgm:pt modelId="{A7F38C0A-14B5-4A35-9A10-1847DDA66237}" type="sibTrans" cxnId="{F8FB9397-E42C-43CD-99CB-BE02D4B5EF37}">
      <dgm:prSet/>
      <dgm:spPr/>
      <dgm:t>
        <a:bodyPr/>
        <a:lstStyle/>
        <a:p>
          <a:endParaRPr lang="es-ES"/>
        </a:p>
      </dgm:t>
    </dgm:pt>
    <dgm:pt modelId="{BD145E16-80B7-44C0-B561-FA624CCDE62D}">
      <dgm:prSet phldrT="[Texto]" custT="1"/>
      <dgm:spPr/>
      <dgm:t>
        <a:bodyPr/>
        <a:lstStyle/>
        <a:p>
          <a:pPr algn="just"/>
          <a:r>
            <a:rPr lang="es-MX" sz="1400" kern="1200" dirty="0" smtClean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rPr>
            <a:t>Definición de las reglas generales que permitan sustanciar los procedimientos de recursos de revisión, de inconformidad, así como ejercer la facultad de atracción.</a:t>
          </a:r>
          <a:endParaRPr lang="es-MX" sz="1400" kern="1200" dirty="0">
            <a:solidFill>
              <a:schemeClr val="tx1"/>
            </a:solidFill>
            <a:latin typeface="Trebuchet MS" panose="020B0603020202020204" pitchFamily="34" charset="0"/>
            <a:ea typeface="+mn-ea"/>
            <a:cs typeface="+mn-cs"/>
          </a:endParaRPr>
        </a:p>
      </dgm:t>
    </dgm:pt>
    <dgm:pt modelId="{D878BE27-B4C7-403F-8FDC-8F4B196A7B23}" type="parTrans" cxnId="{87CBD97D-D48A-4125-8F7B-521ED3F7A0B2}">
      <dgm:prSet/>
      <dgm:spPr/>
      <dgm:t>
        <a:bodyPr/>
        <a:lstStyle/>
        <a:p>
          <a:endParaRPr lang="es-ES"/>
        </a:p>
      </dgm:t>
    </dgm:pt>
    <dgm:pt modelId="{13D94E8E-755D-4843-B54E-F7D7A77B759E}" type="sibTrans" cxnId="{87CBD97D-D48A-4125-8F7B-521ED3F7A0B2}">
      <dgm:prSet/>
      <dgm:spPr/>
      <dgm:t>
        <a:bodyPr/>
        <a:lstStyle/>
        <a:p>
          <a:endParaRPr lang="es-ES"/>
        </a:p>
      </dgm:t>
    </dgm:pt>
    <dgm:pt modelId="{E41BA380-3650-4733-860F-826594577A8C}">
      <dgm:prSet phldrT="[Texto]" custT="1"/>
      <dgm:spPr/>
      <dgm:t>
        <a:bodyPr/>
        <a:lstStyle/>
        <a:p>
          <a:pPr algn="just"/>
          <a:endParaRPr lang="es-MX" sz="1600" kern="1200" dirty="0">
            <a:solidFill>
              <a:schemeClr val="tx1"/>
            </a:solidFill>
            <a:latin typeface="Trebuchet MS" panose="020B0603020202020204" pitchFamily="34" charset="0"/>
            <a:ea typeface="+mn-ea"/>
            <a:cs typeface="+mn-cs"/>
          </a:endParaRPr>
        </a:p>
      </dgm:t>
    </dgm:pt>
    <dgm:pt modelId="{550956C0-64BE-45A5-BB86-A19EF3D272D8}" type="parTrans" cxnId="{D168C00F-2766-4ECD-9BB2-AD33DBFCAF2F}">
      <dgm:prSet/>
      <dgm:spPr/>
      <dgm:t>
        <a:bodyPr/>
        <a:lstStyle/>
        <a:p>
          <a:endParaRPr lang="es-ES"/>
        </a:p>
      </dgm:t>
    </dgm:pt>
    <dgm:pt modelId="{F397F103-2B7D-49D7-B0E2-1E7E9836A69C}" type="sibTrans" cxnId="{D168C00F-2766-4ECD-9BB2-AD33DBFCAF2F}">
      <dgm:prSet/>
      <dgm:spPr/>
      <dgm:t>
        <a:bodyPr/>
        <a:lstStyle/>
        <a:p>
          <a:endParaRPr lang="es-ES"/>
        </a:p>
      </dgm:t>
    </dgm:pt>
    <dgm:pt modelId="{DD9F617A-175E-4AB5-9481-C5C4978002A7}">
      <dgm:prSet phldrT="[Texto]" custT="1"/>
      <dgm:spPr/>
      <dgm:t>
        <a:bodyPr/>
        <a:lstStyle/>
        <a:p>
          <a:pPr algn="l"/>
          <a:endParaRPr lang="es-MX" sz="1400" kern="1200" dirty="0">
            <a:solidFill>
              <a:schemeClr val="tx1"/>
            </a:solidFill>
            <a:latin typeface="Trebuchet MS" panose="020B0603020202020204" pitchFamily="34" charset="0"/>
            <a:ea typeface="+mn-ea"/>
            <a:cs typeface="+mn-cs"/>
          </a:endParaRPr>
        </a:p>
      </dgm:t>
    </dgm:pt>
    <dgm:pt modelId="{A2F0A250-FAF9-473A-B79D-904F559D0D2A}" type="parTrans" cxnId="{F64C5950-1721-40B8-8E8E-0BC3BB1C6DDB}">
      <dgm:prSet/>
      <dgm:spPr/>
      <dgm:t>
        <a:bodyPr/>
        <a:lstStyle/>
        <a:p>
          <a:endParaRPr lang="es-ES"/>
        </a:p>
      </dgm:t>
    </dgm:pt>
    <dgm:pt modelId="{4E5227A7-4B84-407D-96C5-01226DC968E6}" type="sibTrans" cxnId="{F64C5950-1721-40B8-8E8E-0BC3BB1C6DDB}">
      <dgm:prSet/>
      <dgm:spPr/>
      <dgm:t>
        <a:bodyPr/>
        <a:lstStyle/>
        <a:p>
          <a:endParaRPr lang="es-ES"/>
        </a:p>
      </dgm:t>
    </dgm:pt>
    <dgm:pt modelId="{979098AD-F500-41EB-A703-4EC3973D778E}">
      <dgm:prSet phldrT="[Texto]" custT="1"/>
      <dgm:spPr/>
      <dgm:t>
        <a:bodyPr/>
        <a:lstStyle/>
        <a:p>
          <a:pPr algn="just"/>
          <a:endParaRPr lang="es-MX" sz="1400" kern="1200" dirty="0">
            <a:solidFill>
              <a:schemeClr val="tx1"/>
            </a:solidFill>
            <a:latin typeface="Trebuchet MS" panose="020B0603020202020204" pitchFamily="34" charset="0"/>
            <a:ea typeface="+mn-ea"/>
            <a:cs typeface="+mn-cs"/>
          </a:endParaRPr>
        </a:p>
      </dgm:t>
    </dgm:pt>
    <dgm:pt modelId="{AFED4482-5009-4701-829A-5E1463B4DF3E}" type="parTrans" cxnId="{72C4327D-8EC6-451C-A951-E5F1C737AAEB}">
      <dgm:prSet/>
      <dgm:spPr/>
      <dgm:t>
        <a:bodyPr/>
        <a:lstStyle/>
        <a:p>
          <a:endParaRPr lang="es-ES"/>
        </a:p>
      </dgm:t>
    </dgm:pt>
    <dgm:pt modelId="{8A8E9043-1238-4640-8958-7F59A6ED21DC}" type="sibTrans" cxnId="{72C4327D-8EC6-451C-A951-E5F1C737AAEB}">
      <dgm:prSet/>
      <dgm:spPr/>
      <dgm:t>
        <a:bodyPr/>
        <a:lstStyle/>
        <a:p>
          <a:endParaRPr lang="es-ES"/>
        </a:p>
      </dgm:t>
    </dgm:pt>
    <dgm:pt modelId="{EB9EBF60-27C4-42CB-9516-95A7743D5B96}" type="pres">
      <dgm:prSet presAssocID="{DAA875E7-3BA0-4E6E-BA57-E00CC0C8ED4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430BE91-E2BD-440E-9D05-8228891E6E13}" type="pres">
      <dgm:prSet presAssocID="{8C9618D5-C48A-4FA0-B1C5-B56F9FDC5A71}" presName="parentLin" presStyleCnt="0"/>
      <dgm:spPr/>
      <dgm:t>
        <a:bodyPr/>
        <a:lstStyle/>
        <a:p>
          <a:endParaRPr lang="es-ES"/>
        </a:p>
      </dgm:t>
    </dgm:pt>
    <dgm:pt modelId="{79BE4055-617F-48C3-84F3-69A4B40C1698}" type="pres">
      <dgm:prSet presAssocID="{8C9618D5-C48A-4FA0-B1C5-B56F9FDC5A71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4E31C517-58F4-48B7-ABBC-AA8E5319116E}" type="pres">
      <dgm:prSet presAssocID="{8C9618D5-C48A-4FA0-B1C5-B56F9FDC5A71}" presName="parentText" presStyleLbl="node1" presStyleIdx="0" presStyleCnt="3" custScaleX="109775" custScaleY="154428" custLinFactNeighborY="506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5A3E626-7C0E-4362-813B-6EA45A48BA83}" type="pres">
      <dgm:prSet presAssocID="{8C9618D5-C48A-4FA0-B1C5-B56F9FDC5A71}" presName="negativeSpace" presStyleCnt="0"/>
      <dgm:spPr/>
      <dgm:t>
        <a:bodyPr/>
        <a:lstStyle/>
        <a:p>
          <a:endParaRPr lang="es-ES"/>
        </a:p>
      </dgm:t>
    </dgm:pt>
    <dgm:pt modelId="{DA75DBAE-C2AB-4B38-9E65-F165CEDF0E94}" type="pres">
      <dgm:prSet presAssocID="{8C9618D5-C48A-4FA0-B1C5-B56F9FDC5A71}" presName="childText" presStyleLbl="conFgAcc1" presStyleIdx="0" presStyleCnt="3" custScaleY="86036" custLinFactNeighborX="-877" custLinFactNeighborY="1242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F78DF93-73BF-4601-9B56-95C122B648C9}" type="pres">
      <dgm:prSet presAssocID="{1D6F95B1-9592-41CA-86F8-379E6C2114BF}" presName="spaceBetweenRectangles" presStyleCnt="0"/>
      <dgm:spPr/>
      <dgm:t>
        <a:bodyPr/>
        <a:lstStyle/>
        <a:p>
          <a:endParaRPr lang="es-ES"/>
        </a:p>
      </dgm:t>
    </dgm:pt>
    <dgm:pt modelId="{15EB2EDB-89DA-4A13-B53B-B8B01024D698}" type="pres">
      <dgm:prSet presAssocID="{55698E63-C814-496C-A26B-F3C2AD7E69CF}" presName="parentLin" presStyleCnt="0"/>
      <dgm:spPr/>
      <dgm:t>
        <a:bodyPr/>
        <a:lstStyle/>
        <a:p>
          <a:endParaRPr lang="es-ES"/>
        </a:p>
      </dgm:t>
    </dgm:pt>
    <dgm:pt modelId="{C1B1EE86-49B1-4AAC-847C-977554945D11}" type="pres">
      <dgm:prSet presAssocID="{55698E63-C814-496C-A26B-F3C2AD7E69CF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EA296DAB-2E25-419D-BD16-A240EAD1041E}" type="pres">
      <dgm:prSet presAssocID="{55698E63-C814-496C-A26B-F3C2AD7E69CF}" presName="parentText" presStyleLbl="node1" presStyleIdx="1" presStyleCnt="3" custScaleX="111905" custScaleY="109241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F4FD742-D49C-48A3-A113-8A0F49F34A67}" type="pres">
      <dgm:prSet presAssocID="{55698E63-C814-496C-A26B-F3C2AD7E69CF}" presName="negativeSpace" presStyleCnt="0"/>
      <dgm:spPr/>
      <dgm:t>
        <a:bodyPr/>
        <a:lstStyle/>
        <a:p>
          <a:endParaRPr lang="es-ES"/>
        </a:p>
      </dgm:t>
    </dgm:pt>
    <dgm:pt modelId="{8134A368-E35C-447D-8099-94004EB52662}" type="pres">
      <dgm:prSet presAssocID="{55698E63-C814-496C-A26B-F3C2AD7E69CF}" presName="childText" presStyleLbl="conFgAcc1" presStyleIdx="1" presStyleCnt="3" custScaleY="8586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DB267FD-5A11-4C7C-9571-12F74562D4E2}" type="pres">
      <dgm:prSet presAssocID="{6ED6A3A0-D28B-4F42-8905-243792DB646D}" presName="spaceBetweenRectangles" presStyleCnt="0"/>
      <dgm:spPr/>
      <dgm:t>
        <a:bodyPr/>
        <a:lstStyle/>
        <a:p>
          <a:endParaRPr lang="es-ES"/>
        </a:p>
      </dgm:t>
    </dgm:pt>
    <dgm:pt modelId="{B62FD9E9-1BFD-49B6-984E-082BEE672C56}" type="pres">
      <dgm:prSet presAssocID="{61DB9D18-9B3A-4ACA-9713-4EEDB4581A49}" presName="parentLin" presStyleCnt="0"/>
      <dgm:spPr/>
      <dgm:t>
        <a:bodyPr/>
        <a:lstStyle/>
        <a:p>
          <a:endParaRPr lang="es-ES"/>
        </a:p>
      </dgm:t>
    </dgm:pt>
    <dgm:pt modelId="{F710094B-B283-4FFF-B787-EAE412873F2E}" type="pres">
      <dgm:prSet presAssocID="{61DB9D18-9B3A-4ACA-9713-4EEDB4581A49}" presName="parentLeftMargin" presStyleLbl="node1" presStyleIdx="1" presStyleCnt="3"/>
      <dgm:spPr/>
      <dgm:t>
        <a:bodyPr/>
        <a:lstStyle/>
        <a:p>
          <a:endParaRPr lang="es-MX"/>
        </a:p>
      </dgm:t>
    </dgm:pt>
    <dgm:pt modelId="{075E13C9-8369-41A9-9535-FB744EE2EBD4}" type="pres">
      <dgm:prSet presAssocID="{61DB9D18-9B3A-4ACA-9713-4EEDB4581A49}" presName="parentText" presStyleLbl="node1" presStyleIdx="2" presStyleCnt="3" custScaleX="111904" custScaleY="112824" custLinFactNeighborY="-397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702CEE2-6019-4B2A-9A27-4793C36226CF}" type="pres">
      <dgm:prSet presAssocID="{61DB9D18-9B3A-4ACA-9713-4EEDB4581A49}" presName="negativeSpace" presStyleCnt="0"/>
      <dgm:spPr/>
      <dgm:t>
        <a:bodyPr/>
        <a:lstStyle/>
        <a:p>
          <a:endParaRPr lang="es-ES"/>
        </a:p>
      </dgm:t>
    </dgm:pt>
    <dgm:pt modelId="{A647B349-BC9C-434A-9332-FA05EC6E496B}" type="pres">
      <dgm:prSet presAssocID="{61DB9D18-9B3A-4ACA-9713-4EEDB4581A49}" presName="childText" presStyleLbl="conFgAcc1" presStyleIdx="2" presStyleCnt="3" custScaleY="8337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0163BD3-C12A-4C2E-947D-1175DE4E6B98}" type="presOf" srcId="{BD145E16-80B7-44C0-B561-FA624CCDE62D}" destId="{A647B349-BC9C-434A-9332-FA05EC6E496B}" srcOrd="0" destOrd="1" presId="urn:microsoft.com/office/officeart/2005/8/layout/list1"/>
    <dgm:cxn modelId="{72C4327D-8EC6-451C-A951-E5F1C737AAEB}" srcId="{61DB9D18-9B3A-4ACA-9713-4EEDB4581A49}" destId="{979098AD-F500-41EB-A703-4EC3973D778E}" srcOrd="0" destOrd="0" parTransId="{AFED4482-5009-4701-829A-5E1463B4DF3E}" sibTransId="{8A8E9043-1238-4640-8958-7F59A6ED21DC}"/>
    <dgm:cxn modelId="{1BA63A6A-9B33-46C9-A81D-B690122B18F2}" type="presOf" srcId="{61DB9D18-9B3A-4ACA-9713-4EEDB4581A49}" destId="{075E13C9-8369-41A9-9535-FB744EE2EBD4}" srcOrd="1" destOrd="0" presId="urn:microsoft.com/office/officeart/2005/8/layout/list1"/>
    <dgm:cxn modelId="{C3814CE3-F902-4A0F-864F-60F8F940D50A}" type="presOf" srcId="{5A42C993-B519-4F2D-98AB-57AF45CCF970}" destId="{DA75DBAE-C2AB-4B38-9E65-F165CEDF0E94}" srcOrd="0" destOrd="1" presId="urn:microsoft.com/office/officeart/2005/8/layout/list1"/>
    <dgm:cxn modelId="{F64C5950-1721-40B8-8E8E-0BC3BB1C6DDB}" srcId="{55698E63-C814-496C-A26B-F3C2AD7E69CF}" destId="{DD9F617A-175E-4AB5-9481-C5C4978002A7}" srcOrd="0" destOrd="0" parTransId="{A2F0A250-FAF9-473A-B79D-904F559D0D2A}" sibTransId="{4E5227A7-4B84-407D-96C5-01226DC968E6}"/>
    <dgm:cxn modelId="{7C477FF5-DC41-4C78-8EF9-66FB034244EE}" srcId="{DAA875E7-3BA0-4E6E-BA57-E00CC0C8ED44}" destId="{8C9618D5-C48A-4FA0-B1C5-B56F9FDC5A71}" srcOrd="0" destOrd="0" parTransId="{7B5F05B0-343A-4043-ADC6-99814B8DBFB3}" sibTransId="{1D6F95B1-9592-41CA-86F8-379E6C2114BF}"/>
    <dgm:cxn modelId="{ADEB98C4-704C-4F62-B382-1289C58B12FB}" type="presOf" srcId="{E41BA380-3650-4733-860F-826594577A8C}" destId="{DA75DBAE-C2AB-4B38-9E65-F165CEDF0E94}" srcOrd="0" destOrd="0" presId="urn:microsoft.com/office/officeart/2005/8/layout/list1"/>
    <dgm:cxn modelId="{378DD612-2B75-4E8C-9752-CBA2A347CB3D}" srcId="{8C9618D5-C48A-4FA0-B1C5-B56F9FDC5A71}" destId="{5A42C993-B519-4F2D-98AB-57AF45CCF970}" srcOrd="1" destOrd="0" parTransId="{CE00F59B-5EEF-4C73-B54E-8595C8025B6C}" sibTransId="{ADF0F86C-FC4E-4ABA-8B2E-952C134590C9}"/>
    <dgm:cxn modelId="{F8FB9397-E42C-43CD-99CB-BE02D4B5EF37}" srcId="{55698E63-C814-496C-A26B-F3C2AD7E69CF}" destId="{62766271-C918-4C1D-B3B9-6B2C4432A338}" srcOrd="1" destOrd="0" parTransId="{6B7FD9E1-9E49-4500-AFEA-D1043E378DEE}" sibTransId="{A7F38C0A-14B5-4A35-9A10-1847DDA66237}"/>
    <dgm:cxn modelId="{0DF73C2D-F065-439D-A69D-A05EC9296BDA}" type="presOf" srcId="{DAA875E7-3BA0-4E6E-BA57-E00CC0C8ED44}" destId="{EB9EBF60-27C4-42CB-9516-95A7743D5B96}" srcOrd="0" destOrd="0" presId="urn:microsoft.com/office/officeart/2005/8/layout/list1"/>
    <dgm:cxn modelId="{E3C73BA9-FAE9-4287-BFC5-5114C03C4F9C}" srcId="{DAA875E7-3BA0-4E6E-BA57-E00CC0C8ED44}" destId="{61DB9D18-9B3A-4ACA-9713-4EEDB4581A49}" srcOrd="2" destOrd="0" parTransId="{C5412F8F-2CEC-4ECD-98CE-0CD5D038784A}" sibTransId="{FAE9D980-E517-4226-8EBF-8A913A54828B}"/>
    <dgm:cxn modelId="{87CBD97D-D48A-4125-8F7B-521ED3F7A0B2}" srcId="{61DB9D18-9B3A-4ACA-9713-4EEDB4581A49}" destId="{BD145E16-80B7-44C0-B561-FA624CCDE62D}" srcOrd="1" destOrd="0" parTransId="{D878BE27-B4C7-403F-8FDC-8F4B196A7B23}" sibTransId="{13D94E8E-755D-4843-B54E-F7D7A77B759E}"/>
    <dgm:cxn modelId="{C0CDEAC6-5E40-4F83-BD34-CEFD5ED42DA1}" type="presOf" srcId="{DD9F617A-175E-4AB5-9481-C5C4978002A7}" destId="{8134A368-E35C-447D-8099-94004EB52662}" srcOrd="0" destOrd="0" presId="urn:microsoft.com/office/officeart/2005/8/layout/list1"/>
    <dgm:cxn modelId="{597D8645-5E35-44AC-8087-6E59D491D1F2}" type="presOf" srcId="{979098AD-F500-41EB-A703-4EC3973D778E}" destId="{A647B349-BC9C-434A-9332-FA05EC6E496B}" srcOrd="0" destOrd="0" presId="urn:microsoft.com/office/officeart/2005/8/layout/list1"/>
    <dgm:cxn modelId="{D168C00F-2766-4ECD-9BB2-AD33DBFCAF2F}" srcId="{8C9618D5-C48A-4FA0-B1C5-B56F9FDC5A71}" destId="{E41BA380-3650-4733-860F-826594577A8C}" srcOrd="0" destOrd="0" parTransId="{550956C0-64BE-45A5-BB86-A19EF3D272D8}" sibTransId="{F397F103-2B7D-49D7-B0E2-1E7E9836A69C}"/>
    <dgm:cxn modelId="{583BC876-200D-4536-810E-98E9D04B776E}" type="presOf" srcId="{55698E63-C814-496C-A26B-F3C2AD7E69CF}" destId="{EA296DAB-2E25-419D-BD16-A240EAD1041E}" srcOrd="1" destOrd="0" presId="urn:microsoft.com/office/officeart/2005/8/layout/list1"/>
    <dgm:cxn modelId="{F46890EB-5856-4753-8631-7136B75A5CCC}" type="presOf" srcId="{8C9618D5-C48A-4FA0-B1C5-B56F9FDC5A71}" destId="{79BE4055-617F-48C3-84F3-69A4B40C1698}" srcOrd="0" destOrd="0" presId="urn:microsoft.com/office/officeart/2005/8/layout/list1"/>
    <dgm:cxn modelId="{2FDCFF1C-35EC-4E88-9DD6-27167450B692}" type="presOf" srcId="{61DB9D18-9B3A-4ACA-9713-4EEDB4581A49}" destId="{F710094B-B283-4FFF-B787-EAE412873F2E}" srcOrd="0" destOrd="0" presId="urn:microsoft.com/office/officeart/2005/8/layout/list1"/>
    <dgm:cxn modelId="{8C5BC87F-E5C0-4AF0-BDFE-1AAA86381083}" type="presOf" srcId="{62766271-C918-4C1D-B3B9-6B2C4432A338}" destId="{8134A368-E35C-447D-8099-94004EB52662}" srcOrd="0" destOrd="1" presId="urn:microsoft.com/office/officeart/2005/8/layout/list1"/>
    <dgm:cxn modelId="{05E39C46-72C1-4EBE-9435-38AE3A89D305}" srcId="{DAA875E7-3BA0-4E6E-BA57-E00CC0C8ED44}" destId="{55698E63-C814-496C-A26B-F3C2AD7E69CF}" srcOrd="1" destOrd="0" parTransId="{3BE6BFB7-9B39-4EFF-B5F8-32125F2C8E3D}" sibTransId="{6ED6A3A0-D28B-4F42-8905-243792DB646D}"/>
    <dgm:cxn modelId="{3DEB0B0C-58E1-426A-9D01-344351CFD334}" type="presOf" srcId="{8C9618D5-C48A-4FA0-B1C5-B56F9FDC5A71}" destId="{4E31C517-58F4-48B7-ABBC-AA8E5319116E}" srcOrd="1" destOrd="0" presId="urn:microsoft.com/office/officeart/2005/8/layout/list1"/>
    <dgm:cxn modelId="{9DD4FC1F-16FE-40F6-AC65-68B7475AC658}" type="presOf" srcId="{55698E63-C814-496C-A26B-F3C2AD7E69CF}" destId="{C1B1EE86-49B1-4AAC-847C-977554945D11}" srcOrd="0" destOrd="0" presId="urn:microsoft.com/office/officeart/2005/8/layout/list1"/>
    <dgm:cxn modelId="{3A4ECA4E-C0CF-4673-BDAB-BF33D2A8DA15}" type="presParOf" srcId="{EB9EBF60-27C4-42CB-9516-95A7743D5B96}" destId="{F430BE91-E2BD-440E-9D05-8228891E6E13}" srcOrd="0" destOrd="0" presId="urn:microsoft.com/office/officeart/2005/8/layout/list1"/>
    <dgm:cxn modelId="{0AE609FE-8863-4082-A3CE-A4D9957D1681}" type="presParOf" srcId="{F430BE91-E2BD-440E-9D05-8228891E6E13}" destId="{79BE4055-617F-48C3-84F3-69A4B40C1698}" srcOrd="0" destOrd="0" presId="urn:microsoft.com/office/officeart/2005/8/layout/list1"/>
    <dgm:cxn modelId="{6C96673D-8EFA-40BD-9697-944701C5333A}" type="presParOf" srcId="{F430BE91-E2BD-440E-9D05-8228891E6E13}" destId="{4E31C517-58F4-48B7-ABBC-AA8E5319116E}" srcOrd="1" destOrd="0" presId="urn:microsoft.com/office/officeart/2005/8/layout/list1"/>
    <dgm:cxn modelId="{EFA1C144-D4F8-4C7E-9C57-224E2AD17DF0}" type="presParOf" srcId="{EB9EBF60-27C4-42CB-9516-95A7743D5B96}" destId="{75A3E626-7C0E-4362-813B-6EA45A48BA83}" srcOrd="1" destOrd="0" presId="urn:microsoft.com/office/officeart/2005/8/layout/list1"/>
    <dgm:cxn modelId="{E1C5741F-AC35-4B32-971C-B30EB95BCD72}" type="presParOf" srcId="{EB9EBF60-27C4-42CB-9516-95A7743D5B96}" destId="{DA75DBAE-C2AB-4B38-9E65-F165CEDF0E94}" srcOrd="2" destOrd="0" presId="urn:microsoft.com/office/officeart/2005/8/layout/list1"/>
    <dgm:cxn modelId="{DAA9133C-DF39-43E0-A636-094D8AEC87DB}" type="presParOf" srcId="{EB9EBF60-27C4-42CB-9516-95A7743D5B96}" destId="{3F78DF93-73BF-4601-9B56-95C122B648C9}" srcOrd="3" destOrd="0" presId="urn:microsoft.com/office/officeart/2005/8/layout/list1"/>
    <dgm:cxn modelId="{E1305077-CE96-49E0-A7E5-449570B9FD5A}" type="presParOf" srcId="{EB9EBF60-27C4-42CB-9516-95A7743D5B96}" destId="{15EB2EDB-89DA-4A13-B53B-B8B01024D698}" srcOrd="4" destOrd="0" presId="urn:microsoft.com/office/officeart/2005/8/layout/list1"/>
    <dgm:cxn modelId="{F7E359E4-6FA8-4E64-A56D-ABBC3D7E9947}" type="presParOf" srcId="{15EB2EDB-89DA-4A13-B53B-B8B01024D698}" destId="{C1B1EE86-49B1-4AAC-847C-977554945D11}" srcOrd="0" destOrd="0" presId="urn:microsoft.com/office/officeart/2005/8/layout/list1"/>
    <dgm:cxn modelId="{BAA60154-A7E7-4A31-9FAE-85A04FBA1B0B}" type="presParOf" srcId="{15EB2EDB-89DA-4A13-B53B-B8B01024D698}" destId="{EA296DAB-2E25-419D-BD16-A240EAD1041E}" srcOrd="1" destOrd="0" presId="urn:microsoft.com/office/officeart/2005/8/layout/list1"/>
    <dgm:cxn modelId="{D728D3E2-6A8D-46EB-8E62-A8C1EC4801EF}" type="presParOf" srcId="{EB9EBF60-27C4-42CB-9516-95A7743D5B96}" destId="{7F4FD742-D49C-48A3-A113-8A0F49F34A67}" srcOrd="5" destOrd="0" presId="urn:microsoft.com/office/officeart/2005/8/layout/list1"/>
    <dgm:cxn modelId="{3A79E428-516F-4B15-A8C6-6874000F8729}" type="presParOf" srcId="{EB9EBF60-27C4-42CB-9516-95A7743D5B96}" destId="{8134A368-E35C-447D-8099-94004EB52662}" srcOrd="6" destOrd="0" presId="urn:microsoft.com/office/officeart/2005/8/layout/list1"/>
    <dgm:cxn modelId="{FF455FC8-C75A-4623-83B2-49C505C1B039}" type="presParOf" srcId="{EB9EBF60-27C4-42CB-9516-95A7743D5B96}" destId="{DDB267FD-5A11-4C7C-9571-12F74562D4E2}" srcOrd="7" destOrd="0" presId="urn:microsoft.com/office/officeart/2005/8/layout/list1"/>
    <dgm:cxn modelId="{998FD268-F441-4464-BC34-7996E737FA05}" type="presParOf" srcId="{EB9EBF60-27C4-42CB-9516-95A7743D5B96}" destId="{B62FD9E9-1BFD-49B6-984E-082BEE672C56}" srcOrd="8" destOrd="0" presId="urn:microsoft.com/office/officeart/2005/8/layout/list1"/>
    <dgm:cxn modelId="{21B3817E-69F8-4E36-9A58-7CCD71C6A7AE}" type="presParOf" srcId="{B62FD9E9-1BFD-49B6-984E-082BEE672C56}" destId="{F710094B-B283-4FFF-B787-EAE412873F2E}" srcOrd="0" destOrd="0" presId="urn:microsoft.com/office/officeart/2005/8/layout/list1"/>
    <dgm:cxn modelId="{13479F79-84AB-49FD-9817-FBB3226B41B1}" type="presParOf" srcId="{B62FD9E9-1BFD-49B6-984E-082BEE672C56}" destId="{075E13C9-8369-41A9-9535-FB744EE2EBD4}" srcOrd="1" destOrd="0" presId="urn:microsoft.com/office/officeart/2005/8/layout/list1"/>
    <dgm:cxn modelId="{DD3526FA-5930-449C-B7B4-D8EE4306ABFB}" type="presParOf" srcId="{EB9EBF60-27C4-42CB-9516-95A7743D5B96}" destId="{B702CEE2-6019-4B2A-9A27-4793C36226CF}" srcOrd="9" destOrd="0" presId="urn:microsoft.com/office/officeart/2005/8/layout/list1"/>
    <dgm:cxn modelId="{55AF4522-3471-4E4A-9207-F1D301377FB0}" type="presParOf" srcId="{EB9EBF60-27C4-42CB-9516-95A7743D5B96}" destId="{A647B349-BC9C-434A-9332-FA05EC6E496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97514" y="1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D722E-04D7-4956-9DEF-8DDC7DC9508A}" type="datetimeFigureOut">
              <a:rPr lang="es-MX" smtClean="0"/>
              <a:t>22/09/2015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97514" y="8829675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756C2-1955-4E86-978E-E903AE3823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757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E5F6F18-89C8-4A5E-911E-AFCF811C3555}" type="datetimeFigureOut">
              <a:rPr lang="es-MX" smtClean="0"/>
              <a:t>22/09/2015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16013" y="696913"/>
            <a:ext cx="4649787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EAEE710-324E-44A8-B195-EC17B8BC11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9534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7F6E3-562C-42BC-9DF0-B4EB5B17680C}" type="slidenum">
              <a:rPr lang="es-MX" smtClean="0"/>
              <a:pPr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4982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7F6E3-562C-42BC-9DF0-B4EB5B17680C}" type="slidenum">
              <a:rPr lang="es-MX" smtClean="0"/>
              <a:pPr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7406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7F6E3-562C-42BC-9DF0-B4EB5B17680C}" type="slidenum">
              <a:rPr lang="es-MX" smtClean="0"/>
              <a:pPr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87259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7F6E3-562C-42BC-9DF0-B4EB5B17680C}" type="slidenum">
              <a:rPr lang="es-MX" smtClean="0"/>
              <a:pPr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0696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7F6E3-562C-42BC-9DF0-B4EB5B17680C}" type="slidenum">
              <a:rPr lang="es-MX" smtClean="0"/>
              <a:pPr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24395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7F6E3-562C-42BC-9DF0-B4EB5B17680C}" type="slidenum">
              <a:rPr lang="es-MX" smtClean="0"/>
              <a:pPr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38955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7F6E3-562C-42BC-9DF0-B4EB5B17680C}" type="slidenum">
              <a:rPr lang="es-MX" smtClean="0"/>
              <a:pPr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70148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7F6E3-562C-42BC-9DF0-B4EB5B17680C}" type="slidenum">
              <a:rPr lang="es-MX" smtClean="0">
                <a:solidFill>
                  <a:prstClr val="black"/>
                </a:solidFill>
              </a:rPr>
              <a:pPr/>
              <a:t>18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8010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7F6E3-562C-42BC-9DF0-B4EB5B17680C}" type="slidenum">
              <a:rPr lang="es-MX" smtClean="0">
                <a:solidFill>
                  <a:prstClr val="black"/>
                </a:solidFill>
              </a:rPr>
              <a:pPr/>
              <a:t>24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9338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7F6E3-562C-42BC-9DF0-B4EB5B17680C}" type="slidenum">
              <a:rPr lang="es-MX" smtClean="0"/>
              <a:pPr/>
              <a:t>25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26471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7F6E3-562C-42BC-9DF0-B4EB5B17680C}" type="slidenum">
              <a:rPr lang="es-MX" smtClean="0">
                <a:solidFill>
                  <a:prstClr val="black"/>
                </a:solidFill>
              </a:rPr>
              <a:pPr/>
              <a:t>28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56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7F6E3-562C-42BC-9DF0-B4EB5B17680C}" type="slidenum">
              <a:rPr lang="es-MX" smtClean="0"/>
              <a:pPr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7738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7F6E3-562C-42BC-9DF0-B4EB5B17680C}" type="slidenum">
              <a:rPr lang="es-MX" smtClean="0">
                <a:solidFill>
                  <a:prstClr val="black"/>
                </a:solidFill>
              </a:rPr>
              <a:pPr/>
              <a:t>29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2887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7F6E3-562C-42BC-9DF0-B4EB5B17680C}" type="slidenum">
              <a:rPr lang="es-MX" smtClean="0"/>
              <a:pPr/>
              <a:t>31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22818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7F6E3-562C-42BC-9DF0-B4EB5B17680C}" type="slidenum">
              <a:rPr lang="es-MX" smtClean="0">
                <a:solidFill>
                  <a:prstClr val="black"/>
                </a:solidFill>
              </a:rPr>
              <a:pPr/>
              <a:t>32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102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7F6E3-562C-42BC-9DF0-B4EB5B17680C}" type="slidenum">
              <a:rPr lang="es-MX" smtClean="0">
                <a:solidFill>
                  <a:prstClr val="black"/>
                </a:solidFill>
              </a:rPr>
              <a:pPr/>
              <a:t>33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6540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7F6E3-562C-42BC-9DF0-B4EB5B17680C}" type="slidenum">
              <a:rPr lang="es-MX" smtClean="0">
                <a:solidFill>
                  <a:prstClr val="black"/>
                </a:solidFill>
              </a:rPr>
              <a:pPr/>
              <a:t>34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7721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7F6E3-562C-42BC-9DF0-B4EB5B17680C}" type="slidenum">
              <a:rPr lang="es-MX" smtClean="0">
                <a:solidFill>
                  <a:prstClr val="black"/>
                </a:solidFill>
              </a:rPr>
              <a:pPr/>
              <a:t>35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1035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7F6E3-562C-42BC-9DF0-B4EB5B17680C}" type="slidenum">
              <a:rPr lang="es-MX" smtClean="0">
                <a:solidFill>
                  <a:prstClr val="black"/>
                </a:solidFill>
              </a:rPr>
              <a:pPr/>
              <a:t>36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4998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7F6E3-562C-42BC-9DF0-B4EB5B17680C}" type="slidenum">
              <a:rPr lang="es-MX" smtClean="0">
                <a:solidFill>
                  <a:prstClr val="black"/>
                </a:solidFill>
              </a:rPr>
              <a:pPr/>
              <a:t>37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2020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7F6E3-562C-42BC-9DF0-B4EB5B17680C}" type="slidenum">
              <a:rPr lang="es-MX" smtClean="0">
                <a:solidFill>
                  <a:prstClr val="black"/>
                </a:solidFill>
              </a:rPr>
              <a:pPr/>
              <a:t>38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4670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7F6E3-562C-42BC-9DF0-B4EB5B17680C}" type="slidenum">
              <a:rPr lang="es-MX" smtClean="0">
                <a:solidFill>
                  <a:prstClr val="black"/>
                </a:solidFill>
              </a:rPr>
              <a:pPr/>
              <a:t>39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253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7F6E3-562C-42BC-9DF0-B4EB5B17680C}" type="slidenum">
              <a:rPr lang="es-MX" smtClean="0"/>
              <a:pPr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38509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7F6E3-562C-42BC-9DF0-B4EB5B17680C}" type="slidenum">
              <a:rPr lang="es-MX" smtClean="0">
                <a:solidFill>
                  <a:prstClr val="black"/>
                </a:solidFill>
              </a:rPr>
              <a:pPr/>
              <a:t>40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9650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7F6E3-562C-42BC-9DF0-B4EB5B17680C}" type="slidenum">
              <a:rPr lang="es-MX" smtClean="0"/>
              <a:pPr/>
              <a:t>41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32095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7F6E3-562C-42BC-9DF0-B4EB5B17680C}" type="slidenum">
              <a:rPr lang="es-MX" smtClean="0">
                <a:solidFill>
                  <a:prstClr val="black"/>
                </a:solidFill>
              </a:rPr>
              <a:pPr/>
              <a:t>42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4685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7F6E3-562C-42BC-9DF0-B4EB5B17680C}" type="slidenum">
              <a:rPr lang="es-MX" smtClean="0">
                <a:solidFill>
                  <a:prstClr val="black"/>
                </a:solidFill>
              </a:rPr>
              <a:pPr/>
              <a:t>43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8343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7F6E3-562C-42BC-9DF0-B4EB5B17680C}" type="slidenum">
              <a:rPr lang="es-MX" smtClean="0"/>
              <a:pPr/>
              <a:t>44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90504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7F6E3-562C-42BC-9DF0-B4EB5B17680C}" type="slidenum">
              <a:rPr lang="es-MX" smtClean="0">
                <a:solidFill>
                  <a:prstClr val="black"/>
                </a:solidFill>
              </a:rPr>
              <a:pPr/>
              <a:t>46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0765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sz="1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EE710-324E-44A8-B195-EC17B8BC11D7}" type="slidenum">
              <a:rPr lang="es-MX" smtClean="0"/>
              <a:t>47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86874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sz="1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EE710-324E-44A8-B195-EC17B8BC11D7}" type="slidenum">
              <a:rPr lang="es-MX" smtClean="0"/>
              <a:t>48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86874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sz="1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EE710-324E-44A8-B195-EC17B8BC11D7}" type="slidenum">
              <a:rPr lang="es-MX" smtClean="0"/>
              <a:t>49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86874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EE710-324E-44A8-B195-EC17B8BC11D7}" type="slidenum">
              <a:rPr lang="es-MX" smtClean="0"/>
              <a:t>50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3265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7F6E3-562C-42BC-9DF0-B4EB5B17680C}" type="slidenum">
              <a:rPr lang="es-MX" smtClean="0"/>
              <a:pPr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238467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EE710-324E-44A8-B195-EC17B8BC11D7}" type="slidenum">
              <a:rPr lang="es-MX" smtClean="0"/>
              <a:t>51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1859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EE710-324E-44A8-B195-EC17B8BC11D7}" type="slidenum">
              <a:rPr lang="es-MX" smtClean="0"/>
              <a:t>52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1859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EE710-324E-44A8-B195-EC17B8BC11D7}" type="slidenum">
              <a:rPr lang="es-MX" smtClean="0"/>
              <a:t>53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326597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EE710-324E-44A8-B195-EC17B8BC11D7}" type="slidenum">
              <a:rPr lang="es-MX" smtClean="0"/>
              <a:t>54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3265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7F6E3-562C-42BC-9DF0-B4EB5B17680C}" type="slidenum">
              <a:rPr lang="es-MX" smtClean="0"/>
              <a:pPr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1573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7F6E3-562C-42BC-9DF0-B4EB5B17680C}" type="slidenum">
              <a:rPr lang="es-MX" smtClean="0"/>
              <a:pPr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8716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7F6E3-562C-42BC-9DF0-B4EB5B17680C}" type="slidenum">
              <a:rPr lang="es-MX" smtClean="0"/>
              <a:pPr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7494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7F6E3-562C-42BC-9DF0-B4EB5B17680C}" type="slidenum">
              <a:rPr lang="es-MX" smtClean="0"/>
              <a:pPr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5697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7F6E3-562C-42BC-9DF0-B4EB5B17680C}" type="slidenum">
              <a:rPr lang="es-MX" smtClean="0"/>
              <a:pPr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6381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22/09/2015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585728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22/09/2015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445075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22/09/2015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913880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22/09/2015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72682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22/09/2015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510649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22/09/2015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374637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22/09/2015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472515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22/09/2015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740077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22/09/2015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382364"/>
      </p:ext>
    </p:extLst>
  </p:cSld>
  <p:clrMapOvr>
    <a:masterClrMapping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22/09/2015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Rectángulo"/>
          <p:cNvSpPr/>
          <p:nvPr userDrawn="1"/>
        </p:nvSpPr>
        <p:spPr>
          <a:xfrm>
            <a:off x="1403648" y="0"/>
            <a:ext cx="7740352" cy="980728"/>
          </a:xfrm>
          <a:prstGeom prst="rect">
            <a:avLst/>
          </a:prstGeom>
          <a:solidFill>
            <a:srgbClr val="008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80" y="1"/>
            <a:ext cx="1268368" cy="98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1919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22/09/2015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500537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22/09/2015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082171"/>
      </p:ext>
    </p:extLst>
  </p:cSld>
  <p:clrMapOvr>
    <a:masterClrMapping/>
  </p:clrMapOvr>
  <p:transition spd="slow"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22/09/2015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471708"/>
      </p:ext>
    </p:extLst>
  </p:cSld>
  <p:clrMapOvr>
    <a:masterClrMapping/>
  </p:clrMapOvr>
  <p:transition spd="slow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22/09/2015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74466"/>
      </p:ext>
    </p:extLst>
  </p:cSld>
  <p:clrMapOvr>
    <a:masterClrMapping/>
  </p:clrMapOvr>
  <p:transition spd="slow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22/09/2015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780496"/>
      </p:ext>
    </p:extLst>
  </p:cSld>
  <p:clrMapOvr>
    <a:masterClrMapping/>
  </p:clrMapOvr>
  <p:transition spd="slow"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22/09/2015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487071"/>
      </p:ext>
    </p:extLst>
  </p:cSld>
  <p:clrMapOvr>
    <a:masterClrMapping/>
  </p:clrMapOvr>
  <p:transition spd="slow"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22/09/2015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861997"/>
      </p:ext>
    </p:extLst>
  </p:cSld>
  <p:clrMapOvr>
    <a:masterClrMapping/>
  </p:clrMapOvr>
  <p:transition spd="slow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22/09/2015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092011"/>
      </p:ext>
    </p:extLst>
  </p:cSld>
  <p:clrMapOvr>
    <a:masterClrMapping/>
  </p:clrMapOvr>
  <p:transition spd="slow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22/09/2015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435069"/>
      </p:ext>
    </p:extLst>
  </p:cSld>
  <p:clrMapOvr>
    <a:masterClrMapping/>
  </p:clrMapOvr>
  <p:transition spd="slow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22/09/2015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003149"/>
      </p:ext>
    </p:extLst>
  </p:cSld>
  <p:clrMapOvr>
    <a:masterClrMapping/>
  </p:clrMapOvr>
  <p:transition spd="slow"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22/09/2015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539561"/>
      </p:ext>
    </p:extLst>
  </p:cSld>
  <p:clrMapOvr>
    <a:masterClrMapping/>
  </p:clrMapOvr>
  <p:transition spd="slow"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22/09/2015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>
          <a:xfrm>
            <a:off x="1403648" y="0"/>
            <a:ext cx="7740352" cy="980728"/>
          </a:xfrm>
          <a:prstGeom prst="rect">
            <a:avLst/>
          </a:prstGeom>
          <a:solidFill>
            <a:srgbClr val="008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80" y="1"/>
            <a:ext cx="1268368" cy="98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2180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22/09/2015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436603"/>
      </p:ext>
    </p:extLst>
  </p:cSld>
  <p:clrMapOvr>
    <a:masterClrMapping/>
  </p:clrMapOvr>
  <p:transition spd="slow">
    <p:cover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22/09/2015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048506"/>
      </p:ext>
    </p:extLst>
  </p:cSld>
  <p:clrMapOvr>
    <a:masterClrMapping/>
  </p:clrMapOvr>
  <p:transition spd="slow"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22/09/2015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128172"/>
      </p:ext>
    </p:extLst>
  </p:cSld>
  <p:clrMapOvr>
    <a:masterClrMapping/>
  </p:clrMapOvr>
  <p:transition spd="slow"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22/09/2015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70957"/>
      </p:ext>
    </p:extLst>
  </p:cSld>
  <p:clrMapOvr>
    <a:masterClrMapping/>
  </p:clrMapOvr>
  <p:transition spd="slow">
    <p:cov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22/09/2015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870210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22/09/2015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353363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22/09/2015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451283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22/09/2015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464196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22/09/2015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Rectángulo"/>
          <p:cNvSpPr/>
          <p:nvPr userDrawn="1"/>
        </p:nvSpPr>
        <p:spPr>
          <a:xfrm>
            <a:off x="1403648" y="0"/>
            <a:ext cx="7740352" cy="980728"/>
          </a:xfrm>
          <a:prstGeom prst="rect">
            <a:avLst/>
          </a:prstGeom>
          <a:solidFill>
            <a:srgbClr val="008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80" y="2"/>
            <a:ext cx="1268943" cy="98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7040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22/09/2015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622955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22/09/2015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793315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EE18F-AEFE-4457-8BD4-D2D8C53BFB8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22/09/2015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109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EE18F-AEFE-4457-8BD4-D2D8C53BFB8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22/09/2015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22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EE18F-AEFE-4457-8BD4-D2D8C53BFB8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22/09/2015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610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448D9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" y="980728"/>
            <a:ext cx="9144000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32315" y="2681625"/>
            <a:ext cx="9076189" cy="1323439"/>
          </a:xfrm>
          <a:prstGeom prst="rect">
            <a:avLst/>
          </a:prstGeom>
          <a:solidFill>
            <a:srgbClr val="00827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4000" dirty="0" smtClean="0">
                <a:solidFill>
                  <a:schemeClr val="bg1"/>
                </a:solidFill>
                <a:latin typeface="Trebuchet MS" pitchFamily="34" charset="0"/>
              </a:rPr>
              <a:t>Protección de datos </a:t>
            </a:r>
            <a:r>
              <a:rPr lang="es-MX" sz="4000" dirty="0">
                <a:solidFill>
                  <a:schemeClr val="bg1"/>
                </a:solidFill>
                <a:latin typeface="Trebuchet MS" pitchFamily="34" charset="0"/>
              </a:rPr>
              <a:t>p</a:t>
            </a:r>
            <a:r>
              <a:rPr lang="es-MX" sz="4000" dirty="0" smtClean="0">
                <a:solidFill>
                  <a:schemeClr val="bg1"/>
                </a:solidFill>
                <a:latin typeface="Trebuchet MS" pitchFamily="34" charset="0"/>
              </a:rPr>
              <a:t>ersonales </a:t>
            </a:r>
          </a:p>
          <a:p>
            <a:pPr algn="ctr"/>
            <a:r>
              <a:rPr lang="es-MX" sz="4000" dirty="0" smtClean="0">
                <a:solidFill>
                  <a:schemeClr val="bg1"/>
                </a:solidFill>
                <a:latin typeface="Trebuchet MS" pitchFamily="34" charset="0"/>
              </a:rPr>
              <a:t>en el sector público</a:t>
            </a: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395536" y="4706804"/>
            <a:ext cx="8496944" cy="95444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ctr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MX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39728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Forma libre"/>
          <p:cNvSpPr/>
          <p:nvPr/>
        </p:nvSpPr>
        <p:spPr>
          <a:xfrm>
            <a:off x="467545" y="2204873"/>
            <a:ext cx="2101265" cy="3611086"/>
          </a:xfrm>
          <a:custGeom>
            <a:avLst/>
            <a:gdLst>
              <a:gd name="connsiteX0" fmla="*/ 0 w 2101265"/>
              <a:gd name="connsiteY0" fmla="*/ 210127 h 3611086"/>
              <a:gd name="connsiteX1" fmla="*/ 210127 w 2101265"/>
              <a:gd name="connsiteY1" fmla="*/ 0 h 3611086"/>
              <a:gd name="connsiteX2" fmla="*/ 1891139 w 2101265"/>
              <a:gd name="connsiteY2" fmla="*/ 0 h 3611086"/>
              <a:gd name="connsiteX3" fmla="*/ 2101266 w 2101265"/>
              <a:gd name="connsiteY3" fmla="*/ 210127 h 3611086"/>
              <a:gd name="connsiteX4" fmla="*/ 2101265 w 2101265"/>
              <a:gd name="connsiteY4" fmla="*/ 3400960 h 3611086"/>
              <a:gd name="connsiteX5" fmla="*/ 1891138 w 2101265"/>
              <a:gd name="connsiteY5" fmla="*/ 3611087 h 3611086"/>
              <a:gd name="connsiteX6" fmla="*/ 210127 w 2101265"/>
              <a:gd name="connsiteY6" fmla="*/ 3611086 h 3611086"/>
              <a:gd name="connsiteX7" fmla="*/ 0 w 2101265"/>
              <a:gd name="connsiteY7" fmla="*/ 3400959 h 3611086"/>
              <a:gd name="connsiteX8" fmla="*/ 0 w 2101265"/>
              <a:gd name="connsiteY8" fmla="*/ 210127 h 361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1265" h="3611086">
                <a:moveTo>
                  <a:pt x="0" y="210127"/>
                </a:moveTo>
                <a:cubicBezTo>
                  <a:pt x="0" y="94077"/>
                  <a:pt x="94077" y="0"/>
                  <a:pt x="210127" y="0"/>
                </a:cubicBezTo>
                <a:lnTo>
                  <a:pt x="1891139" y="0"/>
                </a:lnTo>
                <a:cubicBezTo>
                  <a:pt x="2007189" y="0"/>
                  <a:pt x="2101266" y="94077"/>
                  <a:pt x="2101266" y="210127"/>
                </a:cubicBezTo>
                <a:cubicBezTo>
                  <a:pt x="2101266" y="1273738"/>
                  <a:pt x="2101265" y="2337349"/>
                  <a:pt x="2101265" y="3400960"/>
                </a:cubicBezTo>
                <a:cubicBezTo>
                  <a:pt x="2101265" y="3517010"/>
                  <a:pt x="2007188" y="3611087"/>
                  <a:pt x="1891138" y="3611087"/>
                </a:cubicBezTo>
                <a:lnTo>
                  <a:pt x="210127" y="3611086"/>
                </a:lnTo>
                <a:cubicBezTo>
                  <a:pt x="94077" y="3611086"/>
                  <a:pt x="0" y="3517009"/>
                  <a:pt x="0" y="3400959"/>
                </a:cubicBezTo>
                <a:lnTo>
                  <a:pt x="0" y="210127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0" vert="horz" wrap="square" lIns="137744" tIns="137744" rIns="137744" bIns="137744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000" b="1" dirty="0" smtClean="0">
                <a:solidFill>
                  <a:prstClr val="white"/>
                </a:solidFill>
                <a:effectLst>
                  <a:glow rad="228600">
                    <a:srgbClr val="604878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Derecho fundamental </a:t>
            </a:r>
            <a:r>
              <a:rPr lang="es-MX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que busca la protección de la persona en relación con el tratamiento de su información</a:t>
            </a:r>
            <a:endParaRPr lang="es-ES" sz="2000" dirty="0">
              <a:solidFill>
                <a:prstClr val="white"/>
              </a:solidFill>
              <a:latin typeface="Trebuchet MS" pitchFamily="34" charset="0"/>
            </a:endParaRPr>
          </a:p>
        </p:txBody>
      </p:sp>
      <p:sp>
        <p:nvSpPr>
          <p:cNvPr id="6" name="5 Forma libre"/>
          <p:cNvSpPr/>
          <p:nvPr/>
        </p:nvSpPr>
        <p:spPr>
          <a:xfrm rot="17144">
            <a:off x="2760914" y="3780224"/>
            <a:ext cx="407270" cy="474810"/>
          </a:xfrm>
          <a:custGeom>
            <a:avLst/>
            <a:gdLst>
              <a:gd name="connsiteX0" fmla="*/ 0 w 407270"/>
              <a:gd name="connsiteY0" fmla="*/ 94962 h 474810"/>
              <a:gd name="connsiteX1" fmla="*/ 203635 w 407270"/>
              <a:gd name="connsiteY1" fmla="*/ 94962 h 474810"/>
              <a:gd name="connsiteX2" fmla="*/ 203635 w 407270"/>
              <a:gd name="connsiteY2" fmla="*/ 0 h 474810"/>
              <a:gd name="connsiteX3" fmla="*/ 407270 w 407270"/>
              <a:gd name="connsiteY3" fmla="*/ 237405 h 474810"/>
              <a:gd name="connsiteX4" fmla="*/ 203635 w 407270"/>
              <a:gd name="connsiteY4" fmla="*/ 474810 h 474810"/>
              <a:gd name="connsiteX5" fmla="*/ 203635 w 407270"/>
              <a:gd name="connsiteY5" fmla="*/ 379848 h 474810"/>
              <a:gd name="connsiteX6" fmla="*/ 0 w 407270"/>
              <a:gd name="connsiteY6" fmla="*/ 379848 h 474810"/>
              <a:gd name="connsiteX7" fmla="*/ 0 w 407270"/>
              <a:gd name="connsiteY7" fmla="*/ 94962 h 474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7270" h="474810">
                <a:moveTo>
                  <a:pt x="0" y="94962"/>
                </a:moveTo>
                <a:lnTo>
                  <a:pt x="203635" y="94962"/>
                </a:lnTo>
                <a:lnTo>
                  <a:pt x="203635" y="0"/>
                </a:lnTo>
                <a:lnTo>
                  <a:pt x="407270" y="237405"/>
                </a:lnTo>
                <a:lnTo>
                  <a:pt x="203635" y="474810"/>
                </a:lnTo>
                <a:lnTo>
                  <a:pt x="203635" y="379848"/>
                </a:lnTo>
                <a:lnTo>
                  <a:pt x="0" y="379848"/>
                </a:lnTo>
                <a:lnTo>
                  <a:pt x="0" y="94962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0" vert="horz" wrap="square" lIns="0" tIns="94961" rIns="122180" bIns="94962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2000">
              <a:solidFill>
                <a:sysClr val="window" lastClr="FFFFFF"/>
              </a:solidFill>
              <a:latin typeface="Trebuchet MS" pitchFamily="34" charset="0"/>
            </a:endParaRPr>
          </a:p>
        </p:txBody>
      </p:sp>
      <p:sp>
        <p:nvSpPr>
          <p:cNvPr id="7" name="6 Forma libre"/>
          <p:cNvSpPr/>
          <p:nvPr/>
        </p:nvSpPr>
        <p:spPr>
          <a:xfrm>
            <a:off x="3337235" y="2174168"/>
            <a:ext cx="2341696" cy="3702317"/>
          </a:xfrm>
          <a:custGeom>
            <a:avLst/>
            <a:gdLst>
              <a:gd name="connsiteX0" fmla="*/ 0 w 2341696"/>
              <a:gd name="connsiteY0" fmla="*/ 234170 h 3702317"/>
              <a:gd name="connsiteX1" fmla="*/ 234170 w 2341696"/>
              <a:gd name="connsiteY1" fmla="*/ 0 h 3702317"/>
              <a:gd name="connsiteX2" fmla="*/ 2107526 w 2341696"/>
              <a:gd name="connsiteY2" fmla="*/ 0 h 3702317"/>
              <a:gd name="connsiteX3" fmla="*/ 2341696 w 2341696"/>
              <a:gd name="connsiteY3" fmla="*/ 234170 h 3702317"/>
              <a:gd name="connsiteX4" fmla="*/ 2341696 w 2341696"/>
              <a:gd name="connsiteY4" fmla="*/ 3468147 h 3702317"/>
              <a:gd name="connsiteX5" fmla="*/ 2107526 w 2341696"/>
              <a:gd name="connsiteY5" fmla="*/ 3702317 h 3702317"/>
              <a:gd name="connsiteX6" fmla="*/ 234170 w 2341696"/>
              <a:gd name="connsiteY6" fmla="*/ 3702317 h 3702317"/>
              <a:gd name="connsiteX7" fmla="*/ 0 w 2341696"/>
              <a:gd name="connsiteY7" fmla="*/ 3468147 h 3702317"/>
              <a:gd name="connsiteX8" fmla="*/ 0 w 2341696"/>
              <a:gd name="connsiteY8" fmla="*/ 234170 h 3702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1696" h="3702317">
                <a:moveTo>
                  <a:pt x="0" y="234170"/>
                </a:moveTo>
                <a:cubicBezTo>
                  <a:pt x="0" y="104841"/>
                  <a:pt x="104841" y="0"/>
                  <a:pt x="234170" y="0"/>
                </a:cubicBezTo>
                <a:lnTo>
                  <a:pt x="2107526" y="0"/>
                </a:lnTo>
                <a:cubicBezTo>
                  <a:pt x="2236855" y="0"/>
                  <a:pt x="2341696" y="104841"/>
                  <a:pt x="2341696" y="234170"/>
                </a:cubicBezTo>
                <a:lnTo>
                  <a:pt x="2341696" y="3468147"/>
                </a:lnTo>
                <a:cubicBezTo>
                  <a:pt x="2341696" y="3597476"/>
                  <a:pt x="2236855" y="3702317"/>
                  <a:pt x="2107526" y="3702317"/>
                </a:cubicBezTo>
                <a:lnTo>
                  <a:pt x="234170" y="3702317"/>
                </a:lnTo>
                <a:cubicBezTo>
                  <a:pt x="104841" y="3702317"/>
                  <a:pt x="0" y="3597476"/>
                  <a:pt x="0" y="3468147"/>
                </a:cubicBezTo>
                <a:lnTo>
                  <a:pt x="0" y="234170"/>
                </a:lnTo>
                <a:close/>
              </a:path>
            </a:pathLst>
          </a:custGeom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2340759"/>
              <a:satOff val="-2919"/>
              <a:lumOff val="686"/>
              <a:alphaOff val="0"/>
            </a:schemeClr>
          </a:fillRef>
          <a:effectRef idx="3">
            <a:schemeClr val="accent2">
              <a:hueOff val="2340759"/>
              <a:satOff val="-2919"/>
              <a:lumOff val="68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786" tIns="144786" rIns="144786" bIns="144786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b="1" dirty="0" smtClean="0">
                <a:solidFill>
                  <a:prstClr val="white"/>
                </a:solidFill>
                <a:effectLst>
                  <a:glow rad="228600">
                    <a:srgbClr val="604878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Poder de disposición y control </a:t>
            </a:r>
            <a:r>
              <a:rPr lang="es-E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que </a:t>
            </a:r>
            <a:r>
              <a:rPr lang="es-E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faculta a su titular a decidir cuáles de sus datos proporciona a un tercero.</a:t>
            </a:r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s-ES" sz="2000" b="1" dirty="0" smtClean="0">
                <a:solidFill>
                  <a:prstClr val="white"/>
                </a:solidFill>
                <a:effectLst>
                  <a:glow rad="228600">
                    <a:srgbClr val="604878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Derecho a la </a:t>
            </a:r>
            <a:r>
              <a:rPr lang="es-ES" sz="2000" b="1" dirty="0" err="1" smtClean="0">
                <a:solidFill>
                  <a:prstClr val="white"/>
                </a:solidFill>
                <a:effectLst>
                  <a:glow rad="228600">
                    <a:srgbClr val="604878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Autodetermi</a:t>
            </a:r>
            <a:r>
              <a:rPr lang="es-ES" sz="2000" b="1" dirty="0" smtClean="0">
                <a:solidFill>
                  <a:prstClr val="white"/>
                </a:solidFill>
                <a:effectLst>
                  <a:glow rad="228600">
                    <a:srgbClr val="604878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-nación Informativa</a:t>
            </a:r>
            <a:r>
              <a:rPr lang="es-ES" sz="2000" dirty="0" smtClean="0">
                <a:solidFill>
                  <a:prstClr val="white"/>
                </a:solidFill>
                <a:effectLst>
                  <a:glow rad="228600">
                    <a:srgbClr val="604878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</a:t>
            </a:r>
            <a:endParaRPr lang="es-ES" sz="2000" dirty="0">
              <a:solidFill>
                <a:prstClr val="white"/>
              </a:solidFill>
              <a:effectLst>
                <a:glow rad="228600">
                  <a:srgbClr val="604878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8" name="7 Forma libre"/>
          <p:cNvSpPr/>
          <p:nvPr/>
        </p:nvSpPr>
        <p:spPr>
          <a:xfrm>
            <a:off x="5870387" y="3787922"/>
            <a:ext cx="405886" cy="474810"/>
          </a:xfrm>
          <a:custGeom>
            <a:avLst/>
            <a:gdLst>
              <a:gd name="connsiteX0" fmla="*/ 0 w 405886"/>
              <a:gd name="connsiteY0" fmla="*/ 94962 h 474810"/>
              <a:gd name="connsiteX1" fmla="*/ 202943 w 405886"/>
              <a:gd name="connsiteY1" fmla="*/ 94962 h 474810"/>
              <a:gd name="connsiteX2" fmla="*/ 202943 w 405886"/>
              <a:gd name="connsiteY2" fmla="*/ 0 h 474810"/>
              <a:gd name="connsiteX3" fmla="*/ 405886 w 405886"/>
              <a:gd name="connsiteY3" fmla="*/ 237405 h 474810"/>
              <a:gd name="connsiteX4" fmla="*/ 202943 w 405886"/>
              <a:gd name="connsiteY4" fmla="*/ 474810 h 474810"/>
              <a:gd name="connsiteX5" fmla="*/ 202943 w 405886"/>
              <a:gd name="connsiteY5" fmla="*/ 379848 h 474810"/>
              <a:gd name="connsiteX6" fmla="*/ 0 w 405886"/>
              <a:gd name="connsiteY6" fmla="*/ 379848 h 474810"/>
              <a:gd name="connsiteX7" fmla="*/ 0 w 405886"/>
              <a:gd name="connsiteY7" fmla="*/ 94962 h 474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5886" h="474810">
                <a:moveTo>
                  <a:pt x="0" y="94962"/>
                </a:moveTo>
                <a:lnTo>
                  <a:pt x="202943" y="94962"/>
                </a:lnTo>
                <a:lnTo>
                  <a:pt x="202943" y="0"/>
                </a:lnTo>
                <a:lnTo>
                  <a:pt x="405886" y="237405"/>
                </a:lnTo>
                <a:lnTo>
                  <a:pt x="202943" y="474810"/>
                </a:lnTo>
                <a:lnTo>
                  <a:pt x="202943" y="379848"/>
                </a:lnTo>
                <a:lnTo>
                  <a:pt x="0" y="379848"/>
                </a:lnTo>
                <a:lnTo>
                  <a:pt x="0" y="94962"/>
                </a:lnTo>
                <a:close/>
              </a:path>
            </a:pathLst>
          </a:custGeom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4681519"/>
              <a:satOff val="-5839"/>
              <a:lumOff val="1373"/>
              <a:alphaOff val="0"/>
            </a:schemeClr>
          </a:fillRef>
          <a:effectRef idx="3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4962" rIns="121766" bIns="94962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2000">
              <a:solidFill>
                <a:sysClr val="window" lastClr="FFFFFF"/>
              </a:solidFill>
              <a:latin typeface="Trebuchet MS" pitchFamily="34" charset="0"/>
            </a:endParaRPr>
          </a:p>
        </p:txBody>
      </p:sp>
      <p:sp>
        <p:nvSpPr>
          <p:cNvPr id="9" name="8 Forma libre"/>
          <p:cNvSpPr/>
          <p:nvPr/>
        </p:nvSpPr>
        <p:spPr>
          <a:xfrm>
            <a:off x="6444755" y="2230263"/>
            <a:ext cx="2301107" cy="3590128"/>
          </a:xfrm>
          <a:custGeom>
            <a:avLst/>
            <a:gdLst>
              <a:gd name="connsiteX0" fmla="*/ 0 w 2301107"/>
              <a:gd name="connsiteY0" fmla="*/ 230111 h 3590128"/>
              <a:gd name="connsiteX1" fmla="*/ 230111 w 2301107"/>
              <a:gd name="connsiteY1" fmla="*/ 0 h 3590128"/>
              <a:gd name="connsiteX2" fmla="*/ 2070996 w 2301107"/>
              <a:gd name="connsiteY2" fmla="*/ 0 h 3590128"/>
              <a:gd name="connsiteX3" fmla="*/ 2301107 w 2301107"/>
              <a:gd name="connsiteY3" fmla="*/ 230111 h 3590128"/>
              <a:gd name="connsiteX4" fmla="*/ 2301107 w 2301107"/>
              <a:gd name="connsiteY4" fmla="*/ 3360017 h 3590128"/>
              <a:gd name="connsiteX5" fmla="*/ 2070996 w 2301107"/>
              <a:gd name="connsiteY5" fmla="*/ 3590128 h 3590128"/>
              <a:gd name="connsiteX6" fmla="*/ 230111 w 2301107"/>
              <a:gd name="connsiteY6" fmla="*/ 3590128 h 3590128"/>
              <a:gd name="connsiteX7" fmla="*/ 0 w 2301107"/>
              <a:gd name="connsiteY7" fmla="*/ 3360017 h 3590128"/>
              <a:gd name="connsiteX8" fmla="*/ 0 w 2301107"/>
              <a:gd name="connsiteY8" fmla="*/ 230111 h 359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1107" h="3590128">
                <a:moveTo>
                  <a:pt x="0" y="230111"/>
                </a:moveTo>
                <a:cubicBezTo>
                  <a:pt x="0" y="103024"/>
                  <a:pt x="103024" y="0"/>
                  <a:pt x="230111" y="0"/>
                </a:cubicBezTo>
                <a:lnTo>
                  <a:pt x="2070996" y="0"/>
                </a:lnTo>
                <a:cubicBezTo>
                  <a:pt x="2198083" y="0"/>
                  <a:pt x="2301107" y="103024"/>
                  <a:pt x="2301107" y="230111"/>
                </a:cubicBezTo>
                <a:lnTo>
                  <a:pt x="2301107" y="3360017"/>
                </a:lnTo>
                <a:cubicBezTo>
                  <a:pt x="2301107" y="3487104"/>
                  <a:pt x="2198083" y="3590128"/>
                  <a:pt x="2070996" y="3590128"/>
                </a:cubicBezTo>
                <a:lnTo>
                  <a:pt x="230111" y="3590128"/>
                </a:lnTo>
                <a:cubicBezTo>
                  <a:pt x="103024" y="3590128"/>
                  <a:pt x="0" y="3487104"/>
                  <a:pt x="0" y="3360017"/>
                </a:cubicBezTo>
                <a:lnTo>
                  <a:pt x="0" y="230111"/>
                </a:lnTo>
                <a:close/>
              </a:path>
            </a:pathLst>
          </a:custGeom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4681519"/>
              <a:satOff val="-5839"/>
              <a:lumOff val="1373"/>
              <a:alphaOff val="0"/>
            </a:schemeClr>
          </a:fillRef>
          <a:effectRef idx="3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3597" tIns="143597" rIns="143597" bIns="143597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Derecho</a:t>
            </a:r>
            <a:r>
              <a:rPr lang="es-E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que tiene toda persona a conocer y decidir, </a:t>
            </a:r>
            <a:r>
              <a:rPr lang="es-ES" sz="2000" b="1" dirty="0" smtClean="0">
                <a:solidFill>
                  <a:prstClr val="white"/>
                </a:solidFill>
                <a:effectLst>
                  <a:glow rad="228600">
                    <a:sysClr val="windowText" lastClr="000000">
                      <a:alpha val="4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quién, cómo y de qué manera recaba, utiliza y comparte </a:t>
            </a:r>
            <a:r>
              <a:rPr lang="es-E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sus datos personales.</a:t>
            </a:r>
            <a:endParaRPr lang="es-ES" sz="2000" dirty="0">
              <a:solidFill>
                <a:prstClr val="white"/>
              </a:solidFill>
              <a:latin typeface="Trebuchet MS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403648" y="8166"/>
            <a:ext cx="77403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altLang="zh-CN" sz="2800" b="1" dirty="0" smtClean="0">
                <a:solidFill>
                  <a:prstClr val="white"/>
                </a:solidFill>
                <a:latin typeface="Trebuchet MS" pitchFamily="34" charset="0"/>
                <a:cs typeface="Calibri" pitchFamily="34" charset="0"/>
              </a:rPr>
              <a:t> ¿</a:t>
            </a:r>
            <a:r>
              <a:rPr lang="es-MX" altLang="zh-CN" sz="3200" b="1" dirty="0" smtClean="0">
                <a:solidFill>
                  <a:prstClr val="white"/>
                </a:solidFill>
                <a:latin typeface="Trebuchet MS" pitchFamily="34" charset="0"/>
                <a:cs typeface="Calibri" pitchFamily="34" charset="0"/>
              </a:rPr>
              <a:t>En qué consiste el derecho a la protección de </a:t>
            </a:r>
            <a:r>
              <a:rPr lang="es-MX" altLang="zh-CN" sz="3200" b="1" dirty="0">
                <a:solidFill>
                  <a:prstClr val="white"/>
                </a:solidFill>
                <a:latin typeface="Trebuchet MS" pitchFamily="34" charset="0"/>
                <a:cs typeface="Calibri" pitchFamily="34" charset="0"/>
              </a:rPr>
              <a:t>d</a:t>
            </a:r>
            <a:r>
              <a:rPr lang="es-MX" altLang="zh-CN" sz="3200" b="1" dirty="0" smtClean="0">
                <a:solidFill>
                  <a:prstClr val="white"/>
                </a:solidFill>
                <a:latin typeface="Trebuchet MS" pitchFamily="34" charset="0"/>
                <a:cs typeface="Calibri" pitchFamily="34" charset="0"/>
              </a:rPr>
              <a:t>atos personales?</a:t>
            </a:r>
            <a:endParaRPr lang="es-MX" sz="3200" b="1" dirty="0">
              <a:solidFill>
                <a:prstClr val="white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61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" y="2293129"/>
            <a:ext cx="9144000" cy="1938992"/>
          </a:xfrm>
          <a:prstGeom prst="rect">
            <a:avLst/>
          </a:prstGeom>
          <a:solidFill>
            <a:srgbClr val="00827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4000" dirty="0" smtClean="0">
                <a:solidFill>
                  <a:prstClr val="white"/>
                </a:solidFill>
                <a:latin typeface="Trebuchet MS" pitchFamily="34" charset="0"/>
              </a:rPr>
              <a:t>Principales instrumentos internacionales en materia de protección de datos personales</a:t>
            </a:r>
            <a:endParaRPr lang="es-MX" sz="4000" dirty="0">
              <a:solidFill>
                <a:prstClr val="white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9559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403648" y="-45387"/>
            <a:ext cx="7740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  <a:latin typeface="Trebuchet MS" pitchFamily="34" charset="0"/>
              </a:rPr>
              <a:t>Instrumentos y estándares internacionales</a:t>
            </a:r>
            <a:endParaRPr lang="es-MX" sz="32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4" name="3 Triángulo isósceles"/>
          <p:cNvSpPr/>
          <p:nvPr/>
        </p:nvSpPr>
        <p:spPr>
          <a:xfrm>
            <a:off x="1080120" y="1593304"/>
            <a:ext cx="4572000" cy="4572000"/>
          </a:xfrm>
          <a:prstGeom prst="triangle">
            <a:avLst/>
          </a:prstGeom>
          <a:gradFill flip="none" rotWithShape="0">
            <a:gsLst>
              <a:gs pos="0">
                <a:srgbClr val="92D050">
                  <a:shade val="30000"/>
                  <a:satMod val="115000"/>
                </a:srgbClr>
              </a:gs>
              <a:gs pos="17000">
                <a:srgbClr val="506A61"/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grpSp>
        <p:nvGrpSpPr>
          <p:cNvPr id="5" name="4 Grupo"/>
          <p:cNvGrpSpPr/>
          <p:nvPr/>
        </p:nvGrpSpPr>
        <p:grpSpPr>
          <a:xfrm>
            <a:off x="4120480" y="2060848"/>
            <a:ext cx="2971800" cy="406300"/>
            <a:chOff x="3771900" y="457646"/>
            <a:chExt cx="2971800" cy="406300"/>
          </a:xfrm>
        </p:grpSpPr>
        <p:sp>
          <p:nvSpPr>
            <p:cNvPr id="29" name="28 Rectángulo redondeado"/>
            <p:cNvSpPr/>
            <p:nvPr/>
          </p:nvSpPr>
          <p:spPr>
            <a:xfrm>
              <a:off x="3771900" y="457646"/>
              <a:ext cx="2971800" cy="406300"/>
            </a:xfrm>
            <a:prstGeom prst="roundRect">
              <a:avLst/>
            </a:prstGeom>
            <a:gradFill flip="none" rotWithShape="0">
              <a:gsLst>
                <a:gs pos="0">
                  <a:srgbClr val="1B6722">
                    <a:tint val="66000"/>
                    <a:satMod val="160000"/>
                    <a:tint val="66000"/>
                    <a:satMod val="160000"/>
                  </a:srgbClr>
                </a:gs>
                <a:gs pos="50000">
                  <a:srgbClr val="1B6722">
                    <a:tint val="66000"/>
                    <a:satMod val="160000"/>
                    <a:tint val="44500"/>
                    <a:satMod val="160000"/>
                  </a:srgbClr>
                </a:gs>
                <a:gs pos="100000">
                  <a:srgbClr val="1B6722">
                    <a:tint val="66000"/>
                    <a:satMod val="160000"/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29 Rectángulo"/>
            <p:cNvSpPr/>
            <p:nvPr/>
          </p:nvSpPr>
          <p:spPr>
            <a:xfrm>
              <a:off x="3791734" y="477480"/>
              <a:ext cx="2932132" cy="3666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600" b="1" kern="1200" dirty="0" smtClean="0">
                  <a:effectLst/>
                  <a:latin typeface="Trebuchet MS" pitchFamily="34" charset="0"/>
                </a:rPr>
                <a:t>Directrices de la OCDE (1980)</a:t>
              </a:r>
              <a:endParaRPr lang="es-MX" sz="1600" b="1" kern="1200" dirty="0">
                <a:effectLst/>
                <a:latin typeface="Trebuchet MS" pitchFamily="34" charset="0"/>
              </a:endParaRP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4120480" y="2734668"/>
            <a:ext cx="2971800" cy="406300"/>
            <a:chOff x="3771900" y="914734"/>
            <a:chExt cx="2971800" cy="406300"/>
          </a:xfrm>
        </p:grpSpPr>
        <p:sp>
          <p:nvSpPr>
            <p:cNvPr id="27" name="26 Rectángulo redondeado"/>
            <p:cNvSpPr/>
            <p:nvPr/>
          </p:nvSpPr>
          <p:spPr>
            <a:xfrm>
              <a:off x="3771900" y="914734"/>
              <a:ext cx="2971800" cy="406300"/>
            </a:xfrm>
            <a:prstGeom prst="roundRect">
              <a:avLst/>
            </a:prstGeom>
            <a:gradFill flip="none" rotWithShape="0">
              <a:gsLst>
                <a:gs pos="0">
                  <a:srgbClr val="1B6722">
                    <a:tint val="66000"/>
                    <a:satMod val="160000"/>
                  </a:srgbClr>
                </a:gs>
                <a:gs pos="50000">
                  <a:srgbClr val="1B6722">
                    <a:tint val="44500"/>
                    <a:satMod val="160000"/>
                  </a:srgbClr>
                </a:gs>
                <a:gs pos="100000">
                  <a:srgbClr val="1B6722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27 Rectángulo"/>
            <p:cNvSpPr/>
            <p:nvPr/>
          </p:nvSpPr>
          <p:spPr>
            <a:xfrm>
              <a:off x="3791734" y="934568"/>
              <a:ext cx="2932132" cy="3666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600" b="1" kern="1200" dirty="0" smtClean="0">
                  <a:effectLst/>
                  <a:latin typeface="Trebuchet MS" pitchFamily="34" charset="0"/>
                </a:rPr>
                <a:t>Convenio 108 (1981)</a:t>
              </a:r>
              <a:endParaRPr lang="es-MX" sz="1600" b="1" kern="1200" dirty="0">
                <a:effectLst/>
                <a:latin typeface="Trebuchet MS" pitchFamily="34" charset="0"/>
              </a:endParaRPr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4120480" y="3454748"/>
            <a:ext cx="2971800" cy="406300"/>
            <a:chOff x="3771900" y="1371823"/>
            <a:chExt cx="2971800" cy="406300"/>
          </a:xfrm>
        </p:grpSpPr>
        <p:sp>
          <p:nvSpPr>
            <p:cNvPr id="25" name="24 Rectángulo redondeado"/>
            <p:cNvSpPr/>
            <p:nvPr/>
          </p:nvSpPr>
          <p:spPr>
            <a:xfrm>
              <a:off x="3771900" y="1371823"/>
              <a:ext cx="2971800" cy="406300"/>
            </a:xfrm>
            <a:prstGeom prst="roundRect">
              <a:avLst/>
            </a:prstGeom>
            <a:gradFill flip="none" rotWithShape="0">
              <a:gsLst>
                <a:gs pos="0">
                  <a:srgbClr val="1B6722">
                    <a:tint val="66000"/>
                    <a:satMod val="160000"/>
                  </a:srgbClr>
                </a:gs>
                <a:gs pos="50000">
                  <a:srgbClr val="1B6722">
                    <a:tint val="44500"/>
                    <a:satMod val="160000"/>
                  </a:srgbClr>
                </a:gs>
                <a:gs pos="100000">
                  <a:srgbClr val="1B6722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25 Rectángulo"/>
            <p:cNvSpPr/>
            <p:nvPr/>
          </p:nvSpPr>
          <p:spPr>
            <a:xfrm>
              <a:off x="3791734" y="1391657"/>
              <a:ext cx="2932132" cy="3666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600" b="1" kern="1200" dirty="0" smtClean="0">
                  <a:effectLst/>
                  <a:latin typeface="Trebuchet MS" pitchFamily="34" charset="0"/>
                </a:rPr>
                <a:t>Resolución 45/95 dela ONU (1990) </a:t>
              </a:r>
              <a:endParaRPr lang="es-MX" sz="1600" b="1" kern="1200" dirty="0">
                <a:effectLst/>
                <a:latin typeface="Trebuchet MS" pitchFamily="34" charset="0"/>
              </a:endParaRPr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4120480" y="4152193"/>
            <a:ext cx="2971800" cy="428935"/>
            <a:chOff x="3771900" y="1828911"/>
            <a:chExt cx="2971800" cy="428935"/>
          </a:xfrm>
        </p:grpSpPr>
        <p:sp>
          <p:nvSpPr>
            <p:cNvPr id="23" name="22 Rectángulo redondeado"/>
            <p:cNvSpPr/>
            <p:nvPr/>
          </p:nvSpPr>
          <p:spPr>
            <a:xfrm>
              <a:off x="3771900" y="1828911"/>
              <a:ext cx="2971800" cy="406300"/>
            </a:xfrm>
            <a:prstGeom prst="roundRect">
              <a:avLst/>
            </a:prstGeom>
            <a:gradFill flip="none" rotWithShape="0">
              <a:gsLst>
                <a:gs pos="0">
                  <a:srgbClr val="1B6722">
                    <a:tint val="66000"/>
                    <a:satMod val="160000"/>
                  </a:srgbClr>
                </a:gs>
                <a:gs pos="50000">
                  <a:srgbClr val="1B6722">
                    <a:tint val="44500"/>
                    <a:satMod val="160000"/>
                  </a:srgbClr>
                </a:gs>
                <a:gs pos="100000">
                  <a:srgbClr val="1B6722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23 Rectángulo"/>
            <p:cNvSpPr/>
            <p:nvPr/>
          </p:nvSpPr>
          <p:spPr>
            <a:xfrm>
              <a:off x="3791734" y="1891214"/>
              <a:ext cx="2932132" cy="3666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800" b="1" kern="1200" dirty="0" smtClean="0">
                  <a:effectLst/>
                  <a:latin typeface="Trebuchet MS" pitchFamily="34" charset="0"/>
                </a:rPr>
                <a:t>Directiva 95/46/CE(1995) </a:t>
              </a:r>
              <a:endParaRPr lang="es-MX" sz="1800" b="1" kern="1200" dirty="0">
                <a:effectLst/>
                <a:latin typeface="Trebuchet MS" pitchFamily="34" charset="0"/>
              </a:endParaRPr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4120480" y="4822900"/>
            <a:ext cx="2971800" cy="406300"/>
            <a:chOff x="3771900" y="2286000"/>
            <a:chExt cx="2971800" cy="406300"/>
          </a:xfrm>
        </p:grpSpPr>
        <p:sp>
          <p:nvSpPr>
            <p:cNvPr id="21" name="20 Rectángulo redondeado"/>
            <p:cNvSpPr/>
            <p:nvPr/>
          </p:nvSpPr>
          <p:spPr>
            <a:xfrm>
              <a:off x="3771900" y="2286000"/>
              <a:ext cx="2971800" cy="406300"/>
            </a:xfrm>
            <a:prstGeom prst="roundRect">
              <a:avLst/>
            </a:prstGeom>
            <a:gradFill flip="none" rotWithShape="0">
              <a:gsLst>
                <a:gs pos="0">
                  <a:srgbClr val="1B6722">
                    <a:tint val="66000"/>
                    <a:satMod val="160000"/>
                  </a:srgbClr>
                </a:gs>
                <a:gs pos="50000">
                  <a:srgbClr val="1B6722">
                    <a:tint val="44500"/>
                    <a:satMod val="160000"/>
                  </a:srgbClr>
                </a:gs>
                <a:gs pos="100000">
                  <a:srgbClr val="1B6722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21 Rectángulo"/>
            <p:cNvSpPr/>
            <p:nvPr/>
          </p:nvSpPr>
          <p:spPr>
            <a:xfrm>
              <a:off x="3791734" y="2305834"/>
              <a:ext cx="2932132" cy="3666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600" b="1" kern="1200" dirty="0" smtClean="0">
                  <a:effectLst/>
                  <a:latin typeface="Trebuchet MS" pitchFamily="34" charset="0"/>
                </a:rPr>
                <a:t>Marco de Privacidad de APEC (1999)</a:t>
              </a:r>
              <a:endParaRPr lang="es-MX" sz="1600" b="1" kern="1200" dirty="0">
                <a:effectLst/>
                <a:latin typeface="Trebuchet MS" pitchFamily="34" charset="0"/>
              </a:endParaRP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4120480" y="5470972"/>
            <a:ext cx="2971800" cy="406300"/>
            <a:chOff x="3771900" y="3657265"/>
            <a:chExt cx="2971800" cy="406300"/>
          </a:xfrm>
        </p:grpSpPr>
        <p:sp>
          <p:nvSpPr>
            <p:cNvPr id="15" name="14 Rectángulo redondeado"/>
            <p:cNvSpPr/>
            <p:nvPr/>
          </p:nvSpPr>
          <p:spPr>
            <a:xfrm>
              <a:off x="3771900" y="3657265"/>
              <a:ext cx="2971800" cy="406300"/>
            </a:xfrm>
            <a:prstGeom prst="roundRect">
              <a:avLst/>
            </a:prstGeom>
            <a:gradFill flip="none" rotWithShape="0">
              <a:gsLst>
                <a:gs pos="0">
                  <a:srgbClr val="1B6722">
                    <a:tint val="66000"/>
                    <a:satMod val="160000"/>
                  </a:srgbClr>
                </a:gs>
                <a:gs pos="50000">
                  <a:srgbClr val="1B6722">
                    <a:tint val="44500"/>
                    <a:satMod val="160000"/>
                  </a:srgbClr>
                </a:gs>
                <a:gs pos="100000">
                  <a:srgbClr val="1B6722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15 Rectángulo"/>
            <p:cNvSpPr/>
            <p:nvPr/>
          </p:nvSpPr>
          <p:spPr>
            <a:xfrm>
              <a:off x="3791734" y="3677099"/>
              <a:ext cx="2932132" cy="3666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000" kern="1200" dirty="0" smtClean="0"/>
                <a:t/>
              </a:r>
              <a:br>
                <a:rPr lang="es-MX" sz="1000" kern="1200" dirty="0" smtClean="0"/>
              </a:br>
              <a:r>
                <a:rPr lang="es-MX" sz="1400" b="1" kern="1200" dirty="0" smtClean="0">
                  <a:effectLst/>
                  <a:latin typeface="Trebuchet MS" pitchFamily="34" charset="0"/>
                </a:rPr>
                <a:t>Estándares internacionales (2009)</a:t>
              </a:r>
              <a:endParaRPr lang="es-MX" sz="1400" b="1" kern="1200" dirty="0">
                <a:effectLst/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54657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403648" y="179929"/>
            <a:ext cx="7740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  <a:latin typeface="Trebuchet MS" pitchFamily="34" charset="0"/>
              </a:rPr>
              <a:t>Directrices de la OCDE</a:t>
            </a:r>
            <a:endParaRPr lang="es-MX" sz="32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29522" y="1423804"/>
            <a:ext cx="790291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2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Enfocadas a armonizar las legislaciones nacionales sobre la protección de información personal, y a su vez, impedir barreras en la circulación internacional de datos personales.</a:t>
            </a:r>
          </a:p>
          <a:p>
            <a:pPr lvl="0" algn="just"/>
            <a:endParaRPr lang="es-MX" sz="2400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Establece 8 principios básicos sobre protección de datos personales.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Enfatiza los principios de aplicación internacional, libre circulación y restricciones legítimas.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Se enfoca en los medios de implantación de los principios básicos.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Establece la asistencia mutua entre los países miembros.</a:t>
            </a:r>
            <a:endParaRPr lang="es-MX" sz="24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 algn="just"/>
            <a:endParaRPr lang="es-MX" sz="24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6965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403648" y="179929"/>
            <a:ext cx="7740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  <a:latin typeface="Trebuchet MS" pitchFamily="34" charset="0"/>
              </a:rPr>
              <a:t>Convenio 108</a:t>
            </a:r>
            <a:endParaRPr lang="es-MX" sz="32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29522" y="1412776"/>
            <a:ext cx="790291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Su objeto es garantizar en el territorio de cada Parte a cualquier persona física sean cuales fueran su nacionalidad o residencia, el respeto de sus derechos y libertades fundamentales, concretamente su derecho a la vida privada, con respeto al tratamiento automatizado de los datos de carácter personal correspondientes a dicha persona.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s-MX" sz="24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Instrumento de naturaleza vinculante para las partes firmantes.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s-MX" sz="2400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Señala principios generales básicos para cualquier tratamiento de datos personales.</a:t>
            </a:r>
          </a:p>
          <a:p>
            <a:pPr lvl="0" algn="just"/>
            <a:endParaRPr lang="es-MX" sz="20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 algn="just"/>
            <a:endParaRPr lang="es-MX" sz="2000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 algn="just"/>
            <a:endParaRPr lang="es-MX" sz="20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 algn="just"/>
            <a:endParaRPr lang="es-MX" sz="20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0612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403648" y="107921"/>
            <a:ext cx="7740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  <a:latin typeface="Trebuchet MS" pitchFamily="34" charset="0"/>
              </a:rPr>
              <a:t>Directiva 95/46/CE</a:t>
            </a:r>
            <a:endParaRPr lang="es-MX" sz="32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29522" y="1627053"/>
            <a:ext cx="790291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2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Tiene un doble objetivo:</a:t>
            </a:r>
          </a:p>
          <a:p>
            <a:pPr lvl="0" algn="just"/>
            <a:endParaRPr lang="es-MX" sz="2000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457200" lvl="0" indent="-457200" algn="just">
              <a:buAutoNum type="arabicPeriod"/>
            </a:pPr>
            <a:r>
              <a:rPr lang="es-MX" sz="2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Garantizar el derecho a la vida privada reconocido en el artículo 8 del Convenio Europeo de Derechos Humanos.</a:t>
            </a:r>
          </a:p>
          <a:p>
            <a:pPr marL="457200" lvl="0" indent="-457200" algn="just">
              <a:buAutoNum type="arabicPeriod"/>
            </a:pPr>
            <a:r>
              <a:rPr lang="es-MX" sz="2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Facilitar la libre circulación de los datos personales en todos los estados miembros de la Unión Europea.</a:t>
            </a:r>
          </a:p>
          <a:p>
            <a:pPr lvl="0" algn="just"/>
            <a:endParaRPr lang="es-MX" sz="20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 algn="just"/>
            <a:r>
              <a:rPr lang="es-MX" sz="2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Innovaciones:</a:t>
            </a:r>
          </a:p>
          <a:p>
            <a:pPr lvl="0" algn="just"/>
            <a:endParaRPr lang="es-MX" sz="2000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987425" lvl="0" indent="-538163" algn="just"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La regulación del encargado del tratamiento.</a:t>
            </a:r>
          </a:p>
          <a:p>
            <a:pPr marL="987425" lvl="0" indent="-538163" algn="just"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El desarrollo de los principios de calidad.</a:t>
            </a:r>
          </a:p>
          <a:p>
            <a:pPr marL="987425" lvl="0" indent="-538163" algn="just"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El reconocimiento del derecho de oposición.</a:t>
            </a:r>
          </a:p>
          <a:p>
            <a:pPr marL="987425" lvl="0" indent="-538163" algn="just"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El desarrollo de sistemas de autorregulación sectorial.</a:t>
            </a:r>
          </a:p>
          <a:p>
            <a:pPr marL="987425" lvl="0" indent="-538163" algn="just"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El régimen sistemático de transferencias internacionales de datos personales.</a:t>
            </a:r>
          </a:p>
          <a:p>
            <a:pPr lvl="0" algn="just"/>
            <a:endParaRPr lang="es-MX" sz="2000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 algn="just"/>
            <a:endParaRPr lang="es-MX" sz="2000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 algn="just"/>
            <a:endParaRPr lang="es-MX" sz="20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 algn="just"/>
            <a:endParaRPr lang="es-MX" sz="2000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 algn="just"/>
            <a:endParaRPr lang="es-MX" sz="20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 algn="just"/>
            <a:endParaRPr lang="es-MX" sz="20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2003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403648" y="179929"/>
            <a:ext cx="7740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  <a:latin typeface="Trebuchet MS" pitchFamily="34" charset="0"/>
              </a:rPr>
              <a:t>Resolución 45/95 de la  ONU</a:t>
            </a:r>
            <a:endParaRPr lang="es-MX" sz="32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29522" y="1627053"/>
            <a:ext cx="79029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Primer instrumento internacional en materia de regulación de archivos de datos personales.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s-MX" sz="20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Enumera los principios básicos de protección de datos personales para ser considerados en las legislaciones internas de los estados miembros.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s-MX" sz="20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Se integra de dos capítulos que abordan:</a:t>
            </a:r>
          </a:p>
          <a:p>
            <a:pPr lvl="0" algn="just"/>
            <a:endParaRPr lang="es-MX" sz="20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906463" lvl="0" indent="-457200" algn="just">
              <a:buAutoNum type="alphaLcPeriod"/>
            </a:pPr>
            <a:r>
              <a:rPr lang="es-MX" sz="2000" dirty="0">
                <a:solidFill>
                  <a:prstClr val="black"/>
                </a:solidFill>
                <a:latin typeface="Trebuchet MS" panose="020B0603020202020204" pitchFamily="34" charset="0"/>
              </a:rPr>
              <a:t>G</a:t>
            </a:r>
            <a:r>
              <a:rPr lang="es-MX" sz="2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arantías mínimas que deben prever las legislaciones nacionales en la materia.</a:t>
            </a:r>
          </a:p>
          <a:p>
            <a:pPr marL="906463" lvl="0" indent="-457200" algn="just">
              <a:buAutoNum type="alphaLcPeriod"/>
            </a:pPr>
            <a:r>
              <a:rPr lang="es-MX" sz="2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Aplicación de la Resolución a archivos de datos personales de organizaciones internacionales gubernamentales.</a:t>
            </a:r>
          </a:p>
          <a:p>
            <a:pPr lvl="0" algn="just"/>
            <a:endParaRPr lang="es-MX" sz="2000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 algn="just"/>
            <a:endParaRPr lang="es-MX" sz="20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 algn="just"/>
            <a:endParaRPr lang="es-MX" sz="2000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 algn="just"/>
            <a:endParaRPr lang="es-MX" sz="20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 algn="just"/>
            <a:endParaRPr lang="es-MX" sz="20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5197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403648" y="179929"/>
            <a:ext cx="7740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  <a:latin typeface="Trebuchet MS" pitchFamily="34" charset="0"/>
              </a:rPr>
              <a:t>Estándares Internacionales</a:t>
            </a:r>
            <a:endParaRPr lang="es-MX" sz="32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29522" y="1627053"/>
            <a:ext cx="790291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es-MX" sz="20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Define los principios básicos de la protección de datos personales.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Sitúa al consentimiento como causa legitimadora de cualquier tratamiento de datos personales.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Reconoce los derechos ARCO.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Constriñe al responsable a proteger los datos personales a través de la implementación de medidas de seguridad técnicas y organizativas 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Determina la naturaleza y funciones predominantes de la autoridad garante.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Reconoce la importancia de adoptar medidas proactivas como son evaluaciones de impacto a la protección de datos personales, esquemas de autorregulación, entre otras.</a:t>
            </a:r>
          </a:p>
          <a:p>
            <a:pPr lvl="0" algn="just"/>
            <a:endParaRPr lang="es-MX" sz="2000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 algn="just"/>
            <a:endParaRPr lang="es-MX" sz="20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 algn="just"/>
            <a:endParaRPr lang="es-MX" sz="2000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 algn="just"/>
            <a:endParaRPr lang="es-MX" sz="20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 algn="just"/>
            <a:endParaRPr lang="es-MX" sz="20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9279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-9754" y="2708920"/>
            <a:ext cx="9153754" cy="1323439"/>
          </a:xfrm>
          <a:prstGeom prst="rect">
            <a:avLst/>
          </a:prstGeom>
          <a:solidFill>
            <a:srgbClr val="00827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4000" dirty="0" smtClean="0">
                <a:solidFill>
                  <a:prstClr val="white"/>
                </a:solidFill>
                <a:latin typeface="Trebuchet MS" pitchFamily="34" charset="0"/>
              </a:rPr>
              <a:t>Evolución del derecho a la protección de datos personales en México</a:t>
            </a:r>
          </a:p>
        </p:txBody>
      </p:sp>
    </p:spTree>
    <p:extLst>
      <p:ext uri="{BB962C8B-B14F-4D97-AF65-F5344CB8AC3E}">
        <p14:creationId xmlns:p14="http://schemas.microsoft.com/office/powerpoint/2010/main" val="11752881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1331640" y="77723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Ley Federal de Transparencia y Acceso a la Información Pública Gubernamental</a:t>
            </a:r>
            <a:endParaRPr lang="es-MX" sz="2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46856" y="141277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683568" y="1833786"/>
            <a:ext cx="756084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 smtClean="0">
                <a:latin typeface="Trebuchet MS" panose="020B0603020202020204" pitchFamily="34" charset="0"/>
              </a:rPr>
              <a:t>Primer instrumento normativo que en su capítulo IV establece </a:t>
            </a:r>
            <a:r>
              <a:rPr lang="es-ES" sz="2800" dirty="0">
                <a:latin typeface="Trebuchet MS" panose="020B0603020202020204" pitchFamily="34" charset="0"/>
              </a:rPr>
              <a:t>los principios generales que deben regir el tratamiento de datos personales en posesión de los entes </a:t>
            </a:r>
            <a:r>
              <a:rPr lang="es-ES" sz="2800" dirty="0" smtClean="0">
                <a:latin typeface="Trebuchet MS" panose="020B0603020202020204" pitchFamily="34" charset="0"/>
              </a:rPr>
              <a:t>públicos federales </a:t>
            </a:r>
            <a:r>
              <a:rPr lang="es-ES" sz="2800" dirty="0">
                <a:latin typeface="Trebuchet MS" panose="020B0603020202020204" pitchFamily="34" charset="0"/>
              </a:rPr>
              <a:t>tales como consentimiento, información</a:t>
            </a:r>
            <a:r>
              <a:rPr lang="es-ES" sz="2800" dirty="0" smtClean="0">
                <a:latin typeface="Trebuchet MS" panose="020B0603020202020204" pitchFamily="34" charset="0"/>
              </a:rPr>
              <a:t>, finalidad, </a:t>
            </a:r>
            <a:r>
              <a:rPr lang="es-ES" sz="2800" dirty="0">
                <a:latin typeface="Trebuchet MS" panose="020B0603020202020204" pitchFamily="34" charset="0"/>
              </a:rPr>
              <a:t>seguridad, </a:t>
            </a:r>
            <a:r>
              <a:rPr lang="es-ES" sz="2800" dirty="0" smtClean="0">
                <a:latin typeface="Trebuchet MS" panose="020B0603020202020204" pitchFamily="34" charset="0"/>
              </a:rPr>
              <a:t>calidad y confidencialidad, </a:t>
            </a:r>
            <a:r>
              <a:rPr lang="es-ES" sz="2800" dirty="0">
                <a:latin typeface="Trebuchet MS" panose="020B0603020202020204" pitchFamily="34" charset="0"/>
              </a:rPr>
              <a:t>así como disposiciones generales que dan vida a los derechos de acceso y rectificación</a:t>
            </a:r>
            <a:r>
              <a:rPr lang="es-ES" sz="2800" dirty="0" smtClean="0">
                <a:latin typeface="Trebuchet MS" panose="020B060302020202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400" dirty="0" smtClean="0">
              <a:solidFill>
                <a:prstClr val="black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7881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" y="2609617"/>
            <a:ext cx="9144000" cy="1323439"/>
          </a:xfrm>
          <a:prstGeom prst="rect">
            <a:avLst/>
          </a:prstGeom>
          <a:solidFill>
            <a:srgbClr val="00827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4000" dirty="0" smtClean="0">
                <a:solidFill>
                  <a:prstClr val="white"/>
                </a:solidFill>
                <a:latin typeface="Trebuchet MS" pitchFamily="34" charset="0"/>
              </a:rPr>
              <a:t>Antecedentes y evolución del derecho a la protección de datos personales</a:t>
            </a:r>
            <a:endParaRPr lang="es-MX" sz="4000" dirty="0">
              <a:solidFill>
                <a:prstClr val="white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8893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1331640" y="188640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chemeClr val="bg1"/>
                </a:solidFill>
                <a:latin typeface="Trebuchet MS" panose="020B0603020202020204" pitchFamily="34" charset="0"/>
              </a:rPr>
              <a:t>A</a:t>
            </a:r>
            <a:r>
              <a:rPr lang="es-MX" sz="3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rtículo 6 constitucional (2007)</a:t>
            </a:r>
            <a:endParaRPr lang="es-MX" sz="3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46856" y="141277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683568" y="1628800"/>
            <a:ext cx="75608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800" dirty="0" smtClean="0">
                <a:solidFill>
                  <a:prstClr val="black"/>
                </a:solidFill>
                <a:latin typeface="Trebuchet MS" pitchFamily="34" charset="0"/>
              </a:rPr>
              <a:t>Primera referencia del derecho a la protección de datos personales con sede constitucional:</a:t>
            </a:r>
          </a:p>
          <a:p>
            <a:pPr algn="just"/>
            <a:endParaRPr lang="es-MX" sz="280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800" dirty="0" smtClean="0">
                <a:solidFill>
                  <a:prstClr val="black"/>
                </a:solidFill>
                <a:latin typeface="Trebuchet MS" pitchFamily="34" charset="0"/>
              </a:rPr>
              <a:t>La información que se refiere a la vida privada y los datos personales será protegida.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80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800" dirty="0" smtClean="0">
                <a:solidFill>
                  <a:prstClr val="black"/>
                </a:solidFill>
                <a:latin typeface="Trebuchet MS" pitchFamily="34" charset="0"/>
              </a:rPr>
              <a:t>Toda persona tendrá acceso a sus datos personales o a la rectificación de éstos.</a:t>
            </a:r>
            <a:endParaRPr lang="es-MX" sz="2800" dirty="0">
              <a:solidFill>
                <a:prstClr val="black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9618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1331640" y="77723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Artículo 16, segundo párrafo constitucional (2009)</a:t>
            </a:r>
            <a:endParaRPr lang="es-MX" sz="28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46856" y="141277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683568" y="1268760"/>
            <a:ext cx="75608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800" dirty="0" smtClean="0">
                <a:solidFill>
                  <a:prstClr val="black"/>
                </a:solidFill>
                <a:latin typeface="Trebuchet MS" pitchFamily="34" charset="0"/>
              </a:rPr>
              <a:t>Reconoce al derecho a la protección de datos personales y lo dota de contenido.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800" dirty="0">
              <a:solidFill>
                <a:prstClr val="black"/>
              </a:solidFill>
              <a:latin typeface="Trebuchet MS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800" dirty="0" smtClean="0">
                <a:solidFill>
                  <a:prstClr val="black"/>
                </a:solidFill>
                <a:latin typeface="Trebuchet MS" pitchFamily="34" charset="0"/>
              </a:rPr>
              <a:t>Prevé supuestos de excepción a los principios y derechos que rijan el tratamiento de datos personales: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800" dirty="0">
              <a:solidFill>
                <a:prstClr val="black"/>
              </a:solidFill>
              <a:latin typeface="Trebuchet MS" pitchFamily="34" charset="0"/>
            </a:endParaRPr>
          </a:p>
          <a:p>
            <a:pPr marL="1069975" indent="-342900" algn="just">
              <a:buFont typeface="Courier New" panose="02070309020205020404" pitchFamily="49" charset="0"/>
              <a:buChar char="o"/>
            </a:pPr>
            <a:r>
              <a:rPr lang="es-MX" sz="2800" dirty="0" smtClean="0">
                <a:solidFill>
                  <a:prstClr val="black"/>
                </a:solidFill>
                <a:latin typeface="Trebuchet MS" pitchFamily="34" charset="0"/>
              </a:rPr>
              <a:t>Seguridad nacional.</a:t>
            </a:r>
          </a:p>
          <a:p>
            <a:pPr marL="1069975" indent="-342900" algn="just">
              <a:buFont typeface="Courier New" panose="02070309020205020404" pitchFamily="49" charset="0"/>
              <a:buChar char="o"/>
            </a:pPr>
            <a:r>
              <a:rPr lang="es-MX" sz="2800" dirty="0" smtClean="0">
                <a:solidFill>
                  <a:prstClr val="black"/>
                </a:solidFill>
                <a:latin typeface="Trebuchet MS" pitchFamily="34" charset="0"/>
              </a:rPr>
              <a:t>Disposiciones de orden público.</a:t>
            </a:r>
          </a:p>
          <a:p>
            <a:pPr marL="1069975" indent="-342900" algn="just">
              <a:buFont typeface="Courier New" panose="02070309020205020404" pitchFamily="49" charset="0"/>
              <a:buChar char="o"/>
            </a:pPr>
            <a:r>
              <a:rPr lang="es-MX" sz="2800" dirty="0" smtClean="0">
                <a:solidFill>
                  <a:prstClr val="black"/>
                </a:solidFill>
                <a:latin typeface="Trebuchet MS" pitchFamily="34" charset="0"/>
              </a:rPr>
              <a:t>Seguridad pública.</a:t>
            </a:r>
          </a:p>
          <a:p>
            <a:pPr marL="1069975" indent="-342900" algn="just">
              <a:buFont typeface="Courier New" panose="02070309020205020404" pitchFamily="49" charset="0"/>
              <a:buChar char="o"/>
            </a:pPr>
            <a:r>
              <a:rPr lang="es-MX" sz="2800" dirty="0" smtClean="0">
                <a:solidFill>
                  <a:prstClr val="black"/>
                </a:solidFill>
                <a:latin typeface="Trebuchet MS" pitchFamily="34" charset="0"/>
              </a:rPr>
              <a:t>Salud pública.</a:t>
            </a:r>
          </a:p>
          <a:p>
            <a:pPr marL="1069975" indent="-342900" algn="just">
              <a:buFont typeface="Courier New" panose="02070309020205020404" pitchFamily="49" charset="0"/>
              <a:buChar char="o"/>
            </a:pPr>
            <a:r>
              <a:rPr lang="es-MX" sz="2800" dirty="0" smtClean="0">
                <a:solidFill>
                  <a:prstClr val="black"/>
                </a:solidFill>
                <a:latin typeface="Trebuchet MS" pitchFamily="34" charset="0"/>
              </a:rPr>
              <a:t>Derechos de terceros.</a:t>
            </a:r>
          </a:p>
          <a:p>
            <a:pPr algn="just"/>
            <a:endParaRPr lang="es-MX" sz="2400" dirty="0">
              <a:solidFill>
                <a:prstClr val="black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9218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1318546" y="116107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Artículo 73 constitucional (2009)</a:t>
            </a:r>
            <a:endParaRPr lang="es-MX" sz="3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46856" y="141277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899592" y="1988840"/>
            <a:ext cx="756084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4000" dirty="0" smtClean="0">
                <a:solidFill>
                  <a:prstClr val="black"/>
                </a:solidFill>
                <a:latin typeface="Trebuchet MS" pitchFamily="34" charset="0"/>
              </a:rPr>
              <a:t>Dota de facultades expresas al Congreso Federal para legislar en materia de protección de datos personales en posesión de los particulares.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400" dirty="0">
              <a:solidFill>
                <a:prstClr val="black"/>
              </a:solidFill>
              <a:latin typeface="Trebuchet MS" pitchFamily="34" charset="0"/>
            </a:endParaRPr>
          </a:p>
          <a:p>
            <a:pPr algn="just"/>
            <a:endParaRPr lang="es-MX" sz="2400" dirty="0">
              <a:solidFill>
                <a:prstClr val="black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263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1331640" y="77723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Ley Federal de Protección de Datos Personales en Posesión de Particulares (2010)</a:t>
            </a:r>
            <a:endParaRPr lang="es-MX" sz="2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46856" y="141277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899592" y="1916832"/>
            <a:ext cx="75608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600" dirty="0" smtClean="0">
                <a:solidFill>
                  <a:prstClr val="black"/>
                </a:solidFill>
                <a:latin typeface="Trebuchet MS" pitchFamily="34" charset="0"/>
              </a:rPr>
              <a:t>Marco general de reglas, requisitos, condiciones y obligaciones mínimas para garantizar un adecuado tratamiento de datos personales, conforme a los estándares internacionales.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400" dirty="0">
              <a:solidFill>
                <a:prstClr val="black"/>
              </a:solidFill>
              <a:latin typeface="Trebuchet MS" pitchFamily="34" charset="0"/>
            </a:endParaRPr>
          </a:p>
          <a:p>
            <a:pPr algn="just"/>
            <a:endParaRPr lang="es-MX" sz="2400" dirty="0">
              <a:solidFill>
                <a:prstClr val="black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3576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-9754" y="2708920"/>
            <a:ext cx="9076189" cy="1323439"/>
          </a:xfrm>
          <a:prstGeom prst="rect">
            <a:avLst/>
          </a:prstGeom>
          <a:solidFill>
            <a:srgbClr val="00827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4000" dirty="0" smtClean="0">
                <a:solidFill>
                  <a:prstClr val="white"/>
                </a:solidFill>
                <a:latin typeface="Trebuchet MS" pitchFamily="34" charset="0"/>
              </a:rPr>
              <a:t>Régimen de protección de datos personales adoptado por México</a:t>
            </a:r>
          </a:p>
        </p:txBody>
      </p:sp>
    </p:spTree>
    <p:extLst>
      <p:ext uri="{BB962C8B-B14F-4D97-AF65-F5344CB8AC3E}">
        <p14:creationId xmlns:p14="http://schemas.microsoft.com/office/powerpoint/2010/main" val="953811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341828" y="144364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  <a:latin typeface="Trebuchet MS" pitchFamily="34" charset="0"/>
              </a:rPr>
              <a:t>Marco normativo</a:t>
            </a:r>
            <a:endParaRPr lang="es-MX" sz="32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762618" y="1196752"/>
            <a:ext cx="5841830" cy="5661248"/>
          </a:xfrm>
          <a:prstGeom prst="flowChartInputOutput">
            <a:avLst/>
          </a:prstGeom>
          <a:gradFill flip="none" rotWithShape="1">
            <a:gsLst>
              <a:gs pos="0">
                <a:srgbClr val="B3A2C7">
                  <a:lumMod val="70000"/>
                  <a:alpha val="21000"/>
                </a:srgb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ES_tradnl"/>
            </a:defPPr>
            <a:lvl1pPr algn="r">
              <a:defRPr sz="240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endParaRPr lang="es-MX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15267" y="1800743"/>
            <a:ext cx="2256533" cy="8309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r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Sector Público Federal 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2771800" y="1800743"/>
            <a:ext cx="61200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s-MX" sz="2400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Ley Federal de Transparencia y Acceso a la Información Pública </a:t>
            </a:r>
            <a:r>
              <a:rPr lang="es-MX" sz="2400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Gubernamental.</a:t>
            </a:r>
            <a:endParaRPr lang="es-MX" sz="2400" dirty="0">
              <a:solidFill>
                <a:schemeClr val="accent4">
                  <a:lumMod val="75000"/>
                </a:schemeClr>
              </a:solidFill>
              <a:latin typeface="Trebuchet MS" panose="020B0603020202020204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3" name="12 Cheurón"/>
          <p:cNvSpPr/>
          <p:nvPr/>
        </p:nvSpPr>
        <p:spPr>
          <a:xfrm>
            <a:off x="2564292" y="1800743"/>
            <a:ext cx="414515" cy="816960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 prst="slope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  <a:latin typeface="Trebuchet MS" panose="020B060302020202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515266" y="3153825"/>
            <a:ext cx="2256533" cy="119716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r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Ámbito </a:t>
            </a:r>
          </a:p>
          <a:p>
            <a:r>
              <a:rPr lang="es-MX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Privado </a:t>
            </a:r>
          </a:p>
          <a:p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(a nivel nacional)</a:t>
            </a:r>
            <a:endParaRPr lang="es-MX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771800" y="3150658"/>
            <a:ext cx="612000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s-MX" sz="2400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Ley </a:t>
            </a:r>
            <a:r>
              <a:rPr lang="es-MX" sz="2400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Federal de Protección de Datos Personales en Posesión de los Particulares.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515267" y="4869160"/>
            <a:ext cx="2256533" cy="158417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r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Entidades Federativas </a:t>
            </a:r>
            <a:endParaRPr lang="es-MX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" t="6746" r="13238" b="51243"/>
          <a:stretch/>
        </p:blipFill>
        <p:spPr>
          <a:xfrm rot="10800000" flipH="1">
            <a:off x="1797567" y="3253806"/>
            <a:ext cx="789875" cy="633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17 CuadroTexto"/>
          <p:cNvSpPr txBox="1"/>
          <p:nvPr/>
        </p:nvSpPr>
        <p:spPr>
          <a:xfrm>
            <a:off x="2794698" y="4869160"/>
            <a:ext cx="6097101" cy="15841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ES_tradnl"/>
            </a:defPPr>
            <a:lvl1pPr algn="ctr">
              <a:defRPr sz="240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 algn="r"/>
            <a:r>
              <a:rPr lang="es-MX" sz="2000" dirty="0" smtClean="0">
                <a:effectLst/>
                <a:latin typeface="Trebuchet MS" panose="020B0603020202020204" pitchFamily="34" charset="0"/>
                <a:cs typeface="Segoe UI Semilight" panose="020B0402040204020203" pitchFamily="34" charset="0"/>
              </a:rPr>
              <a:t>Leyes de protección de datos o de </a:t>
            </a:r>
            <a:r>
              <a:rPr lang="es-MX" sz="2000" dirty="0">
                <a:effectLst/>
                <a:latin typeface="Trebuchet MS" panose="020B0603020202020204" pitchFamily="34" charset="0"/>
                <a:cs typeface="Segoe UI Semilight" panose="020B0402040204020203" pitchFamily="34" charset="0"/>
              </a:rPr>
              <a:t>transparencia con apartados específicos en el tema, </a:t>
            </a:r>
            <a:endParaRPr lang="es-MX" sz="2000" dirty="0" smtClean="0">
              <a:effectLst/>
              <a:latin typeface="Trebuchet MS" panose="020B0603020202020204" pitchFamily="34" charset="0"/>
              <a:cs typeface="Segoe UI Semilight" panose="020B0402040204020203" pitchFamily="34" charset="0"/>
            </a:endParaRPr>
          </a:p>
          <a:p>
            <a:pPr algn="r"/>
            <a:r>
              <a:rPr lang="es-MX" sz="2000" dirty="0">
                <a:effectLst/>
                <a:latin typeface="Trebuchet MS" panose="020B0603020202020204" pitchFamily="34" charset="0"/>
                <a:cs typeface="Segoe UI Semilight" panose="020B0402040204020203" pitchFamily="34" charset="0"/>
              </a:rPr>
              <a:t>q</a:t>
            </a:r>
            <a:r>
              <a:rPr lang="es-MX" sz="2000" dirty="0" smtClean="0">
                <a:effectLst/>
                <a:latin typeface="Trebuchet MS" panose="020B0603020202020204" pitchFamily="34" charset="0"/>
                <a:cs typeface="Segoe UI Semilight" panose="020B0402040204020203" pitchFamily="34" charset="0"/>
              </a:rPr>
              <a:t>ue aplican únicamente </a:t>
            </a:r>
            <a:r>
              <a:rPr lang="es-MX" sz="2000" dirty="0">
                <a:effectLst/>
                <a:latin typeface="Trebuchet MS" panose="020B0603020202020204" pitchFamily="34" charset="0"/>
                <a:cs typeface="Segoe UI Semilight" panose="020B0402040204020203" pitchFamily="34" charset="0"/>
              </a:rPr>
              <a:t>para el sector público estatal.</a:t>
            </a:r>
            <a:r>
              <a:rPr lang="es-MX" dirty="0">
                <a:effectLst/>
                <a:latin typeface="Trebuchet MS" panose="020B0603020202020204" pitchFamily="34" charset="0"/>
                <a:cs typeface="Segoe UI Semilight" panose="020B0402040204020203" pitchFamily="34" charset="0"/>
              </a:rPr>
              <a:t> </a:t>
            </a:r>
          </a:p>
        </p:txBody>
      </p:sp>
      <p:sp>
        <p:nvSpPr>
          <p:cNvPr id="19" name="18 Cheurón"/>
          <p:cNvSpPr/>
          <p:nvPr/>
        </p:nvSpPr>
        <p:spPr>
          <a:xfrm>
            <a:off x="2587442" y="4869160"/>
            <a:ext cx="414515" cy="1584176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 prst="slope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  <a:latin typeface="Trebuchet MS" panose="020B060302020202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817196" y="1201311"/>
            <a:ext cx="4787252" cy="461665"/>
          </a:xfrm>
          <a:prstGeom prst="parallelogram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r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_tradnl"/>
            </a:defPPr>
            <a:lvl1pPr algn="r">
              <a:defRPr sz="2400">
                <a:solidFill>
                  <a:schemeClr val="bg1"/>
                </a:solidFill>
                <a:latin typeface="Segoe UI Light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APLICA</a:t>
            </a:r>
          </a:p>
        </p:txBody>
      </p:sp>
      <p:sp>
        <p:nvSpPr>
          <p:cNvPr id="21" name="20 Cheurón"/>
          <p:cNvSpPr/>
          <p:nvPr/>
        </p:nvSpPr>
        <p:spPr>
          <a:xfrm>
            <a:off x="2546430" y="3149915"/>
            <a:ext cx="432377" cy="118875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 prst="slope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  <a:latin typeface="Trebuchet MS" panose="020B060302020202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2" name="2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546" y="5348912"/>
            <a:ext cx="783071" cy="567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23 Imagen" descr="COFEMER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30"/>
          <a:stretch>
            <a:fillRect/>
          </a:stretch>
        </p:blipFill>
        <p:spPr bwMode="auto">
          <a:xfrm>
            <a:off x="1794656" y="2348880"/>
            <a:ext cx="576426" cy="549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82992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8 Grupo"/>
          <p:cNvGrpSpPr/>
          <p:nvPr/>
        </p:nvGrpSpPr>
        <p:grpSpPr>
          <a:xfrm>
            <a:off x="364569" y="1268760"/>
            <a:ext cx="8455903" cy="4959739"/>
            <a:chOff x="224754" y="1368022"/>
            <a:chExt cx="8641765" cy="4279563"/>
          </a:xfrm>
        </p:grpSpPr>
        <p:sp>
          <p:nvSpPr>
            <p:cNvPr id="14" name="Rectangle 3"/>
            <p:cNvSpPr txBox="1">
              <a:spLocks noChangeArrowheads="1"/>
            </p:cNvSpPr>
            <p:nvPr/>
          </p:nvSpPr>
          <p:spPr>
            <a:xfrm>
              <a:off x="224754" y="1368022"/>
              <a:ext cx="8641765" cy="73983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90000"/>
                </a:lnSpc>
                <a:buFont typeface="+mj-lt"/>
                <a:buAutoNum type="arabicPeriod"/>
                <a:defRPr/>
              </a:pPr>
              <a:r>
                <a:rPr lang="es-MX" sz="1400" b="1" dirty="0" smtClean="0">
                  <a:latin typeface="+mj-lt"/>
                </a:rPr>
                <a:t>Colima</a:t>
              </a:r>
            </a:p>
            <a:p>
              <a:pPr marL="0" indent="0" algn="just">
                <a:lnSpc>
                  <a:spcPct val="90000"/>
                </a:lnSpc>
                <a:buNone/>
                <a:defRPr/>
              </a:pPr>
              <a:r>
                <a:rPr lang="es-ES" sz="1400" dirty="0" smtClean="0">
                  <a:latin typeface="+mj-lt"/>
                </a:rPr>
                <a:t>       Ley </a:t>
              </a:r>
              <a:r>
                <a:rPr lang="es-ES" sz="1400" dirty="0">
                  <a:latin typeface="+mj-lt"/>
                </a:rPr>
                <a:t>de Protección de Datos Personales del Estado de Colima</a:t>
              </a:r>
              <a:r>
                <a:rPr lang="es-ES" sz="1400" dirty="0" smtClean="0">
                  <a:latin typeface="+mj-lt"/>
                </a:rPr>
                <a:t>. </a:t>
              </a:r>
            </a:p>
            <a:p>
              <a:pPr marL="0" indent="0" algn="just">
                <a:lnSpc>
                  <a:spcPct val="90000"/>
                </a:lnSpc>
                <a:buNone/>
                <a:defRPr/>
              </a:pPr>
              <a:r>
                <a:rPr lang="es-ES" sz="1400" dirty="0" smtClean="0">
                  <a:latin typeface="+mj-lt"/>
                </a:rPr>
                <a:t>       21 </a:t>
              </a:r>
              <a:r>
                <a:rPr lang="es-ES" sz="1400" dirty="0">
                  <a:latin typeface="+mj-lt"/>
                </a:rPr>
                <a:t>de junio de 2003.</a:t>
              </a:r>
              <a:endParaRPr lang="es-MX" sz="1800" dirty="0">
                <a:latin typeface="+mj-lt"/>
                <a:ea typeface="Times New Roman"/>
              </a:endParaRPr>
            </a:p>
            <a:p>
              <a:pPr marL="0" indent="0" algn="just">
                <a:lnSpc>
                  <a:spcPct val="90000"/>
                </a:lnSpc>
                <a:buNone/>
                <a:defRPr/>
              </a:pPr>
              <a:endParaRPr lang="es-MX" sz="1400" dirty="0" smtClean="0">
                <a:latin typeface="Trebuchet MS" pitchFamily="34" charset="0"/>
              </a:endParaRPr>
            </a:p>
          </p:txBody>
        </p:sp>
        <p:sp>
          <p:nvSpPr>
            <p:cNvPr id="15" name="Rectangle 3"/>
            <p:cNvSpPr txBox="1">
              <a:spLocks noChangeArrowheads="1"/>
            </p:cNvSpPr>
            <p:nvPr/>
          </p:nvSpPr>
          <p:spPr>
            <a:xfrm>
              <a:off x="231899" y="2154855"/>
              <a:ext cx="8606558" cy="86409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90000"/>
                </a:lnSpc>
                <a:buNone/>
                <a:defRPr/>
              </a:pPr>
              <a:r>
                <a:rPr lang="es-MX" sz="1400" b="1" dirty="0" smtClean="0">
                  <a:solidFill>
                    <a:schemeClr val="bg1"/>
                  </a:solidFill>
                  <a:latin typeface="Trebuchet MS" pitchFamily="34" charset="0"/>
                </a:rPr>
                <a:t>2.    </a:t>
              </a:r>
              <a:r>
                <a:rPr lang="es-MX" sz="1400" b="1" dirty="0" smtClean="0">
                  <a:solidFill>
                    <a:schemeClr val="bg1"/>
                  </a:solidFill>
                  <a:latin typeface="+mj-lt"/>
                </a:rPr>
                <a:t>Guanajuato</a:t>
              </a:r>
            </a:p>
            <a:p>
              <a:pPr marL="0" indent="0" algn="just">
                <a:lnSpc>
                  <a:spcPct val="90000"/>
                </a:lnSpc>
                <a:buNone/>
                <a:defRPr/>
              </a:pPr>
              <a:r>
                <a:rPr lang="es-ES" sz="1400" dirty="0" smtClean="0">
                  <a:solidFill>
                    <a:schemeClr val="bg1"/>
                  </a:solidFill>
                  <a:latin typeface="+mj-lt"/>
                </a:rPr>
                <a:t>       Ley de Protección </a:t>
              </a:r>
              <a:r>
                <a:rPr lang="es-ES" sz="1400" dirty="0">
                  <a:solidFill>
                    <a:schemeClr val="bg1"/>
                  </a:solidFill>
                  <a:latin typeface="+mj-lt"/>
                </a:rPr>
                <a:t>de Datos Personales para el Estado y los Municipios de Guanajuato</a:t>
              </a:r>
              <a:r>
                <a:rPr lang="es-ES" sz="1400" dirty="0" smtClean="0">
                  <a:solidFill>
                    <a:schemeClr val="bg1"/>
                  </a:solidFill>
                  <a:latin typeface="+mj-lt"/>
                </a:rPr>
                <a:t>.</a:t>
              </a:r>
            </a:p>
            <a:p>
              <a:pPr marL="0" indent="0" algn="just">
                <a:lnSpc>
                  <a:spcPct val="90000"/>
                </a:lnSpc>
                <a:buNone/>
                <a:defRPr/>
              </a:pPr>
              <a:r>
                <a:rPr lang="es-ES" sz="14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s-ES" sz="1400" dirty="0" smtClean="0">
                  <a:solidFill>
                    <a:schemeClr val="bg1"/>
                  </a:solidFill>
                  <a:latin typeface="+mj-lt"/>
                </a:rPr>
                <a:t>      19 </a:t>
              </a:r>
              <a:r>
                <a:rPr lang="es-ES" sz="1400" dirty="0">
                  <a:solidFill>
                    <a:schemeClr val="bg1"/>
                  </a:solidFill>
                  <a:latin typeface="+mj-lt"/>
                </a:rPr>
                <a:t>de mayo de 2006</a:t>
              </a:r>
              <a:r>
                <a:rPr lang="es-ES" sz="1800" dirty="0">
                  <a:solidFill>
                    <a:schemeClr val="bg1"/>
                  </a:solidFill>
                  <a:latin typeface="+mj-lt"/>
                </a:rPr>
                <a:t>.</a:t>
              </a:r>
              <a:endParaRPr lang="es-MX" sz="2400" dirty="0">
                <a:solidFill>
                  <a:schemeClr val="bg1"/>
                </a:solidFill>
                <a:latin typeface="+mj-lt"/>
                <a:ea typeface="Times New Roman"/>
              </a:endParaRPr>
            </a:p>
            <a:p>
              <a:pPr marL="0" indent="0" algn="just">
                <a:lnSpc>
                  <a:spcPct val="90000"/>
                </a:lnSpc>
                <a:buNone/>
                <a:defRPr/>
              </a:pPr>
              <a:endParaRPr lang="es-MX" sz="1800" dirty="0">
                <a:latin typeface="Trebuchet MS" panose="020B0603020202020204" pitchFamily="34" charset="0"/>
              </a:endParaRPr>
            </a:p>
            <a:p>
              <a:pPr marL="0" indent="0" algn="just">
                <a:lnSpc>
                  <a:spcPct val="90000"/>
                </a:lnSpc>
                <a:buNone/>
                <a:defRPr/>
              </a:pPr>
              <a:endParaRPr lang="es-MX" sz="1800" dirty="0">
                <a:latin typeface="Trebuchet MS" panose="020B0603020202020204" pitchFamily="34" charset="0"/>
                <a:ea typeface="Times New Roman"/>
              </a:endParaRPr>
            </a:p>
            <a:p>
              <a:pPr marL="0" indent="0" algn="just">
                <a:lnSpc>
                  <a:spcPct val="90000"/>
                </a:lnSpc>
                <a:buNone/>
                <a:defRPr/>
              </a:pPr>
              <a:endParaRPr lang="es-MX" sz="1400" dirty="0" smtClean="0">
                <a:latin typeface="Trebuchet MS" pitchFamily="34" charset="0"/>
              </a:endParaRPr>
            </a:p>
          </p:txBody>
        </p:sp>
        <p:sp>
          <p:nvSpPr>
            <p:cNvPr id="16" name="Rectangle 3"/>
            <p:cNvSpPr txBox="1">
              <a:spLocks noChangeArrowheads="1"/>
            </p:cNvSpPr>
            <p:nvPr/>
          </p:nvSpPr>
          <p:spPr>
            <a:xfrm>
              <a:off x="242846" y="3137163"/>
              <a:ext cx="8623673" cy="77544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90000"/>
                </a:lnSpc>
                <a:buNone/>
                <a:defRPr/>
              </a:pPr>
              <a:r>
                <a:rPr lang="es-MX" sz="1400" b="1" dirty="0" smtClean="0"/>
                <a:t>3.   Oaxaca</a:t>
              </a:r>
              <a:r>
                <a:rPr lang="es-ES" sz="1400" dirty="0" smtClean="0"/>
                <a:t>      </a:t>
              </a:r>
            </a:p>
            <a:p>
              <a:pPr marL="0" indent="0" algn="just">
                <a:lnSpc>
                  <a:spcPct val="90000"/>
                </a:lnSpc>
                <a:buNone/>
                <a:defRPr/>
              </a:pPr>
              <a:r>
                <a:rPr lang="es-ES" sz="1400" dirty="0" smtClean="0"/>
                <a:t>      </a:t>
              </a:r>
              <a:r>
                <a:rPr lang="es-MX" sz="1400" dirty="0"/>
                <a:t>Ley de Protección de Datos Personales del Estado de Oaxaca.	</a:t>
              </a:r>
              <a:endParaRPr lang="es-MX" sz="1400" dirty="0" smtClean="0"/>
            </a:p>
            <a:p>
              <a:pPr marL="0" indent="0" algn="just">
                <a:lnSpc>
                  <a:spcPct val="90000"/>
                </a:lnSpc>
                <a:buNone/>
                <a:defRPr/>
              </a:pPr>
              <a:r>
                <a:rPr lang="es-MX" sz="1400" dirty="0"/>
                <a:t> </a:t>
              </a:r>
              <a:r>
                <a:rPr lang="es-MX" sz="1400" dirty="0" smtClean="0"/>
                <a:t>     </a:t>
              </a:r>
              <a:r>
                <a:rPr lang="es-ES" sz="1400" dirty="0" smtClean="0"/>
                <a:t>23 </a:t>
              </a:r>
              <a:r>
                <a:rPr lang="es-ES" sz="1400" dirty="0"/>
                <a:t>de agosto de 2008.</a:t>
              </a:r>
              <a:endParaRPr lang="es-MX" sz="1800" dirty="0">
                <a:ea typeface="Times New Roman"/>
              </a:endParaRPr>
            </a:p>
            <a:p>
              <a:pPr marL="0" indent="0" algn="just">
                <a:lnSpc>
                  <a:spcPct val="90000"/>
                </a:lnSpc>
                <a:buNone/>
                <a:defRPr/>
              </a:pPr>
              <a:endParaRPr lang="es-MX" sz="1800" dirty="0">
                <a:latin typeface="Trebuchet MS" panose="020B0603020202020204" pitchFamily="34" charset="0"/>
              </a:endParaRPr>
            </a:p>
            <a:p>
              <a:pPr marL="0" indent="0" algn="just">
                <a:lnSpc>
                  <a:spcPct val="90000"/>
                </a:lnSpc>
                <a:buNone/>
                <a:defRPr/>
              </a:pPr>
              <a:endParaRPr lang="es-MX" sz="1400" dirty="0" smtClean="0">
                <a:latin typeface="Trebuchet MS" pitchFamily="34" charset="0"/>
              </a:endParaRPr>
            </a:p>
          </p:txBody>
        </p:sp>
        <p:sp>
          <p:nvSpPr>
            <p:cNvPr id="17" name="Rectangle 3"/>
            <p:cNvSpPr txBox="1">
              <a:spLocks noChangeArrowheads="1"/>
            </p:cNvSpPr>
            <p:nvPr/>
          </p:nvSpPr>
          <p:spPr>
            <a:xfrm>
              <a:off x="224754" y="3992109"/>
              <a:ext cx="8630817" cy="77544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90000"/>
                </a:lnSpc>
                <a:buNone/>
                <a:defRPr/>
              </a:pPr>
              <a:r>
                <a:rPr lang="es-MX" sz="1400" b="1" dirty="0" smtClean="0">
                  <a:solidFill>
                    <a:schemeClr val="bg1"/>
                  </a:solidFill>
                  <a:latin typeface="+mj-lt"/>
                </a:rPr>
                <a:t>4.   Distrito Federal</a:t>
              </a:r>
              <a:r>
                <a:rPr lang="es-ES" sz="1400" dirty="0" smtClean="0">
                  <a:solidFill>
                    <a:schemeClr val="bg1"/>
                  </a:solidFill>
                  <a:latin typeface="+mj-lt"/>
                </a:rPr>
                <a:t>     </a:t>
              </a:r>
            </a:p>
            <a:p>
              <a:pPr marL="0" indent="0" algn="just">
                <a:lnSpc>
                  <a:spcPct val="90000"/>
                </a:lnSpc>
                <a:buNone/>
                <a:defRPr/>
              </a:pPr>
              <a:r>
                <a:rPr lang="es-ES" sz="14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s-ES" sz="1400" dirty="0" smtClean="0">
                  <a:solidFill>
                    <a:schemeClr val="bg1"/>
                  </a:solidFill>
                  <a:latin typeface="+mj-lt"/>
                </a:rPr>
                <a:t>     Ley </a:t>
              </a:r>
              <a:r>
                <a:rPr lang="es-ES" sz="1400" dirty="0">
                  <a:solidFill>
                    <a:schemeClr val="bg1"/>
                  </a:solidFill>
                  <a:latin typeface="+mj-lt"/>
                </a:rPr>
                <a:t>de Protección de Datos Personales para el Distrito Federal.</a:t>
              </a:r>
              <a:r>
                <a:rPr lang="es-MX" sz="1400" dirty="0">
                  <a:solidFill>
                    <a:schemeClr val="bg1"/>
                  </a:solidFill>
                  <a:latin typeface="+mj-lt"/>
                </a:rPr>
                <a:t>	</a:t>
              </a:r>
            </a:p>
            <a:p>
              <a:pPr marL="0" indent="0" algn="just">
                <a:lnSpc>
                  <a:spcPct val="90000"/>
                </a:lnSpc>
                <a:buNone/>
                <a:defRPr/>
              </a:pPr>
              <a:r>
                <a:rPr lang="es-MX" sz="1400" dirty="0" smtClean="0">
                  <a:solidFill>
                    <a:schemeClr val="bg1"/>
                  </a:solidFill>
                  <a:latin typeface="+mj-lt"/>
                </a:rPr>
                <a:t>      </a:t>
              </a:r>
              <a:r>
                <a:rPr lang="es-ES" sz="1400" dirty="0" smtClean="0">
                  <a:solidFill>
                    <a:schemeClr val="bg1"/>
                  </a:solidFill>
                  <a:latin typeface="+mj-lt"/>
                </a:rPr>
                <a:t>3 </a:t>
              </a:r>
              <a:r>
                <a:rPr lang="es-ES" sz="1400" dirty="0">
                  <a:solidFill>
                    <a:schemeClr val="bg1"/>
                  </a:solidFill>
                  <a:latin typeface="+mj-lt"/>
                </a:rPr>
                <a:t>de octubre de 2008.</a:t>
              </a:r>
              <a:endParaRPr lang="es-MX" sz="1800" dirty="0">
                <a:solidFill>
                  <a:schemeClr val="bg1"/>
                </a:solidFill>
                <a:latin typeface="+mj-lt"/>
                <a:ea typeface="Times New Roman"/>
              </a:endParaRPr>
            </a:p>
            <a:p>
              <a:pPr marL="0" indent="0" algn="just">
                <a:lnSpc>
                  <a:spcPct val="90000"/>
                </a:lnSpc>
                <a:buNone/>
                <a:defRPr/>
              </a:pPr>
              <a:endParaRPr lang="es-MX" sz="1800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  <a:p>
              <a:pPr marL="0" indent="0" algn="just">
                <a:lnSpc>
                  <a:spcPct val="90000"/>
                </a:lnSpc>
                <a:buNone/>
                <a:defRPr/>
              </a:pPr>
              <a:endParaRPr lang="es-MX" sz="1400" dirty="0" smtClean="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18" name="Rectangle 3"/>
            <p:cNvSpPr txBox="1">
              <a:spLocks noChangeArrowheads="1"/>
            </p:cNvSpPr>
            <p:nvPr/>
          </p:nvSpPr>
          <p:spPr>
            <a:xfrm>
              <a:off x="224755" y="4872140"/>
              <a:ext cx="8630817" cy="77544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90000"/>
                </a:lnSpc>
                <a:buNone/>
                <a:defRPr/>
              </a:pPr>
              <a:r>
                <a:rPr lang="es-MX" sz="1400" b="1" dirty="0">
                  <a:latin typeface="+mj-lt"/>
                </a:rPr>
                <a:t>5</a:t>
              </a:r>
              <a:r>
                <a:rPr lang="es-MX" sz="1400" b="1" dirty="0" smtClean="0">
                  <a:latin typeface="+mj-lt"/>
                </a:rPr>
                <a:t>.   Tlaxcala</a:t>
              </a:r>
              <a:endParaRPr lang="es-ES" sz="1400" dirty="0" smtClean="0">
                <a:latin typeface="+mj-lt"/>
              </a:endParaRPr>
            </a:p>
            <a:p>
              <a:pPr marL="0" indent="0" algn="just">
                <a:lnSpc>
                  <a:spcPct val="90000"/>
                </a:lnSpc>
                <a:buNone/>
                <a:defRPr/>
              </a:pPr>
              <a:r>
                <a:rPr lang="es-ES" sz="1400" dirty="0">
                  <a:latin typeface="+mj-lt"/>
                </a:rPr>
                <a:t> </a:t>
              </a:r>
              <a:r>
                <a:rPr lang="es-ES" sz="1400" dirty="0" smtClean="0">
                  <a:latin typeface="+mj-lt"/>
                </a:rPr>
                <a:t>     Ley </a:t>
              </a:r>
              <a:r>
                <a:rPr lang="es-ES" sz="1400" dirty="0">
                  <a:latin typeface="+mj-lt"/>
                </a:rPr>
                <a:t>de Protección de Datos Personales para el Estado de Tlaxcala.</a:t>
              </a:r>
              <a:r>
                <a:rPr lang="es-MX" sz="1400" dirty="0" smtClean="0">
                  <a:latin typeface="+mj-lt"/>
                </a:rPr>
                <a:t>      </a:t>
              </a:r>
            </a:p>
            <a:p>
              <a:pPr marL="0" indent="0" algn="just">
                <a:lnSpc>
                  <a:spcPct val="90000"/>
                </a:lnSpc>
                <a:buNone/>
                <a:defRPr/>
              </a:pPr>
              <a:r>
                <a:rPr lang="es-MX" sz="1400" dirty="0" smtClean="0">
                  <a:latin typeface="+mj-lt"/>
                </a:rPr>
                <a:t>      1</a:t>
              </a:r>
              <a:r>
                <a:rPr lang="es-ES" sz="1400" dirty="0" smtClean="0">
                  <a:latin typeface="+mj-lt"/>
                </a:rPr>
                <a:t>4 </a:t>
              </a:r>
              <a:r>
                <a:rPr lang="es-ES" sz="1400" dirty="0">
                  <a:latin typeface="+mj-lt"/>
                </a:rPr>
                <a:t>de mayo de 2012.</a:t>
              </a:r>
              <a:endParaRPr lang="es-MX" sz="1800" dirty="0">
                <a:latin typeface="+mj-lt"/>
                <a:ea typeface="Times New Roman"/>
              </a:endParaRPr>
            </a:p>
            <a:p>
              <a:pPr marL="0" indent="0" algn="just">
                <a:lnSpc>
                  <a:spcPct val="90000"/>
                </a:lnSpc>
                <a:buNone/>
                <a:defRPr/>
              </a:pPr>
              <a:endParaRPr lang="es-MX" sz="1800" dirty="0">
                <a:latin typeface="Trebuchet MS" panose="020B0603020202020204" pitchFamily="34" charset="0"/>
              </a:endParaRPr>
            </a:p>
            <a:p>
              <a:pPr marL="0" indent="0" algn="just">
                <a:lnSpc>
                  <a:spcPct val="90000"/>
                </a:lnSpc>
                <a:buNone/>
                <a:defRPr/>
              </a:pPr>
              <a:endParaRPr lang="es-MX" sz="1400" dirty="0" smtClean="0">
                <a:latin typeface="Trebuchet MS" pitchFamily="34" charset="0"/>
              </a:endParaRPr>
            </a:p>
          </p:txBody>
        </p:sp>
      </p:grpSp>
      <p:sp>
        <p:nvSpPr>
          <p:cNvPr id="25" name="24 CuadroTexto"/>
          <p:cNvSpPr txBox="1"/>
          <p:nvPr/>
        </p:nvSpPr>
        <p:spPr>
          <a:xfrm>
            <a:off x="1403648" y="44624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Leyes estatales de protección de datos personales</a:t>
            </a:r>
            <a:endParaRPr lang="es-MX" sz="28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6524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51520" y="5389860"/>
            <a:ext cx="8630817" cy="7754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defPPr>
              <a:defRPr lang="es-MX"/>
            </a:defPPr>
            <a:lvl1pPr indent="0" algn="just">
              <a:lnSpc>
                <a:spcPct val="90000"/>
              </a:lnSpc>
              <a:spcBef>
                <a:spcPct val="20000"/>
              </a:spcBef>
              <a:buFont typeface="+mj-lt"/>
              <a:buNone/>
              <a:defRPr sz="1400" b="1">
                <a:latin typeface="+mj-lt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MX" dirty="0"/>
              <a:t>11.  Puebla</a:t>
            </a:r>
            <a:endParaRPr lang="es-ES" dirty="0"/>
          </a:p>
          <a:p>
            <a:r>
              <a:rPr lang="es-ES" dirty="0"/>
              <a:t>       </a:t>
            </a:r>
            <a:r>
              <a:rPr lang="es-ES" b="0" dirty="0"/>
              <a:t>Ley de Protección de Datos Personales en Posesión de los Sujetos Obligados del Estado de Puebla.</a:t>
            </a:r>
          </a:p>
          <a:p>
            <a:r>
              <a:rPr lang="es-ES" b="0" dirty="0"/>
              <a:t>        25 de noviembre de 2013.</a:t>
            </a:r>
            <a:endParaRPr lang="es-MX" b="0" dirty="0"/>
          </a:p>
          <a:p>
            <a:endParaRPr lang="es-ES" dirty="0"/>
          </a:p>
          <a:p>
            <a:r>
              <a:rPr lang="es-MX" dirty="0"/>
              <a:t>       </a:t>
            </a:r>
            <a:endParaRPr lang="es-ES" dirty="0"/>
          </a:p>
          <a:p>
            <a:r>
              <a:rPr lang="es-ES" dirty="0"/>
              <a:t>	</a:t>
            </a:r>
            <a:endParaRPr lang="es-MX" dirty="0"/>
          </a:p>
          <a:p>
            <a:r>
              <a:rPr lang="es-MX" dirty="0"/>
              <a:t>   </a:t>
            </a:r>
          </a:p>
          <a:p>
            <a:endParaRPr lang="es-MX" dirty="0"/>
          </a:p>
          <a:p>
            <a:endParaRPr lang="es-MX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92983" y="2065556"/>
            <a:ext cx="8630818" cy="7505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defPPr>
              <a:defRPr lang="es-MX"/>
            </a:defPPr>
            <a:lvl1pPr marL="342900" indent="-342900" algn="just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  <a:defRPr sz="1400" b="1">
                <a:latin typeface="+mj-lt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es-MX" dirty="0"/>
              <a:t>7.    Estado de México</a:t>
            </a:r>
          </a:p>
          <a:p>
            <a:pPr marL="0" indent="0">
              <a:buNone/>
            </a:pPr>
            <a:r>
              <a:rPr lang="es-ES" dirty="0"/>
              <a:t>       </a:t>
            </a:r>
            <a:r>
              <a:rPr lang="es-ES" b="0" dirty="0"/>
              <a:t>Ley de Protección de Datos Personales del Estado de México.      </a:t>
            </a:r>
            <a:endParaRPr lang="es-ES" b="0" dirty="0" smtClean="0"/>
          </a:p>
          <a:p>
            <a:pPr marL="0" indent="0">
              <a:buNone/>
            </a:pPr>
            <a:r>
              <a:rPr lang="es-ES" b="0" dirty="0"/>
              <a:t> </a:t>
            </a:r>
            <a:r>
              <a:rPr lang="es-ES" b="0" dirty="0" smtClean="0"/>
              <a:t>       </a:t>
            </a:r>
            <a:r>
              <a:rPr lang="es-ES" b="0" dirty="0"/>
              <a:t>31 de agosto de 2012.</a:t>
            </a:r>
            <a:endParaRPr lang="es-MX" b="0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292983" y="2870612"/>
            <a:ext cx="8623673" cy="77544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/>
          <a:lstStyle>
            <a:defPPr>
              <a:defRPr lang="es-MX"/>
            </a:defPPr>
            <a:lvl1pPr indent="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sz="1400" b="1">
                <a:solidFill>
                  <a:schemeClr val="bg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MX" dirty="0">
                <a:latin typeface="+mj-lt"/>
              </a:rPr>
              <a:t>8.   Veracruz</a:t>
            </a:r>
            <a:r>
              <a:rPr lang="es-ES" dirty="0">
                <a:latin typeface="+mj-lt"/>
              </a:rPr>
              <a:t>  </a:t>
            </a:r>
          </a:p>
          <a:p>
            <a:r>
              <a:rPr lang="es-ES" dirty="0">
                <a:latin typeface="+mj-lt"/>
              </a:rPr>
              <a:t>      </a:t>
            </a:r>
            <a:r>
              <a:rPr lang="es-ES" b="0" dirty="0">
                <a:latin typeface="+mj-lt"/>
              </a:rPr>
              <a:t>Ley para la Tutela de los Datos Personales en el Estado de Veracruz de Ignacio de la Llave.</a:t>
            </a:r>
          </a:p>
          <a:p>
            <a:r>
              <a:rPr lang="es-MX" b="0" dirty="0">
                <a:latin typeface="+mj-lt"/>
              </a:rPr>
              <a:t>      </a:t>
            </a:r>
            <a:r>
              <a:rPr lang="es-ES" b="0" dirty="0">
                <a:latin typeface="+mj-lt"/>
              </a:rPr>
              <a:t>2 de octubre de 2012.</a:t>
            </a:r>
            <a:endParaRPr lang="es-MX" b="0" dirty="0">
              <a:latin typeface="+mj-lt"/>
            </a:endParaRPr>
          </a:p>
          <a:p>
            <a:endParaRPr lang="es-MX" dirty="0"/>
          </a:p>
          <a:p>
            <a:r>
              <a:rPr lang="es-MX" dirty="0"/>
              <a:t>	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271513" y="3713356"/>
            <a:ext cx="8630817" cy="7754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defPPr>
              <a:defRPr lang="es-MX"/>
            </a:defPPr>
            <a:lvl1pPr indent="0" algn="just">
              <a:lnSpc>
                <a:spcPct val="90000"/>
              </a:lnSpc>
              <a:spcBef>
                <a:spcPct val="20000"/>
              </a:spcBef>
              <a:buFont typeface="+mj-lt"/>
              <a:buNone/>
              <a:defRPr sz="1400" b="1">
                <a:latin typeface="+mj-lt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MX" dirty="0"/>
              <a:t>9.   Durango</a:t>
            </a:r>
            <a:endParaRPr lang="es-ES" dirty="0"/>
          </a:p>
          <a:p>
            <a:r>
              <a:rPr lang="es-ES" b="0" dirty="0"/>
              <a:t>      Ley de Protección de Datos del Estado de Durango</a:t>
            </a:r>
            <a:r>
              <a:rPr lang="es-MX" b="0" dirty="0"/>
              <a:t>.</a:t>
            </a:r>
          </a:p>
          <a:p>
            <a:r>
              <a:rPr lang="es-MX" b="0" dirty="0"/>
              <a:t>      </a:t>
            </a:r>
            <a:r>
              <a:rPr lang="es-ES" b="0" dirty="0"/>
              <a:t>13 de junio de 2013.</a:t>
            </a:r>
            <a:endParaRPr lang="es-MX" b="0" dirty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265832" y="4537690"/>
            <a:ext cx="8630817" cy="77544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/>
          <a:lstStyle>
            <a:defPPr>
              <a:defRPr lang="es-MX"/>
            </a:defPPr>
            <a:lvl1pPr indent="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sz="1400" b="1">
                <a:solidFill>
                  <a:schemeClr val="bg1"/>
                </a:solidFill>
                <a:latin typeface="+mj-lt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MX" dirty="0"/>
              <a:t>10. Chihuahua</a:t>
            </a:r>
            <a:endParaRPr lang="es-ES" dirty="0"/>
          </a:p>
          <a:p>
            <a:r>
              <a:rPr lang="es-ES" dirty="0"/>
              <a:t>      </a:t>
            </a:r>
            <a:r>
              <a:rPr lang="es-ES" b="0" dirty="0"/>
              <a:t>Ley de Protección de Datos Personales  del Estado de Chihuahua.</a:t>
            </a:r>
            <a:endParaRPr lang="es-MX" b="0" dirty="0"/>
          </a:p>
          <a:p>
            <a:r>
              <a:rPr lang="es-MX" b="0" dirty="0"/>
              <a:t>      26 de junio de 2013</a:t>
            </a:r>
            <a:r>
              <a:rPr lang="es-ES" b="0" dirty="0"/>
              <a:t>.</a:t>
            </a:r>
            <a:endParaRPr lang="es-MX" b="0" dirty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296664" y="1270043"/>
            <a:ext cx="8605665" cy="74502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buNone/>
              <a:defRPr/>
            </a:pPr>
            <a:r>
              <a:rPr lang="es-MX" sz="1400" b="1" dirty="0" smtClean="0">
                <a:solidFill>
                  <a:schemeClr val="bg1"/>
                </a:solidFill>
                <a:latin typeface="+mj-lt"/>
              </a:rPr>
              <a:t>6.   Campeche</a:t>
            </a:r>
            <a:endParaRPr lang="es-ES" sz="1400" dirty="0" smtClean="0">
              <a:solidFill>
                <a:schemeClr val="bg1"/>
              </a:solidFill>
              <a:latin typeface="+mj-lt"/>
            </a:endParaRPr>
          </a:p>
          <a:p>
            <a:pPr marL="0" indent="0" algn="just">
              <a:lnSpc>
                <a:spcPct val="90000"/>
              </a:lnSpc>
              <a:buNone/>
              <a:defRPr/>
            </a:pPr>
            <a:r>
              <a:rPr lang="es-ES" sz="1400" dirty="0" smtClean="0">
                <a:solidFill>
                  <a:schemeClr val="bg1"/>
                </a:solidFill>
                <a:latin typeface="+mj-lt"/>
              </a:rPr>
              <a:t>       </a:t>
            </a:r>
            <a:r>
              <a:rPr lang="es-ES" sz="1400" dirty="0">
                <a:solidFill>
                  <a:schemeClr val="bg1"/>
                </a:solidFill>
                <a:latin typeface="+mj-lt"/>
              </a:rPr>
              <a:t>Ley de Protección de Datos Personales del Estado de Campeche y sus Municipios</a:t>
            </a:r>
            <a:r>
              <a:rPr lang="es-ES" sz="1400" dirty="0" smtClean="0">
                <a:solidFill>
                  <a:schemeClr val="bg1"/>
                </a:solidFill>
                <a:latin typeface="+mj-lt"/>
              </a:rPr>
              <a:t>.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r>
              <a:rPr lang="es-MX" sz="1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s-MX" sz="1400" dirty="0" smtClean="0">
                <a:solidFill>
                  <a:schemeClr val="bg1"/>
                </a:solidFill>
                <a:latin typeface="+mj-lt"/>
              </a:rPr>
              <a:t>      </a:t>
            </a:r>
            <a:r>
              <a:rPr lang="es-ES" sz="1400" dirty="0">
                <a:solidFill>
                  <a:schemeClr val="bg1"/>
                </a:solidFill>
                <a:latin typeface="+mj-lt"/>
              </a:rPr>
              <a:t>9 de julio de 2012.</a:t>
            </a:r>
            <a:endParaRPr lang="es-MX" sz="1800" dirty="0">
              <a:solidFill>
                <a:schemeClr val="bg1"/>
              </a:solidFill>
              <a:latin typeface="+mj-lt"/>
              <a:ea typeface="Times New Roman"/>
            </a:endParaRPr>
          </a:p>
          <a:p>
            <a:pPr marL="0" indent="0" algn="just">
              <a:lnSpc>
                <a:spcPct val="90000"/>
              </a:lnSpc>
              <a:buNone/>
              <a:defRPr/>
            </a:pPr>
            <a:endParaRPr lang="es-ES" sz="1400" dirty="0" smtClean="0">
              <a:latin typeface="Trebuchet MS" panose="020B0603020202020204" pitchFamily="34" charset="0"/>
            </a:endParaRPr>
          </a:p>
          <a:p>
            <a:pPr marL="0" indent="0" algn="just">
              <a:lnSpc>
                <a:spcPct val="90000"/>
              </a:lnSpc>
              <a:buNone/>
              <a:defRPr/>
            </a:pPr>
            <a:r>
              <a:rPr lang="es-ES" sz="1400" dirty="0">
                <a:latin typeface="Trebuchet MS" panose="020B0603020202020204" pitchFamily="34" charset="0"/>
              </a:rPr>
              <a:t>	</a:t>
            </a:r>
            <a:endParaRPr lang="es-MX" sz="1800" dirty="0">
              <a:latin typeface="Trebuchet MS" panose="020B0603020202020204" pitchFamily="34" charset="0"/>
              <a:ea typeface="Times New Roman"/>
            </a:endParaRPr>
          </a:p>
          <a:p>
            <a:pPr marL="0" indent="0" algn="just">
              <a:lnSpc>
                <a:spcPct val="90000"/>
              </a:lnSpc>
              <a:buNone/>
              <a:defRPr/>
            </a:pPr>
            <a:r>
              <a:rPr lang="es-MX" sz="1400" dirty="0" smtClean="0">
                <a:latin typeface="Trebuchet MS" panose="020B0603020202020204" pitchFamily="34" charset="0"/>
              </a:rPr>
              <a:t>   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endParaRPr lang="es-MX" sz="1800" dirty="0">
              <a:latin typeface="Trebuchet MS" panose="020B0603020202020204" pitchFamily="34" charset="0"/>
            </a:endParaRPr>
          </a:p>
          <a:p>
            <a:pPr marL="0" indent="0" algn="just">
              <a:lnSpc>
                <a:spcPct val="90000"/>
              </a:lnSpc>
              <a:buNone/>
              <a:defRPr/>
            </a:pPr>
            <a:endParaRPr lang="es-MX" sz="1400" dirty="0" smtClean="0">
              <a:latin typeface="Trebuchet MS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1397130" y="-27384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Leyes estatales de protección de datos personales</a:t>
            </a:r>
            <a:endParaRPr lang="es-MX" sz="28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3685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" y="2708920"/>
            <a:ext cx="9144000" cy="707886"/>
          </a:xfrm>
          <a:prstGeom prst="rect">
            <a:avLst/>
          </a:prstGeom>
          <a:solidFill>
            <a:srgbClr val="00827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4000" dirty="0" smtClean="0">
                <a:solidFill>
                  <a:prstClr val="white"/>
                </a:solidFill>
                <a:latin typeface="Trebuchet MS" pitchFamily="34" charset="0"/>
              </a:rPr>
              <a:t>Definiciones </a:t>
            </a:r>
            <a:r>
              <a:rPr lang="es-MX" sz="4000" dirty="0">
                <a:solidFill>
                  <a:prstClr val="white"/>
                </a:solidFill>
                <a:latin typeface="Trebuchet MS" pitchFamily="34" charset="0"/>
              </a:rPr>
              <a:t>y figuras </a:t>
            </a:r>
            <a:r>
              <a:rPr lang="es-MX" sz="4000" dirty="0" smtClean="0">
                <a:solidFill>
                  <a:prstClr val="white"/>
                </a:solidFill>
                <a:latin typeface="Trebuchet MS" pitchFamily="34" charset="0"/>
              </a:rPr>
              <a:t>principales</a:t>
            </a:r>
            <a:endParaRPr lang="es-MX" sz="4000" dirty="0">
              <a:solidFill>
                <a:prstClr val="white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7356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475656" y="179929"/>
            <a:ext cx="7668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prstClr val="white"/>
                </a:solidFill>
                <a:latin typeface="Trebuchet MS" pitchFamily="34" charset="0"/>
              </a:rPr>
              <a:t>Definiciones</a:t>
            </a:r>
            <a:endParaRPr lang="es-MX" sz="3200" b="1" dirty="0">
              <a:solidFill>
                <a:prstClr val="white"/>
              </a:solidFill>
              <a:latin typeface="Trebuchet MS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0" t="30727" r="23169" b="11523"/>
          <a:stretch/>
        </p:blipFill>
        <p:spPr bwMode="auto">
          <a:xfrm>
            <a:off x="683568" y="1268760"/>
            <a:ext cx="7704856" cy="5193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85988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1403648" y="-27384"/>
            <a:ext cx="7740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chemeClr val="bg1"/>
                </a:solidFill>
                <a:latin typeface="Trebuchet MS" pitchFamily="34" charset="0"/>
              </a:rPr>
              <a:t>Algunas particularidades preliminares del derecho a la protección de datos personales</a:t>
            </a:r>
            <a:endParaRPr lang="es-MX" sz="28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87944" y="2276872"/>
            <a:ext cx="76444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MX" sz="2400" dirty="0" smtClean="0">
                <a:latin typeface="Trebuchet MS" panose="020B0603020202020204" pitchFamily="34" charset="0"/>
              </a:rPr>
              <a:t>Acuñación </a:t>
            </a:r>
            <a:r>
              <a:rPr lang="es-MX" sz="2400" dirty="0">
                <a:latin typeface="Trebuchet MS" panose="020B0603020202020204" pitchFamily="34" charset="0"/>
              </a:rPr>
              <a:t>predominantemente </a:t>
            </a:r>
            <a:r>
              <a:rPr lang="es-MX" sz="2400" dirty="0" smtClean="0">
                <a:latin typeface="Trebuchet MS" panose="020B0603020202020204" pitchFamily="34" charset="0"/>
              </a:rPr>
              <a:t>europea.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MX" sz="2400" dirty="0" smtClean="0">
              <a:latin typeface="Trebuchet MS" panose="020B0603020202020204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400" dirty="0" smtClean="0">
                <a:latin typeface="Trebuchet MS" panose="020B0603020202020204" pitchFamily="34" charset="0"/>
              </a:rPr>
              <a:t>Diversos instrumentos internacionales reconocen y desarrollan este derecho fundamental.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MX" sz="2400" dirty="0" smtClean="0">
              <a:latin typeface="Trebuchet MS" panose="020B0603020202020204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400" dirty="0" smtClean="0">
                <a:latin typeface="Trebuchet MS" panose="020B0603020202020204" pitchFamily="34" charset="0"/>
              </a:rPr>
              <a:t>Madurez a lo largo de cuarenta o cuarenta y cinco años.</a:t>
            </a:r>
          </a:p>
        </p:txBody>
      </p:sp>
    </p:spTree>
    <p:extLst>
      <p:ext uri="{BB962C8B-B14F-4D97-AF65-F5344CB8AC3E}">
        <p14:creationId xmlns:p14="http://schemas.microsoft.com/office/powerpoint/2010/main" val="17363255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24 Grupo"/>
          <p:cNvGrpSpPr/>
          <p:nvPr/>
        </p:nvGrpSpPr>
        <p:grpSpPr>
          <a:xfrm>
            <a:off x="1040932" y="1526872"/>
            <a:ext cx="4686220" cy="2376264"/>
            <a:chOff x="603176" y="226688"/>
            <a:chExt cx="4686220" cy="2376264"/>
          </a:xfrm>
        </p:grpSpPr>
        <p:grpSp>
          <p:nvGrpSpPr>
            <p:cNvPr id="22" name="21 Grupo"/>
            <p:cNvGrpSpPr/>
            <p:nvPr/>
          </p:nvGrpSpPr>
          <p:grpSpPr>
            <a:xfrm>
              <a:off x="1755304" y="226688"/>
              <a:ext cx="2376264" cy="2376264"/>
              <a:chOff x="5364088" y="-2028"/>
              <a:chExt cx="2376264" cy="2376264"/>
            </a:xfrm>
          </p:grpSpPr>
          <p:pic>
            <p:nvPicPr>
              <p:cNvPr id="8196" name="Picture 4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64088" y="-2028"/>
                <a:ext cx="2376264" cy="23762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20 Rectángulo"/>
              <p:cNvSpPr/>
              <p:nvPr/>
            </p:nvSpPr>
            <p:spPr>
              <a:xfrm>
                <a:off x="5580112" y="1992970"/>
                <a:ext cx="1944216" cy="2502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" name="1 CuadroTexto"/>
            <p:cNvSpPr txBox="1"/>
            <p:nvPr/>
          </p:nvSpPr>
          <p:spPr>
            <a:xfrm>
              <a:off x="603176" y="1062008"/>
              <a:ext cx="2686139" cy="1323439"/>
            </a:xfrm>
            <a:prstGeom prst="rect">
              <a:avLst/>
            </a:prstGeom>
            <a:solidFill>
              <a:srgbClr val="448D90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s-MX" sz="1600" dirty="0" smtClean="0">
                  <a:solidFill>
                    <a:prstClr val="white"/>
                  </a:solidFill>
                  <a:latin typeface="Trebuchet MS" panose="020B0603020202020204" pitchFamily="34" charset="0"/>
                </a:rPr>
                <a:t>Persona física o moral de carácter público o privado que </a:t>
              </a:r>
              <a:r>
                <a:rPr lang="es-MX" sz="1600" b="1" dirty="0" smtClean="0">
                  <a:solidFill>
                    <a:prstClr val="white"/>
                  </a:solidFill>
                  <a:latin typeface="Trebuchet MS" panose="020B0603020202020204" pitchFamily="34" charset="0"/>
                </a:rPr>
                <a:t>DECIDE</a:t>
              </a:r>
              <a:r>
                <a:rPr lang="es-MX" sz="1600" dirty="0" smtClean="0">
                  <a:solidFill>
                    <a:prstClr val="white"/>
                  </a:solidFill>
                  <a:latin typeface="Trebuchet MS" panose="020B0603020202020204" pitchFamily="34" charset="0"/>
                </a:rPr>
                <a:t> sobre el tratamiento de los datos personales</a:t>
              </a:r>
              <a:endParaRPr lang="es-MX" sz="1600" dirty="0">
                <a:solidFill>
                  <a:prstClr val="white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303617" y="490326"/>
              <a:ext cx="16642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s-MX" sz="2000" b="1" dirty="0">
                  <a:solidFill>
                    <a:srgbClr val="C00000"/>
                  </a:solidFill>
                  <a:latin typeface="Trebuchet MS" panose="020B0603020202020204" pitchFamily="34" charset="0"/>
                </a:rPr>
                <a:t>Responsable</a:t>
              </a:r>
            </a:p>
          </p:txBody>
        </p:sp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19511" t="41016" r="55581" b="32713"/>
            <a:stretch>
              <a:fillRect/>
            </a:stretch>
          </p:blipFill>
          <p:spPr bwMode="auto">
            <a:xfrm>
              <a:off x="3850053" y="524618"/>
              <a:ext cx="1439343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</p:grpSp>
      <p:grpSp>
        <p:nvGrpSpPr>
          <p:cNvPr id="24" name="23 Grupo"/>
          <p:cNvGrpSpPr/>
          <p:nvPr/>
        </p:nvGrpSpPr>
        <p:grpSpPr>
          <a:xfrm>
            <a:off x="4985911" y="3903136"/>
            <a:ext cx="3678330" cy="2376264"/>
            <a:chOff x="-2093639" y="3990836"/>
            <a:chExt cx="3678330" cy="2376264"/>
          </a:xfrm>
        </p:grpSpPr>
        <p:grpSp>
          <p:nvGrpSpPr>
            <p:cNvPr id="26" name="25 Grupo"/>
            <p:cNvGrpSpPr/>
            <p:nvPr/>
          </p:nvGrpSpPr>
          <p:grpSpPr>
            <a:xfrm>
              <a:off x="-791573" y="3990836"/>
              <a:ext cx="2376264" cy="2376264"/>
              <a:chOff x="5364088" y="-2028"/>
              <a:chExt cx="2376264" cy="2376264"/>
            </a:xfrm>
          </p:grpSpPr>
          <p:pic>
            <p:nvPicPr>
              <p:cNvPr id="27" name="Picture 4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64088" y="-2028"/>
                <a:ext cx="2376264" cy="23762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8" name="27 Rectángulo"/>
              <p:cNvSpPr/>
              <p:nvPr/>
            </p:nvSpPr>
            <p:spPr>
              <a:xfrm>
                <a:off x="5580112" y="1992970"/>
                <a:ext cx="1944216" cy="2502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" name="8 CuadroTexto"/>
            <p:cNvSpPr txBox="1"/>
            <p:nvPr/>
          </p:nvSpPr>
          <p:spPr>
            <a:xfrm>
              <a:off x="-2093639" y="4835631"/>
              <a:ext cx="2928959" cy="1077218"/>
            </a:xfrm>
            <a:prstGeom prst="rect">
              <a:avLst/>
            </a:prstGeom>
            <a:solidFill>
              <a:srgbClr val="448D90"/>
            </a:solidFill>
          </p:spPr>
          <p:txBody>
            <a:bodyPr wrap="square" rtlCol="0">
              <a:spAutoFit/>
            </a:bodyPr>
            <a:lstStyle/>
            <a:p>
              <a:r>
                <a:rPr lang="es-MX" sz="1600" dirty="0" smtClean="0">
                  <a:solidFill>
                    <a:prstClr val="white"/>
                  </a:solidFill>
                  <a:latin typeface="Trebuchet MS" panose="020B0603020202020204" pitchFamily="34" charset="0"/>
                </a:rPr>
                <a:t>Persona física o jurídica,  que sola o conjuntamente con otras </a:t>
              </a:r>
              <a:r>
                <a:rPr lang="es-MX" sz="1600" dirty="0">
                  <a:solidFill>
                    <a:prstClr val="white"/>
                  </a:solidFill>
                  <a:latin typeface="Trebuchet MS" panose="020B0603020202020204" pitchFamily="34" charset="0"/>
                </a:rPr>
                <a:t>trate</a:t>
              </a:r>
              <a:r>
                <a:rPr lang="es-MX" sz="1600" dirty="0" smtClean="0">
                  <a:solidFill>
                    <a:prstClr val="white"/>
                  </a:solidFill>
                  <a:latin typeface="Trebuchet MS" panose="020B0603020202020204" pitchFamily="34" charset="0"/>
                </a:rPr>
                <a:t> DP </a:t>
              </a:r>
              <a:r>
                <a:rPr lang="es-MX" sz="1600" b="1" dirty="0" smtClean="0">
                  <a:solidFill>
                    <a:prstClr val="white"/>
                  </a:solidFill>
                  <a:latin typeface="Trebuchet MS" panose="020B0603020202020204" pitchFamily="34" charset="0"/>
                </a:rPr>
                <a:t>A NOMBRE Y</a:t>
              </a:r>
              <a:r>
                <a:rPr lang="es-MX" sz="1600" dirty="0" smtClean="0">
                  <a:solidFill>
                    <a:prstClr val="white"/>
                  </a:solidFill>
                  <a:latin typeface="Trebuchet MS" panose="020B0603020202020204" pitchFamily="34" charset="0"/>
                </a:rPr>
                <a:t> </a:t>
              </a:r>
              <a:r>
                <a:rPr lang="es-MX" sz="1600" b="1" dirty="0" smtClean="0">
                  <a:solidFill>
                    <a:prstClr val="white"/>
                  </a:solidFill>
                  <a:latin typeface="Trebuchet MS" panose="020B0603020202020204" pitchFamily="34" charset="0"/>
                </a:rPr>
                <a:t>POR CUENTA </a:t>
              </a:r>
              <a:r>
                <a:rPr lang="es-MX" sz="1600" dirty="0" smtClean="0">
                  <a:solidFill>
                    <a:prstClr val="white"/>
                  </a:solidFill>
                  <a:latin typeface="Trebuchet MS" panose="020B0603020202020204" pitchFamily="34" charset="0"/>
                </a:rPr>
                <a:t>del responsable</a:t>
              </a:r>
              <a:endParaRPr lang="es-MX" sz="1600" dirty="0">
                <a:solidFill>
                  <a:prstClr val="white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-765639" y="4268735"/>
              <a:ext cx="14173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2000" b="1" dirty="0">
                  <a:solidFill>
                    <a:srgbClr val="C00000"/>
                  </a:solidFill>
                  <a:latin typeface="Trebuchet MS" panose="020B0603020202020204" pitchFamily="34" charset="0"/>
                </a:rPr>
                <a:t>Encargado</a:t>
              </a:r>
            </a:p>
          </p:txBody>
        </p:sp>
      </p:grpSp>
      <p:sp>
        <p:nvSpPr>
          <p:cNvPr id="34" name="33 CuadroTexto"/>
          <p:cNvSpPr txBox="1"/>
          <p:nvPr/>
        </p:nvSpPr>
        <p:spPr>
          <a:xfrm>
            <a:off x="1331640" y="241484"/>
            <a:ext cx="7750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prstClr val="white"/>
                </a:solidFill>
                <a:latin typeface="Trebuchet MS" pitchFamily="34" charset="0"/>
              </a:rPr>
              <a:t>Figuras</a:t>
            </a:r>
            <a:endParaRPr lang="es-MX" sz="3200" b="1" dirty="0">
              <a:solidFill>
                <a:prstClr val="white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7122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" y="2708920"/>
            <a:ext cx="9144000" cy="1323439"/>
          </a:xfrm>
          <a:prstGeom prst="rect">
            <a:avLst/>
          </a:prstGeom>
          <a:solidFill>
            <a:srgbClr val="00827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4000" dirty="0" smtClean="0">
                <a:solidFill>
                  <a:prstClr val="white"/>
                </a:solidFill>
                <a:latin typeface="Trebuchet MS" pitchFamily="34" charset="0"/>
              </a:rPr>
              <a:t>Principios rectores en materia de protección de datos personales</a:t>
            </a:r>
            <a:endParaRPr lang="es-MX" sz="4000" dirty="0">
              <a:solidFill>
                <a:prstClr val="white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9564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403648" y="179929"/>
            <a:ext cx="7740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prstClr val="white"/>
                </a:solidFill>
                <a:latin typeface="Trebuchet MS" pitchFamily="34" charset="0"/>
              </a:rPr>
              <a:t>Principios</a:t>
            </a:r>
            <a:endParaRPr lang="es-MX" sz="3200" b="1" dirty="0">
              <a:solidFill>
                <a:prstClr val="white"/>
              </a:solidFill>
              <a:latin typeface="Trebuchet MS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1166961"/>
            <a:ext cx="5383213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4 Grupo"/>
          <p:cNvGrpSpPr/>
          <p:nvPr/>
        </p:nvGrpSpPr>
        <p:grpSpPr>
          <a:xfrm>
            <a:off x="3419872" y="3212976"/>
            <a:ext cx="719219" cy="35960"/>
            <a:chOff x="2697856" y="2054531"/>
            <a:chExt cx="719219" cy="35960"/>
          </a:xfrm>
        </p:grpSpPr>
        <p:sp>
          <p:nvSpPr>
            <p:cNvPr id="6" name="Conector recto 3"/>
            <p:cNvSpPr/>
            <p:nvPr/>
          </p:nvSpPr>
          <p:spPr>
            <a:xfrm rot="13202661">
              <a:off x="2697856" y="2056516"/>
              <a:ext cx="719219" cy="3199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5996"/>
                  </a:moveTo>
                  <a:lnTo>
                    <a:pt x="719219" y="15996"/>
                  </a:lnTo>
                </a:path>
              </a:pathLst>
            </a:custGeom>
            <a:noFill/>
            <a:ln w="25400" cap="flat" cmpd="sng" algn="ctr">
              <a:solidFill>
                <a:srgbClr val="99CCCC">
                  <a:shade val="6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8" name="Conector recto 4"/>
            <p:cNvSpPr/>
            <p:nvPr/>
          </p:nvSpPr>
          <p:spPr>
            <a:xfrm rot="24002661">
              <a:off x="3039486" y="2054531"/>
              <a:ext cx="35960" cy="3596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s-ES" sz="500">
                <a:solidFill>
                  <a:srgbClr val="336666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endParaRPr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4554797" y="2564904"/>
            <a:ext cx="34406" cy="688130"/>
            <a:chOff x="3846751" y="1371255"/>
            <a:chExt cx="34406" cy="688130"/>
          </a:xfrm>
        </p:grpSpPr>
        <p:sp>
          <p:nvSpPr>
            <p:cNvPr id="10" name="Conector recto 3"/>
            <p:cNvSpPr/>
            <p:nvPr/>
          </p:nvSpPr>
          <p:spPr>
            <a:xfrm rot="16221041">
              <a:off x="3519889" y="1699324"/>
              <a:ext cx="688130" cy="3199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5996"/>
                  </a:moveTo>
                  <a:lnTo>
                    <a:pt x="688130" y="15996"/>
                  </a:lnTo>
                </a:path>
              </a:pathLst>
            </a:custGeom>
            <a:noFill/>
            <a:ln w="25400" cap="flat" cmpd="sng" algn="ctr">
              <a:solidFill>
                <a:srgbClr val="99CCCC">
                  <a:shade val="6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11" name="Conector recto 4"/>
            <p:cNvSpPr/>
            <p:nvPr/>
          </p:nvSpPr>
          <p:spPr>
            <a:xfrm rot="16221041">
              <a:off x="3846751" y="1698117"/>
              <a:ext cx="34406" cy="3440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s-MX" sz="500">
                <a:solidFill>
                  <a:srgbClr val="336666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endParaRPr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5039530" y="3284984"/>
            <a:ext cx="684598" cy="34229"/>
            <a:chOff x="4319025" y="2086980"/>
            <a:chExt cx="684598" cy="34229"/>
          </a:xfrm>
        </p:grpSpPr>
        <p:sp>
          <p:nvSpPr>
            <p:cNvPr id="13" name="Conector recto 3"/>
            <p:cNvSpPr/>
            <p:nvPr/>
          </p:nvSpPr>
          <p:spPr>
            <a:xfrm rot="19285714">
              <a:off x="4319025" y="2088099"/>
              <a:ext cx="684598" cy="3199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5996"/>
                  </a:moveTo>
                  <a:lnTo>
                    <a:pt x="684598" y="15996"/>
                  </a:lnTo>
                </a:path>
              </a:pathLst>
            </a:custGeom>
            <a:noFill/>
            <a:ln w="25400" cap="flat" cmpd="sng" algn="ctr">
              <a:solidFill>
                <a:srgbClr val="99CCCC">
                  <a:shade val="6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14" name="Conector recto 4"/>
            <p:cNvSpPr/>
            <p:nvPr/>
          </p:nvSpPr>
          <p:spPr>
            <a:xfrm rot="19285714">
              <a:off x="4644210" y="2086980"/>
              <a:ext cx="34229" cy="3422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s-MX" sz="500">
                <a:solidFill>
                  <a:srgbClr val="336666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endParaRPr>
            </a:p>
          </p:txBody>
        </p:sp>
      </p:grpSp>
      <p:grpSp>
        <p:nvGrpSpPr>
          <p:cNvPr id="15" name="14 Grupo"/>
          <p:cNvGrpSpPr/>
          <p:nvPr/>
        </p:nvGrpSpPr>
        <p:grpSpPr>
          <a:xfrm>
            <a:off x="5220072" y="4186859"/>
            <a:ext cx="684598" cy="34229"/>
            <a:chOff x="4517516" y="2956626"/>
            <a:chExt cx="684598" cy="34229"/>
          </a:xfrm>
        </p:grpSpPr>
        <p:sp>
          <p:nvSpPr>
            <p:cNvPr id="16" name="Conector recto 3"/>
            <p:cNvSpPr/>
            <p:nvPr/>
          </p:nvSpPr>
          <p:spPr>
            <a:xfrm rot="771429">
              <a:off x="4517516" y="2957745"/>
              <a:ext cx="684598" cy="3199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5996"/>
                  </a:moveTo>
                  <a:lnTo>
                    <a:pt x="684598" y="15996"/>
                  </a:lnTo>
                </a:path>
              </a:pathLst>
            </a:custGeom>
            <a:noFill/>
            <a:ln w="25400" cap="flat" cmpd="sng" algn="ctr">
              <a:solidFill>
                <a:srgbClr val="99CCCC">
                  <a:shade val="6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17" name="Conector recto 4"/>
            <p:cNvSpPr/>
            <p:nvPr/>
          </p:nvSpPr>
          <p:spPr>
            <a:xfrm rot="771429">
              <a:off x="4842701" y="2956626"/>
              <a:ext cx="34229" cy="3422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s-MX" sz="500">
                <a:solidFill>
                  <a:srgbClr val="336666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endParaRPr>
            </a:p>
          </p:txBody>
        </p:sp>
      </p:grpSp>
      <p:grpSp>
        <p:nvGrpSpPr>
          <p:cNvPr id="18" name="17 Grupo"/>
          <p:cNvGrpSpPr/>
          <p:nvPr/>
        </p:nvGrpSpPr>
        <p:grpSpPr>
          <a:xfrm>
            <a:off x="5041827" y="4616610"/>
            <a:ext cx="34229" cy="684598"/>
            <a:chOff x="4286542" y="3328843"/>
            <a:chExt cx="34229" cy="684598"/>
          </a:xfrm>
        </p:grpSpPr>
        <p:sp>
          <p:nvSpPr>
            <p:cNvPr id="19" name="Conector recto 3"/>
            <p:cNvSpPr/>
            <p:nvPr/>
          </p:nvSpPr>
          <p:spPr>
            <a:xfrm rot="3857143">
              <a:off x="3961357" y="3655146"/>
              <a:ext cx="684598" cy="3199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5996"/>
                  </a:moveTo>
                  <a:lnTo>
                    <a:pt x="684598" y="15996"/>
                  </a:lnTo>
                </a:path>
              </a:pathLst>
            </a:custGeom>
            <a:noFill/>
            <a:ln w="25400" cap="flat" cmpd="sng" algn="ctr">
              <a:solidFill>
                <a:srgbClr val="99CCCC">
                  <a:shade val="6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20" name="Conector recto 4"/>
            <p:cNvSpPr/>
            <p:nvPr/>
          </p:nvSpPr>
          <p:spPr>
            <a:xfrm rot="3857143">
              <a:off x="4286542" y="3654027"/>
              <a:ext cx="34229" cy="3422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s-MX" sz="500">
                <a:solidFill>
                  <a:srgbClr val="336666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endParaRPr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4139952" y="4544602"/>
            <a:ext cx="34229" cy="684598"/>
            <a:chOff x="3394532" y="3328843"/>
            <a:chExt cx="34229" cy="684598"/>
          </a:xfrm>
        </p:grpSpPr>
        <p:sp>
          <p:nvSpPr>
            <p:cNvPr id="22" name="Conector recto 3"/>
            <p:cNvSpPr/>
            <p:nvPr/>
          </p:nvSpPr>
          <p:spPr>
            <a:xfrm rot="6942857">
              <a:off x="3069347" y="3655146"/>
              <a:ext cx="684598" cy="3199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5996"/>
                  </a:moveTo>
                  <a:lnTo>
                    <a:pt x="684598" y="15996"/>
                  </a:lnTo>
                </a:path>
              </a:pathLst>
            </a:custGeom>
            <a:noFill/>
            <a:ln w="25400" cap="flat" cmpd="sng" algn="ctr">
              <a:solidFill>
                <a:srgbClr val="99CCCC">
                  <a:shade val="6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23" name="Conector recto 4"/>
            <p:cNvSpPr/>
            <p:nvPr/>
          </p:nvSpPr>
          <p:spPr>
            <a:xfrm rot="17742857">
              <a:off x="3394532" y="3654027"/>
              <a:ext cx="34229" cy="3422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s-MX" sz="500">
                <a:solidFill>
                  <a:srgbClr val="336666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endParaRPr>
            </a:p>
          </p:txBody>
        </p:sp>
      </p:grpSp>
      <p:grpSp>
        <p:nvGrpSpPr>
          <p:cNvPr id="24" name="23 Grupo"/>
          <p:cNvGrpSpPr/>
          <p:nvPr/>
        </p:nvGrpSpPr>
        <p:grpSpPr>
          <a:xfrm>
            <a:off x="3203848" y="4114851"/>
            <a:ext cx="684598" cy="34229"/>
            <a:chOff x="2513188" y="2956626"/>
            <a:chExt cx="684598" cy="34229"/>
          </a:xfrm>
        </p:grpSpPr>
        <p:sp>
          <p:nvSpPr>
            <p:cNvPr id="25" name="Conector recto 3"/>
            <p:cNvSpPr/>
            <p:nvPr/>
          </p:nvSpPr>
          <p:spPr>
            <a:xfrm rot="10028571">
              <a:off x="2513188" y="2957745"/>
              <a:ext cx="684598" cy="3199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5996"/>
                  </a:moveTo>
                  <a:lnTo>
                    <a:pt x="684598" y="15996"/>
                  </a:lnTo>
                </a:path>
              </a:pathLst>
            </a:custGeom>
            <a:noFill/>
            <a:ln w="25400" cap="flat" cmpd="sng" algn="ctr">
              <a:solidFill>
                <a:srgbClr val="99CCCC">
                  <a:shade val="6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26" name="Conector recto 4"/>
            <p:cNvSpPr/>
            <p:nvPr/>
          </p:nvSpPr>
          <p:spPr>
            <a:xfrm rot="20828571">
              <a:off x="2838372" y="2956626"/>
              <a:ext cx="34229" cy="3422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s-MX" sz="500">
                <a:solidFill>
                  <a:srgbClr val="336666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endParaRPr>
            </a:p>
          </p:txBody>
        </p:sp>
      </p:grpSp>
      <p:pic>
        <p:nvPicPr>
          <p:cNvPr id="27" name="Picture 2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1" t="33917" r="23060" b="14386"/>
          <a:stretch/>
        </p:blipFill>
        <p:spPr bwMode="auto">
          <a:xfrm>
            <a:off x="1115616" y="1152128"/>
            <a:ext cx="7371333" cy="54452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712805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331640" y="116632"/>
            <a:ext cx="7812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prstClr val="white"/>
                </a:solidFill>
                <a:latin typeface="Trebuchet MS" pitchFamily="34" charset="0"/>
              </a:rPr>
              <a:t>Principio del consentimiento</a:t>
            </a:r>
            <a:endParaRPr lang="es-MX" sz="3200" b="1" dirty="0">
              <a:solidFill>
                <a:prstClr val="white"/>
              </a:solidFill>
              <a:latin typeface="Trebuchet MS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899592" y="1678156"/>
            <a:ext cx="74168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prstClr val="black"/>
                </a:solidFill>
                <a:latin typeface="Trebuchet MS" panose="020B0603020202020204" pitchFamily="34" charset="0"/>
              </a:rPr>
              <a:t>Como regla general, los datos personales sólo podrán ser tratados con el consentimiento de su titular.</a:t>
            </a:r>
          </a:p>
          <a:p>
            <a:pPr algn="just"/>
            <a:endParaRPr lang="es-MX" sz="28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prstClr val="black"/>
                </a:solidFill>
                <a:latin typeface="Trebuchet MS" panose="020B0603020202020204" pitchFamily="34" charset="0"/>
              </a:rPr>
              <a:t>La manifestación de la voluntad del titular debe ser libre, informada y específica.</a:t>
            </a:r>
          </a:p>
        </p:txBody>
      </p:sp>
      <p:pic>
        <p:nvPicPr>
          <p:cNvPr id="5" name="Picture 2" descr="http://www.lundbeck.com/upload/mx/files/images/aprivacid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680140"/>
            <a:ext cx="1440160" cy="213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9965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452863" y="188640"/>
            <a:ext cx="7668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prstClr val="white"/>
                </a:solidFill>
                <a:latin typeface="Trebuchet MS" pitchFamily="34" charset="0"/>
              </a:rPr>
              <a:t>Principio de licitud</a:t>
            </a:r>
            <a:endParaRPr lang="es-MX" sz="3200" b="1" dirty="0">
              <a:solidFill>
                <a:prstClr val="white"/>
              </a:solidFill>
              <a:latin typeface="Trebuchet MS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39552" y="2085023"/>
            <a:ext cx="79029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es-MX" sz="3200" dirty="0">
                <a:solidFill>
                  <a:prstClr val="black"/>
                </a:solidFill>
                <a:latin typeface="Trebuchet MS" panose="020B0603020202020204" pitchFamily="34" charset="0"/>
              </a:rPr>
              <a:t>Todo responsable debe llevar a cabo el tratamiento de datos personales de forma lícita, esto es, respetando la legislación aplicable y los derechos y libertades de las personas.</a:t>
            </a:r>
          </a:p>
        </p:txBody>
      </p:sp>
      <p:pic>
        <p:nvPicPr>
          <p:cNvPr id="4" name="3 Imagen"/>
          <p:cNvPicPr/>
          <p:nvPr/>
        </p:nvPicPr>
        <p:blipFill rotWithShape="1">
          <a:blip r:embed="rId3"/>
          <a:srcRect l="63723" t="37462" r="4671" b="20544"/>
          <a:stretch/>
        </p:blipFill>
        <p:spPr bwMode="auto">
          <a:xfrm>
            <a:off x="3995936" y="4653136"/>
            <a:ext cx="2448272" cy="17281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243970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475656" y="188640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prstClr val="white"/>
                </a:solidFill>
                <a:latin typeface="Trebuchet MS" pitchFamily="34" charset="0"/>
              </a:rPr>
              <a:t>Principio de información</a:t>
            </a:r>
            <a:endParaRPr lang="es-MX" sz="3200" b="1" dirty="0">
              <a:solidFill>
                <a:prstClr val="white"/>
              </a:solidFill>
              <a:latin typeface="Trebuchet MS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043608" y="1628800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endParaRPr lang="es-ES" sz="28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755576" y="1916832"/>
            <a:ext cx="74888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dirty="0">
                <a:latin typeface="Trebuchet MS" panose="020B0603020202020204" pitchFamily="34" charset="0"/>
              </a:rPr>
              <a:t>Dar a conocer la existencia misma del tratamiento y </a:t>
            </a:r>
            <a:r>
              <a:rPr lang="es-MX" sz="3200" dirty="0" smtClean="0">
                <a:latin typeface="Trebuchet MS" panose="020B0603020202020204" pitchFamily="34" charset="0"/>
              </a:rPr>
              <a:t>sus características </a:t>
            </a:r>
            <a:r>
              <a:rPr lang="es-MX" sz="3200" dirty="0">
                <a:latin typeface="Trebuchet MS" panose="020B0603020202020204" pitchFamily="34" charset="0"/>
              </a:rPr>
              <a:t>esenciales en términos claros y sencillos que le resulten fácilmente comprensibles.</a:t>
            </a:r>
          </a:p>
        </p:txBody>
      </p:sp>
      <p:pic>
        <p:nvPicPr>
          <p:cNvPr id="5" name="Picture 2" descr="http://avisosdeprivacidad.com.mx/wp-content/uploads/2013/03/personaje-land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437111"/>
            <a:ext cx="2203300" cy="231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4418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331640" y="116632"/>
            <a:ext cx="7812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prstClr val="white"/>
                </a:solidFill>
                <a:latin typeface="Trebuchet MS" pitchFamily="34" charset="0"/>
              </a:rPr>
              <a:t>Principio de lealtad</a:t>
            </a:r>
            <a:endParaRPr lang="es-MX" sz="3200" b="1" dirty="0">
              <a:solidFill>
                <a:prstClr val="white"/>
              </a:solidFill>
              <a:latin typeface="Trebuchet MS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259632" y="1678156"/>
            <a:ext cx="72728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dirty="0">
                <a:latin typeface="Trebuchet MS" panose="020B0603020202020204" pitchFamily="34" charset="0"/>
              </a:rPr>
              <a:t>Para la obtención de datos personales no debe valerse del engaño o fraude, de forma tal que la persona no pueda conocer con propiedad los términos y condiciones vinculados a ese tratamiento.</a:t>
            </a:r>
          </a:p>
        </p:txBody>
      </p:sp>
      <p:pic>
        <p:nvPicPr>
          <p:cNvPr id="4" name="Picture 10" descr="https://www.ps.camcom.gov.it/portale-registro-imprese/immagini/persona_fisi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4797153"/>
            <a:ext cx="201622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8765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403648" y="179929"/>
            <a:ext cx="7740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prstClr val="white"/>
                </a:solidFill>
                <a:latin typeface="Trebuchet MS" pitchFamily="34" charset="0"/>
              </a:rPr>
              <a:t>Principio de proporcionalidad</a:t>
            </a:r>
            <a:endParaRPr lang="es-MX" sz="3200" b="1" dirty="0">
              <a:solidFill>
                <a:prstClr val="white"/>
              </a:solidFill>
              <a:latin typeface="Trebuchet MS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29522" y="1628800"/>
            <a:ext cx="61027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2800" dirty="0">
                <a:solidFill>
                  <a:prstClr val="black"/>
                </a:solidFill>
                <a:latin typeface="Trebuchet MS" panose="020B0603020202020204" pitchFamily="34" charset="0"/>
              </a:rPr>
              <a:t>El tratamiento de datos </a:t>
            </a:r>
            <a:r>
              <a:rPr lang="es-MX" sz="28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personales </a:t>
            </a:r>
            <a:r>
              <a:rPr lang="es-MX" sz="2800" dirty="0">
                <a:solidFill>
                  <a:prstClr val="black"/>
                </a:solidFill>
                <a:latin typeface="Trebuchet MS" panose="020B0603020202020204" pitchFamily="34" charset="0"/>
              </a:rPr>
              <a:t>debe circunscribirse a aquéllos que resulten adecuados, relevantes y no excesivos con relación a las finalidades que justificaron su obtención.</a:t>
            </a:r>
          </a:p>
        </p:txBody>
      </p:sp>
      <p:pic>
        <p:nvPicPr>
          <p:cNvPr id="4" name="3 Imagen"/>
          <p:cNvPicPr/>
          <p:nvPr/>
        </p:nvPicPr>
        <p:blipFill rotWithShape="1">
          <a:blip r:embed="rId3"/>
          <a:srcRect l="7643" t="26888" r="69256" b="16919"/>
          <a:stretch/>
        </p:blipFill>
        <p:spPr bwMode="auto">
          <a:xfrm>
            <a:off x="6732240" y="2060848"/>
            <a:ext cx="2365474" cy="3240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210274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452863" y="188640"/>
            <a:ext cx="7668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prstClr val="white"/>
                </a:solidFill>
                <a:latin typeface="Trebuchet MS" pitchFamily="34" charset="0"/>
              </a:rPr>
              <a:t>Principio de finalidad</a:t>
            </a:r>
            <a:endParaRPr lang="es-MX" sz="3200" b="1" dirty="0">
              <a:solidFill>
                <a:prstClr val="white"/>
              </a:solidFill>
              <a:latin typeface="Trebuchet MS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55576" y="1556792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600" dirty="0">
                <a:latin typeface="Trebuchet MS" panose="020B0603020202020204" pitchFamily="34" charset="0"/>
              </a:rPr>
              <a:t>El tratamiento de datos </a:t>
            </a:r>
            <a:r>
              <a:rPr lang="es-MX" sz="3600" dirty="0" smtClean="0">
                <a:latin typeface="Trebuchet MS" panose="020B0603020202020204" pitchFamily="34" charset="0"/>
              </a:rPr>
              <a:t>personales deberá </a:t>
            </a:r>
            <a:r>
              <a:rPr lang="es-MX" sz="3600" dirty="0">
                <a:latin typeface="Trebuchet MS" panose="020B0603020202020204" pitchFamily="34" charset="0"/>
              </a:rPr>
              <a:t>limitarse </a:t>
            </a:r>
            <a:r>
              <a:rPr lang="es-MX" sz="3600" dirty="0" smtClean="0">
                <a:latin typeface="Trebuchet MS" panose="020B0603020202020204" pitchFamily="34" charset="0"/>
              </a:rPr>
              <a:t>al cumplimiento </a:t>
            </a:r>
            <a:r>
              <a:rPr lang="es-MX" sz="3600" dirty="0">
                <a:latin typeface="Trebuchet MS" panose="020B0603020202020204" pitchFamily="34" charset="0"/>
              </a:rPr>
              <a:t>de las finalidades determinadas, explícitas y legítimas del responsable </a:t>
            </a:r>
            <a:r>
              <a:rPr lang="es-MX" sz="3600" dirty="0" smtClean="0">
                <a:latin typeface="Trebuchet MS" panose="020B0603020202020204" pitchFamily="34" charset="0"/>
              </a:rPr>
              <a:t>del tratamiento</a:t>
            </a:r>
            <a:r>
              <a:rPr lang="es-MX" sz="3600" dirty="0">
                <a:latin typeface="Trebuchet MS" panose="020B0603020202020204" pitchFamily="34" charset="0"/>
              </a:rPr>
              <a:t>.</a:t>
            </a:r>
            <a:endParaRPr lang="es-MX" sz="3600" b="1" dirty="0" smtClean="0">
              <a:latin typeface="Trebuchet MS" panose="020B0603020202020204" pitchFamily="34" charset="0"/>
            </a:endParaRPr>
          </a:p>
        </p:txBody>
      </p:sp>
      <p:pic>
        <p:nvPicPr>
          <p:cNvPr id="7" name="6 Imagen"/>
          <p:cNvPicPr/>
          <p:nvPr/>
        </p:nvPicPr>
        <p:blipFill rotWithShape="1">
          <a:blip r:embed="rId3"/>
          <a:srcRect l="24459" t="21450" r="41229" b="29003"/>
          <a:stretch/>
        </p:blipFill>
        <p:spPr bwMode="auto">
          <a:xfrm>
            <a:off x="3609974" y="4581128"/>
            <a:ext cx="2186161" cy="18856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85071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475656" y="179929"/>
            <a:ext cx="7668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prstClr val="white"/>
                </a:solidFill>
                <a:latin typeface="Trebuchet MS" pitchFamily="34" charset="0"/>
              </a:rPr>
              <a:t>Principio de Calidad</a:t>
            </a:r>
            <a:endParaRPr lang="es-MX" sz="3200" b="1" dirty="0">
              <a:solidFill>
                <a:prstClr val="white"/>
              </a:solidFill>
              <a:latin typeface="Trebuchet MS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29522" y="1628800"/>
            <a:ext cx="81909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es-MX" sz="3200" dirty="0">
              <a:latin typeface="Trebuchet MS" panose="020B06030202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77327" y="1484784"/>
            <a:ext cx="83529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800" dirty="0" smtClean="0">
                <a:latin typeface="Trebuchet MS" panose="020B0603020202020204" pitchFamily="34" charset="0"/>
              </a:rPr>
              <a:t>Los datos personales deben ser exactos, completos </a:t>
            </a:r>
            <a:r>
              <a:rPr lang="es-MX" sz="2800" dirty="0">
                <a:latin typeface="Trebuchet MS" panose="020B0603020202020204" pitchFamily="34" charset="0"/>
              </a:rPr>
              <a:t>y actualizados para </a:t>
            </a:r>
            <a:r>
              <a:rPr lang="es-MX" sz="2800" dirty="0" smtClean="0">
                <a:latin typeface="Trebuchet MS" panose="020B0603020202020204" pitchFamily="34" charset="0"/>
              </a:rPr>
              <a:t>el cumplimiento </a:t>
            </a:r>
            <a:r>
              <a:rPr lang="es-MX" sz="2800" dirty="0">
                <a:latin typeface="Trebuchet MS" panose="020B0603020202020204" pitchFamily="34" charset="0"/>
              </a:rPr>
              <a:t>de las finalidades para las que sean tratados. </a:t>
            </a:r>
            <a:endParaRPr lang="es-MX" sz="2800" dirty="0" smtClean="0">
              <a:latin typeface="Trebuchet MS" panose="020B0603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2800" dirty="0" smtClean="0">
              <a:latin typeface="Trebuchet MS" panose="020B0603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800" dirty="0" smtClean="0">
                <a:latin typeface="Trebuchet MS" panose="020B0603020202020204" pitchFamily="34" charset="0"/>
              </a:rPr>
              <a:t>Los datos personales deben ser suprimidos una vez que se cumplan o agoten las finalidades para las cuales fueron recabados.</a:t>
            </a:r>
            <a:endParaRPr lang="es-MX" sz="2800" b="1" dirty="0" smtClean="0">
              <a:latin typeface="Trebuchet MS" panose="020B0603020202020204" pitchFamily="34" charset="0"/>
            </a:endParaRPr>
          </a:p>
        </p:txBody>
      </p:sp>
      <p:pic>
        <p:nvPicPr>
          <p:cNvPr id="5" name="Imagen 3"/>
          <p:cNvPicPr/>
          <p:nvPr/>
        </p:nvPicPr>
        <p:blipFill rotWithShape="1">
          <a:blip r:embed="rId3"/>
          <a:srcRect l="4586" t="24169" r="63820" b="32931"/>
          <a:stretch/>
        </p:blipFill>
        <p:spPr bwMode="auto">
          <a:xfrm>
            <a:off x="6732240" y="5229200"/>
            <a:ext cx="2376264" cy="15841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781654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1403648" y="179929"/>
            <a:ext cx="7740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  <a:latin typeface="Trebuchet MS" pitchFamily="34" charset="0"/>
              </a:rPr>
              <a:t>Primeras aproximaciones</a:t>
            </a:r>
            <a:endParaRPr lang="es-MX" sz="32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4" name="6 Marcador de contenido"/>
          <p:cNvSpPr txBox="1">
            <a:spLocks/>
          </p:cNvSpPr>
          <p:nvPr/>
        </p:nvSpPr>
        <p:spPr>
          <a:xfrm>
            <a:off x="1187624" y="1672803"/>
            <a:ext cx="6840760" cy="3556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dirty="0" smtClean="0">
              <a:latin typeface="Trebuchet MS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57250" y="1571625"/>
            <a:ext cx="7429500" cy="63323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" sz="2000" b="1" dirty="0" smtClean="0">
                <a:latin typeface="Trebuchet MS" panose="020B0603020202020204" pitchFamily="34" charset="0"/>
              </a:rPr>
              <a:t>Derecho a la intimidad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" sz="2000" dirty="0" smtClean="0">
                <a:latin typeface="Trebuchet MS" panose="020B0603020202020204" pitchFamily="34" charset="0"/>
              </a:rPr>
              <a:t>Protección contra injerencias arbitrarias en vida privada, familia, domicilio o correspondencia, y ataques a la honra y reputación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endParaRPr lang="es-MX" sz="20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endParaRPr lang="es-MX" sz="2000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endParaRPr lang="es-MX" sz="2000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endParaRPr lang="es-MX" sz="2000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endParaRPr lang="es-MX" sz="2000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endParaRPr lang="es-MX" sz="2000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endParaRPr lang="es-MX" sz="2000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endParaRPr lang="es-MX" sz="2000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endParaRPr lang="es-MX" sz="2000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endParaRPr lang="es-MX" sz="2000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47" y="2996952"/>
            <a:ext cx="79375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71953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475656" y="179929"/>
            <a:ext cx="7668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prstClr val="white"/>
                </a:solidFill>
                <a:latin typeface="Trebuchet MS" pitchFamily="34" charset="0"/>
              </a:rPr>
              <a:t>Principio de Responsabilidad</a:t>
            </a:r>
            <a:endParaRPr lang="es-MX" sz="3200" b="1" dirty="0">
              <a:solidFill>
                <a:prstClr val="white"/>
              </a:solidFill>
              <a:latin typeface="Trebuchet MS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29522" y="1628800"/>
            <a:ext cx="81909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es-MX" sz="3200" dirty="0">
              <a:latin typeface="Trebuchet MS" panose="020B06030202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77327" y="1484784"/>
            <a:ext cx="83529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2600" dirty="0">
              <a:latin typeface="Trebuchet MS" panose="020B0603020202020204" pitchFamily="34" charset="0"/>
            </a:endParaRPr>
          </a:p>
          <a:p>
            <a:pPr algn="just"/>
            <a:r>
              <a:rPr lang="es-MX" sz="3200" dirty="0" smtClean="0">
                <a:latin typeface="Trebuchet MS" panose="020B0603020202020204" pitchFamily="34" charset="0"/>
              </a:rPr>
              <a:t>El responsable está obligado a implementar aquellos </a:t>
            </a:r>
            <a:r>
              <a:rPr lang="es-MX" sz="3200" dirty="0">
                <a:latin typeface="Trebuchet MS" panose="020B0603020202020204" pitchFamily="34" charset="0"/>
              </a:rPr>
              <a:t>mecanismos necesarios para evidenciar dicho </a:t>
            </a:r>
            <a:r>
              <a:rPr lang="es-MX" sz="3200" dirty="0" smtClean="0">
                <a:latin typeface="Trebuchet MS" panose="020B0603020202020204" pitchFamily="34" charset="0"/>
              </a:rPr>
              <a:t>cumplimiento, ante </a:t>
            </a:r>
            <a:r>
              <a:rPr lang="es-MX" sz="3200" dirty="0">
                <a:latin typeface="Trebuchet MS" panose="020B0603020202020204" pitchFamily="34" charset="0"/>
              </a:rPr>
              <a:t>los </a:t>
            </a:r>
            <a:r>
              <a:rPr lang="es-MX" sz="3200" dirty="0" smtClean="0">
                <a:latin typeface="Trebuchet MS" panose="020B0603020202020204" pitchFamily="34" charset="0"/>
              </a:rPr>
              <a:t>titulares </a:t>
            </a:r>
            <a:r>
              <a:rPr lang="es-MX" sz="3200" dirty="0">
                <a:latin typeface="Trebuchet MS" panose="020B0603020202020204" pitchFamily="34" charset="0"/>
              </a:rPr>
              <a:t>como </a:t>
            </a:r>
            <a:r>
              <a:rPr lang="es-MX" sz="3200" dirty="0" smtClean="0">
                <a:latin typeface="Trebuchet MS" panose="020B0603020202020204" pitchFamily="34" charset="0"/>
              </a:rPr>
              <a:t>a la  autoridad garante.</a:t>
            </a:r>
            <a:endParaRPr lang="es-MX" sz="3200" b="1" dirty="0">
              <a:latin typeface="Trebuchet MS" panose="020B0603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2600" b="1" dirty="0" smtClean="0">
              <a:latin typeface="Trebuchet MS" panose="020B0603020202020204" pitchFamily="34" charset="0"/>
            </a:endParaRPr>
          </a:p>
        </p:txBody>
      </p:sp>
      <p:pic>
        <p:nvPicPr>
          <p:cNvPr id="7" name="6 Imagen"/>
          <p:cNvPicPr/>
          <p:nvPr/>
        </p:nvPicPr>
        <p:blipFill rotWithShape="1">
          <a:blip r:embed="rId3"/>
          <a:srcRect l="6624" t="28701" r="64670" b="32628"/>
          <a:stretch/>
        </p:blipFill>
        <p:spPr bwMode="auto">
          <a:xfrm>
            <a:off x="6156176" y="4509120"/>
            <a:ext cx="1609725" cy="1219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7 Imagen"/>
          <p:cNvPicPr/>
          <p:nvPr/>
        </p:nvPicPr>
        <p:blipFill rotWithShape="1">
          <a:blip r:embed="rId4"/>
          <a:srcRect l="6455" t="27795" r="67217" b="17825"/>
          <a:stretch/>
        </p:blipFill>
        <p:spPr bwMode="auto">
          <a:xfrm>
            <a:off x="2687718" y="4221088"/>
            <a:ext cx="1476375" cy="14264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784495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" y="2844805"/>
            <a:ext cx="9144000" cy="707886"/>
          </a:xfrm>
          <a:prstGeom prst="rect">
            <a:avLst/>
          </a:prstGeom>
          <a:solidFill>
            <a:srgbClr val="00827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4000" dirty="0" smtClean="0">
                <a:solidFill>
                  <a:prstClr val="white"/>
                </a:solidFill>
                <a:latin typeface="Trebuchet MS" pitchFamily="34" charset="0"/>
              </a:rPr>
              <a:t>Deberes</a:t>
            </a:r>
            <a:endParaRPr lang="es-MX" sz="4000" dirty="0">
              <a:solidFill>
                <a:prstClr val="white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9559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97732" y="107921"/>
            <a:ext cx="7746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sz="3200" b="1" dirty="0" smtClean="0">
                <a:solidFill>
                  <a:prstClr val="white"/>
                </a:solidFill>
                <a:latin typeface="Trebuchet MS" pitchFamily="34" charset="0"/>
              </a:rPr>
              <a:t>Deber de seguridad</a:t>
            </a:r>
            <a:endParaRPr lang="es-MX" sz="3200" b="1" dirty="0">
              <a:solidFill>
                <a:prstClr val="white"/>
              </a:solidFill>
              <a:latin typeface="Trebuchet MS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67544" y="1507902"/>
            <a:ext cx="8116235" cy="4801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algn="just">
              <a:buClr>
                <a:srgbClr val="336666"/>
              </a:buClr>
              <a:defRPr/>
            </a:pPr>
            <a:endParaRPr lang="es-MX" sz="1600" kern="0" dirty="0" smtClean="0">
              <a:solidFill>
                <a:srgbClr val="000000"/>
              </a:solidFill>
              <a:latin typeface="Trebuchet MS" pitchFamily="34" charset="0"/>
            </a:endParaRPr>
          </a:p>
          <a:p>
            <a:pPr algn="just">
              <a:buClr>
                <a:srgbClr val="336666"/>
              </a:buClr>
              <a:defRPr/>
            </a:pPr>
            <a:endParaRPr lang="es-ES" sz="1600" b="1" kern="0" dirty="0" smtClean="0">
              <a:solidFill>
                <a:srgbClr val="000000"/>
              </a:solidFill>
              <a:latin typeface="Trebuchet MS" pitchFamily="34" charset="0"/>
            </a:endParaRPr>
          </a:p>
          <a:p>
            <a:pPr algn="just">
              <a:buClr>
                <a:srgbClr val="336666"/>
              </a:buClr>
              <a:defRPr/>
            </a:pPr>
            <a:endParaRPr lang="es-ES" sz="1600" b="1" kern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just">
              <a:buClr>
                <a:srgbClr val="336666"/>
              </a:buClr>
              <a:defRPr/>
            </a:pPr>
            <a:endParaRPr lang="es-ES" sz="1600" b="1" kern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5" name="Picture 2" descr="http://www.zitec.es/wp/wp-content/uploads/2011/02/Servicio_Seguridad_de_la_Informaci%C3%B3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045" y="4135142"/>
            <a:ext cx="223224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395536" y="1772816"/>
            <a:ext cx="8104638" cy="28083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s-MX" dirty="0" smtClean="0">
                <a:latin typeface="Trebuchet MS" pitchFamily="34" charset="0"/>
              </a:rPr>
              <a:t>Aplicación de medidas de seguridad encaminadas a garantizar la confidencialidad, integridad y disponibilidad de éstos, bajo estándares y buenas prácticas reconocidas internacionalmente en la materia.</a:t>
            </a:r>
            <a:endParaRPr lang="es-MX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0612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15616" y="1833786"/>
            <a:ext cx="71287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800" dirty="0" smtClean="0">
                <a:solidFill>
                  <a:prstClr val="black"/>
                </a:solidFill>
                <a:latin typeface="Trebuchet MS" pitchFamily="34" charset="0"/>
              </a:rPr>
              <a:t>Obligación </a:t>
            </a:r>
            <a:r>
              <a:rPr lang="es-MX" sz="2800" dirty="0">
                <a:solidFill>
                  <a:prstClr val="black"/>
                </a:solidFill>
                <a:latin typeface="Trebuchet MS" pitchFamily="34" charset="0"/>
              </a:rPr>
              <a:t>del responsable y de quienes intervienen en cualquier fase del tratamiento de datos personales de guardar y respetar la confidencialidad de los mismos.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403648" y="179928"/>
            <a:ext cx="7740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prstClr val="white"/>
                </a:solidFill>
                <a:latin typeface="Trebuchet MS" pitchFamily="34" charset="0"/>
              </a:rPr>
              <a:t>Deber de confidencialidad</a:t>
            </a:r>
            <a:endParaRPr lang="es-MX" sz="3200" b="1" dirty="0">
              <a:solidFill>
                <a:prstClr val="white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0387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" y="2708920"/>
            <a:ext cx="9108504" cy="707886"/>
          </a:xfrm>
          <a:prstGeom prst="rect">
            <a:avLst/>
          </a:prstGeom>
          <a:solidFill>
            <a:srgbClr val="00827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4000" dirty="0" smtClean="0">
                <a:solidFill>
                  <a:prstClr val="white"/>
                </a:solidFill>
                <a:latin typeface="Trebuchet MS" pitchFamily="34" charset="0"/>
              </a:rPr>
              <a:t>Derechos</a:t>
            </a:r>
            <a:endParaRPr lang="es-MX" sz="4000" dirty="0">
              <a:solidFill>
                <a:prstClr val="white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6871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486230676"/>
              </p:ext>
            </p:extLst>
          </p:nvPr>
        </p:nvGraphicFramePr>
        <p:xfrm>
          <a:off x="683568" y="1080120"/>
          <a:ext cx="8208912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"/>
          <p:cNvSpPr/>
          <p:nvPr/>
        </p:nvSpPr>
        <p:spPr>
          <a:xfrm>
            <a:off x="899592" y="1292567"/>
            <a:ext cx="86409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7200" b="1" dirty="0" smtClean="0">
                <a:ln w="11430"/>
                <a:solidFill>
                  <a:srgbClr val="F79646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A</a:t>
            </a:r>
            <a:endParaRPr lang="es-ES" sz="7200" b="1" dirty="0">
              <a:ln w="11430"/>
              <a:solidFill>
                <a:srgbClr val="F79646">
                  <a:lumMod val="75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259632" y="2660719"/>
            <a:ext cx="11521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7200" b="1" dirty="0" smtClean="0">
                <a:ln w="11430"/>
                <a:solidFill>
                  <a:srgbClr val="708B3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R</a:t>
            </a:r>
            <a:endParaRPr lang="es-ES" sz="7200" b="1" dirty="0">
              <a:ln w="11430"/>
              <a:solidFill>
                <a:srgbClr val="708B3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331640" y="4028871"/>
            <a:ext cx="100811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7200" b="1" dirty="0" smtClean="0">
                <a:ln w="11430"/>
                <a:solidFill>
                  <a:srgbClr val="8064A2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C</a:t>
            </a:r>
            <a:endParaRPr lang="es-ES" sz="7200" b="1" dirty="0">
              <a:ln w="11430"/>
              <a:solidFill>
                <a:srgbClr val="8064A2">
                  <a:lumMod val="75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755576" y="5373216"/>
            <a:ext cx="120610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7200" b="1" dirty="0" smtClean="0">
                <a:ln w="11430"/>
                <a:solidFill>
                  <a:srgbClr val="4BACC6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O</a:t>
            </a:r>
            <a:endParaRPr lang="es-ES" sz="7200" b="1" dirty="0">
              <a:ln w="11430"/>
              <a:solidFill>
                <a:srgbClr val="4BACC6">
                  <a:lumMod val="75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403648" y="323945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prstClr val="white"/>
                </a:solidFill>
                <a:latin typeface="Trebuchet MS" pitchFamily="34" charset="0"/>
              </a:rPr>
              <a:t>Derechos ARCO</a:t>
            </a:r>
            <a:endParaRPr lang="es-MX" sz="3200" b="1" dirty="0">
              <a:solidFill>
                <a:prstClr val="white"/>
              </a:solidFill>
              <a:latin typeface="Trebuchet MS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1537">
            <a:off x="7316962" y="-147404"/>
            <a:ext cx="176212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1619672" y="1124744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prstClr val="black"/>
                </a:solidFill>
                <a:latin typeface="Trebuchet MS" pitchFamily="34" charset="0"/>
              </a:rPr>
              <a:t>Acceso</a:t>
            </a:r>
            <a:endParaRPr lang="es-MX" sz="2400" b="1" dirty="0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691680" y="5127575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prstClr val="black"/>
                </a:solidFill>
                <a:latin typeface="Trebuchet MS" pitchFamily="34" charset="0"/>
              </a:rPr>
              <a:t>Oposición</a:t>
            </a:r>
            <a:endParaRPr lang="es-MX" sz="2400" b="1" dirty="0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123728" y="3831431"/>
            <a:ext cx="1975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prstClr val="black"/>
                </a:solidFill>
                <a:latin typeface="Trebuchet MS" pitchFamily="34" charset="0"/>
              </a:rPr>
              <a:t>Cancelación</a:t>
            </a:r>
            <a:endParaRPr lang="es-MX" sz="2400" b="1" dirty="0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123728" y="2463279"/>
            <a:ext cx="2437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prstClr val="black"/>
                </a:solidFill>
                <a:latin typeface="Trebuchet MS" pitchFamily="34" charset="0"/>
              </a:rPr>
              <a:t>Rectificación</a:t>
            </a:r>
            <a:endParaRPr lang="es-MX" sz="2400" b="1" dirty="0">
              <a:solidFill>
                <a:prstClr val="black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0210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-8967" y="2723177"/>
            <a:ext cx="9144000" cy="1754326"/>
          </a:xfrm>
          <a:prstGeom prst="rect">
            <a:avLst/>
          </a:prstGeom>
          <a:solidFill>
            <a:srgbClr val="448D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Implicaciones de la reforma al artículo 6 constitucional en materia de protección de datos personales</a:t>
            </a:r>
          </a:p>
        </p:txBody>
      </p:sp>
    </p:spTree>
    <p:extLst>
      <p:ext uri="{BB962C8B-B14F-4D97-AF65-F5344CB8AC3E}">
        <p14:creationId xmlns:p14="http://schemas.microsoft.com/office/powerpoint/2010/main" val="13371780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76672" y="77723"/>
            <a:ext cx="7469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Situación normativa actual del derecho a la protección de datos personales</a:t>
            </a:r>
            <a:endParaRPr lang="es-MX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61588" y="2348880"/>
            <a:ext cx="87849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dirty="0" smtClean="0">
                <a:latin typeface="Trebuchet MS" panose="020B0603020202020204" pitchFamily="34" charset="0"/>
              </a:rPr>
              <a:t>En tanto se expida la ley general en materia de datos personales en posesión de sujeto obligados, permanecerá vigente la normatividad federal y local en la materia, en sus respectivos ámbitos de aplicación.</a:t>
            </a:r>
            <a:endParaRPr lang="es-MX" sz="32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5561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75656" y="77723"/>
            <a:ext cx="7668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Actualmente</a:t>
            </a:r>
            <a:endParaRPr lang="es-MX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61588" y="2348880"/>
            <a:ext cx="87849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dirty="0" smtClean="0">
                <a:latin typeface="Trebuchet MS" panose="020B0603020202020204" pitchFamily="34" charset="0"/>
              </a:rPr>
              <a:t>Las leyes, reglamentos, lineamientos, órganos acuerdos, criterios y procedimientos locales en materia de protección de datos personales siguen </a:t>
            </a:r>
            <a:r>
              <a:rPr lang="es-MX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vigentes</a:t>
            </a:r>
            <a:r>
              <a:rPr lang="es-MX" sz="3200" dirty="0" smtClean="0">
                <a:latin typeface="Trebuchet MS" panose="020B0603020202020204" pitchFamily="34" charset="0"/>
              </a:rPr>
              <a:t>.</a:t>
            </a:r>
            <a:endParaRPr lang="es-MX" sz="32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8851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03648" y="-24482"/>
            <a:ext cx="7740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Posible escenario en periodo de transición</a:t>
            </a:r>
            <a:endParaRPr lang="es-MX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61588" y="2348880"/>
            <a:ext cx="87849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dirty="0" smtClean="0">
                <a:latin typeface="Trebuchet MS" panose="020B0603020202020204" pitchFamily="34" charset="0"/>
              </a:rPr>
              <a:t>Coexistencia de leyes, reglamentos, lineamientos, órganos y procedimientos locales en materia de protección de datos personales </a:t>
            </a:r>
            <a:r>
              <a:rPr lang="es-MX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actuales</a:t>
            </a:r>
            <a:r>
              <a:rPr lang="es-MX" sz="3200" dirty="0" smtClean="0">
                <a:latin typeface="Trebuchet MS" panose="020B0603020202020204" pitchFamily="34" charset="0"/>
              </a:rPr>
              <a:t>, con aquéllos que prevé la normativa de acceso a la información.</a:t>
            </a:r>
            <a:endParaRPr lang="es-MX" sz="32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9348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1403648" y="179929"/>
            <a:ext cx="7740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  <a:latin typeface="Trebuchet MS" pitchFamily="34" charset="0"/>
              </a:rPr>
              <a:t>Derecho a la intimidad</a:t>
            </a:r>
            <a:endParaRPr lang="es-MX" sz="32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714375" y="1905000"/>
            <a:ext cx="7820025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41313" algn="just"/>
            <a:r>
              <a:rPr lang="es-ES" altLang="es-MX" sz="2400" dirty="0" smtClean="0">
                <a:latin typeface="Trebuchet MS" pitchFamily="34" charset="0"/>
              </a:rPr>
              <a:t>La esfera íntima de la persona puede ser vulnerada en otros </a:t>
            </a:r>
            <a:r>
              <a:rPr lang="es-ES" altLang="es-MX" sz="2400" b="1" u="sng" dirty="0" smtClean="0">
                <a:latin typeface="Trebuchet MS" pitchFamily="34" charset="0"/>
              </a:rPr>
              <a:t>aspectos más específicos </a:t>
            </a:r>
            <a:r>
              <a:rPr lang="es-ES" altLang="es-MX" sz="2400" dirty="0" smtClean="0">
                <a:latin typeface="Trebuchet MS" pitchFamily="34" charset="0"/>
              </a:rPr>
              <a:t>como lo pueden ser "sus datos personales".</a:t>
            </a:r>
          </a:p>
          <a:p>
            <a:pPr marL="355600" indent="-341313" algn="just">
              <a:buFont typeface="Wingdings" pitchFamily="2" charset="2"/>
              <a:buNone/>
            </a:pPr>
            <a:r>
              <a:rPr lang="es-ES" altLang="es-MX" sz="2400" dirty="0" smtClean="0">
                <a:latin typeface="Trebuchet MS" pitchFamily="34" charset="0"/>
              </a:rPr>
              <a:t> </a:t>
            </a:r>
          </a:p>
          <a:p>
            <a:pPr marL="355600" indent="-341313" algn="just"/>
            <a:r>
              <a:rPr lang="es-ES" altLang="es-MX" sz="2400" dirty="0" smtClean="0">
                <a:latin typeface="Trebuchet MS" pitchFamily="34" charset="0"/>
              </a:rPr>
              <a:t>La protección de datos personales se desvinculó del derecho a la intimidad, reconociendo de manera expresa como un </a:t>
            </a:r>
            <a:r>
              <a:rPr lang="es-ES" altLang="es-MX" sz="2400" b="1" u="sng" dirty="0" smtClean="0">
                <a:latin typeface="Trebuchet MS" pitchFamily="34" charset="0"/>
              </a:rPr>
              <a:t>derecho fundamental  e independiente</a:t>
            </a:r>
            <a:r>
              <a:rPr lang="es-ES" altLang="es-MX" sz="2400" b="1" dirty="0" smtClean="0">
                <a:latin typeface="Trebuchet MS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62556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403648" y="77723"/>
            <a:ext cx="762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Impacto de la reforma al artículo 6 constitucional en materia de datos personales</a:t>
            </a:r>
            <a:endParaRPr lang="es-MX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1136938"/>
            <a:ext cx="9144000" cy="782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20000"/>
              </a:spcBef>
              <a:spcAft>
                <a:spcPts val="100"/>
              </a:spcAft>
              <a:buClr>
                <a:srgbClr val="336666"/>
              </a:buClr>
              <a:buSzPct val="70000"/>
              <a:defRPr/>
            </a:pPr>
            <a:endParaRPr lang="es-MX" sz="2000" dirty="0">
              <a:latin typeface="Trebuchet MS" pitchFamily="34" charset="0"/>
            </a:endParaRPr>
          </a:p>
          <a:p>
            <a:pPr algn="just" fontAlgn="base">
              <a:spcBef>
                <a:spcPct val="20000"/>
              </a:spcBef>
              <a:spcAft>
                <a:spcPts val="100"/>
              </a:spcAft>
              <a:buClr>
                <a:srgbClr val="336666"/>
              </a:buClr>
              <a:buSzPct val="70000"/>
              <a:defRPr/>
            </a:pPr>
            <a:endParaRPr lang="es-MX" sz="2000" dirty="0">
              <a:latin typeface="Trebuchet MS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778892" y="1844824"/>
            <a:ext cx="7947992" cy="646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20000"/>
              </a:spcBef>
              <a:spcAft>
                <a:spcPts val="100"/>
              </a:spcAft>
              <a:buClr>
                <a:srgbClr val="336666"/>
              </a:buClr>
              <a:buSzPct val="70000"/>
              <a:defRPr/>
            </a:pPr>
            <a:endParaRPr lang="es-MX" sz="1600" b="1" i="1" dirty="0" smtClean="0">
              <a:latin typeface="Trebuchet MS" pitchFamily="34" charset="0"/>
            </a:endParaRPr>
          </a:p>
          <a:p>
            <a:pPr algn="just" fontAlgn="base">
              <a:spcBef>
                <a:spcPct val="20000"/>
              </a:spcBef>
              <a:spcAft>
                <a:spcPts val="100"/>
              </a:spcAft>
              <a:buClr>
                <a:srgbClr val="336666"/>
              </a:buClr>
              <a:buSzPct val="70000"/>
              <a:defRPr/>
            </a:pPr>
            <a:endParaRPr lang="es-MX" sz="1600" b="1" i="1" dirty="0">
              <a:latin typeface="Trebuchet MS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33078" y="1520943"/>
            <a:ext cx="8142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latin typeface="Trebuchet MS" panose="020B0603020202020204" pitchFamily="34" charset="0"/>
              </a:rPr>
              <a:t> </a:t>
            </a:r>
          </a:p>
        </p:txBody>
      </p:sp>
      <p:sp>
        <p:nvSpPr>
          <p:cNvPr id="8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84448" y="1844824"/>
            <a:ext cx="7947992" cy="646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20000"/>
              </a:spcBef>
              <a:spcAft>
                <a:spcPts val="100"/>
              </a:spcAft>
              <a:buClr>
                <a:srgbClr val="336666"/>
              </a:buClr>
              <a:buSzPct val="70000"/>
              <a:defRPr/>
            </a:pPr>
            <a:endParaRPr lang="es-MX" sz="1600" b="1" i="1" dirty="0" smtClean="0">
              <a:latin typeface="Trebuchet MS" pitchFamily="34" charset="0"/>
            </a:endParaRPr>
          </a:p>
          <a:p>
            <a:pPr algn="just" fontAlgn="base">
              <a:spcBef>
                <a:spcPct val="20000"/>
              </a:spcBef>
              <a:spcAft>
                <a:spcPts val="100"/>
              </a:spcAft>
              <a:buClr>
                <a:srgbClr val="336666"/>
              </a:buClr>
              <a:buSzPct val="70000"/>
              <a:defRPr/>
            </a:pPr>
            <a:endParaRPr lang="es-MX" sz="1600" b="1" i="1" dirty="0">
              <a:latin typeface="Trebuchet MS" pitchFamily="34" charset="0"/>
            </a:endParaRPr>
          </a:p>
        </p:txBody>
      </p:sp>
      <p:graphicFrame>
        <p:nvGraphicFramePr>
          <p:cNvPr id="12" name="11 Diagrama"/>
          <p:cNvGraphicFramePr/>
          <p:nvPr>
            <p:extLst>
              <p:ext uri="{D42A27DB-BD31-4B8C-83A1-F6EECF244321}">
                <p14:modId xmlns:p14="http://schemas.microsoft.com/office/powerpoint/2010/main" val="2401509072"/>
              </p:ext>
            </p:extLst>
          </p:nvPr>
        </p:nvGraphicFramePr>
        <p:xfrm>
          <a:off x="1556296" y="1412776"/>
          <a:ext cx="6096000" cy="5013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71799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89939" y="1124743"/>
            <a:ext cx="87129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Trebuchet MS" panose="020B0603020202020204" pitchFamily="34" charset="0"/>
              </a:rPr>
              <a:t> </a:t>
            </a:r>
          </a:p>
          <a:p>
            <a:pPr algn="just"/>
            <a:endParaRPr lang="es-MX" sz="2000" dirty="0" smtClean="0">
              <a:latin typeface="Trebuchet MS" panose="020B0603020202020204" pitchFamily="34" charset="0"/>
            </a:endParaRPr>
          </a:p>
          <a:p>
            <a:endParaRPr lang="es-MX" sz="2400" dirty="0">
              <a:latin typeface="Trebuchet MS" panose="020B0603020202020204" pitchFamily="34" charset="0"/>
            </a:endParaRPr>
          </a:p>
          <a:p>
            <a:endParaRPr lang="es-MX" sz="2400" dirty="0" smtClean="0">
              <a:latin typeface="Trebuchet MS" panose="020B0603020202020204" pitchFamily="34" charset="0"/>
            </a:endParaRPr>
          </a:p>
          <a:p>
            <a:endParaRPr lang="es-MX" sz="2400" dirty="0">
              <a:latin typeface="Trebuchet MS" panose="020B0603020202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475656" y="20873"/>
            <a:ext cx="74272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Iniciativa de ley general de protección de datos personales del Senado</a:t>
            </a:r>
            <a:endParaRPr lang="es-MX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648286994"/>
              </p:ext>
            </p:extLst>
          </p:nvPr>
        </p:nvGraphicFramePr>
        <p:xfrm>
          <a:off x="2124236" y="1484784"/>
          <a:ext cx="597615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96987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89939" y="1124743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>
                <a:latin typeface="Trebuchet MS" panose="020B0603020202020204" pitchFamily="34" charset="0"/>
              </a:rPr>
              <a:t>Entre los temas desarrollados a lo largo de los 144 artículos de la propuesta de ley general del Senado, destacan por su relevancia los que a continuación se </a:t>
            </a:r>
            <a:r>
              <a:rPr lang="es-MX" sz="1600" dirty="0" smtClean="0">
                <a:latin typeface="Trebuchet MS" panose="020B0603020202020204" pitchFamily="34" charset="0"/>
              </a:rPr>
              <a:t>indican</a:t>
            </a:r>
            <a:r>
              <a:rPr lang="es-MX" sz="1600" dirty="0">
                <a:latin typeface="Trebuchet MS" panose="020B0603020202020204" pitchFamily="34" charset="0"/>
              </a:rPr>
              <a:t>: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475656" y="-27384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Aspectos a destacar de la iniciativa de ley general del Senado</a:t>
            </a:r>
            <a:endParaRPr lang="es-MX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1103247439"/>
              </p:ext>
            </p:extLst>
          </p:nvPr>
        </p:nvGraphicFramePr>
        <p:xfrm>
          <a:off x="350864" y="1844824"/>
          <a:ext cx="864096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95912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403648" y="5715"/>
            <a:ext cx="762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¿Hacia dónde va el derecho a la protección de datos personales en los tres niveles de gobierno?</a:t>
            </a:r>
            <a:endParaRPr lang="es-MX" sz="2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1136938"/>
            <a:ext cx="9144000" cy="782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20000"/>
              </a:spcBef>
              <a:spcAft>
                <a:spcPts val="100"/>
              </a:spcAft>
              <a:buClr>
                <a:srgbClr val="336666"/>
              </a:buClr>
              <a:buSzPct val="70000"/>
              <a:defRPr/>
            </a:pPr>
            <a:endParaRPr lang="es-MX" sz="2000" dirty="0">
              <a:latin typeface="Trebuchet MS" pitchFamily="34" charset="0"/>
            </a:endParaRPr>
          </a:p>
          <a:p>
            <a:pPr algn="just" fontAlgn="base">
              <a:spcBef>
                <a:spcPct val="20000"/>
              </a:spcBef>
              <a:spcAft>
                <a:spcPts val="100"/>
              </a:spcAft>
              <a:buClr>
                <a:srgbClr val="336666"/>
              </a:buClr>
              <a:buSzPct val="70000"/>
              <a:defRPr/>
            </a:pPr>
            <a:endParaRPr lang="es-MX" sz="2000" dirty="0">
              <a:latin typeface="Trebuchet MS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778892" y="1595781"/>
            <a:ext cx="7947992" cy="646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20000"/>
              </a:spcBef>
              <a:spcAft>
                <a:spcPts val="100"/>
              </a:spcAft>
              <a:buClr>
                <a:srgbClr val="336666"/>
              </a:buClr>
              <a:buSzPct val="70000"/>
              <a:defRPr/>
            </a:pPr>
            <a:endParaRPr lang="es-MX" sz="1600" b="1" i="1" dirty="0" smtClean="0">
              <a:latin typeface="Trebuchet MS" pitchFamily="34" charset="0"/>
            </a:endParaRPr>
          </a:p>
          <a:p>
            <a:pPr algn="just" fontAlgn="base">
              <a:spcBef>
                <a:spcPct val="20000"/>
              </a:spcBef>
              <a:spcAft>
                <a:spcPts val="100"/>
              </a:spcAft>
              <a:buClr>
                <a:srgbClr val="336666"/>
              </a:buClr>
              <a:buSzPct val="70000"/>
              <a:defRPr/>
            </a:pPr>
            <a:endParaRPr lang="es-MX" sz="1600" b="1" i="1" dirty="0">
              <a:latin typeface="Trebuchet MS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84448" y="1569049"/>
            <a:ext cx="81424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4400" dirty="0" smtClean="0">
              <a:latin typeface="Trebuchet MS" panose="020B0603020202020204" pitchFamily="34" charset="0"/>
            </a:endParaRPr>
          </a:p>
          <a:p>
            <a:pPr algn="just"/>
            <a:endParaRPr lang="es-MX" sz="4000" dirty="0" smtClean="0">
              <a:latin typeface="Trebuchet MS" panose="020B0603020202020204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899043"/>
              </p:ext>
            </p:extLst>
          </p:nvPr>
        </p:nvGraphicFramePr>
        <p:xfrm>
          <a:off x="1043608" y="1340768"/>
          <a:ext cx="7368480" cy="500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  <a:gridCol w="40561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Trebuchet MS" panose="020B0603020202020204" pitchFamily="34" charset="0"/>
                        </a:rPr>
                        <a:t>Ley</a:t>
                      </a:r>
                      <a:r>
                        <a:rPr lang="es-MX" sz="1400" baseline="0" dirty="0" smtClean="0">
                          <a:latin typeface="Trebuchet MS" panose="020B0603020202020204" pitchFamily="34" charset="0"/>
                        </a:rPr>
                        <a:t> Federal de Transparencia y Acceso a la Información Pública Gubernamental</a:t>
                      </a:r>
                      <a:endParaRPr lang="es-MX" sz="14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Trebuchet MS" panose="020B0603020202020204" pitchFamily="34" charset="0"/>
                        </a:rPr>
                        <a:t>Iniciativa de Ley General</a:t>
                      </a:r>
                      <a:r>
                        <a:rPr lang="es-MX" sz="1400" baseline="0" dirty="0" smtClean="0">
                          <a:latin typeface="Trebuchet MS" panose="020B0603020202020204" pitchFamily="34" charset="0"/>
                        </a:rPr>
                        <a:t> de Protección de Datos Personales</a:t>
                      </a:r>
                      <a:endParaRPr lang="es-MX" sz="14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Trebuchet MS" panose="020B0603020202020204" pitchFamily="34" charset="0"/>
                        </a:rPr>
                        <a:t>Principios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MX" sz="1400" dirty="0" smtClean="0">
                          <a:latin typeface="Trebuchet MS" panose="020B0603020202020204" pitchFamily="34" charset="0"/>
                        </a:rPr>
                        <a:t>Consentimiento.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MX" sz="1400" dirty="0" smtClean="0">
                          <a:latin typeface="Trebuchet MS" panose="020B0603020202020204" pitchFamily="34" charset="0"/>
                        </a:rPr>
                        <a:t>Proporcionalidad.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MX" sz="1400" dirty="0" smtClean="0">
                          <a:latin typeface="Trebuchet MS" panose="020B0603020202020204" pitchFamily="34" charset="0"/>
                        </a:rPr>
                        <a:t>Finalidad.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MX" sz="1400" dirty="0" smtClean="0">
                          <a:latin typeface="Trebuchet MS" panose="020B0603020202020204" pitchFamily="34" charset="0"/>
                        </a:rPr>
                        <a:t>Información.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MX" sz="1400" dirty="0" smtClean="0">
                          <a:latin typeface="Trebuchet MS" panose="020B0603020202020204" pitchFamily="34" charset="0"/>
                        </a:rPr>
                        <a:t>Calidad.</a:t>
                      </a:r>
                      <a:endParaRPr lang="es-MX" sz="14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Trebuchet MS" panose="020B0603020202020204" pitchFamily="34" charset="0"/>
                        </a:rPr>
                        <a:t>Principios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MX" sz="1400" dirty="0" smtClean="0">
                          <a:latin typeface="Trebuchet MS" panose="020B0603020202020204" pitchFamily="34" charset="0"/>
                        </a:rPr>
                        <a:t>Licitud.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MX" sz="1400" dirty="0" smtClean="0">
                          <a:latin typeface="Trebuchet MS" panose="020B0603020202020204" pitchFamily="34" charset="0"/>
                        </a:rPr>
                        <a:t>Lealtad.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MX" sz="1400" dirty="0" smtClean="0">
                          <a:latin typeface="Trebuchet MS" panose="020B0603020202020204" pitchFamily="34" charset="0"/>
                        </a:rPr>
                        <a:t>Consentimiento.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MX" sz="1400" dirty="0" smtClean="0">
                          <a:latin typeface="Trebuchet MS" panose="020B0603020202020204" pitchFamily="34" charset="0"/>
                        </a:rPr>
                        <a:t>Finalidad.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MX" sz="1400" dirty="0" smtClean="0">
                          <a:latin typeface="Trebuchet MS" panose="020B0603020202020204" pitchFamily="34" charset="0"/>
                        </a:rPr>
                        <a:t>Proporcionalidad.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MX" sz="1400" dirty="0" smtClean="0">
                          <a:latin typeface="Trebuchet MS" panose="020B0603020202020204" pitchFamily="34" charset="0"/>
                        </a:rPr>
                        <a:t>Información.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MX" sz="1400" dirty="0" smtClean="0">
                          <a:latin typeface="Trebuchet MS" panose="020B0603020202020204" pitchFamily="34" charset="0"/>
                        </a:rPr>
                        <a:t>Calidad.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MX" sz="1400" dirty="0" smtClean="0">
                          <a:latin typeface="Trebuchet MS" panose="020B0603020202020204" pitchFamily="34" charset="0"/>
                        </a:rPr>
                        <a:t>Responsabilidad.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Trebuchet MS" panose="020B0603020202020204" pitchFamily="34" charset="0"/>
                        </a:rPr>
                        <a:t>Deber</a:t>
                      </a:r>
                      <a:r>
                        <a:rPr lang="es-MX" sz="1400" b="1" baseline="0" dirty="0" smtClean="0">
                          <a:latin typeface="Trebuchet MS" panose="020B0603020202020204" pitchFamily="34" charset="0"/>
                        </a:rPr>
                        <a:t>es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MX" sz="1400" baseline="0" dirty="0" smtClean="0">
                          <a:latin typeface="Trebuchet MS" panose="020B0603020202020204" pitchFamily="34" charset="0"/>
                        </a:rPr>
                        <a:t>Seguridad.</a:t>
                      </a:r>
                      <a:endParaRPr lang="es-MX" sz="1400" dirty="0" smtClean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Trebuchet MS" panose="020B0603020202020204" pitchFamily="34" charset="0"/>
                        </a:rPr>
                        <a:t>Deberes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MX" sz="1400" dirty="0" smtClean="0">
                          <a:latin typeface="Trebuchet MS" panose="020B0603020202020204" pitchFamily="34" charset="0"/>
                        </a:rPr>
                        <a:t>Seguridad.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MX" sz="1400" dirty="0" smtClean="0">
                          <a:latin typeface="Trebuchet MS" panose="020B0603020202020204" pitchFamily="34" charset="0"/>
                        </a:rPr>
                        <a:t>Confidencialidad.</a:t>
                      </a:r>
                      <a:endParaRPr lang="es-MX" sz="14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Trebuchet MS" panose="020B0603020202020204" pitchFamily="34" charset="0"/>
                        </a:rPr>
                        <a:t>Derechos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MX" sz="1400" b="0" dirty="0" smtClean="0">
                          <a:latin typeface="Trebuchet MS" panose="020B0603020202020204" pitchFamily="34" charset="0"/>
                        </a:rPr>
                        <a:t>Acceso.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MX" sz="1400" b="0" dirty="0" smtClean="0">
                          <a:latin typeface="Trebuchet MS" panose="020B0603020202020204" pitchFamily="34" charset="0"/>
                        </a:rPr>
                        <a:t>Rectificación.</a:t>
                      </a:r>
                      <a:endParaRPr lang="es-MX" sz="1400" b="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Trebuchet MS" panose="020B0603020202020204" pitchFamily="34" charset="0"/>
                        </a:rPr>
                        <a:t>Derechos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MX" sz="1400" b="0" dirty="0" smtClean="0">
                          <a:latin typeface="Trebuchet MS" panose="020B0603020202020204" pitchFamily="34" charset="0"/>
                        </a:rPr>
                        <a:t>Acceso.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MX" sz="1400" b="0" dirty="0" smtClean="0">
                          <a:latin typeface="Trebuchet MS" panose="020B0603020202020204" pitchFamily="34" charset="0"/>
                        </a:rPr>
                        <a:t>Rectificación.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MX" sz="1400" b="0" dirty="0" smtClean="0">
                          <a:latin typeface="Trebuchet MS" panose="020B0603020202020204" pitchFamily="34" charset="0"/>
                        </a:rPr>
                        <a:t>Cancelación.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MX" sz="1400" b="0" dirty="0" smtClean="0">
                          <a:latin typeface="Trebuchet MS" panose="020B0603020202020204" pitchFamily="34" charset="0"/>
                        </a:rPr>
                        <a:t>Oposición.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Trebuchet MS" panose="020B0603020202020204" pitchFamily="34" charset="0"/>
                        </a:rPr>
                        <a:t>No previsto.</a:t>
                      </a:r>
                      <a:endParaRPr lang="es-MX" sz="14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Trebuchet MS" panose="020B0603020202020204" pitchFamily="34" charset="0"/>
                        </a:rPr>
                        <a:t>Régimen de</a:t>
                      </a:r>
                      <a:r>
                        <a:rPr lang="es-MX" sz="1400" b="1" baseline="0" dirty="0" smtClean="0">
                          <a:latin typeface="Trebuchet MS" panose="020B0603020202020204" pitchFamily="34" charset="0"/>
                        </a:rPr>
                        <a:t> datos personales sensibles.</a:t>
                      </a:r>
                      <a:endParaRPr lang="es-MX" sz="1400" b="1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85649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403648" y="-99392"/>
            <a:ext cx="777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¿Hacia dónde va el derecho a la protección de datos personales en los tres niveles de gobierno?</a:t>
            </a:r>
            <a:endParaRPr lang="es-MX" sz="2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1136938"/>
            <a:ext cx="9144000" cy="782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20000"/>
              </a:spcBef>
              <a:spcAft>
                <a:spcPts val="100"/>
              </a:spcAft>
              <a:buClr>
                <a:srgbClr val="336666"/>
              </a:buClr>
              <a:buSzPct val="70000"/>
              <a:defRPr/>
            </a:pPr>
            <a:endParaRPr lang="es-MX" sz="2000" dirty="0">
              <a:latin typeface="Trebuchet MS" pitchFamily="34" charset="0"/>
            </a:endParaRPr>
          </a:p>
          <a:p>
            <a:pPr algn="just" fontAlgn="base">
              <a:spcBef>
                <a:spcPct val="20000"/>
              </a:spcBef>
              <a:spcAft>
                <a:spcPts val="100"/>
              </a:spcAft>
              <a:buClr>
                <a:srgbClr val="336666"/>
              </a:buClr>
              <a:buSzPct val="70000"/>
              <a:defRPr/>
            </a:pPr>
            <a:endParaRPr lang="es-MX" sz="2000" dirty="0">
              <a:latin typeface="Trebuchet MS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778892" y="1595781"/>
            <a:ext cx="7947992" cy="646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20000"/>
              </a:spcBef>
              <a:spcAft>
                <a:spcPts val="100"/>
              </a:spcAft>
              <a:buClr>
                <a:srgbClr val="336666"/>
              </a:buClr>
              <a:buSzPct val="70000"/>
              <a:defRPr/>
            </a:pPr>
            <a:endParaRPr lang="es-MX" sz="1600" b="1" i="1" dirty="0" smtClean="0">
              <a:latin typeface="Trebuchet MS" pitchFamily="34" charset="0"/>
            </a:endParaRPr>
          </a:p>
          <a:p>
            <a:pPr algn="just" fontAlgn="base">
              <a:spcBef>
                <a:spcPct val="20000"/>
              </a:spcBef>
              <a:spcAft>
                <a:spcPts val="100"/>
              </a:spcAft>
              <a:buClr>
                <a:srgbClr val="336666"/>
              </a:buClr>
              <a:buSzPct val="70000"/>
              <a:defRPr/>
            </a:pPr>
            <a:endParaRPr lang="es-MX" sz="1600" b="1" i="1" dirty="0">
              <a:latin typeface="Trebuchet MS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84448" y="1569049"/>
            <a:ext cx="81424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4400" dirty="0" smtClean="0">
              <a:latin typeface="Trebuchet MS" panose="020B0603020202020204" pitchFamily="34" charset="0"/>
            </a:endParaRPr>
          </a:p>
          <a:p>
            <a:pPr algn="just"/>
            <a:endParaRPr lang="es-MX" sz="4000" dirty="0" smtClean="0">
              <a:latin typeface="Trebuchet MS" panose="020B0603020202020204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933167"/>
              </p:ext>
            </p:extLst>
          </p:nvPr>
        </p:nvGraphicFramePr>
        <p:xfrm>
          <a:off x="1043608" y="1196752"/>
          <a:ext cx="7368480" cy="534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  <a:gridCol w="40561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Trebuchet MS" panose="020B0603020202020204" pitchFamily="34" charset="0"/>
                        </a:rPr>
                        <a:t>Ley</a:t>
                      </a:r>
                      <a:r>
                        <a:rPr lang="es-MX" sz="1400" b="1" baseline="0" dirty="0" smtClean="0">
                          <a:latin typeface="Trebuchet MS" panose="020B0603020202020204" pitchFamily="34" charset="0"/>
                        </a:rPr>
                        <a:t> Federal de Transparencia y Acceso a la Información Pública Gubernamental</a:t>
                      </a:r>
                      <a:endParaRPr lang="es-MX" sz="1400" b="1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Trebuchet MS" panose="020B0603020202020204" pitchFamily="34" charset="0"/>
                        </a:rPr>
                        <a:t>Iniciativa de Ley General</a:t>
                      </a:r>
                      <a:r>
                        <a:rPr lang="es-MX" sz="1400" b="1" baseline="0" dirty="0" smtClean="0">
                          <a:latin typeface="Trebuchet MS" panose="020B0603020202020204" pitchFamily="34" charset="0"/>
                        </a:rPr>
                        <a:t> de Protección de Datos Personales</a:t>
                      </a:r>
                      <a:endParaRPr lang="es-MX" sz="1400" b="1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Trebuchet MS" panose="020B0603020202020204" pitchFamily="34" charset="0"/>
                        </a:rPr>
                        <a:t>No previsto.</a:t>
                      </a:r>
                      <a:endParaRPr lang="es-MX" sz="14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Trebuchet MS" panose="020B0603020202020204" pitchFamily="34" charset="0"/>
                        </a:rPr>
                        <a:t>Relación responsable</a:t>
                      </a:r>
                      <a:r>
                        <a:rPr lang="es-MX" sz="1400" b="1" baseline="0" dirty="0" smtClean="0">
                          <a:latin typeface="Trebuchet MS" panose="020B0603020202020204" pitchFamily="34" charset="0"/>
                        </a:rPr>
                        <a:t>-encargado</a:t>
                      </a:r>
                      <a:r>
                        <a:rPr lang="es-MX" sz="1400" baseline="0" dirty="0" smtClean="0">
                          <a:latin typeface="Trebuchet MS" panose="020B0603020202020204" pitchFamily="34" charset="0"/>
                        </a:rPr>
                        <a:t>.</a:t>
                      </a:r>
                      <a:endParaRPr lang="es-MX" sz="14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Trebuchet MS" panose="020B0603020202020204" pitchFamily="34" charset="0"/>
                        </a:rPr>
                        <a:t>No previsto.</a:t>
                      </a:r>
                      <a:endParaRPr lang="es-MX" sz="14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Trebuchet MS" panose="020B0603020202020204" pitchFamily="34" charset="0"/>
                        </a:rPr>
                        <a:t>Régimen</a:t>
                      </a:r>
                      <a:r>
                        <a:rPr lang="es-MX" sz="1400" b="1" baseline="0" dirty="0" smtClean="0">
                          <a:latin typeface="Trebuchet MS" panose="020B0603020202020204" pitchFamily="34" charset="0"/>
                        </a:rPr>
                        <a:t> de transferencias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400" b="0" baseline="0" dirty="0" smtClean="0">
                          <a:latin typeface="Trebuchet MS" panose="020B0603020202020204" pitchFamily="34" charset="0"/>
                        </a:rPr>
                        <a:t>Nacionales.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400" b="0" baseline="0" dirty="0" smtClean="0">
                          <a:latin typeface="Trebuchet MS" panose="020B0603020202020204" pitchFamily="34" charset="0"/>
                        </a:rPr>
                        <a:t>Internacionales.</a:t>
                      </a:r>
                      <a:endParaRPr lang="es-MX" sz="1400" b="0" dirty="0" smtClean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MX" sz="1400" dirty="0" smtClean="0">
                          <a:latin typeface="Trebuchet MS" panose="020B0603020202020204" pitchFamily="34" charset="0"/>
                        </a:rPr>
                        <a:t>No previsto.</a:t>
                      </a:r>
                      <a:endParaRPr lang="es-MX" sz="14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MX" sz="1400" b="1" dirty="0" smtClean="0">
                          <a:latin typeface="Trebuchet MS" panose="020B0603020202020204" pitchFamily="34" charset="0"/>
                        </a:rPr>
                        <a:t>Medidas preventivas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 smtClean="0">
                          <a:latin typeface="Trebuchet MS" panose="020B0603020202020204" pitchFamily="34" charset="0"/>
                        </a:rPr>
                        <a:t>Evaluaciones</a:t>
                      </a:r>
                      <a:r>
                        <a:rPr lang="es-MX" sz="1400" baseline="0" dirty="0" smtClean="0">
                          <a:latin typeface="Trebuchet MS" panose="020B0603020202020204" pitchFamily="34" charset="0"/>
                        </a:rPr>
                        <a:t> de impacto a la protección de datos personales.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baseline="0" dirty="0" smtClean="0">
                          <a:latin typeface="Trebuchet MS" panose="020B0603020202020204" pitchFamily="34" charset="0"/>
                        </a:rPr>
                        <a:t>Esquemas de mejores prácticas.</a:t>
                      </a:r>
                      <a:endParaRPr lang="es-MX" sz="14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</a:tr>
              <a:tr h="1035640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Trebuchet MS" panose="020B0603020202020204" pitchFamily="34" charset="0"/>
                        </a:rPr>
                        <a:t>Medios de impugnación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MX" sz="1400" dirty="0" smtClean="0">
                          <a:latin typeface="Trebuchet MS" panose="020B0603020202020204" pitchFamily="34" charset="0"/>
                        </a:rPr>
                        <a:t>Recursos</a:t>
                      </a:r>
                      <a:r>
                        <a:rPr lang="es-MX" sz="1400" baseline="0" dirty="0" smtClean="0">
                          <a:latin typeface="Trebuchet MS" panose="020B0603020202020204" pitchFamily="34" charset="0"/>
                        </a:rPr>
                        <a:t> de revisión.</a:t>
                      </a:r>
                      <a:endParaRPr lang="es-MX" sz="14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Trebuchet MS" panose="020B0603020202020204" pitchFamily="34" charset="0"/>
                        </a:rPr>
                        <a:t>Medios de impugnación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MX" sz="1400" dirty="0" smtClean="0">
                          <a:latin typeface="Trebuchet MS" panose="020B0603020202020204" pitchFamily="34" charset="0"/>
                        </a:rPr>
                        <a:t>Recursos de revisión.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MX" sz="1400" dirty="0" smtClean="0">
                          <a:latin typeface="Trebuchet MS" panose="020B0603020202020204" pitchFamily="34" charset="0"/>
                        </a:rPr>
                        <a:t>Recursos de inconformidad.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MX" sz="1400" dirty="0" smtClean="0">
                          <a:latin typeface="Trebuchet MS" panose="020B0603020202020204" pitchFamily="34" charset="0"/>
                        </a:rPr>
                        <a:t>Facultad</a:t>
                      </a:r>
                      <a:r>
                        <a:rPr lang="es-MX" sz="1400" baseline="0" dirty="0" smtClean="0">
                          <a:latin typeface="Trebuchet MS" panose="020B0603020202020204" pitchFamily="34" charset="0"/>
                        </a:rPr>
                        <a:t> de atracción.</a:t>
                      </a:r>
                      <a:endParaRPr lang="es-MX" sz="14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Trebuchet MS" panose="020B0603020202020204" pitchFamily="34" charset="0"/>
                        </a:rPr>
                        <a:t>No previsto.</a:t>
                      </a:r>
                      <a:endParaRPr lang="es-MX" sz="14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Trebuchet MS" panose="020B0603020202020204" pitchFamily="34" charset="0"/>
                        </a:rPr>
                        <a:t>Procedimiento</a:t>
                      </a:r>
                      <a:r>
                        <a:rPr lang="es-MX" sz="1400" b="1" baseline="0" dirty="0" smtClean="0">
                          <a:latin typeface="Trebuchet MS" panose="020B0603020202020204" pitchFamily="34" charset="0"/>
                        </a:rPr>
                        <a:t> de verificación</a:t>
                      </a:r>
                      <a:r>
                        <a:rPr lang="es-MX" sz="1400" baseline="0" dirty="0" smtClean="0">
                          <a:latin typeface="Trebuchet MS" panose="020B0603020202020204" pitchFamily="34" charset="0"/>
                        </a:rPr>
                        <a:t>.</a:t>
                      </a:r>
                      <a:endParaRPr lang="es-MX" sz="14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Trebuchet MS" panose="020B0603020202020204" pitchFamily="34" charset="0"/>
                        </a:rPr>
                        <a:t>Catálogo</a:t>
                      </a:r>
                      <a:r>
                        <a:rPr lang="es-MX" sz="1400" b="1" baseline="0" dirty="0" smtClean="0">
                          <a:latin typeface="Trebuchet MS" panose="020B0603020202020204" pitchFamily="34" charset="0"/>
                        </a:rPr>
                        <a:t> general de responsabilidades administrativas</a:t>
                      </a:r>
                      <a:r>
                        <a:rPr lang="es-MX" sz="1400" b="0" baseline="0" dirty="0" smtClean="0">
                          <a:latin typeface="Trebuchet MS" panose="020B0603020202020204" pitchFamily="34" charset="0"/>
                        </a:rPr>
                        <a:t>.</a:t>
                      </a:r>
                      <a:endParaRPr lang="es-MX" sz="1400" b="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Trebuchet MS" panose="020B0603020202020204" pitchFamily="34" charset="0"/>
                        </a:rPr>
                        <a:t>Régimen</a:t>
                      </a:r>
                      <a:r>
                        <a:rPr lang="es-MX" sz="1400" b="1" baseline="0" dirty="0" smtClean="0">
                          <a:latin typeface="Trebuchet MS" panose="020B0603020202020204" pitchFamily="34" charset="0"/>
                        </a:rPr>
                        <a:t> de imposición de sanciones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MX" sz="1400" b="0" baseline="0" dirty="0" smtClean="0">
                          <a:latin typeface="Trebuchet MS" panose="020B0603020202020204" pitchFamily="34" charset="0"/>
                        </a:rPr>
                        <a:t>Catálogo de responsabilidades administrativas en materia de protección de datos personales</a:t>
                      </a:r>
                    </a:p>
                    <a:p>
                      <a:endParaRPr lang="es-MX" sz="1400" b="1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07722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1403648" y="-27384"/>
            <a:ext cx="7740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  <a:latin typeface="Trebuchet MS" pitchFamily="34" charset="0"/>
              </a:rPr>
              <a:t>Fases de evolución del derecho a la protección de datos personales</a:t>
            </a:r>
            <a:endParaRPr lang="es-MX" sz="32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260681"/>
              </p:ext>
            </p:extLst>
          </p:nvPr>
        </p:nvGraphicFramePr>
        <p:xfrm>
          <a:off x="1043608" y="1412776"/>
          <a:ext cx="7200800" cy="4623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  <a:gridCol w="3600400"/>
              </a:tblGrid>
              <a:tr h="416211">
                <a:tc>
                  <a:txBody>
                    <a:bodyPr/>
                    <a:lstStyle/>
                    <a:p>
                      <a:r>
                        <a:rPr lang="es-MX" sz="1800" dirty="0" smtClean="0">
                          <a:latin typeface="Trebuchet MS" panose="020B0603020202020204" pitchFamily="34" charset="0"/>
                        </a:rPr>
                        <a:t>Fase </a:t>
                      </a:r>
                      <a:endParaRPr lang="es-MX" sz="18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 smtClean="0">
                          <a:latin typeface="Trebuchet MS" panose="020B0603020202020204" pitchFamily="34" charset="0"/>
                        </a:rPr>
                        <a:t>Acontecimientos</a:t>
                      </a:r>
                      <a:endParaRPr lang="es-MX" sz="18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</a:tr>
              <a:tr h="1642039">
                <a:tc>
                  <a:txBody>
                    <a:bodyPr/>
                    <a:lstStyle/>
                    <a:p>
                      <a:r>
                        <a:rPr lang="es-MX" sz="1800" b="1" dirty="0" smtClean="0">
                          <a:latin typeface="Trebuchet MS" panose="020B0603020202020204" pitchFamily="34" charset="0"/>
                        </a:rPr>
                        <a:t>Primera</a:t>
                      </a:r>
                      <a:r>
                        <a:rPr lang="es-MX" sz="1800" b="1" baseline="0" dirty="0" smtClean="0">
                          <a:latin typeface="Trebuchet MS" panose="020B0603020202020204" pitchFamily="34" charset="0"/>
                        </a:rPr>
                        <a:t> generación</a:t>
                      </a:r>
                      <a:endParaRPr lang="es-MX" sz="1800" b="1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800" dirty="0" smtClean="0">
                          <a:latin typeface="Trebuchet MS" panose="020B0603020202020204" pitchFamily="34" charset="0"/>
                        </a:rPr>
                        <a:t>Resolución 509 de la Asamblea del Consejo</a:t>
                      </a:r>
                      <a:r>
                        <a:rPr lang="es-MX" sz="1800" baseline="0" dirty="0" smtClean="0">
                          <a:latin typeface="Trebuchet MS" panose="020B0603020202020204" pitchFamily="34" charset="0"/>
                        </a:rPr>
                        <a:t> de Europa sobre los derechos humanos y los nuevos logros científicos y técnicos.</a:t>
                      </a:r>
                      <a:endParaRPr lang="es-MX" sz="18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</a:tr>
              <a:tr h="2565686">
                <a:tc>
                  <a:txBody>
                    <a:bodyPr/>
                    <a:lstStyle/>
                    <a:p>
                      <a:r>
                        <a:rPr lang="es-MX" sz="1800" b="1" dirty="0" smtClean="0">
                          <a:latin typeface="Trebuchet MS" panose="020B0603020202020204" pitchFamily="34" charset="0"/>
                        </a:rPr>
                        <a:t>Segunda generación</a:t>
                      </a:r>
                      <a:endParaRPr lang="es-MX" sz="1800" b="1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800" dirty="0" err="1" smtClean="0">
                          <a:latin typeface="Trebuchet MS" panose="020B0603020202020204" pitchFamily="34" charset="0"/>
                        </a:rPr>
                        <a:t>Land</a:t>
                      </a:r>
                      <a:r>
                        <a:rPr lang="es-MX" sz="1800" dirty="0" smtClean="0">
                          <a:latin typeface="Trebuchet MS" panose="020B0603020202020204" pitchFamily="34" charset="0"/>
                        </a:rPr>
                        <a:t> de Hesse (Alemania</a:t>
                      </a:r>
                      <a:r>
                        <a:rPr lang="es-MX" sz="1800" baseline="0" dirty="0" smtClean="0">
                          <a:latin typeface="Trebuchet MS" panose="020B0603020202020204" pitchFamily="34" charset="0"/>
                        </a:rPr>
                        <a:t> 1977).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800" baseline="0" dirty="0" smtClean="0">
                          <a:latin typeface="Trebuchet MS" panose="020B0603020202020204" pitchFamily="34" charset="0"/>
                        </a:rPr>
                        <a:t>Ley de Informática, Ficheros y Libertades (Francia 1978).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800" baseline="0" dirty="0" smtClean="0">
                          <a:latin typeface="Trebuchet MS" panose="020B0603020202020204" pitchFamily="34" charset="0"/>
                        </a:rPr>
                        <a:t>Ley de registros públicos y ley de registros privados (Dinamarca 1978).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22645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1403648" y="-27384"/>
            <a:ext cx="7740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  <a:latin typeface="Trebuchet MS" pitchFamily="34" charset="0"/>
              </a:rPr>
              <a:t>Fases de evolución del derecho a la protección de datos personales</a:t>
            </a:r>
            <a:endParaRPr lang="es-MX" sz="32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358407"/>
              </p:ext>
            </p:extLst>
          </p:nvPr>
        </p:nvGraphicFramePr>
        <p:xfrm>
          <a:off x="971600" y="1412776"/>
          <a:ext cx="7848872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5760640"/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800" dirty="0" smtClean="0">
                          <a:latin typeface="Trebuchet MS" panose="020B0603020202020204" pitchFamily="34" charset="0"/>
                        </a:rPr>
                        <a:t>Fase </a:t>
                      </a:r>
                      <a:endParaRPr lang="es-MX" sz="18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 smtClean="0">
                          <a:latin typeface="Trebuchet MS" panose="020B0603020202020204" pitchFamily="34" charset="0"/>
                        </a:rPr>
                        <a:t>Acontecimientos</a:t>
                      </a:r>
                      <a:endParaRPr lang="es-MX" sz="18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800" b="1" dirty="0" smtClean="0">
                          <a:latin typeface="Trebuchet MS" panose="020B0603020202020204" pitchFamily="34" charset="0"/>
                        </a:rPr>
                        <a:t>Tercera generación</a:t>
                      </a:r>
                      <a:endParaRPr lang="es-MX" sz="1800" b="1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800" baseline="0" dirty="0" smtClean="0">
                          <a:latin typeface="Trebuchet MS" panose="020B0603020202020204" pitchFamily="34" charset="0"/>
                        </a:rPr>
                        <a:t>Recomendaciones sobre la circulación internacional de datos personales para la protección de la intimidad (1980).</a:t>
                      </a:r>
                      <a:endParaRPr lang="es-MX" sz="1800" dirty="0" smtClean="0">
                        <a:latin typeface="Trebuchet MS" panose="020B0603020202020204" pitchFamily="3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800" dirty="0" smtClean="0">
                          <a:latin typeface="Trebuchet MS" panose="020B0603020202020204" pitchFamily="34" charset="0"/>
                        </a:rPr>
                        <a:t>Convenio 108</a:t>
                      </a:r>
                      <a:r>
                        <a:rPr lang="es-MX" sz="1800" baseline="0" dirty="0" smtClean="0">
                          <a:latin typeface="Trebuchet MS" panose="020B0603020202020204" pitchFamily="34" charset="0"/>
                        </a:rPr>
                        <a:t> para la protección de las personas con respecto al tratamiento automatizado de los datos de carácter personal (1981).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800" dirty="0" smtClean="0">
                          <a:latin typeface="Trebuchet MS" pitchFamily="34" charset="0"/>
                        </a:rPr>
                        <a:t>Resolución 45/95 de la</a:t>
                      </a:r>
                      <a:r>
                        <a:rPr lang="es-MX" sz="1800" baseline="0" dirty="0" smtClean="0">
                          <a:latin typeface="Trebuchet MS" pitchFamily="34" charset="0"/>
                        </a:rPr>
                        <a:t> </a:t>
                      </a:r>
                      <a:r>
                        <a:rPr lang="es-MX" sz="1800" dirty="0" smtClean="0">
                          <a:latin typeface="Trebuchet MS" pitchFamily="34" charset="0"/>
                        </a:rPr>
                        <a:t>Asamblea General de la ONU (1990).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800" dirty="0" smtClean="0">
                          <a:latin typeface="Trebuchet MS" pitchFamily="34" charset="0"/>
                        </a:rPr>
                        <a:t>Directiva 95/46/CE relativa a la protección</a:t>
                      </a:r>
                      <a:r>
                        <a:rPr lang="es-MX" sz="1800" baseline="0" dirty="0" smtClean="0">
                          <a:latin typeface="Trebuchet MS" pitchFamily="34" charset="0"/>
                        </a:rPr>
                        <a:t> de datos personales y a la libre circulación de éstos</a:t>
                      </a:r>
                      <a:r>
                        <a:rPr lang="es-MX" sz="1800" dirty="0" smtClean="0">
                          <a:latin typeface="Trebuchet MS" pitchFamily="34" charset="0"/>
                        </a:rPr>
                        <a:t> (1995).</a:t>
                      </a:r>
                    </a:p>
                    <a:p>
                      <a:endParaRPr lang="es-MX" sz="1800" baseline="0" dirty="0" smtClean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800" b="1" dirty="0" smtClean="0">
                          <a:latin typeface="Trebuchet MS" panose="020B0603020202020204" pitchFamily="34" charset="0"/>
                        </a:rPr>
                        <a:t>Cuarta</a:t>
                      </a:r>
                      <a:r>
                        <a:rPr lang="es-MX" sz="1800" b="1" baseline="0" dirty="0" smtClean="0">
                          <a:latin typeface="Trebuchet MS" panose="020B0603020202020204" pitchFamily="34" charset="0"/>
                        </a:rPr>
                        <a:t> generación</a:t>
                      </a:r>
                      <a:endParaRPr lang="es-MX" sz="1800" b="1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800" dirty="0" smtClean="0">
                          <a:latin typeface="Trebuchet MS" panose="020B0603020202020204" pitchFamily="34" charset="0"/>
                        </a:rPr>
                        <a:t>Marco de</a:t>
                      </a:r>
                      <a:r>
                        <a:rPr lang="es-MX" sz="1800" baseline="0" dirty="0" smtClean="0">
                          <a:latin typeface="Trebuchet MS" panose="020B0603020202020204" pitchFamily="34" charset="0"/>
                        </a:rPr>
                        <a:t> Privacidad de APEC (1999).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800" baseline="0" dirty="0" smtClean="0">
                          <a:latin typeface="Trebuchet MS" panose="020B0603020202020204" pitchFamily="34" charset="0"/>
                        </a:rPr>
                        <a:t>Carta de Derechos Fundamentales de la Unión Europea (2000).</a:t>
                      </a:r>
                    </a:p>
                    <a:p>
                      <a:endParaRPr lang="es-MX" sz="18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97660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1368152" y="-27384"/>
            <a:ext cx="7740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  <a:latin typeface="Trebuchet MS" pitchFamily="34" charset="0"/>
              </a:rPr>
              <a:t>Sentencia alemana sobre la Ley Federal del Censo de Población </a:t>
            </a:r>
            <a:endParaRPr lang="es-MX" sz="32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21472" y="1628800"/>
            <a:ext cx="813690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endParaRPr lang="es-MX" sz="1600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MX" sz="2000" dirty="0" smtClean="0">
                <a:latin typeface="Trebuchet MS" panose="020B0603020202020204" pitchFamily="34" charset="0"/>
              </a:rPr>
              <a:t>Reconoce el derecho </a:t>
            </a:r>
            <a:r>
              <a:rPr lang="es-MX" sz="2000" dirty="0">
                <a:latin typeface="Trebuchet MS" panose="020B0603020202020204" pitchFamily="34" charset="0"/>
              </a:rPr>
              <a:t>a la autodeterminación </a:t>
            </a:r>
            <a:r>
              <a:rPr lang="es-MX" sz="2000" dirty="0" smtClean="0">
                <a:latin typeface="Trebuchet MS" panose="020B0603020202020204" pitchFamily="34" charset="0"/>
              </a:rPr>
              <a:t>informativa.</a:t>
            </a:r>
          </a:p>
          <a:p>
            <a:pPr lvl="0" algn="just"/>
            <a:endParaRPr lang="es-MX" sz="2000" dirty="0">
              <a:latin typeface="Trebuchet MS" panose="020B0603020202020204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MX" sz="2000" dirty="0" smtClean="0">
                <a:latin typeface="Trebuchet MS" panose="020B0603020202020204" pitchFamily="34" charset="0"/>
              </a:rPr>
              <a:t>Bien </a:t>
            </a:r>
            <a:r>
              <a:rPr lang="es-MX" sz="2000" dirty="0">
                <a:latin typeface="Trebuchet MS" panose="020B0603020202020204" pitchFamily="34" charset="0"/>
              </a:rPr>
              <a:t>jurídico tutelado son los datos </a:t>
            </a:r>
            <a:r>
              <a:rPr lang="es-MX" sz="2000" dirty="0" smtClean="0">
                <a:latin typeface="Trebuchet MS" panose="020B0603020202020204" pitchFamily="34" charset="0"/>
              </a:rPr>
              <a:t>personales.</a:t>
            </a:r>
          </a:p>
          <a:p>
            <a:pPr lvl="0" algn="just"/>
            <a:endParaRPr lang="es-MX" sz="2000" dirty="0">
              <a:latin typeface="Trebuchet MS" panose="020B0603020202020204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MX" sz="2000" dirty="0" smtClean="0">
                <a:latin typeface="Trebuchet MS" panose="020B0603020202020204" pitchFamily="34" charset="0"/>
              </a:rPr>
              <a:t>El derecho a la autodeterminación informativa debe garantizar al sujeto la capacidad de </a:t>
            </a:r>
            <a:r>
              <a:rPr lang="es-MX" sz="2000" dirty="0">
                <a:latin typeface="Trebuchet MS" panose="020B0603020202020204" pitchFamily="34" charset="0"/>
              </a:rPr>
              <a:t>decidir por sí mismo sobre el uso y utilización de sus datos </a:t>
            </a:r>
            <a:r>
              <a:rPr lang="es-MX" sz="2000" dirty="0" smtClean="0">
                <a:latin typeface="Trebuchet MS" panose="020B0603020202020204" pitchFamily="34" charset="0"/>
              </a:rPr>
              <a:t>personales.</a:t>
            </a:r>
          </a:p>
          <a:p>
            <a:pPr marL="285750" lvl="0" indent="-285750" algn="just">
              <a:buFont typeface="Arial" pitchFamily="34" charset="0"/>
              <a:buChar char="•"/>
            </a:pPr>
            <a:endParaRPr lang="es-MX" sz="2000" dirty="0">
              <a:latin typeface="Trebuchet MS" panose="020B0603020202020204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MX" sz="2000" dirty="0" smtClean="0">
                <a:latin typeface="Trebuchet MS" panose="020B0603020202020204" pitchFamily="34" charset="0"/>
              </a:rPr>
              <a:t>La </a:t>
            </a:r>
            <a:r>
              <a:rPr lang="es-MX" sz="2000" dirty="0">
                <a:latin typeface="Trebuchet MS" panose="020B0603020202020204" pitchFamily="34" charset="0"/>
              </a:rPr>
              <a:t>utilización de los datos recabados debe acotarse al fin para el que fueron obtenidos</a:t>
            </a:r>
            <a:r>
              <a:rPr lang="es-MX" sz="2000" dirty="0" smtClean="0">
                <a:latin typeface="Trebuchet MS" panose="020B0603020202020204" pitchFamily="34" charset="0"/>
              </a:rPr>
              <a:t>.</a:t>
            </a:r>
          </a:p>
          <a:p>
            <a:pPr lvl="0" algn="just"/>
            <a:endParaRPr lang="es-ES" sz="2000" dirty="0">
              <a:latin typeface="Trebuchet MS" panose="020B0603020202020204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sz="2000" dirty="0" smtClean="0">
                <a:latin typeface="Trebuchet MS" panose="020B0603020202020204" pitchFamily="34" charset="0"/>
              </a:rPr>
              <a:t>Establece la </a:t>
            </a:r>
            <a:r>
              <a:rPr lang="es-MX" sz="2000" dirty="0">
                <a:latin typeface="Trebuchet MS" panose="020B0603020202020204" pitchFamily="34" charset="0"/>
              </a:rPr>
              <a:t>creación de una autoridad de control independiente encargada de la protección de </a:t>
            </a:r>
            <a:r>
              <a:rPr lang="es-MX" sz="2000" dirty="0" smtClean="0">
                <a:latin typeface="Trebuchet MS" panose="020B0603020202020204" pitchFamily="34" charset="0"/>
              </a:rPr>
              <a:t>datos personales.</a:t>
            </a:r>
          </a:p>
        </p:txBody>
      </p:sp>
      <p:pic>
        <p:nvPicPr>
          <p:cNvPr id="6" name="Picture 2" descr="http://ofabogados.com/www/wp-content/uploads/2012/11/12111073_s-371x248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600" y="1124744"/>
            <a:ext cx="1175888" cy="818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xtLst/>
        </p:spPr>
      </p:pic>
    </p:spTree>
    <p:extLst>
      <p:ext uri="{BB962C8B-B14F-4D97-AF65-F5344CB8AC3E}">
        <p14:creationId xmlns:p14="http://schemas.microsoft.com/office/powerpoint/2010/main" val="21466057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1368152" y="-27384"/>
            <a:ext cx="7740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  <a:latin typeface="Trebuchet MS" pitchFamily="34" charset="0"/>
              </a:rPr>
              <a:t>Sentencia 292/2000 del Tribunal Constitucional Español</a:t>
            </a:r>
            <a:endParaRPr lang="es-MX" sz="32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43360" y="1496973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MX" dirty="0">
                <a:latin typeface="Trebuchet MS" panose="020B0603020202020204" pitchFamily="34" charset="0"/>
              </a:rPr>
              <a:t>El derecho fundamental a la protección de datos persigue garantizar a cualquier persona el poder de control sobre sus datos personales, sobre su uso y destino, con el propósito de impedir su tráfico ilícito y lesivo para la dignidad y derecho del afectado</a:t>
            </a:r>
            <a:r>
              <a:rPr lang="es-MX" dirty="0" smtClean="0">
                <a:latin typeface="Trebuchet MS" panose="020B0603020202020204" pitchFamily="34" charset="0"/>
              </a:rPr>
              <a:t>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MX" dirty="0">
              <a:latin typeface="Trebuchet MS" panose="020B0603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MX" dirty="0">
                <a:latin typeface="Trebuchet MS" panose="020B0603020202020204" pitchFamily="34" charset="0"/>
              </a:rPr>
              <a:t>El objeto de protección del derecho fundamental a la protección de datos no se reduce a los datos íntimos de la persona, sino a cualquier tipo de dato personal, sea o no íntimo, cuyo conocimiento o empleo por tercero pueda afectar a sus derechos sean o no fundamentales</a:t>
            </a:r>
            <a:r>
              <a:rPr lang="es-MX" dirty="0" smtClean="0">
                <a:latin typeface="Trebuchet MS" panose="020B0603020202020204" pitchFamily="34" charset="0"/>
              </a:rPr>
              <a:t>.</a:t>
            </a:r>
          </a:p>
          <a:p>
            <a:pPr lvl="0" algn="just"/>
            <a:endParaRPr lang="es-MX" dirty="0">
              <a:latin typeface="Trebuchet MS" panose="020B0603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latin typeface="Trebuchet MS" panose="020B0603020202020204" pitchFamily="34" charset="0"/>
              </a:rPr>
              <a:t>El derecho a la protección de datos atribuye a su titular una </a:t>
            </a:r>
            <a:r>
              <a:rPr lang="es-MX" dirty="0" smtClean="0">
                <a:latin typeface="Trebuchet MS" panose="020B0603020202020204" pitchFamily="34" charset="0"/>
              </a:rPr>
              <a:t>gama </a:t>
            </a:r>
            <a:r>
              <a:rPr lang="es-MX" dirty="0">
                <a:latin typeface="Trebuchet MS" panose="020B0603020202020204" pitchFamily="34" charset="0"/>
              </a:rPr>
              <a:t>de facultades consistentes en diversos poderes jurídicos cuyo ejercicio impone a terceros deberes jurídicos que se traducen en el derecho a que se requiera el previo consentimiento para la obtención y uso de los datos personales, el derecho a saber y ser informado sobre el destino y uso de esos datos y el derecho de acceder, rectificar y cancelar dichos datos.</a:t>
            </a:r>
            <a:endParaRPr lang="es-MX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4086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2102</TotalTime>
  <Words>2834</Words>
  <Application>Microsoft Office PowerPoint</Application>
  <PresentationFormat>Presentación en pantalla (4:3)</PresentationFormat>
  <Paragraphs>396</Paragraphs>
  <Slides>54</Slides>
  <Notes>43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54</vt:i4>
      </vt:variant>
    </vt:vector>
  </HeadingPairs>
  <TitlesOfParts>
    <vt:vector size="57" baseType="lpstr">
      <vt:lpstr>1_Tema de Office</vt:lpstr>
      <vt:lpstr>Tema de Office</vt:lpstr>
      <vt:lpstr>3_Tema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Samantha Alcalde Urbina</dc:creator>
  <cp:lastModifiedBy>INFOEM</cp:lastModifiedBy>
  <cp:revision>480</cp:revision>
  <cp:lastPrinted>2014-03-11T14:55:12Z</cp:lastPrinted>
  <dcterms:created xsi:type="dcterms:W3CDTF">2013-11-12T19:06:54Z</dcterms:created>
  <dcterms:modified xsi:type="dcterms:W3CDTF">2015-09-22T23:20:24Z</dcterms:modified>
</cp:coreProperties>
</file>