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9" r:id="rId3"/>
    <p:sldId id="441" r:id="rId4"/>
    <p:sldId id="438" r:id="rId5"/>
    <p:sldId id="436" r:id="rId6"/>
    <p:sldId id="444" r:id="rId7"/>
    <p:sldId id="442" r:id="rId8"/>
    <p:sldId id="443" r:id="rId9"/>
    <p:sldId id="423" r:id="rId10"/>
    <p:sldId id="428" r:id="rId11"/>
    <p:sldId id="433" r:id="rId12"/>
    <p:sldId id="445" r:id="rId13"/>
    <p:sldId id="307" r:id="rId14"/>
  </p:sldIdLst>
  <p:sldSz cx="9144000" cy="6858000" type="screen4x3"/>
  <p:notesSz cx="6797675" cy="9931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B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91" autoAdjust="0"/>
  </p:normalViewPr>
  <p:slideViewPr>
    <p:cSldViewPr snapToGrid="0" snapToObjects="1">
      <p:cViewPr varScale="1">
        <p:scale>
          <a:sx n="65" d="100"/>
          <a:sy n="65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A1240-12F8-4B38-B7A8-00868454B53B}" type="doc">
      <dgm:prSet loTypeId="urn:microsoft.com/office/officeart/2005/8/layout/target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MX"/>
        </a:p>
      </dgm:t>
    </dgm:pt>
    <dgm:pt modelId="{93875DA2-4F03-4AB5-B551-489F0F3E4754}">
      <dgm:prSet phldrT="[Texto]" custT="1"/>
      <dgm:spPr/>
      <dgm:t>
        <a:bodyPr/>
        <a:lstStyle/>
        <a:p>
          <a:r>
            <a:rPr lang="es-MX" sz="1400" b="1" dirty="0" smtClean="0"/>
            <a:t>Persona física o jurídica colectiva que ejerza recursos públicos o realice actos de autoridad</a:t>
          </a:r>
        </a:p>
      </dgm:t>
    </dgm:pt>
    <dgm:pt modelId="{53EAEEBA-5186-49D4-9402-B85071F9F163}" type="parTrans" cxnId="{B8C26778-E078-4801-A840-852C20471104}">
      <dgm:prSet/>
      <dgm:spPr/>
      <dgm:t>
        <a:bodyPr/>
        <a:lstStyle/>
        <a:p>
          <a:endParaRPr lang="es-MX"/>
        </a:p>
      </dgm:t>
    </dgm:pt>
    <dgm:pt modelId="{D9727891-596F-47C2-94FA-7FC323EF6616}" type="sibTrans" cxnId="{B8C26778-E078-4801-A840-852C20471104}">
      <dgm:prSet/>
      <dgm:spPr/>
      <dgm:t>
        <a:bodyPr/>
        <a:lstStyle/>
        <a:p>
          <a:endParaRPr lang="es-MX"/>
        </a:p>
      </dgm:t>
    </dgm:pt>
    <dgm:pt modelId="{BEDF3198-F17E-4CA4-A67D-D9A0481115C8}">
      <dgm:prSet phldrT="[Texto]" custT="1"/>
      <dgm:spPr/>
      <dgm:t>
        <a:bodyPr/>
        <a:lstStyle/>
        <a:p>
          <a:r>
            <a:rPr lang="es-MX" sz="1400" b="0" dirty="0" smtClean="0"/>
            <a:t>Fideicomisos y fondos públicos</a:t>
          </a:r>
          <a:endParaRPr lang="es-MX" sz="1400" b="0" dirty="0"/>
        </a:p>
      </dgm:t>
    </dgm:pt>
    <dgm:pt modelId="{1AE9D051-20A4-47D1-9F0C-11D933BD75B5}" type="parTrans" cxnId="{7E9B1488-329E-474E-B157-A1D58111881C}">
      <dgm:prSet/>
      <dgm:spPr/>
      <dgm:t>
        <a:bodyPr/>
        <a:lstStyle/>
        <a:p>
          <a:endParaRPr lang="es-MX"/>
        </a:p>
      </dgm:t>
    </dgm:pt>
    <dgm:pt modelId="{D79A7C4B-3EB9-4F36-ABDD-D49C76909BA4}" type="sibTrans" cxnId="{7E9B1488-329E-474E-B157-A1D58111881C}">
      <dgm:prSet/>
      <dgm:spPr/>
      <dgm:t>
        <a:bodyPr/>
        <a:lstStyle/>
        <a:p>
          <a:endParaRPr lang="es-MX"/>
        </a:p>
      </dgm:t>
    </dgm:pt>
    <dgm:pt modelId="{283E9017-4F80-40FA-8B79-63DB0488D440}">
      <dgm:prSet phldrT="[Texto]" custT="1"/>
      <dgm:spPr/>
      <dgm:t>
        <a:bodyPr/>
        <a:lstStyle/>
        <a:p>
          <a:r>
            <a:rPr lang="es-MX" sz="1400" b="0" dirty="0" smtClean="0"/>
            <a:t>Autoridad, entidad, órgano y organismo del Poder Ejecutivo, Legislativo y Judicial</a:t>
          </a:r>
          <a:endParaRPr lang="es-MX" sz="1400" b="0" dirty="0"/>
        </a:p>
      </dgm:t>
    </dgm:pt>
    <dgm:pt modelId="{50F44529-7E82-412E-B5DD-522D5F501357}" type="parTrans" cxnId="{24EC138A-954A-4973-B42B-FFF9AE716C3C}">
      <dgm:prSet/>
      <dgm:spPr/>
      <dgm:t>
        <a:bodyPr/>
        <a:lstStyle/>
        <a:p>
          <a:endParaRPr lang="es-MX"/>
        </a:p>
      </dgm:t>
    </dgm:pt>
    <dgm:pt modelId="{9DA9E89E-AB2B-46B1-93CE-CC4B8E6CC3B6}" type="sibTrans" cxnId="{24EC138A-954A-4973-B42B-FFF9AE716C3C}">
      <dgm:prSet/>
      <dgm:spPr/>
      <dgm:t>
        <a:bodyPr/>
        <a:lstStyle/>
        <a:p>
          <a:endParaRPr lang="es-MX"/>
        </a:p>
      </dgm:t>
    </dgm:pt>
    <dgm:pt modelId="{23D828DC-4EDD-496F-BA97-C2A396FAEE7D}">
      <dgm:prSet phldrT="[Texto]" custT="1"/>
      <dgm:spPr/>
      <dgm:t>
        <a:bodyPr/>
        <a:lstStyle/>
        <a:p>
          <a:r>
            <a:rPr lang="es-MX" sz="1400" b="0" dirty="0" smtClean="0"/>
            <a:t>Órganos Autónomos</a:t>
          </a:r>
          <a:endParaRPr lang="es-MX" sz="1400" b="0" dirty="0"/>
        </a:p>
      </dgm:t>
    </dgm:pt>
    <dgm:pt modelId="{C4E2DFCF-6DB2-4D0E-8704-AF9CC36161C5}" type="parTrans" cxnId="{617B6D06-5C9F-41D7-82F4-ACE3B1F88C25}">
      <dgm:prSet/>
      <dgm:spPr/>
      <dgm:t>
        <a:bodyPr/>
        <a:lstStyle/>
        <a:p>
          <a:endParaRPr lang="es-MX"/>
        </a:p>
      </dgm:t>
    </dgm:pt>
    <dgm:pt modelId="{FC7F810A-5257-465C-88A7-655BB4150F83}" type="sibTrans" cxnId="{617B6D06-5C9F-41D7-82F4-ACE3B1F88C25}">
      <dgm:prSet/>
      <dgm:spPr/>
      <dgm:t>
        <a:bodyPr/>
        <a:lstStyle/>
        <a:p>
          <a:endParaRPr lang="es-MX"/>
        </a:p>
      </dgm:t>
    </dgm:pt>
    <dgm:pt modelId="{827D7954-5826-4E68-B721-D8F67F2BEF52}">
      <dgm:prSet phldrT="[Texto]" custT="1"/>
      <dgm:spPr/>
      <dgm:t>
        <a:bodyPr/>
        <a:lstStyle/>
        <a:p>
          <a:r>
            <a:rPr lang="es-MX" sz="1400" b="1" dirty="0" smtClean="0"/>
            <a:t>Sindicatos </a:t>
          </a:r>
          <a:endParaRPr lang="es-MX" sz="1400" b="1" dirty="0"/>
        </a:p>
      </dgm:t>
    </dgm:pt>
    <dgm:pt modelId="{521589BD-69F2-4AFC-BF39-C59BE3ED0C5B}" type="parTrans" cxnId="{C04008E7-72E0-412B-ACAB-AE91B3ECCD90}">
      <dgm:prSet/>
      <dgm:spPr/>
      <dgm:t>
        <a:bodyPr/>
        <a:lstStyle/>
        <a:p>
          <a:endParaRPr lang="es-MX"/>
        </a:p>
      </dgm:t>
    </dgm:pt>
    <dgm:pt modelId="{F807F5F8-3839-4DC7-9A76-73355E946757}" type="sibTrans" cxnId="{C04008E7-72E0-412B-ACAB-AE91B3ECCD90}">
      <dgm:prSet/>
      <dgm:spPr/>
      <dgm:t>
        <a:bodyPr/>
        <a:lstStyle/>
        <a:p>
          <a:endParaRPr lang="es-MX"/>
        </a:p>
      </dgm:t>
    </dgm:pt>
    <dgm:pt modelId="{90711D34-BC13-4A47-9B95-3C90AB173664}">
      <dgm:prSet phldrT="[Texto]" custLinFactNeighborX="1638" custLinFactNeighborY="52304"/>
      <dgm:spPr/>
      <dgm:t>
        <a:bodyPr/>
        <a:lstStyle/>
        <a:p>
          <a:endParaRPr lang="es-MX"/>
        </a:p>
      </dgm:t>
    </dgm:pt>
    <dgm:pt modelId="{7DE22AE9-C037-4BDB-923E-253505D8155B}" type="parTrans" cxnId="{8A35B1D9-CE7C-4E61-94E4-33EFB8269CDF}">
      <dgm:prSet/>
      <dgm:spPr/>
      <dgm:t>
        <a:bodyPr/>
        <a:lstStyle/>
        <a:p>
          <a:endParaRPr lang="es-MX"/>
        </a:p>
      </dgm:t>
    </dgm:pt>
    <dgm:pt modelId="{29F7D4A1-08FA-4D80-A3AB-AE858693E3E0}" type="sibTrans" cxnId="{8A35B1D9-CE7C-4E61-94E4-33EFB8269CDF}">
      <dgm:prSet/>
      <dgm:spPr/>
      <dgm:t>
        <a:bodyPr/>
        <a:lstStyle/>
        <a:p>
          <a:endParaRPr lang="es-MX"/>
        </a:p>
      </dgm:t>
    </dgm:pt>
    <dgm:pt modelId="{8FEB9CF8-D685-43C5-B061-5DA8623AE02F}" type="pres">
      <dgm:prSet presAssocID="{C50A1240-12F8-4B38-B7A8-00868454B53B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D3BAF6-BDBC-4DDF-BCEB-9B8EAABFBC70}" type="pres">
      <dgm:prSet presAssocID="{283E9017-4F80-40FA-8B79-63DB0488D440}" presName="circle1" presStyleLbl="lnNode1" presStyleIdx="0" presStyleCnt="5"/>
      <dgm:spPr/>
      <dgm:t>
        <a:bodyPr/>
        <a:lstStyle/>
        <a:p>
          <a:endParaRPr lang="es-MX"/>
        </a:p>
      </dgm:t>
    </dgm:pt>
    <dgm:pt modelId="{F7FED210-7733-453A-B3BC-ED5E75B7DFFD}" type="pres">
      <dgm:prSet presAssocID="{283E9017-4F80-40FA-8B79-63DB0488D440}" presName="text1" presStyleLbl="revTx" presStyleIdx="0" presStyleCnt="5" custScaleX="155815" custLinFactNeighborX="28058" custLinFactNeighborY="94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762095-3A6E-48F1-B863-CE212DE30F47}" type="pres">
      <dgm:prSet presAssocID="{283E9017-4F80-40FA-8B79-63DB0488D440}" presName="line1" presStyleLbl="callout" presStyleIdx="0" presStyleCnt="10"/>
      <dgm:spPr/>
      <dgm:t>
        <a:bodyPr/>
        <a:lstStyle/>
        <a:p>
          <a:endParaRPr lang="es-MX"/>
        </a:p>
      </dgm:t>
    </dgm:pt>
    <dgm:pt modelId="{099E92C2-5238-462F-BF40-AAFDEA603DBD}" type="pres">
      <dgm:prSet presAssocID="{283E9017-4F80-40FA-8B79-63DB0488D440}" presName="d1" presStyleLbl="callout" presStyleIdx="1" presStyleCnt="10"/>
      <dgm:spPr/>
      <dgm:t>
        <a:bodyPr/>
        <a:lstStyle/>
        <a:p>
          <a:endParaRPr lang="es-MX"/>
        </a:p>
      </dgm:t>
    </dgm:pt>
    <dgm:pt modelId="{EB734485-ACB0-4AF9-990E-6C2B1671B479}" type="pres">
      <dgm:prSet presAssocID="{23D828DC-4EDD-496F-BA97-C2A396FAEE7D}" presName="circle2" presStyleLbl="lnNode1" presStyleIdx="1" presStyleCnt="5"/>
      <dgm:spPr/>
      <dgm:t>
        <a:bodyPr/>
        <a:lstStyle/>
        <a:p>
          <a:endParaRPr lang="es-MX"/>
        </a:p>
      </dgm:t>
    </dgm:pt>
    <dgm:pt modelId="{A528F656-1E19-4AE7-AA75-C23BF749F86B}" type="pres">
      <dgm:prSet presAssocID="{23D828DC-4EDD-496F-BA97-C2A396FAEE7D}" presName="text2" presStyleLbl="revTx" presStyleIdx="1" presStyleCnt="5" custScaleX="1072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415157-2FCF-45DC-BA9A-EE41075D6E4F}" type="pres">
      <dgm:prSet presAssocID="{23D828DC-4EDD-496F-BA97-C2A396FAEE7D}" presName="line2" presStyleLbl="callout" presStyleIdx="2" presStyleCnt="10"/>
      <dgm:spPr/>
      <dgm:t>
        <a:bodyPr/>
        <a:lstStyle/>
        <a:p>
          <a:endParaRPr lang="es-MX"/>
        </a:p>
      </dgm:t>
    </dgm:pt>
    <dgm:pt modelId="{573529D5-922E-4562-8C0D-B8E4DEA38136}" type="pres">
      <dgm:prSet presAssocID="{23D828DC-4EDD-496F-BA97-C2A396FAEE7D}" presName="d2" presStyleLbl="callout" presStyleIdx="3" presStyleCnt="10"/>
      <dgm:spPr/>
      <dgm:t>
        <a:bodyPr/>
        <a:lstStyle/>
        <a:p>
          <a:endParaRPr lang="es-MX"/>
        </a:p>
      </dgm:t>
    </dgm:pt>
    <dgm:pt modelId="{6A38DA54-9D3A-4224-9526-49C6E9B7A3AF}" type="pres">
      <dgm:prSet presAssocID="{827D7954-5826-4E68-B721-D8F67F2BEF52}" presName="circle3" presStyleLbl="lnNode1" presStyleIdx="2" presStyleCnt="5"/>
      <dgm:spPr/>
    </dgm:pt>
    <dgm:pt modelId="{742DD241-4D03-4FD3-9D96-ABF9E361F34C}" type="pres">
      <dgm:prSet presAssocID="{827D7954-5826-4E68-B721-D8F67F2BEF52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9687C-EB51-438B-87CB-327C9C6D0E2B}" type="pres">
      <dgm:prSet presAssocID="{827D7954-5826-4E68-B721-D8F67F2BEF52}" presName="line3" presStyleLbl="callout" presStyleIdx="4" presStyleCnt="10"/>
      <dgm:spPr/>
    </dgm:pt>
    <dgm:pt modelId="{B082BE9B-F3FA-4854-8FA7-1B4DB966E528}" type="pres">
      <dgm:prSet presAssocID="{827D7954-5826-4E68-B721-D8F67F2BEF52}" presName="d3" presStyleLbl="callout" presStyleIdx="5" presStyleCnt="10"/>
      <dgm:spPr/>
    </dgm:pt>
    <dgm:pt modelId="{99E645D6-9F37-4F6A-BA86-20D18EE1C1B4}" type="pres">
      <dgm:prSet presAssocID="{93875DA2-4F03-4AB5-B551-489F0F3E4754}" presName="circle4" presStyleLbl="lnNode1" presStyleIdx="3" presStyleCnt="5"/>
      <dgm:spPr/>
    </dgm:pt>
    <dgm:pt modelId="{A1030CF1-6197-4B00-B725-037DF61AB267}" type="pres">
      <dgm:prSet presAssocID="{93875DA2-4F03-4AB5-B551-489F0F3E4754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DEB3D3-408E-4440-A50F-65E737ACD039}" type="pres">
      <dgm:prSet presAssocID="{93875DA2-4F03-4AB5-B551-489F0F3E4754}" presName="line4" presStyleLbl="callout" presStyleIdx="6" presStyleCnt="10"/>
      <dgm:spPr/>
    </dgm:pt>
    <dgm:pt modelId="{5CDB9583-1E37-443F-8FFF-6368AF66369A}" type="pres">
      <dgm:prSet presAssocID="{93875DA2-4F03-4AB5-B551-489F0F3E4754}" presName="d4" presStyleLbl="callout" presStyleIdx="7" presStyleCnt="10"/>
      <dgm:spPr/>
    </dgm:pt>
    <dgm:pt modelId="{03254C0F-9096-4109-A497-6B3FAE2F44E1}" type="pres">
      <dgm:prSet presAssocID="{BEDF3198-F17E-4CA4-A67D-D9A0481115C8}" presName="circle5" presStyleLbl="lnNode1" presStyleIdx="4" presStyleCnt="5"/>
      <dgm:spPr/>
      <dgm:t>
        <a:bodyPr/>
        <a:lstStyle/>
        <a:p>
          <a:endParaRPr lang="es-MX"/>
        </a:p>
      </dgm:t>
    </dgm:pt>
    <dgm:pt modelId="{D330767B-765A-4E90-AB1E-090E2E1FF7C3}" type="pres">
      <dgm:prSet presAssocID="{BEDF3198-F17E-4CA4-A67D-D9A0481115C8}" presName="text5" presStyleLbl="revTx" presStyleIdx="4" presStyleCnt="5" custLinFactNeighborX="1638" custLinFactNeighborY="523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3F6CA2-6711-4F0B-A522-C1BA874A2985}" type="pres">
      <dgm:prSet presAssocID="{BEDF3198-F17E-4CA4-A67D-D9A0481115C8}" presName="line5" presStyleLbl="callout" presStyleIdx="8" presStyleCnt="10"/>
      <dgm:spPr/>
      <dgm:t>
        <a:bodyPr/>
        <a:lstStyle/>
        <a:p>
          <a:endParaRPr lang="es-MX"/>
        </a:p>
      </dgm:t>
    </dgm:pt>
    <dgm:pt modelId="{F868D45E-C90F-4C1F-A2AC-7AA97129B5CA}" type="pres">
      <dgm:prSet presAssocID="{BEDF3198-F17E-4CA4-A67D-D9A0481115C8}" presName="d5" presStyleLbl="callout" presStyleIdx="9" presStyleCnt="10"/>
      <dgm:spPr/>
      <dgm:t>
        <a:bodyPr/>
        <a:lstStyle/>
        <a:p>
          <a:endParaRPr lang="es-MX"/>
        </a:p>
      </dgm:t>
    </dgm:pt>
  </dgm:ptLst>
  <dgm:cxnLst>
    <dgm:cxn modelId="{D43193A5-7143-4C9A-BC96-5F2E6D8D7392}" type="presOf" srcId="{93875DA2-4F03-4AB5-B551-489F0F3E4754}" destId="{A1030CF1-6197-4B00-B725-037DF61AB267}" srcOrd="0" destOrd="0" presId="urn:microsoft.com/office/officeart/2005/8/layout/target1"/>
    <dgm:cxn modelId="{617B6D06-5C9F-41D7-82F4-ACE3B1F88C25}" srcId="{C50A1240-12F8-4B38-B7A8-00868454B53B}" destId="{23D828DC-4EDD-496F-BA97-C2A396FAEE7D}" srcOrd="1" destOrd="0" parTransId="{C4E2DFCF-6DB2-4D0E-8704-AF9CC36161C5}" sibTransId="{FC7F810A-5257-465C-88A7-655BB4150F83}"/>
    <dgm:cxn modelId="{B8C26778-E078-4801-A840-852C20471104}" srcId="{C50A1240-12F8-4B38-B7A8-00868454B53B}" destId="{93875DA2-4F03-4AB5-B551-489F0F3E4754}" srcOrd="3" destOrd="0" parTransId="{53EAEEBA-5186-49D4-9402-B85071F9F163}" sibTransId="{D9727891-596F-47C2-94FA-7FC323EF6616}"/>
    <dgm:cxn modelId="{5DB6B405-28F9-4678-AAE3-6A7FF0330C8A}" type="presOf" srcId="{C50A1240-12F8-4B38-B7A8-00868454B53B}" destId="{8FEB9CF8-D685-43C5-B061-5DA8623AE02F}" srcOrd="0" destOrd="0" presId="urn:microsoft.com/office/officeart/2005/8/layout/target1"/>
    <dgm:cxn modelId="{FEF2D2A2-5E26-4342-B51A-CAC3D1341969}" type="presOf" srcId="{827D7954-5826-4E68-B721-D8F67F2BEF52}" destId="{742DD241-4D03-4FD3-9D96-ABF9E361F34C}" srcOrd="0" destOrd="0" presId="urn:microsoft.com/office/officeart/2005/8/layout/target1"/>
    <dgm:cxn modelId="{4295A4BD-4C30-4B74-A410-FB10A9CC8D3E}" type="presOf" srcId="{BEDF3198-F17E-4CA4-A67D-D9A0481115C8}" destId="{D330767B-765A-4E90-AB1E-090E2E1FF7C3}" srcOrd="0" destOrd="0" presId="urn:microsoft.com/office/officeart/2005/8/layout/target1"/>
    <dgm:cxn modelId="{32A48CEE-3FD0-4FF8-ACA6-020A2CB84E84}" type="presOf" srcId="{23D828DC-4EDD-496F-BA97-C2A396FAEE7D}" destId="{A528F656-1E19-4AE7-AA75-C23BF749F86B}" srcOrd="0" destOrd="0" presId="urn:microsoft.com/office/officeart/2005/8/layout/target1"/>
    <dgm:cxn modelId="{152E4007-8C52-4FC6-A072-3685CFE56A54}" type="presOf" srcId="{283E9017-4F80-40FA-8B79-63DB0488D440}" destId="{F7FED210-7733-453A-B3BC-ED5E75B7DFFD}" srcOrd="0" destOrd="0" presId="urn:microsoft.com/office/officeart/2005/8/layout/target1"/>
    <dgm:cxn modelId="{24EC138A-954A-4973-B42B-FFF9AE716C3C}" srcId="{C50A1240-12F8-4B38-B7A8-00868454B53B}" destId="{283E9017-4F80-40FA-8B79-63DB0488D440}" srcOrd="0" destOrd="0" parTransId="{50F44529-7E82-412E-B5DD-522D5F501357}" sibTransId="{9DA9E89E-AB2B-46B1-93CE-CC4B8E6CC3B6}"/>
    <dgm:cxn modelId="{8A35B1D9-CE7C-4E61-94E4-33EFB8269CDF}" srcId="{C50A1240-12F8-4B38-B7A8-00868454B53B}" destId="{90711D34-BC13-4A47-9B95-3C90AB173664}" srcOrd="5" destOrd="0" parTransId="{7DE22AE9-C037-4BDB-923E-253505D8155B}" sibTransId="{29F7D4A1-08FA-4D80-A3AB-AE858693E3E0}"/>
    <dgm:cxn modelId="{C04008E7-72E0-412B-ACAB-AE91B3ECCD90}" srcId="{C50A1240-12F8-4B38-B7A8-00868454B53B}" destId="{827D7954-5826-4E68-B721-D8F67F2BEF52}" srcOrd="2" destOrd="0" parTransId="{521589BD-69F2-4AFC-BF39-C59BE3ED0C5B}" sibTransId="{F807F5F8-3839-4DC7-9A76-73355E946757}"/>
    <dgm:cxn modelId="{7E9B1488-329E-474E-B157-A1D58111881C}" srcId="{C50A1240-12F8-4B38-B7A8-00868454B53B}" destId="{BEDF3198-F17E-4CA4-A67D-D9A0481115C8}" srcOrd="4" destOrd="0" parTransId="{1AE9D051-20A4-47D1-9F0C-11D933BD75B5}" sibTransId="{D79A7C4B-3EB9-4F36-ABDD-D49C76909BA4}"/>
    <dgm:cxn modelId="{9D79D307-2A7E-4EA8-A5E7-75A0CDC57350}" type="presParOf" srcId="{8FEB9CF8-D685-43C5-B061-5DA8623AE02F}" destId="{49D3BAF6-BDBC-4DDF-BCEB-9B8EAABFBC70}" srcOrd="0" destOrd="0" presId="urn:microsoft.com/office/officeart/2005/8/layout/target1"/>
    <dgm:cxn modelId="{0865BB24-CE6B-4DDB-86F9-7752D4FD6773}" type="presParOf" srcId="{8FEB9CF8-D685-43C5-B061-5DA8623AE02F}" destId="{F7FED210-7733-453A-B3BC-ED5E75B7DFFD}" srcOrd="1" destOrd="0" presId="urn:microsoft.com/office/officeart/2005/8/layout/target1"/>
    <dgm:cxn modelId="{3C290554-75D1-4886-B510-435F255FC264}" type="presParOf" srcId="{8FEB9CF8-D685-43C5-B061-5DA8623AE02F}" destId="{F9762095-3A6E-48F1-B863-CE212DE30F47}" srcOrd="2" destOrd="0" presId="urn:microsoft.com/office/officeart/2005/8/layout/target1"/>
    <dgm:cxn modelId="{0B3C93CF-6D18-4122-942D-0B7C441DFBB9}" type="presParOf" srcId="{8FEB9CF8-D685-43C5-B061-5DA8623AE02F}" destId="{099E92C2-5238-462F-BF40-AAFDEA603DBD}" srcOrd="3" destOrd="0" presId="urn:microsoft.com/office/officeart/2005/8/layout/target1"/>
    <dgm:cxn modelId="{8701ECFA-5376-4095-BD27-D8389144E1A4}" type="presParOf" srcId="{8FEB9CF8-D685-43C5-B061-5DA8623AE02F}" destId="{EB734485-ACB0-4AF9-990E-6C2B1671B479}" srcOrd="4" destOrd="0" presId="urn:microsoft.com/office/officeart/2005/8/layout/target1"/>
    <dgm:cxn modelId="{E00F6D0D-6400-4E20-B979-0C95790DF02E}" type="presParOf" srcId="{8FEB9CF8-D685-43C5-B061-5DA8623AE02F}" destId="{A528F656-1E19-4AE7-AA75-C23BF749F86B}" srcOrd="5" destOrd="0" presId="urn:microsoft.com/office/officeart/2005/8/layout/target1"/>
    <dgm:cxn modelId="{5A4ADC2E-08AD-4942-9475-10A9E4BE5208}" type="presParOf" srcId="{8FEB9CF8-D685-43C5-B061-5DA8623AE02F}" destId="{2C415157-2FCF-45DC-BA9A-EE41075D6E4F}" srcOrd="6" destOrd="0" presId="urn:microsoft.com/office/officeart/2005/8/layout/target1"/>
    <dgm:cxn modelId="{357E2854-C16F-4CA4-9C6B-11B565002FD8}" type="presParOf" srcId="{8FEB9CF8-D685-43C5-B061-5DA8623AE02F}" destId="{573529D5-922E-4562-8C0D-B8E4DEA38136}" srcOrd="7" destOrd="0" presId="urn:microsoft.com/office/officeart/2005/8/layout/target1"/>
    <dgm:cxn modelId="{5FEDDC9F-987F-4BCA-9903-0E4759B9E708}" type="presParOf" srcId="{8FEB9CF8-D685-43C5-B061-5DA8623AE02F}" destId="{6A38DA54-9D3A-4224-9526-49C6E9B7A3AF}" srcOrd="8" destOrd="0" presId="urn:microsoft.com/office/officeart/2005/8/layout/target1"/>
    <dgm:cxn modelId="{69116016-B1E1-43A0-A506-8BB0F5F70DCD}" type="presParOf" srcId="{8FEB9CF8-D685-43C5-B061-5DA8623AE02F}" destId="{742DD241-4D03-4FD3-9D96-ABF9E361F34C}" srcOrd="9" destOrd="0" presId="urn:microsoft.com/office/officeart/2005/8/layout/target1"/>
    <dgm:cxn modelId="{AF52FB9C-2353-4ECB-8BFE-A84AE4ADEBE5}" type="presParOf" srcId="{8FEB9CF8-D685-43C5-B061-5DA8623AE02F}" destId="{ADF9687C-EB51-438B-87CB-327C9C6D0E2B}" srcOrd="10" destOrd="0" presId="urn:microsoft.com/office/officeart/2005/8/layout/target1"/>
    <dgm:cxn modelId="{D52DD73E-87DF-4B89-AAB7-E626919963AA}" type="presParOf" srcId="{8FEB9CF8-D685-43C5-B061-5DA8623AE02F}" destId="{B082BE9B-F3FA-4854-8FA7-1B4DB966E528}" srcOrd="11" destOrd="0" presId="urn:microsoft.com/office/officeart/2005/8/layout/target1"/>
    <dgm:cxn modelId="{98FECBC7-6CAF-42C3-ABC0-809C0A8B7BB5}" type="presParOf" srcId="{8FEB9CF8-D685-43C5-B061-5DA8623AE02F}" destId="{99E645D6-9F37-4F6A-BA86-20D18EE1C1B4}" srcOrd="12" destOrd="0" presId="urn:microsoft.com/office/officeart/2005/8/layout/target1"/>
    <dgm:cxn modelId="{E662ABAA-E8B7-41E6-B145-09F4EA67D883}" type="presParOf" srcId="{8FEB9CF8-D685-43C5-B061-5DA8623AE02F}" destId="{A1030CF1-6197-4B00-B725-037DF61AB267}" srcOrd="13" destOrd="0" presId="urn:microsoft.com/office/officeart/2005/8/layout/target1"/>
    <dgm:cxn modelId="{E73B59F2-1994-410A-AD0D-C9D500408384}" type="presParOf" srcId="{8FEB9CF8-D685-43C5-B061-5DA8623AE02F}" destId="{D7DEB3D3-408E-4440-A50F-65E737ACD039}" srcOrd="14" destOrd="0" presId="urn:microsoft.com/office/officeart/2005/8/layout/target1"/>
    <dgm:cxn modelId="{9FD9B714-ED8B-4854-B386-20C4253397BC}" type="presParOf" srcId="{8FEB9CF8-D685-43C5-B061-5DA8623AE02F}" destId="{5CDB9583-1E37-443F-8FFF-6368AF66369A}" srcOrd="15" destOrd="0" presId="urn:microsoft.com/office/officeart/2005/8/layout/target1"/>
    <dgm:cxn modelId="{611D4C72-06A8-4DB1-B1B1-243D59809A02}" type="presParOf" srcId="{8FEB9CF8-D685-43C5-B061-5DA8623AE02F}" destId="{03254C0F-9096-4109-A497-6B3FAE2F44E1}" srcOrd="16" destOrd="0" presId="urn:microsoft.com/office/officeart/2005/8/layout/target1"/>
    <dgm:cxn modelId="{86B629FD-F8BE-4BB8-A99D-CBD46068D5C3}" type="presParOf" srcId="{8FEB9CF8-D685-43C5-B061-5DA8623AE02F}" destId="{D330767B-765A-4E90-AB1E-090E2E1FF7C3}" srcOrd="17" destOrd="0" presId="urn:microsoft.com/office/officeart/2005/8/layout/target1"/>
    <dgm:cxn modelId="{A0A839AF-DF6A-46F9-B4BB-90586BA6A2BA}" type="presParOf" srcId="{8FEB9CF8-D685-43C5-B061-5DA8623AE02F}" destId="{963F6CA2-6711-4F0B-A522-C1BA874A2985}" srcOrd="18" destOrd="0" presId="urn:microsoft.com/office/officeart/2005/8/layout/target1"/>
    <dgm:cxn modelId="{997369DC-0CAB-43F8-87BE-79C5A2EAB8F9}" type="presParOf" srcId="{8FEB9CF8-D685-43C5-B061-5DA8623AE02F}" destId="{F868D45E-C90F-4C1F-A2AC-7AA97129B5C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474D4-80CF-4E75-889C-CF69F2D793A1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D89A07A-EA4F-40D5-A6A5-418E5CDFB7E7}">
      <dgm:prSet phldrT="[Texto]"/>
      <dgm:spPr/>
      <dgm:t>
        <a:bodyPr/>
        <a:lstStyle/>
        <a:p>
          <a:r>
            <a:rPr lang="es-MX" dirty="0" smtClean="0"/>
            <a:t>Requerimiento para dar cumplimiento al SP del SO</a:t>
          </a:r>
          <a:endParaRPr lang="es-MX" dirty="0"/>
        </a:p>
      </dgm:t>
    </dgm:pt>
    <dgm:pt modelId="{C9E774E5-D2B9-4CC3-B938-80C06F909ED8}" type="parTrans" cxnId="{3F2F7AC2-9F91-4740-8061-99935D94382A}">
      <dgm:prSet/>
      <dgm:spPr/>
      <dgm:t>
        <a:bodyPr/>
        <a:lstStyle/>
        <a:p>
          <a:endParaRPr lang="es-MX"/>
        </a:p>
      </dgm:t>
    </dgm:pt>
    <dgm:pt modelId="{66064323-C687-4894-83BD-FE3FB7E6510A}" type="sibTrans" cxnId="{3F2F7AC2-9F91-4740-8061-99935D94382A}">
      <dgm:prSet/>
      <dgm:spPr/>
      <dgm:t>
        <a:bodyPr/>
        <a:lstStyle/>
        <a:p>
          <a:endParaRPr lang="es-MX"/>
        </a:p>
      </dgm:t>
    </dgm:pt>
    <dgm:pt modelId="{FC2C0115-3822-4E06-84F4-DA2E5907C0A6}">
      <dgm:prSet phldrT="[Texto]"/>
      <dgm:spPr/>
      <dgm:t>
        <a:bodyPr/>
        <a:lstStyle/>
        <a:p>
          <a:r>
            <a:rPr lang="es-MX" dirty="0" smtClean="0"/>
            <a:t>Apercibimiento </a:t>
          </a:r>
          <a:endParaRPr lang="es-MX" dirty="0"/>
        </a:p>
      </dgm:t>
    </dgm:pt>
    <dgm:pt modelId="{B20A0F11-393E-42F1-8D93-D16BB74A521A}" type="parTrans" cxnId="{E67AEC22-1161-4A95-BC1C-33B9637C2080}">
      <dgm:prSet/>
      <dgm:spPr/>
      <dgm:t>
        <a:bodyPr/>
        <a:lstStyle/>
        <a:p>
          <a:endParaRPr lang="es-MX"/>
        </a:p>
      </dgm:t>
    </dgm:pt>
    <dgm:pt modelId="{64C44E20-E8D6-4BEE-9EAB-3F5E58758FF1}" type="sibTrans" cxnId="{E67AEC22-1161-4A95-BC1C-33B9637C2080}">
      <dgm:prSet/>
      <dgm:spPr/>
      <dgm:t>
        <a:bodyPr/>
        <a:lstStyle/>
        <a:p>
          <a:endParaRPr lang="es-MX"/>
        </a:p>
      </dgm:t>
    </dgm:pt>
    <dgm:pt modelId="{3AE79E0D-E955-4510-8032-D698ADD50E5E}">
      <dgm:prSet phldrT="[Texto]"/>
      <dgm:spPr/>
      <dgm:t>
        <a:bodyPr/>
        <a:lstStyle/>
        <a:p>
          <a:r>
            <a:rPr lang="es-MX" dirty="0" smtClean="0"/>
            <a:t>Incumplimiento</a:t>
          </a:r>
          <a:endParaRPr lang="es-MX" dirty="0"/>
        </a:p>
      </dgm:t>
    </dgm:pt>
    <dgm:pt modelId="{96DD2C83-6107-42B2-95BA-1547C2A2F20A}" type="parTrans" cxnId="{F507CD12-4856-4483-B206-8720F099A09F}">
      <dgm:prSet/>
      <dgm:spPr/>
      <dgm:t>
        <a:bodyPr/>
        <a:lstStyle/>
        <a:p>
          <a:endParaRPr lang="es-MX"/>
        </a:p>
      </dgm:t>
    </dgm:pt>
    <dgm:pt modelId="{B50BFFEF-CD35-4EB9-AA14-71BADD4B02D8}" type="sibTrans" cxnId="{F507CD12-4856-4483-B206-8720F099A09F}">
      <dgm:prSet/>
      <dgm:spPr/>
      <dgm:t>
        <a:bodyPr/>
        <a:lstStyle/>
        <a:p>
          <a:endParaRPr lang="es-MX"/>
        </a:p>
      </dgm:t>
    </dgm:pt>
    <dgm:pt modelId="{CA33763E-1F4A-4945-90A4-31DA1028D536}">
      <dgm:prSet phldrT="[Texto]"/>
      <dgm:spPr/>
      <dgm:t>
        <a:bodyPr/>
        <a:lstStyle/>
        <a:p>
          <a:r>
            <a:rPr lang="es-MX" dirty="0" smtClean="0"/>
            <a:t>Multa </a:t>
          </a:r>
          <a:r>
            <a:rPr lang="es-MX" dirty="0" err="1" smtClean="0"/>
            <a:t>economica</a:t>
          </a:r>
          <a:endParaRPr lang="es-MX" dirty="0"/>
        </a:p>
      </dgm:t>
    </dgm:pt>
    <dgm:pt modelId="{64FF7275-7C6D-40B8-B1B7-735EF31E1C22}" type="parTrans" cxnId="{4DB3D780-7714-46D3-A540-9E236DFD1E94}">
      <dgm:prSet/>
      <dgm:spPr/>
      <dgm:t>
        <a:bodyPr/>
        <a:lstStyle/>
        <a:p>
          <a:endParaRPr lang="es-MX"/>
        </a:p>
      </dgm:t>
    </dgm:pt>
    <dgm:pt modelId="{29B1878A-DC91-4595-8425-E356F2F6343F}" type="sibTrans" cxnId="{4DB3D780-7714-46D3-A540-9E236DFD1E94}">
      <dgm:prSet/>
      <dgm:spPr/>
      <dgm:t>
        <a:bodyPr/>
        <a:lstStyle/>
        <a:p>
          <a:endParaRPr lang="es-MX"/>
        </a:p>
      </dgm:t>
    </dgm:pt>
    <dgm:pt modelId="{810D9E1C-B393-44AB-A97F-136AC525A2B1}">
      <dgm:prSet phldrT="[Texto]"/>
      <dgm:spPr/>
      <dgm:t>
        <a:bodyPr/>
        <a:lstStyle/>
        <a:p>
          <a:r>
            <a:rPr lang="es-MX" dirty="0" smtClean="0"/>
            <a:t>Cobro Secretaría de Finanzas PAE</a:t>
          </a:r>
          <a:endParaRPr lang="es-MX" dirty="0"/>
        </a:p>
      </dgm:t>
    </dgm:pt>
    <dgm:pt modelId="{E3022925-C168-4D71-9D9D-FEAD3E953820}" type="parTrans" cxnId="{10E85554-2E64-4A2D-AF91-228CCA98373D}">
      <dgm:prSet/>
      <dgm:spPr/>
      <dgm:t>
        <a:bodyPr/>
        <a:lstStyle/>
        <a:p>
          <a:endParaRPr lang="es-MX"/>
        </a:p>
      </dgm:t>
    </dgm:pt>
    <dgm:pt modelId="{2040183F-7A73-4965-A646-C8B1955EA850}" type="sibTrans" cxnId="{10E85554-2E64-4A2D-AF91-228CCA98373D}">
      <dgm:prSet/>
      <dgm:spPr/>
      <dgm:t>
        <a:bodyPr/>
        <a:lstStyle/>
        <a:p>
          <a:endParaRPr lang="es-MX"/>
        </a:p>
      </dgm:t>
    </dgm:pt>
    <dgm:pt modelId="{61B4BDB9-0BA5-4812-B011-D0569D1A3E5E}" type="pres">
      <dgm:prSet presAssocID="{136474D4-80CF-4E75-889C-CF69F2D793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8FA1AC-B9B8-415F-88EA-9884C3A46003}" type="pres">
      <dgm:prSet presAssocID="{FD89A07A-EA4F-40D5-A6A5-418E5CDFB7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CBA85F-430B-409C-B497-12F24CB85DCF}" type="pres">
      <dgm:prSet presAssocID="{66064323-C687-4894-83BD-FE3FB7E6510A}" presName="sibTrans" presStyleLbl="sibTrans2D1" presStyleIdx="0" presStyleCnt="4"/>
      <dgm:spPr/>
      <dgm:t>
        <a:bodyPr/>
        <a:lstStyle/>
        <a:p>
          <a:endParaRPr lang="es-MX"/>
        </a:p>
      </dgm:t>
    </dgm:pt>
    <dgm:pt modelId="{E2C37BEC-21E9-4CC0-B29D-C0D60F10F30D}" type="pres">
      <dgm:prSet presAssocID="{66064323-C687-4894-83BD-FE3FB7E6510A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8F970561-9F44-4D55-87AC-6A2ECF823439}" type="pres">
      <dgm:prSet presAssocID="{FC2C0115-3822-4E06-84F4-DA2E5907C0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602133-7D2C-438D-A762-0616AF46EE97}" type="pres">
      <dgm:prSet presAssocID="{64C44E20-E8D6-4BEE-9EAB-3F5E58758FF1}" presName="sibTrans" presStyleLbl="sibTrans2D1" presStyleIdx="1" presStyleCnt="4"/>
      <dgm:spPr/>
      <dgm:t>
        <a:bodyPr/>
        <a:lstStyle/>
        <a:p>
          <a:endParaRPr lang="es-MX"/>
        </a:p>
      </dgm:t>
    </dgm:pt>
    <dgm:pt modelId="{ABF497E3-1088-454B-8F11-100A83136A7B}" type="pres">
      <dgm:prSet presAssocID="{64C44E20-E8D6-4BEE-9EAB-3F5E58758FF1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A1392841-E6DF-4DB7-B4E9-C67576D7765A}" type="pres">
      <dgm:prSet presAssocID="{3AE79E0D-E955-4510-8032-D698ADD50E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6BFFCE-E0F7-4144-9A35-BC56AB94EBD3}" type="pres">
      <dgm:prSet presAssocID="{B50BFFEF-CD35-4EB9-AA14-71BADD4B02D8}" presName="sibTrans" presStyleLbl="sibTrans2D1" presStyleIdx="2" presStyleCnt="4"/>
      <dgm:spPr/>
      <dgm:t>
        <a:bodyPr/>
        <a:lstStyle/>
        <a:p>
          <a:endParaRPr lang="es-MX"/>
        </a:p>
      </dgm:t>
    </dgm:pt>
    <dgm:pt modelId="{7B246FEC-F1C6-4CA2-8001-F9DD05F47A43}" type="pres">
      <dgm:prSet presAssocID="{B50BFFEF-CD35-4EB9-AA14-71BADD4B02D8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4D1747AA-3A5E-49A0-95D9-54BF55CA0DD1}" type="pres">
      <dgm:prSet presAssocID="{CA33763E-1F4A-4945-90A4-31DA1028D5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4671E1-10A8-41C0-888A-614B7B7C8CA7}" type="pres">
      <dgm:prSet presAssocID="{29B1878A-DC91-4595-8425-E356F2F6343F}" presName="sibTrans" presStyleLbl="sibTrans2D1" presStyleIdx="3" presStyleCnt="4"/>
      <dgm:spPr/>
      <dgm:t>
        <a:bodyPr/>
        <a:lstStyle/>
        <a:p>
          <a:endParaRPr lang="es-MX"/>
        </a:p>
      </dgm:t>
    </dgm:pt>
    <dgm:pt modelId="{FC2EBEEF-F480-460B-9EC0-295EF8C649AC}" type="pres">
      <dgm:prSet presAssocID="{29B1878A-DC91-4595-8425-E356F2F6343F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86A4A281-6627-4CB1-8BE1-D45397FBB796}" type="pres">
      <dgm:prSet presAssocID="{810D9E1C-B393-44AB-A97F-136AC525A2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210E6B9-93D7-4817-A22B-F51B9439E121}" type="presOf" srcId="{29B1878A-DC91-4595-8425-E356F2F6343F}" destId="{FC2EBEEF-F480-460B-9EC0-295EF8C649AC}" srcOrd="1" destOrd="0" presId="urn:microsoft.com/office/officeart/2005/8/layout/process5"/>
    <dgm:cxn modelId="{0653EBBC-EDFC-475E-9C4F-1DB5B87E7C84}" type="presOf" srcId="{B50BFFEF-CD35-4EB9-AA14-71BADD4B02D8}" destId="{A96BFFCE-E0F7-4144-9A35-BC56AB94EBD3}" srcOrd="0" destOrd="0" presId="urn:microsoft.com/office/officeart/2005/8/layout/process5"/>
    <dgm:cxn modelId="{73B96F98-5004-4C6E-8D00-0EC2D82E20C9}" type="presOf" srcId="{64C44E20-E8D6-4BEE-9EAB-3F5E58758FF1}" destId="{ABF497E3-1088-454B-8F11-100A83136A7B}" srcOrd="1" destOrd="0" presId="urn:microsoft.com/office/officeart/2005/8/layout/process5"/>
    <dgm:cxn modelId="{D1D00C0E-EACA-47F6-B03E-0F2A9ECF64DD}" type="presOf" srcId="{B50BFFEF-CD35-4EB9-AA14-71BADD4B02D8}" destId="{7B246FEC-F1C6-4CA2-8001-F9DD05F47A43}" srcOrd="1" destOrd="0" presId="urn:microsoft.com/office/officeart/2005/8/layout/process5"/>
    <dgm:cxn modelId="{4DB3D780-7714-46D3-A540-9E236DFD1E94}" srcId="{136474D4-80CF-4E75-889C-CF69F2D793A1}" destId="{CA33763E-1F4A-4945-90A4-31DA1028D536}" srcOrd="3" destOrd="0" parTransId="{64FF7275-7C6D-40B8-B1B7-735EF31E1C22}" sibTransId="{29B1878A-DC91-4595-8425-E356F2F6343F}"/>
    <dgm:cxn modelId="{E67AEC22-1161-4A95-BC1C-33B9637C2080}" srcId="{136474D4-80CF-4E75-889C-CF69F2D793A1}" destId="{FC2C0115-3822-4E06-84F4-DA2E5907C0A6}" srcOrd="1" destOrd="0" parTransId="{B20A0F11-393E-42F1-8D93-D16BB74A521A}" sibTransId="{64C44E20-E8D6-4BEE-9EAB-3F5E58758FF1}"/>
    <dgm:cxn modelId="{F9909C44-4927-46E8-9988-772C8814A609}" type="presOf" srcId="{136474D4-80CF-4E75-889C-CF69F2D793A1}" destId="{61B4BDB9-0BA5-4812-B011-D0569D1A3E5E}" srcOrd="0" destOrd="0" presId="urn:microsoft.com/office/officeart/2005/8/layout/process5"/>
    <dgm:cxn modelId="{C09FDEF3-0092-4759-B767-1EA8D3EC7302}" type="presOf" srcId="{66064323-C687-4894-83BD-FE3FB7E6510A}" destId="{E8CBA85F-430B-409C-B497-12F24CB85DCF}" srcOrd="0" destOrd="0" presId="urn:microsoft.com/office/officeart/2005/8/layout/process5"/>
    <dgm:cxn modelId="{80B8CD75-EAA1-415A-BC4B-1F036A077985}" type="presOf" srcId="{CA33763E-1F4A-4945-90A4-31DA1028D536}" destId="{4D1747AA-3A5E-49A0-95D9-54BF55CA0DD1}" srcOrd="0" destOrd="0" presId="urn:microsoft.com/office/officeart/2005/8/layout/process5"/>
    <dgm:cxn modelId="{3F2F7AC2-9F91-4740-8061-99935D94382A}" srcId="{136474D4-80CF-4E75-889C-CF69F2D793A1}" destId="{FD89A07A-EA4F-40D5-A6A5-418E5CDFB7E7}" srcOrd="0" destOrd="0" parTransId="{C9E774E5-D2B9-4CC3-B938-80C06F909ED8}" sibTransId="{66064323-C687-4894-83BD-FE3FB7E6510A}"/>
    <dgm:cxn modelId="{00F1E199-A8B7-4105-B8D1-E4AFE1507FE5}" type="presOf" srcId="{3AE79E0D-E955-4510-8032-D698ADD50E5E}" destId="{A1392841-E6DF-4DB7-B4E9-C67576D7765A}" srcOrd="0" destOrd="0" presId="urn:microsoft.com/office/officeart/2005/8/layout/process5"/>
    <dgm:cxn modelId="{4FF61B47-44FD-475C-A278-77DAA12851DF}" type="presOf" srcId="{FC2C0115-3822-4E06-84F4-DA2E5907C0A6}" destId="{8F970561-9F44-4D55-87AC-6A2ECF823439}" srcOrd="0" destOrd="0" presId="urn:microsoft.com/office/officeart/2005/8/layout/process5"/>
    <dgm:cxn modelId="{10E85554-2E64-4A2D-AF91-228CCA98373D}" srcId="{136474D4-80CF-4E75-889C-CF69F2D793A1}" destId="{810D9E1C-B393-44AB-A97F-136AC525A2B1}" srcOrd="4" destOrd="0" parTransId="{E3022925-C168-4D71-9D9D-FEAD3E953820}" sibTransId="{2040183F-7A73-4965-A646-C8B1955EA850}"/>
    <dgm:cxn modelId="{8F72C623-D134-4961-BDC8-F840270BCC6C}" type="presOf" srcId="{64C44E20-E8D6-4BEE-9EAB-3F5E58758FF1}" destId="{5F602133-7D2C-438D-A762-0616AF46EE97}" srcOrd="0" destOrd="0" presId="urn:microsoft.com/office/officeart/2005/8/layout/process5"/>
    <dgm:cxn modelId="{0B7828E7-1763-452E-AE00-CBD263CAF2A5}" type="presOf" srcId="{FD89A07A-EA4F-40D5-A6A5-418E5CDFB7E7}" destId="{788FA1AC-B9B8-415F-88EA-9884C3A46003}" srcOrd="0" destOrd="0" presId="urn:microsoft.com/office/officeart/2005/8/layout/process5"/>
    <dgm:cxn modelId="{4618225A-F036-421F-A2FF-9B3596156DD3}" type="presOf" srcId="{810D9E1C-B393-44AB-A97F-136AC525A2B1}" destId="{86A4A281-6627-4CB1-8BE1-D45397FBB796}" srcOrd="0" destOrd="0" presId="urn:microsoft.com/office/officeart/2005/8/layout/process5"/>
    <dgm:cxn modelId="{B4339F82-2206-44CE-A54D-8847FD129FAF}" type="presOf" srcId="{29B1878A-DC91-4595-8425-E356F2F6343F}" destId="{244671E1-10A8-41C0-888A-614B7B7C8CA7}" srcOrd="0" destOrd="0" presId="urn:microsoft.com/office/officeart/2005/8/layout/process5"/>
    <dgm:cxn modelId="{CA1B8A10-8E53-469B-ABE7-AEBD4A97C735}" type="presOf" srcId="{66064323-C687-4894-83BD-FE3FB7E6510A}" destId="{E2C37BEC-21E9-4CC0-B29D-C0D60F10F30D}" srcOrd="1" destOrd="0" presId="urn:microsoft.com/office/officeart/2005/8/layout/process5"/>
    <dgm:cxn modelId="{F507CD12-4856-4483-B206-8720F099A09F}" srcId="{136474D4-80CF-4E75-889C-CF69F2D793A1}" destId="{3AE79E0D-E955-4510-8032-D698ADD50E5E}" srcOrd="2" destOrd="0" parTransId="{96DD2C83-6107-42B2-95BA-1547C2A2F20A}" sibTransId="{B50BFFEF-CD35-4EB9-AA14-71BADD4B02D8}"/>
    <dgm:cxn modelId="{0B88BD1C-F0EF-419F-9AC7-555F60B55DAA}" type="presParOf" srcId="{61B4BDB9-0BA5-4812-B011-D0569D1A3E5E}" destId="{788FA1AC-B9B8-415F-88EA-9884C3A46003}" srcOrd="0" destOrd="0" presId="urn:microsoft.com/office/officeart/2005/8/layout/process5"/>
    <dgm:cxn modelId="{01572845-2902-476A-ADA3-6EE3DF139DD6}" type="presParOf" srcId="{61B4BDB9-0BA5-4812-B011-D0569D1A3E5E}" destId="{E8CBA85F-430B-409C-B497-12F24CB85DCF}" srcOrd="1" destOrd="0" presId="urn:microsoft.com/office/officeart/2005/8/layout/process5"/>
    <dgm:cxn modelId="{C07EE768-8424-4A68-AC60-4E72932FBB4C}" type="presParOf" srcId="{E8CBA85F-430B-409C-B497-12F24CB85DCF}" destId="{E2C37BEC-21E9-4CC0-B29D-C0D60F10F30D}" srcOrd="0" destOrd="0" presId="urn:microsoft.com/office/officeart/2005/8/layout/process5"/>
    <dgm:cxn modelId="{B9217426-87E3-430B-B08F-76FDD5F0F792}" type="presParOf" srcId="{61B4BDB9-0BA5-4812-B011-D0569D1A3E5E}" destId="{8F970561-9F44-4D55-87AC-6A2ECF823439}" srcOrd="2" destOrd="0" presId="urn:microsoft.com/office/officeart/2005/8/layout/process5"/>
    <dgm:cxn modelId="{35BFB4B2-6D6D-4031-A086-75F06EB5BC4D}" type="presParOf" srcId="{61B4BDB9-0BA5-4812-B011-D0569D1A3E5E}" destId="{5F602133-7D2C-438D-A762-0616AF46EE97}" srcOrd="3" destOrd="0" presId="urn:microsoft.com/office/officeart/2005/8/layout/process5"/>
    <dgm:cxn modelId="{2A31EE44-D307-490E-918E-31BB26D2105F}" type="presParOf" srcId="{5F602133-7D2C-438D-A762-0616AF46EE97}" destId="{ABF497E3-1088-454B-8F11-100A83136A7B}" srcOrd="0" destOrd="0" presId="urn:microsoft.com/office/officeart/2005/8/layout/process5"/>
    <dgm:cxn modelId="{2A45E7B9-AF96-46C6-A864-BF71F72C6B32}" type="presParOf" srcId="{61B4BDB9-0BA5-4812-B011-D0569D1A3E5E}" destId="{A1392841-E6DF-4DB7-B4E9-C67576D7765A}" srcOrd="4" destOrd="0" presId="urn:microsoft.com/office/officeart/2005/8/layout/process5"/>
    <dgm:cxn modelId="{FEBE2901-BEE3-46AC-9944-ACB55F02A5D5}" type="presParOf" srcId="{61B4BDB9-0BA5-4812-B011-D0569D1A3E5E}" destId="{A96BFFCE-E0F7-4144-9A35-BC56AB94EBD3}" srcOrd="5" destOrd="0" presId="urn:microsoft.com/office/officeart/2005/8/layout/process5"/>
    <dgm:cxn modelId="{1A0358FA-3960-4606-A27D-1BB66220F8A4}" type="presParOf" srcId="{A96BFFCE-E0F7-4144-9A35-BC56AB94EBD3}" destId="{7B246FEC-F1C6-4CA2-8001-F9DD05F47A43}" srcOrd="0" destOrd="0" presId="urn:microsoft.com/office/officeart/2005/8/layout/process5"/>
    <dgm:cxn modelId="{EB21E4E2-33BC-461A-B08B-4F44AD1205F7}" type="presParOf" srcId="{61B4BDB9-0BA5-4812-B011-D0569D1A3E5E}" destId="{4D1747AA-3A5E-49A0-95D9-54BF55CA0DD1}" srcOrd="6" destOrd="0" presId="urn:microsoft.com/office/officeart/2005/8/layout/process5"/>
    <dgm:cxn modelId="{E625A0C0-ABA9-4DC6-80DB-ED4B41FA8D86}" type="presParOf" srcId="{61B4BDB9-0BA5-4812-B011-D0569D1A3E5E}" destId="{244671E1-10A8-41C0-888A-614B7B7C8CA7}" srcOrd="7" destOrd="0" presId="urn:microsoft.com/office/officeart/2005/8/layout/process5"/>
    <dgm:cxn modelId="{AF571701-48EB-4872-A1D1-790B4E1EC0F6}" type="presParOf" srcId="{244671E1-10A8-41C0-888A-614B7B7C8CA7}" destId="{FC2EBEEF-F480-460B-9EC0-295EF8C649AC}" srcOrd="0" destOrd="0" presId="urn:microsoft.com/office/officeart/2005/8/layout/process5"/>
    <dgm:cxn modelId="{98FB1595-D26B-4E35-AC17-4FF303379451}" type="presParOf" srcId="{61B4BDB9-0BA5-4812-B011-D0569D1A3E5E}" destId="{86A4A281-6627-4CB1-8BE1-D45397FBB79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F110-9B01-4EED-99C2-0EF25839A2F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BA95770-263B-48F8-BA00-30F16DC6528E}">
      <dgm:prSet phldrT="[Texto]"/>
      <dgm:spPr/>
      <dgm:t>
        <a:bodyPr/>
        <a:lstStyle/>
        <a:p>
          <a:r>
            <a:rPr lang="es-MX" dirty="0" smtClean="0"/>
            <a:t>Titular de la Unidad de Transparencia</a:t>
          </a:r>
          <a:endParaRPr lang="es-MX" dirty="0"/>
        </a:p>
      </dgm:t>
    </dgm:pt>
    <dgm:pt modelId="{3EF9769F-3C76-4790-89CF-66D22AA3AE99}" type="parTrans" cxnId="{547B743F-9BF4-423C-A6F0-5F527297790E}">
      <dgm:prSet/>
      <dgm:spPr/>
      <dgm:t>
        <a:bodyPr/>
        <a:lstStyle/>
        <a:p>
          <a:endParaRPr lang="es-MX"/>
        </a:p>
      </dgm:t>
    </dgm:pt>
    <dgm:pt modelId="{003145E2-F62E-4188-8D6A-3A8B38A05A0F}" type="sibTrans" cxnId="{547B743F-9BF4-423C-A6F0-5F527297790E}">
      <dgm:prSet/>
      <dgm:spPr/>
      <dgm:t>
        <a:bodyPr/>
        <a:lstStyle/>
        <a:p>
          <a:endParaRPr lang="es-MX"/>
        </a:p>
      </dgm:t>
    </dgm:pt>
    <dgm:pt modelId="{FCA90C4D-1960-4990-B761-E08068AC346A}">
      <dgm:prSet phldrT="[Texto]"/>
      <dgm:spPr/>
      <dgm:t>
        <a:bodyPr/>
        <a:lstStyle/>
        <a:p>
          <a:r>
            <a:rPr lang="es-MX" dirty="0" smtClean="0"/>
            <a:t>Responsable del área coordinadora de archivos</a:t>
          </a:r>
          <a:endParaRPr lang="es-MX" dirty="0"/>
        </a:p>
      </dgm:t>
    </dgm:pt>
    <dgm:pt modelId="{545F54F9-81A5-463F-B6FC-DF83EAD75A02}" type="parTrans" cxnId="{41B21047-16FC-4FD0-97AB-44A65F96C274}">
      <dgm:prSet/>
      <dgm:spPr/>
      <dgm:t>
        <a:bodyPr/>
        <a:lstStyle/>
        <a:p>
          <a:endParaRPr lang="es-MX"/>
        </a:p>
      </dgm:t>
    </dgm:pt>
    <dgm:pt modelId="{CC0A6746-DDDD-4F92-9E3D-052319E752A6}" type="sibTrans" cxnId="{41B21047-16FC-4FD0-97AB-44A65F96C274}">
      <dgm:prSet/>
      <dgm:spPr/>
      <dgm:t>
        <a:bodyPr/>
        <a:lstStyle/>
        <a:p>
          <a:endParaRPr lang="es-MX"/>
        </a:p>
      </dgm:t>
    </dgm:pt>
    <dgm:pt modelId="{67CAE248-FE92-4C59-82A4-407624AE34EE}">
      <dgm:prSet phldrT="[Texto]"/>
      <dgm:spPr/>
      <dgm:t>
        <a:bodyPr/>
        <a:lstStyle/>
        <a:p>
          <a:r>
            <a:rPr lang="es-MX" dirty="0" smtClean="0"/>
            <a:t>Titular del Órgano de Control interno o equivalente</a:t>
          </a:r>
          <a:endParaRPr lang="es-MX" dirty="0"/>
        </a:p>
      </dgm:t>
    </dgm:pt>
    <dgm:pt modelId="{E1959D0A-D1BC-482F-B861-186660F541FC}" type="parTrans" cxnId="{498671C2-DA60-4D61-ABCA-DE43CAD8A6A5}">
      <dgm:prSet/>
      <dgm:spPr/>
      <dgm:t>
        <a:bodyPr/>
        <a:lstStyle/>
        <a:p>
          <a:endParaRPr lang="es-MX"/>
        </a:p>
      </dgm:t>
    </dgm:pt>
    <dgm:pt modelId="{3AD46477-75FE-4358-98F0-54D271442643}" type="sibTrans" cxnId="{498671C2-DA60-4D61-ABCA-DE43CAD8A6A5}">
      <dgm:prSet/>
      <dgm:spPr/>
      <dgm:t>
        <a:bodyPr/>
        <a:lstStyle/>
        <a:p>
          <a:endParaRPr lang="es-MX"/>
        </a:p>
      </dgm:t>
    </dgm:pt>
    <dgm:pt modelId="{7AE4C6FC-55B2-42AF-B208-BFE4EFDFC2A5}">
      <dgm:prSet phldrT="[Texto]"/>
      <dgm:spPr/>
      <dgm:t>
        <a:bodyPr/>
        <a:lstStyle/>
        <a:p>
          <a:r>
            <a:rPr lang="es-MX" dirty="0" smtClean="0"/>
            <a:t>Servidor público encargado de la protección de datos personales</a:t>
          </a:r>
          <a:endParaRPr lang="es-MX" dirty="0"/>
        </a:p>
      </dgm:t>
    </dgm:pt>
    <dgm:pt modelId="{9BEC6882-DB1F-4BAA-AC26-4FAD378A5B32}" type="parTrans" cxnId="{648AF800-F450-4079-9B47-CFB18B3485FD}">
      <dgm:prSet/>
      <dgm:spPr/>
      <dgm:t>
        <a:bodyPr/>
        <a:lstStyle/>
        <a:p>
          <a:endParaRPr lang="es-MX"/>
        </a:p>
      </dgm:t>
    </dgm:pt>
    <dgm:pt modelId="{1ED83C6B-94A4-4029-8CC7-CB27729D8D12}" type="sibTrans" cxnId="{648AF800-F450-4079-9B47-CFB18B3485FD}">
      <dgm:prSet/>
      <dgm:spPr/>
      <dgm:t>
        <a:bodyPr/>
        <a:lstStyle/>
        <a:p>
          <a:endParaRPr lang="es-MX"/>
        </a:p>
      </dgm:t>
    </dgm:pt>
    <dgm:pt modelId="{6E3B6730-3EFD-4EEE-8CF6-371B5EC9121D}" type="pres">
      <dgm:prSet presAssocID="{05DAF110-9B01-4EED-99C2-0EF25839A2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338139-31BC-472E-90CB-743DC4808A07}" type="pres">
      <dgm:prSet presAssocID="{05DAF110-9B01-4EED-99C2-0EF25839A2FC}" presName="cycle" presStyleCnt="0"/>
      <dgm:spPr/>
    </dgm:pt>
    <dgm:pt modelId="{F1A8450C-AF57-4CED-84C4-24BB5433F807}" type="pres">
      <dgm:prSet presAssocID="{0BA95770-263B-48F8-BA00-30F16DC6528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C5827F-B5C1-46A6-B7CF-27B0EFAB7A25}" type="pres">
      <dgm:prSet presAssocID="{003145E2-F62E-4188-8D6A-3A8B38A05A0F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00F754BC-A0CE-4806-BB07-0C6E6A8D5259}" type="pres">
      <dgm:prSet presAssocID="{FCA90C4D-1960-4990-B761-E08068AC346A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EEBF1C-87F4-4075-B4C1-84FD433E2EFC}" type="pres">
      <dgm:prSet presAssocID="{67CAE248-FE92-4C59-82A4-407624AE34EE}" presName="nodeFollowingNodes" presStyleLbl="node1" presStyleIdx="2" presStyleCnt="4" custRadScaleRad="145929" custRadScaleInc="-98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DBA87-810D-411D-A340-763050E1B5F1}" type="pres">
      <dgm:prSet presAssocID="{7AE4C6FC-55B2-42AF-B208-BFE4EFDFC2A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718876-5E04-4B32-95AC-93AAD82FC371}" type="presOf" srcId="{0BA95770-263B-48F8-BA00-30F16DC6528E}" destId="{F1A8450C-AF57-4CED-84C4-24BB5433F807}" srcOrd="0" destOrd="0" presId="urn:microsoft.com/office/officeart/2005/8/layout/cycle3"/>
    <dgm:cxn modelId="{E1FE8AA5-04D8-4B35-BEB7-9CDB2505641C}" type="presOf" srcId="{003145E2-F62E-4188-8D6A-3A8B38A05A0F}" destId="{6DC5827F-B5C1-46A6-B7CF-27B0EFAB7A25}" srcOrd="0" destOrd="0" presId="urn:microsoft.com/office/officeart/2005/8/layout/cycle3"/>
    <dgm:cxn modelId="{498671C2-DA60-4D61-ABCA-DE43CAD8A6A5}" srcId="{05DAF110-9B01-4EED-99C2-0EF25839A2FC}" destId="{67CAE248-FE92-4C59-82A4-407624AE34EE}" srcOrd="2" destOrd="0" parTransId="{E1959D0A-D1BC-482F-B861-186660F541FC}" sibTransId="{3AD46477-75FE-4358-98F0-54D271442643}"/>
    <dgm:cxn modelId="{547B743F-9BF4-423C-A6F0-5F527297790E}" srcId="{05DAF110-9B01-4EED-99C2-0EF25839A2FC}" destId="{0BA95770-263B-48F8-BA00-30F16DC6528E}" srcOrd="0" destOrd="0" parTransId="{3EF9769F-3C76-4790-89CF-66D22AA3AE99}" sibTransId="{003145E2-F62E-4188-8D6A-3A8B38A05A0F}"/>
    <dgm:cxn modelId="{648AF800-F450-4079-9B47-CFB18B3485FD}" srcId="{05DAF110-9B01-4EED-99C2-0EF25839A2FC}" destId="{7AE4C6FC-55B2-42AF-B208-BFE4EFDFC2A5}" srcOrd="3" destOrd="0" parTransId="{9BEC6882-DB1F-4BAA-AC26-4FAD378A5B32}" sibTransId="{1ED83C6B-94A4-4029-8CC7-CB27729D8D12}"/>
    <dgm:cxn modelId="{D9739E36-CAFA-4990-BB1B-6C28A22C4EE1}" type="presOf" srcId="{7AE4C6FC-55B2-42AF-B208-BFE4EFDFC2A5}" destId="{96BDBA87-810D-411D-A340-763050E1B5F1}" srcOrd="0" destOrd="0" presId="urn:microsoft.com/office/officeart/2005/8/layout/cycle3"/>
    <dgm:cxn modelId="{6E356DAD-0F0D-4BD3-B9FA-8BE0A1F2B992}" type="presOf" srcId="{FCA90C4D-1960-4990-B761-E08068AC346A}" destId="{00F754BC-A0CE-4806-BB07-0C6E6A8D5259}" srcOrd="0" destOrd="0" presId="urn:microsoft.com/office/officeart/2005/8/layout/cycle3"/>
    <dgm:cxn modelId="{498EA04E-7B11-43BA-8915-B963D9FE6194}" type="presOf" srcId="{67CAE248-FE92-4C59-82A4-407624AE34EE}" destId="{56EEBF1C-87F4-4075-B4C1-84FD433E2EFC}" srcOrd="0" destOrd="0" presId="urn:microsoft.com/office/officeart/2005/8/layout/cycle3"/>
    <dgm:cxn modelId="{9F679F1A-EBB6-4209-B91A-7D3937668EDA}" type="presOf" srcId="{05DAF110-9B01-4EED-99C2-0EF25839A2FC}" destId="{6E3B6730-3EFD-4EEE-8CF6-371B5EC9121D}" srcOrd="0" destOrd="0" presId="urn:microsoft.com/office/officeart/2005/8/layout/cycle3"/>
    <dgm:cxn modelId="{41B21047-16FC-4FD0-97AB-44A65F96C274}" srcId="{05DAF110-9B01-4EED-99C2-0EF25839A2FC}" destId="{FCA90C4D-1960-4990-B761-E08068AC346A}" srcOrd="1" destOrd="0" parTransId="{545F54F9-81A5-463F-B6FC-DF83EAD75A02}" sibTransId="{CC0A6746-DDDD-4F92-9E3D-052319E752A6}"/>
    <dgm:cxn modelId="{ECCE995D-5A32-4662-8302-5FEDF241F84F}" type="presParOf" srcId="{6E3B6730-3EFD-4EEE-8CF6-371B5EC9121D}" destId="{15338139-31BC-472E-90CB-743DC4808A07}" srcOrd="0" destOrd="0" presId="urn:microsoft.com/office/officeart/2005/8/layout/cycle3"/>
    <dgm:cxn modelId="{90B0D2B5-A375-4BB5-9799-C1322DA5BBA8}" type="presParOf" srcId="{15338139-31BC-472E-90CB-743DC4808A07}" destId="{F1A8450C-AF57-4CED-84C4-24BB5433F807}" srcOrd="0" destOrd="0" presId="urn:microsoft.com/office/officeart/2005/8/layout/cycle3"/>
    <dgm:cxn modelId="{F776FD68-12D2-4FD5-98FE-772783D253FA}" type="presParOf" srcId="{15338139-31BC-472E-90CB-743DC4808A07}" destId="{6DC5827F-B5C1-46A6-B7CF-27B0EFAB7A25}" srcOrd="1" destOrd="0" presId="urn:microsoft.com/office/officeart/2005/8/layout/cycle3"/>
    <dgm:cxn modelId="{48CE5BBD-D6DA-42E1-843B-7621E9A08A8C}" type="presParOf" srcId="{15338139-31BC-472E-90CB-743DC4808A07}" destId="{00F754BC-A0CE-4806-BB07-0C6E6A8D5259}" srcOrd="2" destOrd="0" presId="urn:microsoft.com/office/officeart/2005/8/layout/cycle3"/>
    <dgm:cxn modelId="{D243B8B9-2784-47D8-8574-31E761EC396C}" type="presParOf" srcId="{15338139-31BC-472E-90CB-743DC4808A07}" destId="{56EEBF1C-87F4-4075-B4C1-84FD433E2EFC}" srcOrd="3" destOrd="0" presId="urn:microsoft.com/office/officeart/2005/8/layout/cycle3"/>
    <dgm:cxn modelId="{E053A71A-25FD-4258-A62B-A7DE67279BA9}" type="presParOf" srcId="{15338139-31BC-472E-90CB-743DC4808A07}" destId="{96BDBA87-810D-411D-A340-763050E1B5F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B20D8-BA41-4423-88B7-1298584A6E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B296AE-C563-44A0-B990-845373F7BB7B}">
      <dgm:prSet phldrT="[Texto]"/>
      <dgm:spPr/>
      <dgm:t>
        <a:bodyPr/>
        <a:lstStyle/>
        <a:p>
          <a:r>
            <a:rPr lang="es-MX" dirty="0" smtClean="0"/>
            <a:t>Titular de la Unidad de Transparencia</a:t>
          </a:r>
          <a:endParaRPr lang="es-MX" dirty="0"/>
        </a:p>
      </dgm:t>
    </dgm:pt>
    <dgm:pt modelId="{65514170-DB5C-42DA-8E81-3F6A10B8579C}" type="parTrans" cxnId="{867CDB74-0F7D-4720-9552-2E8B7397CD45}">
      <dgm:prSet/>
      <dgm:spPr/>
      <dgm:t>
        <a:bodyPr/>
        <a:lstStyle/>
        <a:p>
          <a:endParaRPr lang="es-MX"/>
        </a:p>
      </dgm:t>
    </dgm:pt>
    <dgm:pt modelId="{5A497C48-8E9C-4C46-BD1A-6713A7A579B8}" type="sibTrans" cxnId="{867CDB74-0F7D-4720-9552-2E8B7397CD45}">
      <dgm:prSet/>
      <dgm:spPr/>
      <dgm:t>
        <a:bodyPr/>
        <a:lstStyle/>
        <a:p>
          <a:endParaRPr lang="es-MX"/>
        </a:p>
      </dgm:t>
    </dgm:pt>
    <dgm:pt modelId="{E3F45101-6018-476F-A753-511367F212D7}">
      <dgm:prSet phldrT="[Texto]"/>
      <dgm:spPr/>
      <dgm:t>
        <a:bodyPr/>
        <a:lstStyle/>
        <a:p>
          <a:r>
            <a:rPr lang="es-MX" dirty="0" smtClean="0"/>
            <a:t>Área responsable para la atención de las Solicitudes de información</a:t>
          </a:r>
          <a:endParaRPr lang="es-MX" dirty="0"/>
        </a:p>
      </dgm:t>
    </dgm:pt>
    <dgm:pt modelId="{36900837-465F-4FBD-A0B8-563E69264760}" type="parTrans" cxnId="{CB227689-F46F-4600-8728-2EE393ADAF3A}">
      <dgm:prSet/>
      <dgm:spPr/>
      <dgm:t>
        <a:bodyPr/>
        <a:lstStyle/>
        <a:p>
          <a:endParaRPr lang="es-MX"/>
        </a:p>
      </dgm:t>
    </dgm:pt>
    <dgm:pt modelId="{A2BC0C95-B93A-4175-A6E6-E655045A5CEF}" type="sibTrans" cxnId="{CB227689-F46F-4600-8728-2EE393ADAF3A}">
      <dgm:prSet/>
      <dgm:spPr/>
      <dgm:t>
        <a:bodyPr/>
        <a:lstStyle/>
        <a:p>
          <a:endParaRPr lang="es-MX"/>
        </a:p>
      </dgm:t>
    </dgm:pt>
    <dgm:pt modelId="{339340D6-6013-494D-A773-65C8FB989142}">
      <dgm:prSet phldrT="[Texto]"/>
      <dgm:spPr/>
      <dgm:t>
        <a:bodyPr/>
        <a:lstStyle/>
        <a:p>
          <a:r>
            <a:rPr lang="es-MX" dirty="0" smtClean="0"/>
            <a:t>Funge como enlace entre el SO y los solicitantes</a:t>
          </a:r>
          <a:endParaRPr lang="es-MX" dirty="0"/>
        </a:p>
      </dgm:t>
    </dgm:pt>
    <dgm:pt modelId="{2DF6769A-F7A7-498D-A674-FA5E9D5C85BB}" type="parTrans" cxnId="{94602267-F192-4DD9-853A-C3C1CC58F3BC}">
      <dgm:prSet/>
      <dgm:spPr/>
      <dgm:t>
        <a:bodyPr/>
        <a:lstStyle/>
        <a:p>
          <a:endParaRPr lang="es-MX"/>
        </a:p>
      </dgm:t>
    </dgm:pt>
    <dgm:pt modelId="{1F5D98C0-E368-4498-8472-AC54343766BF}" type="sibTrans" cxnId="{94602267-F192-4DD9-853A-C3C1CC58F3BC}">
      <dgm:prSet/>
      <dgm:spPr/>
      <dgm:t>
        <a:bodyPr/>
        <a:lstStyle/>
        <a:p>
          <a:endParaRPr lang="es-MX"/>
        </a:p>
      </dgm:t>
    </dgm:pt>
    <dgm:pt modelId="{172D91B1-B59C-4B32-90AB-16390C011145}">
      <dgm:prSet phldrT="[Texto]"/>
      <dgm:spPr/>
      <dgm:t>
        <a:bodyPr/>
        <a:lstStyle/>
        <a:p>
          <a:r>
            <a:rPr lang="es-MX" dirty="0" smtClean="0"/>
            <a:t>Deberá elaborar un catalogo de información o de expedientes clasificados que hará del conocimiento al público</a:t>
          </a:r>
          <a:endParaRPr lang="es-MX" dirty="0"/>
        </a:p>
      </dgm:t>
    </dgm:pt>
    <dgm:pt modelId="{13BB00D7-F17E-46A2-9235-9CFFE9294D8B}" type="parTrans" cxnId="{BE599BF3-72C8-44B1-9522-542F01FF810B}">
      <dgm:prSet/>
      <dgm:spPr/>
      <dgm:t>
        <a:bodyPr/>
        <a:lstStyle/>
        <a:p>
          <a:endParaRPr lang="es-MX"/>
        </a:p>
      </dgm:t>
    </dgm:pt>
    <dgm:pt modelId="{217CFEFA-68AA-426A-85C7-341D4999D2D4}" type="sibTrans" cxnId="{BE599BF3-72C8-44B1-9522-542F01FF810B}">
      <dgm:prSet/>
      <dgm:spPr/>
      <dgm:t>
        <a:bodyPr/>
        <a:lstStyle/>
        <a:p>
          <a:endParaRPr lang="es-MX"/>
        </a:p>
      </dgm:t>
    </dgm:pt>
    <dgm:pt modelId="{8D4AD710-D20C-4481-8D9F-03C8F37A090D}">
      <dgm:prSet phldrT="[Texto]"/>
      <dgm:spPr/>
      <dgm:t>
        <a:bodyPr/>
        <a:lstStyle/>
        <a:p>
          <a:r>
            <a:rPr lang="es-MX" dirty="0" smtClean="0"/>
            <a:t>Deberá tener perfil adecuado, contar con o conocimientos,  certificación y experiencia  en materia de transparencia </a:t>
          </a:r>
          <a:endParaRPr lang="es-MX" dirty="0"/>
        </a:p>
      </dgm:t>
    </dgm:pt>
    <dgm:pt modelId="{E15FD9AD-846D-40C1-A457-C71C51C9892F}" type="parTrans" cxnId="{1BF37B5B-D651-43C9-8254-878768D59E6C}">
      <dgm:prSet/>
      <dgm:spPr/>
      <dgm:t>
        <a:bodyPr/>
        <a:lstStyle/>
        <a:p>
          <a:endParaRPr lang="es-MX"/>
        </a:p>
      </dgm:t>
    </dgm:pt>
    <dgm:pt modelId="{52FD8A03-7C6F-4AA9-BF59-0206F9166A23}" type="sibTrans" cxnId="{1BF37B5B-D651-43C9-8254-878768D59E6C}">
      <dgm:prSet/>
      <dgm:spPr/>
      <dgm:t>
        <a:bodyPr/>
        <a:lstStyle/>
        <a:p>
          <a:endParaRPr lang="es-MX"/>
        </a:p>
      </dgm:t>
    </dgm:pt>
    <dgm:pt modelId="{177FCB18-A8DC-42BF-926D-D1C48AC6E33C}" type="pres">
      <dgm:prSet presAssocID="{F9DB20D8-BA41-4423-88B7-1298584A6E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99D4CCF-7B4A-4FBC-8BFC-BC26F59799B4}" type="pres">
      <dgm:prSet presAssocID="{4EB296AE-C563-44A0-B990-845373F7BB7B}" presName="linNode" presStyleCnt="0"/>
      <dgm:spPr/>
    </dgm:pt>
    <dgm:pt modelId="{500DED11-B823-44F4-A063-F5CAA314980F}" type="pres">
      <dgm:prSet presAssocID="{4EB296AE-C563-44A0-B990-845373F7BB7B}" presName="parentShp" presStyleLbl="node1" presStyleIdx="0" presStyleCnt="1" custScaleX="712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569A79-8CF0-42E1-8265-8746FD6C588B}" type="pres">
      <dgm:prSet presAssocID="{4EB296AE-C563-44A0-B990-845373F7BB7B}" presName="childShp" presStyleLbl="bgAccFollowNode1" presStyleIdx="0" presStyleCnt="1" custScaleX="1212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88C56D5-C0FF-48F1-974C-23369F68FB94}" type="presOf" srcId="{172D91B1-B59C-4B32-90AB-16390C011145}" destId="{A6569A79-8CF0-42E1-8265-8746FD6C588B}" srcOrd="0" destOrd="2" presId="urn:microsoft.com/office/officeart/2005/8/layout/vList6"/>
    <dgm:cxn modelId="{1BF37B5B-D651-43C9-8254-878768D59E6C}" srcId="{4EB296AE-C563-44A0-B990-845373F7BB7B}" destId="{8D4AD710-D20C-4481-8D9F-03C8F37A090D}" srcOrd="3" destOrd="0" parTransId="{E15FD9AD-846D-40C1-A457-C71C51C9892F}" sibTransId="{52FD8A03-7C6F-4AA9-BF59-0206F9166A23}"/>
    <dgm:cxn modelId="{D9B54D4D-0083-474D-B5BA-FF05EDB04046}" type="presOf" srcId="{8D4AD710-D20C-4481-8D9F-03C8F37A090D}" destId="{A6569A79-8CF0-42E1-8265-8746FD6C588B}" srcOrd="0" destOrd="3" presId="urn:microsoft.com/office/officeart/2005/8/layout/vList6"/>
    <dgm:cxn modelId="{0180C508-D142-47C1-B33F-09D8125C8176}" type="presOf" srcId="{E3F45101-6018-476F-A753-511367F212D7}" destId="{A6569A79-8CF0-42E1-8265-8746FD6C588B}" srcOrd="0" destOrd="0" presId="urn:microsoft.com/office/officeart/2005/8/layout/vList6"/>
    <dgm:cxn modelId="{BE599BF3-72C8-44B1-9522-542F01FF810B}" srcId="{4EB296AE-C563-44A0-B990-845373F7BB7B}" destId="{172D91B1-B59C-4B32-90AB-16390C011145}" srcOrd="2" destOrd="0" parTransId="{13BB00D7-F17E-46A2-9235-9CFFE9294D8B}" sibTransId="{217CFEFA-68AA-426A-85C7-341D4999D2D4}"/>
    <dgm:cxn modelId="{94602267-F192-4DD9-853A-C3C1CC58F3BC}" srcId="{4EB296AE-C563-44A0-B990-845373F7BB7B}" destId="{339340D6-6013-494D-A773-65C8FB989142}" srcOrd="1" destOrd="0" parTransId="{2DF6769A-F7A7-498D-A674-FA5E9D5C85BB}" sibTransId="{1F5D98C0-E368-4498-8472-AC54343766BF}"/>
    <dgm:cxn modelId="{867CDB74-0F7D-4720-9552-2E8B7397CD45}" srcId="{F9DB20D8-BA41-4423-88B7-1298584A6EF2}" destId="{4EB296AE-C563-44A0-B990-845373F7BB7B}" srcOrd="0" destOrd="0" parTransId="{65514170-DB5C-42DA-8E81-3F6A10B8579C}" sibTransId="{5A497C48-8E9C-4C46-BD1A-6713A7A579B8}"/>
    <dgm:cxn modelId="{0249CD4D-22C3-4D48-B2AD-F49333DB5DE8}" type="presOf" srcId="{F9DB20D8-BA41-4423-88B7-1298584A6EF2}" destId="{177FCB18-A8DC-42BF-926D-D1C48AC6E33C}" srcOrd="0" destOrd="0" presId="urn:microsoft.com/office/officeart/2005/8/layout/vList6"/>
    <dgm:cxn modelId="{1E3B2CFC-FB88-4678-92F1-4726C9097E5E}" type="presOf" srcId="{4EB296AE-C563-44A0-B990-845373F7BB7B}" destId="{500DED11-B823-44F4-A063-F5CAA314980F}" srcOrd="0" destOrd="0" presId="urn:microsoft.com/office/officeart/2005/8/layout/vList6"/>
    <dgm:cxn modelId="{CB227689-F46F-4600-8728-2EE393ADAF3A}" srcId="{4EB296AE-C563-44A0-B990-845373F7BB7B}" destId="{E3F45101-6018-476F-A753-511367F212D7}" srcOrd="0" destOrd="0" parTransId="{36900837-465F-4FBD-A0B8-563E69264760}" sibTransId="{A2BC0C95-B93A-4175-A6E6-E655045A5CEF}"/>
    <dgm:cxn modelId="{2A62F4F4-442D-4193-B243-6A038320B3ED}" type="presOf" srcId="{339340D6-6013-494D-A773-65C8FB989142}" destId="{A6569A79-8CF0-42E1-8265-8746FD6C588B}" srcOrd="0" destOrd="1" presId="urn:microsoft.com/office/officeart/2005/8/layout/vList6"/>
    <dgm:cxn modelId="{CA552551-24FC-4E51-BF79-0D99FC7BB700}" type="presParOf" srcId="{177FCB18-A8DC-42BF-926D-D1C48AC6E33C}" destId="{C99D4CCF-7B4A-4FBC-8BFC-BC26F59799B4}" srcOrd="0" destOrd="0" presId="urn:microsoft.com/office/officeart/2005/8/layout/vList6"/>
    <dgm:cxn modelId="{9144C297-5F01-4C34-9288-7DB67F378DA4}" type="presParOf" srcId="{C99D4CCF-7B4A-4FBC-8BFC-BC26F59799B4}" destId="{500DED11-B823-44F4-A063-F5CAA314980F}" srcOrd="0" destOrd="0" presId="urn:microsoft.com/office/officeart/2005/8/layout/vList6"/>
    <dgm:cxn modelId="{4ED91961-AD49-4D44-9665-CC1AA10BD21C}" type="presParOf" srcId="{C99D4CCF-7B4A-4FBC-8BFC-BC26F59799B4}" destId="{A6569A79-8CF0-42E1-8265-8746FD6C58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CD263-337B-47B4-90E5-D09A195CA297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6C53C47D-3564-48F2-B380-33E81B9EDFE3}">
      <dgm:prSet phldrT="[Texto]"/>
      <dgm:spPr/>
      <dgm:t>
        <a:bodyPr/>
        <a:lstStyle/>
        <a:p>
          <a:r>
            <a:rPr lang="es-MX" dirty="0" smtClean="0"/>
            <a:t>Sindicatos, Fideicomisos y fondos públicos, cualquier personas física y jurídico colectivas que ejerzan recursos públicos</a:t>
          </a:r>
          <a:endParaRPr lang="es-MX" dirty="0"/>
        </a:p>
      </dgm:t>
    </dgm:pt>
    <dgm:pt modelId="{519679B5-B07D-4A7E-B41C-37EC1EAD70C2}" type="parTrans" cxnId="{11E93527-7CD5-46A9-AE61-66CCBBE92C9B}">
      <dgm:prSet/>
      <dgm:spPr/>
      <dgm:t>
        <a:bodyPr/>
        <a:lstStyle/>
        <a:p>
          <a:endParaRPr lang="es-MX"/>
        </a:p>
      </dgm:t>
    </dgm:pt>
    <dgm:pt modelId="{A9D54764-0CF9-4D5E-AA74-0E23DEB28614}" type="sibTrans" cxnId="{11E93527-7CD5-46A9-AE61-66CCBBE92C9B}">
      <dgm:prSet/>
      <dgm:spPr/>
      <dgm:t>
        <a:bodyPr/>
        <a:lstStyle/>
        <a:p>
          <a:endParaRPr lang="es-MX"/>
        </a:p>
      </dgm:t>
    </dgm:pt>
    <dgm:pt modelId="{28D1D8D4-A633-4149-B47C-8FE35BC4A578}">
      <dgm:prSet phldrT="[Texto]"/>
      <dgm:spPr/>
      <dgm:t>
        <a:bodyPr/>
        <a:lstStyle/>
        <a:p>
          <a:r>
            <a:rPr lang="es-MX" dirty="0" smtClean="0"/>
            <a:t>No están sujetos a la Ley de Responsabilidades de los Servidores Públicos</a:t>
          </a:r>
          <a:endParaRPr lang="es-MX" dirty="0"/>
        </a:p>
      </dgm:t>
    </dgm:pt>
    <dgm:pt modelId="{933CC04A-9951-44C4-9F2A-450B38CAAD07}" type="parTrans" cxnId="{F461DF94-D828-47C2-BBFC-D43BAECAF302}">
      <dgm:prSet/>
      <dgm:spPr/>
      <dgm:t>
        <a:bodyPr/>
        <a:lstStyle/>
        <a:p>
          <a:endParaRPr lang="es-MX"/>
        </a:p>
      </dgm:t>
    </dgm:pt>
    <dgm:pt modelId="{D04A8DAF-4089-4153-88CF-AE8482836E3C}" type="sibTrans" cxnId="{F461DF94-D828-47C2-BBFC-D43BAECAF302}">
      <dgm:prSet/>
      <dgm:spPr/>
      <dgm:t>
        <a:bodyPr/>
        <a:lstStyle/>
        <a:p>
          <a:endParaRPr lang="es-MX"/>
        </a:p>
      </dgm:t>
    </dgm:pt>
    <dgm:pt modelId="{38B29573-AFD6-4B16-9997-6AAD26AF207D}">
      <dgm:prSet/>
      <dgm:spPr/>
      <dgm:t>
        <a:bodyPr/>
        <a:lstStyle/>
        <a:p>
          <a:r>
            <a:rPr lang="es-MX" dirty="0" smtClean="0"/>
            <a:t>Si están Sujetos a las responsabilidades en materia de transparencia de la LGT y de la </a:t>
          </a:r>
          <a:r>
            <a:rPr lang="es-MX" dirty="0" err="1" smtClean="0"/>
            <a:t>LTAIPEMyM</a:t>
          </a:r>
          <a:endParaRPr lang="es-MX" dirty="0"/>
        </a:p>
      </dgm:t>
    </dgm:pt>
    <dgm:pt modelId="{B893FF9C-65AF-45EB-B367-94AFE4FA38F9}" type="parTrans" cxnId="{EBB39ECC-A811-451A-8C00-FEDA85C269BD}">
      <dgm:prSet/>
      <dgm:spPr/>
      <dgm:t>
        <a:bodyPr/>
        <a:lstStyle/>
        <a:p>
          <a:endParaRPr lang="es-MX"/>
        </a:p>
      </dgm:t>
    </dgm:pt>
    <dgm:pt modelId="{E26D9C95-C5FD-4B34-AE92-3524BE7125CD}" type="sibTrans" cxnId="{EBB39ECC-A811-451A-8C00-FEDA85C269BD}">
      <dgm:prSet/>
      <dgm:spPr/>
      <dgm:t>
        <a:bodyPr/>
        <a:lstStyle/>
        <a:p>
          <a:endParaRPr lang="es-MX"/>
        </a:p>
      </dgm:t>
    </dgm:pt>
    <dgm:pt modelId="{E2DC6281-7208-4938-B37F-C024891F152C}" type="pres">
      <dgm:prSet presAssocID="{527CD263-337B-47B4-90E5-D09A195CA2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29875B4-0B88-4A59-A10E-0366E312B7E5}" type="pres">
      <dgm:prSet presAssocID="{6C53C47D-3564-48F2-B380-33E81B9EDFE3}" presName="linNode" presStyleCnt="0"/>
      <dgm:spPr/>
    </dgm:pt>
    <dgm:pt modelId="{D4E995DF-9EB9-486B-A567-D1FAFAC77593}" type="pres">
      <dgm:prSet presAssocID="{6C53C47D-3564-48F2-B380-33E81B9EDFE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783E26-E0BB-48F6-94B8-C9104350D93E}" type="pres">
      <dgm:prSet presAssocID="{6C53C47D-3564-48F2-B380-33E81B9EDFE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209810-5410-41AC-B99B-00F79AF3F941}" type="presOf" srcId="{38B29573-AFD6-4B16-9997-6AAD26AF207D}" destId="{BA783E26-E0BB-48F6-94B8-C9104350D93E}" srcOrd="0" destOrd="1" presId="urn:microsoft.com/office/officeart/2005/8/layout/vList6"/>
    <dgm:cxn modelId="{EBB39ECC-A811-451A-8C00-FEDA85C269BD}" srcId="{6C53C47D-3564-48F2-B380-33E81B9EDFE3}" destId="{38B29573-AFD6-4B16-9997-6AAD26AF207D}" srcOrd="1" destOrd="0" parTransId="{B893FF9C-65AF-45EB-B367-94AFE4FA38F9}" sibTransId="{E26D9C95-C5FD-4B34-AE92-3524BE7125CD}"/>
    <dgm:cxn modelId="{D2BA3C9C-921F-478B-A3C0-635E7E552407}" type="presOf" srcId="{6C53C47D-3564-48F2-B380-33E81B9EDFE3}" destId="{D4E995DF-9EB9-486B-A567-D1FAFAC77593}" srcOrd="0" destOrd="0" presId="urn:microsoft.com/office/officeart/2005/8/layout/vList6"/>
    <dgm:cxn modelId="{2F79D7C2-C058-47DA-BE6D-75445A925143}" type="presOf" srcId="{28D1D8D4-A633-4149-B47C-8FE35BC4A578}" destId="{BA783E26-E0BB-48F6-94B8-C9104350D93E}" srcOrd="0" destOrd="0" presId="urn:microsoft.com/office/officeart/2005/8/layout/vList6"/>
    <dgm:cxn modelId="{F461DF94-D828-47C2-BBFC-D43BAECAF302}" srcId="{6C53C47D-3564-48F2-B380-33E81B9EDFE3}" destId="{28D1D8D4-A633-4149-B47C-8FE35BC4A578}" srcOrd="0" destOrd="0" parTransId="{933CC04A-9951-44C4-9F2A-450B38CAAD07}" sibTransId="{D04A8DAF-4089-4153-88CF-AE8482836E3C}"/>
    <dgm:cxn modelId="{9A84DFAF-8441-4A4E-A4E4-FB5366780FB0}" type="presOf" srcId="{527CD263-337B-47B4-90E5-D09A195CA297}" destId="{E2DC6281-7208-4938-B37F-C024891F152C}" srcOrd="0" destOrd="0" presId="urn:microsoft.com/office/officeart/2005/8/layout/vList6"/>
    <dgm:cxn modelId="{11E93527-7CD5-46A9-AE61-66CCBBE92C9B}" srcId="{527CD263-337B-47B4-90E5-D09A195CA297}" destId="{6C53C47D-3564-48F2-B380-33E81B9EDFE3}" srcOrd="0" destOrd="0" parTransId="{519679B5-B07D-4A7E-B41C-37EC1EAD70C2}" sibTransId="{A9D54764-0CF9-4D5E-AA74-0E23DEB28614}"/>
    <dgm:cxn modelId="{A52D7878-9003-422D-A06F-5AD12EF6A05E}" type="presParOf" srcId="{E2DC6281-7208-4938-B37F-C024891F152C}" destId="{E29875B4-0B88-4A59-A10E-0366E312B7E5}" srcOrd="0" destOrd="0" presId="urn:microsoft.com/office/officeart/2005/8/layout/vList6"/>
    <dgm:cxn modelId="{A89B352B-F1A9-4D32-8D2B-15A34BAA1117}" type="presParOf" srcId="{E29875B4-0B88-4A59-A10E-0366E312B7E5}" destId="{D4E995DF-9EB9-486B-A567-D1FAFAC77593}" srcOrd="0" destOrd="0" presId="urn:microsoft.com/office/officeart/2005/8/layout/vList6"/>
    <dgm:cxn modelId="{6B8AC095-621B-4F26-935E-45745E910405}" type="presParOf" srcId="{E29875B4-0B88-4A59-A10E-0366E312B7E5}" destId="{BA783E26-E0BB-48F6-94B8-C9104350D9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3023D-5225-461E-88C2-AC4CB0F29A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AA775EE-178C-4E2F-A63C-C64F180E874D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Cualquier acto u omisión que provoque la suspensión o deficiencia en la atención de las solicitudes de información (falta de respuesta, incomprensible, incompleta, en un formato no accesible, una modalidad de envío o de entrega diferente a la solicitada).</a:t>
          </a:r>
          <a:endParaRPr lang="es-MX" sz="1400" b="0" dirty="0">
            <a:latin typeface="+mn-lt"/>
          </a:endParaRPr>
        </a:p>
      </dgm:t>
    </dgm:pt>
    <dgm:pt modelId="{9856A6D2-10C9-4CD5-A71D-3B81CA3EB41C}" type="parTrans" cxnId="{21CBB224-D7A1-42B4-8191-8144372C7AC0}">
      <dgm:prSet/>
      <dgm:spPr/>
      <dgm:t>
        <a:bodyPr/>
        <a:lstStyle/>
        <a:p>
          <a:endParaRPr lang="es-MX" sz="2000">
            <a:latin typeface="Palatino Linotype" panose="02040502050505030304" pitchFamily="18" charset="0"/>
          </a:endParaRPr>
        </a:p>
      </dgm:t>
    </dgm:pt>
    <dgm:pt modelId="{63EA122D-4EE7-44B0-85CB-2B4F1859DC9E}" type="sibTrans" cxnId="{21CBB224-D7A1-42B4-8191-8144372C7AC0}">
      <dgm:prSet/>
      <dgm:spPr/>
      <dgm:t>
        <a:bodyPr/>
        <a:lstStyle/>
        <a:p>
          <a:endParaRPr lang="es-MX" sz="2000">
            <a:latin typeface="Palatino Linotype" panose="02040502050505030304" pitchFamily="18" charset="0"/>
          </a:endParaRPr>
        </a:p>
      </dgm:t>
    </dgm:pt>
    <dgm:pt modelId="{9ADE30FD-3FBF-4ADD-9E75-62686591BF85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Actuar con negligencia, dolo o mala fe en la clasificación o desclasificación de la información (entregar información clasificada como reservada o confidencial, vender, sustraer o publicitar la información reservada).</a:t>
          </a:r>
          <a:endParaRPr lang="es-MX" sz="1400" b="0" dirty="0">
            <a:latin typeface="+mn-lt"/>
          </a:endParaRPr>
        </a:p>
      </dgm:t>
    </dgm:pt>
    <dgm:pt modelId="{E6516C88-4006-441A-B0AD-CE54BE5CEAFF}" type="parTrans" cxnId="{CA9959A1-29E1-4AEC-B01C-587E22422550}">
      <dgm:prSet/>
      <dgm:spPr/>
      <dgm:t>
        <a:bodyPr/>
        <a:lstStyle/>
        <a:p>
          <a:endParaRPr lang="es-MX"/>
        </a:p>
      </dgm:t>
    </dgm:pt>
    <dgm:pt modelId="{17B30CF1-6108-4CE4-A9E7-64AA0C55FBF8}" type="sibTrans" cxnId="{CA9959A1-29E1-4AEC-B01C-587E22422550}">
      <dgm:prSet/>
      <dgm:spPr/>
      <dgm:t>
        <a:bodyPr/>
        <a:lstStyle/>
        <a:p>
          <a:endParaRPr lang="es-MX"/>
        </a:p>
      </dgm:t>
    </dgm:pt>
    <dgm:pt modelId="{4766A37F-4F25-40A1-83FF-0F426DDB3F75}">
      <dgm:prSet phldrT="[Texto]" custT="1"/>
      <dgm:spPr/>
      <dgm:t>
        <a:bodyPr/>
        <a:lstStyle/>
        <a:p>
          <a:r>
            <a:rPr lang="es-MX" sz="1400" b="0" dirty="0" smtClean="0">
              <a:latin typeface="+mn-lt"/>
            </a:rPr>
            <a:t>Hacer caso omiso de los requerimientos y resoluciones del Instituto.</a:t>
          </a:r>
          <a:endParaRPr lang="es-MX" sz="1400" b="0" dirty="0">
            <a:latin typeface="+mn-lt"/>
          </a:endParaRPr>
        </a:p>
      </dgm:t>
    </dgm:pt>
    <dgm:pt modelId="{FBB0DF44-3873-4422-A775-1ED27836FE99}" type="parTrans" cxnId="{93918C22-3D60-420B-A2F4-FA4504EBADE9}">
      <dgm:prSet/>
      <dgm:spPr/>
      <dgm:t>
        <a:bodyPr/>
        <a:lstStyle/>
        <a:p>
          <a:endParaRPr lang="es-MX"/>
        </a:p>
      </dgm:t>
    </dgm:pt>
    <dgm:pt modelId="{F22E3373-1057-4FD1-8306-0BC25F1E8C12}" type="sibTrans" cxnId="{93918C22-3D60-420B-A2F4-FA4504EBADE9}">
      <dgm:prSet/>
      <dgm:spPr/>
      <dgm:t>
        <a:bodyPr/>
        <a:lstStyle/>
        <a:p>
          <a:endParaRPr lang="es-MX"/>
        </a:p>
      </dgm:t>
    </dgm:pt>
    <dgm:pt modelId="{E786E3C2-EC60-4DDF-83E8-6425E3DC8036}">
      <dgm:prSet custT="1"/>
      <dgm:spPr/>
      <dgm:t>
        <a:bodyPr/>
        <a:lstStyle/>
        <a:p>
          <a:r>
            <a:rPr lang="es-MX" sz="1400" b="0" dirty="0" smtClean="0">
              <a:latin typeface="+mn-lt"/>
            </a:rPr>
            <a:t>Incumplir los plazos de atención previstos en la </a:t>
          </a:r>
          <a:r>
            <a:rPr lang="es-MX" sz="1400" b="0" dirty="0" err="1" smtClean="0">
              <a:latin typeface="+mn-lt"/>
            </a:rPr>
            <a:t>LTAIPEMyM</a:t>
          </a:r>
          <a:r>
            <a:rPr lang="es-MX" sz="1400" b="0" dirty="0" smtClean="0">
              <a:latin typeface="+mn-lt"/>
            </a:rPr>
            <a:t>.</a:t>
          </a:r>
          <a:endParaRPr lang="es-MX" sz="1400" b="0" dirty="0">
            <a:latin typeface="+mn-lt"/>
          </a:endParaRPr>
        </a:p>
      </dgm:t>
    </dgm:pt>
    <dgm:pt modelId="{D085B0DB-FDF5-4F35-BDAA-E48070939D47}" type="parTrans" cxnId="{96135222-2636-4F11-B2C3-8EB43530C714}">
      <dgm:prSet/>
      <dgm:spPr/>
      <dgm:t>
        <a:bodyPr/>
        <a:lstStyle/>
        <a:p>
          <a:endParaRPr lang="es-MX"/>
        </a:p>
      </dgm:t>
    </dgm:pt>
    <dgm:pt modelId="{EFCD16B0-369C-4D80-9373-8D16168E1D18}" type="sibTrans" cxnId="{96135222-2636-4F11-B2C3-8EB43530C714}">
      <dgm:prSet/>
      <dgm:spPr/>
      <dgm:t>
        <a:bodyPr/>
        <a:lstStyle/>
        <a:p>
          <a:endParaRPr lang="es-MX"/>
        </a:p>
      </dgm:t>
    </dgm:pt>
    <dgm:pt modelId="{AC9782F6-48CA-4640-8BE9-0B03CD02A97E}">
      <dgm:prSet custT="1"/>
      <dgm:spPr/>
      <dgm:t>
        <a:bodyPr/>
        <a:lstStyle/>
        <a:p>
          <a:r>
            <a:rPr lang="es-MX" sz="1400" b="0" dirty="0" smtClean="0">
              <a:latin typeface="+mn-lt"/>
            </a:rPr>
            <a:t>Declarar la inexistencia de la información cuando exista total o parcialmente en sus archivos.</a:t>
          </a:r>
          <a:endParaRPr lang="es-MX" sz="1400" b="0" dirty="0">
            <a:latin typeface="+mn-lt"/>
          </a:endParaRPr>
        </a:p>
      </dgm:t>
    </dgm:pt>
    <dgm:pt modelId="{ABBAE219-797E-4F3B-BF9C-F0BE9B88695E}" type="parTrans" cxnId="{642F17E6-D355-4CE1-AEB9-AC59AD926E35}">
      <dgm:prSet/>
      <dgm:spPr/>
      <dgm:t>
        <a:bodyPr/>
        <a:lstStyle/>
        <a:p>
          <a:endParaRPr lang="es-MX"/>
        </a:p>
      </dgm:t>
    </dgm:pt>
    <dgm:pt modelId="{78F3AECC-F7B8-4153-97DD-878CD82CC0C3}" type="sibTrans" cxnId="{642F17E6-D355-4CE1-AEB9-AC59AD926E35}">
      <dgm:prSet/>
      <dgm:spPr/>
      <dgm:t>
        <a:bodyPr/>
        <a:lstStyle/>
        <a:p>
          <a:endParaRPr lang="es-MX"/>
        </a:p>
      </dgm:t>
    </dgm:pt>
    <dgm:pt modelId="{4FE75CC7-2537-44A1-B1BB-E53664F80FC6}" type="pres">
      <dgm:prSet presAssocID="{7CB3023D-5225-461E-88C2-AC4CB0F29A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A1279AC-E66A-49B2-9BE8-0E368B6AF3D5}" type="pres">
      <dgm:prSet presAssocID="{7CB3023D-5225-461E-88C2-AC4CB0F29A04}" presName="Name1" presStyleCnt="0"/>
      <dgm:spPr/>
      <dgm:t>
        <a:bodyPr/>
        <a:lstStyle/>
        <a:p>
          <a:endParaRPr lang="es-MX"/>
        </a:p>
      </dgm:t>
    </dgm:pt>
    <dgm:pt modelId="{0099CB0E-699D-47DC-A75F-514C3E831AA5}" type="pres">
      <dgm:prSet presAssocID="{7CB3023D-5225-461E-88C2-AC4CB0F29A04}" presName="cycle" presStyleCnt="0"/>
      <dgm:spPr/>
      <dgm:t>
        <a:bodyPr/>
        <a:lstStyle/>
        <a:p>
          <a:endParaRPr lang="es-MX"/>
        </a:p>
      </dgm:t>
    </dgm:pt>
    <dgm:pt modelId="{5BAF2CAE-0BAD-436E-A1F0-6FB2CAEFAA20}" type="pres">
      <dgm:prSet presAssocID="{7CB3023D-5225-461E-88C2-AC4CB0F29A04}" presName="srcNode" presStyleLbl="node1" presStyleIdx="0" presStyleCnt="5"/>
      <dgm:spPr/>
      <dgm:t>
        <a:bodyPr/>
        <a:lstStyle/>
        <a:p>
          <a:endParaRPr lang="es-MX"/>
        </a:p>
      </dgm:t>
    </dgm:pt>
    <dgm:pt modelId="{7BEAF866-7A1D-41BC-846A-566514CF1B56}" type="pres">
      <dgm:prSet presAssocID="{7CB3023D-5225-461E-88C2-AC4CB0F29A04}" presName="conn" presStyleLbl="parChTrans1D2" presStyleIdx="0" presStyleCnt="1"/>
      <dgm:spPr/>
      <dgm:t>
        <a:bodyPr/>
        <a:lstStyle/>
        <a:p>
          <a:endParaRPr lang="es-MX"/>
        </a:p>
      </dgm:t>
    </dgm:pt>
    <dgm:pt modelId="{6DF9CBEB-38B3-4769-828D-35A2723976FD}" type="pres">
      <dgm:prSet presAssocID="{7CB3023D-5225-461E-88C2-AC4CB0F29A04}" presName="extraNode" presStyleLbl="node1" presStyleIdx="0" presStyleCnt="5"/>
      <dgm:spPr/>
      <dgm:t>
        <a:bodyPr/>
        <a:lstStyle/>
        <a:p>
          <a:endParaRPr lang="es-MX"/>
        </a:p>
      </dgm:t>
    </dgm:pt>
    <dgm:pt modelId="{3CCDF120-714B-4B24-B6D4-C51B0E5167C6}" type="pres">
      <dgm:prSet presAssocID="{7CB3023D-5225-461E-88C2-AC4CB0F29A04}" presName="dstNode" presStyleLbl="node1" presStyleIdx="0" presStyleCnt="5"/>
      <dgm:spPr/>
      <dgm:t>
        <a:bodyPr/>
        <a:lstStyle/>
        <a:p>
          <a:endParaRPr lang="es-MX"/>
        </a:p>
      </dgm:t>
    </dgm:pt>
    <dgm:pt modelId="{E90758AC-ECE9-4EEA-B26E-93E158725713}" type="pres">
      <dgm:prSet presAssocID="{3AA775EE-178C-4E2F-A63C-C64F180E874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0A5E9F-AEC9-414F-BDFE-84341E542A6E}" type="pres">
      <dgm:prSet presAssocID="{3AA775EE-178C-4E2F-A63C-C64F180E874D}" presName="accent_1" presStyleCnt="0"/>
      <dgm:spPr/>
      <dgm:t>
        <a:bodyPr/>
        <a:lstStyle/>
        <a:p>
          <a:endParaRPr lang="es-MX"/>
        </a:p>
      </dgm:t>
    </dgm:pt>
    <dgm:pt modelId="{546F1E53-4CF4-4339-9E20-C1B427E66FB4}" type="pres">
      <dgm:prSet presAssocID="{3AA775EE-178C-4E2F-A63C-C64F180E874D}" presName="accentRepeatNode" presStyleLbl="solidFgAcc1" presStyleIdx="0" presStyleCnt="5"/>
      <dgm:spPr/>
      <dgm:t>
        <a:bodyPr/>
        <a:lstStyle/>
        <a:p>
          <a:endParaRPr lang="es-MX"/>
        </a:p>
      </dgm:t>
    </dgm:pt>
    <dgm:pt modelId="{1ECD62E4-B2E4-43CF-AD50-4B30FBEE035B}" type="pres">
      <dgm:prSet presAssocID="{9ADE30FD-3FBF-4ADD-9E75-62686591BF8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F4A22-B41B-445D-814B-629DBB9615DA}" type="pres">
      <dgm:prSet presAssocID="{9ADE30FD-3FBF-4ADD-9E75-62686591BF85}" presName="accent_2" presStyleCnt="0"/>
      <dgm:spPr/>
    </dgm:pt>
    <dgm:pt modelId="{108227F6-E4E0-45E4-B773-BAAB953F8364}" type="pres">
      <dgm:prSet presAssocID="{9ADE30FD-3FBF-4ADD-9E75-62686591BF85}" presName="accentRepeatNode" presStyleLbl="solidFgAcc1" presStyleIdx="1" presStyleCnt="5"/>
      <dgm:spPr/>
    </dgm:pt>
    <dgm:pt modelId="{E7916312-768A-4D00-8A18-F6308007CF27}" type="pres">
      <dgm:prSet presAssocID="{4766A37F-4F25-40A1-83FF-0F426DDB3F7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D2FF83-3650-4F1D-81E9-790C7F57C35A}" type="pres">
      <dgm:prSet presAssocID="{4766A37F-4F25-40A1-83FF-0F426DDB3F75}" presName="accent_3" presStyleCnt="0"/>
      <dgm:spPr/>
    </dgm:pt>
    <dgm:pt modelId="{B37AE942-2893-4339-8105-BE5E5B859887}" type="pres">
      <dgm:prSet presAssocID="{4766A37F-4F25-40A1-83FF-0F426DDB3F75}" presName="accentRepeatNode" presStyleLbl="solidFgAcc1" presStyleIdx="2" presStyleCnt="5"/>
      <dgm:spPr/>
    </dgm:pt>
    <dgm:pt modelId="{E7E2DE7D-E8DE-48D8-9954-6CD14BC634AE}" type="pres">
      <dgm:prSet presAssocID="{E786E3C2-EC60-4DDF-83E8-6425E3DC803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19F2D2-0CA8-4EDC-A8C6-9706CD39A891}" type="pres">
      <dgm:prSet presAssocID="{E786E3C2-EC60-4DDF-83E8-6425E3DC8036}" presName="accent_4" presStyleCnt="0"/>
      <dgm:spPr/>
    </dgm:pt>
    <dgm:pt modelId="{CA4ECA1F-E856-4F89-9045-06182753C5EF}" type="pres">
      <dgm:prSet presAssocID="{E786E3C2-EC60-4DDF-83E8-6425E3DC8036}" presName="accentRepeatNode" presStyleLbl="solidFgAcc1" presStyleIdx="3" presStyleCnt="5"/>
      <dgm:spPr/>
    </dgm:pt>
    <dgm:pt modelId="{4458C50F-C583-4F23-8A72-47673DCA43F1}" type="pres">
      <dgm:prSet presAssocID="{AC9782F6-48CA-4640-8BE9-0B03CD02A9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3DE6B-A5B8-4D1A-BCF5-4C0F0C138F56}" type="pres">
      <dgm:prSet presAssocID="{AC9782F6-48CA-4640-8BE9-0B03CD02A97E}" presName="accent_5" presStyleCnt="0"/>
      <dgm:spPr/>
    </dgm:pt>
    <dgm:pt modelId="{96EF48F4-3412-451B-9357-956676DB485A}" type="pres">
      <dgm:prSet presAssocID="{AC9782F6-48CA-4640-8BE9-0B03CD02A97E}" presName="accentRepeatNode" presStyleLbl="solidFgAcc1" presStyleIdx="4" presStyleCnt="5"/>
      <dgm:spPr/>
    </dgm:pt>
  </dgm:ptLst>
  <dgm:cxnLst>
    <dgm:cxn modelId="{CA9959A1-29E1-4AEC-B01C-587E22422550}" srcId="{7CB3023D-5225-461E-88C2-AC4CB0F29A04}" destId="{9ADE30FD-3FBF-4ADD-9E75-62686591BF85}" srcOrd="1" destOrd="0" parTransId="{E6516C88-4006-441A-B0AD-CE54BE5CEAFF}" sibTransId="{17B30CF1-6108-4CE4-A9E7-64AA0C55FBF8}"/>
    <dgm:cxn modelId="{828FBAED-41DB-4D86-9E27-704CB0C3D525}" type="presOf" srcId="{AC9782F6-48CA-4640-8BE9-0B03CD02A97E}" destId="{4458C50F-C583-4F23-8A72-47673DCA43F1}" srcOrd="0" destOrd="0" presId="urn:microsoft.com/office/officeart/2008/layout/VerticalCurvedList"/>
    <dgm:cxn modelId="{41D4AD2B-93EF-4764-BA93-10F8E3D68300}" type="presOf" srcId="{E786E3C2-EC60-4DDF-83E8-6425E3DC8036}" destId="{E7E2DE7D-E8DE-48D8-9954-6CD14BC634AE}" srcOrd="0" destOrd="0" presId="urn:microsoft.com/office/officeart/2008/layout/VerticalCurvedList"/>
    <dgm:cxn modelId="{143F0115-3DF0-406D-BE11-E7D26E573A7B}" type="presOf" srcId="{7CB3023D-5225-461E-88C2-AC4CB0F29A04}" destId="{4FE75CC7-2537-44A1-B1BB-E53664F80FC6}" srcOrd="0" destOrd="0" presId="urn:microsoft.com/office/officeart/2008/layout/VerticalCurvedList"/>
    <dgm:cxn modelId="{93918C22-3D60-420B-A2F4-FA4504EBADE9}" srcId="{7CB3023D-5225-461E-88C2-AC4CB0F29A04}" destId="{4766A37F-4F25-40A1-83FF-0F426DDB3F75}" srcOrd="2" destOrd="0" parTransId="{FBB0DF44-3873-4422-A775-1ED27836FE99}" sibTransId="{F22E3373-1057-4FD1-8306-0BC25F1E8C12}"/>
    <dgm:cxn modelId="{6DB6D635-51AE-488A-AE44-9F21CA72D1A9}" type="presOf" srcId="{9ADE30FD-3FBF-4ADD-9E75-62686591BF85}" destId="{1ECD62E4-B2E4-43CF-AD50-4B30FBEE035B}" srcOrd="0" destOrd="0" presId="urn:microsoft.com/office/officeart/2008/layout/VerticalCurvedList"/>
    <dgm:cxn modelId="{96135222-2636-4F11-B2C3-8EB43530C714}" srcId="{7CB3023D-5225-461E-88C2-AC4CB0F29A04}" destId="{E786E3C2-EC60-4DDF-83E8-6425E3DC8036}" srcOrd="3" destOrd="0" parTransId="{D085B0DB-FDF5-4F35-BDAA-E48070939D47}" sibTransId="{EFCD16B0-369C-4D80-9373-8D16168E1D18}"/>
    <dgm:cxn modelId="{36E3506C-DD45-4B2D-B92D-FD9FE76563B7}" type="presOf" srcId="{63EA122D-4EE7-44B0-85CB-2B4F1859DC9E}" destId="{7BEAF866-7A1D-41BC-846A-566514CF1B56}" srcOrd="0" destOrd="0" presId="urn:microsoft.com/office/officeart/2008/layout/VerticalCurvedList"/>
    <dgm:cxn modelId="{7B1FFD38-A974-41E9-96A2-4147A0CF805C}" type="presOf" srcId="{3AA775EE-178C-4E2F-A63C-C64F180E874D}" destId="{E90758AC-ECE9-4EEA-B26E-93E158725713}" srcOrd="0" destOrd="0" presId="urn:microsoft.com/office/officeart/2008/layout/VerticalCurvedList"/>
    <dgm:cxn modelId="{936EB6EE-9743-4D01-BF34-DB52A8AE59D8}" type="presOf" srcId="{4766A37F-4F25-40A1-83FF-0F426DDB3F75}" destId="{E7916312-768A-4D00-8A18-F6308007CF27}" srcOrd="0" destOrd="0" presId="urn:microsoft.com/office/officeart/2008/layout/VerticalCurvedList"/>
    <dgm:cxn modelId="{21CBB224-D7A1-42B4-8191-8144372C7AC0}" srcId="{7CB3023D-5225-461E-88C2-AC4CB0F29A04}" destId="{3AA775EE-178C-4E2F-A63C-C64F180E874D}" srcOrd="0" destOrd="0" parTransId="{9856A6D2-10C9-4CD5-A71D-3B81CA3EB41C}" sibTransId="{63EA122D-4EE7-44B0-85CB-2B4F1859DC9E}"/>
    <dgm:cxn modelId="{642F17E6-D355-4CE1-AEB9-AC59AD926E35}" srcId="{7CB3023D-5225-461E-88C2-AC4CB0F29A04}" destId="{AC9782F6-48CA-4640-8BE9-0B03CD02A97E}" srcOrd="4" destOrd="0" parTransId="{ABBAE219-797E-4F3B-BF9C-F0BE9B88695E}" sibTransId="{78F3AECC-F7B8-4153-97DD-878CD82CC0C3}"/>
    <dgm:cxn modelId="{EF1547CC-3C50-416E-8446-94AAD17CB4E3}" type="presParOf" srcId="{4FE75CC7-2537-44A1-B1BB-E53664F80FC6}" destId="{4A1279AC-E66A-49B2-9BE8-0E368B6AF3D5}" srcOrd="0" destOrd="0" presId="urn:microsoft.com/office/officeart/2008/layout/VerticalCurvedList"/>
    <dgm:cxn modelId="{3962B866-6CEF-442D-A330-9C5898019925}" type="presParOf" srcId="{4A1279AC-E66A-49B2-9BE8-0E368B6AF3D5}" destId="{0099CB0E-699D-47DC-A75F-514C3E831AA5}" srcOrd="0" destOrd="0" presId="urn:microsoft.com/office/officeart/2008/layout/VerticalCurvedList"/>
    <dgm:cxn modelId="{9F4FE950-9256-444B-8A75-C88B54D368BB}" type="presParOf" srcId="{0099CB0E-699D-47DC-A75F-514C3E831AA5}" destId="{5BAF2CAE-0BAD-436E-A1F0-6FB2CAEFAA20}" srcOrd="0" destOrd="0" presId="urn:microsoft.com/office/officeart/2008/layout/VerticalCurvedList"/>
    <dgm:cxn modelId="{A6444CB1-23BF-4BF9-B9EE-7FD9335E48CF}" type="presParOf" srcId="{0099CB0E-699D-47DC-A75F-514C3E831AA5}" destId="{7BEAF866-7A1D-41BC-846A-566514CF1B56}" srcOrd="1" destOrd="0" presId="urn:microsoft.com/office/officeart/2008/layout/VerticalCurvedList"/>
    <dgm:cxn modelId="{E461CAEC-D59D-459E-9EAE-E743955FE278}" type="presParOf" srcId="{0099CB0E-699D-47DC-A75F-514C3E831AA5}" destId="{6DF9CBEB-38B3-4769-828D-35A2723976FD}" srcOrd="2" destOrd="0" presId="urn:microsoft.com/office/officeart/2008/layout/VerticalCurvedList"/>
    <dgm:cxn modelId="{8185E581-974C-40E2-9F79-7BAE03C0C541}" type="presParOf" srcId="{0099CB0E-699D-47DC-A75F-514C3E831AA5}" destId="{3CCDF120-714B-4B24-B6D4-C51B0E5167C6}" srcOrd="3" destOrd="0" presId="urn:microsoft.com/office/officeart/2008/layout/VerticalCurvedList"/>
    <dgm:cxn modelId="{9B8DD6C2-3724-4D5D-822D-A22D8BCC6CB9}" type="presParOf" srcId="{4A1279AC-E66A-49B2-9BE8-0E368B6AF3D5}" destId="{E90758AC-ECE9-4EEA-B26E-93E158725713}" srcOrd="1" destOrd="0" presId="urn:microsoft.com/office/officeart/2008/layout/VerticalCurvedList"/>
    <dgm:cxn modelId="{93A98B2A-EC83-4C7F-BF9E-E765B95F91A5}" type="presParOf" srcId="{4A1279AC-E66A-49B2-9BE8-0E368B6AF3D5}" destId="{3D0A5E9F-AEC9-414F-BDFE-84341E542A6E}" srcOrd="2" destOrd="0" presId="urn:microsoft.com/office/officeart/2008/layout/VerticalCurvedList"/>
    <dgm:cxn modelId="{31A6C79F-AFC3-4499-8F51-6B6948D937BD}" type="presParOf" srcId="{3D0A5E9F-AEC9-414F-BDFE-84341E542A6E}" destId="{546F1E53-4CF4-4339-9E20-C1B427E66FB4}" srcOrd="0" destOrd="0" presId="urn:microsoft.com/office/officeart/2008/layout/VerticalCurvedList"/>
    <dgm:cxn modelId="{D34A0E4F-9C66-41A0-B41D-A3D638931C9C}" type="presParOf" srcId="{4A1279AC-E66A-49B2-9BE8-0E368B6AF3D5}" destId="{1ECD62E4-B2E4-43CF-AD50-4B30FBEE035B}" srcOrd="3" destOrd="0" presId="urn:microsoft.com/office/officeart/2008/layout/VerticalCurvedList"/>
    <dgm:cxn modelId="{A26376E3-0404-48E4-8561-68C8CE569F5A}" type="presParOf" srcId="{4A1279AC-E66A-49B2-9BE8-0E368B6AF3D5}" destId="{A0DF4A22-B41B-445D-814B-629DBB9615DA}" srcOrd="4" destOrd="0" presId="urn:microsoft.com/office/officeart/2008/layout/VerticalCurvedList"/>
    <dgm:cxn modelId="{5FC20506-E934-4A23-86EF-3FC8D9F49E5F}" type="presParOf" srcId="{A0DF4A22-B41B-445D-814B-629DBB9615DA}" destId="{108227F6-E4E0-45E4-B773-BAAB953F8364}" srcOrd="0" destOrd="0" presId="urn:microsoft.com/office/officeart/2008/layout/VerticalCurvedList"/>
    <dgm:cxn modelId="{F5C0B8A9-08E2-4202-8EE1-A61E44FEFF0B}" type="presParOf" srcId="{4A1279AC-E66A-49B2-9BE8-0E368B6AF3D5}" destId="{E7916312-768A-4D00-8A18-F6308007CF27}" srcOrd="5" destOrd="0" presId="urn:microsoft.com/office/officeart/2008/layout/VerticalCurvedList"/>
    <dgm:cxn modelId="{FF96BE70-32E3-4E7F-8547-3DA48B82FABA}" type="presParOf" srcId="{4A1279AC-E66A-49B2-9BE8-0E368B6AF3D5}" destId="{8BD2FF83-3650-4F1D-81E9-790C7F57C35A}" srcOrd="6" destOrd="0" presId="urn:microsoft.com/office/officeart/2008/layout/VerticalCurvedList"/>
    <dgm:cxn modelId="{2F2BE152-7307-434F-BF75-5D952417B15A}" type="presParOf" srcId="{8BD2FF83-3650-4F1D-81E9-790C7F57C35A}" destId="{B37AE942-2893-4339-8105-BE5E5B859887}" srcOrd="0" destOrd="0" presId="urn:microsoft.com/office/officeart/2008/layout/VerticalCurvedList"/>
    <dgm:cxn modelId="{E8557471-D333-4710-A752-BBDFE5F752F3}" type="presParOf" srcId="{4A1279AC-E66A-49B2-9BE8-0E368B6AF3D5}" destId="{E7E2DE7D-E8DE-48D8-9954-6CD14BC634AE}" srcOrd="7" destOrd="0" presId="urn:microsoft.com/office/officeart/2008/layout/VerticalCurvedList"/>
    <dgm:cxn modelId="{4E08497B-F276-4E9A-A06B-FF5EB9C3F987}" type="presParOf" srcId="{4A1279AC-E66A-49B2-9BE8-0E368B6AF3D5}" destId="{4319F2D2-0CA8-4EDC-A8C6-9706CD39A891}" srcOrd="8" destOrd="0" presId="urn:microsoft.com/office/officeart/2008/layout/VerticalCurvedList"/>
    <dgm:cxn modelId="{71144442-4253-4E0D-B3CF-0019B8815A80}" type="presParOf" srcId="{4319F2D2-0CA8-4EDC-A8C6-9706CD39A891}" destId="{CA4ECA1F-E856-4F89-9045-06182753C5EF}" srcOrd="0" destOrd="0" presId="urn:microsoft.com/office/officeart/2008/layout/VerticalCurvedList"/>
    <dgm:cxn modelId="{7A4EAC15-BDD4-4D21-80BE-B0CD7EEA9DD7}" type="presParOf" srcId="{4A1279AC-E66A-49B2-9BE8-0E368B6AF3D5}" destId="{4458C50F-C583-4F23-8A72-47673DCA43F1}" srcOrd="9" destOrd="0" presId="urn:microsoft.com/office/officeart/2008/layout/VerticalCurvedList"/>
    <dgm:cxn modelId="{7ADAED91-DE3E-4048-B7F4-BCB265AB30BF}" type="presParOf" srcId="{4A1279AC-E66A-49B2-9BE8-0E368B6AF3D5}" destId="{17D3DE6B-A5B8-4D1A-BCF5-4C0F0C138F56}" srcOrd="10" destOrd="0" presId="urn:microsoft.com/office/officeart/2008/layout/VerticalCurvedList"/>
    <dgm:cxn modelId="{17405B55-D138-4642-B5D8-E01BF468E758}" type="presParOf" srcId="{17D3DE6B-A5B8-4D1A-BCF5-4C0F0C138F56}" destId="{96EF48F4-3412-451B-9357-956676DB48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711E76-A14C-458E-9C15-B97BAC2ECA3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55AB85C-CA93-493E-94FD-7EED0B4F068B}">
      <dgm:prSet phldrT="[Texto]"/>
      <dgm:spPr/>
      <dgm:t>
        <a:bodyPr/>
        <a:lstStyle/>
        <a:p>
          <a:r>
            <a:rPr lang="es-MX" dirty="0" smtClean="0"/>
            <a:t>7 feb 2014</a:t>
          </a:r>
          <a:endParaRPr lang="es-MX" dirty="0"/>
        </a:p>
      </dgm:t>
    </dgm:pt>
    <dgm:pt modelId="{87937028-4324-4423-99DC-C5CF917A1D05}" type="parTrans" cxnId="{B45E389A-40E0-4F0C-95FD-CD56734127E4}">
      <dgm:prSet/>
      <dgm:spPr/>
      <dgm:t>
        <a:bodyPr/>
        <a:lstStyle/>
        <a:p>
          <a:endParaRPr lang="es-MX"/>
        </a:p>
      </dgm:t>
    </dgm:pt>
    <dgm:pt modelId="{CB820996-5CDF-4081-9A46-DDE7A99ABDEA}" type="sibTrans" cxnId="{B45E389A-40E0-4F0C-95FD-CD56734127E4}">
      <dgm:prSet/>
      <dgm:spPr/>
      <dgm:t>
        <a:bodyPr/>
        <a:lstStyle/>
        <a:p>
          <a:endParaRPr lang="es-MX"/>
        </a:p>
      </dgm:t>
    </dgm:pt>
    <dgm:pt modelId="{C6316194-BA4E-46E7-B0C4-EC1EBEC525B0}">
      <dgm:prSet phldrT="[Texto]"/>
      <dgm:spPr/>
      <dgm:t>
        <a:bodyPr/>
        <a:lstStyle/>
        <a:p>
          <a:r>
            <a:rPr lang="es-MX" b="1" dirty="0" smtClean="0"/>
            <a:t>CPEUM</a:t>
          </a:r>
        </a:p>
        <a:p>
          <a:r>
            <a:rPr lang="es-MX" dirty="0" smtClean="0"/>
            <a:t>Art. 6, apartado A, fracción VII y décimo cuarto párrafo de la fracción VIII </a:t>
          </a:r>
        </a:p>
      </dgm:t>
    </dgm:pt>
    <dgm:pt modelId="{2250F4AA-802A-47AF-B233-92FA715E47AA}" type="parTrans" cxnId="{F1C80855-C639-4275-A50F-43DB483B7DA3}">
      <dgm:prSet/>
      <dgm:spPr/>
      <dgm:t>
        <a:bodyPr/>
        <a:lstStyle/>
        <a:p>
          <a:endParaRPr lang="es-MX"/>
        </a:p>
      </dgm:t>
    </dgm:pt>
    <dgm:pt modelId="{7B890218-D0EA-4FE6-8DF7-7E3B0DC5F5C9}" type="sibTrans" cxnId="{F1C80855-C639-4275-A50F-43DB483B7DA3}">
      <dgm:prSet/>
      <dgm:spPr/>
      <dgm:t>
        <a:bodyPr/>
        <a:lstStyle/>
        <a:p>
          <a:endParaRPr lang="es-MX"/>
        </a:p>
      </dgm:t>
    </dgm:pt>
    <dgm:pt modelId="{679A1C88-CB56-4040-91F4-F4958DCB8DE7}">
      <dgm:prSet phldrT="[Texto]"/>
      <dgm:spPr/>
      <dgm:t>
        <a:bodyPr/>
        <a:lstStyle/>
        <a:p>
          <a:r>
            <a:rPr lang="es-MX" dirty="0" smtClean="0"/>
            <a:t>4 mayo 2015</a:t>
          </a:r>
          <a:endParaRPr lang="es-MX" dirty="0"/>
        </a:p>
      </dgm:t>
    </dgm:pt>
    <dgm:pt modelId="{E400684A-DDC0-4FF7-BB42-BB43EA18B54B}" type="parTrans" cxnId="{AA34BFBD-6B07-4C92-B84C-CF8A83F8EF1A}">
      <dgm:prSet/>
      <dgm:spPr/>
      <dgm:t>
        <a:bodyPr/>
        <a:lstStyle/>
        <a:p>
          <a:endParaRPr lang="es-MX"/>
        </a:p>
      </dgm:t>
    </dgm:pt>
    <dgm:pt modelId="{5A072D9D-4C2D-4C1D-A75F-DF1762E7DB81}" type="sibTrans" cxnId="{AA34BFBD-6B07-4C92-B84C-CF8A83F8EF1A}">
      <dgm:prSet/>
      <dgm:spPr/>
      <dgm:t>
        <a:bodyPr/>
        <a:lstStyle/>
        <a:p>
          <a:endParaRPr lang="es-MX"/>
        </a:p>
      </dgm:t>
    </dgm:pt>
    <dgm:pt modelId="{23B56162-914D-4BFC-909F-A6492C4736AD}">
      <dgm:prSet phldrT="[Texto]"/>
      <dgm:spPr/>
      <dgm:t>
        <a:bodyPr/>
        <a:lstStyle/>
        <a:p>
          <a:r>
            <a:rPr lang="es-MX" b="1" dirty="0" smtClean="0"/>
            <a:t>LGT</a:t>
          </a:r>
        </a:p>
        <a:p>
          <a:r>
            <a:rPr lang="es-MX" dirty="0" smtClean="0"/>
            <a:t>Título Noveno </a:t>
          </a:r>
        </a:p>
        <a:p>
          <a:r>
            <a:rPr lang="es-MX" dirty="0" smtClean="0"/>
            <a:t>Medidas de Apremio</a:t>
          </a:r>
        </a:p>
        <a:p>
          <a:r>
            <a:rPr lang="es-MX" dirty="0" smtClean="0"/>
            <a:t>Capitulo I De las medidas de Apremio</a:t>
          </a:r>
        </a:p>
        <a:p>
          <a:r>
            <a:rPr lang="es-MX" dirty="0" smtClean="0"/>
            <a:t>Capitulo II de las Sanciones</a:t>
          </a:r>
          <a:endParaRPr lang="es-MX" dirty="0"/>
        </a:p>
      </dgm:t>
    </dgm:pt>
    <dgm:pt modelId="{21B47EC5-AC73-4559-AB71-9D94319A036E}" type="parTrans" cxnId="{D340BF9C-421B-4525-9D39-A41A4DABE9F3}">
      <dgm:prSet/>
      <dgm:spPr/>
      <dgm:t>
        <a:bodyPr/>
        <a:lstStyle/>
        <a:p>
          <a:endParaRPr lang="es-MX"/>
        </a:p>
      </dgm:t>
    </dgm:pt>
    <dgm:pt modelId="{0F079949-BC57-4561-962A-6AB0E9EEC4CB}" type="sibTrans" cxnId="{D340BF9C-421B-4525-9D39-A41A4DABE9F3}">
      <dgm:prSet/>
      <dgm:spPr/>
      <dgm:t>
        <a:bodyPr/>
        <a:lstStyle/>
        <a:p>
          <a:endParaRPr lang="es-MX"/>
        </a:p>
      </dgm:t>
    </dgm:pt>
    <dgm:pt modelId="{0D21897B-6B48-41CE-BD4B-25A4795F8956}">
      <dgm:prSet phldrT="[Texto]"/>
      <dgm:spPr/>
      <dgm:t>
        <a:bodyPr/>
        <a:lstStyle/>
        <a:p>
          <a:r>
            <a:rPr lang="es-MX" dirty="0" smtClean="0"/>
            <a:t>4 mayo 2016</a:t>
          </a:r>
          <a:endParaRPr lang="es-MX" dirty="0"/>
        </a:p>
      </dgm:t>
    </dgm:pt>
    <dgm:pt modelId="{507AE7A1-9C10-4542-828C-5FE408F7D09A}" type="parTrans" cxnId="{B565FE40-EB26-4162-A30B-3CBA628EEECC}">
      <dgm:prSet/>
      <dgm:spPr/>
      <dgm:t>
        <a:bodyPr/>
        <a:lstStyle/>
        <a:p>
          <a:endParaRPr lang="es-MX"/>
        </a:p>
      </dgm:t>
    </dgm:pt>
    <dgm:pt modelId="{A74EA7A7-5063-4522-B748-46785B5770A5}" type="sibTrans" cxnId="{B565FE40-EB26-4162-A30B-3CBA628EEECC}">
      <dgm:prSet/>
      <dgm:spPr/>
      <dgm:t>
        <a:bodyPr/>
        <a:lstStyle/>
        <a:p>
          <a:endParaRPr lang="es-MX"/>
        </a:p>
      </dgm:t>
    </dgm:pt>
    <dgm:pt modelId="{C8D25902-57FE-4B6C-9F0B-02074B4AC119}">
      <dgm:prSet phldrT="[Texto]"/>
      <dgm:spPr/>
      <dgm:t>
        <a:bodyPr/>
        <a:lstStyle/>
        <a:p>
          <a:r>
            <a:rPr lang="es-MX" dirty="0" smtClean="0"/>
            <a:t>LTAIPEMM</a:t>
          </a:r>
        </a:p>
        <a:p>
          <a:r>
            <a:rPr lang="es-MX" dirty="0" smtClean="0"/>
            <a:t>Título Noveno</a:t>
          </a:r>
        </a:p>
        <a:p>
          <a:r>
            <a:rPr lang="es-MX" dirty="0" smtClean="0"/>
            <a:t>De las Medidas de Apremio, Responsabilidades y Sanciones</a:t>
          </a:r>
        </a:p>
        <a:p>
          <a:r>
            <a:rPr lang="es-MX" dirty="0" smtClean="0"/>
            <a:t> Capitulo I De las Medidas de Apremio</a:t>
          </a:r>
        </a:p>
        <a:p>
          <a:r>
            <a:rPr lang="es-MX" dirty="0" smtClean="0"/>
            <a:t>Capitulo II de las Responsabilidades y Sanciones</a:t>
          </a:r>
          <a:endParaRPr lang="es-MX" dirty="0"/>
        </a:p>
      </dgm:t>
    </dgm:pt>
    <dgm:pt modelId="{DB456CF1-B061-433A-8193-89F9137CDF04}" type="parTrans" cxnId="{B6693CC7-7A11-47D8-902E-ACAEE791E012}">
      <dgm:prSet/>
      <dgm:spPr/>
      <dgm:t>
        <a:bodyPr/>
        <a:lstStyle/>
        <a:p>
          <a:endParaRPr lang="es-MX"/>
        </a:p>
      </dgm:t>
    </dgm:pt>
    <dgm:pt modelId="{B28BF353-9705-4057-93E9-EC97FD5BD510}" type="sibTrans" cxnId="{B6693CC7-7A11-47D8-902E-ACAEE791E012}">
      <dgm:prSet/>
      <dgm:spPr/>
      <dgm:t>
        <a:bodyPr/>
        <a:lstStyle/>
        <a:p>
          <a:endParaRPr lang="es-MX"/>
        </a:p>
      </dgm:t>
    </dgm:pt>
    <dgm:pt modelId="{137F34CC-0275-4CD2-B33A-4A3BD6DC68C6}" type="pres">
      <dgm:prSet presAssocID="{CD711E76-A14C-458E-9C15-B97BAC2EC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3A4BF9-67EB-407F-8DF1-83C2BF7FA0F8}" type="pres">
      <dgm:prSet presAssocID="{155AB85C-CA93-493E-94FD-7EED0B4F068B}" presName="compositeNode" presStyleCnt="0">
        <dgm:presLayoutVars>
          <dgm:bulletEnabled val="1"/>
        </dgm:presLayoutVars>
      </dgm:prSet>
      <dgm:spPr/>
    </dgm:pt>
    <dgm:pt modelId="{2499750E-B557-4750-A42D-4179D784F1E4}" type="pres">
      <dgm:prSet presAssocID="{155AB85C-CA93-493E-94FD-7EED0B4F068B}" presName="bgRect" presStyleLbl="node1" presStyleIdx="0" presStyleCnt="3"/>
      <dgm:spPr/>
      <dgm:t>
        <a:bodyPr/>
        <a:lstStyle/>
        <a:p>
          <a:endParaRPr lang="es-MX"/>
        </a:p>
      </dgm:t>
    </dgm:pt>
    <dgm:pt modelId="{98D3CB90-7870-4959-89A7-65E75940A6A4}" type="pres">
      <dgm:prSet presAssocID="{155AB85C-CA93-493E-94FD-7EED0B4F068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82FA14-B731-46F2-9076-F96285629F77}" type="pres">
      <dgm:prSet presAssocID="{155AB85C-CA93-493E-94FD-7EED0B4F068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FD9CC-B660-4FDC-AB07-08D5642F60B5}" type="pres">
      <dgm:prSet presAssocID="{CB820996-5CDF-4081-9A46-DDE7A99ABDEA}" presName="hSp" presStyleCnt="0"/>
      <dgm:spPr/>
    </dgm:pt>
    <dgm:pt modelId="{C4D3497D-935D-4AF5-811B-8BC33D938603}" type="pres">
      <dgm:prSet presAssocID="{CB820996-5CDF-4081-9A46-DDE7A99ABDEA}" presName="vProcSp" presStyleCnt="0"/>
      <dgm:spPr/>
    </dgm:pt>
    <dgm:pt modelId="{D6BE98F1-1AA6-4332-AEA9-BA5577C44F08}" type="pres">
      <dgm:prSet presAssocID="{CB820996-5CDF-4081-9A46-DDE7A99ABDEA}" presName="vSp1" presStyleCnt="0"/>
      <dgm:spPr/>
    </dgm:pt>
    <dgm:pt modelId="{EAD43C8D-1046-4228-87E3-432CD97D48A1}" type="pres">
      <dgm:prSet presAssocID="{CB820996-5CDF-4081-9A46-DDE7A99ABDEA}" presName="simulatedConn" presStyleLbl="solidFgAcc1" presStyleIdx="0" presStyleCnt="2"/>
      <dgm:spPr/>
    </dgm:pt>
    <dgm:pt modelId="{3A116A91-6306-4C37-A896-B9D9E95F4CFB}" type="pres">
      <dgm:prSet presAssocID="{CB820996-5CDF-4081-9A46-DDE7A99ABDEA}" presName="vSp2" presStyleCnt="0"/>
      <dgm:spPr/>
    </dgm:pt>
    <dgm:pt modelId="{2CCADD5F-12D6-4EBD-B038-134654C9FD05}" type="pres">
      <dgm:prSet presAssocID="{CB820996-5CDF-4081-9A46-DDE7A99ABDEA}" presName="sibTrans" presStyleCnt="0"/>
      <dgm:spPr/>
    </dgm:pt>
    <dgm:pt modelId="{043CCADC-72DC-4AEF-B1FD-808EA0229996}" type="pres">
      <dgm:prSet presAssocID="{679A1C88-CB56-4040-91F4-F4958DCB8DE7}" presName="compositeNode" presStyleCnt="0">
        <dgm:presLayoutVars>
          <dgm:bulletEnabled val="1"/>
        </dgm:presLayoutVars>
      </dgm:prSet>
      <dgm:spPr/>
    </dgm:pt>
    <dgm:pt modelId="{7AE50569-5F8E-481F-9901-29B4B8D9E995}" type="pres">
      <dgm:prSet presAssocID="{679A1C88-CB56-4040-91F4-F4958DCB8DE7}" presName="bgRect" presStyleLbl="node1" presStyleIdx="1" presStyleCnt="3"/>
      <dgm:spPr/>
      <dgm:t>
        <a:bodyPr/>
        <a:lstStyle/>
        <a:p>
          <a:endParaRPr lang="es-MX"/>
        </a:p>
      </dgm:t>
    </dgm:pt>
    <dgm:pt modelId="{E10DFB4D-1EDD-4514-88FD-098C728D2E54}" type="pres">
      <dgm:prSet presAssocID="{679A1C88-CB56-4040-91F4-F4958DCB8DE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D93AB-10A6-4669-8889-D5D63C9918AF}" type="pres">
      <dgm:prSet presAssocID="{679A1C88-CB56-4040-91F4-F4958DCB8DE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B9DE59-1426-413B-A9A2-4A5E87C00321}" type="pres">
      <dgm:prSet presAssocID="{5A072D9D-4C2D-4C1D-A75F-DF1762E7DB81}" presName="hSp" presStyleCnt="0"/>
      <dgm:spPr/>
    </dgm:pt>
    <dgm:pt modelId="{FC83BF7F-90F5-4F41-9E78-FB1668E777A6}" type="pres">
      <dgm:prSet presAssocID="{5A072D9D-4C2D-4C1D-A75F-DF1762E7DB81}" presName="vProcSp" presStyleCnt="0"/>
      <dgm:spPr/>
    </dgm:pt>
    <dgm:pt modelId="{DF1B9777-A32E-4048-8815-B066A376346E}" type="pres">
      <dgm:prSet presAssocID="{5A072D9D-4C2D-4C1D-A75F-DF1762E7DB81}" presName="vSp1" presStyleCnt="0"/>
      <dgm:spPr/>
    </dgm:pt>
    <dgm:pt modelId="{1CC3B625-3840-4DEB-870F-7FC96E378424}" type="pres">
      <dgm:prSet presAssocID="{5A072D9D-4C2D-4C1D-A75F-DF1762E7DB81}" presName="simulatedConn" presStyleLbl="solidFgAcc1" presStyleIdx="1" presStyleCnt="2"/>
      <dgm:spPr/>
    </dgm:pt>
    <dgm:pt modelId="{9A1FA8EB-E3B4-4FAB-ABC7-1777ECF07490}" type="pres">
      <dgm:prSet presAssocID="{5A072D9D-4C2D-4C1D-A75F-DF1762E7DB81}" presName="vSp2" presStyleCnt="0"/>
      <dgm:spPr/>
    </dgm:pt>
    <dgm:pt modelId="{8DA31F94-C69C-49ED-BDEB-BFA96E87FFD6}" type="pres">
      <dgm:prSet presAssocID="{5A072D9D-4C2D-4C1D-A75F-DF1762E7DB81}" presName="sibTrans" presStyleCnt="0"/>
      <dgm:spPr/>
    </dgm:pt>
    <dgm:pt modelId="{D09EDCF8-8A8F-4402-8189-6E22DFB55881}" type="pres">
      <dgm:prSet presAssocID="{0D21897B-6B48-41CE-BD4B-25A4795F8956}" presName="compositeNode" presStyleCnt="0">
        <dgm:presLayoutVars>
          <dgm:bulletEnabled val="1"/>
        </dgm:presLayoutVars>
      </dgm:prSet>
      <dgm:spPr/>
    </dgm:pt>
    <dgm:pt modelId="{4D3814D4-FFC7-4EC9-8C5E-D3E41EF859A8}" type="pres">
      <dgm:prSet presAssocID="{0D21897B-6B48-41CE-BD4B-25A4795F8956}" presName="bgRect" presStyleLbl="node1" presStyleIdx="2" presStyleCnt="3"/>
      <dgm:spPr/>
      <dgm:t>
        <a:bodyPr/>
        <a:lstStyle/>
        <a:p>
          <a:endParaRPr lang="es-MX"/>
        </a:p>
      </dgm:t>
    </dgm:pt>
    <dgm:pt modelId="{4D5B7E4F-300F-49D1-874F-394B3D06C103}" type="pres">
      <dgm:prSet presAssocID="{0D21897B-6B48-41CE-BD4B-25A4795F895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EF76D4-3099-4E01-BA4B-FA3DAE94B7EF}" type="pres">
      <dgm:prSet presAssocID="{0D21897B-6B48-41CE-BD4B-25A4795F895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6B9D76-C111-4742-B7F5-D121AD71301B}" type="presOf" srcId="{679A1C88-CB56-4040-91F4-F4958DCB8DE7}" destId="{7AE50569-5F8E-481F-9901-29B4B8D9E995}" srcOrd="0" destOrd="0" presId="urn:microsoft.com/office/officeart/2005/8/layout/hProcess7"/>
    <dgm:cxn modelId="{B45E389A-40E0-4F0C-95FD-CD56734127E4}" srcId="{CD711E76-A14C-458E-9C15-B97BAC2ECA35}" destId="{155AB85C-CA93-493E-94FD-7EED0B4F068B}" srcOrd="0" destOrd="0" parTransId="{87937028-4324-4423-99DC-C5CF917A1D05}" sibTransId="{CB820996-5CDF-4081-9A46-DDE7A99ABDEA}"/>
    <dgm:cxn modelId="{C38EC8C8-33E0-4DED-89D8-42440ABDDAFB}" type="presOf" srcId="{0D21897B-6B48-41CE-BD4B-25A4795F8956}" destId="{4D3814D4-FFC7-4EC9-8C5E-D3E41EF859A8}" srcOrd="0" destOrd="0" presId="urn:microsoft.com/office/officeart/2005/8/layout/hProcess7"/>
    <dgm:cxn modelId="{F1C80855-C639-4275-A50F-43DB483B7DA3}" srcId="{155AB85C-CA93-493E-94FD-7EED0B4F068B}" destId="{C6316194-BA4E-46E7-B0C4-EC1EBEC525B0}" srcOrd="0" destOrd="0" parTransId="{2250F4AA-802A-47AF-B233-92FA715E47AA}" sibTransId="{7B890218-D0EA-4FE6-8DF7-7E3B0DC5F5C9}"/>
    <dgm:cxn modelId="{B565FE40-EB26-4162-A30B-3CBA628EEECC}" srcId="{CD711E76-A14C-458E-9C15-B97BAC2ECA35}" destId="{0D21897B-6B48-41CE-BD4B-25A4795F8956}" srcOrd="2" destOrd="0" parTransId="{507AE7A1-9C10-4542-828C-5FE408F7D09A}" sibTransId="{A74EA7A7-5063-4522-B748-46785B5770A5}"/>
    <dgm:cxn modelId="{071BAF90-2AF9-4D24-B6A8-45C7CE2E7787}" type="presOf" srcId="{CD711E76-A14C-458E-9C15-B97BAC2ECA35}" destId="{137F34CC-0275-4CD2-B33A-4A3BD6DC68C6}" srcOrd="0" destOrd="0" presId="urn:microsoft.com/office/officeart/2005/8/layout/hProcess7"/>
    <dgm:cxn modelId="{D340BF9C-421B-4525-9D39-A41A4DABE9F3}" srcId="{679A1C88-CB56-4040-91F4-F4958DCB8DE7}" destId="{23B56162-914D-4BFC-909F-A6492C4736AD}" srcOrd="0" destOrd="0" parTransId="{21B47EC5-AC73-4559-AB71-9D94319A036E}" sibTransId="{0F079949-BC57-4561-962A-6AB0E9EEC4CB}"/>
    <dgm:cxn modelId="{5DDBF0EE-92D4-41C0-B0F0-AFC39430C9A5}" type="presOf" srcId="{155AB85C-CA93-493E-94FD-7EED0B4F068B}" destId="{2499750E-B557-4750-A42D-4179D784F1E4}" srcOrd="0" destOrd="0" presId="urn:microsoft.com/office/officeart/2005/8/layout/hProcess7"/>
    <dgm:cxn modelId="{9A79C1FC-68D7-4F2C-A25D-2E41ACF8ABFB}" type="presOf" srcId="{0D21897B-6B48-41CE-BD4B-25A4795F8956}" destId="{4D5B7E4F-300F-49D1-874F-394B3D06C103}" srcOrd="1" destOrd="0" presId="urn:microsoft.com/office/officeart/2005/8/layout/hProcess7"/>
    <dgm:cxn modelId="{99E3FE73-F22C-403F-8653-3BFC47ABC1AD}" type="presOf" srcId="{23B56162-914D-4BFC-909F-A6492C4736AD}" destId="{96BD93AB-10A6-4669-8889-D5D63C9918AF}" srcOrd="0" destOrd="0" presId="urn:microsoft.com/office/officeart/2005/8/layout/hProcess7"/>
    <dgm:cxn modelId="{51179363-4943-4E45-92E2-80D88A7E44AC}" type="presOf" srcId="{C6316194-BA4E-46E7-B0C4-EC1EBEC525B0}" destId="{A982FA14-B731-46F2-9076-F96285629F77}" srcOrd="0" destOrd="0" presId="urn:microsoft.com/office/officeart/2005/8/layout/hProcess7"/>
    <dgm:cxn modelId="{1C307270-409A-4492-A168-995F66A4AAFD}" type="presOf" srcId="{679A1C88-CB56-4040-91F4-F4958DCB8DE7}" destId="{E10DFB4D-1EDD-4514-88FD-098C728D2E54}" srcOrd="1" destOrd="0" presId="urn:microsoft.com/office/officeart/2005/8/layout/hProcess7"/>
    <dgm:cxn modelId="{AA34BFBD-6B07-4C92-B84C-CF8A83F8EF1A}" srcId="{CD711E76-A14C-458E-9C15-B97BAC2ECA35}" destId="{679A1C88-CB56-4040-91F4-F4958DCB8DE7}" srcOrd="1" destOrd="0" parTransId="{E400684A-DDC0-4FF7-BB42-BB43EA18B54B}" sibTransId="{5A072D9D-4C2D-4C1D-A75F-DF1762E7DB81}"/>
    <dgm:cxn modelId="{3C442C1B-18D9-4744-B591-9D295B01061F}" type="presOf" srcId="{155AB85C-CA93-493E-94FD-7EED0B4F068B}" destId="{98D3CB90-7870-4959-89A7-65E75940A6A4}" srcOrd="1" destOrd="0" presId="urn:microsoft.com/office/officeart/2005/8/layout/hProcess7"/>
    <dgm:cxn modelId="{B6693CC7-7A11-47D8-902E-ACAEE791E012}" srcId="{0D21897B-6B48-41CE-BD4B-25A4795F8956}" destId="{C8D25902-57FE-4B6C-9F0B-02074B4AC119}" srcOrd="0" destOrd="0" parTransId="{DB456CF1-B061-433A-8193-89F9137CDF04}" sibTransId="{B28BF353-9705-4057-93E9-EC97FD5BD510}"/>
    <dgm:cxn modelId="{ED2C480C-1904-440F-93D6-1F5891AE8ABE}" type="presOf" srcId="{C8D25902-57FE-4B6C-9F0B-02074B4AC119}" destId="{41EF76D4-3099-4E01-BA4B-FA3DAE94B7EF}" srcOrd="0" destOrd="0" presId="urn:microsoft.com/office/officeart/2005/8/layout/hProcess7"/>
    <dgm:cxn modelId="{87E50DAE-7784-4ED5-85B1-E46F25CC8A3A}" type="presParOf" srcId="{137F34CC-0275-4CD2-B33A-4A3BD6DC68C6}" destId="{2F3A4BF9-67EB-407F-8DF1-83C2BF7FA0F8}" srcOrd="0" destOrd="0" presId="urn:microsoft.com/office/officeart/2005/8/layout/hProcess7"/>
    <dgm:cxn modelId="{729B7365-5784-45D1-8165-922BCBACFE85}" type="presParOf" srcId="{2F3A4BF9-67EB-407F-8DF1-83C2BF7FA0F8}" destId="{2499750E-B557-4750-A42D-4179D784F1E4}" srcOrd="0" destOrd="0" presId="urn:microsoft.com/office/officeart/2005/8/layout/hProcess7"/>
    <dgm:cxn modelId="{23CE8328-2880-438E-9D01-7D0C79365F12}" type="presParOf" srcId="{2F3A4BF9-67EB-407F-8DF1-83C2BF7FA0F8}" destId="{98D3CB90-7870-4959-89A7-65E75940A6A4}" srcOrd="1" destOrd="0" presId="urn:microsoft.com/office/officeart/2005/8/layout/hProcess7"/>
    <dgm:cxn modelId="{525A0CEB-7B0F-4C1E-968B-3F02E347248D}" type="presParOf" srcId="{2F3A4BF9-67EB-407F-8DF1-83C2BF7FA0F8}" destId="{A982FA14-B731-46F2-9076-F96285629F77}" srcOrd="2" destOrd="0" presId="urn:microsoft.com/office/officeart/2005/8/layout/hProcess7"/>
    <dgm:cxn modelId="{E8C0A2C3-D9A7-402F-904F-D64F1B6673DC}" type="presParOf" srcId="{137F34CC-0275-4CD2-B33A-4A3BD6DC68C6}" destId="{98CFD9CC-B660-4FDC-AB07-08D5642F60B5}" srcOrd="1" destOrd="0" presId="urn:microsoft.com/office/officeart/2005/8/layout/hProcess7"/>
    <dgm:cxn modelId="{A2F26B4A-F7C6-41DD-8514-5892FD8F57A1}" type="presParOf" srcId="{137F34CC-0275-4CD2-B33A-4A3BD6DC68C6}" destId="{C4D3497D-935D-4AF5-811B-8BC33D938603}" srcOrd="2" destOrd="0" presId="urn:microsoft.com/office/officeart/2005/8/layout/hProcess7"/>
    <dgm:cxn modelId="{5A3ED2B1-C10C-4C2A-AF0D-39B7E4495E04}" type="presParOf" srcId="{C4D3497D-935D-4AF5-811B-8BC33D938603}" destId="{D6BE98F1-1AA6-4332-AEA9-BA5577C44F08}" srcOrd="0" destOrd="0" presId="urn:microsoft.com/office/officeart/2005/8/layout/hProcess7"/>
    <dgm:cxn modelId="{C816B5A6-531B-4A2E-AE43-F02C9CD0979D}" type="presParOf" srcId="{C4D3497D-935D-4AF5-811B-8BC33D938603}" destId="{EAD43C8D-1046-4228-87E3-432CD97D48A1}" srcOrd="1" destOrd="0" presId="urn:microsoft.com/office/officeart/2005/8/layout/hProcess7"/>
    <dgm:cxn modelId="{4A749CFC-6552-4F25-B0A3-8CD57C0ABC13}" type="presParOf" srcId="{C4D3497D-935D-4AF5-811B-8BC33D938603}" destId="{3A116A91-6306-4C37-A896-B9D9E95F4CFB}" srcOrd="2" destOrd="0" presId="urn:microsoft.com/office/officeart/2005/8/layout/hProcess7"/>
    <dgm:cxn modelId="{CC4B46CE-AAD9-4F14-8EB6-A5463C0ABC55}" type="presParOf" srcId="{137F34CC-0275-4CD2-B33A-4A3BD6DC68C6}" destId="{2CCADD5F-12D6-4EBD-B038-134654C9FD05}" srcOrd="3" destOrd="0" presId="urn:microsoft.com/office/officeart/2005/8/layout/hProcess7"/>
    <dgm:cxn modelId="{6D678836-8DFE-42EE-A25C-B5481C740AFC}" type="presParOf" srcId="{137F34CC-0275-4CD2-B33A-4A3BD6DC68C6}" destId="{043CCADC-72DC-4AEF-B1FD-808EA0229996}" srcOrd="4" destOrd="0" presId="urn:microsoft.com/office/officeart/2005/8/layout/hProcess7"/>
    <dgm:cxn modelId="{EA66F386-484B-4C5D-A780-FC53BE559556}" type="presParOf" srcId="{043CCADC-72DC-4AEF-B1FD-808EA0229996}" destId="{7AE50569-5F8E-481F-9901-29B4B8D9E995}" srcOrd="0" destOrd="0" presId="urn:microsoft.com/office/officeart/2005/8/layout/hProcess7"/>
    <dgm:cxn modelId="{C57660D8-DB71-4A14-8405-36AE432B495A}" type="presParOf" srcId="{043CCADC-72DC-4AEF-B1FD-808EA0229996}" destId="{E10DFB4D-1EDD-4514-88FD-098C728D2E54}" srcOrd="1" destOrd="0" presId="urn:microsoft.com/office/officeart/2005/8/layout/hProcess7"/>
    <dgm:cxn modelId="{085A7DBF-E79D-4C1F-8530-0D61687B54D3}" type="presParOf" srcId="{043CCADC-72DC-4AEF-B1FD-808EA0229996}" destId="{96BD93AB-10A6-4669-8889-D5D63C9918AF}" srcOrd="2" destOrd="0" presId="urn:microsoft.com/office/officeart/2005/8/layout/hProcess7"/>
    <dgm:cxn modelId="{B9B0AD41-1843-4370-84E0-188011335F0E}" type="presParOf" srcId="{137F34CC-0275-4CD2-B33A-4A3BD6DC68C6}" destId="{07B9DE59-1426-413B-A9A2-4A5E87C00321}" srcOrd="5" destOrd="0" presId="urn:microsoft.com/office/officeart/2005/8/layout/hProcess7"/>
    <dgm:cxn modelId="{D3292FC6-488B-462D-AB7F-C14A45A7D844}" type="presParOf" srcId="{137F34CC-0275-4CD2-B33A-4A3BD6DC68C6}" destId="{FC83BF7F-90F5-4F41-9E78-FB1668E777A6}" srcOrd="6" destOrd="0" presId="urn:microsoft.com/office/officeart/2005/8/layout/hProcess7"/>
    <dgm:cxn modelId="{D499EA66-04A4-4446-B198-ABE5B42202FE}" type="presParOf" srcId="{FC83BF7F-90F5-4F41-9E78-FB1668E777A6}" destId="{DF1B9777-A32E-4048-8815-B066A376346E}" srcOrd="0" destOrd="0" presId="urn:microsoft.com/office/officeart/2005/8/layout/hProcess7"/>
    <dgm:cxn modelId="{52FA9C74-9838-4B68-9D71-85DF38ECEEB1}" type="presParOf" srcId="{FC83BF7F-90F5-4F41-9E78-FB1668E777A6}" destId="{1CC3B625-3840-4DEB-870F-7FC96E378424}" srcOrd="1" destOrd="0" presId="urn:microsoft.com/office/officeart/2005/8/layout/hProcess7"/>
    <dgm:cxn modelId="{F8512EAE-2424-447F-B1CF-B42DD82B6380}" type="presParOf" srcId="{FC83BF7F-90F5-4F41-9E78-FB1668E777A6}" destId="{9A1FA8EB-E3B4-4FAB-ABC7-1777ECF07490}" srcOrd="2" destOrd="0" presId="urn:microsoft.com/office/officeart/2005/8/layout/hProcess7"/>
    <dgm:cxn modelId="{4BD74374-8D46-408E-9556-1530EE78E19A}" type="presParOf" srcId="{137F34CC-0275-4CD2-B33A-4A3BD6DC68C6}" destId="{8DA31F94-C69C-49ED-BDEB-BFA96E87FFD6}" srcOrd="7" destOrd="0" presId="urn:microsoft.com/office/officeart/2005/8/layout/hProcess7"/>
    <dgm:cxn modelId="{324D9277-5443-47E6-A1D7-5757CF345069}" type="presParOf" srcId="{137F34CC-0275-4CD2-B33A-4A3BD6DC68C6}" destId="{D09EDCF8-8A8F-4402-8189-6E22DFB55881}" srcOrd="8" destOrd="0" presId="urn:microsoft.com/office/officeart/2005/8/layout/hProcess7"/>
    <dgm:cxn modelId="{57098405-2F50-4BDB-BB6D-5DEE6585EEA7}" type="presParOf" srcId="{D09EDCF8-8A8F-4402-8189-6E22DFB55881}" destId="{4D3814D4-FFC7-4EC9-8C5E-D3E41EF859A8}" srcOrd="0" destOrd="0" presId="urn:microsoft.com/office/officeart/2005/8/layout/hProcess7"/>
    <dgm:cxn modelId="{5F92EF45-FE5C-4CDC-98B4-E80D26769EEC}" type="presParOf" srcId="{D09EDCF8-8A8F-4402-8189-6E22DFB55881}" destId="{4D5B7E4F-300F-49D1-874F-394B3D06C103}" srcOrd="1" destOrd="0" presId="urn:microsoft.com/office/officeart/2005/8/layout/hProcess7"/>
    <dgm:cxn modelId="{E2BF7D54-5F07-447C-95A5-5DDAC58F9E4D}" type="presParOf" srcId="{D09EDCF8-8A8F-4402-8189-6E22DFB55881}" destId="{41EF76D4-3099-4E01-BA4B-FA3DAE94B7E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F424E6-6942-4C5F-99D8-86C77F1F48BA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AA12D0F-3CE0-4E5E-A411-61B9F015B358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El Instituto podrá imponer al servidor público encargado de cumplir con la resolución, o a los miembros de los sindicatos, partidos políticos o a la persona física o jurídico colectiva responsable, las siguientes medidas de apremio:</a:t>
          </a:r>
          <a:endParaRPr lang="es-MX" dirty="0">
            <a:latin typeface="+mn-lt"/>
          </a:endParaRPr>
        </a:p>
      </dgm:t>
    </dgm:pt>
    <dgm:pt modelId="{7D469629-D164-46D4-9C37-FDA5FFEEA87F}" type="parTrans" cxnId="{DDD3FF6C-3086-47A4-A0D6-88E45DF6D8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3623A2C3-095D-4890-BA47-B6BB203327C4}" type="sibTrans" cxnId="{DDD3FF6C-3086-47A4-A0D6-88E45DF6D8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1C946E15-22BF-4C4E-9125-F2434E299E27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Apercibimiento</a:t>
          </a:r>
          <a:endParaRPr lang="es-MX" dirty="0">
            <a:latin typeface="+mn-lt"/>
          </a:endParaRPr>
        </a:p>
      </dgm:t>
    </dgm:pt>
    <dgm:pt modelId="{3F7B61AF-F2E9-4111-8886-587C4EF7FAF2}" type="parTrans" cxnId="{6D62B3A9-0267-4CBC-88E9-CD3C6B198E1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EA1A0C36-0055-46B3-B84E-A4001ED94DF2}" type="sibTrans" cxnId="{6D62B3A9-0267-4CBC-88E9-CD3C6B198E1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DC21D156-4F1F-4A6C-99B4-26CFA85C2B3B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Multa, de 150 hasta 1500 veces la UMA.</a:t>
          </a:r>
          <a:endParaRPr lang="es-MX" dirty="0">
            <a:latin typeface="+mn-lt"/>
          </a:endParaRPr>
        </a:p>
      </dgm:t>
    </dgm:pt>
    <dgm:pt modelId="{89CA908E-43BD-4E79-8C1B-E1C7416CA5F2}" type="parTrans" cxnId="{703B2595-1081-45B2-B8E5-1E7C3422EF92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62972AB9-3ED5-47EA-8EC4-009BFEE1A043}" type="sibTrans" cxnId="{703B2595-1081-45B2-B8E5-1E7C3422EF92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2B517171-3C99-45C7-8B6C-45BEA0F213D4}">
      <dgm:prSet phldrT="[Texto]"/>
      <dgm:spPr/>
      <dgm:t>
        <a:bodyPr/>
        <a:lstStyle/>
        <a:p>
          <a:r>
            <a:rPr lang="es-MX" dirty="0" smtClean="0">
              <a:latin typeface="+mn-lt"/>
            </a:rPr>
            <a:t>Amonestación pública</a:t>
          </a:r>
          <a:endParaRPr lang="es-MX" dirty="0">
            <a:latin typeface="+mn-lt"/>
          </a:endParaRPr>
        </a:p>
      </dgm:t>
    </dgm:pt>
    <dgm:pt modelId="{8045B51D-37DC-41E2-A906-FC95C5EE8ECA}" type="parTrans" cxnId="{AFD52BD9-CBE9-42B4-A5F1-92BB1B14BA6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22591562-154A-4ECF-BEF5-E6206FAE19CA}" type="sibTrans" cxnId="{AFD52BD9-CBE9-42B4-A5F1-92BB1B14BA60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01E7846A-19B1-499F-BB3A-409CE72300D5}">
      <dgm:prSet phldrT="[Texto]"/>
      <dgm:spPr/>
      <dgm:t>
        <a:bodyPr/>
        <a:lstStyle/>
        <a:p>
          <a:endParaRPr lang="es-MX" dirty="0">
            <a:latin typeface="+mn-lt"/>
          </a:endParaRPr>
        </a:p>
      </dgm:t>
    </dgm:pt>
    <dgm:pt modelId="{AB9DCE79-25C9-4396-AD3F-AFA2F3B9ABC4}" type="parTrans" cxnId="{875BC21D-751D-431B-955A-580EAB1AF461}">
      <dgm:prSet/>
      <dgm:spPr/>
      <dgm:t>
        <a:bodyPr/>
        <a:lstStyle/>
        <a:p>
          <a:endParaRPr lang="es-MX"/>
        </a:p>
      </dgm:t>
    </dgm:pt>
    <dgm:pt modelId="{52F58924-CD76-4854-961B-66F6FF039CD8}" type="sibTrans" cxnId="{875BC21D-751D-431B-955A-580EAB1AF461}">
      <dgm:prSet/>
      <dgm:spPr/>
      <dgm:t>
        <a:bodyPr/>
        <a:lstStyle/>
        <a:p>
          <a:endParaRPr lang="es-MX"/>
        </a:p>
      </dgm:t>
    </dgm:pt>
    <dgm:pt modelId="{F4498C4F-B8B6-448D-82C3-A580753B5158}" type="pres">
      <dgm:prSet presAssocID="{F2F424E6-6942-4C5F-99D8-86C77F1F48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231D1D9-3A4A-4E0A-B656-94298DD1BCB0}" type="pres">
      <dgm:prSet presAssocID="{0AA12D0F-3CE0-4E5E-A411-61B9F015B358}" presName="singleCycle" presStyleCnt="0"/>
      <dgm:spPr/>
      <dgm:t>
        <a:bodyPr/>
        <a:lstStyle/>
        <a:p>
          <a:endParaRPr lang="es-MX"/>
        </a:p>
      </dgm:t>
    </dgm:pt>
    <dgm:pt modelId="{52DE282B-A580-463D-9976-AEE5B7226987}" type="pres">
      <dgm:prSet presAssocID="{0AA12D0F-3CE0-4E5E-A411-61B9F015B358}" presName="singleCenter" presStyleLbl="node1" presStyleIdx="0" presStyleCnt="4" custScaleX="224222" custScaleY="116714" custLinFactNeighborX="964" custLinFactNeighborY="-10362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732DCDD9-F4E5-40CC-9CAA-B21101E994C4}" type="pres">
      <dgm:prSet presAssocID="{3F7B61AF-F2E9-4111-8886-587C4EF7FAF2}" presName="Name56" presStyleLbl="parChTrans1D2" presStyleIdx="0" presStyleCnt="3"/>
      <dgm:spPr/>
      <dgm:t>
        <a:bodyPr/>
        <a:lstStyle/>
        <a:p>
          <a:endParaRPr lang="es-MX"/>
        </a:p>
      </dgm:t>
    </dgm:pt>
    <dgm:pt modelId="{35BC24CA-51A0-4CDC-A785-C5059E8B7532}" type="pres">
      <dgm:prSet presAssocID="{1C946E15-22BF-4C4E-9125-F2434E299E27}" presName="text0" presStyleLbl="node1" presStyleIdx="1" presStyleCnt="4" custScaleX="213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D4A68A-8810-4435-8395-A2B695684786}" type="pres">
      <dgm:prSet presAssocID="{89CA908E-43BD-4E79-8C1B-E1C7416CA5F2}" presName="Name56" presStyleLbl="parChTrans1D2" presStyleIdx="1" presStyleCnt="3"/>
      <dgm:spPr/>
      <dgm:t>
        <a:bodyPr/>
        <a:lstStyle/>
        <a:p>
          <a:endParaRPr lang="es-MX"/>
        </a:p>
      </dgm:t>
    </dgm:pt>
    <dgm:pt modelId="{70561BD6-AFB5-40CE-874C-490144F71E7A}" type="pres">
      <dgm:prSet presAssocID="{DC21D156-4F1F-4A6C-99B4-26CFA85C2B3B}" presName="text0" presStyleLbl="node1" presStyleIdx="2" presStyleCnt="4" custScaleX="218433" custRadScaleRad="127017" custRadScaleInc="-117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0E38A0-01C0-44A9-A577-A614B0A91EDC}" type="pres">
      <dgm:prSet presAssocID="{8045B51D-37DC-41E2-A906-FC95C5EE8ECA}" presName="Name56" presStyleLbl="parChTrans1D2" presStyleIdx="2" presStyleCnt="3"/>
      <dgm:spPr/>
      <dgm:t>
        <a:bodyPr/>
        <a:lstStyle/>
        <a:p>
          <a:endParaRPr lang="es-MX"/>
        </a:p>
      </dgm:t>
    </dgm:pt>
    <dgm:pt modelId="{B295DEE9-570C-4E51-BFC0-9CD8F82AD79D}" type="pres">
      <dgm:prSet presAssocID="{2B517171-3C99-45C7-8B6C-45BEA0F213D4}" presName="text0" presStyleLbl="node1" presStyleIdx="3" presStyleCnt="4" custScaleX="218901" custRadScaleRad="124494" custRadScaleInc="12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5BC21D-751D-431B-955A-580EAB1AF461}" srcId="{F2F424E6-6942-4C5F-99D8-86C77F1F48BA}" destId="{01E7846A-19B1-499F-BB3A-409CE72300D5}" srcOrd="1" destOrd="0" parTransId="{AB9DCE79-25C9-4396-AD3F-AFA2F3B9ABC4}" sibTransId="{52F58924-CD76-4854-961B-66F6FF039CD8}"/>
    <dgm:cxn modelId="{19E5D9ED-0FB9-4657-9D77-505BEA3FCE56}" type="presOf" srcId="{8045B51D-37DC-41E2-A906-FC95C5EE8ECA}" destId="{B10E38A0-01C0-44A9-A577-A614B0A91EDC}" srcOrd="0" destOrd="0" presId="urn:microsoft.com/office/officeart/2008/layout/RadialCluster"/>
    <dgm:cxn modelId="{2B0436B8-1B7A-4D65-9634-98810F2E8600}" type="presOf" srcId="{89CA908E-43BD-4E79-8C1B-E1C7416CA5F2}" destId="{99D4A68A-8810-4435-8395-A2B695684786}" srcOrd="0" destOrd="0" presId="urn:microsoft.com/office/officeart/2008/layout/RadialCluster"/>
    <dgm:cxn modelId="{DDD3FF6C-3086-47A4-A0D6-88E45DF6D81D}" srcId="{F2F424E6-6942-4C5F-99D8-86C77F1F48BA}" destId="{0AA12D0F-3CE0-4E5E-A411-61B9F015B358}" srcOrd="0" destOrd="0" parTransId="{7D469629-D164-46D4-9C37-FDA5FFEEA87F}" sibTransId="{3623A2C3-095D-4890-BA47-B6BB203327C4}"/>
    <dgm:cxn modelId="{AFD52BD9-CBE9-42B4-A5F1-92BB1B14BA60}" srcId="{0AA12D0F-3CE0-4E5E-A411-61B9F015B358}" destId="{2B517171-3C99-45C7-8B6C-45BEA0F213D4}" srcOrd="2" destOrd="0" parTransId="{8045B51D-37DC-41E2-A906-FC95C5EE8ECA}" sibTransId="{22591562-154A-4ECF-BEF5-E6206FAE19CA}"/>
    <dgm:cxn modelId="{35DE8AAD-D965-4BB9-A112-CB9D61520976}" type="presOf" srcId="{F2F424E6-6942-4C5F-99D8-86C77F1F48BA}" destId="{F4498C4F-B8B6-448D-82C3-A580753B5158}" srcOrd="0" destOrd="0" presId="urn:microsoft.com/office/officeart/2008/layout/RadialCluster"/>
    <dgm:cxn modelId="{703B2595-1081-45B2-B8E5-1E7C3422EF92}" srcId="{0AA12D0F-3CE0-4E5E-A411-61B9F015B358}" destId="{DC21D156-4F1F-4A6C-99B4-26CFA85C2B3B}" srcOrd="1" destOrd="0" parTransId="{89CA908E-43BD-4E79-8C1B-E1C7416CA5F2}" sibTransId="{62972AB9-3ED5-47EA-8EC4-009BFEE1A043}"/>
    <dgm:cxn modelId="{4F64D0C0-F946-46AC-9DCF-75B0D91AB0EF}" type="presOf" srcId="{DC21D156-4F1F-4A6C-99B4-26CFA85C2B3B}" destId="{70561BD6-AFB5-40CE-874C-490144F71E7A}" srcOrd="0" destOrd="0" presId="urn:microsoft.com/office/officeart/2008/layout/RadialCluster"/>
    <dgm:cxn modelId="{6D62B3A9-0267-4CBC-88E9-CD3C6B198E10}" srcId="{0AA12D0F-3CE0-4E5E-A411-61B9F015B358}" destId="{1C946E15-22BF-4C4E-9125-F2434E299E27}" srcOrd="0" destOrd="0" parTransId="{3F7B61AF-F2E9-4111-8886-587C4EF7FAF2}" sibTransId="{EA1A0C36-0055-46B3-B84E-A4001ED94DF2}"/>
    <dgm:cxn modelId="{72352DD7-9A06-4F6B-BC20-471BBA02FEB7}" type="presOf" srcId="{0AA12D0F-3CE0-4E5E-A411-61B9F015B358}" destId="{52DE282B-A580-463D-9976-AEE5B7226987}" srcOrd="0" destOrd="0" presId="urn:microsoft.com/office/officeart/2008/layout/RadialCluster"/>
    <dgm:cxn modelId="{252992EE-077D-41A3-A986-A30827BCE135}" type="presOf" srcId="{1C946E15-22BF-4C4E-9125-F2434E299E27}" destId="{35BC24CA-51A0-4CDC-A785-C5059E8B7532}" srcOrd="0" destOrd="0" presId="urn:microsoft.com/office/officeart/2008/layout/RadialCluster"/>
    <dgm:cxn modelId="{47FAF75F-8E7E-4185-AF88-AF5DB7973C66}" type="presOf" srcId="{2B517171-3C99-45C7-8B6C-45BEA0F213D4}" destId="{B295DEE9-570C-4E51-BFC0-9CD8F82AD79D}" srcOrd="0" destOrd="0" presId="urn:microsoft.com/office/officeart/2008/layout/RadialCluster"/>
    <dgm:cxn modelId="{D829E34F-2A9A-4B6E-A2A5-D88F77310B88}" type="presOf" srcId="{3F7B61AF-F2E9-4111-8886-587C4EF7FAF2}" destId="{732DCDD9-F4E5-40CC-9CAA-B21101E994C4}" srcOrd="0" destOrd="0" presId="urn:microsoft.com/office/officeart/2008/layout/RadialCluster"/>
    <dgm:cxn modelId="{B9AE5E83-18B9-400C-88B1-08CBB4CB7780}" type="presParOf" srcId="{F4498C4F-B8B6-448D-82C3-A580753B5158}" destId="{8231D1D9-3A4A-4E0A-B656-94298DD1BCB0}" srcOrd="0" destOrd="0" presId="urn:microsoft.com/office/officeart/2008/layout/RadialCluster"/>
    <dgm:cxn modelId="{8302588E-588D-4ACD-864C-3B5658753BE0}" type="presParOf" srcId="{8231D1D9-3A4A-4E0A-B656-94298DD1BCB0}" destId="{52DE282B-A580-463D-9976-AEE5B7226987}" srcOrd="0" destOrd="0" presId="urn:microsoft.com/office/officeart/2008/layout/RadialCluster"/>
    <dgm:cxn modelId="{996E204C-E192-46CC-A2D5-F4B36AD9D253}" type="presParOf" srcId="{8231D1D9-3A4A-4E0A-B656-94298DD1BCB0}" destId="{732DCDD9-F4E5-40CC-9CAA-B21101E994C4}" srcOrd="1" destOrd="0" presId="urn:microsoft.com/office/officeart/2008/layout/RadialCluster"/>
    <dgm:cxn modelId="{14D20A64-C5BD-4129-AA57-8BE632A2A7FB}" type="presParOf" srcId="{8231D1D9-3A4A-4E0A-B656-94298DD1BCB0}" destId="{35BC24CA-51A0-4CDC-A785-C5059E8B7532}" srcOrd="2" destOrd="0" presId="urn:microsoft.com/office/officeart/2008/layout/RadialCluster"/>
    <dgm:cxn modelId="{9A16A0D4-92CE-412E-8761-8DE749862405}" type="presParOf" srcId="{8231D1D9-3A4A-4E0A-B656-94298DD1BCB0}" destId="{99D4A68A-8810-4435-8395-A2B695684786}" srcOrd="3" destOrd="0" presId="urn:microsoft.com/office/officeart/2008/layout/RadialCluster"/>
    <dgm:cxn modelId="{93404822-64F7-4848-AD23-96C8DAF62E48}" type="presParOf" srcId="{8231D1D9-3A4A-4E0A-B656-94298DD1BCB0}" destId="{70561BD6-AFB5-40CE-874C-490144F71E7A}" srcOrd="4" destOrd="0" presId="urn:microsoft.com/office/officeart/2008/layout/RadialCluster"/>
    <dgm:cxn modelId="{0AC2C3C7-F796-4446-AED1-0608048F0A5A}" type="presParOf" srcId="{8231D1D9-3A4A-4E0A-B656-94298DD1BCB0}" destId="{B10E38A0-01C0-44A9-A577-A614B0A91EDC}" srcOrd="5" destOrd="0" presId="urn:microsoft.com/office/officeart/2008/layout/RadialCluster"/>
    <dgm:cxn modelId="{6CD5486E-736D-400A-B5FB-F70B8BDAB97B}" type="presParOf" srcId="{8231D1D9-3A4A-4E0A-B656-94298DD1BCB0}" destId="{B295DEE9-570C-4E51-BFC0-9CD8F82AD79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658A27-ACB8-411E-9EE3-F8822443884A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9D835D8-D83F-4CA3-BAD7-AB0B8AB47FD6}">
      <dgm:prSet phldrT="[Texto]" custT="1"/>
      <dgm:spPr/>
      <dgm:t>
        <a:bodyPr/>
        <a:lstStyle/>
        <a:p>
          <a:r>
            <a:rPr lang="es-MX" sz="1400" dirty="0" smtClean="0">
              <a:latin typeface="+mn-lt"/>
            </a:rPr>
            <a:t>Las infracciones a lo previsto en la Ley por parte de sujetos obligados que no cuenten con la calidad de servidor público, serán sancionadas con:</a:t>
          </a:r>
          <a:endParaRPr lang="es-MX" sz="1400" dirty="0">
            <a:latin typeface="+mn-lt"/>
          </a:endParaRPr>
        </a:p>
      </dgm:t>
    </dgm:pt>
    <dgm:pt modelId="{86E8BD30-8AAB-48AE-9501-EF4D9F9130B6}" type="parTrans" cxnId="{E9285C72-10C9-4592-8F9D-4DA2EB8C643C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A1792993-16BB-4AA5-9D7C-4BBED67D645A}" type="sibTrans" cxnId="{E9285C72-10C9-4592-8F9D-4DA2EB8C643C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BB20AD4A-24AB-42CC-AA97-1ED8201B5C6F}">
      <dgm:prSet phldrT="[Texto]" custT="1"/>
      <dgm:spPr/>
      <dgm:t>
        <a:bodyPr/>
        <a:lstStyle/>
        <a:p>
          <a:r>
            <a:rPr lang="es-MX" sz="1200" dirty="0" smtClean="0">
              <a:latin typeface="+mn-lt"/>
            </a:rPr>
            <a:t>El </a:t>
          </a:r>
          <a:r>
            <a:rPr lang="es-MX" sz="1200" b="1" dirty="0" smtClean="0">
              <a:latin typeface="+mn-lt"/>
            </a:rPr>
            <a:t>APERCIBIMIENTO, POR ÚNICA OCASIÓN</a:t>
          </a:r>
          <a:r>
            <a:rPr lang="es-MX" sz="1200" dirty="0" smtClean="0">
              <a:latin typeface="+mn-lt"/>
            </a:rPr>
            <a:t>, para que el sujeto obligado cumpla su obligación de manera inmediata, en los términos previstos en la </a:t>
          </a:r>
          <a:r>
            <a:rPr lang="es-MX" sz="1200" dirty="0" err="1" smtClean="0">
              <a:latin typeface="+mn-lt"/>
            </a:rPr>
            <a:t>LTAIPEMyM</a:t>
          </a:r>
          <a:r>
            <a:rPr lang="es-MX" sz="1200" dirty="0" smtClean="0">
              <a:latin typeface="+mn-lt"/>
            </a:rPr>
            <a:t>, tratándose de los supuestos previstos en las fracciones II, IX, XI, XII y XVI del artículo 222 de la ley.</a:t>
          </a:r>
          <a:endParaRPr lang="es-MX" sz="1200" dirty="0">
            <a:latin typeface="+mn-lt"/>
          </a:endParaRPr>
        </a:p>
      </dgm:t>
    </dgm:pt>
    <dgm:pt modelId="{8EF61C44-6C7F-410F-9D77-D4BAEE04EC60}" type="parTrans" cxnId="{DB923F1F-B6F4-41F5-BBA0-27110114F988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3F39003E-3AE8-49F7-A3A7-234735AC2999}" type="sibTrans" cxnId="{DB923F1F-B6F4-41F5-BBA0-27110114F988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88CB0F61-274C-4592-9401-56B7416EB6C6}">
      <dgm:prSet phldrT="[Texto]" custT="1"/>
      <dgm:spPr/>
      <dgm:t>
        <a:bodyPr/>
        <a:lstStyle/>
        <a:p>
          <a:r>
            <a:rPr lang="es-MX" sz="1400" b="1" dirty="0" smtClean="0">
              <a:latin typeface="+mn-lt"/>
            </a:rPr>
            <a:t>MULTA DE 250 A 800 DÍAS DE UMA VIGENTE</a:t>
          </a:r>
          <a:r>
            <a:rPr lang="es-MX" sz="1400" dirty="0" smtClean="0">
              <a:latin typeface="+mn-lt"/>
            </a:rPr>
            <a:t>, en los casos previstos en las fracciones IV y X del artículo 222 de la Ley; y</a:t>
          </a:r>
          <a:endParaRPr lang="es-MX" sz="1400" dirty="0">
            <a:latin typeface="+mn-lt"/>
          </a:endParaRPr>
        </a:p>
      </dgm:t>
    </dgm:pt>
    <dgm:pt modelId="{50BA1CCC-F411-441B-A744-840BD2372CD2}" type="parTrans" cxnId="{624AFC7D-A131-4FA3-B6BE-E7CD638D318E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E645B38E-32C9-41FE-9967-993BC9C69054}" type="sibTrans" cxnId="{624AFC7D-A131-4FA3-B6BE-E7CD638D318E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7D3E8056-701D-4799-833D-13809692F87F}">
      <dgm:prSet custT="1"/>
      <dgm:spPr/>
      <dgm:t>
        <a:bodyPr/>
        <a:lstStyle/>
        <a:p>
          <a:r>
            <a:rPr lang="es-MX" sz="1400" b="1" dirty="0" smtClean="0">
              <a:latin typeface="+mn-lt"/>
            </a:rPr>
            <a:t>MULTA DE 800 A 1500 QUINIENTOS DÍAS DE UMA VIGENTE</a:t>
          </a:r>
          <a:r>
            <a:rPr lang="es-MX" sz="1400" dirty="0" smtClean="0">
              <a:latin typeface="+mn-lt"/>
            </a:rPr>
            <a:t>, en los casos previstos en las fracciones XIII, XIV, XV, XVII, XVIII, XIX, XX y XXI del artículo 222 de esta Ley.</a:t>
          </a:r>
          <a:endParaRPr lang="es-MX" sz="1400" dirty="0">
            <a:latin typeface="+mn-lt"/>
          </a:endParaRPr>
        </a:p>
      </dgm:t>
    </dgm:pt>
    <dgm:pt modelId="{FBD83990-22C4-4EE4-8C39-AF017269CEB4}" type="parTrans" cxnId="{62919279-FF35-4AF9-B0BF-6E43DE8F4B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71ACB7BA-F342-4B24-88D6-A7720CA8AC8C}" type="sibTrans" cxnId="{62919279-FF35-4AF9-B0BF-6E43DE8F4B1D}">
      <dgm:prSet/>
      <dgm:spPr/>
      <dgm:t>
        <a:bodyPr/>
        <a:lstStyle/>
        <a:p>
          <a:endParaRPr lang="es-MX">
            <a:latin typeface="Palatino Linotype" panose="02040502050505030304" pitchFamily="18" charset="0"/>
          </a:endParaRPr>
        </a:p>
      </dgm:t>
    </dgm:pt>
    <dgm:pt modelId="{FF223A03-B130-417C-B893-A9563033DE13}" type="pres">
      <dgm:prSet presAssocID="{A0658A27-ACB8-411E-9EE3-F882244388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4CF292D-67E9-4CF1-9568-C5125A4B5B5D}" type="pres">
      <dgm:prSet presAssocID="{09D835D8-D83F-4CA3-BAD7-AB0B8AB47FD6}" presName="hierRoot1" presStyleCnt="0"/>
      <dgm:spPr/>
      <dgm:t>
        <a:bodyPr/>
        <a:lstStyle/>
        <a:p>
          <a:endParaRPr lang="es-MX"/>
        </a:p>
      </dgm:t>
    </dgm:pt>
    <dgm:pt modelId="{9A79901A-BD54-4DF7-835D-74CD41F8C27D}" type="pres">
      <dgm:prSet presAssocID="{09D835D8-D83F-4CA3-BAD7-AB0B8AB47FD6}" presName="composite" presStyleCnt="0"/>
      <dgm:spPr/>
      <dgm:t>
        <a:bodyPr/>
        <a:lstStyle/>
        <a:p>
          <a:endParaRPr lang="es-MX"/>
        </a:p>
      </dgm:t>
    </dgm:pt>
    <dgm:pt modelId="{C33051B9-32A9-40EF-AFD1-B11E4940268E}" type="pres">
      <dgm:prSet presAssocID="{09D835D8-D83F-4CA3-BAD7-AB0B8AB47FD6}" presName="background" presStyleLbl="node0" presStyleIdx="0" presStyleCnt="1"/>
      <dgm:spPr/>
      <dgm:t>
        <a:bodyPr/>
        <a:lstStyle/>
        <a:p>
          <a:endParaRPr lang="es-MX"/>
        </a:p>
      </dgm:t>
    </dgm:pt>
    <dgm:pt modelId="{A5F8168D-399E-4432-8499-419C8487A2C7}" type="pres">
      <dgm:prSet presAssocID="{09D835D8-D83F-4CA3-BAD7-AB0B8AB47F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D8438C-700C-4B02-B356-D8289CA700C0}" type="pres">
      <dgm:prSet presAssocID="{09D835D8-D83F-4CA3-BAD7-AB0B8AB47FD6}" presName="hierChild2" presStyleCnt="0"/>
      <dgm:spPr/>
      <dgm:t>
        <a:bodyPr/>
        <a:lstStyle/>
        <a:p>
          <a:endParaRPr lang="es-MX"/>
        </a:p>
      </dgm:t>
    </dgm:pt>
    <dgm:pt modelId="{954A4094-5EF9-430C-84BB-B51068043A6C}" type="pres">
      <dgm:prSet presAssocID="{8EF61C44-6C7F-410F-9D77-D4BAEE04EC60}" presName="Name10" presStyleLbl="parChTrans1D2" presStyleIdx="0" presStyleCnt="3"/>
      <dgm:spPr/>
      <dgm:t>
        <a:bodyPr/>
        <a:lstStyle/>
        <a:p>
          <a:endParaRPr lang="es-MX"/>
        </a:p>
      </dgm:t>
    </dgm:pt>
    <dgm:pt modelId="{6F73B79A-6874-48A1-8A82-25B4E99D8C9D}" type="pres">
      <dgm:prSet presAssocID="{BB20AD4A-24AB-42CC-AA97-1ED8201B5C6F}" presName="hierRoot2" presStyleCnt="0"/>
      <dgm:spPr/>
      <dgm:t>
        <a:bodyPr/>
        <a:lstStyle/>
        <a:p>
          <a:endParaRPr lang="es-MX"/>
        </a:p>
      </dgm:t>
    </dgm:pt>
    <dgm:pt modelId="{3F4B76AB-D4E1-4690-BDB2-70C2E28FD3A0}" type="pres">
      <dgm:prSet presAssocID="{BB20AD4A-24AB-42CC-AA97-1ED8201B5C6F}" presName="composite2" presStyleCnt="0"/>
      <dgm:spPr/>
      <dgm:t>
        <a:bodyPr/>
        <a:lstStyle/>
        <a:p>
          <a:endParaRPr lang="es-MX"/>
        </a:p>
      </dgm:t>
    </dgm:pt>
    <dgm:pt modelId="{081EAD89-F5D4-44C9-B972-F995D5797360}" type="pres">
      <dgm:prSet presAssocID="{BB20AD4A-24AB-42CC-AA97-1ED8201B5C6F}" presName="background2" presStyleLbl="node2" presStyleIdx="0" presStyleCnt="3"/>
      <dgm:spPr/>
      <dgm:t>
        <a:bodyPr/>
        <a:lstStyle/>
        <a:p>
          <a:endParaRPr lang="es-MX"/>
        </a:p>
      </dgm:t>
    </dgm:pt>
    <dgm:pt modelId="{D713E588-BCE0-4A81-A148-FBCD8B1D5586}" type="pres">
      <dgm:prSet presAssocID="{BB20AD4A-24AB-42CC-AA97-1ED8201B5C6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B13034-4AE5-445F-999F-1ECB34A86DBC}" type="pres">
      <dgm:prSet presAssocID="{BB20AD4A-24AB-42CC-AA97-1ED8201B5C6F}" presName="hierChild3" presStyleCnt="0"/>
      <dgm:spPr/>
      <dgm:t>
        <a:bodyPr/>
        <a:lstStyle/>
        <a:p>
          <a:endParaRPr lang="es-MX"/>
        </a:p>
      </dgm:t>
    </dgm:pt>
    <dgm:pt modelId="{3DC002E1-6B52-493A-9E58-EF89F99150B7}" type="pres">
      <dgm:prSet presAssocID="{50BA1CCC-F411-441B-A744-840BD2372CD2}" presName="Name10" presStyleLbl="parChTrans1D2" presStyleIdx="1" presStyleCnt="3"/>
      <dgm:spPr/>
      <dgm:t>
        <a:bodyPr/>
        <a:lstStyle/>
        <a:p>
          <a:endParaRPr lang="es-MX"/>
        </a:p>
      </dgm:t>
    </dgm:pt>
    <dgm:pt modelId="{2BF86712-1B8B-4486-8851-791DEB45DF2C}" type="pres">
      <dgm:prSet presAssocID="{88CB0F61-274C-4592-9401-56B7416EB6C6}" presName="hierRoot2" presStyleCnt="0"/>
      <dgm:spPr/>
      <dgm:t>
        <a:bodyPr/>
        <a:lstStyle/>
        <a:p>
          <a:endParaRPr lang="es-MX"/>
        </a:p>
      </dgm:t>
    </dgm:pt>
    <dgm:pt modelId="{76D4D793-5A15-4999-B41C-43C3E665555B}" type="pres">
      <dgm:prSet presAssocID="{88CB0F61-274C-4592-9401-56B7416EB6C6}" presName="composite2" presStyleCnt="0"/>
      <dgm:spPr/>
      <dgm:t>
        <a:bodyPr/>
        <a:lstStyle/>
        <a:p>
          <a:endParaRPr lang="es-MX"/>
        </a:p>
      </dgm:t>
    </dgm:pt>
    <dgm:pt modelId="{26DFBBFB-BAF5-46E8-AF00-4D279111CAD9}" type="pres">
      <dgm:prSet presAssocID="{88CB0F61-274C-4592-9401-56B7416EB6C6}" presName="background2" presStyleLbl="node2" presStyleIdx="1" presStyleCnt="3"/>
      <dgm:spPr/>
      <dgm:t>
        <a:bodyPr/>
        <a:lstStyle/>
        <a:p>
          <a:endParaRPr lang="es-MX"/>
        </a:p>
      </dgm:t>
    </dgm:pt>
    <dgm:pt modelId="{CEB9E48A-B720-4600-944C-5D804111F250}" type="pres">
      <dgm:prSet presAssocID="{88CB0F61-274C-4592-9401-56B7416EB6C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B6C9E0-264C-4169-AEB8-F12E366D36CF}" type="pres">
      <dgm:prSet presAssocID="{88CB0F61-274C-4592-9401-56B7416EB6C6}" presName="hierChild3" presStyleCnt="0"/>
      <dgm:spPr/>
      <dgm:t>
        <a:bodyPr/>
        <a:lstStyle/>
        <a:p>
          <a:endParaRPr lang="es-MX"/>
        </a:p>
      </dgm:t>
    </dgm:pt>
    <dgm:pt modelId="{2FFDB0CE-20A3-4D4C-BE7E-69CCAF689415}" type="pres">
      <dgm:prSet presAssocID="{FBD83990-22C4-4EE4-8C39-AF017269CEB4}" presName="Name10" presStyleLbl="parChTrans1D2" presStyleIdx="2" presStyleCnt="3"/>
      <dgm:spPr/>
      <dgm:t>
        <a:bodyPr/>
        <a:lstStyle/>
        <a:p>
          <a:endParaRPr lang="es-MX"/>
        </a:p>
      </dgm:t>
    </dgm:pt>
    <dgm:pt modelId="{5808A2B0-6AC1-4CE4-B463-5F97FE295FF6}" type="pres">
      <dgm:prSet presAssocID="{7D3E8056-701D-4799-833D-13809692F87F}" presName="hierRoot2" presStyleCnt="0"/>
      <dgm:spPr/>
      <dgm:t>
        <a:bodyPr/>
        <a:lstStyle/>
        <a:p>
          <a:endParaRPr lang="es-MX"/>
        </a:p>
      </dgm:t>
    </dgm:pt>
    <dgm:pt modelId="{4A1B017D-DF26-4DDA-9437-7145D6084F23}" type="pres">
      <dgm:prSet presAssocID="{7D3E8056-701D-4799-833D-13809692F87F}" presName="composite2" presStyleCnt="0"/>
      <dgm:spPr/>
      <dgm:t>
        <a:bodyPr/>
        <a:lstStyle/>
        <a:p>
          <a:endParaRPr lang="es-MX"/>
        </a:p>
      </dgm:t>
    </dgm:pt>
    <dgm:pt modelId="{57CE338B-24D0-48B3-9049-7BEDA97C4D3D}" type="pres">
      <dgm:prSet presAssocID="{7D3E8056-701D-4799-833D-13809692F87F}" presName="background2" presStyleLbl="node2" presStyleIdx="2" presStyleCnt="3"/>
      <dgm:spPr/>
      <dgm:t>
        <a:bodyPr/>
        <a:lstStyle/>
        <a:p>
          <a:endParaRPr lang="es-MX"/>
        </a:p>
      </dgm:t>
    </dgm:pt>
    <dgm:pt modelId="{91F6D862-906A-4D24-86F3-0E29B58C820E}" type="pres">
      <dgm:prSet presAssocID="{7D3E8056-701D-4799-833D-13809692F87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D69666-5C83-41BB-ACC7-B02AA8391892}" type="pres">
      <dgm:prSet presAssocID="{7D3E8056-701D-4799-833D-13809692F87F}" presName="hierChild3" presStyleCnt="0"/>
      <dgm:spPr/>
      <dgm:t>
        <a:bodyPr/>
        <a:lstStyle/>
        <a:p>
          <a:endParaRPr lang="es-MX"/>
        </a:p>
      </dgm:t>
    </dgm:pt>
  </dgm:ptLst>
  <dgm:cxnLst>
    <dgm:cxn modelId="{5EB49826-BAD7-4723-A74C-737D471676E2}" type="presOf" srcId="{88CB0F61-274C-4592-9401-56B7416EB6C6}" destId="{CEB9E48A-B720-4600-944C-5D804111F250}" srcOrd="0" destOrd="0" presId="urn:microsoft.com/office/officeart/2005/8/layout/hierarchy1"/>
    <dgm:cxn modelId="{F59F395B-9ABC-4593-8EB1-934D61A4B622}" type="presOf" srcId="{09D835D8-D83F-4CA3-BAD7-AB0B8AB47FD6}" destId="{A5F8168D-399E-4432-8499-419C8487A2C7}" srcOrd="0" destOrd="0" presId="urn:microsoft.com/office/officeart/2005/8/layout/hierarchy1"/>
    <dgm:cxn modelId="{62919279-FF35-4AF9-B0BF-6E43DE8F4B1D}" srcId="{09D835D8-D83F-4CA3-BAD7-AB0B8AB47FD6}" destId="{7D3E8056-701D-4799-833D-13809692F87F}" srcOrd="2" destOrd="0" parTransId="{FBD83990-22C4-4EE4-8C39-AF017269CEB4}" sibTransId="{71ACB7BA-F342-4B24-88D6-A7720CA8AC8C}"/>
    <dgm:cxn modelId="{CFC87D36-918C-4674-8D89-885B800B1FBA}" type="presOf" srcId="{8EF61C44-6C7F-410F-9D77-D4BAEE04EC60}" destId="{954A4094-5EF9-430C-84BB-B51068043A6C}" srcOrd="0" destOrd="0" presId="urn:microsoft.com/office/officeart/2005/8/layout/hierarchy1"/>
    <dgm:cxn modelId="{637AEBBA-58EC-4135-9298-926A1C606EDC}" type="presOf" srcId="{BB20AD4A-24AB-42CC-AA97-1ED8201B5C6F}" destId="{D713E588-BCE0-4A81-A148-FBCD8B1D5586}" srcOrd="0" destOrd="0" presId="urn:microsoft.com/office/officeart/2005/8/layout/hierarchy1"/>
    <dgm:cxn modelId="{8A9F4756-D57F-4F5D-B7E4-BA644D90C639}" type="presOf" srcId="{FBD83990-22C4-4EE4-8C39-AF017269CEB4}" destId="{2FFDB0CE-20A3-4D4C-BE7E-69CCAF689415}" srcOrd="0" destOrd="0" presId="urn:microsoft.com/office/officeart/2005/8/layout/hierarchy1"/>
    <dgm:cxn modelId="{EA62D971-7131-4F50-8585-B87EF350EED8}" type="presOf" srcId="{A0658A27-ACB8-411E-9EE3-F8822443884A}" destId="{FF223A03-B130-417C-B893-A9563033DE13}" srcOrd="0" destOrd="0" presId="urn:microsoft.com/office/officeart/2005/8/layout/hierarchy1"/>
    <dgm:cxn modelId="{FF2C12FF-F6C6-4303-B2F0-F4964AE4E45D}" type="presOf" srcId="{50BA1CCC-F411-441B-A744-840BD2372CD2}" destId="{3DC002E1-6B52-493A-9E58-EF89F99150B7}" srcOrd="0" destOrd="0" presId="urn:microsoft.com/office/officeart/2005/8/layout/hierarchy1"/>
    <dgm:cxn modelId="{624AFC7D-A131-4FA3-B6BE-E7CD638D318E}" srcId="{09D835D8-D83F-4CA3-BAD7-AB0B8AB47FD6}" destId="{88CB0F61-274C-4592-9401-56B7416EB6C6}" srcOrd="1" destOrd="0" parTransId="{50BA1CCC-F411-441B-A744-840BD2372CD2}" sibTransId="{E645B38E-32C9-41FE-9967-993BC9C69054}"/>
    <dgm:cxn modelId="{0C43863C-99C7-47A5-9590-CAF02612F5CB}" type="presOf" srcId="{7D3E8056-701D-4799-833D-13809692F87F}" destId="{91F6D862-906A-4D24-86F3-0E29B58C820E}" srcOrd="0" destOrd="0" presId="urn:microsoft.com/office/officeart/2005/8/layout/hierarchy1"/>
    <dgm:cxn modelId="{DB923F1F-B6F4-41F5-BBA0-27110114F988}" srcId="{09D835D8-D83F-4CA3-BAD7-AB0B8AB47FD6}" destId="{BB20AD4A-24AB-42CC-AA97-1ED8201B5C6F}" srcOrd="0" destOrd="0" parTransId="{8EF61C44-6C7F-410F-9D77-D4BAEE04EC60}" sibTransId="{3F39003E-3AE8-49F7-A3A7-234735AC2999}"/>
    <dgm:cxn modelId="{E9285C72-10C9-4592-8F9D-4DA2EB8C643C}" srcId="{A0658A27-ACB8-411E-9EE3-F8822443884A}" destId="{09D835D8-D83F-4CA3-BAD7-AB0B8AB47FD6}" srcOrd="0" destOrd="0" parTransId="{86E8BD30-8AAB-48AE-9501-EF4D9F9130B6}" sibTransId="{A1792993-16BB-4AA5-9D7C-4BBED67D645A}"/>
    <dgm:cxn modelId="{B2AF6CA0-A6F6-460B-80B6-626B10A308B1}" type="presParOf" srcId="{FF223A03-B130-417C-B893-A9563033DE13}" destId="{34CF292D-67E9-4CF1-9568-C5125A4B5B5D}" srcOrd="0" destOrd="0" presId="urn:microsoft.com/office/officeart/2005/8/layout/hierarchy1"/>
    <dgm:cxn modelId="{BF4B2F5D-CD05-4FD8-BAEB-7352B1C615E6}" type="presParOf" srcId="{34CF292D-67E9-4CF1-9568-C5125A4B5B5D}" destId="{9A79901A-BD54-4DF7-835D-74CD41F8C27D}" srcOrd="0" destOrd="0" presId="urn:microsoft.com/office/officeart/2005/8/layout/hierarchy1"/>
    <dgm:cxn modelId="{E9717092-8EF5-4F31-8220-E9B95FF0B5A0}" type="presParOf" srcId="{9A79901A-BD54-4DF7-835D-74CD41F8C27D}" destId="{C33051B9-32A9-40EF-AFD1-B11E4940268E}" srcOrd="0" destOrd="0" presId="urn:microsoft.com/office/officeart/2005/8/layout/hierarchy1"/>
    <dgm:cxn modelId="{6D887CE1-415C-4384-925D-32BF2C4FECA9}" type="presParOf" srcId="{9A79901A-BD54-4DF7-835D-74CD41F8C27D}" destId="{A5F8168D-399E-4432-8499-419C8487A2C7}" srcOrd="1" destOrd="0" presId="urn:microsoft.com/office/officeart/2005/8/layout/hierarchy1"/>
    <dgm:cxn modelId="{2D192BEF-80A0-45DC-B846-5B8CB98A3FD5}" type="presParOf" srcId="{34CF292D-67E9-4CF1-9568-C5125A4B5B5D}" destId="{74D8438C-700C-4B02-B356-D8289CA700C0}" srcOrd="1" destOrd="0" presId="urn:microsoft.com/office/officeart/2005/8/layout/hierarchy1"/>
    <dgm:cxn modelId="{269ABE68-1142-44DE-AD47-AF47F7E306E6}" type="presParOf" srcId="{74D8438C-700C-4B02-B356-D8289CA700C0}" destId="{954A4094-5EF9-430C-84BB-B51068043A6C}" srcOrd="0" destOrd="0" presId="urn:microsoft.com/office/officeart/2005/8/layout/hierarchy1"/>
    <dgm:cxn modelId="{41296253-357A-448B-BCFD-5A7B06A676BF}" type="presParOf" srcId="{74D8438C-700C-4B02-B356-D8289CA700C0}" destId="{6F73B79A-6874-48A1-8A82-25B4E99D8C9D}" srcOrd="1" destOrd="0" presId="urn:microsoft.com/office/officeart/2005/8/layout/hierarchy1"/>
    <dgm:cxn modelId="{2B2D0CA8-5D1A-4D73-9F48-E75BB5D93D64}" type="presParOf" srcId="{6F73B79A-6874-48A1-8A82-25B4E99D8C9D}" destId="{3F4B76AB-D4E1-4690-BDB2-70C2E28FD3A0}" srcOrd="0" destOrd="0" presId="urn:microsoft.com/office/officeart/2005/8/layout/hierarchy1"/>
    <dgm:cxn modelId="{09D94FAD-3C4D-47D7-BF1C-22D10893242F}" type="presParOf" srcId="{3F4B76AB-D4E1-4690-BDB2-70C2E28FD3A0}" destId="{081EAD89-F5D4-44C9-B972-F995D5797360}" srcOrd="0" destOrd="0" presId="urn:microsoft.com/office/officeart/2005/8/layout/hierarchy1"/>
    <dgm:cxn modelId="{427162AB-89E0-4BCA-9BA2-5B903FC0F451}" type="presParOf" srcId="{3F4B76AB-D4E1-4690-BDB2-70C2E28FD3A0}" destId="{D713E588-BCE0-4A81-A148-FBCD8B1D5586}" srcOrd="1" destOrd="0" presId="urn:microsoft.com/office/officeart/2005/8/layout/hierarchy1"/>
    <dgm:cxn modelId="{290C217B-88B1-4E67-9C63-B985143F5F5E}" type="presParOf" srcId="{6F73B79A-6874-48A1-8A82-25B4E99D8C9D}" destId="{01B13034-4AE5-445F-999F-1ECB34A86DBC}" srcOrd="1" destOrd="0" presId="urn:microsoft.com/office/officeart/2005/8/layout/hierarchy1"/>
    <dgm:cxn modelId="{68932B0D-A1CF-4C64-B205-8DB3C332AC21}" type="presParOf" srcId="{74D8438C-700C-4B02-B356-D8289CA700C0}" destId="{3DC002E1-6B52-493A-9E58-EF89F99150B7}" srcOrd="2" destOrd="0" presId="urn:microsoft.com/office/officeart/2005/8/layout/hierarchy1"/>
    <dgm:cxn modelId="{EE425F69-CF68-4079-8122-3B45D3D990E1}" type="presParOf" srcId="{74D8438C-700C-4B02-B356-D8289CA700C0}" destId="{2BF86712-1B8B-4486-8851-791DEB45DF2C}" srcOrd="3" destOrd="0" presId="urn:microsoft.com/office/officeart/2005/8/layout/hierarchy1"/>
    <dgm:cxn modelId="{A8217A68-65F5-47CD-A1FD-CE68A0DFF17C}" type="presParOf" srcId="{2BF86712-1B8B-4486-8851-791DEB45DF2C}" destId="{76D4D793-5A15-4999-B41C-43C3E665555B}" srcOrd="0" destOrd="0" presId="urn:microsoft.com/office/officeart/2005/8/layout/hierarchy1"/>
    <dgm:cxn modelId="{552172ED-C56E-4A19-A81E-A9D2E0FA1EF7}" type="presParOf" srcId="{76D4D793-5A15-4999-B41C-43C3E665555B}" destId="{26DFBBFB-BAF5-46E8-AF00-4D279111CAD9}" srcOrd="0" destOrd="0" presId="urn:microsoft.com/office/officeart/2005/8/layout/hierarchy1"/>
    <dgm:cxn modelId="{37C73F41-ADD9-434C-A081-65245A1393A9}" type="presParOf" srcId="{76D4D793-5A15-4999-B41C-43C3E665555B}" destId="{CEB9E48A-B720-4600-944C-5D804111F250}" srcOrd="1" destOrd="0" presId="urn:microsoft.com/office/officeart/2005/8/layout/hierarchy1"/>
    <dgm:cxn modelId="{66AD3183-C86A-48FB-976F-E3329C7C6C25}" type="presParOf" srcId="{2BF86712-1B8B-4486-8851-791DEB45DF2C}" destId="{93B6C9E0-264C-4169-AEB8-F12E366D36CF}" srcOrd="1" destOrd="0" presId="urn:microsoft.com/office/officeart/2005/8/layout/hierarchy1"/>
    <dgm:cxn modelId="{298D7F5A-93C6-4460-96DA-9993D953E027}" type="presParOf" srcId="{74D8438C-700C-4B02-B356-D8289CA700C0}" destId="{2FFDB0CE-20A3-4D4C-BE7E-69CCAF689415}" srcOrd="4" destOrd="0" presId="urn:microsoft.com/office/officeart/2005/8/layout/hierarchy1"/>
    <dgm:cxn modelId="{C0B1B4DA-E322-4B81-804E-516B9CC6C773}" type="presParOf" srcId="{74D8438C-700C-4B02-B356-D8289CA700C0}" destId="{5808A2B0-6AC1-4CE4-B463-5F97FE295FF6}" srcOrd="5" destOrd="0" presId="urn:microsoft.com/office/officeart/2005/8/layout/hierarchy1"/>
    <dgm:cxn modelId="{B83CDCAC-136A-4269-9E4B-D522887D8C43}" type="presParOf" srcId="{5808A2B0-6AC1-4CE4-B463-5F97FE295FF6}" destId="{4A1B017D-DF26-4DDA-9437-7145D6084F23}" srcOrd="0" destOrd="0" presId="urn:microsoft.com/office/officeart/2005/8/layout/hierarchy1"/>
    <dgm:cxn modelId="{A6783AE0-F27F-45CC-8CEE-5F2A3DBABF62}" type="presParOf" srcId="{4A1B017D-DF26-4DDA-9437-7145D6084F23}" destId="{57CE338B-24D0-48B3-9049-7BEDA97C4D3D}" srcOrd="0" destOrd="0" presId="urn:microsoft.com/office/officeart/2005/8/layout/hierarchy1"/>
    <dgm:cxn modelId="{B05AB74E-CF40-40E5-B32C-AF8D4A2EAE12}" type="presParOf" srcId="{4A1B017D-DF26-4DDA-9437-7145D6084F23}" destId="{91F6D862-906A-4D24-86F3-0E29B58C820E}" srcOrd="1" destOrd="0" presId="urn:microsoft.com/office/officeart/2005/8/layout/hierarchy1"/>
    <dgm:cxn modelId="{A330D84F-1AFD-42AC-94C5-82DB72F6E3E3}" type="presParOf" srcId="{5808A2B0-6AC1-4CE4-B463-5F97FE295FF6}" destId="{AAD69666-5C83-41BB-ACC7-B02AA83918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760FD7-100A-4573-9C94-E709FA9DFD8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FECF438-4251-480A-B7CB-07D97FA0DC9D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Aplicarse atendiendo a la gravedad de la falta y, en su caso, las condiciones económicas del presunto responsable.</a:t>
          </a:r>
          <a:endParaRPr lang="es-MX" sz="1800" dirty="0">
            <a:latin typeface="+mn-lt"/>
          </a:endParaRPr>
        </a:p>
      </dgm:t>
    </dgm:pt>
    <dgm:pt modelId="{DAD78EAA-156D-473D-88B7-84B00F559877}" type="parTrans" cxnId="{7714BFFF-4EB4-4D25-807E-2556514A3A8F}">
      <dgm:prSet/>
      <dgm:spPr/>
      <dgm:t>
        <a:bodyPr/>
        <a:lstStyle/>
        <a:p>
          <a:endParaRPr lang="es-MX"/>
        </a:p>
      </dgm:t>
    </dgm:pt>
    <dgm:pt modelId="{C62ABD0A-9ED8-4FD6-B310-77B47ADA84F1}" type="sibTrans" cxnId="{7714BFFF-4EB4-4D25-807E-2556514A3A8F}">
      <dgm:prSet/>
      <dgm:spPr/>
      <dgm:t>
        <a:bodyPr/>
        <a:lstStyle/>
        <a:p>
          <a:endParaRPr lang="es-MX"/>
        </a:p>
      </dgm:t>
    </dgm:pt>
    <dgm:pt modelId="{B5F1269C-43B8-4CB1-B6C2-D0F30CE4C6D2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El Instituto emitirá las resoluciones que impongan sanciones para efectos de registro a la Secretaría de la Contraloría del Gobierno del Estado de México y a las instancias homólogas de los demás sujetos obligados.</a:t>
          </a:r>
          <a:endParaRPr lang="es-MX" sz="1800" dirty="0">
            <a:latin typeface="+mn-lt"/>
          </a:endParaRPr>
        </a:p>
      </dgm:t>
    </dgm:pt>
    <dgm:pt modelId="{1964E164-F59E-4044-9644-5143C1E40D65}" type="parTrans" cxnId="{6EE22E70-1458-4796-87D1-2056A86093D5}">
      <dgm:prSet/>
      <dgm:spPr/>
      <dgm:t>
        <a:bodyPr/>
        <a:lstStyle/>
        <a:p>
          <a:endParaRPr lang="es-MX"/>
        </a:p>
      </dgm:t>
    </dgm:pt>
    <dgm:pt modelId="{45C60052-956F-4CA3-B61D-20B20393AE26}" type="sibTrans" cxnId="{6EE22E70-1458-4796-87D1-2056A86093D5}">
      <dgm:prSet/>
      <dgm:spPr/>
      <dgm:t>
        <a:bodyPr/>
        <a:lstStyle/>
        <a:p>
          <a:endParaRPr lang="es-MX"/>
        </a:p>
      </dgm:t>
    </dgm:pt>
    <dgm:pt modelId="{DF1590E8-48A0-45B2-A5D6-17928C642544}">
      <dgm:prSet phldrT="[Texto]" custT="1"/>
      <dgm:spPr/>
      <dgm:t>
        <a:bodyPr/>
        <a:lstStyle/>
        <a:p>
          <a:r>
            <a:rPr lang="es-MX" sz="1800" dirty="0" smtClean="0">
              <a:latin typeface="+mn-lt"/>
            </a:rPr>
            <a:t>El Instituto, por acuerdo del Pleno podrá realizar un extrañamiento público al sujeto obligado que actualice alguna de las causas de responsabilidad administrativa, sin necesidad de que inicie el procedimiento administrativo disciplinario.</a:t>
          </a:r>
          <a:endParaRPr lang="es-MX" sz="1800" dirty="0">
            <a:latin typeface="+mn-lt"/>
          </a:endParaRPr>
        </a:p>
      </dgm:t>
    </dgm:pt>
    <dgm:pt modelId="{31918AAD-3434-43EC-A264-4AF764CB0745}" type="parTrans" cxnId="{8FB684E1-A6D7-4C5C-AAA4-07AB30BA27EA}">
      <dgm:prSet/>
      <dgm:spPr/>
      <dgm:t>
        <a:bodyPr/>
        <a:lstStyle/>
        <a:p>
          <a:endParaRPr lang="es-MX"/>
        </a:p>
      </dgm:t>
    </dgm:pt>
    <dgm:pt modelId="{5FBCA384-1398-49CA-8B69-9B6669874AF8}" type="sibTrans" cxnId="{8FB684E1-A6D7-4C5C-AAA4-07AB30BA27EA}">
      <dgm:prSet/>
      <dgm:spPr/>
      <dgm:t>
        <a:bodyPr/>
        <a:lstStyle/>
        <a:p>
          <a:endParaRPr lang="es-MX"/>
        </a:p>
      </dgm:t>
    </dgm:pt>
    <dgm:pt modelId="{410161E8-58EB-4093-829F-9BC39FA3B52B}" type="pres">
      <dgm:prSet presAssocID="{E2760FD7-100A-4573-9C94-E709FA9DFD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D50F06-4111-4820-88F9-0A14D850EA96}" type="pres">
      <dgm:prSet presAssocID="{E2760FD7-100A-4573-9C94-E709FA9DFD8A}" presName="dummyMaxCanvas" presStyleCnt="0">
        <dgm:presLayoutVars/>
      </dgm:prSet>
      <dgm:spPr/>
    </dgm:pt>
    <dgm:pt modelId="{FBDA822E-1E27-4343-8C27-E3CA015AC50B}" type="pres">
      <dgm:prSet presAssocID="{E2760FD7-100A-4573-9C94-E709FA9DFD8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ED88AE-88EF-46DD-ABEE-D309B5B8AAAB}" type="pres">
      <dgm:prSet presAssocID="{E2760FD7-100A-4573-9C94-E709FA9DFD8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A359C4-1172-4342-85F1-4ECEB7112BA5}" type="pres">
      <dgm:prSet presAssocID="{E2760FD7-100A-4573-9C94-E709FA9DFD8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8C915-72E7-47C7-88F6-15A4A68E29D9}" type="pres">
      <dgm:prSet presAssocID="{E2760FD7-100A-4573-9C94-E709FA9DFD8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985EAD-E7E3-40EF-9A74-831AAC8024DE}" type="pres">
      <dgm:prSet presAssocID="{E2760FD7-100A-4573-9C94-E709FA9DFD8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DEE79-34F0-49F2-875D-1A82D88AE9DF}" type="pres">
      <dgm:prSet presAssocID="{E2760FD7-100A-4573-9C94-E709FA9DFD8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9CE076-BE16-47D5-B263-61DFC0210261}" type="pres">
      <dgm:prSet presAssocID="{E2760FD7-100A-4573-9C94-E709FA9DFD8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F57F3A-C2A2-48EA-BDC2-395D45BDEBBD}" type="pres">
      <dgm:prSet presAssocID="{E2760FD7-100A-4573-9C94-E709FA9DFD8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E22E70-1458-4796-87D1-2056A86093D5}" srcId="{E2760FD7-100A-4573-9C94-E709FA9DFD8A}" destId="{B5F1269C-43B8-4CB1-B6C2-D0F30CE4C6D2}" srcOrd="1" destOrd="0" parTransId="{1964E164-F59E-4044-9644-5143C1E40D65}" sibTransId="{45C60052-956F-4CA3-B61D-20B20393AE26}"/>
    <dgm:cxn modelId="{13347331-DE4D-4647-B24E-A4179FCD04F8}" type="presOf" srcId="{B5F1269C-43B8-4CB1-B6C2-D0F30CE4C6D2}" destId="{4EED88AE-88EF-46DD-ABEE-D309B5B8AAAB}" srcOrd="0" destOrd="0" presId="urn:microsoft.com/office/officeart/2005/8/layout/vProcess5"/>
    <dgm:cxn modelId="{DDD17695-C304-4FF4-8F00-F626F629166B}" type="presOf" srcId="{E2760FD7-100A-4573-9C94-E709FA9DFD8A}" destId="{410161E8-58EB-4093-829F-9BC39FA3B52B}" srcOrd="0" destOrd="0" presId="urn:microsoft.com/office/officeart/2005/8/layout/vProcess5"/>
    <dgm:cxn modelId="{8FB684E1-A6D7-4C5C-AAA4-07AB30BA27EA}" srcId="{E2760FD7-100A-4573-9C94-E709FA9DFD8A}" destId="{DF1590E8-48A0-45B2-A5D6-17928C642544}" srcOrd="2" destOrd="0" parTransId="{31918AAD-3434-43EC-A264-4AF764CB0745}" sibTransId="{5FBCA384-1398-49CA-8B69-9B6669874AF8}"/>
    <dgm:cxn modelId="{C17C3208-825E-4D67-BA82-F870FA215F5D}" type="presOf" srcId="{5FECF438-4251-480A-B7CB-07D97FA0DC9D}" destId="{FBDA822E-1E27-4343-8C27-E3CA015AC50B}" srcOrd="0" destOrd="0" presId="urn:microsoft.com/office/officeart/2005/8/layout/vProcess5"/>
    <dgm:cxn modelId="{975300D1-61FB-41BC-8B04-CF615B749D65}" type="presOf" srcId="{C62ABD0A-9ED8-4FD6-B310-77B47ADA84F1}" destId="{4848C915-72E7-47C7-88F6-15A4A68E29D9}" srcOrd="0" destOrd="0" presId="urn:microsoft.com/office/officeart/2005/8/layout/vProcess5"/>
    <dgm:cxn modelId="{71C033DB-23E9-4D2C-AACD-E7948A8D256E}" type="presOf" srcId="{5FECF438-4251-480A-B7CB-07D97FA0DC9D}" destId="{F42DEE79-34F0-49F2-875D-1A82D88AE9DF}" srcOrd="1" destOrd="0" presId="urn:microsoft.com/office/officeart/2005/8/layout/vProcess5"/>
    <dgm:cxn modelId="{8CEED514-6E05-4ADB-83F2-3BA6281D5162}" type="presOf" srcId="{DF1590E8-48A0-45B2-A5D6-17928C642544}" destId="{85F57F3A-C2A2-48EA-BDC2-395D45BDEBBD}" srcOrd="1" destOrd="0" presId="urn:microsoft.com/office/officeart/2005/8/layout/vProcess5"/>
    <dgm:cxn modelId="{3BD15405-4DAB-4051-BDAE-36C5A2ACAA8D}" type="presOf" srcId="{B5F1269C-43B8-4CB1-B6C2-D0F30CE4C6D2}" destId="{119CE076-BE16-47D5-B263-61DFC0210261}" srcOrd="1" destOrd="0" presId="urn:microsoft.com/office/officeart/2005/8/layout/vProcess5"/>
    <dgm:cxn modelId="{7714BFFF-4EB4-4D25-807E-2556514A3A8F}" srcId="{E2760FD7-100A-4573-9C94-E709FA9DFD8A}" destId="{5FECF438-4251-480A-B7CB-07D97FA0DC9D}" srcOrd="0" destOrd="0" parTransId="{DAD78EAA-156D-473D-88B7-84B00F559877}" sibTransId="{C62ABD0A-9ED8-4FD6-B310-77B47ADA84F1}"/>
    <dgm:cxn modelId="{4ED21248-16A4-4EEB-8E3B-B9C336798ECC}" type="presOf" srcId="{DF1590E8-48A0-45B2-A5D6-17928C642544}" destId="{86A359C4-1172-4342-85F1-4ECEB7112BA5}" srcOrd="0" destOrd="0" presId="urn:microsoft.com/office/officeart/2005/8/layout/vProcess5"/>
    <dgm:cxn modelId="{02B94435-4941-4CF1-B7AC-5CD97D419BCF}" type="presOf" srcId="{45C60052-956F-4CA3-B61D-20B20393AE26}" destId="{A0985EAD-E7E3-40EF-9A74-831AAC8024DE}" srcOrd="0" destOrd="0" presId="urn:microsoft.com/office/officeart/2005/8/layout/vProcess5"/>
    <dgm:cxn modelId="{87E493AF-5071-41DC-98B5-452A48C39793}" type="presParOf" srcId="{410161E8-58EB-4093-829F-9BC39FA3B52B}" destId="{20D50F06-4111-4820-88F9-0A14D850EA96}" srcOrd="0" destOrd="0" presId="urn:microsoft.com/office/officeart/2005/8/layout/vProcess5"/>
    <dgm:cxn modelId="{EC6A8173-CAD4-40F6-B666-7E84BE7BED8C}" type="presParOf" srcId="{410161E8-58EB-4093-829F-9BC39FA3B52B}" destId="{FBDA822E-1E27-4343-8C27-E3CA015AC50B}" srcOrd="1" destOrd="0" presId="urn:microsoft.com/office/officeart/2005/8/layout/vProcess5"/>
    <dgm:cxn modelId="{9125A021-8F11-4D5B-95F4-6ABE117EC603}" type="presParOf" srcId="{410161E8-58EB-4093-829F-9BC39FA3B52B}" destId="{4EED88AE-88EF-46DD-ABEE-D309B5B8AAAB}" srcOrd="2" destOrd="0" presId="urn:microsoft.com/office/officeart/2005/8/layout/vProcess5"/>
    <dgm:cxn modelId="{833AAF8F-D7F9-4697-BF98-C24465E8EE45}" type="presParOf" srcId="{410161E8-58EB-4093-829F-9BC39FA3B52B}" destId="{86A359C4-1172-4342-85F1-4ECEB7112BA5}" srcOrd="3" destOrd="0" presId="urn:microsoft.com/office/officeart/2005/8/layout/vProcess5"/>
    <dgm:cxn modelId="{76688E24-0608-46B0-9FA8-45298712AD15}" type="presParOf" srcId="{410161E8-58EB-4093-829F-9BC39FA3B52B}" destId="{4848C915-72E7-47C7-88F6-15A4A68E29D9}" srcOrd="4" destOrd="0" presId="urn:microsoft.com/office/officeart/2005/8/layout/vProcess5"/>
    <dgm:cxn modelId="{EFB98FC5-D3A7-4035-9986-0BA0E5E1B202}" type="presParOf" srcId="{410161E8-58EB-4093-829F-9BC39FA3B52B}" destId="{A0985EAD-E7E3-40EF-9A74-831AAC8024DE}" srcOrd="5" destOrd="0" presId="urn:microsoft.com/office/officeart/2005/8/layout/vProcess5"/>
    <dgm:cxn modelId="{73B8B8AF-08B7-4AF0-8BE2-3B671703E1FA}" type="presParOf" srcId="{410161E8-58EB-4093-829F-9BC39FA3B52B}" destId="{F42DEE79-34F0-49F2-875D-1A82D88AE9DF}" srcOrd="6" destOrd="0" presId="urn:microsoft.com/office/officeart/2005/8/layout/vProcess5"/>
    <dgm:cxn modelId="{33BB4433-1B39-4245-9E5E-191E4589458A}" type="presParOf" srcId="{410161E8-58EB-4093-829F-9BC39FA3B52B}" destId="{119CE076-BE16-47D5-B263-61DFC0210261}" srcOrd="7" destOrd="0" presId="urn:microsoft.com/office/officeart/2005/8/layout/vProcess5"/>
    <dgm:cxn modelId="{269CE6EE-C0BC-4AA5-8155-4D03191BB11B}" type="presParOf" srcId="{410161E8-58EB-4093-829F-9BC39FA3B52B}" destId="{85F57F3A-C2A2-48EA-BDC2-395D45BDEB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r">
              <a:defRPr sz="1200"/>
            </a:lvl1pPr>
          </a:lstStyle>
          <a:p>
            <a:fld id="{E479BCF2-4E9A-8443-AC65-3E2A58124BE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r">
              <a:defRPr sz="1200"/>
            </a:lvl1pPr>
          </a:lstStyle>
          <a:p>
            <a:fld id="{A6FCB632-C371-104A-9170-7A3CDD6F4AB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079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/>
          <a:lstStyle>
            <a:lvl1pPr algn="r">
              <a:defRPr sz="1200"/>
            </a:lvl1pPr>
          </a:lstStyle>
          <a:p>
            <a:fld id="{BA4C0881-DF63-1143-B1D5-9384330EE98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1" tIns="44316" rIns="88631" bIns="44316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7419"/>
            <a:ext cx="5438140" cy="4469130"/>
          </a:xfrm>
          <a:prstGeom prst="rect">
            <a:avLst/>
          </a:prstGeom>
        </p:spPr>
        <p:txBody>
          <a:bodyPr vert="horz" lIns="88631" tIns="44316" rIns="88631" bIns="44316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88631" tIns="44316" rIns="88631" bIns="44316" rtlCol="0" anchor="b"/>
          <a:lstStyle>
            <a:lvl1pPr algn="r">
              <a:defRPr sz="1200"/>
            </a:lvl1pPr>
          </a:lstStyle>
          <a:p>
            <a:fld id="{8E8EC320-8B81-E240-8CF5-69FCA707AD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21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144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74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dirty="0" smtClean="0"/>
              <a:t>La inobservancia a las disposiciones en materia de acceso a la información pública será sancionada en los términos que dispongan las leyes.</a:t>
            </a:r>
          </a:p>
          <a:p>
            <a:pPr lvl="0"/>
            <a:r>
              <a:rPr lang="es-MX" dirty="0" smtClean="0"/>
              <a:t>La ley establecerá las medidas de apremio que podrá imponer el organismo garante para asegurar el cumplimiento de sus decisiones.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75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- $ 73.04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150 DÍAS UMA – $10,956.00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 DÍAS UMA - $18,260.00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 DÍAS UMA - $58,432.00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 DÍAS UMA - $109,560.00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C320-8B81-E240-8CF5-69FCA707AD4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44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D252-E9A3-E942-871B-2BAF40D3244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42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E71D-B5DA-0848-B501-93898A3B7D81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6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64B7-A017-624C-9444-C17E11675871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308-34AE-ED48-9FB4-F4070D32D7F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70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565D-F3B0-CB48-96E2-F55D1273125F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4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44C-4787-5340-B177-03279197E67D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4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9D01-413E-DE4A-88AB-BF4C2144F9B5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0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E597-7BE1-544B-8D29-260471BB580F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E9E-9572-3744-A26B-DDF03DE631DD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1ED3-88D9-7641-83DE-4FC78338225E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63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02B5-5C43-B84A-9764-356C4DE51827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9B83-61B9-BE44-834F-C4EA8E06C492}" type="datetime1">
              <a:rPr lang="es-MX" smtClean="0"/>
              <a:t>23/05/2016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6C0A-755F-3A49-B1E1-2B457D8E7FF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75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 carpet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0" y="-32842"/>
            <a:ext cx="9245820" cy="69111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4611"/>
            <a:ext cx="8050576" cy="341051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Palatino Linotype" panose="02040502050505030304" pitchFamily="18" charset="0"/>
              </a:rPr>
              <a:t/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800" b="1" dirty="0" smtClean="0">
                <a:latin typeface="Palatino Linotype" panose="02040502050505030304" pitchFamily="18" charset="0"/>
              </a:rPr>
              <a:t>Medidas de Apremio</a:t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800" b="1" dirty="0" smtClean="0">
                <a:latin typeface="Palatino Linotype" panose="02040502050505030304" pitchFamily="18" charset="0"/>
              </a:rPr>
              <a:t/>
            </a:r>
            <a:br>
              <a:rPr lang="es-MX" sz="2800" b="1" dirty="0" smtClean="0">
                <a:latin typeface="Palatino Linotype" panose="02040502050505030304" pitchFamily="18" charset="0"/>
              </a:rPr>
            </a:br>
            <a:r>
              <a:rPr lang="es-MX" sz="2400" b="1" dirty="0">
                <a:latin typeface="Palatino Linotype" panose="02040502050505030304" pitchFamily="18" charset="0"/>
              </a:rPr>
              <a:t>Dra. en D. Josefina Román Vergara</a:t>
            </a:r>
            <a:br>
              <a:rPr lang="es-MX" sz="2400" b="1" dirty="0">
                <a:latin typeface="Palatino Linotype" panose="02040502050505030304" pitchFamily="18" charset="0"/>
              </a:rPr>
            </a:br>
            <a:r>
              <a:rPr lang="es-MX" sz="2000" b="1" dirty="0">
                <a:latin typeface="Palatino Linotype" panose="02040502050505030304" pitchFamily="18" charset="0"/>
              </a:rPr>
              <a:t/>
            </a:r>
            <a:br>
              <a:rPr lang="es-MX" sz="2000" b="1" dirty="0">
                <a:latin typeface="Palatino Linotype" panose="02040502050505030304" pitchFamily="18" charset="0"/>
              </a:rPr>
            </a:br>
            <a:r>
              <a:rPr lang="es-MX" sz="2000" i="1" dirty="0">
                <a:latin typeface="Palatino Linotype" panose="02040502050505030304" pitchFamily="18" charset="0"/>
              </a:rPr>
              <a:t>Comisionada Presidenta del </a:t>
            </a:r>
            <a:r>
              <a:rPr lang="es-MX" sz="2000" i="1" dirty="0" err="1">
                <a:latin typeface="Palatino Linotype" panose="02040502050505030304" pitchFamily="18" charset="0"/>
              </a:rPr>
              <a:t>Infoem</a:t>
            </a:r>
            <a:r>
              <a:rPr lang="es-MX" sz="2000" i="1" dirty="0">
                <a:latin typeface="Palatino Linotype" panose="02040502050505030304" pitchFamily="18" charset="0"/>
              </a:rPr>
              <a:t>  y Coordinadora de Organismos Garantes de las Entidades Federativas del Sistema Nacional de Transparencia, Acceso a la Información Pública y Protección de </a:t>
            </a:r>
            <a:br>
              <a:rPr lang="es-MX" sz="2000" i="1" dirty="0">
                <a:latin typeface="Palatino Linotype" panose="02040502050505030304" pitchFamily="18" charset="0"/>
              </a:rPr>
            </a:br>
            <a:r>
              <a:rPr lang="es-MX" sz="2000" i="1" dirty="0">
                <a:latin typeface="Palatino Linotype" panose="02040502050505030304" pitchFamily="18" charset="0"/>
              </a:rPr>
              <a:t>Datos </a:t>
            </a:r>
            <a:r>
              <a:rPr lang="es-MX" sz="2000" i="1" dirty="0" smtClean="0">
                <a:latin typeface="Palatino Linotype" panose="02040502050505030304" pitchFamily="18" charset="0"/>
              </a:rPr>
              <a:t>Personales</a:t>
            </a:r>
            <a:r>
              <a:rPr lang="es-MX" sz="2000" dirty="0" smtClean="0">
                <a:latin typeface="Palatino Linotype" panose="02040502050505030304" pitchFamily="18" charset="0"/>
              </a:rPr>
              <a:t/>
            </a:r>
            <a:br>
              <a:rPr lang="es-MX" sz="2000" dirty="0" smtClean="0">
                <a:latin typeface="Palatino Linotype" panose="02040502050505030304" pitchFamily="18" charset="0"/>
              </a:rPr>
            </a:br>
            <a:r>
              <a:rPr lang="es-MX" sz="2000" dirty="0">
                <a:latin typeface="Palatino Linotype" panose="02040502050505030304" pitchFamily="18" charset="0"/>
              </a:rPr>
              <a:t/>
            </a:r>
            <a:br>
              <a:rPr lang="es-MX" sz="2000" dirty="0">
                <a:latin typeface="Palatino Linotype" panose="02040502050505030304" pitchFamily="18" charset="0"/>
              </a:rPr>
            </a:br>
            <a:endParaRPr lang="es-ES" sz="2000" dirty="0">
              <a:latin typeface="Palatino Linotype" panose="02040502050505030304" pitchFamily="18" charset="0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26" y="395865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55058" y="5420459"/>
            <a:ext cx="606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Palatino Linotype" panose="02040502050505030304" pitchFamily="18" charset="0"/>
              </a:rPr>
              <a:t>Capacitación Fideicomisos, Sindicatos e IAPEM</a:t>
            </a:r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071" y="0"/>
            <a:ext cx="7772400" cy="147002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Sanciones</a:t>
            </a:r>
            <a:br>
              <a:rPr lang="es-MX" sz="2800" dirty="0" smtClean="0"/>
            </a:br>
            <a:r>
              <a:rPr lang="es-MX" sz="2800" dirty="0" smtClean="0"/>
              <a:t>Artículo 230 </a:t>
            </a:r>
            <a:r>
              <a:rPr lang="es-MX" sz="2800" dirty="0" err="1" smtClean="0"/>
              <a:t>LTAIPEMyM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7695113"/>
              </p:ext>
            </p:extLst>
          </p:nvPr>
        </p:nvGraphicFramePr>
        <p:xfrm>
          <a:off x="0" y="1054509"/>
          <a:ext cx="9266801" cy="532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9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Sanciones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46066"/>
              </p:ext>
            </p:extLst>
          </p:nvPr>
        </p:nvGraphicFramePr>
        <p:xfrm>
          <a:off x="575187" y="14545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19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611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12</a:t>
            </a:fld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899652" y="4011561"/>
            <a:ext cx="1858297" cy="17550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CONVENIO INFOEM-SF</a:t>
            </a:r>
            <a:endParaRPr lang="es-MX" dirty="0"/>
          </a:p>
        </p:txBody>
      </p:sp>
      <p:sp>
        <p:nvSpPr>
          <p:cNvPr id="7" name="Flecha izquierda 6"/>
          <p:cNvSpPr/>
          <p:nvPr/>
        </p:nvSpPr>
        <p:spPr>
          <a:xfrm>
            <a:off x="2920181" y="4763729"/>
            <a:ext cx="427703" cy="54569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1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2600" y="1094015"/>
            <a:ext cx="5812574" cy="42419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000" b="1" dirty="0">
                <a:latin typeface="Palatino Linotype" panose="02040502050505030304" pitchFamily="18" charset="0"/>
              </a:rPr>
              <a:t>GRACIAS</a:t>
            </a:r>
            <a:r>
              <a:rPr lang="es-ES" sz="600" dirty="0">
                <a:latin typeface="Palatino Linotype" panose="02040502050505030304" pitchFamily="18" charset="0"/>
              </a:rPr>
              <a:t> </a:t>
            </a:r>
            <a:br>
              <a:rPr lang="es-ES" sz="600" dirty="0"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Instituto de Transparencia, Acceso a la Información Pública y </a:t>
            </a:r>
            <a:b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Protección de Datos Personales del Estado de México y Municipios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12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sz="12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www.infoem.org.mx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s-ES" b="1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s-ES" sz="2100" b="1" dirty="0">
                <a:latin typeface="Palatino Linotype" panose="02040502050505030304" pitchFamily="18" charset="0"/>
              </a:rPr>
              <a:t/>
            </a:r>
            <a:br>
              <a:rPr lang="es-ES" sz="2100" b="1" dirty="0"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>Teléfonos: (722) 226 19 </a:t>
            </a:r>
            <a:r>
              <a:rPr lang="es-ES" sz="2100" dirty="0" smtClean="0">
                <a:solidFill>
                  <a:srgbClr val="404040"/>
                </a:solidFill>
                <a:latin typeface="Palatino Linotype" panose="02040502050505030304" pitchFamily="18" charset="0"/>
              </a:rPr>
              <a:t>80</a:t>
            </a: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/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>01 800 821 04 41</a:t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  <a:t/>
            </a:r>
            <a:br>
              <a:rPr lang="es-ES" sz="2100" dirty="0">
                <a:solidFill>
                  <a:srgbClr val="404040"/>
                </a:solidFill>
                <a:latin typeface="Palatino Linotype" panose="02040502050505030304" pitchFamily="18" charset="0"/>
              </a:rPr>
            </a:br>
            <a:r>
              <a:rPr lang="es-ES" sz="1650" dirty="0">
                <a:solidFill>
                  <a:srgbClr val="404040"/>
                </a:solidFill>
              </a:rPr>
              <a:t/>
            </a:r>
            <a:br>
              <a:rPr lang="es-ES" sz="1650" dirty="0">
                <a:solidFill>
                  <a:srgbClr val="404040"/>
                </a:solidFill>
              </a:rPr>
            </a:br>
            <a:r>
              <a:rPr lang="es-ES" sz="2100" b="1" dirty="0"/>
              <a:t/>
            </a:r>
            <a:br>
              <a:rPr lang="es-ES" sz="21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1500" b="1" dirty="0"/>
              <a:t/>
            </a:r>
            <a:br>
              <a:rPr lang="es-ES" sz="1500" b="1" dirty="0"/>
            </a:br>
            <a:r>
              <a:rPr lang="es-ES" sz="2175" b="1" dirty="0"/>
              <a:t/>
            </a:r>
            <a:br>
              <a:rPr lang="es-ES" sz="2175" b="1" dirty="0"/>
            </a:br>
            <a:endParaRPr lang="es-ES" sz="2175" b="1" dirty="0"/>
          </a:p>
        </p:txBody>
      </p:sp>
    </p:spTree>
    <p:extLst>
      <p:ext uri="{BB962C8B-B14F-4D97-AF65-F5344CB8AC3E}">
        <p14:creationId xmlns:p14="http://schemas.microsoft.com/office/powerpoint/2010/main" val="29272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41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Reformas en Materia de Transparencia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 smtClean="0"/>
              <a:t>7 </a:t>
            </a:r>
            <a:r>
              <a:rPr lang="es-MX" b="1" dirty="0"/>
              <a:t>de febrero de </a:t>
            </a:r>
            <a:r>
              <a:rPr lang="es-MX" b="1" dirty="0" smtClean="0"/>
              <a:t>2014, Reforma </a:t>
            </a:r>
            <a:r>
              <a:rPr lang="es-MX" b="1" dirty="0"/>
              <a:t>Constitucional en materia de </a:t>
            </a:r>
            <a:r>
              <a:rPr lang="es-MX" b="1" dirty="0" smtClean="0"/>
              <a:t>Transparencia. </a:t>
            </a:r>
            <a:r>
              <a:rPr lang="es-MX" dirty="0" smtClean="0"/>
              <a:t>Fortalecimiento </a:t>
            </a:r>
            <a:r>
              <a:rPr lang="es-MX" dirty="0"/>
              <a:t>de la rendición de cuentas.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b="1" dirty="0"/>
              <a:t>4 de mayo de </a:t>
            </a:r>
            <a:r>
              <a:rPr lang="es-MX" b="1" dirty="0" smtClean="0"/>
              <a:t>2015</a:t>
            </a:r>
            <a:r>
              <a:rPr lang="es-MX" dirty="0"/>
              <a:t> </a:t>
            </a:r>
            <a:r>
              <a:rPr lang="es-MX" dirty="0" smtClean="0"/>
              <a:t>DOF </a:t>
            </a:r>
            <a:r>
              <a:rPr lang="es-MX" dirty="0"/>
              <a:t>la</a:t>
            </a:r>
            <a:r>
              <a:rPr lang="es-MX" b="1" dirty="0"/>
              <a:t> Ley General de Transparencia y Acceso a la Información Pública</a:t>
            </a:r>
            <a:r>
              <a:rPr lang="es-MX" dirty="0"/>
              <a:t>, ordenamiento legal que permite sentar las bases para asegurar que las y los mexicanos cuenten con una misma base normativa que garantice el ejercicio del derecho de acceso a la información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b="1" dirty="0"/>
              <a:t>8 de junio de 2015</a:t>
            </a:r>
            <a:r>
              <a:rPr lang="es-MX" dirty="0"/>
              <a:t> nuestra Constitución Local se armonizó con la federal, fortaleciendo el derecho de acceso a la información de nuestra Entidad.</a:t>
            </a:r>
          </a:p>
          <a:p>
            <a:endParaRPr lang="es-MX" dirty="0"/>
          </a:p>
          <a:p>
            <a:r>
              <a:rPr lang="es-MX" b="1" dirty="0" smtClean="0"/>
              <a:t>4 </a:t>
            </a:r>
            <a:r>
              <a:rPr lang="es-MX" b="1" dirty="0"/>
              <a:t>de mayo de 2016</a:t>
            </a:r>
            <a:r>
              <a:rPr lang="es-MX" dirty="0"/>
              <a:t> se publicó en la Gaceta del Gobierno la </a:t>
            </a:r>
            <a:r>
              <a:rPr lang="es-MX" b="1" dirty="0"/>
              <a:t>Ley de Transparencia y Acceso a la Información Pública del Estado de México y </a:t>
            </a:r>
            <a:r>
              <a:rPr lang="es-MX" b="1" dirty="0" smtClean="0"/>
              <a:t>Municipios</a:t>
            </a:r>
            <a:r>
              <a:rPr lang="es-MX" dirty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5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41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MX" sz="2800" b="1" dirty="0" smtClean="0"/>
              <a:t>Sujetos obligados en el Estado de </a:t>
            </a:r>
            <a:r>
              <a:rPr lang="es-MX" sz="2800" b="1" dirty="0"/>
              <a:t>M</a:t>
            </a:r>
            <a:r>
              <a:rPr lang="es-MX" sz="2800" b="1" dirty="0" smtClean="0"/>
              <a:t>éxico </a:t>
            </a:r>
            <a:endParaRPr lang="es-MX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193156"/>
              </p:ext>
            </p:extLst>
          </p:nvPr>
        </p:nvGraphicFramePr>
        <p:xfrm>
          <a:off x="-457199" y="1427579"/>
          <a:ext cx="8373978" cy="480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errar llave 6"/>
          <p:cNvSpPr/>
          <p:nvPr/>
        </p:nvSpPr>
        <p:spPr>
          <a:xfrm>
            <a:off x="6918158" y="1427578"/>
            <a:ext cx="637674" cy="4398881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7555832" y="1648326"/>
            <a:ext cx="1130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endParaRPr lang="es-MX" b="1" dirty="0" smtClean="0"/>
          </a:p>
          <a:p>
            <a:r>
              <a:rPr lang="es-MX" b="1" dirty="0" smtClean="0"/>
              <a:t>Estatal </a:t>
            </a:r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Municipal </a:t>
            </a:r>
            <a:endParaRPr lang="es-MX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4572000" y="5190584"/>
            <a:ext cx="1991885" cy="635876"/>
            <a:chOff x="4974976" y="3127273"/>
            <a:chExt cx="1991885" cy="635876"/>
          </a:xfrm>
        </p:grpSpPr>
        <p:sp>
          <p:nvSpPr>
            <p:cNvPr id="9" name="Rectángulo 8"/>
            <p:cNvSpPr/>
            <p:nvPr/>
          </p:nvSpPr>
          <p:spPr>
            <a:xfrm>
              <a:off x="5165853" y="3127273"/>
              <a:ext cx="1801008" cy="6358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4974976" y="3127273"/>
              <a:ext cx="1801008" cy="635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0" kern="1200" dirty="0" smtClean="0"/>
                <a:t>Partidos Políticos</a:t>
              </a:r>
              <a:endParaRPr lang="es-MX" sz="14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1797"/>
            <a:ext cx="3510643" cy="99417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Comité de Transparencia</a:t>
            </a:r>
            <a:endParaRPr lang="es-MX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0213078"/>
              </p:ext>
            </p:extLst>
          </p:nvPr>
        </p:nvGraphicFramePr>
        <p:xfrm>
          <a:off x="221226" y="1592826"/>
          <a:ext cx="4293624" cy="433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621312"/>
              </p:ext>
            </p:extLst>
          </p:nvPr>
        </p:nvGraphicFramePr>
        <p:xfrm>
          <a:off x="4629149" y="1696065"/>
          <a:ext cx="4618090" cy="41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4629150" y="11797"/>
            <a:ext cx="351064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/>
              <a:t>Unidad de Transparencia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6072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Responsabilidades de nuevos sujetos obligados</a:t>
            </a:r>
            <a:endParaRPr lang="es-MX" sz="28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887761"/>
              </p:ext>
            </p:extLst>
          </p:nvPr>
        </p:nvGraphicFramePr>
        <p:xfrm>
          <a:off x="457199" y="1600200"/>
          <a:ext cx="85540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81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314707"/>
            <a:ext cx="7753204" cy="901019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dirty="0" smtClean="0">
                <a:cs typeface="Palatino Linotype"/>
              </a:rPr>
              <a:t>Responsabilidades y Sanciones conforme a la </a:t>
            </a:r>
            <a:r>
              <a:rPr lang="es-ES" sz="2400" b="1" dirty="0" err="1" smtClean="0">
                <a:cs typeface="Palatino Linotype"/>
              </a:rPr>
              <a:t>LTAIPEMyM</a:t>
            </a:r>
            <a:endParaRPr lang="es-ES" sz="2400" b="1" dirty="0">
              <a:cs typeface="Palatino Linotype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85243313"/>
              </p:ext>
            </p:extLst>
          </p:nvPr>
        </p:nvGraphicFramePr>
        <p:xfrm>
          <a:off x="280219" y="929148"/>
          <a:ext cx="8345987" cy="561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1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8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/>
              <a:t>Medidas de Apremio</a:t>
            </a:r>
            <a:endParaRPr lang="es-MX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47484" y="634181"/>
          <a:ext cx="8996516" cy="517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774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143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Características de los medios de apremio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Acto de molestia</a:t>
            </a:r>
          </a:p>
          <a:p>
            <a:r>
              <a:rPr lang="es-MX" dirty="0" smtClean="0"/>
              <a:t>Restringen de manera provisional o preventiva un derecho, con el objeto de proteger determinados bienes jurídicos</a:t>
            </a:r>
          </a:p>
          <a:p>
            <a:r>
              <a:rPr lang="es-MX" dirty="0" smtClean="0"/>
              <a:t>Deviene de un apercibimiento</a:t>
            </a:r>
          </a:p>
          <a:p>
            <a:r>
              <a:rPr lang="es-MX" dirty="0" smtClean="0"/>
              <a:t>Son mecanismos de cumplimiento procesal</a:t>
            </a:r>
          </a:p>
          <a:p>
            <a:r>
              <a:rPr lang="es-MX" dirty="0" smtClean="0"/>
              <a:t>Su fin es que se acaten determinaciones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6C0A-755F-3A49-B1E1-2B457D8E7FF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23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4220688"/>
              </p:ext>
            </p:extLst>
          </p:nvPr>
        </p:nvGraphicFramePr>
        <p:xfrm>
          <a:off x="103239" y="854032"/>
          <a:ext cx="8765339" cy="42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6408" y="4972779"/>
            <a:ext cx="783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Palatino Linotype" panose="02040502050505030304" pitchFamily="18" charset="0"/>
              </a:rPr>
              <a:t>La multa mínima se impondrá cuando la conducta sea por primera vez y ésta se incrementará en un tanto por </a:t>
            </a:r>
            <a:r>
              <a:rPr lang="es-MX" sz="1600" dirty="0" smtClean="0">
                <a:latin typeface="Palatino Linotype" panose="02040502050505030304" pitchFamily="18" charset="0"/>
              </a:rPr>
              <a:t>cada reincidencia</a:t>
            </a:r>
            <a:r>
              <a:rPr lang="es-MX" sz="1600" dirty="0">
                <a:latin typeface="Palatino Linotype" panose="02040502050505030304" pitchFamily="18" charset="0"/>
              </a:rPr>
              <a:t>, hasta llegar al límite superior.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6408" y="5673687"/>
            <a:ext cx="873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Palatino Linotype" panose="02040502050505030304" pitchFamily="18" charset="0"/>
              </a:rPr>
              <a:t>Las medidas de apremio de carácter económico no podrán ser cubiertas con recursos públicos.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95886" y="330812"/>
            <a:ext cx="57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</a:rPr>
              <a:t>MEDIDAS DE APREMIO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3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983</Words>
  <Application>Microsoft Office PowerPoint</Application>
  <PresentationFormat>Presentación en pantalla (4:3)</PresentationFormat>
  <Paragraphs>114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Palatino Linotype</vt:lpstr>
      <vt:lpstr>Tema de Office</vt:lpstr>
      <vt:lpstr> Medidas de Apremio  Dra. en D. Josefina Román Vergara  Comisionada Presidenta del Infoem  y Coordinadora de Organismos Garantes de las Entidades Federativas del Sistema Nacional de Transparencia, Acceso a la Información Pública y Protección de  Datos Personales  </vt:lpstr>
      <vt:lpstr>Reformas en Materia de Transparencia</vt:lpstr>
      <vt:lpstr>Sujetos obligados en el Estado de México </vt:lpstr>
      <vt:lpstr>Comité de Transparencia</vt:lpstr>
      <vt:lpstr>Responsabilidades de nuevos sujetos obligados</vt:lpstr>
      <vt:lpstr>Responsabilidades y Sanciones conforme a la LTAIPEMyM</vt:lpstr>
      <vt:lpstr>Medidas de Apremio</vt:lpstr>
      <vt:lpstr>Características de los medios de apremio</vt:lpstr>
      <vt:lpstr>Presentación de PowerPoint</vt:lpstr>
      <vt:lpstr>Sanciones Artículo 230 LTAIPEMyM</vt:lpstr>
      <vt:lpstr>Sanciones</vt:lpstr>
      <vt:lpstr>Procedimiento</vt:lpstr>
      <vt:lpstr>  GRACIAS    Instituto de Transparencia, Acceso a la Información Pública y  Protección de Datos Personales del Estado de México y Municipios   www.infoem.org.mx  Teléfonos: (722) 226 19 80 01 800 821 04 41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iMac</dc:creator>
  <cp:lastModifiedBy>USUARIO</cp:lastModifiedBy>
  <cp:revision>365</cp:revision>
  <cp:lastPrinted>2016-05-24T01:17:12Z</cp:lastPrinted>
  <dcterms:created xsi:type="dcterms:W3CDTF">2014-03-18T23:01:11Z</dcterms:created>
  <dcterms:modified xsi:type="dcterms:W3CDTF">2016-05-24T01:45:18Z</dcterms:modified>
</cp:coreProperties>
</file>