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399" r:id="rId3"/>
    <p:sldId id="376" r:id="rId4"/>
    <p:sldId id="334" r:id="rId5"/>
    <p:sldId id="335" r:id="rId6"/>
    <p:sldId id="366" r:id="rId7"/>
    <p:sldId id="374" r:id="rId8"/>
    <p:sldId id="375" r:id="rId9"/>
    <p:sldId id="373" r:id="rId10"/>
    <p:sldId id="377" r:id="rId11"/>
    <p:sldId id="380" r:id="rId12"/>
    <p:sldId id="320" r:id="rId13"/>
    <p:sldId id="387" r:id="rId14"/>
    <p:sldId id="388" r:id="rId15"/>
    <p:sldId id="389" r:id="rId16"/>
    <p:sldId id="390" r:id="rId17"/>
    <p:sldId id="392" r:id="rId18"/>
    <p:sldId id="391" r:id="rId19"/>
    <p:sldId id="332" r:id="rId20"/>
    <p:sldId id="395" r:id="rId21"/>
    <p:sldId id="384" r:id="rId22"/>
    <p:sldId id="400" r:id="rId23"/>
    <p:sldId id="401" r:id="rId24"/>
    <p:sldId id="402" r:id="rId25"/>
    <p:sldId id="403" r:id="rId26"/>
    <p:sldId id="361" r:id="rId27"/>
    <p:sldId id="362" r:id="rId28"/>
    <p:sldId id="382" r:id="rId29"/>
    <p:sldId id="342" r:id="rId30"/>
    <p:sldId id="317" r:id="rId31"/>
    <p:sldId id="338" r:id="rId32"/>
    <p:sldId id="359" r:id="rId33"/>
    <p:sldId id="378" r:id="rId34"/>
    <p:sldId id="379" r:id="rId35"/>
    <p:sldId id="397" r:id="rId36"/>
    <p:sldId id="357" r:id="rId37"/>
    <p:sldId id="352" r:id="rId38"/>
    <p:sldId id="356" r:id="rId39"/>
    <p:sldId id="398" r:id="rId40"/>
    <p:sldId id="345" r:id="rId41"/>
    <p:sldId id="346" r:id="rId42"/>
    <p:sldId id="347" r:id="rId43"/>
    <p:sldId id="348" r:id="rId44"/>
    <p:sldId id="349" r:id="rId45"/>
    <p:sldId id="296" r:id="rId46"/>
    <p:sldId id="307" r:id="rId47"/>
    <p:sldId id="27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3" autoAdjust="0"/>
    <p:restoredTop sz="95501" autoAdjust="0"/>
  </p:normalViewPr>
  <p:slideViewPr>
    <p:cSldViewPr snapToGrid="0" snapToObjects="1">
      <p:cViewPr varScale="1">
        <p:scale>
          <a:sx n="74" d="100"/>
          <a:sy n="74" d="100"/>
        </p:scale>
        <p:origin x="966" y="7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C746-B1F3-2F4A-A765-6076BC676D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CFF4A-6861-A04D-A536-735C6188A9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338D-B02E-4286-9D0B-588EFEEAFF1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3451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1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338D-B02E-4286-9D0B-588EFEEAFF17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71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F531-777D-41C9-9623-3FA3810A819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6165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338D-B02E-4286-9D0B-588EFEEAFF17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784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F531-777D-41C9-9623-3FA3810A819C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6058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2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Visi</a:t>
            </a:r>
            <a:r>
              <a:rPr lang="es-ES" dirty="0" err="1"/>
              <a:t>ón</a:t>
            </a:r>
            <a:r>
              <a:rPr lang="es-ES" dirty="0"/>
              <a:t> de apertura del INAI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Derivado de dicha </a:t>
            </a:r>
            <a:r>
              <a:rPr lang="es-ES_tradnl" dirty="0" err="1"/>
              <a:t>evaluaci</a:t>
            </a:r>
            <a:r>
              <a:rPr lang="es-ES" dirty="0" err="1"/>
              <a:t>ón</a:t>
            </a:r>
            <a:r>
              <a:rPr lang="es-ES" dirty="0"/>
              <a:t> se seleccionaron los estados de hasta Tabasco.</a:t>
            </a:r>
            <a:r>
              <a:rPr lang="es-ES" baseline="0" dirty="0"/>
              <a:t>   </a:t>
            </a:r>
            <a:r>
              <a:rPr lang="es-ES" baseline="0" dirty="0" err="1"/>
              <a:t>Porner</a:t>
            </a:r>
            <a:r>
              <a:rPr lang="es-ES" baseline="0" dirty="0"/>
              <a:t> otro apartado que diga </a:t>
            </a:r>
            <a:r>
              <a:rPr lang="es-ES" baseline="0" dirty="0" err="1"/>
              <a:t>cocreacion</a:t>
            </a:r>
            <a:r>
              <a:rPr lang="es-ES" baseline="0" dirty="0"/>
              <a:t> local 2016 a raíz del interés observado en el 2015 el INAI en conjunto con el SNT lanzaron la convocatoria 2016 para la cual fueron seleccionados los estados de: los 10 estados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5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3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7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9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4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03031-0BFD-3D44-9FE9-F7C1023FF613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5844B-5684-5544-8DCE-B22980ED31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6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1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409" y="88244"/>
            <a:ext cx="11193496" cy="66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7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45" y="165371"/>
            <a:ext cx="10935078" cy="65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" y="20689"/>
            <a:ext cx="8821510" cy="68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25" y="165371"/>
            <a:ext cx="10935078" cy="65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8" y="6116"/>
            <a:ext cx="8867142" cy="68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1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60" b="85388"/>
          <a:stretch/>
        </p:blipFill>
        <p:spPr>
          <a:xfrm>
            <a:off x="0" y="0"/>
            <a:ext cx="1799771" cy="8418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4179" r="51878" b="53123"/>
          <a:stretch/>
        </p:blipFill>
        <p:spPr>
          <a:xfrm>
            <a:off x="557347" y="1014320"/>
            <a:ext cx="2293256" cy="14824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6" t="14179" r="5760" b="53546"/>
          <a:stretch/>
        </p:blipFill>
        <p:spPr>
          <a:xfrm>
            <a:off x="557347" y="2732531"/>
            <a:ext cx="2484847" cy="1553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50899" r="53677" b="17144"/>
          <a:stretch/>
        </p:blipFill>
        <p:spPr>
          <a:xfrm>
            <a:off x="557347" y="4705358"/>
            <a:ext cx="2246189" cy="148760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t="13280" r="35951" b="73619"/>
          <a:stretch/>
        </p:blipFill>
        <p:spPr>
          <a:xfrm>
            <a:off x="6299198" y="137104"/>
            <a:ext cx="2656115" cy="75474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35775" r="23102" b="4264"/>
          <a:stretch/>
        </p:blipFill>
        <p:spPr>
          <a:xfrm>
            <a:off x="4242750" y="2001863"/>
            <a:ext cx="4712563" cy="39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18" y="-168224"/>
            <a:ext cx="12048036" cy="7191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t="13280" r="35951" b="73619"/>
          <a:stretch/>
        </p:blipFill>
        <p:spPr>
          <a:xfrm>
            <a:off x="3062512" y="5870247"/>
            <a:ext cx="2656115" cy="7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3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8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05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0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6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1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39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2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9367218-3E0B-43C5-8A37-1133B6D568EC" descr="1CC27BA5-1A55-4BB2-B6E2-E4536BB97EAA@if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r="10791"/>
          <a:stretch/>
        </p:blipFill>
        <p:spPr bwMode="auto">
          <a:xfrm>
            <a:off x="174171" y="0"/>
            <a:ext cx="8795658" cy="622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6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11401"/>
          <a:stretch/>
        </p:blipFill>
        <p:spPr>
          <a:xfrm>
            <a:off x="377370" y="193220"/>
            <a:ext cx="8040916" cy="59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27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13880"/>
          <a:stretch/>
        </p:blipFill>
        <p:spPr>
          <a:xfrm>
            <a:off x="0" y="145142"/>
            <a:ext cx="8331200" cy="61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98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46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2444" r="-343" b="20445"/>
          <a:stretch/>
        </p:blipFill>
        <p:spPr>
          <a:xfrm>
            <a:off x="157480" y="167640"/>
            <a:ext cx="8875059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4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5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5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622" t="14519" r="31189" b="5480"/>
          <a:stretch/>
        </p:blipFill>
        <p:spPr>
          <a:xfrm>
            <a:off x="1618734" y="-1"/>
            <a:ext cx="5820033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96554" y="5286066"/>
            <a:ext cx="32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eventos.inai.org.mx/</a:t>
            </a:r>
            <a:r>
              <a:rPr lang="es-MX" dirty="0" err="1">
                <a:solidFill>
                  <a:schemeClr val="bg1"/>
                </a:solidFill>
              </a:rPr>
              <a:t>metricasga</a:t>
            </a:r>
            <a:r>
              <a:rPr lang="es-MX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73423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60" t="30757" r="29811" b="16342"/>
          <a:stretch/>
        </p:blipFill>
        <p:spPr>
          <a:xfrm>
            <a:off x="1346886" y="1334529"/>
            <a:ext cx="6400800" cy="47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56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592" t="31044" r="31853" b="36235"/>
          <a:stretch/>
        </p:blipFill>
        <p:spPr>
          <a:xfrm>
            <a:off x="852616" y="1841156"/>
            <a:ext cx="6845643" cy="33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649" t="16054" r="29568" b="26000"/>
          <a:stretch/>
        </p:blipFill>
        <p:spPr>
          <a:xfrm>
            <a:off x="1013254" y="914400"/>
            <a:ext cx="7006281" cy="52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6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1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18" y="-168224"/>
            <a:ext cx="12048036" cy="7191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t="13280" r="35951" b="73619"/>
          <a:stretch/>
        </p:blipFill>
        <p:spPr>
          <a:xfrm>
            <a:off x="3062512" y="5870247"/>
            <a:ext cx="2656115" cy="7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4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3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1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7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34405</TotalTime>
  <Words>70</Words>
  <Application>Microsoft Office PowerPoint</Application>
  <PresentationFormat>Presentación en pantalla (4:3)</PresentationFormat>
  <Paragraphs>13</Paragraphs>
  <Slides>47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Borre Plata</dc:creator>
  <cp:lastModifiedBy>Eduardo Espinosa Cravioto</cp:lastModifiedBy>
  <cp:revision>143</cp:revision>
  <cp:lastPrinted>2017-04-17T22:40:28Z</cp:lastPrinted>
  <dcterms:created xsi:type="dcterms:W3CDTF">2015-12-16T15:39:46Z</dcterms:created>
  <dcterms:modified xsi:type="dcterms:W3CDTF">2017-08-28T16:46:57Z</dcterms:modified>
</cp:coreProperties>
</file>